
<file path=[Content_Types].xml><?xml version="1.0" encoding="utf-8"?>
<Types xmlns="http://schemas.openxmlformats.org/package/2006/content-types">
  <Default Extension="emf" ContentType="image/x-emf"/>
  <Default Extension="jpeg" ContentType="image/jpeg"/>
  <Default Extension="jpg" ContentType="image/jpeg"/>
  <Default Extension="m4a" ContentType="audio/mp4"/>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710" r:id="rId5"/>
    <p:sldMasterId id="2147483722" r:id="rId6"/>
    <p:sldMasterId id="2147483734" r:id="rId7"/>
    <p:sldMasterId id="2147483771" r:id="rId8"/>
  </p:sldMasterIdLst>
  <p:notesMasterIdLst>
    <p:notesMasterId r:id="rId23"/>
  </p:notesMasterIdLst>
  <p:sldIdLst>
    <p:sldId id="256" r:id="rId9"/>
    <p:sldId id="285" r:id="rId10"/>
    <p:sldId id="257" r:id="rId11"/>
    <p:sldId id="269" r:id="rId12"/>
    <p:sldId id="283" r:id="rId13"/>
    <p:sldId id="270" r:id="rId14"/>
    <p:sldId id="262" r:id="rId15"/>
    <p:sldId id="278" r:id="rId16"/>
    <p:sldId id="276" r:id="rId17"/>
    <p:sldId id="277" r:id="rId18"/>
    <p:sldId id="268" r:id="rId19"/>
    <p:sldId id="264" r:id="rId20"/>
    <p:sldId id="282" r:id="rId21"/>
    <p:sldId id="26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6" autoAdjust="0"/>
    <p:restoredTop sz="76610" autoAdjust="0"/>
  </p:normalViewPr>
  <p:slideViewPr>
    <p:cSldViewPr snapToGrid="0">
      <p:cViewPr varScale="1">
        <p:scale>
          <a:sx n="87" d="100"/>
          <a:sy n="87" d="100"/>
        </p:scale>
        <p:origin x="22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737774-5385-4350-B28A-C3556586529A}" type="datetimeFigureOut">
              <a:rPr lang="en-GB" smtClean="0"/>
              <a:t>27/06/2023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047BFA-F419-415E-BF89-7B0B4FB67A04}" type="slidenum">
              <a:rPr lang="en-GB" smtClean="0"/>
              <a:t>‹#›</a:t>
            </a:fld>
            <a:endParaRPr lang="en-GB"/>
          </a:p>
        </p:txBody>
      </p:sp>
    </p:spTree>
    <p:extLst>
      <p:ext uri="{BB962C8B-B14F-4D97-AF65-F5344CB8AC3E}">
        <p14:creationId xmlns:p14="http://schemas.microsoft.com/office/powerpoint/2010/main" val="4180302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1</a:t>
            </a:fld>
            <a:endParaRPr lang="en-GB"/>
          </a:p>
        </p:txBody>
      </p:sp>
    </p:spTree>
    <p:extLst>
      <p:ext uri="{BB962C8B-B14F-4D97-AF65-F5344CB8AC3E}">
        <p14:creationId xmlns:p14="http://schemas.microsoft.com/office/powerpoint/2010/main" val="3282339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2</a:t>
            </a:fld>
            <a:endParaRPr lang="en-GB"/>
          </a:p>
        </p:txBody>
      </p:sp>
    </p:spTree>
    <p:extLst>
      <p:ext uri="{BB962C8B-B14F-4D97-AF65-F5344CB8AC3E}">
        <p14:creationId xmlns:p14="http://schemas.microsoft.com/office/powerpoint/2010/main" val="1005160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CE047BFA-F419-415E-BF89-7B0B4FB67A04}" type="slidenum">
              <a:rPr lang="en-GB" smtClean="0"/>
              <a:t>3</a:t>
            </a:fld>
            <a:endParaRPr lang="en-GB"/>
          </a:p>
        </p:txBody>
      </p:sp>
    </p:spTree>
    <p:extLst>
      <p:ext uri="{BB962C8B-B14F-4D97-AF65-F5344CB8AC3E}">
        <p14:creationId xmlns:p14="http://schemas.microsoft.com/office/powerpoint/2010/main" val="2458513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4</a:t>
            </a:fld>
            <a:endParaRPr lang="en-GB"/>
          </a:p>
        </p:txBody>
      </p:sp>
    </p:spTree>
    <p:extLst>
      <p:ext uri="{BB962C8B-B14F-4D97-AF65-F5344CB8AC3E}">
        <p14:creationId xmlns:p14="http://schemas.microsoft.com/office/powerpoint/2010/main" val="1217966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5</a:t>
            </a:fld>
            <a:endParaRPr lang="en-GB"/>
          </a:p>
        </p:txBody>
      </p:sp>
    </p:spTree>
    <p:extLst>
      <p:ext uri="{BB962C8B-B14F-4D97-AF65-F5344CB8AC3E}">
        <p14:creationId xmlns:p14="http://schemas.microsoft.com/office/powerpoint/2010/main" val="877406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8</a:t>
            </a:fld>
            <a:endParaRPr lang="en-GB"/>
          </a:p>
        </p:txBody>
      </p:sp>
    </p:spTree>
    <p:extLst>
      <p:ext uri="{BB962C8B-B14F-4D97-AF65-F5344CB8AC3E}">
        <p14:creationId xmlns:p14="http://schemas.microsoft.com/office/powerpoint/2010/main" val="3963284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9</a:t>
            </a:fld>
            <a:endParaRPr lang="en-GB"/>
          </a:p>
        </p:txBody>
      </p:sp>
    </p:spTree>
    <p:extLst>
      <p:ext uri="{BB962C8B-B14F-4D97-AF65-F5344CB8AC3E}">
        <p14:creationId xmlns:p14="http://schemas.microsoft.com/office/powerpoint/2010/main" val="1269630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10</a:t>
            </a:fld>
            <a:endParaRPr lang="en-GB"/>
          </a:p>
        </p:txBody>
      </p:sp>
    </p:spTree>
    <p:extLst>
      <p:ext uri="{BB962C8B-B14F-4D97-AF65-F5344CB8AC3E}">
        <p14:creationId xmlns:p14="http://schemas.microsoft.com/office/powerpoint/2010/main" val="2421710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E047BFA-F419-415E-BF89-7B0B4FB67A04}" type="slidenum">
              <a:rPr lang="en-GB" smtClean="0"/>
              <a:t>12</a:t>
            </a:fld>
            <a:endParaRPr lang="en-GB"/>
          </a:p>
        </p:txBody>
      </p:sp>
    </p:spTree>
    <p:extLst>
      <p:ext uri="{BB962C8B-B14F-4D97-AF65-F5344CB8AC3E}">
        <p14:creationId xmlns:p14="http://schemas.microsoft.com/office/powerpoint/2010/main" val="1760077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91460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342702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2283215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260128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536603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531800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49765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298375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27/06/2023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7417963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27/06/2023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26459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27/06/2023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22700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21"/>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4713334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7136410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6454483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676795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247412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35365245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42883626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5"/>
            <a:ext cx="7772400" cy="3204071"/>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9"/>
            <a:ext cx="9144000" cy="1508759"/>
          </a:xfrm>
          <a:prstGeom prst="rect">
            <a:avLst/>
          </a:prstGeom>
        </p:spPr>
      </p:pic>
    </p:spTree>
    <p:extLst>
      <p:ext uri="{BB962C8B-B14F-4D97-AF65-F5344CB8AC3E}">
        <p14:creationId xmlns:p14="http://schemas.microsoft.com/office/powerpoint/2010/main" val="8671258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788041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27/06/2023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0404780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27/06/2023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4073650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11108678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27/06/2023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790544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6265392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8526750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8441002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98334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42640620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21"/>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5335137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5476656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783"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3"/>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892" indent="0">
              <a:buNone/>
              <a:defRPr sz="1350"/>
            </a:lvl2pPr>
            <a:lvl3pPr marL="685783" indent="0">
              <a:buNone/>
              <a:defRPr sz="1200"/>
            </a:lvl3pPr>
            <a:lvl4pPr marL="1028675" indent="0">
              <a:buNone/>
              <a:defRPr sz="1050"/>
            </a:lvl4pPr>
            <a:lvl5pPr marL="1371566" indent="0">
              <a:buNone/>
              <a:defRPr sz="1050"/>
            </a:lvl5pPr>
            <a:lvl6pPr marL="1714457" indent="0">
              <a:buNone/>
              <a:defRPr sz="1050"/>
            </a:lvl6pPr>
            <a:lvl7pPr marL="2057348" indent="0">
              <a:buNone/>
              <a:defRPr sz="1050"/>
            </a:lvl7pPr>
            <a:lvl8pPr marL="2400240" indent="0">
              <a:buNone/>
              <a:defRPr sz="1050"/>
            </a:lvl8pPr>
            <a:lvl9pPr marL="2743132"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8263507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400226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783"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3"/>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892" indent="0">
              <a:buNone/>
              <a:defRPr sz="1350"/>
            </a:lvl2pPr>
            <a:lvl3pPr marL="685783" indent="0">
              <a:buNone/>
              <a:defRPr sz="1200"/>
            </a:lvl3pPr>
            <a:lvl4pPr marL="1028675" indent="0">
              <a:buNone/>
              <a:defRPr sz="1050"/>
            </a:lvl4pPr>
            <a:lvl5pPr marL="1371566" indent="0">
              <a:buNone/>
              <a:defRPr sz="1050"/>
            </a:lvl5pPr>
            <a:lvl6pPr marL="1714457" indent="0">
              <a:buNone/>
              <a:defRPr sz="1050"/>
            </a:lvl6pPr>
            <a:lvl7pPr marL="2057348" indent="0">
              <a:buNone/>
              <a:defRPr sz="1050"/>
            </a:lvl7pPr>
            <a:lvl8pPr marL="2400240" indent="0">
              <a:buNone/>
              <a:defRPr sz="1050"/>
            </a:lvl8pPr>
            <a:lvl9pPr marL="2743132"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2231339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5216208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4592327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738803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41362271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1564122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731917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2056320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116588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097456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832491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15002750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2609829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27/06/2023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266088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27/06/2023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461497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27/06/2023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1211858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71466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420115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0257058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407212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15910820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894461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359045235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5"/>
            <a:ext cx="7772400" cy="3204071"/>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079"/>
            <a:ext cx="9144000" cy="1508759"/>
          </a:xfrm>
          <a:prstGeom prst="rect">
            <a:avLst/>
          </a:prstGeom>
        </p:spPr>
      </p:pic>
    </p:spTree>
    <p:extLst>
      <p:ext uri="{BB962C8B-B14F-4D97-AF65-F5344CB8AC3E}">
        <p14:creationId xmlns:p14="http://schemas.microsoft.com/office/powerpoint/2010/main" val="11284665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318870959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27/06/2023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1294660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27/06/2023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1408521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27/06/2023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16845956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16162806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27/06/2023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6430943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7585506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27/06/2023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24191405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5" y="3717032"/>
            <a:ext cx="7056784" cy="1296144"/>
          </a:xfrm>
        </p:spPr>
        <p:txBody>
          <a:bodyPr/>
          <a:lstStyle>
            <a:lvl1pPr>
              <a:defRPr sz="3000"/>
            </a:lvl1pPr>
          </a:lstStyle>
          <a:p>
            <a:pPr lvl="0"/>
            <a:r>
              <a:rPr lang="en-US" altLang="en-US" noProof="0"/>
              <a:t>Click to edit Master title style</a:t>
            </a:r>
            <a:endParaRPr lang="en-GB" altLang="en-US" noProof="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
            <a:ext cx="9144000" cy="5377815"/>
          </a:xfrm>
          <a:prstGeom prst="rect">
            <a:avLst/>
          </a:prstGeom>
        </p:spPr>
      </p:pic>
      <p:sp>
        <p:nvSpPr>
          <p:cNvPr id="49156" name="Rectangle 4"/>
          <p:cNvSpPr>
            <a:spLocks noGrp="1" noChangeArrowheads="1"/>
          </p:cNvSpPr>
          <p:nvPr>
            <p:ph type="subTitle" idx="1"/>
          </p:nvPr>
        </p:nvSpPr>
        <p:spPr>
          <a:xfrm>
            <a:off x="107504" y="5013179"/>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595259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128148203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3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21"/>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2381012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2506060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2" y="5661248"/>
            <a:ext cx="915464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indent="0" algn="l" defTabSz="685783"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83"/>
            <a:ext cx="7772400" cy="1362075"/>
          </a:xfrm>
        </p:spPr>
        <p:txBody>
          <a:bodyPr anchor="t"/>
          <a:lstStyle>
            <a:lvl1pPr algn="l">
              <a:defRPr sz="3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2400"/>
            </a:lvl1pPr>
            <a:lvl2pPr marL="342892" indent="0">
              <a:buNone/>
              <a:defRPr sz="1350"/>
            </a:lvl2pPr>
            <a:lvl3pPr marL="685783" indent="0">
              <a:buNone/>
              <a:defRPr sz="1200"/>
            </a:lvl3pPr>
            <a:lvl4pPr marL="1028675" indent="0">
              <a:buNone/>
              <a:defRPr sz="1050"/>
            </a:lvl4pPr>
            <a:lvl5pPr marL="1371566" indent="0">
              <a:buNone/>
              <a:defRPr sz="1050"/>
            </a:lvl5pPr>
            <a:lvl6pPr marL="1714457" indent="0">
              <a:buNone/>
              <a:defRPr sz="1050"/>
            </a:lvl6pPr>
            <a:lvl7pPr marL="2057348" indent="0">
              <a:buNone/>
              <a:defRPr sz="1050"/>
            </a:lvl7pPr>
            <a:lvl8pPr marL="2400240" indent="0">
              <a:buNone/>
              <a:defRPr sz="1050"/>
            </a:lvl8pPr>
            <a:lvl9pPr marL="2743132" indent="0">
              <a:buNone/>
              <a:defRPr sz="105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312021296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787443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410950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26020048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8700633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2962754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6513148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3562816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16426579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335DB623-F9B2-4C7D-8919-549E4BD2A298}" type="datetimeFigureOut">
              <a:rPr lang="en-GB" smtClean="0"/>
              <a:t>27/06/2023</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234263055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0" y="4"/>
            <a:ext cx="9144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hasCustomPrompt="1"/>
          </p:nvPr>
        </p:nvSpPr>
        <p:spPr>
          <a:xfrm>
            <a:off x="603503"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3087902"/>
            <a:ext cx="6858000" cy="445707"/>
          </a:xfrm>
          <a:prstGeom prst="rect">
            <a:avLst/>
          </a:prstGeom>
        </p:spPr>
        <p:txBody>
          <a:bodyPr>
            <a:noAutofit/>
          </a:bodyPr>
          <a:lstStyle>
            <a:lvl1pPr marL="0" marR="0" indent="0" algn="l" defTabSz="685766"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US" dirty="0"/>
              <a:t>Sub title goes here</a:t>
            </a:r>
          </a:p>
        </p:txBody>
      </p:sp>
      <p:cxnSp>
        <p:nvCxnSpPr>
          <p:cNvPr id="11" name="Straight Connector 10"/>
          <p:cNvCxnSpPr/>
          <p:nvPr/>
        </p:nvCxnSpPr>
        <p:spPr>
          <a:xfrm>
            <a:off x="674705"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8"/>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18" y="5078500"/>
            <a:ext cx="9372506" cy="1933000"/>
          </a:xfrm>
          <a:prstGeom prst="rect">
            <a:avLst/>
          </a:prstGeom>
        </p:spPr>
      </p:pic>
    </p:spTree>
    <p:extLst>
      <p:ext uri="{BB962C8B-B14F-4D97-AF65-F5344CB8AC3E}">
        <p14:creationId xmlns:p14="http://schemas.microsoft.com/office/powerpoint/2010/main" val="4388168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6" name="Rectangle 5"/>
          <p:cNvSpPr/>
          <p:nvPr/>
        </p:nvSpPr>
        <p:spPr>
          <a:xfrm>
            <a:off x="0" y="4"/>
            <a:ext cx="9144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1" name="Straight Connector 10"/>
          <p:cNvCxnSpPr/>
          <p:nvPr/>
        </p:nvCxnSpPr>
        <p:spPr>
          <a:xfrm>
            <a:off x="674705"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18" y="5078500"/>
            <a:ext cx="9372506" cy="1933000"/>
          </a:xfrm>
          <a:prstGeom prst="rect">
            <a:avLst/>
          </a:prstGeom>
        </p:spPr>
      </p:pic>
      <p:sp>
        <p:nvSpPr>
          <p:cNvPr id="9" name="Picture Placeholder 7"/>
          <p:cNvSpPr>
            <a:spLocks noGrp="1"/>
          </p:cNvSpPr>
          <p:nvPr>
            <p:ph type="pic" sz="quarter" idx="10"/>
          </p:nvPr>
        </p:nvSpPr>
        <p:spPr>
          <a:xfrm>
            <a:off x="674705" y="5594636"/>
            <a:ext cx="1258371" cy="876304"/>
          </a:xfrm>
          <a:prstGeom prst="rect">
            <a:avLst/>
          </a:prstGeom>
        </p:spPr>
        <p:txBody>
          <a:bodyPr/>
          <a:lstStyle/>
          <a:p>
            <a:r>
              <a:rPr lang="en-US"/>
              <a:t>Click icon to add picture</a:t>
            </a:r>
            <a:endParaRPr lang="en-US" dirty="0"/>
          </a:p>
        </p:txBody>
      </p:sp>
      <p:sp>
        <p:nvSpPr>
          <p:cNvPr id="10" name="Picture Placeholder 7"/>
          <p:cNvSpPr>
            <a:spLocks noGrp="1"/>
          </p:cNvSpPr>
          <p:nvPr>
            <p:ph type="pic" sz="quarter" idx="11"/>
          </p:nvPr>
        </p:nvSpPr>
        <p:spPr>
          <a:xfrm>
            <a:off x="2134535" y="5594636"/>
            <a:ext cx="1258371" cy="876304"/>
          </a:xfrm>
          <a:prstGeom prst="rect">
            <a:avLst/>
          </a:prstGeom>
        </p:spPr>
        <p:txBody>
          <a:bodyPr/>
          <a:lstStyle/>
          <a:p>
            <a:r>
              <a:rPr lang="en-US"/>
              <a:t>Click icon to add picture</a:t>
            </a:r>
            <a:endParaRPr lang="en-US" dirty="0"/>
          </a:p>
        </p:txBody>
      </p:sp>
      <p:sp>
        <p:nvSpPr>
          <p:cNvPr id="12" name="Title 1"/>
          <p:cNvSpPr>
            <a:spLocks noGrp="1"/>
          </p:cNvSpPr>
          <p:nvPr>
            <p:ph type="ctrTitle" hasCustomPrompt="1"/>
          </p:nvPr>
        </p:nvSpPr>
        <p:spPr>
          <a:xfrm>
            <a:off x="603503"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3087902"/>
            <a:ext cx="6858000" cy="445707"/>
          </a:xfrm>
          <a:prstGeom prst="rect">
            <a:avLst/>
          </a:prstGeom>
        </p:spPr>
        <p:txBody>
          <a:bodyPr>
            <a:noAutofit/>
          </a:bodyPr>
          <a:lstStyle>
            <a:lvl1pPr marL="0" marR="0" indent="0" algn="l" defTabSz="685766"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1" y="4196468"/>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051663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143873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3"/>
            <a:ext cx="9143657" cy="6857997"/>
          </a:xfrm>
          <a:prstGeom prst="rect">
            <a:avLst/>
          </a:prstGeom>
        </p:spPr>
      </p:pic>
      <p:sp>
        <p:nvSpPr>
          <p:cNvPr id="22" name="Text Placeholder 21"/>
          <p:cNvSpPr>
            <a:spLocks noGrp="1"/>
          </p:cNvSpPr>
          <p:nvPr>
            <p:ph type="body" sz="quarter" idx="13" hasCustomPrompt="1"/>
          </p:nvPr>
        </p:nvSpPr>
        <p:spPr>
          <a:xfrm>
            <a:off x="884243" y="3099144"/>
            <a:ext cx="7642141"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2" y="2188022"/>
            <a:ext cx="5030784"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197704842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3"/>
            <a:ext cx="9143657" cy="6857997"/>
          </a:xfrm>
          <a:prstGeom prst="rect">
            <a:avLst/>
          </a:prstGeom>
        </p:spPr>
      </p:pic>
      <p:cxnSp>
        <p:nvCxnSpPr>
          <p:cNvPr id="11" name="Straight Connector 10"/>
          <p:cNvCxnSpPr/>
          <p:nvPr/>
        </p:nvCxnSpPr>
        <p:spPr>
          <a:xfrm>
            <a:off x="674705"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7439936" y="4579321"/>
            <a:ext cx="1258371" cy="876304"/>
          </a:xfrm>
          <a:prstGeom prst="rect">
            <a:avLst/>
          </a:prstGeom>
        </p:spPr>
        <p:txBody>
          <a:bodyPr/>
          <a:lstStyle/>
          <a:p>
            <a:r>
              <a:rPr lang="en-US"/>
              <a:t>Click icon to add picture</a:t>
            </a:r>
            <a:endParaRPr lang="en-US" dirty="0"/>
          </a:p>
        </p:txBody>
      </p:sp>
      <p:sp>
        <p:nvSpPr>
          <p:cNvPr id="13" name="Picture Placeholder 7"/>
          <p:cNvSpPr>
            <a:spLocks noGrp="1"/>
          </p:cNvSpPr>
          <p:nvPr>
            <p:ph type="pic" sz="quarter" idx="11"/>
          </p:nvPr>
        </p:nvSpPr>
        <p:spPr>
          <a:xfrm>
            <a:off x="7430423" y="5594636"/>
            <a:ext cx="1258371" cy="876304"/>
          </a:xfrm>
          <a:prstGeom prst="rect">
            <a:avLst/>
          </a:prstGeom>
        </p:spPr>
        <p:txBody>
          <a:bodyPr/>
          <a:lstStyle/>
          <a:p>
            <a:r>
              <a:rPr lang="en-US"/>
              <a:t>Click icon to add picture</a:t>
            </a:r>
          </a:p>
        </p:txBody>
      </p:sp>
      <p:sp>
        <p:nvSpPr>
          <p:cNvPr id="14" name="Text Placeholder 21"/>
          <p:cNvSpPr>
            <a:spLocks noGrp="1"/>
          </p:cNvSpPr>
          <p:nvPr>
            <p:ph type="body" sz="quarter" idx="13" hasCustomPrompt="1"/>
          </p:nvPr>
        </p:nvSpPr>
        <p:spPr>
          <a:xfrm>
            <a:off x="884243" y="3119080"/>
            <a:ext cx="6110339"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2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5" name="Text Placeholder 21"/>
          <p:cNvSpPr>
            <a:spLocks noGrp="1"/>
          </p:cNvSpPr>
          <p:nvPr>
            <p:ph type="body" sz="quarter" idx="14" hasCustomPrompt="1"/>
          </p:nvPr>
        </p:nvSpPr>
        <p:spPr>
          <a:xfrm>
            <a:off x="884242" y="2207958"/>
            <a:ext cx="5373684"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5577635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3_Title Only">
    <p:spTree>
      <p:nvGrpSpPr>
        <p:cNvPr id="1" name=""/>
        <p:cNvGrpSpPr/>
        <p:nvPr/>
      </p:nvGrpSpPr>
      <p:grpSpPr>
        <a:xfrm>
          <a:off x="0" y="0"/>
          <a:ext cx="0" cy="0"/>
          <a:chOff x="0" y="0"/>
          <a:chExt cx="0" cy="0"/>
        </a:xfrm>
      </p:grpSpPr>
      <p:cxnSp>
        <p:nvCxnSpPr>
          <p:cNvPr id="11" name="Straight Connector 10"/>
          <p:cNvCxnSpPr/>
          <p:nvPr/>
        </p:nvCxnSpPr>
        <p:spPr>
          <a:xfrm>
            <a:off x="674705"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70" y="-89727"/>
            <a:ext cx="9364192" cy="1931284"/>
          </a:xfrm>
          <a:prstGeom prst="rect">
            <a:avLst/>
          </a:prstGeom>
        </p:spPr>
      </p:pic>
      <p:sp>
        <p:nvSpPr>
          <p:cNvPr id="6" name="Text Placeholder 3"/>
          <p:cNvSpPr>
            <a:spLocks noGrp="1"/>
          </p:cNvSpPr>
          <p:nvPr>
            <p:ph type="body" sz="quarter" idx="4294967295"/>
          </p:nvPr>
        </p:nvSpPr>
        <p:spPr>
          <a:xfrm>
            <a:off x="884243" y="2351438"/>
            <a:ext cx="6110339" cy="3665541"/>
          </a:xfrm>
          <a:prstGeom prst="rect">
            <a:avLst/>
          </a:prstGeom>
        </p:spPr>
        <p:txBody>
          <a:bodyPr/>
          <a:lstStyle/>
          <a:p>
            <a:pPr lvl="0">
              <a:buClr>
                <a:srgbClr val="511C6C"/>
              </a:buClr>
            </a:pPr>
            <a:r>
              <a:rPr lang="en-US">
                <a:latin typeface="+mn-lt"/>
              </a:rPr>
              <a:t>Edit Master text styles</a:t>
            </a:r>
          </a:p>
          <a:p>
            <a:pPr lvl="1">
              <a:buClr>
                <a:srgbClr val="511C6C"/>
              </a:buClr>
            </a:pPr>
            <a:r>
              <a:rPr lang="en-US">
                <a:latin typeface="+mn-lt"/>
              </a:rPr>
              <a:t>Second level</a:t>
            </a:r>
          </a:p>
          <a:p>
            <a:pPr lvl="2">
              <a:buClr>
                <a:srgbClr val="511C6C"/>
              </a:buClr>
            </a:pPr>
            <a:r>
              <a:rPr lang="en-US">
                <a:latin typeface="+mn-lt"/>
              </a:rPr>
              <a:t>Third level</a:t>
            </a:r>
          </a:p>
          <a:p>
            <a:pPr lvl="3">
              <a:buClr>
                <a:srgbClr val="511C6C"/>
              </a:buClr>
            </a:pPr>
            <a:r>
              <a:rPr lang="en-US">
                <a:latin typeface="+mn-lt"/>
              </a:rPr>
              <a:t>Fourth level</a:t>
            </a:r>
          </a:p>
          <a:p>
            <a:pPr lvl="4">
              <a:buClr>
                <a:srgbClr val="511C6C"/>
              </a:buClr>
            </a:pPr>
            <a:r>
              <a:rPr lang="en-US">
                <a:latin typeface="+mn-lt"/>
              </a:rPr>
              <a:t>Fifth level</a:t>
            </a:r>
            <a:endParaRPr lang="en-US" dirty="0">
              <a:latin typeface="+mn-lt"/>
            </a:endParaRPr>
          </a:p>
        </p:txBody>
      </p:sp>
      <p:sp>
        <p:nvSpPr>
          <p:cNvPr id="7" name="Text Placeholder 4"/>
          <p:cNvSpPr>
            <a:spLocks noGrp="1"/>
          </p:cNvSpPr>
          <p:nvPr>
            <p:ph type="body" sz="quarter" idx="4294967295"/>
          </p:nvPr>
        </p:nvSpPr>
        <p:spPr>
          <a:xfrm>
            <a:off x="884242" y="1620937"/>
            <a:ext cx="5373684" cy="507823"/>
          </a:xfrm>
          <a:prstGeom prst="rect">
            <a:avLst/>
          </a:prstGeom>
        </p:spPr>
        <p:txBody>
          <a:bodyPr/>
          <a:lstStyle/>
          <a:p>
            <a:pPr marL="0" lvl="0" indent="0">
              <a:buNone/>
            </a:pPr>
            <a:r>
              <a:rPr lang="en-US">
                <a:solidFill>
                  <a:srgbClr val="511C6C"/>
                </a:solidFill>
                <a:latin typeface="+mn-lt"/>
              </a:rPr>
              <a:t>Edit Master text styles</a:t>
            </a:r>
          </a:p>
          <a:p>
            <a:pPr marL="0" lvl="1" indent="0">
              <a:buNone/>
            </a:pPr>
            <a:r>
              <a:rPr lang="en-US">
                <a:solidFill>
                  <a:srgbClr val="511C6C"/>
                </a:solidFill>
                <a:latin typeface="+mn-lt"/>
              </a:rPr>
              <a:t>Second level</a:t>
            </a:r>
          </a:p>
        </p:txBody>
      </p:sp>
    </p:spTree>
    <p:extLst>
      <p:ext uri="{BB962C8B-B14F-4D97-AF65-F5344CB8AC3E}">
        <p14:creationId xmlns:p14="http://schemas.microsoft.com/office/powerpoint/2010/main" val="370952698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 y="1"/>
            <a:ext cx="9143657" cy="6857996"/>
          </a:xfrm>
          <a:prstGeom prst="rect">
            <a:avLst/>
          </a:prstGeom>
        </p:spPr>
      </p:pic>
      <p:sp>
        <p:nvSpPr>
          <p:cNvPr id="22" name="Text Placeholder 21"/>
          <p:cNvSpPr>
            <a:spLocks noGrp="1"/>
          </p:cNvSpPr>
          <p:nvPr>
            <p:ph type="body" sz="quarter" idx="13" hasCustomPrompt="1"/>
          </p:nvPr>
        </p:nvSpPr>
        <p:spPr>
          <a:xfrm>
            <a:off x="3964327" y="1140267"/>
            <a:ext cx="4562057"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16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884244" y="1140267"/>
            <a:ext cx="2965864" cy="3346364"/>
          </a:xfrm>
          <a:prstGeom prst="rect">
            <a:avLst/>
          </a:prstGeom>
        </p:spPr>
        <p:txBody>
          <a:bodyPr/>
          <a:lstStyle>
            <a:lvl1pPr marL="0" indent="0">
              <a:lnSpc>
                <a:spcPct val="80000"/>
              </a:lnSpc>
              <a:buFontTx/>
              <a:buNone/>
              <a:defRPr sz="3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7097221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22" name="Text Placeholder 21"/>
          <p:cNvSpPr>
            <a:spLocks noGrp="1"/>
          </p:cNvSpPr>
          <p:nvPr>
            <p:ph type="body" sz="quarter" idx="13" hasCustomPrompt="1"/>
          </p:nvPr>
        </p:nvSpPr>
        <p:spPr>
          <a:xfrm>
            <a:off x="884244" y="2111583"/>
            <a:ext cx="3519316" cy="2021964"/>
          </a:xfrm>
          <a:prstGeom prst="rect">
            <a:avLst/>
          </a:prstGeom>
        </p:spPr>
        <p:txBody>
          <a:bodyPr/>
          <a:lstStyle>
            <a:lvl1pPr marL="171442" marR="0" indent="-171442" algn="l" defTabSz="685766" rtl="0" eaLnBrk="1" fontAlgn="auto" latinLnBrk="0" hangingPunct="1">
              <a:lnSpc>
                <a:spcPct val="120000"/>
              </a:lnSpc>
              <a:spcBef>
                <a:spcPts val="0"/>
              </a:spcBef>
              <a:spcAft>
                <a:spcPts val="600"/>
              </a:spcAft>
              <a:buClr>
                <a:srgbClr val="511C6C"/>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884243" y="606869"/>
            <a:ext cx="764214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884244" y="1286475"/>
            <a:ext cx="3519316" cy="825108"/>
          </a:xfrm>
          <a:prstGeom prst="rect">
            <a:avLst/>
          </a:prstGeom>
        </p:spPr>
        <p:txBody>
          <a:bodyPr/>
          <a:lstStyle>
            <a:lvl1pPr marL="0" marR="0" indent="0" algn="l" defTabSz="685766"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4790496" y="2111583"/>
            <a:ext cx="3519316" cy="2021964"/>
          </a:xfrm>
          <a:prstGeom prst="rect">
            <a:avLst/>
          </a:prstGeom>
        </p:spPr>
        <p:txBody>
          <a:bodyPr/>
          <a:lstStyle>
            <a:lvl1pPr marL="171442" marR="0" indent="-171442" algn="l" defTabSz="685766" rtl="0" eaLnBrk="1" fontAlgn="auto" latinLnBrk="0" hangingPunct="1">
              <a:lnSpc>
                <a:spcPct val="120000"/>
              </a:lnSpc>
              <a:spcBef>
                <a:spcPts val="0"/>
              </a:spcBef>
              <a:spcAft>
                <a:spcPts val="600"/>
              </a:spcAft>
              <a:buClr>
                <a:srgbClr val="511C6C"/>
              </a:buClr>
              <a:buSzPct val="120000"/>
              <a:buFont typeface="Arial" charset="0"/>
              <a:buChar char="•"/>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4790496" y="1286475"/>
            <a:ext cx="3519316" cy="825108"/>
          </a:xfrm>
          <a:prstGeom prst="rect">
            <a:avLst/>
          </a:prstGeom>
        </p:spPr>
        <p:txBody>
          <a:bodyPr/>
          <a:lstStyle>
            <a:lvl1pPr marL="0" marR="0" indent="0" algn="l" defTabSz="685766" rtl="0" eaLnBrk="1" fontAlgn="auto" latinLnBrk="0" hangingPunct="1">
              <a:lnSpc>
                <a:spcPct val="120000"/>
              </a:lnSpc>
              <a:spcBef>
                <a:spcPts val="0"/>
              </a:spcBef>
              <a:spcAft>
                <a:spcPts val="600"/>
              </a:spcAft>
              <a:buClr>
                <a:srgbClr val="F47920"/>
              </a:buClr>
              <a:buSzPct val="120000"/>
              <a:buFontTx/>
              <a:buNone/>
              <a:tabLst/>
              <a:defRPr lang="en-US" sz="1200" b="1"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427369858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23" name="Text Placeholder 21"/>
          <p:cNvSpPr>
            <a:spLocks noGrp="1"/>
          </p:cNvSpPr>
          <p:nvPr>
            <p:ph type="body" sz="quarter" idx="14" hasCustomPrompt="1"/>
          </p:nvPr>
        </p:nvSpPr>
        <p:spPr>
          <a:xfrm>
            <a:off x="884243" y="606869"/>
            <a:ext cx="744161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(text heavy 3 column)</a:t>
            </a:r>
          </a:p>
          <a:p>
            <a:pPr lvl="0"/>
            <a:endParaRPr lang="en-US" dirty="0"/>
          </a:p>
        </p:txBody>
      </p:sp>
      <p:sp>
        <p:nvSpPr>
          <p:cNvPr id="8" name="Text Placeholder 21"/>
          <p:cNvSpPr>
            <a:spLocks noGrp="1"/>
          </p:cNvSpPr>
          <p:nvPr>
            <p:ph type="body" sz="quarter" idx="15" hasCustomPrompt="1"/>
          </p:nvPr>
        </p:nvSpPr>
        <p:spPr>
          <a:xfrm>
            <a:off x="884242" y="2111582"/>
            <a:ext cx="7441610" cy="2786607"/>
          </a:xfrm>
          <a:prstGeom prst="rect">
            <a:avLst/>
          </a:prstGeom>
        </p:spPr>
        <p:txBody>
          <a:bodyPr numCol="3" spcCol="180000"/>
          <a:lstStyle>
            <a:lvl1pPr marL="171442" marR="0" indent="-171442" algn="l" defTabSz="685766" rtl="0" eaLnBrk="1" fontAlgn="auto" latinLnBrk="0" hangingPunct="1">
              <a:lnSpc>
                <a:spcPct val="120000"/>
              </a:lnSpc>
              <a:spcBef>
                <a:spcPts val="0"/>
              </a:spcBef>
              <a:spcAft>
                <a:spcPts val="6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endParaRPr lang="en-US" dirty="0"/>
          </a:p>
          <a:p>
            <a:pPr lvl="0"/>
            <a:endParaRPr lang="en-US" dirty="0"/>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a:t>
            </a:r>
            <a:r>
              <a:rPr lang="en-US" dirty="0"/>
              <a:t>.</a:t>
            </a:r>
          </a:p>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endParaRPr lang="en-US" dirty="0"/>
          </a:p>
          <a:p>
            <a:pPr lvl="0"/>
            <a:endParaRPr lang="en-US" dirty="0"/>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 </a:t>
            </a:r>
            <a:r>
              <a:rPr lang="en-US" dirty="0" err="1"/>
              <a:t>ullamcorper</a:t>
            </a:r>
            <a:r>
              <a:rPr lang="en-US" dirty="0"/>
              <a:t>.</a:t>
            </a:r>
          </a:p>
        </p:txBody>
      </p:sp>
      <p:sp>
        <p:nvSpPr>
          <p:cNvPr id="9" name="Text Placeholder 21"/>
          <p:cNvSpPr>
            <a:spLocks noGrp="1"/>
          </p:cNvSpPr>
          <p:nvPr>
            <p:ph type="body" sz="quarter" idx="16" hasCustomPrompt="1"/>
          </p:nvPr>
        </p:nvSpPr>
        <p:spPr>
          <a:xfrm>
            <a:off x="884243" y="1286475"/>
            <a:ext cx="7441611" cy="825108"/>
          </a:xfrm>
          <a:prstGeom prst="rect">
            <a:avLst/>
          </a:prstGeom>
        </p:spPr>
        <p:txBody>
          <a:bodyPr/>
          <a:lstStyle>
            <a:lvl1pPr marL="0" marR="0" indent="0" algn="l" defTabSz="685766"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 </a:t>
            </a:r>
            <a:endParaRPr lang="en-US" sz="12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1004983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73054"/>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fld id="{8D909855-7CB1-47D6-AE61-7BBC99604617}" type="datetimeFigureOut">
              <a:rPr lang="en-GB" smtClean="0"/>
              <a:t>27/06/2023</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317556017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13" name="Text Placeholder 21"/>
          <p:cNvSpPr>
            <a:spLocks noGrp="1"/>
          </p:cNvSpPr>
          <p:nvPr>
            <p:ph type="body" sz="quarter" idx="16" hasCustomPrompt="1"/>
          </p:nvPr>
        </p:nvSpPr>
        <p:spPr>
          <a:xfrm>
            <a:off x="5295256" y="1286475"/>
            <a:ext cx="3351440" cy="825108"/>
          </a:xfrm>
          <a:prstGeom prst="rect">
            <a:avLst/>
          </a:prstGeom>
        </p:spPr>
        <p:txBody>
          <a:bodyPr/>
          <a:lstStyle>
            <a:lvl1pPr marL="0" marR="0" indent="0" algn="l" defTabSz="685766"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8" name="Picture Placeholder 7"/>
          <p:cNvSpPr>
            <a:spLocks noGrp="1"/>
          </p:cNvSpPr>
          <p:nvPr>
            <p:ph type="pic" sz="quarter" idx="10"/>
          </p:nvPr>
        </p:nvSpPr>
        <p:spPr>
          <a:xfrm>
            <a:off x="-104673" y="-673768"/>
            <a:ext cx="5125853" cy="5855368"/>
          </a:xfrm>
          <a:prstGeom prst="rect">
            <a:avLst/>
          </a:prstGeom>
        </p:spPr>
        <p:txBody>
          <a:bodyPr/>
          <a:lstStyle/>
          <a:p>
            <a:r>
              <a:rPr lang="en-US"/>
              <a:t>Click icon to add picture</a:t>
            </a:r>
            <a:endParaRPr lang="en-US" dirty="0"/>
          </a:p>
        </p:txBody>
      </p:sp>
      <p:sp>
        <p:nvSpPr>
          <p:cNvPr id="6" name="Text Placeholder 21"/>
          <p:cNvSpPr>
            <a:spLocks noGrp="1"/>
          </p:cNvSpPr>
          <p:nvPr>
            <p:ph type="body" sz="quarter" idx="14" hasCustomPrompt="1"/>
          </p:nvPr>
        </p:nvSpPr>
        <p:spPr>
          <a:xfrm>
            <a:off x="5295254" y="606869"/>
            <a:ext cx="3351441"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(single picture)</a:t>
            </a:r>
          </a:p>
          <a:p>
            <a:pPr lvl="0"/>
            <a:endParaRPr lang="en-US" dirty="0"/>
          </a:p>
        </p:txBody>
      </p:sp>
      <p:sp>
        <p:nvSpPr>
          <p:cNvPr id="12" name="Text Placeholder 21"/>
          <p:cNvSpPr>
            <a:spLocks noGrp="1"/>
          </p:cNvSpPr>
          <p:nvPr>
            <p:ph type="body" sz="quarter" idx="15" hasCustomPrompt="1"/>
          </p:nvPr>
        </p:nvSpPr>
        <p:spPr>
          <a:xfrm>
            <a:off x="5295256" y="2111583"/>
            <a:ext cx="3351440" cy="2021964"/>
          </a:xfrm>
          <a:prstGeom prst="rect">
            <a:avLst/>
          </a:prstGeom>
        </p:spPr>
        <p:txBody>
          <a:bodyPr/>
          <a:lstStyle>
            <a:lvl1pPr marL="0" marR="0" indent="0" algn="l" defTabSz="685766" rtl="0" eaLnBrk="1" fontAlgn="auto" latinLnBrk="0" hangingPunct="1">
              <a:lnSpc>
                <a:spcPct val="120000"/>
              </a:lnSpc>
              <a:spcBef>
                <a:spcPts val="0"/>
              </a:spcBef>
              <a:spcAft>
                <a:spcPts val="600"/>
              </a:spcAft>
              <a:buClr>
                <a:srgbClr val="F47920"/>
              </a:buClr>
              <a:buSzPct val="120000"/>
              <a:buFontTx/>
              <a:buNone/>
              <a:tabLst/>
              <a:defRPr sz="10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p:txBody>
      </p:sp>
    </p:spTree>
    <p:extLst>
      <p:ext uri="{BB962C8B-B14F-4D97-AF65-F5344CB8AC3E}">
        <p14:creationId xmlns:p14="http://schemas.microsoft.com/office/powerpoint/2010/main" val="88111654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5" name="Text Placeholder 21"/>
          <p:cNvSpPr>
            <a:spLocks noGrp="1"/>
          </p:cNvSpPr>
          <p:nvPr>
            <p:ph type="body" sz="quarter" idx="13" hasCustomPrompt="1"/>
          </p:nvPr>
        </p:nvSpPr>
        <p:spPr>
          <a:xfrm>
            <a:off x="884244" y="1328586"/>
            <a:ext cx="3519316" cy="3536020"/>
          </a:xfrm>
          <a:prstGeom prst="rect">
            <a:avLst/>
          </a:prstGeom>
        </p:spPr>
        <p:txBody>
          <a:bodyPr/>
          <a:lstStyle>
            <a:lvl1pPr marL="171442" marR="0" indent="-171442" algn="l" defTabSz="685766" rtl="0" eaLnBrk="1" fontAlgn="auto" latinLnBrk="0" hangingPunct="1">
              <a:lnSpc>
                <a:spcPct val="120000"/>
              </a:lnSpc>
              <a:spcBef>
                <a:spcPts val="0"/>
              </a:spcBef>
              <a:spcAft>
                <a:spcPts val="6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6" name="Text Placeholder 21"/>
          <p:cNvSpPr>
            <a:spLocks noGrp="1"/>
          </p:cNvSpPr>
          <p:nvPr>
            <p:ph type="body" sz="quarter" idx="14" hasCustomPrompt="1"/>
          </p:nvPr>
        </p:nvSpPr>
        <p:spPr>
          <a:xfrm>
            <a:off x="884243" y="606869"/>
            <a:ext cx="3519317" cy="507823"/>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(picture grid)</a:t>
            </a:r>
          </a:p>
          <a:p>
            <a:pPr lvl="0"/>
            <a:endParaRPr lang="en-US" dirty="0"/>
          </a:p>
        </p:txBody>
      </p:sp>
      <p:sp>
        <p:nvSpPr>
          <p:cNvPr id="8" name="Picture Placeholder 7"/>
          <p:cNvSpPr>
            <a:spLocks noGrp="1"/>
          </p:cNvSpPr>
          <p:nvPr>
            <p:ph type="pic" sz="quarter" idx="10"/>
          </p:nvPr>
        </p:nvSpPr>
        <p:spPr>
          <a:xfrm>
            <a:off x="4699672" y="606869"/>
            <a:ext cx="2198435" cy="2066816"/>
          </a:xfrm>
          <a:prstGeom prst="rect">
            <a:avLst/>
          </a:prstGeom>
        </p:spPr>
        <p:txBody>
          <a:bodyPr/>
          <a:lstStyle/>
          <a:p>
            <a:r>
              <a:rPr lang="en-US"/>
              <a:t>Click icon to add picture</a:t>
            </a:r>
          </a:p>
        </p:txBody>
      </p:sp>
      <p:sp>
        <p:nvSpPr>
          <p:cNvPr id="9" name="Picture Placeholder 7"/>
          <p:cNvSpPr>
            <a:spLocks noGrp="1"/>
          </p:cNvSpPr>
          <p:nvPr>
            <p:ph type="pic" sz="quarter" idx="16"/>
          </p:nvPr>
        </p:nvSpPr>
        <p:spPr>
          <a:xfrm>
            <a:off x="6215651" y="2797789"/>
            <a:ext cx="2198435" cy="2066816"/>
          </a:xfrm>
          <a:prstGeom prst="rect">
            <a:avLst/>
          </a:prstGeom>
        </p:spPr>
        <p:txBody>
          <a:bodyPr/>
          <a:lstStyle/>
          <a:p>
            <a:r>
              <a:rPr lang="en-US"/>
              <a:t>Click icon to add picture</a:t>
            </a:r>
            <a:endParaRPr lang="en-US" dirty="0"/>
          </a:p>
        </p:txBody>
      </p:sp>
      <p:sp>
        <p:nvSpPr>
          <p:cNvPr id="10" name="Picture Placeholder 7"/>
          <p:cNvSpPr>
            <a:spLocks noGrp="1"/>
          </p:cNvSpPr>
          <p:nvPr>
            <p:ph type="pic" sz="quarter" idx="17"/>
          </p:nvPr>
        </p:nvSpPr>
        <p:spPr>
          <a:xfrm>
            <a:off x="4699671" y="2797789"/>
            <a:ext cx="1396330" cy="2066816"/>
          </a:xfrm>
          <a:prstGeom prst="rect">
            <a:avLst/>
          </a:prstGeom>
        </p:spPr>
        <p:txBody>
          <a:bodyPr/>
          <a:lstStyle/>
          <a:p>
            <a:r>
              <a:rPr lang="en-US"/>
              <a:t>Click icon to add picture</a:t>
            </a:r>
          </a:p>
        </p:txBody>
      </p:sp>
      <p:sp>
        <p:nvSpPr>
          <p:cNvPr id="11" name="Picture Placeholder 7"/>
          <p:cNvSpPr>
            <a:spLocks noGrp="1"/>
          </p:cNvSpPr>
          <p:nvPr>
            <p:ph type="pic" sz="quarter" idx="18"/>
          </p:nvPr>
        </p:nvSpPr>
        <p:spPr>
          <a:xfrm>
            <a:off x="7017755" y="606868"/>
            <a:ext cx="1396331" cy="2066816"/>
          </a:xfrm>
          <a:prstGeom prst="rect">
            <a:avLst/>
          </a:prstGeom>
        </p:spPr>
        <p:txBody>
          <a:bodyPr/>
          <a:lstStyle/>
          <a:p>
            <a:r>
              <a:rPr lang="en-US"/>
              <a:t>Click icon to add picture</a:t>
            </a:r>
          </a:p>
        </p:txBody>
      </p:sp>
    </p:spTree>
    <p:extLst>
      <p:ext uri="{BB962C8B-B14F-4D97-AF65-F5344CB8AC3E}">
        <p14:creationId xmlns:p14="http://schemas.microsoft.com/office/powerpoint/2010/main" val="16620000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8" name="Picture Placeholder 7"/>
          <p:cNvSpPr>
            <a:spLocks noGrp="1"/>
          </p:cNvSpPr>
          <p:nvPr>
            <p:ph type="pic" sz="quarter" idx="10"/>
          </p:nvPr>
        </p:nvSpPr>
        <p:spPr>
          <a:xfrm>
            <a:off x="977902" y="1892303"/>
            <a:ext cx="2270125" cy="2161117"/>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3520576" y="1892303"/>
            <a:ext cx="2270125" cy="2161117"/>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6071270" y="1892303"/>
            <a:ext cx="2270125" cy="2161117"/>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884243" y="1177502"/>
            <a:ext cx="7642141" cy="507823"/>
          </a:xfrm>
          <a:prstGeom prst="rect">
            <a:avLst/>
          </a:prstGeom>
        </p:spPr>
        <p:txBody>
          <a:bodyPr/>
          <a:lstStyle>
            <a:lvl1pPr>
              <a:buClr>
                <a:srgbClr val="511C6C"/>
              </a:buClr>
              <a:buSzPct val="100000"/>
              <a:defRPr sz="2000"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3" name="Text Placeholder 21"/>
          <p:cNvSpPr>
            <a:spLocks noGrp="1"/>
          </p:cNvSpPr>
          <p:nvPr>
            <p:ph type="body" sz="quarter" idx="14" hasCustomPrompt="1"/>
          </p:nvPr>
        </p:nvSpPr>
        <p:spPr>
          <a:xfrm>
            <a:off x="884243" y="606869"/>
            <a:ext cx="7642141" cy="507823"/>
          </a:xfrm>
          <a:prstGeom prst="rect">
            <a:avLst/>
          </a:prstGeom>
        </p:spPr>
        <p:txBody>
          <a:bodyPr/>
          <a:lstStyle>
            <a:lvl1pPr marL="0" indent="0">
              <a:buFontTx/>
              <a:buNone/>
              <a:defRPr sz="2000"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(3 column images)</a:t>
            </a:r>
          </a:p>
          <a:p>
            <a:pPr lvl="0"/>
            <a:endParaRPr lang="en-US" dirty="0"/>
          </a:p>
        </p:txBody>
      </p:sp>
      <p:sp>
        <p:nvSpPr>
          <p:cNvPr id="25" name="Text Placeholder 21"/>
          <p:cNvSpPr>
            <a:spLocks noGrp="1"/>
          </p:cNvSpPr>
          <p:nvPr>
            <p:ph type="body" sz="quarter" idx="15" hasCustomPrompt="1"/>
          </p:nvPr>
        </p:nvSpPr>
        <p:spPr>
          <a:xfrm>
            <a:off x="884241" y="4231677"/>
            <a:ext cx="2363784"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endParaRPr lang="en-US" dirty="0"/>
          </a:p>
        </p:txBody>
      </p:sp>
      <p:sp>
        <p:nvSpPr>
          <p:cNvPr id="26" name="Text Placeholder 21"/>
          <p:cNvSpPr>
            <a:spLocks noGrp="1"/>
          </p:cNvSpPr>
          <p:nvPr>
            <p:ph type="body" sz="quarter" idx="16" hasCustomPrompt="1"/>
          </p:nvPr>
        </p:nvSpPr>
        <p:spPr>
          <a:xfrm>
            <a:off x="3440466" y="4231677"/>
            <a:ext cx="2350235"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Nulla</a:t>
            </a:r>
            <a:r>
              <a:rPr lang="en-US" dirty="0"/>
              <a:t> </a:t>
            </a:r>
            <a:r>
              <a:rPr lang="en-US" dirty="0" err="1"/>
              <a:t>nisl</a:t>
            </a:r>
            <a:r>
              <a:rPr lang="en-US" dirty="0"/>
              <a:t> </a:t>
            </a:r>
            <a:r>
              <a:rPr lang="en-US" dirty="0" err="1"/>
              <a:t>ipsum</a:t>
            </a:r>
            <a:r>
              <a:rPr lang="en-US" dirty="0"/>
              <a:t>, </a:t>
            </a:r>
            <a:r>
              <a:rPr lang="en-US" dirty="0" err="1"/>
              <a:t>faucibus</a:t>
            </a:r>
            <a:r>
              <a:rPr lang="en-US" dirty="0"/>
              <a:t> et </a:t>
            </a:r>
            <a:r>
              <a:rPr lang="en-US" dirty="0" err="1"/>
              <a:t>arcu</a:t>
            </a:r>
            <a:r>
              <a:rPr lang="en-US" dirty="0"/>
              <a:t> </a:t>
            </a:r>
            <a:r>
              <a:rPr lang="en-US" dirty="0" err="1"/>
              <a:t>eu</a:t>
            </a:r>
            <a:r>
              <a:rPr lang="en-US" dirty="0"/>
              <a:t>, </a:t>
            </a:r>
            <a:r>
              <a:rPr lang="en-US" dirty="0" err="1"/>
              <a:t>gravida</a:t>
            </a:r>
            <a:r>
              <a:rPr lang="en-US" dirty="0"/>
              <a:t> </a:t>
            </a:r>
            <a:r>
              <a:rPr lang="en-US" dirty="0" err="1"/>
              <a:t>pretium</a:t>
            </a:r>
            <a:endParaRPr lang="en-US" dirty="0"/>
          </a:p>
        </p:txBody>
      </p:sp>
      <p:sp>
        <p:nvSpPr>
          <p:cNvPr id="27" name="Text Placeholder 21"/>
          <p:cNvSpPr>
            <a:spLocks noGrp="1"/>
          </p:cNvSpPr>
          <p:nvPr>
            <p:ph type="body" sz="quarter" idx="17" hasCustomPrompt="1"/>
          </p:nvPr>
        </p:nvSpPr>
        <p:spPr>
          <a:xfrm>
            <a:off x="5991059" y="4231677"/>
            <a:ext cx="2350335" cy="719989"/>
          </a:xfrm>
          <a:prstGeom prst="rect">
            <a:avLst/>
          </a:prstGeom>
        </p:spPr>
        <p:txBody>
          <a:bodyPr/>
          <a:lstStyle>
            <a:lvl1pPr marL="0" indent="0">
              <a:lnSpc>
                <a:spcPct val="110000"/>
              </a:lnSpc>
              <a:buFontTx/>
              <a:buNone/>
              <a:defRPr sz="1200"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Curabitur</a:t>
            </a:r>
            <a:r>
              <a:rPr lang="en-US" dirty="0"/>
              <a:t> sit </a:t>
            </a:r>
            <a:r>
              <a:rPr lang="en-US" dirty="0" err="1"/>
              <a:t>amet</a:t>
            </a:r>
            <a:r>
              <a:rPr lang="en-US" dirty="0"/>
              <a:t> </a:t>
            </a:r>
            <a:r>
              <a:rPr lang="en-US" dirty="0" err="1"/>
              <a:t>vehicula</a:t>
            </a:r>
            <a:r>
              <a:rPr lang="en-US" dirty="0"/>
              <a:t> dui, sit </a:t>
            </a:r>
            <a:r>
              <a:rPr lang="en-US" dirty="0" err="1"/>
              <a:t>amet</a:t>
            </a:r>
            <a:r>
              <a:rPr lang="en-US" dirty="0"/>
              <a:t> </a:t>
            </a:r>
            <a:r>
              <a:rPr lang="en-US" dirty="0" err="1"/>
              <a:t>dignissim</a:t>
            </a:r>
            <a:r>
              <a:rPr lang="en-US" dirty="0"/>
              <a:t> </a:t>
            </a:r>
            <a:r>
              <a:rPr lang="en-US" dirty="0" err="1"/>
              <a:t>est</a:t>
            </a:r>
            <a:endParaRPr lang="en-US" dirty="0"/>
          </a:p>
        </p:txBody>
      </p:sp>
    </p:spTree>
    <p:extLst>
      <p:ext uri="{BB962C8B-B14F-4D97-AF65-F5344CB8AC3E}">
        <p14:creationId xmlns:p14="http://schemas.microsoft.com/office/powerpoint/2010/main" val="95999869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3"/>
            <a:ext cx="9143655" cy="6857996"/>
          </a:xfrm>
          <a:prstGeom prst="rect">
            <a:avLst/>
          </a:prstGeom>
        </p:spPr>
      </p:pic>
      <p:sp>
        <p:nvSpPr>
          <p:cNvPr id="22" name="Text Placeholder 21"/>
          <p:cNvSpPr>
            <a:spLocks noGrp="1"/>
          </p:cNvSpPr>
          <p:nvPr>
            <p:ph type="body" sz="quarter" idx="13" hasCustomPrompt="1"/>
          </p:nvPr>
        </p:nvSpPr>
        <p:spPr>
          <a:xfrm>
            <a:off x="5213119" y="1656275"/>
            <a:ext cx="3417535"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213119" y="606871"/>
            <a:ext cx="3417536"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landscape)</a:t>
            </a:r>
          </a:p>
          <a:p>
            <a:pPr lvl="0"/>
            <a:endParaRPr lang="en-US" dirty="0"/>
          </a:p>
        </p:txBody>
      </p:sp>
      <p:sp>
        <p:nvSpPr>
          <p:cNvPr id="6" name="Picture Placeholder 7"/>
          <p:cNvSpPr>
            <a:spLocks noGrp="1"/>
          </p:cNvSpPr>
          <p:nvPr>
            <p:ph type="pic" sz="quarter" idx="10"/>
          </p:nvPr>
        </p:nvSpPr>
        <p:spPr>
          <a:xfrm>
            <a:off x="409076" y="606872"/>
            <a:ext cx="4339389"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129742253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22" name="Text Placeholder 21"/>
          <p:cNvSpPr>
            <a:spLocks noGrp="1"/>
          </p:cNvSpPr>
          <p:nvPr>
            <p:ph type="body" sz="quarter" idx="13" hasCustomPrompt="1"/>
          </p:nvPr>
        </p:nvSpPr>
        <p:spPr>
          <a:xfrm>
            <a:off x="3408380" y="1346877"/>
            <a:ext cx="4724967"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3408380" y="606870"/>
            <a:ext cx="4933515" cy="697889"/>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(one border image portrait)</a:t>
            </a:r>
          </a:p>
          <a:p>
            <a:pPr lvl="0"/>
            <a:endParaRPr lang="en-US" dirty="0"/>
          </a:p>
        </p:txBody>
      </p:sp>
      <p:sp>
        <p:nvSpPr>
          <p:cNvPr id="6" name="Picture Placeholder 7"/>
          <p:cNvSpPr>
            <a:spLocks noGrp="1"/>
          </p:cNvSpPr>
          <p:nvPr>
            <p:ph type="pic" sz="quarter" idx="10"/>
          </p:nvPr>
        </p:nvSpPr>
        <p:spPr>
          <a:xfrm>
            <a:off x="409076" y="606872"/>
            <a:ext cx="2462463"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24755518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 y="1"/>
            <a:ext cx="9143655" cy="6857996"/>
          </a:xfrm>
          <a:prstGeom prst="rect">
            <a:avLst/>
          </a:prstGeom>
        </p:spPr>
      </p:pic>
      <p:sp>
        <p:nvSpPr>
          <p:cNvPr id="22" name="Text Placeholder 21"/>
          <p:cNvSpPr>
            <a:spLocks noGrp="1"/>
          </p:cNvSpPr>
          <p:nvPr>
            <p:ph type="body" sz="quarter" idx="13" hasCustomPrompt="1"/>
          </p:nvPr>
        </p:nvSpPr>
        <p:spPr>
          <a:xfrm>
            <a:off x="4034591" y="1656275"/>
            <a:ext cx="4355433"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4034588" y="606871"/>
            <a:ext cx="4355433"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landscape)</a:t>
            </a:r>
          </a:p>
          <a:p>
            <a:pPr lvl="0"/>
            <a:endParaRPr lang="en-US" dirty="0"/>
          </a:p>
        </p:txBody>
      </p:sp>
      <p:sp>
        <p:nvSpPr>
          <p:cNvPr id="6" name="Picture Placeholder 7"/>
          <p:cNvSpPr>
            <a:spLocks noGrp="1"/>
          </p:cNvSpPr>
          <p:nvPr>
            <p:ph type="pic" sz="quarter" idx="10"/>
          </p:nvPr>
        </p:nvSpPr>
        <p:spPr>
          <a:xfrm>
            <a:off x="739862" y="431111"/>
            <a:ext cx="2829507" cy="2173764"/>
          </a:xfrm>
          <a:prstGeom prst="rect">
            <a:avLst/>
          </a:prstGeom>
          <a:ln w="34925">
            <a:solidFill>
              <a:srgbClr val="511C6C"/>
            </a:solidFill>
          </a:ln>
          <a:effectLst/>
        </p:spPr>
        <p:txBody>
          <a:bodyPr/>
          <a:lstStyle/>
          <a:p>
            <a:r>
              <a:rPr lang="en-US"/>
              <a:t>Click icon to add picture</a:t>
            </a:r>
            <a:endParaRPr lang="en-US" dirty="0"/>
          </a:p>
        </p:txBody>
      </p:sp>
      <p:sp>
        <p:nvSpPr>
          <p:cNvPr id="8" name="Picture Placeholder 7"/>
          <p:cNvSpPr>
            <a:spLocks noGrp="1"/>
          </p:cNvSpPr>
          <p:nvPr>
            <p:ph type="pic" sz="quarter" idx="15"/>
          </p:nvPr>
        </p:nvSpPr>
        <p:spPr>
          <a:xfrm>
            <a:off x="739862" y="2840363"/>
            <a:ext cx="2829507" cy="2173764"/>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411068963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1"/>
            <a:ext cx="9143655" cy="6857996"/>
          </a:xfrm>
          <a:prstGeom prst="rect">
            <a:avLst/>
          </a:prstGeom>
        </p:spPr>
      </p:pic>
      <p:sp>
        <p:nvSpPr>
          <p:cNvPr id="22" name="Text Placeholder 21"/>
          <p:cNvSpPr>
            <a:spLocks noGrp="1"/>
          </p:cNvSpPr>
          <p:nvPr>
            <p:ph type="body" sz="quarter" idx="13" hasCustomPrompt="1"/>
          </p:nvPr>
        </p:nvSpPr>
        <p:spPr>
          <a:xfrm>
            <a:off x="5213119" y="1656275"/>
            <a:ext cx="3417535" cy="3283944"/>
          </a:xfrm>
          <a:prstGeom prst="rect">
            <a:avLst/>
          </a:prstGeom>
        </p:spPr>
        <p:txBody>
          <a:bodyPr/>
          <a:lstStyle>
            <a:lvl1pPr marL="171442" marR="0" indent="-171442" algn="l" defTabSz="685766"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5213119" y="606871"/>
            <a:ext cx="3417536" cy="911125"/>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(two border images portrait)</a:t>
            </a:r>
          </a:p>
          <a:p>
            <a:pPr lvl="0"/>
            <a:endParaRPr lang="en-US" dirty="0"/>
          </a:p>
        </p:txBody>
      </p:sp>
      <p:sp>
        <p:nvSpPr>
          <p:cNvPr id="6" name="Picture Placeholder 7"/>
          <p:cNvSpPr>
            <a:spLocks noGrp="1"/>
          </p:cNvSpPr>
          <p:nvPr>
            <p:ph type="pic" sz="quarter" idx="10"/>
          </p:nvPr>
        </p:nvSpPr>
        <p:spPr>
          <a:xfrm>
            <a:off x="409076" y="606872"/>
            <a:ext cx="2109537" cy="4023953"/>
          </a:xfrm>
          <a:prstGeom prst="rect">
            <a:avLst/>
          </a:prstGeom>
          <a:ln w="34925">
            <a:solidFill>
              <a:srgbClr val="511C6C"/>
            </a:solidFill>
          </a:ln>
          <a:effectLst/>
        </p:spPr>
        <p:txBody>
          <a:bodyPr/>
          <a:lstStyle/>
          <a:p>
            <a:r>
              <a:rPr lang="en-US"/>
              <a:t>Click icon to add picture</a:t>
            </a:r>
            <a:endParaRPr lang="en-US" dirty="0"/>
          </a:p>
        </p:txBody>
      </p:sp>
      <p:sp>
        <p:nvSpPr>
          <p:cNvPr id="7" name="Picture Placeholder 7"/>
          <p:cNvSpPr>
            <a:spLocks noGrp="1"/>
          </p:cNvSpPr>
          <p:nvPr>
            <p:ph type="pic" sz="quarter" idx="15"/>
          </p:nvPr>
        </p:nvSpPr>
        <p:spPr>
          <a:xfrm>
            <a:off x="2759243" y="606872"/>
            <a:ext cx="2109537" cy="4023953"/>
          </a:xfrm>
          <a:prstGeom prst="rect">
            <a:avLst/>
          </a:prstGeom>
          <a:ln w="34925">
            <a:solidFill>
              <a:srgbClr val="511C6C"/>
            </a:solidFill>
          </a:ln>
          <a:effectLst/>
        </p:spPr>
        <p:txBody>
          <a:bodyPr/>
          <a:lstStyle/>
          <a:p>
            <a:r>
              <a:rPr lang="en-US"/>
              <a:t>Click icon to add picture</a:t>
            </a:r>
            <a:endParaRPr lang="en-US" dirty="0"/>
          </a:p>
        </p:txBody>
      </p:sp>
    </p:spTree>
    <p:extLst>
      <p:ext uri="{BB962C8B-B14F-4D97-AF65-F5344CB8AC3E}">
        <p14:creationId xmlns:p14="http://schemas.microsoft.com/office/powerpoint/2010/main" val="20629379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23C644F8-B831-436A-A204-0FA2EC8938B4}" type="datetimeFigureOut">
              <a:rPr lang="en-GB"/>
              <a:pPr>
                <a:defRPr/>
              </a:pPr>
              <a:t>27/06/2023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2D2DED7-F8D4-4E98-A1E0-5496BB6B7360}" type="slidenum">
              <a:rPr lang="en-GB"/>
              <a:pPr>
                <a:defRPr/>
              </a:pPr>
              <a:t>‹#›</a:t>
            </a:fld>
            <a:endParaRPr lang="en-GB"/>
          </a:p>
        </p:txBody>
      </p:sp>
    </p:spTree>
    <p:extLst>
      <p:ext uri="{BB962C8B-B14F-4D97-AF65-F5344CB8AC3E}">
        <p14:creationId xmlns:p14="http://schemas.microsoft.com/office/powerpoint/2010/main" val="1205577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2.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6.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2.pn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7.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theme" Target="../theme/theme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8D909855-7CB1-47D6-AE61-7BBC99604617}" type="datetimeFigureOut">
              <a:rPr lang="en-GB" smtClean="0"/>
              <a:t>27/06/2023</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AC5CAFD7-4C17-48C6-ACB7-0D062A6B065D}" type="slidenum">
              <a:rPr lang="en-GB" smtClean="0"/>
              <a:t>‹#›</a:t>
            </a:fld>
            <a:endParaRPr lang="en-GB"/>
          </a:p>
        </p:txBody>
      </p:sp>
    </p:spTree>
    <p:extLst>
      <p:ext uri="{BB962C8B-B14F-4D97-AF65-F5344CB8AC3E}">
        <p14:creationId xmlns:p14="http://schemas.microsoft.com/office/powerpoint/2010/main" val="2325552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892" algn="l" rtl="0" eaLnBrk="1" fontAlgn="base" hangingPunct="1">
        <a:spcBef>
          <a:spcPct val="0"/>
        </a:spcBef>
        <a:spcAft>
          <a:spcPct val="0"/>
        </a:spcAft>
        <a:defRPr sz="3300" b="1">
          <a:solidFill>
            <a:schemeClr val="tx2"/>
          </a:solidFill>
          <a:latin typeface="Arial" charset="0"/>
        </a:defRPr>
      </a:lvl6pPr>
      <a:lvl7pPr marL="685783" algn="l" rtl="0" eaLnBrk="1" fontAlgn="base" hangingPunct="1">
        <a:spcBef>
          <a:spcPct val="0"/>
        </a:spcBef>
        <a:spcAft>
          <a:spcPct val="0"/>
        </a:spcAft>
        <a:defRPr sz="3300" b="1">
          <a:solidFill>
            <a:schemeClr val="tx2"/>
          </a:solidFill>
          <a:latin typeface="Arial" charset="0"/>
        </a:defRPr>
      </a:lvl7pPr>
      <a:lvl8pPr marL="1028675" algn="l" rtl="0" eaLnBrk="1" fontAlgn="base" hangingPunct="1">
        <a:spcBef>
          <a:spcPct val="0"/>
        </a:spcBef>
        <a:spcAft>
          <a:spcPct val="0"/>
        </a:spcAft>
        <a:defRPr sz="3300" b="1">
          <a:solidFill>
            <a:schemeClr val="tx2"/>
          </a:solidFill>
          <a:latin typeface="Arial" charset="0"/>
        </a:defRPr>
      </a:lvl8pPr>
      <a:lvl9pPr marL="1371566" algn="l" rtl="0" eaLnBrk="1" fontAlgn="base" hangingPunct="1">
        <a:spcBef>
          <a:spcPct val="0"/>
        </a:spcBef>
        <a:spcAft>
          <a:spcPct val="0"/>
        </a:spcAft>
        <a:defRPr sz="3300" b="1">
          <a:solidFill>
            <a:schemeClr val="tx2"/>
          </a:solidFill>
          <a:latin typeface="Arial" charset="0"/>
        </a:defRPr>
      </a:lvl9pPr>
    </p:titleStyle>
    <p:bodyStyle>
      <a:lvl1pPr marL="342892" indent="-342892"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199" indent="-214308" algn="l" rtl="0" eaLnBrk="1" fontAlgn="base" hangingPunct="1">
        <a:spcBef>
          <a:spcPct val="20000"/>
        </a:spcBef>
        <a:spcAft>
          <a:spcPct val="0"/>
        </a:spcAft>
        <a:buChar char="–"/>
        <a:defRPr sz="2100">
          <a:solidFill>
            <a:schemeClr val="tx1"/>
          </a:solidFill>
          <a:latin typeface="+mn-lt"/>
        </a:defRPr>
      </a:lvl2pPr>
      <a:lvl3pPr marL="857228" indent="-171446" algn="l" rtl="0" eaLnBrk="1" fontAlgn="base" hangingPunct="1">
        <a:spcBef>
          <a:spcPct val="20000"/>
        </a:spcBef>
        <a:spcAft>
          <a:spcPct val="0"/>
        </a:spcAft>
        <a:buChar char="•"/>
        <a:defRPr sz="1800">
          <a:solidFill>
            <a:schemeClr val="tx1"/>
          </a:solidFill>
          <a:latin typeface="+mn-lt"/>
        </a:defRPr>
      </a:lvl3pPr>
      <a:lvl4pPr marL="1200120" indent="-171446" algn="l" rtl="0" eaLnBrk="1" fontAlgn="base" hangingPunct="1">
        <a:spcBef>
          <a:spcPct val="20000"/>
        </a:spcBef>
        <a:spcAft>
          <a:spcPct val="0"/>
        </a:spcAft>
        <a:buChar char="–"/>
        <a:defRPr sz="1500">
          <a:solidFill>
            <a:schemeClr val="tx1"/>
          </a:solidFill>
          <a:latin typeface="+mn-lt"/>
        </a:defRPr>
      </a:lvl4pPr>
      <a:lvl5pPr marL="1543012" indent="-171446" algn="l" rtl="0" eaLnBrk="1" fontAlgn="base" hangingPunct="1">
        <a:spcBef>
          <a:spcPct val="20000"/>
        </a:spcBef>
        <a:spcAft>
          <a:spcPct val="0"/>
        </a:spcAft>
        <a:buChar char="»"/>
        <a:defRPr sz="1500">
          <a:solidFill>
            <a:schemeClr val="tx1"/>
          </a:solidFill>
          <a:latin typeface="+mn-lt"/>
        </a:defRPr>
      </a:lvl5pPr>
      <a:lvl6pPr marL="1885903" indent="-171446" algn="l" rtl="0" eaLnBrk="1" fontAlgn="base" hangingPunct="1">
        <a:spcBef>
          <a:spcPct val="20000"/>
        </a:spcBef>
        <a:spcAft>
          <a:spcPct val="0"/>
        </a:spcAft>
        <a:buChar char="»"/>
        <a:defRPr sz="1500">
          <a:solidFill>
            <a:schemeClr val="tx1"/>
          </a:solidFill>
          <a:latin typeface="+mn-lt"/>
        </a:defRPr>
      </a:lvl6pPr>
      <a:lvl7pPr marL="2228795" indent="-171446" algn="l" rtl="0" eaLnBrk="1" fontAlgn="base" hangingPunct="1">
        <a:spcBef>
          <a:spcPct val="20000"/>
        </a:spcBef>
        <a:spcAft>
          <a:spcPct val="0"/>
        </a:spcAft>
        <a:buChar char="»"/>
        <a:defRPr sz="1500">
          <a:solidFill>
            <a:schemeClr val="tx1"/>
          </a:solidFill>
          <a:latin typeface="+mn-lt"/>
        </a:defRPr>
      </a:lvl7pPr>
      <a:lvl8pPr marL="2571686" indent="-171446" algn="l" rtl="0" eaLnBrk="1" fontAlgn="base" hangingPunct="1">
        <a:spcBef>
          <a:spcPct val="20000"/>
        </a:spcBef>
        <a:spcAft>
          <a:spcPct val="0"/>
        </a:spcAft>
        <a:buChar char="»"/>
        <a:defRPr sz="1500">
          <a:solidFill>
            <a:schemeClr val="tx1"/>
          </a:solidFill>
          <a:latin typeface="+mn-lt"/>
        </a:defRPr>
      </a:lvl8pPr>
      <a:lvl9pPr marL="2914577" indent="-171446"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84978-FF33-4943-AA93-CA0F6CF72124}" type="datetimeFigureOut">
              <a:rPr lang="en-GB" smtClean="0"/>
              <a:t>27/06/2023</a:t>
            </a:fld>
            <a:endParaRPr lang="en-GB"/>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53881109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685783"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eaLnBrk="0" hangingPunct="0">
              <a:defRPr sz="900" smtClean="0">
                <a:solidFill>
                  <a:schemeClr val="tx1">
                    <a:tint val="75000"/>
                  </a:schemeClr>
                </a:solidFill>
                <a:cs typeface="+mn-cs"/>
              </a:defRPr>
            </a:lvl1pPr>
          </a:lstStyle>
          <a:p>
            <a:pPr>
              <a:defRPr/>
            </a:pPr>
            <a:fld id="{9FADD070-3693-41F0-BADB-35FB541A71E6}" type="datetimeFigureOut">
              <a:rPr lang="en-GB"/>
              <a:pPr>
                <a:defRPr/>
              </a:pPr>
              <a:t>27/06/2023</a:t>
            </a:fld>
            <a:endParaRPr lang="en-GB"/>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eaLnBrk="0" hangingPunct="0">
              <a:defRPr sz="9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eaLnBrk="0" hangingPunct="0">
              <a:defRPr sz="9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129131853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itchFamily="34" charset="0"/>
        </a:defRPr>
      </a:lvl2pPr>
      <a:lvl3pPr algn="ctr" rtl="0" eaLnBrk="1" fontAlgn="base" hangingPunct="1">
        <a:spcBef>
          <a:spcPct val="0"/>
        </a:spcBef>
        <a:spcAft>
          <a:spcPct val="0"/>
        </a:spcAft>
        <a:defRPr sz="3300">
          <a:solidFill>
            <a:schemeClr val="tx1"/>
          </a:solidFill>
          <a:latin typeface="Calibri" pitchFamily="34" charset="0"/>
        </a:defRPr>
      </a:lvl3pPr>
      <a:lvl4pPr algn="ctr" rtl="0" eaLnBrk="1" fontAlgn="base" hangingPunct="1">
        <a:spcBef>
          <a:spcPct val="0"/>
        </a:spcBef>
        <a:spcAft>
          <a:spcPct val="0"/>
        </a:spcAft>
        <a:defRPr sz="3300">
          <a:solidFill>
            <a:schemeClr val="tx1"/>
          </a:solidFill>
          <a:latin typeface="Calibri" pitchFamily="34" charset="0"/>
        </a:defRPr>
      </a:lvl4pPr>
      <a:lvl5pPr algn="ctr" rtl="0" eaLnBrk="1" fontAlgn="base" hangingPunct="1">
        <a:spcBef>
          <a:spcPct val="0"/>
        </a:spcBef>
        <a:spcAft>
          <a:spcPct val="0"/>
        </a:spcAft>
        <a:defRPr sz="3300">
          <a:solidFill>
            <a:schemeClr val="tx1"/>
          </a:solidFill>
          <a:latin typeface="Calibri" pitchFamily="34" charset="0"/>
        </a:defRPr>
      </a:lvl5pPr>
      <a:lvl6pPr marL="342892" algn="ctr" rtl="0" eaLnBrk="1" fontAlgn="base" hangingPunct="1">
        <a:spcBef>
          <a:spcPct val="0"/>
        </a:spcBef>
        <a:spcAft>
          <a:spcPct val="0"/>
        </a:spcAft>
        <a:defRPr sz="3300">
          <a:solidFill>
            <a:schemeClr val="tx1"/>
          </a:solidFill>
          <a:latin typeface="Calibri" pitchFamily="34" charset="0"/>
        </a:defRPr>
      </a:lvl6pPr>
      <a:lvl7pPr marL="685783" algn="ctr" rtl="0" eaLnBrk="1" fontAlgn="base" hangingPunct="1">
        <a:spcBef>
          <a:spcPct val="0"/>
        </a:spcBef>
        <a:spcAft>
          <a:spcPct val="0"/>
        </a:spcAft>
        <a:defRPr sz="3300">
          <a:solidFill>
            <a:schemeClr val="tx1"/>
          </a:solidFill>
          <a:latin typeface="Calibri" pitchFamily="34" charset="0"/>
        </a:defRPr>
      </a:lvl7pPr>
      <a:lvl8pPr marL="1028675" algn="ctr" rtl="0" eaLnBrk="1" fontAlgn="base" hangingPunct="1">
        <a:spcBef>
          <a:spcPct val="0"/>
        </a:spcBef>
        <a:spcAft>
          <a:spcPct val="0"/>
        </a:spcAft>
        <a:defRPr sz="3300">
          <a:solidFill>
            <a:schemeClr val="tx1"/>
          </a:solidFill>
          <a:latin typeface="Calibri" pitchFamily="34" charset="0"/>
        </a:defRPr>
      </a:lvl8pPr>
      <a:lvl9pPr marL="1371566" algn="ctr" rtl="0" eaLnBrk="1" fontAlgn="base" hangingPunct="1">
        <a:spcBef>
          <a:spcPct val="0"/>
        </a:spcBef>
        <a:spcAft>
          <a:spcPct val="0"/>
        </a:spcAft>
        <a:defRPr sz="3300">
          <a:solidFill>
            <a:schemeClr val="tx1"/>
          </a:solidFill>
          <a:latin typeface="Calibri" pitchFamily="34" charset="0"/>
        </a:defRPr>
      </a:lvl9pPr>
    </p:titleStyle>
    <p:bodyStyle>
      <a:lvl1pPr marL="257168" indent="-257168"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199" indent="-214308"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28" indent="-171446"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20" indent="-171446"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12" indent="-171446"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1"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335DB623-F9B2-4C7D-8919-549E4BD2A298}" type="datetimeFigureOut">
              <a:rPr lang="en-GB" smtClean="0"/>
              <a:t>27/06/2023</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39845523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892" algn="l" rtl="0" eaLnBrk="1" fontAlgn="base" hangingPunct="1">
        <a:spcBef>
          <a:spcPct val="0"/>
        </a:spcBef>
        <a:spcAft>
          <a:spcPct val="0"/>
        </a:spcAft>
        <a:defRPr sz="3300" b="1">
          <a:solidFill>
            <a:schemeClr val="tx2"/>
          </a:solidFill>
          <a:latin typeface="Arial" charset="0"/>
        </a:defRPr>
      </a:lvl6pPr>
      <a:lvl7pPr marL="685783" algn="l" rtl="0" eaLnBrk="1" fontAlgn="base" hangingPunct="1">
        <a:spcBef>
          <a:spcPct val="0"/>
        </a:spcBef>
        <a:spcAft>
          <a:spcPct val="0"/>
        </a:spcAft>
        <a:defRPr sz="3300" b="1">
          <a:solidFill>
            <a:schemeClr val="tx2"/>
          </a:solidFill>
          <a:latin typeface="Arial" charset="0"/>
        </a:defRPr>
      </a:lvl7pPr>
      <a:lvl8pPr marL="1028675" algn="l" rtl="0" eaLnBrk="1" fontAlgn="base" hangingPunct="1">
        <a:spcBef>
          <a:spcPct val="0"/>
        </a:spcBef>
        <a:spcAft>
          <a:spcPct val="0"/>
        </a:spcAft>
        <a:defRPr sz="3300" b="1">
          <a:solidFill>
            <a:schemeClr val="tx2"/>
          </a:solidFill>
          <a:latin typeface="Arial" charset="0"/>
        </a:defRPr>
      </a:lvl8pPr>
      <a:lvl9pPr marL="1371566" algn="l" rtl="0" eaLnBrk="1" fontAlgn="base" hangingPunct="1">
        <a:spcBef>
          <a:spcPct val="0"/>
        </a:spcBef>
        <a:spcAft>
          <a:spcPct val="0"/>
        </a:spcAft>
        <a:defRPr sz="3300" b="1">
          <a:solidFill>
            <a:schemeClr val="tx2"/>
          </a:solidFill>
          <a:latin typeface="Arial" charset="0"/>
        </a:defRPr>
      </a:lvl9pPr>
    </p:titleStyle>
    <p:bodyStyle>
      <a:lvl1pPr marL="342892" indent="-342892"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199" indent="-214308" algn="l" rtl="0" eaLnBrk="1" fontAlgn="base" hangingPunct="1">
        <a:spcBef>
          <a:spcPct val="20000"/>
        </a:spcBef>
        <a:spcAft>
          <a:spcPct val="0"/>
        </a:spcAft>
        <a:buChar char="–"/>
        <a:defRPr sz="2100">
          <a:solidFill>
            <a:schemeClr val="tx1"/>
          </a:solidFill>
          <a:latin typeface="+mn-lt"/>
        </a:defRPr>
      </a:lvl2pPr>
      <a:lvl3pPr marL="857228" indent="-171446" algn="l" rtl="0" eaLnBrk="1" fontAlgn="base" hangingPunct="1">
        <a:spcBef>
          <a:spcPct val="20000"/>
        </a:spcBef>
        <a:spcAft>
          <a:spcPct val="0"/>
        </a:spcAft>
        <a:buChar char="•"/>
        <a:defRPr sz="1800">
          <a:solidFill>
            <a:schemeClr val="tx1"/>
          </a:solidFill>
          <a:latin typeface="+mn-lt"/>
        </a:defRPr>
      </a:lvl3pPr>
      <a:lvl4pPr marL="1200120" indent="-171446" algn="l" rtl="0" eaLnBrk="1" fontAlgn="base" hangingPunct="1">
        <a:spcBef>
          <a:spcPct val="20000"/>
        </a:spcBef>
        <a:spcAft>
          <a:spcPct val="0"/>
        </a:spcAft>
        <a:buChar char="–"/>
        <a:defRPr sz="1500">
          <a:solidFill>
            <a:schemeClr val="tx1"/>
          </a:solidFill>
          <a:latin typeface="+mn-lt"/>
        </a:defRPr>
      </a:lvl4pPr>
      <a:lvl5pPr marL="1543012" indent="-171446" algn="l" rtl="0" eaLnBrk="1" fontAlgn="base" hangingPunct="1">
        <a:spcBef>
          <a:spcPct val="20000"/>
        </a:spcBef>
        <a:spcAft>
          <a:spcPct val="0"/>
        </a:spcAft>
        <a:buChar char="»"/>
        <a:defRPr sz="1500">
          <a:solidFill>
            <a:schemeClr val="tx1"/>
          </a:solidFill>
          <a:latin typeface="+mn-lt"/>
        </a:defRPr>
      </a:lvl5pPr>
      <a:lvl6pPr marL="1885903" indent="-171446" algn="l" rtl="0" eaLnBrk="1" fontAlgn="base" hangingPunct="1">
        <a:spcBef>
          <a:spcPct val="20000"/>
        </a:spcBef>
        <a:spcAft>
          <a:spcPct val="0"/>
        </a:spcAft>
        <a:buChar char="»"/>
        <a:defRPr sz="1500">
          <a:solidFill>
            <a:schemeClr val="tx1"/>
          </a:solidFill>
          <a:latin typeface="+mn-lt"/>
        </a:defRPr>
      </a:lvl6pPr>
      <a:lvl7pPr marL="2228795" indent="-171446" algn="l" rtl="0" eaLnBrk="1" fontAlgn="base" hangingPunct="1">
        <a:spcBef>
          <a:spcPct val="20000"/>
        </a:spcBef>
        <a:spcAft>
          <a:spcPct val="0"/>
        </a:spcAft>
        <a:buChar char="»"/>
        <a:defRPr sz="1500">
          <a:solidFill>
            <a:schemeClr val="tx1"/>
          </a:solidFill>
          <a:latin typeface="+mn-lt"/>
        </a:defRPr>
      </a:lvl7pPr>
      <a:lvl8pPr marL="2571686" indent="-171446" algn="l" rtl="0" eaLnBrk="1" fontAlgn="base" hangingPunct="1">
        <a:spcBef>
          <a:spcPct val="20000"/>
        </a:spcBef>
        <a:spcAft>
          <a:spcPct val="0"/>
        </a:spcAft>
        <a:buChar char="»"/>
        <a:defRPr sz="1500">
          <a:solidFill>
            <a:schemeClr val="tx1"/>
          </a:solidFill>
          <a:latin typeface="+mn-lt"/>
        </a:defRPr>
      </a:lvl8pPr>
      <a:lvl9pPr marL="2914577" indent="-171446"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84978-FF33-4943-AA93-CA0F6CF72124}" type="datetimeFigureOut">
              <a:rPr lang="en-GB" smtClean="0"/>
              <a:t>27/06/2023</a:t>
            </a:fld>
            <a:endParaRPr lang="en-GB"/>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314233056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685783"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eaLnBrk="0" hangingPunct="0">
              <a:defRPr sz="900" smtClean="0">
                <a:solidFill>
                  <a:schemeClr val="tx1">
                    <a:tint val="75000"/>
                  </a:schemeClr>
                </a:solidFill>
                <a:cs typeface="+mn-cs"/>
              </a:defRPr>
            </a:lvl1pPr>
          </a:lstStyle>
          <a:p>
            <a:pPr>
              <a:defRPr/>
            </a:pPr>
            <a:fld id="{9FADD070-3693-41F0-BADB-35FB541A71E6}" type="datetimeFigureOut">
              <a:rPr lang="en-GB"/>
              <a:pPr>
                <a:defRPr/>
              </a:pPr>
              <a:t>27/06/2023</a:t>
            </a:fld>
            <a:endParaRPr lang="en-GB"/>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eaLnBrk="0" hangingPunct="0">
              <a:defRPr sz="9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eaLnBrk="0" hangingPunct="0">
              <a:defRPr sz="9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41108249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itchFamily="34" charset="0"/>
        </a:defRPr>
      </a:lvl2pPr>
      <a:lvl3pPr algn="ctr" rtl="0" eaLnBrk="1" fontAlgn="base" hangingPunct="1">
        <a:spcBef>
          <a:spcPct val="0"/>
        </a:spcBef>
        <a:spcAft>
          <a:spcPct val="0"/>
        </a:spcAft>
        <a:defRPr sz="3300">
          <a:solidFill>
            <a:schemeClr val="tx1"/>
          </a:solidFill>
          <a:latin typeface="Calibri" pitchFamily="34" charset="0"/>
        </a:defRPr>
      </a:lvl3pPr>
      <a:lvl4pPr algn="ctr" rtl="0" eaLnBrk="1" fontAlgn="base" hangingPunct="1">
        <a:spcBef>
          <a:spcPct val="0"/>
        </a:spcBef>
        <a:spcAft>
          <a:spcPct val="0"/>
        </a:spcAft>
        <a:defRPr sz="3300">
          <a:solidFill>
            <a:schemeClr val="tx1"/>
          </a:solidFill>
          <a:latin typeface="Calibri" pitchFamily="34" charset="0"/>
        </a:defRPr>
      </a:lvl4pPr>
      <a:lvl5pPr algn="ctr" rtl="0" eaLnBrk="1" fontAlgn="base" hangingPunct="1">
        <a:spcBef>
          <a:spcPct val="0"/>
        </a:spcBef>
        <a:spcAft>
          <a:spcPct val="0"/>
        </a:spcAft>
        <a:defRPr sz="3300">
          <a:solidFill>
            <a:schemeClr val="tx1"/>
          </a:solidFill>
          <a:latin typeface="Calibri" pitchFamily="34" charset="0"/>
        </a:defRPr>
      </a:lvl5pPr>
      <a:lvl6pPr marL="342892" algn="ctr" rtl="0" eaLnBrk="1" fontAlgn="base" hangingPunct="1">
        <a:spcBef>
          <a:spcPct val="0"/>
        </a:spcBef>
        <a:spcAft>
          <a:spcPct val="0"/>
        </a:spcAft>
        <a:defRPr sz="3300">
          <a:solidFill>
            <a:schemeClr val="tx1"/>
          </a:solidFill>
          <a:latin typeface="Calibri" pitchFamily="34" charset="0"/>
        </a:defRPr>
      </a:lvl6pPr>
      <a:lvl7pPr marL="685783" algn="ctr" rtl="0" eaLnBrk="1" fontAlgn="base" hangingPunct="1">
        <a:spcBef>
          <a:spcPct val="0"/>
        </a:spcBef>
        <a:spcAft>
          <a:spcPct val="0"/>
        </a:spcAft>
        <a:defRPr sz="3300">
          <a:solidFill>
            <a:schemeClr val="tx1"/>
          </a:solidFill>
          <a:latin typeface="Calibri" pitchFamily="34" charset="0"/>
        </a:defRPr>
      </a:lvl7pPr>
      <a:lvl8pPr marL="1028675" algn="ctr" rtl="0" eaLnBrk="1" fontAlgn="base" hangingPunct="1">
        <a:spcBef>
          <a:spcPct val="0"/>
        </a:spcBef>
        <a:spcAft>
          <a:spcPct val="0"/>
        </a:spcAft>
        <a:defRPr sz="3300">
          <a:solidFill>
            <a:schemeClr val="tx1"/>
          </a:solidFill>
          <a:latin typeface="Calibri" pitchFamily="34" charset="0"/>
        </a:defRPr>
      </a:lvl8pPr>
      <a:lvl9pPr marL="1371566" algn="ctr" rtl="0" eaLnBrk="1" fontAlgn="base" hangingPunct="1">
        <a:spcBef>
          <a:spcPct val="0"/>
        </a:spcBef>
        <a:spcAft>
          <a:spcPct val="0"/>
        </a:spcAft>
        <a:defRPr sz="3300">
          <a:solidFill>
            <a:schemeClr val="tx1"/>
          </a:solidFill>
          <a:latin typeface="Calibri" pitchFamily="34" charset="0"/>
        </a:defRPr>
      </a:lvl9pPr>
    </p:titleStyle>
    <p:bodyStyle>
      <a:lvl1pPr marL="257168" indent="-257168"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199" indent="-214308"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28" indent="-171446"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20" indent="-171446"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12" indent="-171446"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1"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50">
                <a:latin typeface="+mn-lt"/>
                <a:cs typeface="+mn-cs"/>
              </a:defRPr>
            </a:lvl1pPr>
          </a:lstStyle>
          <a:p>
            <a:fld id="{335DB623-F9B2-4C7D-8919-549E4BD2A298}" type="datetimeFigureOut">
              <a:rPr lang="en-GB" smtClean="0"/>
              <a:t>27/06/2023</a:t>
            </a:fld>
            <a:endParaRPr lang="en-GB"/>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05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050">
                <a:latin typeface="+mn-lt"/>
                <a:cs typeface="+mn-cs"/>
              </a:defRPr>
            </a:lvl1pPr>
          </a:lstStyle>
          <a:p>
            <a:fld id="{F1FA6744-7106-4900-A736-EB843E28CEA8}" type="slidenum">
              <a:rPr lang="en-GB" smtClean="0"/>
              <a:t>‹#›</a:t>
            </a:fld>
            <a:endParaRPr lang="en-GB"/>
          </a:p>
        </p:txBody>
      </p:sp>
    </p:spTree>
    <p:extLst>
      <p:ext uri="{BB962C8B-B14F-4D97-AF65-F5344CB8AC3E}">
        <p14:creationId xmlns:p14="http://schemas.microsoft.com/office/powerpoint/2010/main" val="19772499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892" algn="l" rtl="0" eaLnBrk="1" fontAlgn="base" hangingPunct="1">
        <a:spcBef>
          <a:spcPct val="0"/>
        </a:spcBef>
        <a:spcAft>
          <a:spcPct val="0"/>
        </a:spcAft>
        <a:defRPr sz="3300" b="1">
          <a:solidFill>
            <a:schemeClr val="tx2"/>
          </a:solidFill>
          <a:latin typeface="Arial" charset="0"/>
        </a:defRPr>
      </a:lvl6pPr>
      <a:lvl7pPr marL="685783" algn="l" rtl="0" eaLnBrk="1" fontAlgn="base" hangingPunct="1">
        <a:spcBef>
          <a:spcPct val="0"/>
        </a:spcBef>
        <a:spcAft>
          <a:spcPct val="0"/>
        </a:spcAft>
        <a:defRPr sz="3300" b="1">
          <a:solidFill>
            <a:schemeClr val="tx2"/>
          </a:solidFill>
          <a:latin typeface="Arial" charset="0"/>
        </a:defRPr>
      </a:lvl7pPr>
      <a:lvl8pPr marL="1028675" algn="l" rtl="0" eaLnBrk="1" fontAlgn="base" hangingPunct="1">
        <a:spcBef>
          <a:spcPct val="0"/>
        </a:spcBef>
        <a:spcAft>
          <a:spcPct val="0"/>
        </a:spcAft>
        <a:defRPr sz="3300" b="1">
          <a:solidFill>
            <a:schemeClr val="tx2"/>
          </a:solidFill>
          <a:latin typeface="Arial" charset="0"/>
        </a:defRPr>
      </a:lvl8pPr>
      <a:lvl9pPr marL="1371566" algn="l" rtl="0" eaLnBrk="1" fontAlgn="base" hangingPunct="1">
        <a:spcBef>
          <a:spcPct val="0"/>
        </a:spcBef>
        <a:spcAft>
          <a:spcPct val="0"/>
        </a:spcAft>
        <a:defRPr sz="3300" b="1">
          <a:solidFill>
            <a:schemeClr val="tx2"/>
          </a:solidFill>
          <a:latin typeface="Arial" charset="0"/>
        </a:defRPr>
      </a:lvl9pPr>
    </p:titleStyle>
    <p:bodyStyle>
      <a:lvl1pPr marL="342892" indent="-342892" algn="l" rtl="0" eaLnBrk="1" fontAlgn="base" hangingPunct="1">
        <a:spcBef>
          <a:spcPct val="20000"/>
        </a:spcBef>
        <a:spcAft>
          <a:spcPct val="0"/>
        </a:spcAft>
        <a:buFontTx/>
        <a:buBlip>
          <a:blip r:embed="rId15"/>
        </a:buBlip>
        <a:defRPr sz="2400">
          <a:solidFill>
            <a:schemeClr val="tx1"/>
          </a:solidFill>
          <a:latin typeface="+mn-lt"/>
          <a:ea typeface="+mn-ea"/>
          <a:cs typeface="+mn-cs"/>
        </a:defRPr>
      </a:lvl1pPr>
      <a:lvl2pPr marL="557199" indent="-214308" algn="l" rtl="0" eaLnBrk="1" fontAlgn="base" hangingPunct="1">
        <a:spcBef>
          <a:spcPct val="20000"/>
        </a:spcBef>
        <a:spcAft>
          <a:spcPct val="0"/>
        </a:spcAft>
        <a:buChar char="–"/>
        <a:defRPr sz="2100">
          <a:solidFill>
            <a:schemeClr val="tx1"/>
          </a:solidFill>
          <a:latin typeface="+mn-lt"/>
        </a:defRPr>
      </a:lvl2pPr>
      <a:lvl3pPr marL="857228" indent="-171446" algn="l" rtl="0" eaLnBrk="1" fontAlgn="base" hangingPunct="1">
        <a:spcBef>
          <a:spcPct val="20000"/>
        </a:spcBef>
        <a:spcAft>
          <a:spcPct val="0"/>
        </a:spcAft>
        <a:buChar char="•"/>
        <a:defRPr sz="1800">
          <a:solidFill>
            <a:schemeClr val="tx1"/>
          </a:solidFill>
          <a:latin typeface="+mn-lt"/>
        </a:defRPr>
      </a:lvl3pPr>
      <a:lvl4pPr marL="1200120" indent="-171446" algn="l" rtl="0" eaLnBrk="1" fontAlgn="base" hangingPunct="1">
        <a:spcBef>
          <a:spcPct val="20000"/>
        </a:spcBef>
        <a:spcAft>
          <a:spcPct val="0"/>
        </a:spcAft>
        <a:buChar char="–"/>
        <a:defRPr sz="1500">
          <a:solidFill>
            <a:schemeClr val="tx1"/>
          </a:solidFill>
          <a:latin typeface="+mn-lt"/>
        </a:defRPr>
      </a:lvl4pPr>
      <a:lvl5pPr marL="1543012" indent="-171446" algn="l" rtl="0" eaLnBrk="1" fontAlgn="base" hangingPunct="1">
        <a:spcBef>
          <a:spcPct val="20000"/>
        </a:spcBef>
        <a:spcAft>
          <a:spcPct val="0"/>
        </a:spcAft>
        <a:buChar char="»"/>
        <a:defRPr sz="1500">
          <a:solidFill>
            <a:schemeClr val="tx1"/>
          </a:solidFill>
          <a:latin typeface="+mn-lt"/>
        </a:defRPr>
      </a:lvl5pPr>
      <a:lvl6pPr marL="1885903" indent="-171446" algn="l" rtl="0" eaLnBrk="1" fontAlgn="base" hangingPunct="1">
        <a:spcBef>
          <a:spcPct val="20000"/>
        </a:spcBef>
        <a:spcAft>
          <a:spcPct val="0"/>
        </a:spcAft>
        <a:buChar char="»"/>
        <a:defRPr sz="1500">
          <a:solidFill>
            <a:schemeClr val="tx1"/>
          </a:solidFill>
          <a:latin typeface="+mn-lt"/>
        </a:defRPr>
      </a:lvl6pPr>
      <a:lvl7pPr marL="2228795" indent="-171446" algn="l" rtl="0" eaLnBrk="1" fontAlgn="base" hangingPunct="1">
        <a:spcBef>
          <a:spcPct val="20000"/>
        </a:spcBef>
        <a:spcAft>
          <a:spcPct val="0"/>
        </a:spcAft>
        <a:buChar char="»"/>
        <a:defRPr sz="1500">
          <a:solidFill>
            <a:schemeClr val="tx1"/>
          </a:solidFill>
          <a:latin typeface="+mn-lt"/>
        </a:defRPr>
      </a:lvl7pPr>
      <a:lvl8pPr marL="2571686" indent="-171446" algn="l" rtl="0" eaLnBrk="1" fontAlgn="base" hangingPunct="1">
        <a:spcBef>
          <a:spcPct val="20000"/>
        </a:spcBef>
        <a:spcAft>
          <a:spcPct val="0"/>
        </a:spcAft>
        <a:buChar char="»"/>
        <a:defRPr sz="1500">
          <a:solidFill>
            <a:schemeClr val="tx1"/>
          </a:solidFill>
          <a:latin typeface="+mn-lt"/>
        </a:defRPr>
      </a:lvl8pPr>
      <a:lvl9pPr marL="2914577" indent="-171446" algn="l" rtl="0" eaLnBrk="1" fontAlgn="base" hangingPunct="1">
        <a:spcBef>
          <a:spcPct val="20000"/>
        </a:spcBef>
        <a:spcAft>
          <a:spcPct val="0"/>
        </a:spcAft>
        <a:buChar char="»"/>
        <a:defRPr sz="1500">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066484"/>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Lst>
  <p:txStyles>
    <p:titleStyle>
      <a:lvl1pPr algn="l" defTabSz="68576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2" indent="-171442" algn="l" defTabSz="68576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5" indent="-171442"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2"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4"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5.png"/><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15.png"/><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5.png"/><Relationship Id="rId5" Type="http://schemas.openxmlformats.org/officeDocument/2006/relationships/hyperlink" Target="mailto:penny.ottewill@warwick.ac.uk" TargetMode="External"/><Relationship Id="rId4" Type="http://schemas.openxmlformats.org/officeDocument/2006/relationships/hyperlink" Target="mailto:emily.c.davies@warwick.ac.uk"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early-career-framework-reforms-overview/early-career-framework-reforms-overview" TargetMode="External"/><Relationship Id="rId2" Type="http://schemas.openxmlformats.org/officeDocument/2006/relationships/hyperlink" Target="https://assets.publishing.service.gov.uk/government/uploads/system/uploads/attachment_data/file/978358/Early-Career_Framework_April_2021.pdf" TargetMode="External"/><Relationship Id="rId1" Type="http://schemas.openxmlformats.org/officeDocument/2006/relationships/slideLayout" Target="../slideLayouts/slideLayout4.xml"/><Relationship Id="rId4" Type="http://schemas.openxmlformats.org/officeDocument/2006/relationships/hyperlink" Target="https://assets.publishing.service.gov.uk/government/uploads/system/uploads/attachment_data/file/972316/Statutory_Induction_Guidance_2021_final__002_____1___1_.pdf"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5.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5.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5.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9.tmp"/><Relationship Id="rId5" Type="http://schemas.openxmlformats.org/officeDocument/2006/relationships/image" Target="../media/image18.tmp"/><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15.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5.png"/><Relationship Id="rId5" Type="http://schemas.openxmlformats.org/officeDocument/2006/relationships/image" Target="../media/image21.tmp"/><Relationship Id="rId4" Type="http://schemas.openxmlformats.org/officeDocument/2006/relationships/image" Target="../media/image20.tmp"/></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5.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15.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6877" y="2927077"/>
            <a:ext cx="8641517" cy="1296144"/>
          </a:xfrm>
        </p:spPr>
        <p:txBody>
          <a:bodyPr/>
          <a:lstStyle/>
          <a:p>
            <a:pPr algn="ctr"/>
            <a:r>
              <a:rPr lang="en-GB" sz="6600" dirty="0">
                <a:solidFill>
                  <a:schemeClr val="bg1"/>
                </a:solidFill>
              </a:rPr>
              <a:t>The </a:t>
            </a:r>
            <a:r>
              <a:rPr lang="en-GB" sz="7200" dirty="0">
                <a:solidFill>
                  <a:schemeClr val="bg1"/>
                </a:solidFill>
                <a:latin typeface="Arial" panose="020B0604020202020204" pitchFamily="34" charset="0"/>
                <a:cs typeface="Arial" panose="020B0604020202020204" pitchFamily="34" charset="0"/>
              </a:rPr>
              <a:t>ECT</a:t>
            </a:r>
            <a:r>
              <a:rPr lang="en-GB" sz="6600" dirty="0">
                <a:solidFill>
                  <a:schemeClr val="bg1"/>
                </a:solidFill>
              </a:rPr>
              <a:t> Induction</a:t>
            </a:r>
          </a:p>
        </p:txBody>
      </p:sp>
      <p:sp>
        <p:nvSpPr>
          <p:cNvPr id="3" name="Subtitle 2"/>
          <p:cNvSpPr>
            <a:spLocks noGrp="1"/>
          </p:cNvSpPr>
          <p:nvPr>
            <p:ph type="subTitle" idx="1"/>
          </p:nvPr>
        </p:nvSpPr>
        <p:spPr/>
        <p:txBody>
          <a:bodyPr/>
          <a:lstStyle/>
          <a:p>
            <a:r>
              <a:rPr lang="en-GB" dirty="0"/>
              <a:t>Emily Davies (EY and Primary) </a:t>
            </a:r>
          </a:p>
          <a:p>
            <a:r>
              <a:rPr lang="en-GB" dirty="0"/>
              <a:t>Penny Ottewill (Secondary)  </a:t>
            </a:r>
          </a:p>
        </p:txBody>
      </p:sp>
      <p:pic>
        <p:nvPicPr>
          <p:cNvPr id="4" name="Recorded Sound">
            <a:hlinkClick r:id="" action="ppaction://media"/>
            <a:extLst>
              <a:ext uri="{FF2B5EF4-FFF2-40B4-BE49-F238E27FC236}">
                <a16:creationId xmlns:a16="http://schemas.microsoft.com/office/drawing/2014/main" id="{51DADCB5-5DDA-626E-9E9E-8EE92CCA1A2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43345" y="6340478"/>
            <a:ext cx="406400" cy="406400"/>
          </a:xfrm>
          <a:prstGeom prst="rect">
            <a:avLst/>
          </a:prstGeom>
        </p:spPr>
      </p:pic>
    </p:spTree>
    <p:extLst>
      <p:ext uri="{BB962C8B-B14F-4D97-AF65-F5344CB8AC3E}">
        <p14:creationId xmlns:p14="http://schemas.microsoft.com/office/powerpoint/2010/main" val="133493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8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3" y="843316"/>
            <a:ext cx="8243515" cy="1362075"/>
          </a:xfrm>
        </p:spPr>
        <p:txBody>
          <a:bodyPr/>
          <a:lstStyle/>
          <a:p>
            <a:r>
              <a:rPr lang="en-GB" dirty="0"/>
              <a:t>Roles and Responsibilities – The Mentor</a:t>
            </a:r>
          </a:p>
        </p:txBody>
      </p:sp>
      <p:sp>
        <p:nvSpPr>
          <p:cNvPr id="3" name="Subtitle 2"/>
          <p:cNvSpPr>
            <a:spLocks noGrp="1"/>
          </p:cNvSpPr>
          <p:nvPr>
            <p:ph type="body" idx="1"/>
          </p:nvPr>
        </p:nvSpPr>
        <p:spPr>
          <a:xfrm>
            <a:off x="406456" y="1463040"/>
            <a:ext cx="8538007" cy="5295569"/>
          </a:xfrm>
        </p:spPr>
        <p:txBody>
          <a:bodyPr/>
          <a:lstStyle/>
          <a:p>
            <a:r>
              <a:rPr lang="en-GB" dirty="0"/>
              <a:t>The mentor (or the induction tutor if carrying out this role) is expected to: </a:t>
            </a:r>
          </a:p>
          <a:p>
            <a:pPr marL="342900" indent="-342900">
              <a:buFont typeface="Arial" panose="020B0604020202020204" pitchFamily="34" charset="0"/>
              <a:buChar char="•"/>
            </a:pPr>
            <a:r>
              <a:rPr lang="en-GB" b="1" dirty="0"/>
              <a:t>regularly meet with the ECT </a:t>
            </a:r>
            <a:r>
              <a:rPr lang="en-GB" dirty="0"/>
              <a:t>for structured mentor sessions to provide effective targeted feedback; </a:t>
            </a:r>
          </a:p>
          <a:p>
            <a:pPr marL="342900" indent="-342900">
              <a:buFont typeface="Arial" panose="020B0604020202020204" pitchFamily="34" charset="0"/>
              <a:buChar char="•"/>
            </a:pPr>
            <a:r>
              <a:rPr lang="en-GB" dirty="0"/>
              <a:t>work </a:t>
            </a:r>
            <a:r>
              <a:rPr lang="en-GB" b="1" dirty="0"/>
              <a:t>collaboratively</a:t>
            </a:r>
            <a:r>
              <a:rPr lang="en-GB" dirty="0"/>
              <a:t> with the ECT and other colleagues involved in the ECT’s induction within the same school to help ensure the ECT receives a high-quality ECF-based induction programme; </a:t>
            </a:r>
          </a:p>
          <a:p>
            <a:pPr marL="342900" indent="-342900">
              <a:buFont typeface="Arial" panose="020B0604020202020204" pitchFamily="34" charset="0"/>
              <a:buChar char="•"/>
            </a:pPr>
            <a:r>
              <a:rPr lang="en-GB" b="1" dirty="0"/>
              <a:t>provide, or broker, effective support</a:t>
            </a:r>
            <a:r>
              <a:rPr lang="en-GB" dirty="0"/>
              <a:t>, including phase or subject specific mentoring and coaching; and </a:t>
            </a:r>
          </a:p>
          <a:p>
            <a:pPr marL="342900" indent="-342900">
              <a:buFont typeface="Arial" panose="020B0604020202020204" pitchFamily="34" charset="0"/>
              <a:buChar char="•"/>
            </a:pPr>
            <a:r>
              <a:rPr lang="en-GB" b="1" dirty="0"/>
              <a:t>take prompt, appropriate action </a:t>
            </a:r>
            <a:r>
              <a:rPr lang="en-GB" dirty="0"/>
              <a:t>if an ECT appears to be having difficulties. </a:t>
            </a:r>
          </a:p>
          <a:p>
            <a:endParaRPr lang="en-GB" dirty="0"/>
          </a:p>
        </p:txBody>
      </p:sp>
      <p:pic>
        <p:nvPicPr>
          <p:cNvPr id="4" name="Recorded Sound">
            <a:hlinkClick r:id="" action="ppaction://media"/>
            <a:extLst>
              <a:ext uri="{FF2B5EF4-FFF2-40B4-BE49-F238E27FC236}">
                <a16:creationId xmlns:a16="http://schemas.microsoft.com/office/drawing/2014/main" id="{3219A0E9-9725-4534-860A-3EF392CE180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38063" y="6352209"/>
            <a:ext cx="406400" cy="406400"/>
          </a:xfrm>
          <a:prstGeom prst="rect">
            <a:avLst/>
          </a:prstGeom>
        </p:spPr>
      </p:pic>
    </p:spTree>
    <p:extLst>
      <p:ext uri="{BB962C8B-B14F-4D97-AF65-F5344CB8AC3E}">
        <p14:creationId xmlns:p14="http://schemas.microsoft.com/office/powerpoint/2010/main" val="232316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0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38D2291-F143-4BE6-A04B-F5C31BC9DAA3}"/>
              </a:ext>
            </a:extLst>
          </p:cNvPr>
          <p:cNvSpPr/>
          <p:nvPr/>
        </p:nvSpPr>
        <p:spPr>
          <a:xfrm>
            <a:off x="539552" y="4077072"/>
            <a:ext cx="5472608" cy="1862048"/>
          </a:xfrm>
          <a:prstGeom prst="rect">
            <a:avLst/>
          </a:prstGeom>
        </p:spPr>
        <p:txBody>
          <a:bodyPr wrap="square">
            <a:spAutoFit/>
          </a:bodyPr>
          <a:lstStyle/>
          <a:p>
            <a:pPr>
              <a:spcAft>
                <a:spcPts val="600"/>
              </a:spcAft>
            </a:pPr>
            <a:endParaRPr lang="en-GB" sz="1600">
              <a:solidFill>
                <a:srgbClr val="0070C0"/>
              </a:solidFill>
              <a:latin typeface="Arial" panose="020B0604020202020204" pitchFamily="34" charset="0"/>
              <a:cs typeface="Arial" panose="020B0604020202020204" pitchFamily="34" charset="0"/>
            </a:endParaRPr>
          </a:p>
          <a:p>
            <a:pPr>
              <a:spcAft>
                <a:spcPts val="600"/>
              </a:spcAft>
            </a:pPr>
            <a:endParaRPr lang="en-GB" sz="1800">
              <a:solidFill>
                <a:srgbClr val="0070C0"/>
              </a:solidFill>
              <a:latin typeface="Arial" panose="020B0604020202020204" pitchFamily="34" charset="0"/>
              <a:cs typeface="Arial" panose="020B0604020202020204" pitchFamily="34" charset="0"/>
            </a:endParaRPr>
          </a:p>
          <a:p>
            <a:pPr>
              <a:spcAft>
                <a:spcPts val="600"/>
              </a:spcAft>
            </a:pPr>
            <a:r>
              <a:rPr lang="en-GB" sz="1800">
                <a:solidFill>
                  <a:srgbClr val="0070C0"/>
                </a:solidFill>
                <a:latin typeface="Arial" panose="020B0604020202020204" pitchFamily="34" charset="0"/>
                <a:cs typeface="Arial" panose="020B0604020202020204" pitchFamily="34" charset="0"/>
              </a:rPr>
              <a:t> </a:t>
            </a:r>
          </a:p>
          <a:p>
            <a:endParaRPr lang="en-GB"/>
          </a:p>
          <a:p>
            <a:endParaRPr lang="en-GB"/>
          </a:p>
        </p:txBody>
      </p:sp>
      <p:sp>
        <p:nvSpPr>
          <p:cNvPr id="3" name="TextBox 2">
            <a:extLst>
              <a:ext uri="{FF2B5EF4-FFF2-40B4-BE49-F238E27FC236}">
                <a16:creationId xmlns:a16="http://schemas.microsoft.com/office/drawing/2014/main" id="{F74AE00A-161D-440F-8C84-B8F91165F80B}"/>
              </a:ext>
            </a:extLst>
          </p:cNvPr>
          <p:cNvSpPr txBox="1"/>
          <p:nvPr/>
        </p:nvSpPr>
        <p:spPr>
          <a:xfrm>
            <a:off x="611560" y="2242605"/>
            <a:ext cx="3744416"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Joint observations of other teachers (Mentor and ECT together) to guide ECT in what they are looking for</a:t>
            </a:r>
            <a:r>
              <a:rPr lang="en-GB" sz="1600"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DC0F58C0-DE3A-4FFD-951F-74848AB6E5E3}"/>
              </a:ext>
            </a:extLst>
          </p:cNvPr>
          <p:cNvSpPr txBox="1"/>
          <p:nvPr/>
        </p:nvSpPr>
        <p:spPr>
          <a:xfrm>
            <a:off x="4932040" y="2085381"/>
            <a:ext cx="3672408" cy="1077218"/>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Model lessons or parts of lessons with the ECT’s class, ready to discuss the strategies they observed you using</a:t>
            </a:r>
            <a:r>
              <a:rPr lang="en-GB" sz="16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4731B7CB-4C4C-41E1-B7FF-8E0A3160F81A}"/>
              </a:ext>
            </a:extLst>
          </p:cNvPr>
          <p:cNvSpPr txBox="1"/>
          <p:nvPr/>
        </p:nvSpPr>
        <p:spPr>
          <a:xfrm>
            <a:off x="611559" y="3300806"/>
            <a:ext cx="3762353" cy="584775"/>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a:latin typeface="Arial" panose="020B0604020202020204" pitchFamily="34" charset="0"/>
                <a:cs typeface="Arial" panose="020B0604020202020204" pitchFamily="34" charset="0"/>
              </a:rPr>
              <a:t>Utilise strengths in school – this doesn’t always need to be you!</a:t>
            </a:r>
          </a:p>
        </p:txBody>
      </p:sp>
      <p:sp>
        <p:nvSpPr>
          <p:cNvPr id="8" name="TextBox 7">
            <a:extLst>
              <a:ext uri="{FF2B5EF4-FFF2-40B4-BE49-F238E27FC236}">
                <a16:creationId xmlns:a16="http://schemas.microsoft.com/office/drawing/2014/main" id="{E1BB9376-2140-436E-87FE-4C86618572BC}"/>
              </a:ext>
            </a:extLst>
          </p:cNvPr>
          <p:cNvSpPr txBox="1"/>
          <p:nvPr/>
        </p:nvSpPr>
        <p:spPr>
          <a:xfrm>
            <a:off x="4915272" y="3354230"/>
            <a:ext cx="3689176" cy="1323439"/>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a:latin typeface="Arial" panose="020B0604020202020204" pitchFamily="34" charset="0"/>
                <a:cs typeface="Arial" panose="020B0604020202020204" pitchFamily="34" charset="0"/>
              </a:rPr>
              <a:t>Opportunity to be part of or do learning walks together.  Useful if comparing different approaches to behaviour management for example.</a:t>
            </a:r>
          </a:p>
        </p:txBody>
      </p:sp>
      <p:sp>
        <p:nvSpPr>
          <p:cNvPr id="9" name="TextBox 8">
            <a:extLst>
              <a:ext uri="{FF2B5EF4-FFF2-40B4-BE49-F238E27FC236}">
                <a16:creationId xmlns:a16="http://schemas.microsoft.com/office/drawing/2014/main" id="{5342A475-B1D0-49B6-B8BC-609C75C80564}"/>
              </a:ext>
            </a:extLst>
          </p:cNvPr>
          <p:cNvSpPr txBox="1"/>
          <p:nvPr/>
        </p:nvSpPr>
        <p:spPr>
          <a:xfrm>
            <a:off x="611560" y="5142816"/>
            <a:ext cx="3762354"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ECT to record themselves – review together an element of their teaching practice.</a:t>
            </a:r>
          </a:p>
        </p:txBody>
      </p:sp>
      <p:sp>
        <p:nvSpPr>
          <p:cNvPr id="10" name="TextBox 9">
            <a:extLst>
              <a:ext uri="{FF2B5EF4-FFF2-40B4-BE49-F238E27FC236}">
                <a16:creationId xmlns:a16="http://schemas.microsoft.com/office/drawing/2014/main" id="{32F6CE6A-A4E5-4142-923F-B591808ADE29}"/>
              </a:ext>
            </a:extLst>
          </p:cNvPr>
          <p:cNvSpPr txBox="1"/>
          <p:nvPr/>
        </p:nvSpPr>
        <p:spPr>
          <a:xfrm>
            <a:off x="593622" y="4101605"/>
            <a:ext cx="3762354" cy="830997"/>
          </a:xfrm>
          <a:prstGeom prst="rect">
            <a:avLst/>
          </a:prstGeom>
          <a:ln>
            <a:solidFill>
              <a:srgbClr val="92D050"/>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Do a book look together.  Support your ECT to reflect on progress or marking for example.</a:t>
            </a:r>
          </a:p>
        </p:txBody>
      </p:sp>
      <p:sp>
        <p:nvSpPr>
          <p:cNvPr id="11" name="TextBox 10">
            <a:extLst>
              <a:ext uri="{FF2B5EF4-FFF2-40B4-BE49-F238E27FC236}">
                <a16:creationId xmlns:a16="http://schemas.microsoft.com/office/drawing/2014/main" id="{7418F8BB-88FD-407A-8642-B82195601890}"/>
              </a:ext>
            </a:extLst>
          </p:cNvPr>
          <p:cNvSpPr txBox="1"/>
          <p:nvPr/>
        </p:nvSpPr>
        <p:spPr>
          <a:xfrm>
            <a:off x="4915272" y="4821685"/>
            <a:ext cx="3689176" cy="830997"/>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Co-planning – work with your ECT to plan lessons to demonstrate what you are looking for.</a:t>
            </a:r>
          </a:p>
        </p:txBody>
      </p:sp>
      <p:sp>
        <p:nvSpPr>
          <p:cNvPr id="12" name="TextBox 11">
            <a:extLst>
              <a:ext uri="{FF2B5EF4-FFF2-40B4-BE49-F238E27FC236}">
                <a16:creationId xmlns:a16="http://schemas.microsoft.com/office/drawing/2014/main" id="{EEB4D847-8E8D-421E-B5FC-B97A854E850A}"/>
              </a:ext>
            </a:extLst>
          </p:cNvPr>
          <p:cNvSpPr txBox="1"/>
          <p:nvPr/>
        </p:nvSpPr>
        <p:spPr>
          <a:xfrm>
            <a:off x="4932040" y="5829797"/>
            <a:ext cx="3672408" cy="830997"/>
          </a:xfrm>
          <a:prstGeom prst="rect">
            <a:avLst/>
          </a:prstGeom>
          <a:ln>
            <a:solidFill>
              <a:srgbClr val="92D050"/>
            </a:solid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b="1" dirty="0">
                <a:latin typeface="Arial" panose="020B0604020202020204" pitchFamily="34" charset="0"/>
                <a:cs typeface="Arial" panose="020B0604020202020204" pitchFamily="34" charset="0"/>
              </a:rPr>
              <a:t>Team teach – teach alongside your ECT.  Sometimes a particular focus is helpful.</a:t>
            </a:r>
          </a:p>
        </p:txBody>
      </p:sp>
      <p:sp>
        <p:nvSpPr>
          <p:cNvPr id="13" name="Title 1"/>
          <p:cNvSpPr txBox="1">
            <a:spLocks/>
          </p:cNvSpPr>
          <p:nvPr/>
        </p:nvSpPr>
        <p:spPr bwMode="auto">
          <a:xfrm>
            <a:off x="151498" y="1161878"/>
            <a:ext cx="8927574"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300" b="1">
                <a:solidFill>
                  <a:schemeClr val="tx2"/>
                </a:solidFill>
                <a:latin typeface="+mj-lt"/>
                <a:ea typeface="+mj-ea"/>
                <a:cs typeface="+mj-cs"/>
              </a:defRPr>
            </a:lvl1pPr>
            <a:lvl2pPr algn="l" rtl="0" eaLnBrk="1" fontAlgn="base" hangingPunct="1">
              <a:spcBef>
                <a:spcPct val="0"/>
              </a:spcBef>
              <a:spcAft>
                <a:spcPct val="0"/>
              </a:spcAft>
              <a:defRPr sz="3300" b="1">
                <a:solidFill>
                  <a:schemeClr val="tx2"/>
                </a:solidFill>
                <a:latin typeface="Calibri" pitchFamily="34" charset="0"/>
              </a:defRPr>
            </a:lvl2pPr>
            <a:lvl3pPr algn="l" rtl="0" eaLnBrk="1" fontAlgn="base" hangingPunct="1">
              <a:spcBef>
                <a:spcPct val="0"/>
              </a:spcBef>
              <a:spcAft>
                <a:spcPct val="0"/>
              </a:spcAft>
              <a:defRPr sz="3300" b="1">
                <a:solidFill>
                  <a:schemeClr val="tx2"/>
                </a:solidFill>
                <a:latin typeface="Calibri" pitchFamily="34" charset="0"/>
              </a:defRPr>
            </a:lvl3pPr>
            <a:lvl4pPr algn="l" rtl="0" eaLnBrk="1" fontAlgn="base" hangingPunct="1">
              <a:spcBef>
                <a:spcPct val="0"/>
              </a:spcBef>
              <a:spcAft>
                <a:spcPct val="0"/>
              </a:spcAft>
              <a:defRPr sz="3300" b="1">
                <a:solidFill>
                  <a:schemeClr val="tx2"/>
                </a:solidFill>
                <a:latin typeface="Calibri" pitchFamily="34" charset="0"/>
              </a:defRPr>
            </a:lvl4pPr>
            <a:lvl5pPr algn="l" rtl="0" eaLnBrk="1" fontAlgn="base" hangingPunct="1">
              <a:spcBef>
                <a:spcPct val="0"/>
              </a:spcBef>
              <a:spcAft>
                <a:spcPct val="0"/>
              </a:spcAft>
              <a:defRPr sz="3300" b="1">
                <a:solidFill>
                  <a:schemeClr val="tx2"/>
                </a:solidFill>
                <a:latin typeface="Calibri" pitchFamily="34" charset="0"/>
              </a:defRPr>
            </a:lvl5pPr>
            <a:lvl6pPr marL="342892" algn="l" rtl="0" eaLnBrk="1" fontAlgn="base" hangingPunct="1">
              <a:spcBef>
                <a:spcPct val="0"/>
              </a:spcBef>
              <a:spcAft>
                <a:spcPct val="0"/>
              </a:spcAft>
              <a:defRPr sz="3300" b="1">
                <a:solidFill>
                  <a:schemeClr val="tx2"/>
                </a:solidFill>
                <a:latin typeface="Arial" charset="0"/>
              </a:defRPr>
            </a:lvl6pPr>
            <a:lvl7pPr marL="685783" algn="l" rtl="0" eaLnBrk="1" fontAlgn="base" hangingPunct="1">
              <a:spcBef>
                <a:spcPct val="0"/>
              </a:spcBef>
              <a:spcAft>
                <a:spcPct val="0"/>
              </a:spcAft>
              <a:defRPr sz="3300" b="1">
                <a:solidFill>
                  <a:schemeClr val="tx2"/>
                </a:solidFill>
                <a:latin typeface="Arial" charset="0"/>
              </a:defRPr>
            </a:lvl7pPr>
            <a:lvl8pPr marL="1028675" algn="l" rtl="0" eaLnBrk="1" fontAlgn="base" hangingPunct="1">
              <a:spcBef>
                <a:spcPct val="0"/>
              </a:spcBef>
              <a:spcAft>
                <a:spcPct val="0"/>
              </a:spcAft>
              <a:defRPr sz="3300" b="1">
                <a:solidFill>
                  <a:schemeClr val="tx2"/>
                </a:solidFill>
                <a:latin typeface="Arial" charset="0"/>
              </a:defRPr>
            </a:lvl8pPr>
            <a:lvl9pPr marL="1371566" algn="l" rtl="0" eaLnBrk="1" fontAlgn="base" hangingPunct="1">
              <a:spcBef>
                <a:spcPct val="0"/>
              </a:spcBef>
              <a:spcAft>
                <a:spcPct val="0"/>
              </a:spcAft>
              <a:defRPr sz="3300" b="1">
                <a:solidFill>
                  <a:schemeClr val="tx2"/>
                </a:solidFill>
                <a:latin typeface="Arial" charset="0"/>
              </a:defRPr>
            </a:lvl9pPr>
          </a:lstStyle>
          <a:p>
            <a:r>
              <a:rPr lang="en-GB" sz="3000" dirty="0">
                <a:latin typeface="+mn-lt"/>
                <a:cs typeface="Arial" panose="020B0604020202020204" pitchFamily="34" charset="0"/>
              </a:rPr>
              <a:t>What actions might support you during your induction: </a:t>
            </a:r>
            <a:endParaRPr lang="en-GB" sz="3000" kern="0" dirty="0">
              <a:latin typeface="+mn-lt"/>
            </a:endParaRPr>
          </a:p>
        </p:txBody>
      </p:sp>
      <p:pic>
        <p:nvPicPr>
          <p:cNvPr id="2" name="Recorded Sound">
            <a:hlinkClick r:id="" action="ppaction://media"/>
            <a:extLst>
              <a:ext uri="{FF2B5EF4-FFF2-40B4-BE49-F238E27FC236}">
                <a16:creationId xmlns:a16="http://schemas.microsoft.com/office/drawing/2014/main" id="{F4154F01-E454-BC5E-69BB-1C73334C2855}"/>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51498" y="6254394"/>
            <a:ext cx="406400" cy="406400"/>
          </a:xfrm>
          <a:prstGeom prst="rect">
            <a:avLst/>
          </a:prstGeom>
        </p:spPr>
      </p:pic>
    </p:spTree>
    <p:extLst>
      <p:ext uri="{BB962C8B-B14F-4D97-AF65-F5344CB8AC3E}">
        <p14:creationId xmlns:p14="http://schemas.microsoft.com/office/powerpoint/2010/main" val="167238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50983"/>
            <a:ext cx="8225542" cy="1362075"/>
          </a:xfrm>
        </p:spPr>
        <p:txBody>
          <a:bodyPr/>
          <a:lstStyle/>
          <a:p>
            <a:r>
              <a:rPr lang="en-GB" dirty="0"/>
              <a:t>The Appropriate Body</a:t>
            </a:r>
          </a:p>
        </p:txBody>
      </p:sp>
      <p:sp>
        <p:nvSpPr>
          <p:cNvPr id="3" name="Subtitle 2"/>
          <p:cNvSpPr>
            <a:spLocks noGrp="1"/>
          </p:cNvSpPr>
          <p:nvPr>
            <p:ph type="body" idx="1"/>
          </p:nvPr>
        </p:nvSpPr>
        <p:spPr>
          <a:xfrm>
            <a:off x="438262" y="2191314"/>
            <a:ext cx="8538007" cy="4312287"/>
          </a:xfrm>
        </p:spPr>
        <p:txBody>
          <a:bodyPr/>
          <a:lstStyle/>
          <a:p>
            <a:pPr marL="285750" indent="-285750">
              <a:spcBef>
                <a:spcPts val="0"/>
              </a:spcBef>
              <a:spcAft>
                <a:spcPts val="600"/>
              </a:spcAft>
              <a:buFont typeface="Arial" panose="020B0604020202020204" pitchFamily="34" charset="0"/>
              <a:buChar char="•"/>
            </a:pPr>
            <a:r>
              <a:rPr lang="en-GB" altLang="en-US" sz="1800" dirty="0">
                <a:latin typeface="+mj-lt"/>
                <a:cs typeface="Arial"/>
              </a:rPr>
              <a:t>To provide </a:t>
            </a:r>
            <a:r>
              <a:rPr lang="en-GB" altLang="en-US" sz="1800" b="1" dirty="0">
                <a:latin typeface="+mj-lt"/>
                <a:cs typeface="Arial"/>
              </a:rPr>
              <a:t>advice, guidance and support </a:t>
            </a:r>
            <a:r>
              <a:rPr lang="en-GB" altLang="en-US" sz="1800" dirty="0">
                <a:latin typeface="+mj-lt"/>
                <a:cs typeface="Arial"/>
              </a:rPr>
              <a:t>on all aspects of induction</a:t>
            </a:r>
          </a:p>
          <a:p>
            <a:pPr marL="285750" indent="-285750">
              <a:spcBef>
                <a:spcPts val="0"/>
              </a:spcBef>
              <a:spcAft>
                <a:spcPts val="600"/>
              </a:spcAft>
              <a:buFont typeface="Arial" panose="020B0604020202020204" pitchFamily="34" charset="0"/>
              <a:buChar char="•"/>
            </a:pPr>
            <a:r>
              <a:rPr lang="en-GB" altLang="en-US" sz="1800" dirty="0">
                <a:latin typeface="+mj-lt"/>
                <a:cs typeface="Arial"/>
              </a:rPr>
              <a:t>To </a:t>
            </a:r>
            <a:r>
              <a:rPr lang="en-GB" altLang="en-US" sz="1800" b="1" dirty="0">
                <a:latin typeface="+mj-lt"/>
                <a:cs typeface="Arial"/>
              </a:rPr>
              <a:t>monitor termly and final assessments</a:t>
            </a:r>
          </a:p>
          <a:p>
            <a:pPr marL="285750" indent="-285750">
              <a:spcBef>
                <a:spcPts val="0"/>
              </a:spcBef>
              <a:spcAft>
                <a:spcPts val="600"/>
              </a:spcAft>
              <a:buFont typeface="Arial" panose="020B0604020202020204" pitchFamily="34" charset="0"/>
              <a:buChar char="•"/>
            </a:pPr>
            <a:r>
              <a:rPr lang="en-GB" altLang="en-US" sz="1800" dirty="0">
                <a:latin typeface="+mj-lt"/>
                <a:cs typeface="Arial"/>
              </a:rPr>
              <a:t>Ensure that ECTs records and assessment reports are maintained (for 6 years)  ECTs should also keep copies of their records. </a:t>
            </a:r>
            <a:endParaRPr lang="en-GB" altLang="en-US" sz="1800" dirty="0">
              <a:latin typeface="+mj-lt"/>
              <a:cs typeface="Arial" panose="020B0604020202020204" pitchFamily="34" charset="0"/>
            </a:endParaRPr>
          </a:p>
          <a:p>
            <a:pPr marL="285750" indent="-285750">
              <a:spcBef>
                <a:spcPts val="0"/>
              </a:spcBef>
              <a:spcAft>
                <a:spcPts val="600"/>
              </a:spcAft>
              <a:buFont typeface="Arial" panose="020B0604020202020204" pitchFamily="34" charset="0"/>
              <a:buChar char="•"/>
            </a:pPr>
            <a:r>
              <a:rPr lang="en-GB" altLang="en-US" sz="1800" dirty="0">
                <a:latin typeface="+mj-lt"/>
                <a:cs typeface="Arial"/>
              </a:rPr>
              <a:t>To provide the Teaching Regulation Authority (</a:t>
            </a:r>
            <a:r>
              <a:rPr lang="en-GB" altLang="en-US" sz="1800" dirty="0" err="1">
                <a:latin typeface="+mj-lt"/>
                <a:cs typeface="Arial"/>
              </a:rPr>
              <a:t>TRA</a:t>
            </a:r>
            <a:r>
              <a:rPr lang="en-GB" altLang="en-US" sz="1800" dirty="0">
                <a:latin typeface="+mj-lt"/>
                <a:cs typeface="Arial"/>
              </a:rPr>
              <a:t>) </a:t>
            </a:r>
            <a:r>
              <a:rPr lang="en-GB" altLang="en-US" sz="1800" b="1" dirty="0">
                <a:latin typeface="+mj-lt"/>
                <a:cs typeface="Arial"/>
              </a:rPr>
              <a:t>with details of ECTs who have started</a:t>
            </a:r>
            <a:r>
              <a:rPr lang="en-GB" altLang="en-US" sz="1800" b="1" dirty="0">
                <a:solidFill>
                  <a:srgbClr val="0070C0"/>
                </a:solidFill>
                <a:latin typeface="+mj-lt"/>
                <a:cs typeface="Arial"/>
              </a:rPr>
              <a:t>: </a:t>
            </a:r>
            <a:r>
              <a:rPr lang="en-GB" altLang="en-US" sz="1800" b="1" dirty="0">
                <a:latin typeface="+mj-lt"/>
                <a:cs typeface="Arial"/>
              </a:rPr>
              <a:t>completed (satisfactory or not) </a:t>
            </a:r>
            <a:r>
              <a:rPr lang="en-GB" altLang="en-US" sz="1800" dirty="0">
                <a:latin typeface="+mj-lt"/>
                <a:cs typeface="Arial"/>
              </a:rPr>
              <a:t>those who require an extension or those who have left partway through an induction period</a:t>
            </a:r>
          </a:p>
          <a:p>
            <a:pPr marL="285750" indent="-285750">
              <a:spcBef>
                <a:spcPts val="0"/>
              </a:spcBef>
              <a:spcAft>
                <a:spcPts val="600"/>
              </a:spcAft>
              <a:buFont typeface="Arial" panose="020B0604020202020204" pitchFamily="34" charset="0"/>
              <a:buChar char="•"/>
            </a:pPr>
            <a:r>
              <a:rPr lang="en-GB" altLang="en-US" sz="1800" dirty="0">
                <a:latin typeface="+mj-lt"/>
                <a:cs typeface="Arial"/>
              </a:rPr>
              <a:t>To offer an </a:t>
            </a:r>
            <a:r>
              <a:rPr lang="en-GB" altLang="en-US" sz="1800" b="1" dirty="0">
                <a:latin typeface="+mj-lt"/>
                <a:cs typeface="Arial"/>
              </a:rPr>
              <a:t>‘Independent person</a:t>
            </a:r>
            <a:r>
              <a:rPr lang="en-GB" altLang="en-US" sz="1800" dirty="0">
                <a:latin typeface="+mj-lt"/>
                <a:cs typeface="Arial"/>
              </a:rPr>
              <a:t>’ for ECTs to discuss any difficulties or issues with their induction</a:t>
            </a:r>
          </a:p>
          <a:p>
            <a:pPr marL="285750" indent="-285750">
              <a:spcBef>
                <a:spcPts val="0"/>
              </a:spcBef>
              <a:spcAft>
                <a:spcPts val="600"/>
              </a:spcAft>
              <a:buFont typeface="Arial" panose="020B0604020202020204" pitchFamily="34" charset="0"/>
              <a:buChar char="•"/>
            </a:pPr>
            <a:r>
              <a:rPr lang="en-GB" altLang="en-US" sz="1800" dirty="0">
                <a:latin typeface="+mj-lt"/>
                <a:cs typeface="Arial"/>
              </a:rPr>
              <a:t>To support when ECTs are failing to make satisfactory progress against teacher’s standards including </a:t>
            </a:r>
            <a:r>
              <a:rPr lang="en-GB" altLang="en-US" sz="1800" b="1" dirty="0">
                <a:latin typeface="+mj-lt"/>
                <a:cs typeface="Arial"/>
              </a:rPr>
              <a:t>quality assuring all aspects of the induction process</a:t>
            </a:r>
            <a:r>
              <a:rPr lang="en-GB" altLang="en-US" sz="1800" dirty="0">
                <a:latin typeface="+mj-lt"/>
                <a:cs typeface="Arial"/>
              </a:rPr>
              <a:t> in school</a:t>
            </a:r>
          </a:p>
          <a:p>
            <a:pPr marL="285750" indent="-285750">
              <a:spcBef>
                <a:spcPts val="0"/>
              </a:spcBef>
              <a:spcAft>
                <a:spcPts val="600"/>
              </a:spcAft>
              <a:buFont typeface="Arial" panose="020B0604020202020204" pitchFamily="34" charset="0"/>
              <a:buChar char="•"/>
            </a:pPr>
            <a:r>
              <a:rPr lang="en-GB" altLang="en-US" sz="1800" dirty="0">
                <a:latin typeface="+mj-lt"/>
                <a:cs typeface="Arial" panose="020B0604020202020204" pitchFamily="34" charset="0"/>
              </a:rPr>
              <a:t>To respond to requests for </a:t>
            </a:r>
            <a:r>
              <a:rPr lang="en-GB" altLang="en-US" sz="1800" b="1" dirty="0">
                <a:latin typeface="+mj-lt"/>
                <a:cs typeface="Arial" panose="020B0604020202020204" pitchFamily="34" charset="0"/>
              </a:rPr>
              <a:t>assistance and advice </a:t>
            </a:r>
            <a:r>
              <a:rPr lang="en-GB" altLang="en-US" sz="1800" dirty="0">
                <a:latin typeface="+mj-lt"/>
                <a:cs typeface="Arial" panose="020B0604020202020204" pitchFamily="34" charset="0"/>
              </a:rPr>
              <a:t>with training for Induction tutors.</a:t>
            </a:r>
          </a:p>
          <a:p>
            <a:endParaRPr lang="en-GB" altLang="en-US" sz="2000" dirty="0">
              <a:latin typeface="+mj-lt"/>
            </a:endParaRPr>
          </a:p>
        </p:txBody>
      </p:sp>
      <p:pic>
        <p:nvPicPr>
          <p:cNvPr id="4" name="Recorded Sound">
            <a:hlinkClick r:id="" action="ppaction://media"/>
            <a:extLst>
              <a:ext uri="{FF2B5EF4-FFF2-40B4-BE49-F238E27FC236}">
                <a16:creationId xmlns:a16="http://schemas.microsoft.com/office/drawing/2014/main" id="{7D52F490-F407-F6A5-B159-C8E53857E60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69869" y="6300401"/>
            <a:ext cx="406400" cy="406400"/>
          </a:xfrm>
          <a:prstGeom prst="rect">
            <a:avLst/>
          </a:prstGeom>
        </p:spPr>
      </p:pic>
    </p:spTree>
    <p:extLst>
      <p:ext uri="{BB962C8B-B14F-4D97-AF65-F5344CB8AC3E}">
        <p14:creationId xmlns:p14="http://schemas.microsoft.com/office/powerpoint/2010/main" val="402792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93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262" y="771755"/>
            <a:ext cx="8225542" cy="1362075"/>
          </a:xfrm>
        </p:spPr>
        <p:txBody>
          <a:bodyPr/>
          <a:lstStyle/>
          <a:p>
            <a:r>
              <a:rPr lang="en-GB" dirty="0"/>
              <a:t>FAQs </a:t>
            </a:r>
          </a:p>
        </p:txBody>
      </p:sp>
      <p:sp>
        <p:nvSpPr>
          <p:cNvPr id="3" name="Subtitle 2"/>
          <p:cNvSpPr>
            <a:spLocks noGrp="1"/>
          </p:cNvSpPr>
          <p:nvPr>
            <p:ph type="body" idx="1"/>
          </p:nvPr>
        </p:nvSpPr>
        <p:spPr>
          <a:xfrm>
            <a:off x="438262" y="1399430"/>
            <a:ext cx="8538007" cy="5104171"/>
          </a:xfrm>
        </p:spPr>
        <p:txBody>
          <a:bodyPr/>
          <a:lstStyle/>
          <a:p>
            <a:pPr marL="457200" indent="-457200">
              <a:buFont typeface="+mj-lt"/>
              <a:buAutoNum type="arabicPeriod"/>
            </a:pPr>
            <a:r>
              <a:rPr lang="en-GB" sz="2000" b="1" dirty="0"/>
              <a:t>Will I still be eligible for a pay progression as an ECT moving into my second year of induction?</a:t>
            </a:r>
            <a:endParaRPr lang="en-GB" sz="2000" dirty="0"/>
          </a:p>
          <a:p>
            <a:pPr marL="800092" lvl="1" indent="-457200">
              <a:buFont typeface="Arial" panose="020B0604020202020204" pitchFamily="34" charset="0"/>
              <a:buChar char="•"/>
            </a:pPr>
            <a:r>
              <a:rPr lang="en-GB" sz="1400" i="1" dirty="0"/>
              <a:t>A 2-year induction will have no adverse impact upon early career teachers’ pay or career progression opportunities. Early career teachers will still be able to progress on the pay scale as current arrangements allow, both during and after induction</a:t>
            </a:r>
          </a:p>
          <a:p>
            <a:pPr marL="457200" indent="-457200">
              <a:buFont typeface="+mj-lt"/>
              <a:buAutoNum type="arabicPeriod"/>
            </a:pPr>
            <a:r>
              <a:rPr lang="en-GB" sz="2000" b="1" dirty="0"/>
              <a:t>How long do I have to complete my ECT induction? 	</a:t>
            </a:r>
          </a:p>
          <a:p>
            <a:pPr marL="800092" lvl="1" indent="-457200">
              <a:buFont typeface="Arial" panose="020B0604020202020204" pitchFamily="34" charset="0"/>
              <a:buChar char="•"/>
            </a:pPr>
            <a:r>
              <a:rPr lang="en-GB" sz="1400" i="1" dirty="0"/>
              <a:t>While ECTs are encouraged to start their induction as soon as possible after gaining qualified teacher status (QTS), there is no set time limit for starting or completing an induction period.</a:t>
            </a:r>
          </a:p>
          <a:p>
            <a:pPr marL="514350" indent="-514350">
              <a:buFont typeface="+mj-lt"/>
              <a:buAutoNum type="arabicPeriod"/>
            </a:pPr>
            <a:r>
              <a:rPr lang="en-GB" sz="2000" b="1" dirty="0"/>
              <a:t>Can I complete my ECT induction on a supply contract? </a:t>
            </a:r>
          </a:p>
          <a:p>
            <a:pPr marL="857242" lvl="1" indent="-514350">
              <a:buFont typeface="Arial" panose="020B0604020202020204" pitchFamily="34" charset="0"/>
              <a:buChar char="•"/>
            </a:pPr>
            <a:r>
              <a:rPr lang="en-GB" sz="1400" i="1" dirty="0"/>
              <a:t>You can complete your ECT induction if your supply contract is at least 1 term long and agreed upon at the beginning of the contract. You can’t retrospectively do this.</a:t>
            </a:r>
          </a:p>
          <a:p>
            <a:pPr marL="800092" lvl="1" indent="-457200">
              <a:buFont typeface="Arial" panose="020B0604020202020204" pitchFamily="34" charset="0"/>
              <a:buChar char="•"/>
            </a:pPr>
            <a:endParaRPr lang="en-GB" sz="1400" b="1" i="1" dirty="0"/>
          </a:p>
          <a:p>
            <a:pPr algn="ctr"/>
            <a:r>
              <a:rPr lang="en-GB" b="1" i="1" dirty="0"/>
              <a:t>Any other questions? </a:t>
            </a:r>
          </a:p>
          <a:p>
            <a:pPr algn="ctr"/>
            <a:r>
              <a:rPr lang="en-GB" b="1" i="1" dirty="0"/>
              <a:t>Email:</a:t>
            </a:r>
          </a:p>
          <a:p>
            <a:pPr algn="ctr"/>
            <a:r>
              <a:rPr lang="en-GB" b="1" i="1" dirty="0"/>
              <a:t>Emily on </a:t>
            </a:r>
            <a:r>
              <a:rPr lang="en-GB" b="1" i="1" dirty="0">
                <a:hlinkClick r:id="rId4"/>
              </a:rPr>
              <a:t>emily.c.davies@warwick.ac.uk</a:t>
            </a:r>
            <a:r>
              <a:rPr lang="en-GB" b="1" i="1" dirty="0"/>
              <a:t> (EY and Primary)</a:t>
            </a:r>
          </a:p>
          <a:p>
            <a:pPr algn="ctr"/>
            <a:r>
              <a:rPr lang="en-GB" b="1" i="1" dirty="0"/>
              <a:t>Penny on </a:t>
            </a:r>
            <a:r>
              <a:rPr lang="en-GB" b="1" i="1" dirty="0">
                <a:hlinkClick r:id="rId5"/>
              </a:rPr>
              <a:t>penny.ottewill@warwick.ac.uk</a:t>
            </a:r>
            <a:r>
              <a:rPr lang="en-GB" b="1" i="1" dirty="0"/>
              <a:t>  (Secondary)</a:t>
            </a:r>
          </a:p>
          <a:p>
            <a:pPr algn="ctr"/>
            <a:endParaRPr lang="en-GB" sz="1800" b="1" i="1" dirty="0"/>
          </a:p>
        </p:txBody>
      </p:sp>
      <p:pic>
        <p:nvPicPr>
          <p:cNvPr id="4" name="Recorded Sound">
            <a:hlinkClick r:id="" action="ppaction://media"/>
            <a:extLst>
              <a:ext uri="{FF2B5EF4-FFF2-40B4-BE49-F238E27FC236}">
                <a16:creationId xmlns:a16="http://schemas.microsoft.com/office/drawing/2014/main" id="{38B79EE2-CBD6-1AEC-EBF7-F7457C36CF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02538" y="6300401"/>
            <a:ext cx="406400" cy="406400"/>
          </a:xfrm>
          <a:prstGeom prst="rect">
            <a:avLst/>
          </a:prstGeom>
        </p:spPr>
      </p:pic>
    </p:spTree>
    <p:extLst>
      <p:ext uri="{BB962C8B-B14F-4D97-AF65-F5344CB8AC3E}">
        <p14:creationId xmlns:p14="http://schemas.microsoft.com/office/powerpoint/2010/main" val="92416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59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Reading</a:t>
            </a:r>
          </a:p>
        </p:txBody>
      </p:sp>
      <p:sp>
        <p:nvSpPr>
          <p:cNvPr id="3" name="Text Placeholder 2"/>
          <p:cNvSpPr>
            <a:spLocks noGrp="1"/>
          </p:cNvSpPr>
          <p:nvPr>
            <p:ph type="body" idx="1"/>
          </p:nvPr>
        </p:nvSpPr>
        <p:spPr>
          <a:xfrm>
            <a:off x="722313" y="2119423"/>
            <a:ext cx="7772400" cy="2287477"/>
          </a:xfrm>
        </p:spPr>
        <p:txBody>
          <a:bodyPr/>
          <a:lstStyle/>
          <a:p>
            <a:pPr marL="342900" indent="-342900">
              <a:buFont typeface="Arial" panose="020B0604020202020204" pitchFamily="34" charset="0"/>
              <a:buChar char="•"/>
            </a:pPr>
            <a:r>
              <a:rPr lang="en-GB" sz="2000" dirty="0"/>
              <a:t>Early Career Framework: </a:t>
            </a:r>
            <a:r>
              <a:rPr lang="en-GB" sz="2000" dirty="0">
                <a:hlinkClick r:id="rId2"/>
              </a:rPr>
              <a:t>https://assets.publishing.service.gov.uk/government/uploads/system/uploads/attachment_data/file/978358/Early-Career_Framework_April_2021.pdf</a:t>
            </a:r>
            <a:r>
              <a:rPr lang="en-GB" sz="2000" dirty="0"/>
              <a:t> </a:t>
            </a:r>
          </a:p>
          <a:p>
            <a:pPr marL="342900" indent="-342900">
              <a:buFont typeface="Arial" panose="020B0604020202020204" pitchFamily="34" charset="0"/>
              <a:buChar char="•"/>
            </a:pPr>
            <a:r>
              <a:rPr lang="en-GB" sz="2000" dirty="0"/>
              <a:t>Early Career Framework Reforms: Overview: </a:t>
            </a:r>
            <a:r>
              <a:rPr lang="en-GB" sz="2000" dirty="0">
                <a:hlinkClick r:id="rId3"/>
              </a:rPr>
              <a:t>https://www.gov.uk/government/publications/early-career-framework-reforms-overview/early-career-framework-reforms-overview</a:t>
            </a:r>
            <a:endParaRPr lang="en-GB" sz="2000" dirty="0"/>
          </a:p>
          <a:p>
            <a:pPr marL="342900" indent="-342900">
              <a:buFont typeface="Arial" panose="020B0604020202020204" pitchFamily="34" charset="0"/>
              <a:buChar char="•"/>
            </a:pPr>
            <a:r>
              <a:rPr lang="en-GB" sz="2000" dirty="0"/>
              <a:t>Induction for early career teachers (England): </a:t>
            </a:r>
            <a:r>
              <a:rPr lang="en-GB" sz="2000" dirty="0">
                <a:hlinkClick r:id="rId4"/>
              </a:rPr>
              <a:t>https://assets.publishing.service.gov.uk/government/uploads/system/uploads/attachment_data/file/972316/Statutory_Induction_Guidance_2021_final__002_____1___1_.pdf</a:t>
            </a:r>
            <a:r>
              <a:rPr lang="en-GB" sz="2000" dirty="0"/>
              <a:t> </a:t>
            </a:r>
          </a:p>
        </p:txBody>
      </p:sp>
    </p:spTree>
    <p:extLst>
      <p:ext uri="{BB962C8B-B14F-4D97-AF65-F5344CB8AC3E}">
        <p14:creationId xmlns:p14="http://schemas.microsoft.com/office/powerpoint/2010/main" val="1563002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95" y="628632"/>
            <a:ext cx="7772400" cy="1362075"/>
          </a:xfrm>
        </p:spPr>
        <p:txBody>
          <a:bodyPr/>
          <a:lstStyle/>
          <a:p>
            <a:r>
              <a:rPr lang="en-GB" dirty="0"/>
              <a:t>The Rationale for the ECF</a:t>
            </a:r>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t="16160"/>
          <a:stretch/>
        </p:blipFill>
        <p:spPr>
          <a:xfrm>
            <a:off x="122011" y="1866673"/>
            <a:ext cx="8293100" cy="3455171"/>
          </a:xfrm>
          <a:prstGeom prst="rect">
            <a:avLst/>
          </a:prstGeom>
        </p:spPr>
      </p:pic>
      <p:pic>
        <p:nvPicPr>
          <p:cNvPr id="6" name="Picture 5" descr="Screen Clippi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94379" y="4907461"/>
            <a:ext cx="1249443" cy="1775858"/>
          </a:xfrm>
          <a:prstGeom prst="rect">
            <a:avLst/>
          </a:prstGeom>
          <a:ln>
            <a:solidFill>
              <a:schemeClr val="tx1">
                <a:lumMod val="50000"/>
                <a:lumOff val="50000"/>
              </a:schemeClr>
            </a:solidFill>
          </a:ln>
        </p:spPr>
      </p:pic>
      <p:pic>
        <p:nvPicPr>
          <p:cNvPr id="4" name="Recorded Sound">
            <a:hlinkClick r:id="" action="ppaction://media"/>
            <a:extLst>
              <a:ext uri="{FF2B5EF4-FFF2-40B4-BE49-F238E27FC236}">
                <a16:creationId xmlns:a16="http://schemas.microsoft.com/office/drawing/2014/main" id="{62F9F933-D210-0D06-0257-D41F6A9CF9D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7123017" y="6265173"/>
            <a:ext cx="406400" cy="406400"/>
          </a:xfrm>
          <a:prstGeom prst="rect">
            <a:avLst/>
          </a:prstGeom>
        </p:spPr>
      </p:pic>
    </p:spTree>
    <p:extLst>
      <p:ext uri="{BB962C8B-B14F-4D97-AF65-F5344CB8AC3E}">
        <p14:creationId xmlns:p14="http://schemas.microsoft.com/office/powerpoint/2010/main" val="420330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84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95" y="628632"/>
            <a:ext cx="7772400" cy="1362075"/>
          </a:xfrm>
        </p:spPr>
        <p:txBody>
          <a:bodyPr/>
          <a:lstStyle/>
          <a:p>
            <a:r>
              <a:rPr lang="en-GB" dirty="0"/>
              <a:t>The Key Take-</a:t>
            </a:r>
            <a:r>
              <a:rPr lang="en-GB" dirty="0" err="1"/>
              <a:t>Aways</a:t>
            </a:r>
            <a:endParaRPr lang="en-GB" dirty="0"/>
          </a:p>
        </p:txBody>
      </p:sp>
      <p:sp>
        <p:nvSpPr>
          <p:cNvPr id="3" name="Subtitle 2"/>
          <p:cNvSpPr>
            <a:spLocks noGrp="1"/>
          </p:cNvSpPr>
          <p:nvPr>
            <p:ph type="body" idx="1"/>
          </p:nvPr>
        </p:nvSpPr>
        <p:spPr>
          <a:xfrm>
            <a:off x="87464" y="1240403"/>
            <a:ext cx="9000877" cy="5181126"/>
          </a:xfrm>
        </p:spPr>
        <p:txBody>
          <a:bodyPr/>
          <a:lstStyle/>
          <a:p>
            <a:pPr marL="285750" indent="-285750">
              <a:buFont typeface="Arial" panose="020B0604020202020204" pitchFamily="34" charset="0"/>
              <a:buChar char="•"/>
            </a:pPr>
            <a:r>
              <a:rPr lang="en-GB" sz="1700" dirty="0"/>
              <a:t>The term </a:t>
            </a:r>
            <a:r>
              <a:rPr lang="en-GB" sz="1700" b="1" dirty="0"/>
              <a:t>early career teacher (ECT) </a:t>
            </a:r>
            <a:r>
              <a:rPr lang="en-GB" sz="1700" dirty="0"/>
              <a:t>replaces newly qualified teacher (NQT). </a:t>
            </a:r>
          </a:p>
          <a:p>
            <a:pPr marL="285750" indent="-285750">
              <a:buFont typeface="Arial" panose="020B0604020202020204" pitchFamily="34" charset="0"/>
              <a:buChar char="•"/>
            </a:pPr>
            <a:r>
              <a:rPr lang="en-GB" sz="1700" dirty="0"/>
              <a:t>The standard length of induction has been increased from one school year to </a:t>
            </a:r>
            <a:r>
              <a:rPr lang="en-GB" sz="1700" b="1" dirty="0"/>
              <a:t>two school years.</a:t>
            </a:r>
          </a:p>
          <a:p>
            <a:pPr marL="285750" indent="-285750">
              <a:buFont typeface="Arial" panose="020B0604020202020204" pitchFamily="34" charset="0"/>
              <a:buChar char="•"/>
            </a:pPr>
            <a:r>
              <a:rPr lang="en-GB" sz="1700" dirty="0"/>
              <a:t>In addition to the </a:t>
            </a:r>
            <a:r>
              <a:rPr lang="en-GB" sz="1700" b="1" dirty="0"/>
              <a:t>10% timetable reduction </a:t>
            </a:r>
            <a:r>
              <a:rPr lang="en-GB" sz="1700" dirty="0"/>
              <a:t>that ECTs receive in their </a:t>
            </a:r>
            <a:r>
              <a:rPr lang="en-GB" sz="1700" b="1" dirty="0"/>
              <a:t>first year of induction</a:t>
            </a:r>
            <a:r>
              <a:rPr lang="en-GB" sz="1700" dirty="0"/>
              <a:t>, ECTs will also receive a </a:t>
            </a:r>
            <a:r>
              <a:rPr lang="en-GB" sz="1700" b="1" dirty="0"/>
              <a:t>5% timetable reduction in the second year </a:t>
            </a:r>
            <a:r>
              <a:rPr lang="en-GB" sz="1700" dirty="0"/>
              <a:t>of induction. </a:t>
            </a:r>
          </a:p>
          <a:p>
            <a:pPr marL="285750" indent="-285750">
              <a:buFont typeface="Arial" panose="020B0604020202020204" pitchFamily="34" charset="0"/>
              <a:buChar char="•"/>
            </a:pPr>
            <a:r>
              <a:rPr lang="en-GB" sz="1700" dirty="0"/>
              <a:t>Schools are expected to deliver an induction period that is </a:t>
            </a:r>
            <a:r>
              <a:rPr lang="en-GB" sz="1700" b="1" dirty="0"/>
              <a:t>underpinned by the ECF</a:t>
            </a:r>
            <a:r>
              <a:rPr lang="en-GB" sz="1700" dirty="0"/>
              <a:t>. Appropriate bodies will have a role in checking that an ECF-based induction is in place. </a:t>
            </a:r>
          </a:p>
          <a:p>
            <a:pPr marL="285750" indent="-285750">
              <a:buFont typeface="Arial" panose="020B0604020202020204" pitchFamily="34" charset="0"/>
              <a:buChar char="•"/>
            </a:pPr>
            <a:r>
              <a:rPr lang="en-GB" sz="1700" dirty="0"/>
              <a:t>The role of the mentor has been introduced. The </a:t>
            </a:r>
            <a:r>
              <a:rPr lang="en-GB" sz="1700" b="1" dirty="0"/>
              <a:t>mentor will have a key role in supporting</a:t>
            </a:r>
            <a:r>
              <a:rPr lang="en-GB" sz="1700" dirty="0"/>
              <a:t> the ECT during induction and is </a:t>
            </a:r>
            <a:r>
              <a:rPr lang="en-GB" sz="1700" b="1" dirty="0"/>
              <a:t>separate to the role of the induction tutor</a:t>
            </a:r>
            <a:r>
              <a:rPr lang="en-GB" sz="1700" dirty="0"/>
              <a:t>.</a:t>
            </a:r>
          </a:p>
          <a:p>
            <a:pPr marL="285750" indent="-285750">
              <a:buFont typeface="Arial" panose="020B0604020202020204" pitchFamily="34" charset="0"/>
              <a:buChar char="•"/>
            </a:pPr>
            <a:r>
              <a:rPr lang="en-GB" sz="1700" dirty="0"/>
              <a:t>There will be </a:t>
            </a:r>
            <a:r>
              <a:rPr lang="en-GB" sz="1700" b="1" dirty="0"/>
              <a:t>two formal assessment points</a:t>
            </a:r>
            <a:r>
              <a:rPr lang="en-GB" sz="1700" dirty="0"/>
              <a:t>, one midway through induction, and one at the end of the induction period. These will be supported by </a:t>
            </a:r>
            <a:r>
              <a:rPr lang="en-GB" sz="1700" b="1" dirty="0"/>
              <a:t>regular progress reviews </a:t>
            </a:r>
            <a:r>
              <a:rPr lang="en-GB" sz="1700" dirty="0"/>
              <a:t>to monitor progress, to take place in </a:t>
            </a:r>
            <a:r>
              <a:rPr lang="en-GB" sz="1700" b="1" dirty="0"/>
              <a:t>each term </a:t>
            </a:r>
            <a:r>
              <a:rPr lang="en-GB" sz="1700" dirty="0"/>
              <a:t>where a formal assessment is not scheduled. </a:t>
            </a:r>
          </a:p>
          <a:p>
            <a:pPr marL="285750" indent="-285750">
              <a:buFont typeface="Arial" panose="020B0604020202020204" pitchFamily="34" charset="0"/>
              <a:buChar char="•"/>
            </a:pPr>
            <a:r>
              <a:rPr lang="en-GB" sz="1700" dirty="0"/>
              <a:t>In cases where ECTs working </a:t>
            </a:r>
            <a:r>
              <a:rPr lang="en-GB" sz="1700" b="1" dirty="0"/>
              <a:t>part-time</a:t>
            </a:r>
            <a:r>
              <a:rPr lang="en-GB" sz="1700" dirty="0"/>
              <a:t> can demonstrate that they have met the Teachers’ Standards, the appropriate body is able to reduce the length of the induction period and bring forward the final assessment point. This decision is only to be made in agreement with the ECT and once the ECT has completed a period covering, but not equivalent to, two school years. </a:t>
            </a:r>
          </a:p>
          <a:p>
            <a:pPr marL="285750" indent="-285750">
              <a:buFont typeface="Arial" panose="020B0604020202020204" pitchFamily="34" charset="0"/>
              <a:buChar char="•"/>
            </a:pPr>
            <a:r>
              <a:rPr lang="en-GB" sz="1700" dirty="0"/>
              <a:t>The number of </a:t>
            </a:r>
            <a:r>
              <a:rPr lang="en-GB" sz="1700" b="1" dirty="0"/>
              <a:t>ad-hoc absences permitted has been extended</a:t>
            </a:r>
            <a:r>
              <a:rPr lang="en-GB" sz="1700" dirty="0"/>
              <a:t>, in line with the extended length of induction. </a:t>
            </a:r>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endParaRPr lang="en-GB" sz="1700" dirty="0"/>
          </a:p>
          <a:p>
            <a:pPr marL="285750" indent="-285750">
              <a:buFont typeface="Arial" panose="020B0604020202020204" pitchFamily="34" charset="0"/>
              <a:buChar char="•"/>
            </a:pPr>
            <a:endParaRPr lang="en-GB" sz="1700" dirty="0"/>
          </a:p>
        </p:txBody>
      </p:sp>
      <p:sp>
        <p:nvSpPr>
          <p:cNvPr id="4" name="Rectangle 3"/>
          <p:cNvSpPr/>
          <p:nvPr/>
        </p:nvSpPr>
        <p:spPr>
          <a:xfrm>
            <a:off x="27710" y="6421529"/>
            <a:ext cx="6208713" cy="369332"/>
          </a:xfrm>
          <a:prstGeom prst="rect">
            <a:avLst/>
          </a:prstGeom>
        </p:spPr>
        <p:txBody>
          <a:bodyPr wrap="square">
            <a:spAutoFit/>
          </a:bodyPr>
          <a:lstStyle/>
          <a:p>
            <a:r>
              <a:rPr lang="en-GB" i="1" dirty="0"/>
              <a:t>DfE. 2021. Induction for Early Career Teachers (England) </a:t>
            </a:r>
          </a:p>
        </p:txBody>
      </p:sp>
      <p:pic>
        <p:nvPicPr>
          <p:cNvPr id="5" name="Recorded Sound">
            <a:hlinkClick r:id="" action="ppaction://media"/>
            <a:extLst>
              <a:ext uri="{FF2B5EF4-FFF2-40B4-BE49-F238E27FC236}">
                <a16:creationId xmlns:a16="http://schemas.microsoft.com/office/drawing/2014/main" id="{237EC1A0-E5C6-5267-197A-96DFF6E75B4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11142" y="6218329"/>
            <a:ext cx="406400" cy="406400"/>
          </a:xfrm>
          <a:prstGeom prst="rect">
            <a:avLst/>
          </a:prstGeom>
        </p:spPr>
      </p:pic>
    </p:spTree>
    <p:extLst>
      <p:ext uri="{BB962C8B-B14F-4D97-AF65-F5344CB8AC3E}">
        <p14:creationId xmlns:p14="http://schemas.microsoft.com/office/powerpoint/2010/main" val="100567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778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125" y="729268"/>
            <a:ext cx="7772400" cy="1362075"/>
          </a:xfrm>
        </p:spPr>
        <p:txBody>
          <a:bodyPr/>
          <a:lstStyle/>
          <a:p>
            <a:r>
              <a:rPr lang="en-GB" dirty="0"/>
              <a:t>The Early Career Framework</a:t>
            </a:r>
          </a:p>
        </p:txBody>
      </p:sp>
      <p:pic>
        <p:nvPicPr>
          <p:cNvPr id="5" name="Picture 4"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8614" y="2091343"/>
            <a:ext cx="3162261" cy="4494584"/>
          </a:xfrm>
          <a:prstGeom prst="rect">
            <a:avLst/>
          </a:prstGeom>
          <a:ln>
            <a:solidFill>
              <a:schemeClr val="tx1">
                <a:lumMod val="50000"/>
                <a:lumOff val="50000"/>
              </a:schemeClr>
            </a:solidFill>
          </a:ln>
        </p:spPr>
      </p:pic>
      <p:pic>
        <p:nvPicPr>
          <p:cNvPr id="6" name="Picture 5"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125" y="2783189"/>
            <a:ext cx="4068693" cy="2836305"/>
          </a:xfrm>
          <a:prstGeom prst="rect">
            <a:avLst/>
          </a:prstGeom>
          <a:ln>
            <a:solidFill>
              <a:schemeClr val="tx1">
                <a:lumMod val="50000"/>
                <a:lumOff val="50000"/>
              </a:schemeClr>
            </a:solidFill>
          </a:ln>
        </p:spPr>
      </p:pic>
      <p:sp>
        <p:nvSpPr>
          <p:cNvPr id="7" name="Right Arrow 6"/>
          <p:cNvSpPr/>
          <p:nvPr/>
        </p:nvSpPr>
        <p:spPr bwMode="auto">
          <a:xfrm>
            <a:off x="4389464" y="4057259"/>
            <a:ext cx="1271503" cy="29758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pic>
        <p:nvPicPr>
          <p:cNvPr id="3" name="Recorded Sound">
            <a:hlinkClick r:id="" action="ppaction://media"/>
            <a:extLst>
              <a:ext uri="{FF2B5EF4-FFF2-40B4-BE49-F238E27FC236}">
                <a16:creationId xmlns:a16="http://schemas.microsoft.com/office/drawing/2014/main" id="{0F2B9D8C-0364-E29C-F77D-3D9ED313A8A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73125" y="6311340"/>
            <a:ext cx="406400" cy="406400"/>
          </a:xfrm>
          <a:prstGeom prst="rect">
            <a:avLst/>
          </a:prstGeom>
        </p:spPr>
      </p:pic>
    </p:spTree>
    <p:extLst>
      <p:ext uri="{BB962C8B-B14F-4D97-AF65-F5344CB8AC3E}">
        <p14:creationId xmlns:p14="http://schemas.microsoft.com/office/powerpoint/2010/main" val="373050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42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5 Core Areas</a:t>
            </a:r>
          </a:p>
        </p:txBody>
      </p:sp>
      <p:sp>
        <p:nvSpPr>
          <p:cNvPr id="3" name="Down Arrow Callout 2"/>
          <p:cNvSpPr/>
          <p:nvPr/>
        </p:nvSpPr>
        <p:spPr bwMode="auto">
          <a:xfrm>
            <a:off x="502966" y="2250253"/>
            <a:ext cx="1479137" cy="1325609"/>
          </a:xfrm>
          <a:prstGeom prst="downArrowCallout">
            <a:avLst/>
          </a:prstGeom>
          <a:solidFill>
            <a:schemeClr val="accent1">
              <a:lumMod val="40000"/>
              <a:lumOff val="6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rPr>
              <a:t>Behaviour management</a:t>
            </a:r>
          </a:p>
        </p:txBody>
      </p:sp>
      <p:sp>
        <p:nvSpPr>
          <p:cNvPr id="8" name="Down Arrow Callout 7"/>
          <p:cNvSpPr/>
          <p:nvPr/>
        </p:nvSpPr>
        <p:spPr bwMode="auto">
          <a:xfrm>
            <a:off x="7160208" y="2250252"/>
            <a:ext cx="1479137" cy="1325609"/>
          </a:xfrm>
          <a:prstGeom prst="downArrowCallout">
            <a:avLst/>
          </a:prstGeom>
          <a:solidFill>
            <a:schemeClr val="accent1">
              <a:lumMod val="40000"/>
              <a:lumOff val="6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Professional behaviours</a:t>
            </a:r>
          </a:p>
        </p:txBody>
      </p:sp>
      <p:sp>
        <p:nvSpPr>
          <p:cNvPr id="9" name="Down Arrow Callout 8"/>
          <p:cNvSpPr/>
          <p:nvPr/>
        </p:nvSpPr>
        <p:spPr bwMode="auto">
          <a:xfrm>
            <a:off x="5533519" y="2250252"/>
            <a:ext cx="1479137" cy="1325609"/>
          </a:xfrm>
          <a:prstGeom prst="downArrowCallout">
            <a:avLst/>
          </a:prstGeom>
          <a:solidFill>
            <a:schemeClr val="accent1">
              <a:lumMod val="40000"/>
              <a:lumOff val="6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Assessment</a:t>
            </a:r>
            <a:endParaRPr lang="en-GB" sz="2400" dirty="0"/>
          </a:p>
        </p:txBody>
      </p:sp>
      <p:sp>
        <p:nvSpPr>
          <p:cNvPr id="10" name="Down Arrow Callout 9"/>
          <p:cNvSpPr/>
          <p:nvPr/>
        </p:nvSpPr>
        <p:spPr bwMode="auto">
          <a:xfrm>
            <a:off x="3856668" y="2250253"/>
            <a:ext cx="1479137" cy="1325609"/>
          </a:xfrm>
          <a:prstGeom prst="downArrowCallout">
            <a:avLst/>
          </a:prstGeom>
          <a:solidFill>
            <a:schemeClr val="accent1">
              <a:lumMod val="40000"/>
              <a:lumOff val="6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000" dirty="0"/>
              <a:t>Curriculum</a:t>
            </a:r>
          </a:p>
        </p:txBody>
      </p:sp>
      <p:sp>
        <p:nvSpPr>
          <p:cNvPr id="11" name="Down Arrow Callout 10"/>
          <p:cNvSpPr/>
          <p:nvPr/>
        </p:nvSpPr>
        <p:spPr bwMode="auto">
          <a:xfrm>
            <a:off x="2179817" y="2250253"/>
            <a:ext cx="1479137" cy="1325609"/>
          </a:xfrm>
          <a:prstGeom prst="downArrowCallout">
            <a:avLst/>
          </a:prstGeom>
          <a:solidFill>
            <a:schemeClr val="accent1">
              <a:lumMod val="40000"/>
              <a:lumOff val="60000"/>
            </a:schemeClr>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GB" sz="2400" dirty="0"/>
              <a:t>Pedagogy</a:t>
            </a:r>
          </a:p>
        </p:txBody>
      </p:sp>
      <p:sp>
        <p:nvSpPr>
          <p:cNvPr id="4" name="Flowchart: Process 3"/>
          <p:cNvSpPr/>
          <p:nvPr/>
        </p:nvSpPr>
        <p:spPr bwMode="auto">
          <a:xfrm>
            <a:off x="502965" y="3974250"/>
            <a:ext cx="1479137" cy="1068477"/>
          </a:xfrm>
          <a:prstGeom prst="flowChartProcess">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R="0" defTabSz="914400" rtl="0" eaLnBrk="0" fontAlgn="base" latinLnBrk="0" hangingPunct="0">
              <a:lnSpc>
                <a:spcPct val="100000"/>
              </a:lnSpc>
              <a:spcBef>
                <a:spcPct val="0"/>
              </a:spcBef>
              <a:spcAft>
                <a:spcPct val="0"/>
              </a:spcAft>
              <a:buClrTx/>
              <a:buSzTx/>
              <a:tabLst/>
            </a:pPr>
            <a:r>
              <a:rPr lang="en-GB" dirty="0"/>
              <a:t>Related TS: </a:t>
            </a:r>
          </a:p>
          <a:p>
            <a:pPr marR="0" defTabSz="914400" rtl="0" eaLnBrk="0" fontAlgn="base" latinLnBrk="0" hangingPunct="0">
              <a:lnSpc>
                <a:spcPct val="100000"/>
              </a:lnSpc>
              <a:spcBef>
                <a:spcPct val="0"/>
              </a:spcBef>
              <a:spcAft>
                <a:spcPct val="0"/>
              </a:spcAft>
              <a:buClrTx/>
              <a:buSzTx/>
              <a:tabLst/>
            </a:pPr>
            <a:r>
              <a:rPr lang="en-GB" baseline="0" dirty="0"/>
              <a:t>TS1 and TS7</a:t>
            </a: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sp>
        <p:nvSpPr>
          <p:cNvPr id="12" name="Flowchart: Process 11"/>
          <p:cNvSpPr/>
          <p:nvPr/>
        </p:nvSpPr>
        <p:spPr bwMode="auto">
          <a:xfrm>
            <a:off x="7160208" y="3974249"/>
            <a:ext cx="1479137" cy="1068478"/>
          </a:xfrm>
          <a:prstGeom prst="flowChartProcess">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dirty="0"/>
              <a:t>Related TS: </a:t>
            </a:r>
          </a:p>
          <a:p>
            <a:pPr eaLnBrk="0" fontAlgn="base" hangingPunct="0">
              <a:spcBef>
                <a:spcPct val="0"/>
              </a:spcBef>
              <a:spcAft>
                <a:spcPct val="0"/>
              </a:spcAft>
            </a:pPr>
            <a:r>
              <a:rPr lang="en-GB" dirty="0"/>
              <a:t>TS8</a:t>
            </a:r>
          </a:p>
        </p:txBody>
      </p:sp>
      <p:sp>
        <p:nvSpPr>
          <p:cNvPr id="13" name="Flowchart: Process 12"/>
          <p:cNvSpPr/>
          <p:nvPr/>
        </p:nvSpPr>
        <p:spPr bwMode="auto">
          <a:xfrm>
            <a:off x="5533518" y="3974250"/>
            <a:ext cx="1479137" cy="1068477"/>
          </a:xfrm>
          <a:prstGeom prst="flowChartProcess">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dirty="0"/>
              <a:t>Related TS: </a:t>
            </a:r>
          </a:p>
          <a:p>
            <a:pPr eaLnBrk="0" fontAlgn="base" hangingPunct="0">
              <a:spcBef>
                <a:spcPct val="0"/>
              </a:spcBef>
              <a:spcAft>
                <a:spcPct val="0"/>
              </a:spcAft>
            </a:pPr>
            <a:r>
              <a:rPr lang="en-GB" dirty="0"/>
              <a:t>TS6</a:t>
            </a:r>
          </a:p>
        </p:txBody>
      </p:sp>
      <p:sp>
        <p:nvSpPr>
          <p:cNvPr id="14" name="Flowchart: Process 13"/>
          <p:cNvSpPr/>
          <p:nvPr/>
        </p:nvSpPr>
        <p:spPr bwMode="auto">
          <a:xfrm>
            <a:off x="3856668" y="3974249"/>
            <a:ext cx="1479137" cy="1068478"/>
          </a:xfrm>
          <a:prstGeom prst="flowChartProcess">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dirty="0"/>
              <a:t>Related TS: </a:t>
            </a:r>
          </a:p>
          <a:p>
            <a:pPr eaLnBrk="0" fontAlgn="base" hangingPunct="0">
              <a:spcBef>
                <a:spcPct val="0"/>
              </a:spcBef>
              <a:spcAft>
                <a:spcPct val="0"/>
              </a:spcAft>
            </a:pPr>
            <a:r>
              <a:rPr lang="en-GB" dirty="0"/>
              <a:t>TS3</a:t>
            </a: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sp>
        <p:nvSpPr>
          <p:cNvPr id="15" name="Flowchart: Process 14"/>
          <p:cNvSpPr/>
          <p:nvPr/>
        </p:nvSpPr>
        <p:spPr bwMode="auto">
          <a:xfrm>
            <a:off x="2179817" y="3974250"/>
            <a:ext cx="1479137" cy="1068478"/>
          </a:xfrm>
          <a:prstGeom prst="flowChartProcess">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dirty="0"/>
              <a:t>Related TS: </a:t>
            </a:r>
          </a:p>
          <a:p>
            <a:pPr eaLnBrk="0" fontAlgn="base" hangingPunct="0">
              <a:spcBef>
                <a:spcPct val="0"/>
              </a:spcBef>
              <a:spcAft>
                <a:spcPct val="0"/>
              </a:spcAft>
            </a:pPr>
            <a:r>
              <a:rPr lang="en-GB" dirty="0"/>
              <a:t>TS2, TS4 and TS5</a:t>
            </a: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a:p>
            <a:pPr marL="0" marR="0" indent="0" defTabSz="914400" rtl="0" eaLnBrk="0" fontAlgn="base" latinLnBrk="0" hangingPunct="0">
              <a:lnSpc>
                <a:spcPct val="100000"/>
              </a:lnSpc>
              <a:spcBef>
                <a:spcPct val="0"/>
              </a:spcBef>
              <a:spcAft>
                <a:spcPct val="0"/>
              </a:spcAft>
              <a:buClrTx/>
              <a:buSzTx/>
              <a:buFontTx/>
              <a:buNone/>
              <a:tabLst/>
            </a:pPr>
            <a:endParaRPr kumimoji="0" lang="en-GB" b="0" i="0" u="none" strike="noStrike" cap="none" normalizeH="0" baseline="0" dirty="0">
              <a:ln>
                <a:noFill/>
              </a:ln>
              <a:solidFill>
                <a:schemeClr val="tx1"/>
              </a:solidFill>
              <a:effectLst/>
            </a:endParaRPr>
          </a:p>
        </p:txBody>
      </p:sp>
      <p:pic>
        <p:nvPicPr>
          <p:cNvPr id="5" name="Recorded Sound">
            <a:hlinkClick r:id="" action="ppaction://media"/>
            <a:extLst>
              <a:ext uri="{FF2B5EF4-FFF2-40B4-BE49-F238E27FC236}">
                <a16:creationId xmlns:a16="http://schemas.microsoft.com/office/drawing/2014/main" id="{2C8F422E-D0FB-4E73-D846-0F086BD12BF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39345" y="6310522"/>
            <a:ext cx="406400" cy="406400"/>
          </a:xfrm>
          <a:prstGeom prst="rect">
            <a:avLst/>
          </a:prstGeom>
        </p:spPr>
      </p:pic>
    </p:spTree>
    <p:extLst>
      <p:ext uri="{BB962C8B-B14F-4D97-AF65-F5344CB8AC3E}">
        <p14:creationId xmlns:p14="http://schemas.microsoft.com/office/powerpoint/2010/main" val="277865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04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5722" y="0"/>
            <a:ext cx="5539544" cy="3404512"/>
          </a:xfrm>
          <a:prstGeom prst="rect">
            <a:avLst/>
          </a:prstGeom>
        </p:spPr>
      </p:pic>
      <p:pic>
        <p:nvPicPr>
          <p:cNvPr id="4" name="Picture 3"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1171" y="3493788"/>
            <a:ext cx="5448645" cy="3364212"/>
          </a:xfrm>
          <a:prstGeom prst="rect">
            <a:avLst/>
          </a:prstGeom>
        </p:spPr>
      </p:pic>
      <p:sp>
        <p:nvSpPr>
          <p:cNvPr id="7" name="Right Arrow 6"/>
          <p:cNvSpPr/>
          <p:nvPr/>
        </p:nvSpPr>
        <p:spPr bwMode="auto">
          <a:xfrm rot="5400000">
            <a:off x="3442088" y="3212069"/>
            <a:ext cx="789223" cy="297586"/>
          </a:xfrm>
          <a:prstGeom prst="rightArrow">
            <a:avLst>
              <a:gd name="adj1" fmla="val 42727"/>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9" name="TextBox 8"/>
          <p:cNvSpPr txBox="1"/>
          <p:nvPr/>
        </p:nvSpPr>
        <p:spPr>
          <a:xfrm>
            <a:off x="192029" y="1517590"/>
            <a:ext cx="939681" cy="369332"/>
          </a:xfrm>
          <a:prstGeom prst="rect">
            <a:avLst/>
          </a:prstGeom>
          <a:noFill/>
        </p:spPr>
        <p:txBody>
          <a:bodyPr wrap="none" rtlCol="0">
            <a:spAutoFit/>
          </a:bodyPr>
          <a:lstStyle/>
          <a:p>
            <a:r>
              <a:rPr lang="en-GB" dirty="0"/>
              <a:t>The CCF</a:t>
            </a:r>
          </a:p>
        </p:txBody>
      </p:sp>
      <p:sp>
        <p:nvSpPr>
          <p:cNvPr id="10" name="TextBox 9"/>
          <p:cNvSpPr txBox="1"/>
          <p:nvPr/>
        </p:nvSpPr>
        <p:spPr>
          <a:xfrm>
            <a:off x="219199" y="4991228"/>
            <a:ext cx="925766" cy="369332"/>
          </a:xfrm>
          <a:prstGeom prst="rect">
            <a:avLst/>
          </a:prstGeom>
          <a:noFill/>
        </p:spPr>
        <p:txBody>
          <a:bodyPr wrap="none" rtlCol="0">
            <a:spAutoFit/>
          </a:bodyPr>
          <a:lstStyle/>
          <a:p>
            <a:r>
              <a:rPr lang="en-GB" dirty="0"/>
              <a:t>The </a:t>
            </a:r>
            <a:r>
              <a:rPr lang="en-GB" dirty="0" err="1"/>
              <a:t>ECF</a:t>
            </a:r>
            <a:endParaRPr lang="en-GB" dirty="0"/>
          </a:p>
        </p:txBody>
      </p:sp>
      <p:sp>
        <p:nvSpPr>
          <p:cNvPr id="2" name="Rectangle 1"/>
          <p:cNvSpPr/>
          <p:nvPr/>
        </p:nvSpPr>
        <p:spPr>
          <a:xfrm>
            <a:off x="6755266" y="1886922"/>
            <a:ext cx="2272256" cy="4247317"/>
          </a:xfrm>
          <a:prstGeom prst="rect">
            <a:avLst/>
          </a:prstGeom>
          <a:solidFill>
            <a:schemeClr val="bg1"/>
          </a:solidFill>
        </p:spPr>
        <p:txBody>
          <a:bodyPr wrap="square">
            <a:spAutoFit/>
          </a:bodyPr>
          <a:lstStyle/>
          <a:p>
            <a:r>
              <a:rPr lang="en-GB" dirty="0"/>
              <a:t>Both frameworks include ‘</a:t>
            </a:r>
            <a:r>
              <a:rPr lang="en-GB" b="1" dirty="0"/>
              <a:t>Learn that…</a:t>
            </a:r>
            <a:r>
              <a:rPr lang="en-GB" dirty="0"/>
              <a:t>’ and ‘</a:t>
            </a:r>
            <a:r>
              <a:rPr lang="en-GB" b="1" dirty="0"/>
              <a:t>Learn how to…’ </a:t>
            </a:r>
            <a:r>
              <a:rPr lang="en-GB" dirty="0"/>
              <a:t>statements. </a:t>
            </a:r>
          </a:p>
          <a:p>
            <a:endParaRPr lang="en-GB" dirty="0"/>
          </a:p>
          <a:p>
            <a:r>
              <a:rPr lang="en-GB" dirty="0"/>
              <a:t>The ‘learn that…’ statements are the </a:t>
            </a:r>
            <a:r>
              <a:rPr lang="en-GB" b="1" dirty="0"/>
              <a:t>same</a:t>
            </a:r>
            <a:r>
              <a:rPr lang="en-GB" dirty="0"/>
              <a:t> for ITT CCF and ECF. </a:t>
            </a:r>
          </a:p>
          <a:p>
            <a:endParaRPr lang="en-GB" dirty="0"/>
          </a:p>
          <a:p>
            <a:r>
              <a:rPr lang="en-GB" dirty="0"/>
              <a:t>The ‘learn how to…’ are </a:t>
            </a:r>
            <a:r>
              <a:rPr lang="en-GB" b="1" dirty="0"/>
              <a:t>different</a:t>
            </a:r>
            <a:r>
              <a:rPr lang="en-GB" dirty="0"/>
              <a:t> and reflect what is expected for pre and post QTS.</a:t>
            </a:r>
          </a:p>
        </p:txBody>
      </p:sp>
      <p:pic>
        <p:nvPicPr>
          <p:cNvPr id="5" name="Recorded Sound">
            <a:hlinkClick r:id="" action="ppaction://media"/>
            <a:extLst>
              <a:ext uri="{FF2B5EF4-FFF2-40B4-BE49-F238E27FC236}">
                <a16:creationId xmlns:a16="http://schemas.microsoft.com/office/drawing/2014/main" id="{45288192-76A1-FD38-6441-5316894027D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78092" y="6332556"/>
            <a:ext cx="406400" cy="406400"/>
          </a:xfrm>
          <a:prstGeom prst="rect">
            <a:avLst/>
          </a:prstGeom>
        </p:spPr>
      </p:pic>
    </p:spTree>
    <p:extLst>
      <p:ext uri="{BB962C8B-B14F-4D97-AF65-F5344CB8AC3E}">
        <p14:creationId xmlns:p14="http://schemas.microsoft.com/office/powerpoint/2010/main" val="132580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08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98" y="843316"/>
            <a:ext cx="7772400" cy="1362075"/>
          </a:xfrm>
        </p:spPr>
        <p:txBody>
          <a:bodyPr/>
          <a:lstStyle/>
          <a:p>
            <a:r>
              <a:rPr lang="en-GB" dirty="0"/>
              <a:t>Roles and Responsibilities – The </a:t>
            </a:r>
            <a:r>
              <a:rPr lang="en-GB" dirty="0">
                <a:cs typeface="Arial" panose="020B0604020202020204" pitchFamily="34" charset="0"/>
              </a:rPr>
              <a:t>ECT</a:t>
            </a:r>
            <a:endParaRPr lang="en-GB" dirty="0"/>
          </a:p>
        </p:txBody>
      </p:sp>
      <p:sp>
        <p:nvSpPr>
          <p:cNvPr id="3" name="Subtitle 2"/>
          <p:cNvSpPr>
            <a:spLocks noGrp="1"/>
          </p:cNvSpPr>
          <p:nvPr>
            <p:ph type="body" idx="1"/>
          </p:nvPr>
        </p:nvSpPr>
        <p:spPr>
          <a:xfrm>
            <a:off x="406456" y="1463040"/>
            <a:ext cx="8538007" cy="5295569"/>
          </a:xfrm>
        </p:spPr>
        <p:txBody>
          <a:bodyPr/>
          <a:lstStyle/>
          <a:p>
            <a:r>
              <a:rPr lang="en-GB" sz="1800" dirty="0"/>
              <a:t>The ECT is expected to: </a:t>
            </a:r>
          </a:p>
          <a:p>
            <a:pPr marL="285750" indent="-285750">
              <a:buFont typeface="Arial" panose="020B0604020202020204" pitchFamily="34" charset="0"/>
              <a:buChar char="•"/>
            </a:pPr>
            <a:r>
              <a:rPr lang="en-GB" sz="1800" dirty="0"/>
              <a:t>provide evidence that </a:t>
            </a:r>
            <a:r>
              <a:rPr lang="en-GB" sz="1800" b="1" dirty="0"/>
              <a:t>they have QTS </a:t>
            </a:r>
            <a:r>
              <a:rPr lang="en-GB" sz="1800" dirty="0"/>
              <a:t>and are eligible to start induction; </a:t>
            </a:r>
          </a:p>
          <a:p>
            <a:pPr marL="285750" indent="-285750">
              <a:buFont typeface="Arial" panose="020B0604020202020204" pitchFamily="34" charset="0"/>
              <a:buChar char="•"/>
            </a:pPr>
            <a:r>
              <a:rPr lang="en-GB" sz="1800" dirty="0"/>
              <a:t>meet with their induction tutor to </a:t>
            </a:r>
            <a:r>
              <a:rPr lang="en-GB" sz="1800" b="1" dirty="0"/>
              <a:t>discuss and agree priorities for their induction programme</a:t>
            </a:r>
            <a:r>
              <a:rPr lang="en-GB" sz="1800" dirty="0"/>
              <a:t> and keep these under review; </a:t>
            </a:r>
          </a:p>
          <a:p>
            <a:pPr marL="285750" indent="-285750">
              <a:buFont typeface="Arial" panose="020B0604020202020204" pitchFamily="34" charset="0"/>
              <a:buChar char="•"/>
            </a:pPr>
            <a:r>
              <a:rPr lang="en-GB" sz="1800" dirty="0"/>
              <a:t>agree with their induction tutor </a:t>
            </a:r>
            <a:r>
              <a:rPr lang="en-GB" sz="1800" b="1" dirty="0"/>
              <a:t>how best to use their reduced timetable allowance </a:t>
            </a:r>
            <a:r>
              <a:rPr lang="en-GB" sz="1800" dirty="0"/>
              <a:t>and guarantee engagement with their ECF-based induction programme; </a:t>
            </a:r>
          </a:p>
          <a:p>
            <a:pPr marL="285750" indent="-285750">
              <a:buFont typeface="Arial" panose="020B0604020202020204" pitchFamily="34" charset="0"/>
              <a:buChar char="•"/>
            </a:pPr>
            <a:r>
              <a:rPr lang="en-GB" sz="1800" dirty="0"/>
              <a:t>provide </a:t>
            </a:r>
            <a:r>
              <a:rPr lang="en-GB" sz="1800" b="1" dirty="0"/>
              <a:t>evidence of their progress </a:t>
            </a:r>
            <a:r>
              <a:rPr lang="en-GB" sz="1800" dirty="0"/>
              <a:t>against the Teachers’ Standards; </a:t>
            </a:r>
          </a:p>
          <a:p>
            <a:pPr marL="285750" indent="-285750">
              <a:buFont typeface="Arial" panose="020B0604020202020204" pitchFamily="34" charset="0"/>
              <a:buChar char="•"/>
            </a:pPr>
            <a:r>
              <a:rPr lang="en-GB" sz="1800" b="1" dirty="0"/>
              <a:t>participate fully </a:t>
            </a:r>
            <a:r>
              <a:rPr lang="en-GB" sz="1800" dirty="0"/>
              <a:t>in the agreed monitoring and development programme; </a:t>
            </a:r>
          </a:p>
          <a:p>
            <a:pPr marL="285750" indent="-285750">
              <a:buFont typeface="Arial" panose="020B0604020202020204" pitchFamily="34" charset="0"/>
              <a:buChar char="•"/>
            </a:pPr>
            <a:r>
              <a:rPr lang="en-GB" sz="1800" b="1" dirty="0"/>
              <a:t>raise any concerns </a:t>
            </a:r>
            <a:r>
              <a:rPr lang="en-GB" sz="1800" dirty="0"/>
              <a:t>with their induction tutor as soon as practicable; </a:t>
            </a:r>
          </a:p>
          <a:p>
            <a:pPr marL="285750" indent="-285750">
              <a:buFont typeface="Arial" panose="020B0604020202020204" pitchFamily="34" charset="0"/>
              <a:buChar char="•"/>
            </a:pPr>
            <a:r>
              <a:rPr lang="en-GB" sz="1800" b="1" dirty="0"/>
              <a:t>consult their appropriate body </a:t>
            </a:r>
            <a:r>
              <a:rPr lang="en-GB" sz="1800" dirty="0"/>
              <a:t>named contact at an early stage if there are, or may be, difficulties in resolving issues with their tutor/within the institution; </a:t>
            </a:r>
          </a:p>
          <a:p>
            <a:pPr marL="285750" indent="-285750">
              <a:buFont typeface="Arial" panose="020B0604020202020204" pitchFamily="34" charset="0"/>
              <a:buChar char="•"/>
            </a:pPr>
            <a:r>
              <a:rPr lang="en-GB" sz="1800" b="1" dirty="0"/>
              <a:t>keep track of and participate effectively in </a:t>
            </a:r>
            <a:r>
              <a:rPr lang="en-GB" sz="1800" dirty="0"/>
              <a:t>the </a:t>
            </a:r>
            <a:r>
              <a:rPr lang="en-GB" sz="1800" b="1" dirty="0"/>
              <a:t>scheduled classroom observations</a:t>
            </a:r>
            <a:r>
              <a:rPr lang="en-GB" sz="1800" dirty="0"/>
              <a:t>, </a:t>
            </a:r>
            <a:r>
              <a:rPr lang="en-GB" sz="1800" b="1" dirty="0"/>
              <a:t>progress reviews </a:t>
            </a:r>
            <a:r>
              <a:rPr lang="en-GB" sz="1800" dirty="0"/>
              <a:t>and </a:t>
            </a:r>
            <a:r>
              <a:rPr lang="en-GB" sz="1800" b="1" dirty="0"/>
              <a:t>formal assessment meetings</a:t>
            </a:r>
            <a:r>
              <a:rPr lang="en-GB" sz="1800" dirty="0"/>
              <a:t>; and</a:t>
            </a:r>
          </a:p>
          <a:p>
            <a:pPr marL="285750" indent="-285750">
              <a:buFont typeface="Arial" panose="020B0604020202020204" pitchFamily="34" charset="0"/>
              <a:buChar char="•"/>
            </a:pPr>
            <a:r>
              <a:rPr lang="en-GB" sz="1800" dirty="0"/>
              <a:t>retain copies of all </a:t>
            </a:r>
            <a:r>
              <a:rPr lang="en-GB" sz="1800" b="1" dirty="0"/>
              <a:t>assessment reports</a:t>
            </a:r>
            <a:r>
              <a:rPr lang="en-GB" sz="1800" dirty="0"/>
              <a:t>. </a:t>
            </a:r>
          </a:p>
          <a:p>
            <a:endParaRPr lang="en-GB" sz="1100" dirty="0"/>
          </a:p>
          <a:p>
            <a:endParaRPr lang="en-GB" sz="1100" dirty="0"/>
          </a:p>
        </p:txBody>
      </p:sp>
      <p:pic>
        <p:nvPicPr>
          <p:cNvPr id="4" name="Recorded Sound">
            <a:hlinkClick r:id="" action="ppaction://media"/>
            <a:extLst>
              <a:ext uri="{FF2B5EF4-FFF2-40B4-BE49-F238E27FC236}">
                <a16:creationId xmlns:a16="http://schemas.microsoft.com/office/drawing/2014/main" id="{2D553C2A-EFFF-D6E1-E2E0-383CAF73442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34344" y="6266456"/>
            <a:ext cx="406400" cy="406400"/>
          </a:xfrm>
          <a:prstGeom prst="rect">
            <a:avLst/>
          </a:prstGeom>
        </p:spPr>
      </p:pic>
    </p:spTree>
    <p:extLst>
      <p:ext uri="{BB962C8B-B14F-4D97-AF65-F5344CB8AC3E}">
        <p14:creationId xmlns:p14="http://schemas.microsoft.com/office/powerpoint/2010/main" val="4180944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88" y="786012"/>
            <a:ext cx="8934302" cy="724736"/>
          </a:xfrm>
          <a:solidFill>
            <a:schemeClr val="bg1"/>
          </a:solidFill>
        </p:spPr>
        <p:txBody>
          <a:bodyPr/>
          <a:lstStyle/>
          <a:p>
            <a:r>
              <a:rPr lang="en-GB" sz="2400" dirty="0"/>
              <a:t>         The Induction Tutor                             The Designated Mentor</a:t>
            </a:r>
          </a:p>
        </p:txBody>
      </p:sp>
      <p:sp>
        <p:nvSpPr>
          <p:cNvPr id="3" name="Subtitle 2"/>
          <p:cNvSpPr>
            <a:spLocks noGrp="1"/>
          </p:cNvSpPr>
          <p:nvPr>
            <p:ph type="body" idx="1"/>
          </p:nvPr>
        </p:nvSpPr>
        <p:spPr>
          <a:xfrm>
            <a:off x="146088" y="1144989"/>
            <a:ext cx="4394107" cy="5613619"/>
          </a:xfrm>
        </p:spPr>
        <p:txBody>
          <a:bodyPr/>
          <a:lstStyle/>
          <a:p>
            <a:r>
              <a:rPr lang="en-GB" sz="1600" dirty="0"/>
              <a:t>The headteacher/principal should identify a person to act as the ECT’s induction tutor, to provide </a:t>
            </a:r>
            <a:r>
              <a:rPr lang="en-GB" sz="1600" b="1" dirty="0"/>
              <a:t>regular monitoring and support</a:t>
            </a:r>
            <a:r>
              <a:rPr lang="en-GB" sz="1600" dirty="0"/>
              <a:t>, and </a:t>
            </a:r>
            <a:r>
              <a:rPr lang="en-GB" sz="1600" b="1" dirty="0"/>
              <a:t>coordination of assessment</a:t>
            </a:r>
            <a:r>
              <a:rPr lang="en-GB" sz="1600" dirty="0"/>
              <a:t>. </a:t>
            </a:r>
          </a:p>
          <a:p>
            <a:endParaRPr lang="en-GB" sz="1600" dirty="0"/>
          </a:p>
          <a:p>
            <a:r>
              <a:rPr lang="en-GB" sz="1600" dirty="0"/>
              <a:t>The induction tutor is expected to hold QTS and have the necessary skills and knowledge to work successfully in this role and be able to assess the ECT’s progress against the Teachers’ Standards. </a:t>
            </a:r>
          </a:p>
          <a:p>
            <a:endParaRPr lang="en-GB" sz="1600" dirty="0"/>
          </a:p>
          <a:p>
            <a:r>
              <a:rPr lang="en-GB" sz="1600" dirty="0"/>
              <a:t>The induction tutor will need to be able to make </a:t>
            </a:r>
            <a:r>
              <a:rPr lang="en-GB" sz="1600" b="1" dirty="0"/>
              <a:t>rigorous and fair judgements about the ECT’s progress in relation to the Teachers’ Standards</a:t>
            </a:r>
            <a:r>
              <a:rPr lang="en-GB" sz="1600" dirty="0"/>
              <a:t>. They will need to be able to reco</a:t>
            </a:r>
            <a:r>
              <a:rPr lang="en-GB" sz="1600" b="1" dirty="0"/>
              <a:t>gnise when early action is needed </a:t>
            </a:r>
            <a:r>
              <a:rPr lang="en-GB" sz="1600" dirty="0"/>
              <a:t>in the case of an ECT who is experiencing difficulties. </a:t>
            </a:r>
          </a:p>
          <a:p>
            <a:endParaRPr lang="en-GB" sz="1600" dirty="0"/>
          </a:p>
          <a:p>
            <a:r>
              <a:rPr lang="en-GB" sz="1600" dirty="0"/>
              <a:t>The induction tutor is a separate role to that of mentor </a:t>
            </a:r>
          </a:p>
          <a:p>
            <a:pPr marL="285750" indent="-285750">
              <a:buFont typeface="Arial" panose="020B0604020202020204" pitchFamily="34" charset="0"/>
              <a:buChar char="•"/>
            </a:pPr>
            <a:endParaRPr lang="en-GB" sz="1050" dirty="0"/>
          </a:p>
          <a:p>
            <a:pPr marL="171450" indent="-171450">
              <a:buFont typeface="Arial" panose="020B0604020202020204" pitchFamily="34" charset="0"/>
              <a:buChar char="•"/>
            </a:pPr>
            <a:endParaRPr lang="en-GB" sz="700" dirty="0"/>
          </a:p>
          <a:p>
            <a:pPr marL="171450" indent="-171450">
              <a:buFont typeface="Arial" panose="020B0604020202020204" pitchFamily="34" charset="0"/>
              <a:buChar char="•"/>
            </a:pPr>
            <a:endParaRPr lang="en-GB" sz="700" dirty="0"/>
          </a:p>
        </p:txBody>
      </p:sp>
      <p:sp>
        <p:nvSpPr>
          <p:cNvPr id="4" name="Subtitle 2"/>
          <p:cNvSpPr txBox="1">
            <a:spLocks/>
          </p:cNvSpPr>
          <p:nvPr/>
        </p:nvSpPr>
        <p:spPr bwMode="auto">
          <a:xfrm>
            <a:off x="4613239" y="1144989"/>
            <a:ext cx="4467151" cy="5613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2400">
                <a:solidFill>
                  <a:schemeClr val="tx1"/>
                </a:solidFill>
                <a:latin typeface="+mn-lt"/>
                <a:ea typeface="+mn-ea"/>
                <a:cs typeface="+mn-cs"/>
              </a:defRPr>
            </a:lvl1pPr>
            <a:lvl2pPr marL="342892" indent="0" algn="l" rtl="0" eaLnBrk="1" fontAlgn="base" hangingPunct="1">
              <a:spcBef>
                <a:spcPct val="20000"/>
              </a:spcBef>
              <a:spcAft>
                <a:spcPct val="0"/>
              </a:spcAft>
              <a:buNone/>
              <a:defRPr sz="1350">
                <a:solidFill>
                  <a:schemeClr val="tx1"/>
                </a:solidFill>
                <a:latin typeface="+mn-lt"/>
              </a:defRPr>
            </a:lvl2pPr>
            <a:lvl3pPr marL="685783" indent="0" algn="l" rtl="0" eaLnBrk="1" fontAlgn="base" hangingPunct="1">
              <a:spcBef>
                <a:spcPct val="20000"/>
              </a:spcBef>
              <a:spcAft>
                <a:spcPct val="0"/>
              </a:spcAft>
              <a:buNone/>
              <a:defRPr sz="1200">
                <a:solidFill>
                  <a:schemeClr val="tx1"/>
                </a:solidFill>
                <a:latin typeface="+mn-lt"/>
              </a:defRPr>
            </a:lvl3pPr>
            <a:lvl4pPr marL="1028675" indent="0" algn="l" rtl="0" eaLnBrk="1" fontAlgn="base" hangingPunct="1">
              <a:spcBef>
                <a:spcPct val="20000"/>
              </a:spcBef>
              <a:spcAft>
                <a:spcPct val="0"/>
              </a:spcAft>
              <a:buNone/>
              <a:defRPr sz="1050">
                <a:solidFill>
                  <a:schemeClr val="tx1"/>
                </a:solidFill>
                <a:latin typeface="+mn-lt"/>
              </a:defRPr>
            </a:lvl4pPr>
            <a:lvl5pPr marL="1371566" indent="0" algn="l" rtl="0" eaLnBrk="1" fontAlgn="base" hangingPunct="1">
              <a:spcBef>
                <a:spcPct val="20000"/>
              </a:spcBef>
              <a:spcAft>
                <a:spcPct val="0"/>
              </a:spcAft>
              <a:buNone/>
              <a:defRPr sz="1050">
                <a:solidFill>
                  <a:schemeClr val="tx1"/>
                </a:solidFill>
                <a:latin typeface="+mn-lt"/>
              </a:defRPr>
            </a:lvl5pPr>
            <a:lvl6pPr marL="1714457" indent="0" algn="l" rtl="0" eaLnBrk="1" fontAlgn="base" hangingPunct="1">
              <a:spcBef>
                <a:spcPct val="20000"/>
              </a:spcBef>
              <a:spcAft>
                <a:spcPct val="0"/>
              </a:spcAft>
              <a:buNone/>
              <a:defRPr sz="1050">
                <a:solidFill>
                  <a:schemeClr val="tx1"/>
                </a:solidFill>
                <a:latin typeface="+mn-lt"/>
              </a:defRPr>
            </a:lvl6pPr>
            <a:lvl7pPr marL="2057348" indent="0" algn="l" rtl="0" eaLnBrk="1" fontAlgn="base" hangingPunct="1">
              <a:spcBef>
                <a:spcPct val="20000"/>
              </a:spcBef>
              <a:spcAft>
                <a:spcPct val="0"/>
              </a:spcAft>
              <a:buNone/>
              <a:defRPr sz="1050">
                <a:solidFill>
                  <a:schemeClr val="tx1"/>
                </a:solidFill>
                <a:latin typeface="+mn-lt"/>
              </a:defRPr>
            </a:lvl7pPr>
            <a:lvl8pPr marL="2400240" indent="0" algn="l" rtl="0" eaLnBrk="1" fontAlgn="base" hangingPunct="1">
              <a:spcBef>
                <a:spcPct val="20000"/>
              </a:spcBef>
              <a:spcAft>
                <a:spcPct val="0"/>
              </a:spcAft>
              <a:buNone/>
              <a:defRPr sz="1050">
                <a:solidFill>
                  <a:schemeClr val="tx1"/>
                </a:solidFill>
                <a:latin typeface="+mn-lt"/>
              </a:defRPr>
            </a:lvl8pPr>
            <a:lvl9pPr marL="2743132" indent="0" algn="l" rtl="0" eaLnBrk="1" fontAlgn="base" hangingPunct="1">
              <a:spcBef>
                <a:spcPct val="20000"/>
              </a:spcBef>
              <a:spcAft>
                <a:spcPct val="0"/>
              </a:spcAft>
              <a:buNone/>
              <a:defRPr sz="1050">
                <a:solidFill>
                  <a:schemeClr val="tx1"/>
                </a:solidFill>
                <a:latin typeface="+mn-lt"/>
              </a:defRPr>
            </a:lvl9pPr>
          </a:lstStyle>
          <a:p>
            <a:r>
              <a:rPr lang="en-GB" sz="1800" dirty="0"/>
              <a:t>The headteacher/principal should identify a person to act as the ECT’s mentor, to provide </a:t>
            </a:r>
            <a:r>
              <a:rPr lang="en-GB" sz="1800" b="1" dirty="0"/>
              <a:t>regular mentoring</a:t>
            </a:r>
            <a:r>
              <a:rPr lang="en-GB" sz="1800" dirty="0"/>
              <a:t>. </a:t>
            </a:r>
          </a:p>
          <a:p>
            <a:endParaRPr lang="en-GB" sz="1800" dirty="0"/>
          </a:p>
          <a:p>
            <a:r>
              <a:rPr lang="en-GB" sz="1800" dirty="0"/>
              <a:t>The mentor and the induction tutor are two discrete roles with differing responsibilities and it is expected that these roles should be held by different individuals. </a:t>
            </a:r>
          </a:p>
          <a:p>
            <a:endParaRPr lang="en-GB" sz="1800" dirty="0"/>
          </a:p>
          <a:p>
            <a:r>
              <a:rPr lang="en-GB" sz="1800" dirty="0"/>
              <a:t>Mentors should not carry out formal assessments unless they are also acting as the induction tutor</a:t>
            </a:r>
          </a:p>
        </p:txBody>
      </p:sp>
      <p:cxnSp>
        <p:nvCxnSpPr>
          <p:cNvPr id="6" name="Straight Connector 5"/>
          <p:cNvCxnSpPr/>
          <p:nvPr/>
        </p:nvCxnSpPr>
        <p:spPr bwMode="auto">
          <a:xfrm>
            <a:off x="4613239" y="540689"/>
            <a:ext cx="0" cy="637694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Recorded Sound">
            <a:hlinkClick r:id="" action="ppaction://media"/>
            <a:extLst>
              <a:ext uri="{FF2B5EF4-FFF2-40B4-BE49-F238E27FC236}">
                <a16:creationId xmlns:a16="http://schemas.microsoft.com/office/drawing/2014/main" id="{18F26101-087E-4867-A670-3D44247F7AF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00946" y="6277844"/>
            <a:ext cx="406400" cy="406400"/>
          </a:xfrm>
          <a:prstGeom prst="rect">
            <a:avLst/>
          </a:prstGeom>
        </p:spPr>
      </p:pic>
    </p:spTree>
    <p:extLst>
      <p:ext uri="{BB962C8B-B14F-4D97-AF65-F5344CB8AC3E}">
        <p14:creationId xmlns:p14="http://schemas.microsoft.com/office/powerpoint/2010/main" val="4003155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130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3" y="843316"/>
            <a:ext cx="8243515" cy="1362075"/>
          </a:xfrm>
        </p:spPr>
        <p:txBody>
          <a:bodyPr/>
          <a:lstStyle/>
          <a:p>
            <a:r>
              <a:rPr lang="en-GB" dirty="0"/>
              <a:t>Roles and Responsibilities – The Induction Tutor</a:t>
            </a:r>
          </a:p>
        </p:txBody>
      </p:sp>
      <p:sp>
        <p:nvSpPr>
          <p:cNvPr id="3" name="Subtitle 2"/>
          <p:cNvSpPr>
            <a:spLocks noGrp="1"/>
          </p:cNvSpPr>
          <p:nvPr>
            <p:ph type="body" idx="1"/>
          </p:nvPr>
        </p:nvSpPr>
        <p:spPr>
          <a:xfrm>
            <a:off x="103368" y="1415332"/>
            <a:ext cx="8841096" cy="5343277"/>
          </a:xfrm>
        </p:spPr>
        <p:txBody>
          <a:bodyPr/>
          <a:lstStyle/>
          <a:p>
            <a:r>
              <a:rPr lang="en-GB" sz="1600" dirty="0"/>
              <a:t>The induction tutor (or the headteacher/principal if carrying out this role) is expected to: </a:t>
            </a:r>
          </a:p>
          <a:p>
            <a:pPr marL="171450" indent="-171450">
              <a:buFont typeface="Arial" panose="020B0604020202020204" pitchFamily="34" charset="0"/>
              <a:buChar char="•"/>
            </a:pPr>
            <a:r>
              <a:rPr lang="en-GB" sz="1600" b="1" dirty="0"/>
              <a:t>provide, or coordinate, guidance </a:t>
            </a:r>
            <a:r>
              <a:rPr lang="en-GB" sz="1600" dirty="0"/>
              <a:t>for the ECT’s professional development (with the appropriate body where necessary); </a:t>
            </a:r>
          </a:p>
          <a:p>
            <a:pPr marL="171450" indent="-171450">
              <a:buFont typeface="Arial" panose="020B0604020202020204" pitchFamily="34" charset="0"/>
              <a:buChar char="•"/>
            </a:pPr>
            <a:r>
              <a:rPr lang="en-GB" sz="1600" b="1" dirty="0"/>
              <a:t>carry out regular progress reviews </a:t>
            </a:r>
            <a:r>
              <a:rPr lang="en-GB" sz="1600" dirty="0"/>
              <a:t>throughout the induction period; </a:t>
            </a:r>
          </a:p>
          <a:p>
            <a:pPr marL="171450" indent="-171450">
              <a:buFont typeface="Arial" panose="020B0604020202020204" pitchFamily="34" charset="0"/>
              <a:buChar char="•"/>
            </a:pPr>
            <a:r>
              <a:rPr lang="en-GB" sz="1600" dirty="0"/>
              <a:t>undertake </a:t>
            </a:r>
            <a:r>
              <a:rPr lang="en-GB" sz="1600" b="1" dirty="0"/>
              <a:t>two formal assessment meetings </a:t>
            </a:r>
            <a:r>
              <a:rPr lang="en-GB" sz="1600" dirty="0"/>
              <a:t>during the total induction period coordinating input from other colleagues as appropriate (normally one at the end of term three and one at the end of term six, or pro rata for part-time staff); </a:t>
            </a:r>
          </a:p>
          <a:p>
            <a:pPr marL="171450" indent="-171450">
              <a:buFont typeface="Arial" panose="020B0604020202020204" pitchFamily="34" charset="0"/>
              <a:buChar char="•"/>
            </a:pPr>
            <a:r>
              <a:rPr lang="en-GB" sz="1600" dirty="0"/>
              <a:t>inform the ECT following progress review meetings of the </a:t>
            </a:r>
            <a:r>
              <a:rPr lang="en-GB" sz="1600" b="1" dirty="0"/>
              <a:t>determination of their progress against the Teachers’ Standards </a:t>
            </a:r>
            <a:r>
              <a:rPr lang="en-GB" sz="1600" dirty="0"/>
              <a:t>and share progress review records with the ECT, headteacher and appropriate body; </a:t>
            </a:r>
          </a:p>
          <a:p>
            <a:pPr marL="171450" indent="-171450">
              <a:buFont typeface="Arial" panose="020B0604020202020204" pitchFamily="34" charset="0"/>
              <a:buChar char="•"/>
            </a:pPr>
            <a:r>
              <a:rPr lang="en-GB" sz="1600" dirty="0"/>
              <a:t>inform the ECT during the assessment meeting of the </a:t>
            </a:r>
            <a:r>
              <a:rPr lang="en-GB" sz="1600" b="1" dirty="0"/>
              <a:t>judgements to be recorded in the formal assessment record</a:t>
            </a:r>
            <a:r>
              <a:rPr lang="en-GB" sz="1600" dirty="0"/>
              <a:t> and invite the ECT to add their comments; </a:t>
            </a:r>
          </a:p>
          <a:p>
            <a:pPr marL="171450" indent="-171450">
              <a:buFont typeface="Arial" panose="020B0604020202020204" pitchFamily="34" charset="0"/>
              <a:buChar char="•"/>
            </a:pPr>
            <a:r>
              <a:rPr lang="en-GB" sz="1600" dirty="0"/>
              <a:t>ensure that the ECT’s </a:t>
            </a:r>
            <a:r>
              <a:rPr lang="en-GB" sz="1600" b="1" dirty="0"/>
              <a:t>teaching is observed and feedback provided</a:t>
            </a:r>
            <a:r>
              <a:rPr lang="en-GB" sz="1600" dirty="0"/>
              <a:t>; </a:t>
            </a:r>
          </a:p>
          <a:p>
            <a:pPr marL="171450" indent="-171450">
              <a:buFont typeface="Arial" panose="020B0604020202020204" pitchFamily="34" charset="0"/>
              <a:buChar char="•"/>
            </a:pPr>
            <a:r>
              <a:rPr lang="en-GB" sz="1600" dirty="0"/>
              <a:t>ensure ECTs are aware of how, both within and outside the institution, they can </a:t>
            </a:r>
            <a:r>
              <a:rPr lang="en-GB" sz="1600" b="1" dirty="0"/>
              <a:t>raise any concerns about their induction programme </a:t>
            </a:r>
            <a:r>
              <a:rPr lang="en-GB" sz="1600" dirty="0"/>
              <a:t>or their personal progress; </a:t>
            </a:r>
          </a:p>
          <a:p>
            <a:pPr marL="171450" indent="-171450">
              <a:buFont typeface="Arial" panose="020B0604020202020204" pitchFamily="34" charset="0"/>
              <a:buChar char="•"/>
            </a:pPr>
            <a:r>
              <a:rPr lang="en-GB" sz="1600" dirty="0"/>
              <a:t>take prompt, appropriate action if an ECT appears to be </a:t>
            </a:r>
            <a:r>
              <a:rPr lang="en-GB" sz="1600" b="1" dirty="0"/>
              <a:t>having difficulties</a:t>
            </a:r>
            <a:r>
              <a:rPr lang="en-GB" sz="1600" dirty="0"/>
              <a:t>; and </a:t>
            </a:r>
          </a:p>
          <a:p>
            <a:pPr marL="171450" indent="-171450">
              <a:buFont typeface="Arial" panose="020B0604020202020204" pitchFamily="34" charset="0"/>
              <a:buChar char="•"/>
            </a:pPr>
            <a:r>
              <a:rPr lang="en-GB" sz="1600" dirty="0"/>
              <a:t>ensure that all </a:t>
            </a:r>
            <a:r>
              <a:rPr lang="en-GB" sz="1600" b="1" dirty="0"/>
              <a:t>monitoring and record keeping is done in the most streamlined and least burdensome way,</a:t>
            </a:r>
            <a:r>
              <a:rPr lang="en-GB" sz="1600" dirty="0"/>
              <a:t> and that requests for evidence from ECTs do not require new documentation but draw on existing working documents. </a:t>
            </a:r>
          </a:p>
          <a:p>
            <a:endParaRPr lang="en-GB" sz="900" dirty="0"/>
          </a:p>
          <a:p>
            <a:endParaRPr lang="en-GB" sz="900" dirty="0"/>
          </a:p>
        </p:txBody>
      </p:sp>
      <p:pic>
        <p:nvPicPr>
          <p:cNvPr id="4" name="Recorded Sound">
            <a:hlinkClick r:id="" action="ppaction://media"/>
            <a:extLst>
              <a:ext uri="{FF2B5EF4-FFF2-40B4-BE49-F238E27FC236}">
                <a16:creationId xmlns:a16="http://schemas.microsoft.com/office/drawing/2014/main" id="{F154D22B-4B1D-9804-E2F3-13B28C6587F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93148" y="6352209"/>
            <a:ext cx="406400" cy="406400"/>
          </a:xfrm>
          <a:prstGeom prst="rect">
            <a:avLst/>
          </a:prstGeom>
        </p:spPr>
      </p:pic>
    </p:spTree>
    <p:extLst>
      <p:ext uri="{BB962C8B-B14F-4D97-AF65-F5344CB8AC3E}">
        <p14:creationId xmlns:p14="http://schemas.microsoft.com/office/powerpoint/2010/main" val="406245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2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arwick" id="{15DB8E77-6189-4ECE-8ACE-DDE2497C8389}" vid="{82D987CD-ABEA-4814-93F6-03E97D5B46BF}"/>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4.xml><?xml version="1.0" encoding="utf-8"?>
<a:theme xmlns:a="http://schemas.openxmlformats.org/drawingml/2006/main" name="1_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New uow_powerpoint_template_-_purpl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Warwick</Template>
  <TotalTime>8526</TotalTime>
  <Words>1698</Words>
  <Application>Microsoft Office PowerPoint</Application>
  <PresentationFormat>On-screen Show (4:3)</PresentationFormat>
  <Paragraphs>126</Paragraphs>
  <Slides>14</Slides>
  <Notes>9</Notes>
  <HiddenSlides>0</HiddenSlides>
  <MMClips>13</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14</vt:i4>
      </vt:variant>
    </vt:vector>
  </HeadingPairs>
  <TitlesOfParts>
    <vt:vector size="27" baseType="lpstr">
      <vt:lpstr>Arial</vt:lpstr>
      <vt:lpstr>Avenir Next Demi Bold</vt:lpstr>
      <vt:lpstr>Calibri</vt:lpstr>
      <vt:lpstr>Calibri Light</vt:lpstr>
      <vt:lpstr>Times New Roman</vt:lpstr>
      <vt:lpstr>Warwick</vt:lpstr>
      <vt:lpstr>1_Custom Design</vt:lpstr>
      <vt:lpstr>Custom Design</vt:lpstr>
      <vt:lpstr>1_template_uni_of_warwick</vt:lpstr>
      <vt:lpstr>2_Custom Design</vt:lpstr>
      <vt:lpstr>3_Custom Design</vt:lpstr>
      <vt:lpstr>Template_Warwick</vt:lpstr>
      <vt:lpstr>New uow_powerpoint_template_-_purple</vt:lpstr>
      <vt:lpstr>The ECT Induction</vt:lpstr>
      <vt:lpstr>The Rationale for the ECF</vt:lpstr>
      <vt:lpstr>The Key Take-Aways</vt:lpstr>
      <vt:lpstr>The Early Career Framework</vt:lpstr>
      <vt:lpstr>5 Core Areas</vt:lpstr>
      <vt:lpstr>PowerPoint Presentation</vt:lpstr>
      <vt:lpstr>Roles and Responsibilities – The ECT</vt:lpstr>
      <vt:lpstr>         The Induction Tutor                             The Designated Mentor</vt:lpstr>
      <vt:lpstr>Roles and Responsibilities – The Induction Tutor</vt:lpstr>
      <vt:lpstr>Roles and Responsibilities – The Mentor</vt:lpstr>
      <vt:lpstr>PowerPoint Presentation</vt:lpstr>
      <vt:lpstr>The Appropriate Body</vt:lpstr>
      <vt:lpstr>FAQs </vt:lpstr>
      <vt:lpstr>Further Reading</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NQT Induction</dc:title>
  <dc:creator>Davies, Emily</dc:creator>
  <cp:lastModifiedBy>Davies, Emily</cp:lastModifiedBy>
  <cp:revision>49</cp:revision>
  <dcterms:created xsi:type="dcterms:W3CDTF">2021-03-08T14:42:42Z</dcterms:created>
  <dcterms:modified xsi:type="dcterms:W3CDTF">2023-06-27T09:29:41Z</dcterms:modified>
</cp:coreProperties>
</file>