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8" r:id="rId9"/>
    <p:sldId id="263" r:id="rId10"/>
    <p:sldId id="269" r:id="rId11"/>
    <p:sldId id="265" r:id="rId12"/>
    <p:sldId id="264" r:id="rId13"/>
    <p:sldId id="267" r:id="rId14"/>
    <p:sldId id="27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66015" autoAdjust="0"/>
  </p:normalViewPr>
  <p:slideViewPr>
    <p:cSldViewPr snapToGrid="0" snapToObjects="1">
      <p:cViewPr varScale="1">
        <p:scale>
          <a:sx n="73" d="100"/>
          <a:sy n="73" d="100"/>
        </p:scale>
        <p:origin x="207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DD8A29-6425-6942-A324-164F50C4B7A9}" type="datetimeFigureOut">
              <a:rPr lang="en-GB" smtClean="0"/>
              <a:t>24/09/2021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650C3F-C089-AE43-B820-988954B3E877}" type="slidenum">
              <a:rPr lang="en-GB" smtClean="0"/>
              <a:t>‹#›</a:t>
            </a:fld>
            <a:endParaRPr lang="en-GB"/>
          </a:p>
        </p:txBody>
      </p:sp>
    </p:spTree>
    <p:extLst>
      <p:ext uri="{BB962C8B-B14F-4D97-AF65-F5344CB8AC3E}">
        <p14:creationId xmlns:p14="http://schemas.microsoft.com/office/powerpoint/2010/main" val="3238611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a:t>
            </a:r>
          </a:p>
        </p:txBody>
      </p:sp>
      <p:sp>
        <p:nvSpPr>
          <p:cNvPr id="4" name="Slide Number Placeholder 3"/>
          <p:cNvSpPr>
            <a:spLocks noGrp="1"/>
          </p:cNvSpPr>
          <p:nvPr>
            <p:ph type="sldNum" sz="quarter" idx="5"/>
          </p:nvPr>
        </p:nvSpPr>
        <p:spPr/>
        <p:txBody>
          <a:bodyPr/>
          <a:lstStyle/>
          <a:p>
            <a:fld id="{44650C3F-C089-AE43-B820-988954B3E877}" type="slidenum">
              <a:rPr lang="en-GB" smtClean="0"/>
              <a:t>1</a:t>
            </a:fld>
            <a:endParaRPr lang="en-GB"/>
          </a:p>
        </p:txBody>
      </p:sp>
    </p:spTree>
    <p:extLst>
      <p:ext uri="{BB962C8B-B14F-4D97-AF65-F5344CB8AC3E}">
        <p14:creationId xmlns:p14="http://schemas.microsoft.com/office/powerpoint/2010/main" val="32677654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DR</a:t>
            </a:r>
          </a:p>
        </p:txBody>
      </p:sp>
      <p:sp>
        <p:nvSpPr>
          <p:cNvPr id="4" name="Slide Number Placeholder 3"/>
          <p:cNvSpPr>
            <a:spLocks noGrp="1"/>
          </p:cNvSpPr>
          <p:nvPr>
            <p:ph type="sldNum" sz="quarter" idx="5"/>
          </p:nvPr>
        </p:nvSpPr>
        <p:spPr/>
        <p:txBody>
          <a:bodyPr/>
          <a:lstStyle/>
          <a:p>
            <a:fld id="{44650C3F-C089-AE43-B820-988954B3E877}" type="slidenum">
              <a:rPr lang="en-GB" smtClean="0"/>
              <a:t>10</a:t>
            </a:fld>
            <a:endParaRPr lang="en-GB"/>
          </a:p>
        </p:txBody>
      </p:sp>
    </p:spTree>
    <p:extLst>
      <p:ext uri="{BB962C8B-B14F-4D97-AF65-F5344CB8AC3E}">
        <p14:creationId xmlns:p14="http://schemas.microsoft.com/office/powerpoint/2010/main" val="7383944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DR</a:t>
            </a:r>
          </a:p>
        </p:txBody>
      </p:sp>
      <p:sp>
        <p:nvSpPr>
          <p:cNvPr id="4" name="Slide Number Placeholder 3"/>
          <p:cNvSpPr>
            <a:spLocks noGrp="1"/>
          </p:cNvSpPr>
          <p:nvPr>
            <p:ph type="sldNum" sz="quarter" idx="5"/>
          </p:nvPr>
        </p:nvSpPr>
        <p:spPr/>
        <p:txBody>
          <a:bodyPr/>
          <a:lstStyle/>
          <a:p>
            <a:fld id="{44650C3F-C089-AE43-B820-988954B3E877}" type="slidenum">
              <a:rPr lang="en-GB" smtClean="0"/>
              <a:t>11</a:t>
            </a:fld>
            <a:endParaRPr lang="en-GB"/>
          </a:p>
        </p:txBody>
      </p:sp>
    </p:spTree>
    <p:extLst>
      <p:ext uri="{BB962C8B-B14F-4D97-AF65-F5344CB8AC3E}">
        <p14:creationId xmlns:p14="http://schemas.microsoft.com/office/powerpoint/2010/main" val="18295862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JT</a:t>
            </a:r>
          </a:p>
        </p:txBody>
      </p:sp>
      <p:sp>
        <p:nvSpPr>
          <p:cNvPr id="4" name="Slide Number Placeholder 3"/>
          <p:cNvSpPr>
            <a:spLocks noGrp="1"/>
          </p:cNvSpPr>
          <p:nvPr>
            <p:ph type="sldNum" sz="quarter" idx="5"/>
          </p:nvPr>
        </p:nvSpPr>
        <p:spPr/>
        <p:txBody>
          <a:bodyPr/>
          <a:lstStyle/>
          <a:p>
            <a:fld id="{44650C3F-C089-AE43-B820-988954B3E877}" type="slidenum">
              <a:rPr lang="en-GB" smtClean="0"/>
              <a:t>12</a:t>
            </a:fld>
            <a:endParaRPr lang="en-GB"/>
          </a:p>
        </p:txBody>
      </p:sp>
    </p:spTree>
    <p:extLst>
      <p:ext uri="{BB962C8B-B14F-4D97-AF65-F5344CB8AC3E}">
        <p14:creationId xmlns:p14="http://schemas.microsoft.com/office/powerpoint/2010/main" val="38977057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JT</a:t>
            </a:r>
          </a:p>
        </p:txBody>
      </p:sp>
      <p:sp>
        <p:nvSpPr>
          <p:cNvPr id="4" name="Slide Number Placeholder 3"/>
          <p:cNvSpPr>
            <a:spLocks noGrp="1"/>
          </p:cNvSpPr>
          <p:nvPr>
            <p:ph type="sldNum" sz="quarter" idx="5"/>
          </p:nvPr>
        </p:nvSpPr>
        <p:spPr/>
        <p:txBody>
          <a:bodyPr/>
          <a:lstStyle/>
          <a:p>
            <a:fld id="{44650C3F-C089-AE43-B820-988954B3E877}" type="slidenum">
              <a:rPr lang="en-GB" smtClean="0"/>
              <a:t>13</a:t>
            </a:fld>
            <a:endParaRPr lang="en-GB"/>
          </a:p>
        </p:txBody>
      </p:sp>
    </p:spTree>
    <p:extLst>
      <p:ext uri="{BB962C8B-B14F-4D97-AF65-F5344CB8AC3E}">
        <p14:creationId xmlns:p14="http://schemas.microsoft.com/office/powerpoint/2010/main" val="40335266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DH</a:t>
            </a:r>
          </a:p>
        </p:txBody>
      </p:sp>
      <p:sp>
        <p:nvSpPr>
          <p:cNvPr id="4" name="Slide Number Placeholder 3"/>
          <p:cNvSpPr>
            <a:spLocks noGrp="1"/>
          </p:cNvSpPr>
          <p:nvPr>
            <p:ph type="sldNum" sz="quarter" idx="5"/>
          </p:nvPr>
        </p:nvSpPr>
        <p:spPr/>
        <p:txBody>
          <a:bodyPr/>
          <a:lstStyle/>
          <a:p>
            <a:fld id="{44650C3F-C089-AE43-B820-988954B3E877}" type="slidenum">
              <a:rPr lang="en-GB" smtClean="0"/>
              <a:t>2</a:t>
            </a:fld>
            <a:endParaRPr lang="en-GB"/>
          </a:p>
        </p:txBody>
      </p:sp>
    </p:spTree>
    <p:extLst>
      <p:ext uri="{BB962C8B-B14F-4D97-AF65-F5344CB8AC3E}">
        <p14:creationId xmlns:p14="http://schemas.microsoft.com/office/powerpoint/2010/main" val="5301127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DH</a:t>
            </a:r>
          </a:p>
        </p:txBody>
      </p:sp>
      <p:sp>
        <p:nvSpPr>
          <p:cNvPr id="4" name="Slide Number Placeholder 3"/>
          <p:cNvSpPr>
            <a:spLocks noGrp="1"/>
          </p:cNvSpPr>
          <p:nvPr>
            <p:ph type="sldNum" sz="quarter" idx="5"/>
          </p:nvPr>
        </p:nvSpPr>
        <p:spPr/>
        <p:txBody>
          <a:bodyPr/>
          <a:lstStyle/>
          <a:p>
            <a:fld id="{44650C3F-C089-AE43-B820-988954B3E877}" type="slidenum">
              <a:rPr lang="en-GB" smtClean="0"/>
              <a:t>3</a:t>
            </a:fld>
            <a:endParaRPr lang="en-GB"/>
          </a:p>
        </p:txBody>
      </p:sp>
    </p:spTree>
    <p:extLst>
      <p:ext uri="{BB962C8B-B14F-4D97-AF65-F5344CB8AC3E}">
        <p14:creationId xmlns:p14="http://schemas.microsoft.com/office/powerpoint/2010/main" val="29017627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DR</a:t>
            </a:r>
          </a:p>
        </p:txBody>
      </p:sp>
      <p:sp>
        <p:nvSpPr>
          <p:cNvPr id="4" name="Slide Number Placeholder 3"/>
          <p:cNvSpPr>
            <a:spLocks noGrp="1"/>
          </p:cNvSpPr>
          <p:nvPr>
            <p:ph type="sldNum" sz="quarter" idx="5"/>
          </p:nvPr>
        </p:nvSpPr>
        <p:spPr/>
        <p:txBody>
          <a:bodyPr/>
          <a:lstStyle/>
          <a:p>
            <a:fld id="{44650C3F-C089-AE43-B820-988954B3E877}" type="slidenum">
              <a:rPr lang="en-GB" smtClean="0"/>
              <a:t>4</a:t>
            </a:fld>
            <a:endParaRPr lang="en-GB"/>
          </a:p>
        </p:txBody>
      </p:sp>
    </p:spTree>
    <p:extLst>
      <p:ext uri="{BB962C8B-B14F-4D97-AF65-F5344CB8AC3E}">
        <p14:creationId xmlns:p14="http://schemas.microsoft.com/office/powerpoint/2010/main" val="31403659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DR</a:t>
            </a:r>
          </a:p>
        </p:txBody>
      </p:sp>
      <p:sp>
        <p:nvSpPr>
          <p:cNvPr id="4" name="Slide Number Placeholder 3"/>
          <p:cNvSpPr>
            <a:spLocks noGrp="1"/>
          </p:cNvSpPr>
          <p:nvPr>
            <p:ph type="sldNum" sz="quarter" idx="5"/>
          </p:nvPr>
        </p:nvSpPr>
        <p:spPr/>
        <p:txBody>
          <a:bodyPr/>
          <a:lstStyle/>
          <a:p>
            <a:fld id="{44650C3F-C089-AE43-B820-988954B3E877}" type="slidenum">
              <a:rPr lang="en-GB" smtClean="0"/>
              <a:t>5</a:t>
            </a:fld>
            <a:endParaRPr lang="en-GB"/>
          </a:p>
        </p:txBody>
      </p:sp>
    </p:spTree>
    <p:extLst>
      <p:ext uri="{BB962C8B-B14F-4D97-AF65-F5344CB8AC3E}">
        <p14:creationId xmlns:p14="http://schemas.microsoft.com/office/powerpoint/2010/main" val="36364178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DR</a:t>
            </a:r>
          </a:p>
        </p:txBody>
      </p:sp>
      <p:sp>
        <p:nvSpPr>
          <p:cNvPr id="4" name="Slide Number Placeholder 3"/>
          <p:cNvSpPr>
            <a:spLocks noGrp="1"/>
          </p:cNvSpPr>
          <p:nvPr>
            <p:ph type="sldNum" sz="quarter" idx="5"/>
          </p:nvPr>
        </p:nvSpPr>
        <p:spPr/>
        <p:txBody>
          <a:bodyPr/>
          <a:lstStyle/>
          <a:p>
            <a:fld id="{44650C3F-C089-AE43-B820-988954B3E877}" type="slidenum">
              <a:rPr lang="en-GB" smtClean="0"/>
              <a:t>6</a:t>
            </a:fld>
            <a:endParaRPr lang="en-GB"/>
          </a:p>
        </p:txBody>
      </p:sp>
    </p:spTree>
    <p:extLst>
      <p:ext uri="{BB962C8B-B14F-4D97-AF65-F5344CB8AC3E}">
        <p14:creationId xmlns:p14="http://schemas.microsoft.com/office/powerpoint/2010/main" val="10668843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DR</a:t>
            </a:r>
          </a:p>
        </p:txBody>
      </p:sp>
      <p:sp>
        <p:nvSpPr>
          <p:cNvPr id="4" name="Slide Number Placeholder 3"/>
          <p:cNvSpPr>
            <a:spLocks noGrp="1"/>
          </p:cNvSpPr>
          <p:nvPr>
            <p:ph type="sldNum" sz="quarter" idx="5"/>
          </p:nvPr>
        </p:nvSpPr>
        <p:spPr/>
        <p:txBody>
          <a:bodyPr/>
          <a:lstStyle/>
          <a:p>
            <a:fld id="{44650C3F-C089-AE43-B820-988954B3E877}" type="slidenum">
              <a:rPr lang="en-GB" smtClean="0"/>
              <a:t>7</a:t>
            </a:fld>
            <a:endParaRPr lang="en-GB"/>
          </a:p>
        </p:txBody>
      </p:sp>
    </p:spTree>
    <p:extLst>
      <p:ext uri="{BB962C8B-B14F-4D97-AF65-F5344CB8AC3E}">
        <p14:creationId xmlns:p14="http://schemas.microsoft.com/office/powerpoint/2010/main" val="3864173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DR</a:t>
            </a:r>
          </a:p>
        </p:txBody>
      </p:sp>
      <p:sp>
        <p:nvSpPr>
          <p:cNvPr id="4" name="Slide Number Placeholder 3"/>
          <p:cNvSpPr>
            <a:spLocks noGrp="1"/>
          </p:cNvSpPr>
          <p:nvPr>
            <p:ph type="sldNum" sz="quarter" idx="5"/>
          </p:nvPr>
        </p:nvSpPr>
        <p:spPr/>
        <p:txBody>
          <a:bodyPr/>
          <a:lstStyle/>
          <a:p>
            <a:fld id="{44650C3F-C089-AE43-B820-988954B3E877}" type="slidenum">
              <a:rPr lang="en-GB" smtClean="0"/>
              <a:t>8</a:t>
            </a:fld>
            <a:endParaRPr lang="en-GB"/>
          </a:p>
        </p:txBody>
      </p:sp>
    </p:spTree>
    <p:extLst>
      <p:ext uri="{BB962C8B-B14F-4D97-AF65-F5344CB8AC3E}">
        <p14:creationId xmlns:p14="http://schemas.microsoft.com/office/powerpoint/2010/main" val="42625861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DR</a:t>
            </a:r>
          </a:p>
        </p:txBody>
      </p:sp>
      <p:sp>
        <p:nvSpPr>
          <p:cNvPr id="4" name="Slide Number Placeholder 3"/>
          <p:cNvSpPr>
            <a:spLocks noGrp="1"/>
          </p:cNvSpPr>
          <p:nvPr>
            <p:ph type="sldNum" sz="quarter" idx="5"/>
          </p:nvPr>
        </p:nvSpPr>
        <p:spPr/>
        <p:txBody>
          <a:bodyPr/>
          <a:lstStyle/>
          <a:p>
            <a:fld id="{44650C3F-C089-AE43-B820-988954B3E877}" type="slidenum">
              <a:rPr lang="en-GB" smtClean="0"/>
              <a:t>9</a:t>
            </a:fld>
            <a:endParaRPr lang="en-GB"/>
          </a:p>
        </p:txBody>
      </p:sp>
    </p:spTree>
    <p:extLst>
      <p:ext uri="{BB962C8B-B14F-4D97-AF65-F5344CB8AC3E}">
        <p14:creationId xmlns:p14="http://schemas.microsoft.com/office/powerpoint/2010/main" val="37932393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87778-061E-C24A-AD43-6B737B3D858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B204E382-EC77-0344-BFD6-ED20D27BC28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623323F0-AB37-8048-AC8C-AB34F8C7D7B2}"/>
              </a:ext>
            </a:extLst>
          </p:cNvPr>
          <p:cNvSpPr>
            <a:spLocks noGrp="1"/>
          </p:cNvSpPr>
          <p:nvPr>
            <p:ph type="dt" sz="half" idx="10"/>
          </p:nvPr>
        </p:nvSpPr>
        <p:spPr/>
        <p:txBody>
          <a:bodyPr/>
          <a:lstStyle/>
          <a:p>
            <a:fld id="{CBEA50F4-7297-C843-9BF6-E4E3ED123942}" type="datetimeFigureOut">
              <a:rPr lang="en-GB" smtClean="0"/>
              <a:t>24/09/2021</a:t>
            </a:fld>
            <a:endParaRPr lang="en-GB"/>
          </a:p>
        </p:txBody>
      </p:sp>
      <p:sp>
        <p:nvSpPr>
          <p:cNvPr id="5" name="Footer Placeholder 4">
            <a:extLst>
              <a:ext uri="{FF2B5EF4-FFF2-40B4-BE49-F238E27FC236}">
                <a16:creationId xmlns:a16="http://schemas.microsoft.com/office/drawing/2014/main" id="{44BE2EE1-5228-DF4F-8B9E-6F6D0D2FCF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304AE8-8418-4B4F-AD7C-4F38EB60B02B}"/>
              </a:ext>
            </a:extLst>
          </p:cNvPr>
          <p:cNvSpPr>
            <a:spLocks noGrp="1"/>
          </p:cNvSpPr>
          <p:nvPr>
            <p:ph type="sldNum" sz="quarter" idx="12"/>
          </p:nvPr>
        </p:nvSpPr>
        <p:spPr/>
        <p:txBody>
          <a:bodyPr/>
          <a:lstStyle/>
          <a:p>
            <a:fld id="{C5301151-E8AF-6E49-A99A-853BB7B55784}" type="slidenum">
              <a:rPr lang="en-GB" smtClean="0"/>
              <a:t>‹#›</a:t>
            </a:fld>
            <a:endParaRPr lang="en-GB"/>
          </a:p>
        </p:txBody>
      </p:sp>
    </p:spTree>
    <p:extLst>
      <p:ext uri="{BB962C8B-B14F-4D97-AF65-F5344CB8AC3E}">
        <p14:creationId xmlns:p14="http://schemas.microsoft.com/office/powerpoint/2010/main" val="2068003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8AE82-CA89-D541-8AAE-78A7B0CE9DDD}"/>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13F33281-3109-0745-957E-014CB263560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2251ACC-9AC5-EB49-96EC-F7A8D30C6375}"/>
              </a:ext>
            </a:extLst>
          </p:cNvPr>
          <p:cNvSpPr>
            <a:spLocks noGrp="1"/>
          </p:cNvSpPr>
          <p:nvPr>
            <p:ph type="dt" sz="half" idx="10"/>
          </p:nvPr>
        </p:nvSpPr>
        <p:spPr/>
        <p:txBody>
          <a:bodyPr/>
          <a:lstStyle/>
          <a:p>
            <a:fld id="{CBEA50F4-7297-C843-9BF6-E4E3ED123942}" type="datetimeFigureOut">
              <a:rPr lang="en-GB" smtClean="0"/>
              <a:t>24/09/2021</a:t>
            </a:fld>
            <a:endParaRPr lang="en-GB"/>
          </a:p>
        </p:txBody>
      </p:sp>
      <p:sp>
        <p:nvSpPr>
          <p:cNvPr id="5" name="Footer Placeholder 4">
            <a:extLst>
              <a:ext uri="{FF2B5EF4-FFF2-40B4-BE49-F238E27FC236}">
                <a16:creationId xmlns:a16="http://schemas.microsoft.com/office/drawing/2014/main" id="{947ADF43-0B79-4648-B256-BA84F4B0A7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5419C1C-5F76-E74C-BCB7-2516D189D452}"/>
              </a:ext>
            </a:extLst>
          </p:cNvPr>
          <p:cNvSpPr>
            <a:spLocks noGrp="1"/>
          </p:cNvSpPr>
          <p:nvPr>
            <p:ph type="sldNum" sz="quarter" idx="12"/>
          </p:nvPr>
        </p:nvSpPr>
        <p:spPr/>
        <p:txBody>
          <a:bodyPr/>
          <a:lstStyle/>
          <a:p>
            <a:fld id="{C5301151-E8AF-6E49-A99A-853BB7B55784}" type="slidenum">
              <a:rPr lang="en-GB" smtClean="0"/>
              <a:t>‹#›</a:t>
            </a:fld>
            <a:endParaRPr lang="en-GB"/>
          </a:p>
        </p:txBody>
      </p:sp>
    </p:spTree>
    <p:extLst>
      <p:ext uri="{BB962C8B-B14F-4D97-AF65-F5344CB8AC3E}">
        <p14:creationId xmlns:p14="http://schemas.microsoft.com/office/powerpoint/2010/main" val="3704407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54682C-51A8-6247-8518-F7D4035F8631}"/>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5F222D93-80D4-3349-B99B-CB3781C3ED0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F7FE5E3-E05A-A04E-9755-FA94F944C9BA}"/>
              </a:ext>
            </a:extLst>
          </p:cNvPr>
          <p:cNvSpPr>
            <a:spLocks noGrp="1"/>
          </p:cNvSpPr>
          <p:nvPr>
            <p:ph type="dt" sz="half" idx="10"/>
          </p:nvPr>
        </p:nvSpPr>
        <p:spPr/>
        <p:txBody>
          <a:bodyPr/>
          <a:lstStyle/>
          <a:p>
            <a:fld id="{CBEA50F4-7297-C843-9BF6-E4E3ED123942}" type="datetimeFigureOut">
              <a:rPr lang="en-GB" smtClean="0"/>
              <a:t>24/09/2021</a:t>
            </a:fld>
            <a:endParaRPr lang="en-GB"/>
          </a:p>
        </p:txBody>
      </p:sp>
      <p:sp>
        <p:nvSpPr>
          <p:cNvPr id="5" name="Footer Placeholder 4">
            <a:extLst>
              <a:ext uri="{FF2B5EF4-FFF2-40B4-BE49-F238E27FC236}">
                <a16:creationId xmlns:a16="http://schemas.microsoft.com/office/drawing/2014/main" id="{BCFB74DD-6BFC-A14C-9CD5-A9D083BBA9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FA1A29B-698A-994C-B73F-8460CA00D11C}"/>
              </a:ext>
            </a:extLst>
          </p:cNvPr>
          <p:cNvSpPr>
            <a:spLocks noGrp="1"/>
          </p:cNvSpPr>
          <p:nvPr>
            <p:ph type="sldNum" sz="quarter" idx="12"/>
          </p:nvPr>
        </p:nvSpPr>
        <p:spPr/>
        <p:txBody>
          <a:bodyPr/>
          <a:lstStyle/>
          <a:p>
            <a:fld id="{C5301151-E8AF-6E49-A99A-853BB7B55784}" type="slidenum">
              <a:rPr lang="en-GB" smtClean="0"/>
              <a:t>‹#›</a:t>
            </a:fld>
            <a:endParaRPr lang="en-GB"/>
          </a:p>
        </p:txBody>
      </p:sp>
    </p:spTree>
    <p:extLst>
      <p:ext uri="{BB962C8B-B14F-4D97-AF65-F5344CB8AC3E}">
        <p14:creationId xmlns:p14="http://schemas.microsoft.com/office/powerpoint/2010/main" val="17183916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33D12-0F54-284A-8C1F-8157483704D2}"/>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BA25FA33-507F-8C48-8D65-4E01A01FC0F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9EB0A23-F490-1842-BB26-43038BF5EFED}"/>
              </a:ext>
            </a:extLst>
          </p:cNvPr>
          <p:cNvSpPr>
            <a:spLocks noGrp="1"/>
          </p:cNvSpPr>
          <p:nvPr>
            <p:ph type="dt" sz="half" idx="10"/>
          </p:nvPr>
        </p:nvSpPr>
        <p:spPr/>
        <p:txBody>
          <a:bodyPr/>
          <a:lstStyle/>
          <a:p>
            <a:fld id="{CBEA50F4-7297-C843-9BF6-E4E3ED123942}" type="datetimeFigureOut">
              <a:rPr lang="en-GB" smtClean="0"/>
              <a:t>24/09/2021</a:t>
            </a:fld>
            <a:endParaRPr lang="en-GB"/>
          </a:p>
        </p:txBody>
      </p:sp>
      <p:sp>
        <p:nvSpPr>
          <p:cNvPr id="5" name="Footer Placeholder 4">
            <a:extLst>
              <a:ext uri="{FF2B5EF4-FFF2-40B4-BE49-F238E27FC236}">
                <a16:creationId xmlns:a16="http://schemas.microsoft.com/office/drawing/2014/main" id="{54A7302B-795A-F24A-A910-139EA94B6F6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4C02B16-3D60-F446-8669-2421523987D8}"/>
              </a:ext>
            </a:extLst>
          </p:cNvPr>
          <p:cNvSpPr>
            <a:spLocks noGrp="1"/>
          </p:cNvSpPr>
          <p:nvPr>
            <p:ph type="sldNum" sz="quarter" idx="12"/>
          </p:nvPr>
        </p:nvSpPr>
        <p:spPr/>
        <p:txBody>
          <a:bodyPr/>
          <a:lstStyle/>
          <a:p>
            <a:fld id="{C5301151-E8AF-6E49-A99A-853BB7B55784}" type="slidenum">
              <a:rPr lang="en-GB" smtClean="0"/>
              <a:t>‹#›</a:t>
            </a:fld>
            <a:endParaRPr lang="en-GB"/>
          </a:p>
        </p:txBody>
      </p:sp>
    </p:spTree>
    <p:extLst>
      <p:ext uri="{BB962C8B-B14F-4D97-AF65-F5344CB8AC3E}">
        <p14:creationId xmlns:p14="http://schemas.microsoft.com/office/powerpoint/2010/main" val="29826908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1D955-E8DC-394E-9E66-400B01EB9A8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98D52391-EBEC-7040-AC64-8A223B4099D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1AB52C1-AA84-E44C-B641-10A27E204EBD}"/>
              </a:ext>
            </a:extLst>
          </p:cNvPr>
          <p:cNvSpPr>
            <a:spLocks noGrp="1"/>
          </p:cNvSpPr>
          <p:nvPr>
            <p:ph type="dt" sz="half" idx="10"/>
          </p:nvPr>
        </p:nvSpPr>
        <p:spPr/>
        <p:txBody>
          <a:bodyPr/>
          <a:lstStyle/>
          <a:p>
            <a:fld id="{CBEA50F4-7297-C843-9BF6-E4E3ED123942}" type="datetimeFigureOut">
              <a:rPr lang="en-GB" smtClean="0"/>
              <a:t>24/09/2021</a:t>
            </a:fld>
            <a:endParaRPr lang="en-GB"/>
          </a:p>
        </p:txBody>
      </p:sp>
      <p:sp>
        <p:nvSpPr>
          <p:cNvPr id="5" name="Footer Placeholder 4">
            <a:extLst>
              <a:ext uri="{FF2B5EF4-FFF2-40B4-BE49-F238E27FC236}">
                <a16:creationId xmlns:a16="http://schemas.microsoft.com/office/drawing/2014/main" id="{2C6B938C-36F7-9644-AEBD-132C6ADE242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D99CFF7-19D4-7A4D-88A8-F623E3F68B15}"/>
              </a:ext>
            </a:extLst>
          </p:cNvPr>
          <p:cNvSpPr>
            <a:spLocks noGrp="1"/>
          </p:cNvSpPr>
          <p:nvPr>
            <p:ph type="sldNum" sz="quarter" idx="12"/>
          </p:nvPr>
        </p:nvSpPr>
        <p:spPr/>
        <p:txBody>
          <a:bodyPr/>
          <a:lstStyle/>
          <a:p>
            <a:fld id="{C5301151-E8AF-6E49-A99A-853BB7B55784}" type="slidenum">
              <a:rPr lang="en-GB" smtClean="0"/>
              <a:t>‹#›</a:t>
            </a:fld>
            <a:endParaRPr lang="en-GB"/>
          </a:p>
        </p:txBody>
      </p:sp>
    </p:spTree>
    <p:extLst>
      <p:ext uri="{BB962C8B-B14F-4D97-AF65-F5344CB8AC3E}">
        <p14:creationId xmlns:p14="http://schemas.microsoft.com/office/powerpoint/2010/main" val="2937512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DD5C9-8483-FC45-8309-F3E7293B4DA4}"/>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E5F92220-A7E3-E44E-821B-FEA4DD833CC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D9F2B23D-1C79-544E-BCBB-90CCFCCC12A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E54A911E-72F5-0C40-BFED-78CA5886F966}"/>
              </a:ext>
            </a:extLst>
          </p:cNvPr>
          <p:cNvSpPr>
            <a:spLocks noGrp="1"/>
          </p:cNvSpPr>
          <p:nvPr>
            <p:ph type="dt" sz="half" idx="10"/>
          </p:nvPr>
        </p:nvSpPr>
        <p:spPr/>
        <p:txBody>
          <a:bodyPr/>
          <a:lstStyle/>
          <a:p>
            <a:fld id="{CBEA50F4-7297-C843-9BF6-E4E3ED123942}" type="datetimeFigureOut">
              <a:rPr lang="en-GB" smtClean="0"/>
              <a:t>24/09/2021</a:t>
            </a:fld>
            <a:endParaRPr lang="en-GB"/>
          </a:p>
        </p:txBody>
      </p:sp>
      <p:sp>
        <p:nvSpPr>
          <p:cNvPr id="6" name="Footer Placeholder 5">
            <a:extLst>
              <a:ext uri="{FF2B5EF4-FFF2-40B4-BE49-F238E27FC236}">
                <a16:creationId xmlns:a16="http://schemas.microsoft.com/office/drawing/2014/main" id="{58CFF055-AFF7-784D-AD2B-45C2474CA60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1DEFCDC-2C5B-614A-B8D1-B8A7AAA77765}"/>
              </a:ext>
            </a:extLst>
          </p:cNvPr>
          <p:cNvSpPr>
            <a:spLocks noGrp="1"/>
          </p:cNvSpPr>
          <p:nvPr>
            <p:ph type="sldNum" sz="quarter" idx="12"/>
          </p:nvPr>
        </p:nvSpPr>
        <p:spPr/>
        <p:txBody>
          <a:bodyPr/>
          <a:lstStyle/>
          <a:p>
            <a:fld id="{C5301151-E8AF-6E49-A99A-853BB7B55784}" type="slidenum">
              <a:rPr lang="en-GB" smtClean="0"/>
              <a:t>‹#›</a:t>
            </a:fld>
            <a:endParaRPr lang="en-GB"/>
          </a:p>
        </p:txBody>
      </p:sp>
    </p:spTree>
    <p:extLst>
      <p:ext uri="{BB962C8B-B14F-4D97-AF65-F5344CB8AC3E}">
        <p14:creationId xmlns:p14="http://schemas.microsoft.com/office/powerpoint/2010/main" val="1284034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980FE-BA5E-8E4A-AE41-D634681A1206}"/>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174C7320-1082-EF4D-8A89-432FCFEB8F9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8F4187F-E975-9A45-99DA-1F762697B73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07CA50C5-9563-E747-ABD9-AD36FB25FDD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B1140C58-BC2F-754C-A728-E6129E75C98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E24BB559-BB52-C741-AF81-7E1EF700A543}"/>
              </a:ext>
            </a:extLst>
          </p:cNvPr>
          <p:cNvSpPr>
            <a:spLocks noGrp="1"/>
          </p:cNvSpPr>
          <p:nvPr>
            <p:ph type="dt" sz="half" idx="10"/>
          </p:nvPr>
        </p:nvSpPr>
        <p:spPr/>
        <p:txBody>
          <a:bodyPr/>
          <a:lstStyle/>
          <a:p>
            <a:fld id="{CBEA50F4-7297-C843-9BF6-E4E3ED123942}" type="datetimeFigureOut">
              <a:rPr lang="en-GB" smtClean="0"/>
              <a:t>24/09/2021</a:t>
            </a:fld>
            <a:endParaRPr lang="en-GB"/>
          </a:p>
        </p:txBody>
      </p:sp>
      <p:sp>
        <p:nvSpPr>
          <p:cNvPr id="8" name="Footer Placeholder 7">
            <a:extLst>
              <a:ext uri="{FF2B5EF4-FFF2-40B4-BE49-F238E27FC236}">
                <a16:creationId xmlns:a16="http://schemas.microsoft.com/office/drawing/2014/main" id="{46B0B2AB-E301-3145-97CE-A6FBB4ADD9C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081891D-B581-7C41-A10B-EE4A8C878CF7}"/>
              </a:ext>
            </a:extLst>
          </p:cNvPr>
          <p:cNvSpPr>
            <a:spLocks noGrp="1"/>
          </p:cNvSpPr>
          <p:nvPr>
            <p:ph type="sldNum" sz="quarter" idx="12"/>
          </p:nvPr>
        </p:nvSpPr>
        <p:spPr/>
        <p:txBody>
          <a:bodyPr/>
          <a:lstStyle/>
          <a:p>
            <a:fld id="{C5301151-E8AF-6E49-A99A-853BB7B55784}" type="slidenum">
              <a:rPr lang="en-GB" smtClean="0"/>
              <a:t>‹#›</a:t>
            </a:fld>
            <a:endParaRPr lang="en-GB"/>
          </a:p>
        </p:txBody>
      </p:sp>
    </p:spTree>
    <p:extLst>
      <p:ext uri="{BB962C8B-B14F-4D97-AF65-F5344CB8AC3E}">
        <p14:creationId xmlns:p14="http://schemas.microsoft.com/office/powerpoint/2010/main" val="1901430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A8F2F-4953-E349-8F19-0A204409F497}"/>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072A1479-D132-A24F-9E78-8F3290AB9526}"/>
              </a:ext>
            </a:extLst>
          </p:cNvPr>
          <p:cNvSpPr>
            <a:spLocks noGrp="1"/>
          </p:cNvSpPr>
          <p:nvPr>
            <p:ph type="dt" sz="half" idx="10"/>
          </p:nvPr>
        </p:nvSpPr>
        <p:spPr/>
        <p:txBody>
          <a:bodyPr/>
          <a:lstStyle/>
          <a:p>
            <a:fld id="{CBEA50F4-7297-C843-9BF6-E4E3ED123942}" type="datetimeFigureOut">
              <a:rPr lang="en-GB" smtClean="0"/>
              <a:t>24/09/2021</a:t>
            </a:fld>
            <a:endParaRPr lang="en-GB"/>
          </a:p>
        </p:txBody>
      </p:sp>
      <p:sp>
        <p:nvSpPr>
          <p:cNvPr id="4" name="Footer Placeholder 3">
            <a:extLst>
              <a:ext uri="{FF2B5EF4-FFF2-40B4-BE49-F238E27FC236}">
                <a16:creationId xmlns:a16="http://schemas.microsoft.com/office/drawing/2014/main" id="{8A6FFBFD-406B-764B-8654-804EACED9FF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2E80AFC-C355-DD4C-AD8F-431A277CFA88}"/>
              </a:ext>
            </a:extLst>
          </p:cNvPr>
          <p:cNvSpPr>
            <a:spLocks noGrp="1"/>
          </p:cNvSpPr>
          <p:nvPr>
            <p:ph type="sldNum" sz="quarter" idx="12"/>
          </p:nvPr>
        </p:nvSpPr>
        <p:spPr/>
        <p:txBody>
          <a:bodyPr/>
          <a:lstStyle/>
          <a:p>
            <a:fld id="{C5301151-E8AF-6E49-A99A-853BB7B55784}" type="slidenum">
              <a:rPr lang="en-GB" smtClean="0"/>
              <a:t>‹#›</a:t>
            </a:fld>
            <a:endParaRPr lang="en-GB"/>
          </a:p>
        </p:txBody>
      </p:sp>
    </p:spTree>
    <p:extLst>
      <p:ext uri="{BB962C8B-B14F-4D97-AF65-F5344CB8AC3E}">
        <p14:creationId xmlns:p14="http://schemas.microsoft.com/office/powerpoint/2010/main" val="3093594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69DD489-9235-2142-ABEE-DEF0F6F4BB2C}"/>
              </a:ext>
            </a:extLst>
          </p:cNvPr>
          <p:cNvSpPr>
            <a:spLocks noGrp="1"/>
          </p:cNvSpPr>
          <p:nvPr>
            <p:ph type="dt" sz="half" idx="10"/>
          </p:nvPr>
        </p:nvSpPr>
        <p:spPr/>
        <p:txBody>
          <a:bodyPr/>
          <a:lstStyle/>
          <a:p>
            <a:fld id="{CBEA50F4-7297-C843-9BF6-E4E3ED123942}" type="datetimeFigureOut">
              <a:rPr lang="en-GB" smtClean="0"/>
              <a:t>24/09/2021</a:t>
            </a:fld>
            <a:endParaRPr lang="en-GB"/>
          </a:p>
        </p:txBody>
      </p:sp>
      <p:sp>
        <p:nvSpPr>
          <p:cNvPr id="3" name="Footer Placeholder 2">
            <a:extLst>
              <a:ext uri="{FF2B5EF4-FFF2-40B4-BE49-F238E27FC236}">
                <a16:creationId xmlns:a16="http://schemas.microsoft.com/office/drawing/2014/main" id="{AA983D99-1F17-E14C-AB00-BE9C0BC0B63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BB56B8D-A1CE-A948-BA10-716C6E78DA8E}"/>
              </a:ext>
            </a:extLst>
          </p:cNvPr>
          <p:cNvSpPr>
            <a:spLocks noGrp="1"/>
          </p:cNvSpPr>
          <p:nvPr>
            <p:ph type="sldNum" sz="quarter" idx="12"/>
          </p:nvPr>
        </p:nvSpPr>
        <p:spPr/>
        <p:txBody>
          <a:bodyPr/>
          <a:lstStyle/>
          <a:p>
            <a:fld id="{C5301151-E8AF-6E49-A99A-853BB7B55784}" type="slidenum">
              <a:rPr lang="en-GB" smtClean="0"/>
              <a:t>‹#›</a:t>
            </a:fld>
            <a:endParaRPr lang="en-GB"/>
          </a:p>
        </p:txBody>
      </p:sp>
    </p:spTree>
    <p:extLst>
      <p:ext uri="{BB962C8B-B14F-4D97-AF65-F5344CB8AC3E}">
        <p14:creationId xmlns:p14="http://schemas.microsoft.com/office/powerpoint/2010/main" val="3075170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69A81-435C-D04D-AE04-F789D07DCA3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2E551C17-91AC-714E-9851-6CFEFD0F9BC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21F4C25E-0ED4-924E-B782-F8540079DE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B7ACC79-AA6F-DF42-A6A7-2A1AE0381263}"/>
              </a:ext>
            </a:extLst>
          </p:cNvPr>
          <p:cNvSpPr>
            <a:spLocks noGrp="1"/>
          </p:cNvSpPr>
          <p:nvPr>
            <p:ph type="dt" sz="half" idx="10"/>
          </p:nvPr>
        </p:nvSpPr>
        <p:spPr/>
        <p:txBody>
          <a:bodyPr/>
          <a:lstStyle/>
          <a:p>
            <a:fld id="{CBEA50F4-7297-C843-9BF6-E4E3ED123942}" type="datetimeFigureOut">
              <a:rPr lang="en-GB" smtClean="0"/>
              <a:t>24/09/2021</a:t>
            </a:fld>
            <a:endParaRPr lang="en-GB"/>
          </a:p>
        </p:txBody>
      </p:sp>
      <p:sp>
        <p:nvSpPr>
          <p:cNvPr id="6" name="Footer Placeholder 5">
            <a:extLst>
              <a:ext uri="{FF2B5EF4-FFF2-40B4-BE49-F238E27FC236}">
                <a16:creationId xmlns:a16="http://schemas.microsoft.com/office/drawing/2014/main" id="{3818E9F1-BBC3-5C4B-B423-257516AA12D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2738A2A-7F76-1D4C-B63A-11467B75BF83}"/>
              </a:ext>
            </a:extLst>
          </p:cNvPr>
          <p:cNvSpPr>
            <a:spLocks noGrp="1"/>
          </p:cNvSpPr>
          <p:nvPr>
            <p:ph type="sldNum" sz="quarter" idx="12"/>
          </p:nvPr>
        </p:nvSpPr>
        <p:spPr/>
        <p:txBody>
          <a:bodyPr/>
          <a:lstStyle/>
          <a:p>
            <a:fld id="{C5301151-E8AF-6E49-A99A-853BB7B55784}" type="slidenum">
              <a:rPr lang="en-GB" smtClean="0"/>
              <a:t>‹#›</a:t>
            </a:fld>
            <a:endParaRPr lang="en-GB"/>
          </a:p>
        </p:txBody>
      </p:sp>
    </p:spTree>
    <p:extLst>
      <p:ext uri="{BB962C8B-B14F-4D97-AF65-F5344CB8AC3E}">
        <p14:creationId xmlns:p14="http://schemas.microsoft.com/office/powerpoint/2010/main" val="622394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38D8B-AC23-3D48-8CFD-BE223C26F5C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54CEE368-BC4E-B645-8742-EEE5F0CF8FE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22809E0-E9EC-7E44-A69B-F4653682E9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B378A23-B6F9-6542-B3CF-E046BE014E03}"/>
              </a:ext>
            </a:extLst>
          </p:cNvPr>
          <p:cNvSpPr>
            <a:spLocks noGrp="1"/>
          </p:cNvSpPr>
          <p:nvPr>
            <p:ph type="dt" sz="half" idx="10"/>
          </p:nvPr>
        </p:nvSpPr>
        <p:spPr/>
        <p:txBody>
          <a:bodyPr/>
          <a:lstStyle/>
          <a:p>
            <a:fld id="{CBEA50F4-7297-C843-9BF6-E4E3ED123942}" type="datetimeFigureOut">
              <a:rPr lang="en-GB" smtClean="0"/>
              <a:t>24/09/2021</a:t>
            </a:fld>
            <a:endParaRPr lang="en-GB"/>
          </a:p>
        </p:txBody>
      </p:sp>
      <p:sp>
        <p:nvSpPr>
          <p:cNvPr id="6" name="Footer Placeholder 5">
            <a:extLst>
              <a:ext uri="{FF2B5EF4-FFF2-40B4-BE49-F238E27FC236}">
                <a16:creationId xmlns:a16="http://schemas.microsoft.com/office/drawing/2014/main" id="{15910FED-12D4-7345-81D9-402D04AEFDC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CE4306A-20A5-B846-8F94-DDF191CD1AFD}"/>
              </a:ext>
            </a:extLst>
          </p:cNvPr>
          <p:cNvSpPr>
            <a:spLocks noGrp="1"/>
          </p:cNvSpPr>
          <p:nvPr>
            <p:ph type="sldNum" sz="quarter" idx="12"/>
          </p:nvPr>
        </p:nvSpPr>
        <p:spPr/>
        <p:txBody>
          <a:bodyPr/>
          <a:lstStyle/>
          <a:p>
            <a:fld id="{C5301151-E8AF-6E49-A99A-853BB7B55784}" type="slidenum">
              <a:rPr lang="en-GB" smtClean="0"/>
              <a:t>‹#›</a:t>
            </a:fld>
            <a:endParaRPr lang="en-GB"/>
          </a:p>
        </p:txBody>
      </p:sp>
    </p:spTree>
    <p:extLst>
      <p:ext uri="{BB962C8B-B14F-4D97-AF65-F5344CB8AC3E}">
        <p14:creationId xmlns:p14="http://schemas.microsoft.com/office/powerpoint/2010/main" val="4097337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8739D80-CBBB-7040-8827-8287112ECB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BFDCA2FE-6B62-DB4E-B4A2-3A74C4661F8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58863406-376C-D645-A33F-4D3EE10AAF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EA50F4-7297-C843-9BF6-E4E3ED123942}" type="datetimeFigureOut">
              <a:rPr lang="en-GB" smtClean="0"/>
              <a:t>24/09/2021</a:t>
            </a:fld>
            <a:endParaRPr lang="en-GB"/>
          </a:p>
        </p:txBody>
      </p:sp>
      <p:sp>
        <p:nvSpPr>
          <p:cNvPr id="5" name="Footer Placeholder 4">
            <a:extLst>
              <a:ext uri="{FF2B5EF4-FFF2-40B4-BE49-F238E27FC236}">
                <a16:creationId xmlns:a16="http://schemas.microsoft.com/office/drawing/2014/main" id="{02A04D15-FD67-A549-8B22-C7A3BC5436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6DC4F87-1CD0-0C43-933A-D8DA21DAF2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301151-E8AF-6E49-A99A-853BB7B55784}" type="slidenum">
              <a:rPr lang="en-GB" smtClean="0"/>
              <a:t>‹#›</a:t>
            </a:fld>
            <a:endParaRPr lang="en-GB"/>
          </a:p>
        </p:txBody>
      </p:sp>
    </p:spTree>
    <p:extLst>
      <p:ext uri="{BB962C8B-B14F-4D97-AF65-F5344CB8AC3E}">
        <p14:creationId xmlns:p14="http://schemas.microsoft.com/office/powerpoint/2010/main" val="6136844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tmp"/></Relationships>
</file>

<file path=ppt/slides/_rels/slide11.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tmp"/><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tmp"/></Relationships>
</file>

<file path=ppt/slides/_rels/slide6.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tmp"/></Relationships>
</file>

<file path=ppt/slides/_rels/slide7.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tmp"/></Relationships>
</file>

<file path=ppt/slides/_rels/slide9.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EE61C-5160-334D-AD79-3CD06DA2E530}"/>
              </a:ext>
            </a:extLst>
          </p:cNvPr>
          <p:cNvSpPr>
            <a:spLocks noGrp="1"/>
          </p:cNvSpPr>
          <p:nvPr>
            <p:ph type="ctrTitle"/>
          </p:nvPr>
        </p:nvSpPr>
        <p:spPr/>
        <p:txBody>
          <a:bodyPr>
            <a:normAutofit/>
          </a:bodyPr>
          <a:lstStyle/>
          <a:p>
            <a:r>
              <a:rPr lang="en-GB" sz="3600" b="1" dirty="0"/>
              <a:t>Assessment, Progress and Expectations on the PGCE Primary Core and SD courses</a:t>
            </a:r>
          </a:p>
        </p:txBody>
      </p:sp>
      <p:sp>
        <p:nvSpPr>
          <p:cNvPr id="3" name="Subtitle 2">
            <a:extLst>
              <a:ext uri="{FF2B5EF4-FFF2-40B4-BE49-F238E27FC236}">
                <a16:creationId xmlns:a16="http://schemas.microsoft.com/office/drawing/2014/main" id="{E0FA3643-4C26-1E40-AF5D-DDD6AB9ED5F8}"/>
              </a:ext>
            </a:extLst>
          </p:cNvPr>
          <p:cNvSpPr>
            <a:spLocks noGrp="1"/>
          </p:cNvSpPr>
          <p:nvPr>
            <p:ph type="subTitle" idx="1"/>
          </p:nvPr>
        </p:nvSpPr>
        <p:spPr>
          <a:xfrm>
            <a:off x="1629508" y="4199914"/>
            <a:ext cx="9144000" cy="1655762"/>
          </a:xfrm>
        </p:spPr>
        <p:txBody>
          <a:bodyPr/>
          <a:lstStyle/>
          <a:p>
            <a:r>
              <a:rPr lang="en-GB" dirty="0"/>
              <a:t> Introduction to the Collaborative Review Document</a:t>
            </a:r>
          </a:p>
          <a:p>
            <a:r>
              <a:rPr lang="en-GB" dirty="0"/>
              <a:t>Deborah Roberts, Julie Taylor, Des Hewitt</a:t>
            </a:r>
          </a:p>
          <a:p>
            <a:endParaRPr lang="en-GB" dirty="0"/>
          </a:p>
        </p:txBody>
      </p:sp>
    </p:spTree>
    <p:extLst>
      <p:ext uri="{BB962C8B-B14F-4D97-AF65-F5344CB8AC3E}">
        <p14:creationId xmlns:p14="http://schemas.microsoft.com/office/powerpoint/2010/main" val="2423929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4A2FB-CEAB-6E40-9975-25B482FCDEB6}"/>
              </a:ext>
            </a:extLst>
          </p:cNvPr>
          <p:cNvSpPr>
            <a:spLocks noGrp="1"/>
          </p:cNvSpPr>
          <p:nvPr>
            <p:ph type="title"/>
          </p:nvPr>
        </p:nvSpPr>
        <p:spPr>
          <a:xfrm>
            <a:off x="172570" y="130735"/>
            <a:ext cx="11846859" cy="1100604"/>
          </a:xfrm>
        </p:spPr>
        <p:txBody>
          <a:bodyPr>
            <a:normAutofit fontScale="90000"/>
          </a:bodyPr>
          <a:lstStyle/>
          <a:p>
            <a:pPr algn="ctr"/>
            <a:r>
              <a:rPr lang="en-GB" dirty="0"/>
              <a:t>Summative Assessment against the Teachers’ Standards – at the end of the course</a:t>
            </a:r>
          </a:p>
        </p:txBody>
      </p:sp>
      <p:pic>
        <p:nvPicPr>
          <p:cNvPr id="5" name="Picture 4">
            <a:extLst>
              <a:ext uri="{FF2B5EF4-FFF2-40B4-BE49-F238E27FC236}">
                <a16:creationId xmlns:a16="http://schemas.microsoft.com/office/drawing/2014/main" id="{8F1C46BF-8089-43D1-B15A-B5BFFDEC5151}"/>
              </a:ext>
            </a:extLst>
          </p:cNvPr>
          <p:cNvPicPr>
            <a:picLocks noChangeAspect="1"/>
          </p:cNvPicPr>
          <p:nvPr/>
        </p:nvPicPr>
        <p:blipFill rotWithShape="1">
          <a:blip r:embed="rId3"/>
          <a:srcRect t="29910"/>
          <a:stretch/>
        </p:blipFill>
        <p:spPr>
          <a:xfrm>
            <a:off x="132229" y="6292945"/>
            <a:ext cx="12019430" cy="379910"/>
          </a:xfrm>
          <a:prstGeom prst="rect">
            <a:avLst/>
          </a:prstGeom>
        </p:spPr>
      </p:pic>
      <p:pic>
        <p:nvPicPr>
          <p:cNvPr id="4" name="Picture 3" descr="Table&#10;&#10;Description automatically generated">
            <a:extLst>
              <a:ext uri="{FF2B5EF4-FFF2-40B4-BE49-F238E27FC236}">
                <a16:creationId xmlns:a16="http://schemas.microsoft.com/office/drawing/2014/main" id="{E32F5752-6228-49F8-B28D-6D20F980AC6D}"/>
              </a:ext>
            </a:extLst>
          </p:cNvPr>
          <p:cNvPicPr>
            <a:picLocks noChangeAspect="1"/>
          </p:cNvPicPr>
          <p:nvPr/>
        </p:nvPicPr>
        <p:blipFill>
          <a:blip r:embed="rId4"/>
          <a:stretch>
            <a:fillRect/>
          </a:stretch>
        </p:blipFill>
        <p:spPr>
          <a:xfrm>
            <a:off x="0" y="1819684"/>
            <a:ext cx="12192000" cy="3218631"/>
          </a:xfrm>
          <a:custGeom>
            <a:avLst/>
            <a:gdLst>
              <a:gd name="connsiteX0" fmla="*/ 0 w 12192000"/>
              <a:gd name="connsiteY0" fmla="*/ 0 h 3218631"/>
              <a:gd name="connsiteX1" fmla="*/ 336731 w 12192000"/>
              <a:gd name="connsiteY1" fmla="*/ 0 h 3218631"/>
              <a:gd name="connsiteX2" fmla="*/ 795383 w 12192000"/>
              <a:gd name="connsiteY2" fmla="*/ 0 h 3218631"/>
              <a:gd name="connsiteX3" fmla="*/ 1132114 w 12192000"/>
              <a:gd name="connsiteY3" fmla="*/ 0 h 3218631"/>
              <a:gd name="connsiteX4" fmla="*/ 1590766 w 12192000"/>
              <a:gd name="connsiteY4" fmla="*/ 0 h 3218631"/>
              <a:gd name="connsiteX5" fmla="*/ 2049417 w 12192000"/>
              <a:gd name="connsiteY5" fmla="*/ 0 h 3218631"/>
              <a:gd name="connsiteX6" fmla="*/ 2629989 w 12192000"/>
              <a:gd name="connsiteY6" fmla="*/ 0 h 3218631"/>
              <a:gd name="connsiteX7" fmla="*/ 2966720 w 12192000"/>
              <a:gd name="connsiteY7" fmla="*/ 0 h 3218631"/>
              <a:gd name="connsiteX8" fmla="*/ 3547291 w 12192000"/>
              <a:gd name="connsiteY8" fmla="*/ 0 h 3218631"/>
              <a:gd name="connsiteX9" fmla="*/ 4371703 w 12192000"/>
              <a:gd name="connsiteY9" fmla="*/ 0 h 3218631"/>
              <a:gd name="connsiteX10" fmla="*/ 5196114 w 12192000"/>
              <a:gd name="connsiteY10" fmla="*/ 0 h 3218631"/>
              <a:gd name="connsiteX11" fmla="*/ 5532846 w 12192000"/>
              <a:gd name="connsiteY11" fmla="*/ 0 h 3218631"/>
              <a:gd name="connsiteX12" fmla="*/ 6113417 w 12192000"/>
              <a:gd name="connsiteY12" fmla="*/ 0 h 3218631"/>
              <a:gd name="connsiteX13" fmla="*/ 6937829 w 12192000"/>
              <a:gd name="connsiteY13" fmla="*/ 0 h 3218631"/>
              <a:gd name="connsiteX14" fmla="*/ 7274560 w 12192000"/>
              <a:gd name="connsiteY14" fmla="*/ 0 h 3218631"/>
              <a:gd name="connsiteX15" fmla="*/ 7977051 w 12192000"/>
              <a:gd name="connsiteY15" fmla="*/ 0 h 3218631"/>
              <a:gd name="connsiteX16" fmla="*/ 8191863 w 12192000"/>
              <a:gd name="connsiteY16" fmla="*/ 0 h 3218631"/>
              <a:gd name="connsiteX17" fmla="*/ 8650514 w 12192000"/>
              <a:gd name="connsiteY17" fmla="*/ 0 h 3218631"/>
              <a:gd name="connsiteX18" fmla="*/ 9231086 w 12192000"/>
              <a:gd name="connsiteY18" fmla="*/ 0 h 3218631"/>
              <a:gd name="connsiteX19" fmla="*/ 9933577 w 12192000"/>
              <a:gd name="connsiteY19" fmla="*/ 0 h 3218631"/>
              <a:gd name="connsiteX20" fmla="*/ 10148389 w 12192000"/>
              <a:gd name="connsiteY20" fmla="*/ 0 h 3218631"/>
              <a:gd name="connsiteX21" fmla="*/ 10485120 w 12192000"/>
              <a:gd name="connsiteY21" fmla="*/ 0 h 3218631"/>
              <a:gd name="connsiteX22" fmla="*/ 10821851 w 12192000"/>
              <a:gd name="connsiteY22" fmla="*/ 0 h 3218631"/>
              <a:gd name="connsiteX23" fmla="*/ 11646263 w 12192000"/>
              <a:gd name="connsiteY23" fmla="*/ 0 h 3218631"/>
              <a:gd name="connsiteX24" fmla="*/ 12192000 w 12192000"/>
              <a:gd name="connsiteY24" fmla="*/ 0 h 3218631"/>
              <a:gd name="connsiteX25" fmla="*/ 12192000 w 12192000"/>
              <a:gd name="connsiteY25" fmla="*/ 439880 h 3218631"/>
              <a:gd name="connsiteX26" fmla="*/ 12192000 w 12192000"/>
              <a:gd name="connsiteY26" fmla="*/ 879759 h 3218631"/>
              <a:gd name="connsiteX27" fmla="*/ 12192000 w 12192000"/>
              <a:gd name="connsiteY27" fmla="*/ 1480570 h 3218631"/>
              <a:gd name="connsiteX28" fmla="*/ 12192000 w 12192000"/>
              <a:gd name="connsiteY28" fmla="*/ 1952636 h 3218631"/>
              <a:gd name="connsiteX29" fmla="*/ 12192000 w 12192000"/>
              <a:gd name="connsiteY29" fmla="*/ 2489075 h 3218631"/>
              <a:gd name="connsiteX30" fmla="*/ 12192000 w 12192000"/>
              <a:gd name="connsiteY30" fmla="*/ 3218631 h 3218631"/>
              <a:gd name="connsiteX31" fmla="*/ 11855269 w 12192000"/>
              <a:gd name="connsiteY31" fmla="*/ 3218631 h 3218631"/>
              <a:gd name="connsiteX32" fmla="*/ 11152777 w 12192000"/>
              <a:gd name="connsiteY32" fmla="*/ 3218631 h 3218631"/>
              <a:gd name="connsiteX33" fmla="*/ 10328366 w 12192000"/>
              <a:gd name="connsiteY33" fmla="*/ 3218631 h 3218631"/>
              <a:gd name="connsiteX34" fmla="*/ 9991634 w 12192000"/>
              <a:gd name="connsiteY34" fmla="*/ 3218631 h 3218631"/>
              <a:gd name="connsiteX35" fmla="*/ 9167223 w 12192000"/>
              <a:gd name="connsiteY35" fmla="*/ 3218631 h 3218631"/>
              <a:gd name="connsiteX36" fmla="*/ 8708571 w 12192000"/>
              <a:gd name="connsiteY36" fmla="*/ 3218631 h 3218631"/>
              <a:gd name="connsiteX37" fmla="*/ 7884160 w 12192000"/>
              <a:gd name="connsiteY37" fmla="*/ 3218631 h 3218631"/>
              <a:gd name="connsiteX38" fmla="*/ 7303589 w 12192000"/>
              <a:gd name="connsiteY38" fmla="*/ 3218631 h 3218631"/>
              <a:gd name="connsiteX39" fmla="*/ 6723017 w 12192000"/>
              <a:gd name="connsiteY39" fmla="*/ 3218631 h 3218631"/>
              <a:gd name="connsiteX40" fmla="*/ 6508206 w 12192000"/>
              <a:gd name="connsiteY40" fmla="*/ 3218631 h 3218631"/>
              <a:gd name="connsiteX41" fmla="*/ 5927634 w 12192000"/>
              <a:gd name="connsiteY41" fmla="*/ 3218631 h 3218631"/>
              <a:gd name="connsiteX42" fmla="*/ 5468983 w 12192000"/>
              <a:gd name="connsiteY42" fmla="*/ 3218631 h 3218631"/>
              <a:gd name="connsiteX43" fmla="*/ 4766491 w 12192000"/>
              <a:gd name="connsiteY43" fmla="*/ 3218631 h 3218631"/>
              <a:gd name="connsiteX44" fmla="*/ 3942080 w 12192000"/>
              <a:gd name="connsiteY44" fmla="*/ 3218631 h 3218631"/>
              <a:gd name="connsiteX45" fmla="*/ 3361509 w 12192000"/>
              <a:gd name="connsiteY45" fmla="*/ 3218631 h 3218631"/>
              <a:gd name="connsiteX46" fmla="*/ 2659017 w 12192000"/>
              <a:gd name="connsiteY46" fmla="*/ 3218631 h 3218631"/>
              <a:gd name="connsiteX47" fmla="*/ 2200366 w 12192000"/>
              <a:gd name="connsiteY47" fmla="*/ 3218631 h 3218631"/>
              <a:gd name="connsiteX48" fmla="*/ 1619794 w 12192000"/>
              <a:gd name="connsiteY48" fmla="*/ 3218631 h 3218631"/>
              <a:gd name="connsiteX49" fmla="*/ 1161143 w 12192000"/>
              <a:gd name="connsiteY49" fmla="*/ 3218631 h 3218631"/>
              <a:gd name="connsiteX50" fmla="*/ 0 w 12192000"/>
              <a:gd name="connsiteY50" fmla="*/ 3218631 h 3218631"/>
              <a:gd name="connsiteX51" fmla="*/ 0 w 12192000"/>
              <a:gd name="connsiteY51" fmla="*/ 2617820 h 3218631"/>
              <a:gd name="connsiteX52" fmla="*/ 0 w 12192000"/>
              <a:gd name="connsiteY52" fmla="*/ 2145754 h 3218631"/>
              <a:gd name="connsiteX53" fmla="*/ 0 w 12192000"/>
              <a:gd name="connsiteY53" fmla="*/ 1673688 h 3218631"/>
              <a:gd name="connsiteX54" fmla="*/ 0 w 12192000"/>
              <a:gd name="connsiteY54" fmla="*/ 1105063 h 3218631"/>
              <a:gd name="connsiteX55" fmla="*/ 0 w 12192000"/>
              <a:gd name="connsiteY55" fmla="*/ 504252 h 3218631"/>
              <a:gd name="connsiteX56" fmla="*/ 0 w 12192000"/>
              <a:gd name="connsiteY56" fmla="*/ 0 h 3218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2192000" h="3218631" fill="none" extrusionOk="0">
                <a:moveTo>
                  <a:pt x="0" y="0"/>
                </a:moveTo>
                <a:cubicBezTo>
                  <a:pt x="69469" y="-28190"/>
                  <a:pt x="202710" y="9560"/>
                  <a:pt x="336731" y="0"/>
                </a:cubicBezTo>
                <a:cubicBezTo>
                  <a:pt x="470752" y="-9560"/>
                  <a:pt x="687464" y="4155"/>
                  <a:pt x="795383" y="0"/>
                </a:cubicBezTo>
                <a:cubicBezTo>
                  <a:pt x="903302" y="-4155"/>
                  <a:pt x="1059407" y="16719"/>
                  <a:pt x="1132114" y="0"/>
                </a:cubicBezTo>
                <a:cubicBezTo>
                  <a:pt x="1204821" y="-16719"/>
                  <a:pt x="1410924" y="37568"/>
                  <a:pt x="1590766" y="0"/>
                </a:cubicBezTo>
                <a:cubicBezTo>
                  <a:pt x="1770608" y="-37568"/>
                  <a:pt x="1956815" y="15933"/>
                  <a:pt x="2049417" y="0"/>
                </a:cubicBezTo>
                <a:cubicBezTo>
                  <a:pt x="2142019" y="-15933"/>
                  <a:pt x="2392598" y="46586"/>
                  <a:pt x="2629989" y="0"/>
                </a:cubicBezTo>
                <a:cubicBezTo>
                  <a:pt x="2867380" y="-46586"/>
                  <a:pt x="2868181" y="10176"/>
                  <a:pt x="2966720" y="0"/>
                </a:cubicBezTo>
                <a:cubicBezTo>
                  <a:pt x="3065259" y="-10176"/>
                  <a:pt x="3307228" y="62940"/>
                  <a:pt x="3547291" y="0"/>
                </a:cubicBezTo>
                <a:cubicBezTo>
                  <a:pt x="3787354" y="-62940"/>
                  <a:pt x="4052466" y="64717"/>
                  <a:pt x="4371703" y="0"/>
                </a:cubicBezTo>
                <a:cubicBezTo>
                  <a:pt x="4690940" y="-64717"/>
                  <a:pt x="5030354" y="83327"/>
                  <a:pt x="5196114" y="0"/>
                </a:cubicBezTo>
                <a:cubicBezTo>
                  <a:pt x="5361874" y="-83327"/>
                  <a:pt x="5428886" y="33250"/>
                  <a:pt x="5532846" y="0"/>
                </a:cubicBezTo>
                <a:cubicBezTo>
                  <a:pt x="5636806" y="-33250"/>
                  <a:pt x="5833929" y="60816"/>
                  <a:pt x="6113417" y="0"/>
                </a:cubicBezTo>
                <a:cubicBezTo>
                  <a:pt x="6392905" y="-60816"/>
                  <a:pt x="6574759" y="91773"/>
                  <a:pt x="6937829" y="0"/>
                </a:cubicBezTo>
                <a:cubicBezTo>
                  <a:pt x="7300899" y="-91773"/>
                  <a:pt x="7116219" y="21486"/>
                  <a:pt x="7274560" y="0"/>
                </a:cubicBezTo>
                <a:cubicBezTo>
                  <a:pt x="7432901" y="-21486"/>
                  <a:pt x="7675700" y="40031"/>
                  <a:pt x="7977051" y="0"/>
                </a:cubicBezTo>
                <a:cubicBezTo>
                  <a:pt x="8278402" y="-40031"/>
                  <a:pt x="8147772" y="15143"/>
                  <a:pt x="8191863" y="0"/>
                </a:cubicBezTo>
                <a:cubicBezTo>
                  <a:pt x="8235954" y="-15143"/>
                  <a:pt x="8461827" y="8829"/>
                  <a:pt x="8650514" y="0"/>
                </a:cubicBezTo>
                <a:cubicBezTo>
                  <a:pt x="8839201" y="-8829"/>
                  <a:pt x="8978366" y="10046"/>
                  <a:pt x="9231086" y="0"/>
                </a:cubicBezTo>
                <a:cubicBezTo>
                  <a:pt x="9483806" y="-10046"/>
                  <a:pt x="9774411" y="32300"/>
                  <a:pt x="9933577" y="0"/>
                </a:cubicBezTo>
                <a:cubicBezTo>
                  <a:pt x="10092743" y="-32300"/>
                  <a:pt x="10094060" y="17016"/>
                  <a:pt x="10148389" y="0"/>
                </a:cubicBezTo>
                <a:cubicBezTo>
                  <a:pt x="10202718" y="-17016"/>
                  <a:pt x="10348057" y="32288"/>
                  <a:pt x="10485120" y="0"/>
                </a:cubicBezTo>
                <a:cubicBezTo>
                  <a:pt x="10622183" y="-32288"/>
                  <a:pt x="10750452" y="10895"/>
                  <a:pt x="10821851" y="0"/>
                </a:cubicBezTo>
                <a:cubicBezTo>
                  <a:pt x="10893250" y="-10895"/>
                  <a:pt x="11267491" y="66730"/>
                  <a:pt x="11646263" y="0"/>
                </a:cubicBezTo>
                <a:cubicBezTo>
                  <a:pt x="12025035" y="-66730"/>
                  <a:pt x="12049209" y="11222"/>
                  <a:pt x="12192000" y="0"/>
                </a:cubicBezTo>
                <a:cubicBezTo>
                  <a:pt x="12227892" y="103770"/>
                  <a:pt x="12152651" y="312098"/>
                  <a:pt x="12192000" y="439880"/>
                </a:cubicBezTo>
                <a:cubicBezTo>
                  <a:pt x="12231349" y="567662"/>
                  <a:pt x="12154962" y="740794"/>
                  <a:pt x="12192000" y="879759"/>
                </a:cubicBezTo>
                <a:cubicBezTo>
                  <a:pt x="12229038" y="1018724"/>
                  <a:pt x="12180052" y="1205816"/>
                  <a:pt x="12192000" y="1480570"/>
                </a:cubicBezTo>
                <a:cubicBezTo>
                  <a:pt x="12203948" y="1755324"/>
                  <a:pt x="12142743" y="1830176"/>
                  <a:pt x="12192000" y="1952636"/>
                </a:cubicBezTo>
                <a:cubicBezTo>
                  <a:pt x="12241257" y="2075096"/>
                  <a:pt x="12186257" y="2337815"/>
                  <a:pt x="12192000" y="2489075"/>
                </a:cubicBezTo>
                <a:cubicBezTo>
                  <a:pt x="12197743" y="2640335"/>
                  <a:pt x="12123682" y="3066435"/>
                  <a:pt x="12192000" y="3218631"/>
                </a:cubicBezTo>
                <a:cubicBezTo>
                  <a:pt x="12049003" y="3238417"/>
                  <a:pt x="11993385" y="3215863"/>
                  <a:pt x="11855269" y="3218631"/>
                </a:cubicBezTo>
                <a:cubicBezTo>
                  <a:pt x="11717153" y="3221399"/>
                  <a:pt x="11490696" y="3176823"/>
                  <a:pt x="11152777" y="3218631"/>
                </a:cubicBezTo>
                <a:cubicBezTo>
                  <a:pt x="10814858" y="3260439"/>
                  <a:pt x="10700503" y="3210450"/>
                  <a:pt x="10328366" y="3218631"/>
                </a:cubicBezTo>
                <a:cubicBezTo>
                  <a:pt x="9956229" y="3226812"/>
                  <a:pt x="10136721" y="3181817"/>
                  <a:pt x="9991634" y="3218631"/>
                </a:cubicBezTo>
                <a:cubicBezTo>
                  <a:pt x="9846547" y="3255445"/>
                  <a:pt x="9513092" y="3148742"/>
                  <a:pt x="9167223" y="3218631"/>
                </a:cubicBezTo>
                <a:cubicBezTo>
                  <a:pt x="8821354" y="3288520"/>
                  <a:pt x="8833610" y="3204216"/>
                  <a:pt x="8708571" y="3218631"/>
                </a:cubicBezTo>
                <a:cubicBezTo>
                  <a:pt x="8583532" y="3233046"/>
                  <a:pt x="8055531" y="3119817"/>
                  <a:pt x="7884160" y="3218631"/>
                </a:cubicBezTo>
                <a:cubicBezTo>
                  <a:pt x="7712789" y="3317445"/>
                  <a:pt x="7583032" y="3218010"/>
                  <a:pt x="7303589" y="3218631"/>
                </a:cubicBezTo>
                <a:cubicBezTo>
                  <a:pt x="7024146" y="3219252"/>
                  <a:pt x="6958672" y="3203140"/>
                  <a:pt x="6723017" y="3218631"/>
                </a:cubicBezTo>
                <a:cubicBezTo>
                  <a:pt x="6487362" y="3234122"/>
                  <a:pt x="6583987" y="3206541"/>
                  <a:pt x="6508206" y="3218631"/>
                </a:cubicBezTo>
                <a:cubicBezTo>
                  <a:pt x="6432425" y="3230721"/>
                  <a:pt x="6196214" y="3168981"/>
                  <a:pt x="5927634" y="3218631"/>
                </a:cubicBezTo>
                <a:cubicBezTo>
                  <a:pt x="5659054" y="3268281"/>
                  <a:pt x="5607530" y="3187491"/>
                  <a:pt x="5468983" y="3218631"/>
                </a:cubicBezTo>
                <a:cubicBezTo>
                  <a:pt x="5330436" y="3249771"/>
                  <a:pt x="4910865" y="3162171"/>
                  <a:pt x="4766491" y="3218631"/>
                </a:cubicBezTo>
                <a:cubicBezTo>
                  <a:pt x="4622117" y="3275091"/>
                  <a:pt x="4187405" y="3157508"/>
                  <a:pt x="3942080" y="3218631"/>
                </a:cubicBezTo>
                <a:cubicBezTo>
                  <a:pt x="3696755" y="3279754"/>
                  <a:pt x="3574864" y="3170489"/>
                  <a:pt x="3361509" y="3218631"/>
                </a:cubicBezTo>
                <a:cubicBezTo>
                  <a:pt x="3148154" y="3266773"/>
                  <a:pt x="2983363" y="3134865"/>
                  <a:pt x="2659017" y="3218631"/>
                </a:cubicBezTo>
                <a:cubicBezTo>
                  <a:pt x="2334671" y="3302397"/>
                  <a:pt x="2371703" y="3217479"/>
                  <a:pt x="2200366" y="3218631"/>
                </a:cubicBezTo>
                <a:cubicBezTo>
                  <a:pt x="2029029" y="3219783"/>
                  <a:pt x="1849350" y="3191563"/>
                  <a:pt x="1619794" y="3218631"/>
                </a:cubicBezTo>
                <a:cubicBezTo>
                  <a:pt x="1390238" y="3245699"/>
                  <a:pt x="1342656" y="3213132"/>
                  <a:pt x="1161143" y="3218631"/>
                </a:cubicBezTo>
                <a:cubicBezTo>
                  <a:pt x="979630" y="3224130"/>
                  <a:pt x="457761" y="3082488"/>
                  <a:pt x="0" y="3218631"/>
                </a:cubicBezTo>
                <a:cubicBezTo>
                  <a:pt x="-38988" y="3071318"/>
                  <a:pt x="42422" y="2887353"/>
                  <a:pt x="0" y="2617820"/>
                </a:cubicBezTo>
                <a:cubicBezTo>
                  <a:pt x="-42422" y="2348287"/>
                  <a:pt x="22509" y="2257911"/>
                  <a:pt x="0" y="2145754"/>
                </a:cubicBezTo>
                <a:cubicBezTo>
                  <a:pt x="-22509" y="2033597"/>
                  <a:pt x="7559" y="1856091"/>
                  <a:pt x="0" y="1673688"/>
                </a:cubicBezTo>
                <a:cubicBezTo>
                  <a:pt x="-7559" y="1491285"/>
                  <a:pt x="43715" y="1333945"/>
                  <a:pt x="0" y="1105063"/>
                </a:cubicBezTo>
                <a:cubicBezTo>
                  <a:pt x="-43715" y="876181"/>
                  <a:pt x="51655" y="634961"/>
                  <a:pt x="0" y="504252"/>
                </a:cubicBezTo>
                <a:cubicBezTo>
                  <a:pt x="-51655" y="373543"/>
                  <a:pt x="52890" y="251402"/>
                  <a:pt x="0" y="0"/>
                </a:cubicBezTo>
                <a:close/>
              </a:path>
              <a:path w="12192000" h="3218631" stroke="0" extrusionOk="0">
                <a:moveTo>
                  <a:pt x="0" y="0"/>
                </a:moveTo>
                <a:cubicBezTo>
                  <a:pt x="189830" y="-6985"/>
                  <a:pt x="463709" y="3790"/>
                  <a:pt x="580571" y="0"/>
                </a:cubicBezTo>
                <a:cubicBezTo>
                  <a:pt x="697433" y="-3790"/>
                  <a:pt x="899117" y="58465"/>
                  <a:pt x="1161143" y="0"/>
                </a:cubicBezTo>
                <a:cubicBezTo>
                  <a:pt x="1423169" y="-58465"/>
                  <a:pt x="1598505" y="12542"/>
                  <a:pt x="1985554" y="0"/>
                </a:cubicBezTo>
                <a:cubicBezTo>
                  <a:pt x="2372603" y="-12542"/>
                  <a:pt x="2625702" y="56589"/>
                  <a:pt x="2809966" y="0"/>
                </a:cubicBezTo>
                <a:cubicBezTo>
                  <a:pt x="2994230" y="-56589"/>
                  <a:pt x="3138910" y="26771"/>
                  <a:pt x="3390537" y="0"/>
                </a:cubicBezTo>
                <a:cubicBezTo>
                  <a:pt x="3642164" y="-26771"/>
                  <a:pt x="3684196" y="5006"/>
                  <a:pt x="3849189" y="0"/>
                </a:cubicBezTo>
                <a:cubicBezTo>
                  <a:pt x="4014182" y="-5006"/>
                  <a:pt x="4297664" y="37606"/>
                  <a:pt x="4429760" y="0"/>
                </a:cubicBezTo>
                <a:cubicBezTo>
                  <a:pt x="4561856" y="-37606"/>
                  <a:pt x="4846787" y="22212"/>
                  <a:pt x="5132251" y="0"/>
                </a:cubicBezTo>
                <a:cubicBezTo>
                  <a:pt x="5417715" y="-22212"/>
                  <a:pt x="5259369" y="9558"/>
                  <a:pt x="5347063" y="0"/>
                </a:cubicBezTo>
                <a:cubicBezTo>
                  <a:pt x="5434757" y="-9558"/>
                  <a:pt x="5874539" y="31110"/>
                  <a:pt x="6171474" y="0"/>
                </a:cubicBezTo>
                <a:cubicBezTo>
                  <a:pt x="6468409" y="-31110"/>
                  <a:pt x="6600014" y="27833"/>
                  <a:pt x="6752046" y="0"/>
                </a:cubicBezTo>
                <a:cubicBezTo>
                  <a:pt x="6904078" y="-27833"/>
                  <a:pt x="7333599" y="82310"/>
                  <a:pt x="7576457" y="0"/>
                </a:cubicBezTo>
                <a:cubicBezTo>
                  <a:pt x="7819315" y="-82310"/>
                  <a:pt x="8134072" y="15917"/>
                  <a:pt x="8278949" y="0"/>
                </a:cubicBezTo>
                <a:cubicBezTo>
                  <a:pt x="8423826" y="-15917"/>
                  <a:pt x="8439346" y="6826"/>
                  <a:pt x="8493760" y="0"/>
                </a:cubicBezTo>
                <a:cubicBezTo>
                  <a:pt x="8548174" y="-6826"/>
                  <a:pt x="8731001" y="32269"/>
                  <a:pt x="8830491" y="0"/>
                </a:cubicBezTo>
                <a:cubicBezTo>
                  <a:pt x="8929981" y="-32269"/>
                  <a:pt x="9208058" y="45147"/>
                  <a:pt x="9411063" y="0"/>
                </a:cubicBezTo>
                <a:cubicBezTo>
                  <a:pt x="9614068" y="-45147"/>
                  <a:pt x="9581992" y="3124"/>
                  <a:pt x="9625874" y="0"/>
                </a:cubicBezTo>
                <a:cubicBezTo>
                  <a:pt x="9669756" y="-3124"/>
                  <a:pt x="9802761" y="36631"/>
                  <a:pt x="9962606" y="0"/>
                </a:cubicBezTo>
                <a:cubicBezTo>
                  <a:pt x="10122451" y="-36631"/>
                  <a:pt x="10299479" y="4979"/>
                  <a:pt x="10421257" y="0"/>
                </a:cubicBezTo>
                <a:cubicBezTo>
                  <a:pt x="10543035" y="-4979"/>
                  <a:pt x="10863940" y="82694"/>
                  <a:pt x="11123749" y="0"/>
                </a:cubicBezTo>
                <a:cubicBezTo>
                  <a:pt x="11383558" y="-82694"/>
                  <a:pt x="11701258" y="118037"/>
                  <a:pt x="12192000" y="0"/>
                </a:cubicBezTo>
                <a:cubicBezTo>
                  <a:pt x="12194515" y="154410"/>
                  <a:pt x="12164597" y="361388"/>
                  <a:pt x="12192000" y="504252"/>
                </a:cubicBezTo>
                <a:cubicBezTo>
                  <a:pt x="12219403" y="647116"/>
                  <a:pt x="12169951" y="874462"/>
                  <a:pt x="12192000" y="1040691"/>
                </a:cubicBezTo>
                <a:cubicBezTo>
                  <a:pt x="12214049" y="1206920"/>
                  <a:pt x="12175194" y="1312608"/>
                  <a:pt x="12192000" y="1577129"/>
                </a:cubicBezTo>
                <a:cubicBezTo>
                  <a:pt x="12208806" y="1841650"/>
                  <a:pt x="12160572" y="1838458"/>
                  <a:pt x="12192000" y="2049195"/>
                </a:cubicBezTo>
                <a:cubicBezTo>
                  <a:pt x="12223428" y="2259932"/>
                  <a:pt x="12174585" y="2372613"/>
                  <a:pt x="12192000" y="2650006"/>
                </a:cubicBezTo>
                <a:cubicBezTo>
                  <a:pt x="12209415" y="2927399"/>
                  <a:pt x="12178883" y="3028570"/>
                  <a:pt x="12192000" y="3218631"/>
                </a:cubicBezTo>
                <a:cubicBezTo>
                  <a:pt x="11947591" y="3242018"/>
                  <a:pt x="11729877" y="3189443"/>
                  <a:pt x="11489509" y="3218631"/>
                </a:cubicBezTo>
                <a:cubicBezTo>
                  <a:pt x="11249141" y="3247819"/>
                  <a:pt x="11171784" y="3189584"/>
                  <a:pt x="10908937" y="3218631"/>
                </a:cubicBezTo>
                <a:cubicBezTo>
                  <a:pt x="10646090" y="3247678"/>
                  <a:pt x="10356122" y="3171800"/>
                  <a:pt x="10084526" y="3218631"/>
                </a:cubicBezTo>
                <a:cubicBezTo>
                  <a:pt x="9812930" y="3265462"/>
                  <a:pt x="9505361" y="3160571"/>
                  <a:pt x="9260114" y="3218631"/>
                </a:cubicBezTo>
                <a:cubicBezTo>
                  <a:pt x="9014867" y="3276691"/>
                  <a:pt x="8882701" y="3187947"/>
                  <a:pt x="8679543" y="3218631"/>
                </a:cubicBezTo>
                <a:cubicBezTo>
                  <a:pt x="8476385" y="3249315"/>
                  <a:pt x="8460960" y="3183695"/>
                  <a:pt x="8342811" y="3218631"/>
                </a:cubicBezTo>
                <a:cubicBezTo>
                  <a:pt x="8224662" y="3253567"/>
                  <a:pt x="8135303" y="3207113"/>
                  <a:pt x="8006080" y="3218631"/>
                </a:cubicBezTo>
                <a:cubicBezTo>
                  <a:pt x="7876857" y="3230149"/>
                  <a:pt x="7809833" y="3206548"/>
                  <a:pt x="7669349" y="3218631"/>
                </a:cubicBezTo>
                <a:cubicBezTo>
                  <a:pt x="7528865" y="3230714"/>
                  <a:pt x="7292484" y="3204690"/>
                  <a:pt x="6966857" y="3218631"/>
                </a:cubicBezTo>
                <a:cubicBezTo>
                  <a:pt x="6641230" y="3232572"/>
                  <a:pt x="6655098" y="3181055"/>
                  <a:pt x="6386286" y="3218631"/>
                </a:cubicBezTo>
                <a:cubicBezTo>
                  <a:pt x="6117474" y="3256207"/>
                  <a:pt x="6251662" y="3205874"/>
                  <a:pt x="6171474" y="3218631"/>
                </a:cubicBezTo>
                <a:cubicBezTo>
                  <a:pt x="6091286" y="3231388"/>
                  <a:pt x="6051901" y="3217045"/>
                  <a:pt x="5956663" y="3218631"/>
                </a:cubicBezTo>
                <a:cubicBezTo>
                  <a:pt x="5861425" y="3220217"/>
                  <a:pt x="5705707" y="3178630"/>
                  <a:pt x="5619931" y="3218631"/>
                </a:cubicBezTo>
                <a:cubicBezTo>
                  <a:pt x="5534155" y="3258632"/>
                  <a:pt x="5356768" y="3206285"/>
                  <a:pt x="5283200" y="3218631"/>
                </a:cubicBezTo>
                <a:cubicBezTo>
                  <a:pt x="5209632" y="3230977"/>
                  <a:pt x="4867217" y="3156370"/>
                  <a:pt x="4458789" y="3218631"/>
                </a:cubicBezTo>
                <a:cubicBezTo>
                  <a:pt x="4050361" y="3280892"/>
                  <a:pt x="3933231" y="3159395"/>
                  <a:pt x="3634377" y="3218631"/>
                </a:cubicBezTo>
                <a:cubicBezTo>
                  <a:pt x="3335523" y="3277867"/>
                  <a:pt x="3257547" y="3194456"/>
                  <a:pt x="2931886" y="3218631"/>
                </a:cubicBezTo>
                <a:cubicBezTo>
                  <a:pt x="2606225" y="3242806"/>
                  <a:pt x="2646127" y="3181961"/>
                  <a:pt x="2473234" y="3218631"/>
                </a:cubicBezTo>
                <a:cubicBezTo>
                  <a:pt x="2300341" y="3255301"/>
                  <a:pt x="2211035" y="3211303"/>
                  <a:pt x="2014583" y="3218631"/>
                </a:cubicBezTo>
                <a:cubicBezTo>
                  <a:pt x="1818131" y="3225959"/>
                  <a:pt x="1887878" y="3192940"/>
                  <a:pt x="1799771" y="3218631"/>
                </a:cubicBezTo>
                <a:cubicBezTo>
                  <a:pt x="1711664" y="3244322"/>
                  <a:pt x="1654325" y="3201799"/>
                  <a:pt x="1584960" y="3218631"/>
                </a:cubicBezTo>
                <a:cubicBezTo>
                  <a:pt x="1515595" y="3235463"/>
                  <a:pt x="1196240" y="3212816"/>
                  <a:pt x="882469" y="3218631"/>
                </a:cubicBezTo>
                <a:cubicBezTo>
                  <a:pt x="568698" y="3224446"/>
                  <a:pt x="303346" y="3189752"/>
                  <a:pt x="0" y="3218631"/>
                </a:cubicBezTo>
                <a:cubicBezTo>
                  <a:pt x="-19786" y="3084186"/>
                  <a:pt x="46306" y="2883520"/>
                  <a:pt x="0" y="2778751"/>
                </a:cubicBezTo>
                <a:cubicBezTo>
                  <a:pt x="-46306" y="2673982"/>
                  <a:pt x="12039" y="2492919"/>
                  <a:pt x="0" y="2274499"/>
                </a:cubicBezTo>
                <a:cubicBezTo>
                  <a:pt x="-12039" y="2056079"/>
                  <a:pt x="9318" y="1910941"/>
                  <a:pt x="0" y="1802433"/>
                </a:cubicBezTo>
                <a:cubicBezTo>
                  <a:pt x="-9318" y="1693925"/>
                  <a:pt x="29425" y="1486442"/>
                  <a:pt x="0" y="1330367"/>
                </a:cubicBezTo>
                <a:cubicBezTo>
                  <a:pt x="-29425" y="1174292"/>
                  <a:pt x="5395" y="916010"/>
                  <a:pt x="0" y="793929"/>
                </a:cubicBezTo>
                <a:cubicBezTo>
                  <a:pt x="-5395" y="671848"/>
                  <a:pt x="51039" y="317071"/>
                  <a:pt x="0" y="0"/>
                </a:cubicBezTo>
                <a:close/>
              </a:path>
            </a:pathLst>
          </a:custGeom>
          <a:ln>
            <a:solidFill>
              <a:schemeClr val="tx1"/>
            </a:solidFill>
            <a:extLst>
              <a:ext uri="{C807C97D-BFC1-408E-A445-0C87EB9F89A2}">
                <ask:lineSketchStyleProps xmlns:ask="http://schemas.microsoft.com/office/drawing/2018/sketchyshapes" sd="505680892">
                  <a:prstGeom prst="rect">
                    <a:avLst/>
                  </a:prstGeom>
                  <ask:type>
                    <ask:lineSketchScribble/>
                  </ask:type>
                </ask:lineSketchStyleProps>
              </a:ext>
            </a:extLst>
          </a:ln>
        </p:spPr>
      </p:pic>
    </p:spTree>
    <p:extLst>
      <p:ext uri="{BB962C8B-B14F-4D97-AF65-F5344CB8AC3E}">
        <p14:creationId xmlns:p14="http://schemas.microsoft.com/office/powerpoint/2010/main" val="2178344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E02C8-D1FF-7E4D-B060-AB219CC2873A}"/>
              </a:ext>
            </a:extLst>
          </p:cNvPr>
          <p:cNvSpPr>
            <a:spLocks noGrp="1"/>
          </p:cNvSpPr>
          <p:nvPr>
            <p:ph type="title"/>
          </p:nvPr>
        </p:nvSpPr>
        <p:spPr>
          <a:xfrm>
            <a:off x="730623" y="510988"/>
            <a:ext cx="4863353" cy="1325563"/>
          </a:xfrm>
          <a:ln>
            <a:solidFill>
              <a:schemeClr val="accent1"/>
            </a:solidFill>
          </a:ln>
        </p:spPr>
        <p:txBody>
          <a:bodyPr>
            <a:normAutofit/>
          </a:bodyPr>
          <a:lstStyle/>
          <a:p>
            <a:r>
              <a:rPr lang="en-GB" dirty="0"/>
              <a:t>Qualtrics: Half-termly progress</a:t>
            </a:r>
          </a:p>
        </p:txBody>
      </p:sp>
      <p:sp>
        <p:nvSpPr>
          <p:cNvPr id="3" name="Content Placeholder 2">
            <a:extLst>
              <a:ext uri="{FF2B5EF4-FFF2-40B4-BE49-F238E27FC236}">
                <a16:creationId xmlns:a16="http://schemas.microsoft.com/office/drawing/2014/main" id="{AD743EC2-1EEB-5548-8F0F-D16D74C3E12A}"/>
              </a:ext>
            </a:extLst>
          </p:cNvPr>
          <p:cNvSpPr>
            <a:spLocks noGrp="1"/>
          </p:cNvSpPr>
          <p:nvPr>
            <p:ph idx="1"/>
          </p:nvPr>
        </p:nvSpPr>
        <p:spPr>
          <a:xfrm>
            <a:off x="730623" y="2487705"/>
            <a:ext cx="3787588" cy="3554787"/>
          </a:xfrm>
          <a:ln>
            <a:solidFill>
              <a:schemeClr val="accent1"/>
            </a:solidFill>
          </a:ln>
        </p:spPr>
        <p:txBody>
          <a:bodyPr>
            <a:normAutofit lnSpcReduction="10000"/>
          </a:bodyPr>
          <a:lstStyle/>
          <a:p>
            <a:r>
              <a:rPr lang="en-GB" dirty="0"/>
              <a:t>Sign off form for data integrity</a:t>
            </a:r>
          </a:p>
          <a:p>
            <a:r>
              <a:rPr lang="en-GB" dirty="0"/>
              <a:t>Webform</a:t>
            </a:r>
          </a:p>
          <a:p>
            <a:r>
              <a:rPr lang="en-GB" dirty="0"/>
              <a:t>Trainee details +</a:t>
            </a:r>
          </a:p>
          <a:p>
            <a:r>
              <a:rPr lang="en-GB" dirty="0"/>
              <a:t>Summary of attainment </a:t>
            </a:r>
          </a:p>
          <a:p>
            <a:r>
              <a:rPr lang="en-GB" dirty="0"/>
              <a:t>Against 5 areas of the CCF</a:t>
            </a:r>
          </a:p>
        </p:txBody>
      </p:sp>
      <p:pic>
        <p:nvPicPr>
          <p:cNvPr id="5" name="Picture 4" descr="Graphical user interface, application&#10;&#10;Description automatically generated">
            <a:extLst>
              <a:ext uri="{FF2B5EF4-FFF2-40B4-BE49-F238E27FC236}">
                <a16:creationId xmlns:a16="http://schemas.microsoft.com/office/drawing/2014/main" id="{C992DEC8-183C-4632-BA00-95F241C71BF0}"/>
              </a:ext>
            </a:extLst>
          </p:cNvPr>
          <p:cNvPicPr>
            <a:picLocks noChangeAspect="1"/>
          </p:cNvPicPr>
          <p:nvPr/>
        </p:nvPicPr>
        <p:blipFill>
          <a:blip r:embed="rId3"/>
          <a:stretch>
            <a:fillRect/>
          </a:stretch>
        </p:blipFill>
        <p:spPr>
          <a:xfrm>
            <a:off x="6096000" y="510988"/>
            <a:ext cx="5912224" cy="6194095"/>
          </a:xfrm>
          <a:custGeom>
            <a:avLst/>
            <a:gdLst>
              <a:gd name="connsiteX0" fmla="*/ 0 w 5912224"/>
              <a:gd name="connsiteY0" fmla="*/ 0 h 6194095"/>
              <a:gd name="connsiteX1" fmla="*/ 709467 w 5912224"/>
              <a:gd name="connsiteY1" fmla="*/ 0 h 6194095"/>
              <a:gd name="connsiteX2" fmla="*/ 1123323 w 5912224"/>
              <a:gd name="connsiteY2" fmla="*/ 0 h 6194095"/>
              <a:gd name="connsiteX3" fmla="*/ 1714545 w 5912224"/>
              <a:gd name="connsiteY3" fmla="*/ 0 h 6194095"/>
              <a:gd name="connsiteX4" fmla="*/ 2187523 w 5912224"/>
              <a:gd name="connsiteY4" fmla="*/ 0 h 6194095"/>
              <a:gd name="connsiteX5" fmla="*/ 2778745 w 5912224"/>
              <a:gd name="connsiteY5" fmla="*/ 0 h 6194095"/>
              <a:gd name="connsiteX6" fmla="*/ 3369968 w 5912224"/>
              <a:gd name="connsiteY6" fmla="*/ 0 h 6194095"/>
              <a:gd name="connsiteX7" fmla="*/ 4020312 w 5912224"/>
              <a:gd name="connsiteY7" fmla="*/ 0 h 6194095"/>
              <a:gd name="connsiteX8" fmla="*/ 4493290 w 5912224"/>
              <a:gd name="connsiteY8" fmla="*/ 0 h 6194095"/>
              <a:gd name="connsiteX9" fmla="*/ 5025390 w 5912224"/>
              <a:gd name="connsiteY9" fmla="*/ 0 h 6194095"/>
              <a:gd name="connsiteX10" fmla="*/ 5912224 w 5912224"/>
              <a:gd name="connsiteY10" fmla="*/ 0 h 6194095"/>
              <a:gd name="connsiteX11" fmla="*/ 5912224 w 5912224"/>
              <a:gd name="connsiteY11" fmla="*/ 439218 h 6194095"/>
              <a:gd name="connsiteX12" fmla="*/ 5912224 w 5912224"/>
              <a:gd name="connsiteY12" fmla="*/ 1064258 h 6194095"/>
              <a:gd name="connsiteX13" fmla="*/ 5912224 w 5912224"/>
              <a:gd name="connsiteY13" fmla="*/ 1441535 h 6194095"/>
              <a:gd name="connsiteX14" fmla="*/ 5912224 w 5912224"/>
              <a:gd name="connsiteY14" fmla="*/ 2004634 h 6194095"/>
              <a:gd name="connsiteX15" fmla="*/ 5912224 w 5912224"/>
              <a:gd name="connsiteY15" fmla="*/ 2381911 h 6194095"/>
              <a:gd name="connsiteX16" fmla="*/ 5912224 w 5912224"/>
              <a:gd name="connsiteY16" fmla="*/ 2821129 h 6194095"/>
              <a:gd name="connsiteX17" fmla="*/ 5912224 w 5912224"/>
              <a:gd name="connsiteY17" fmla="*/ 3260346 h 6194095"/>
              <a:gd name="connsiteX18" fmla="*/ 5912224 w 5912224"/>
              <a:gd name="connsiteY18" fmla="*/ 3885387 h 6194095"/>
              <a:gd name="connsiteX19" fmla="*/ 5912224 w 5912224"/>
              <a:gd name="connsiteY19" fmla="*/ 4262664 h 6194095"/>
              <a:gd name="connsiteX20" fmla="*/ 5912224 w 5912224"/>
              <a:gd name="connsiteY20" fmla="*/ 4639940 h 6194095"/>
              <a:gd name="connsiteX21" fmla="*/ 5912224 w 5912224"/>
              <a:gd name="connsiteY21" fmla="*/ 5079158 h 6194095"/>
              <a:gd name="connsiteX22" fmla="*/ 5912224 w 5912224"/>
              <a:gd name="connsiteY22" fmla="*/ 5456435 h 6194095"/>
              <a:gd name="connsiteX23" fmla="*/ 5912224 w 5912224"/>
              <a:gd name="connsiteY23" fmla="*/ 6194095 h 6194095"/>
              <a:gd name="connsiteX24" fmla="*/ 5202757 w 5912224"/>
              <a:gd name="connsiteY24" fmla="*/ 6194095 h 6194095"/>
              <a:gd name="connsiteX25" fmla="*/ 4788901 w 5912224"/>
              <a:gd name="connsiteY25" fmla="*/ 6194095 h 6194095"/>
              <a:gd name="connsiteX26" fmla="*/ 4256801 w 5912224"/>
              <a:gd name="connsiteY26" fmla="*/ 6194095 h 6194095"/>
              <a:gd name="connsiteX27" fmla="*/ 3842946 w 5912224"/>
              <a:gd name="connsiteY27" fmla="*/ 6194095 h 6194095"/>
              <a:gd name="connsiteX28" fmla="*/ 3429090 w 5912224"/>
              <a:gd name="connsiteY28" fmla="*/ 6194095 h 6194095"/>
              <a:gd name="connsiteX29" fmla="*/ 2719623 w 5912224"/>
              <a:gd name="connsiteY29" fmla="*/ 6194095 h 6194095"/>
              <a:gd name="connsiteX30" fmla="*/ 2305767 w 5912224"/>
              <a:gd name="connsiteY30" fmla="*/ 6194095 h 6194095"/>
              <a:gd name="connsiteX31" fmla="*/ 1714545 w 5912224"/>
              <a:gd name="connsiteY31" fmla="*/ 6194095 h 6194095"/>
              <a:gd name="connsiteX32" fmla="*/ 1005078 w 5912224"/>
              <a:gd name="connsiteY32" fmla="*/ 6194095 h 6194095"/>
              <a:gd name="connsiteX33" fmla="*/ 0 w 5912224"/>
              <a:gd name="connsiteY33" fmla="*/ 6194095 h 6194095"/>
              <a:gd name="connsiteX34" fmla="*/ 0 w 5912224"/>
              <a:gd name="connsiteY34" fmla="*/ 5569055 h 6194095"/>
              <a:gd name="connsiteX35" fmla="*/ 0 w 5912224"/>
              <a:gd name="connsiteY35" fmla="*/ 4944014 h 6194095"/>
              <a:gd name="connsiteX36" fmla="*/ 0 w 5912224"/>
              <a:gd name="connsiteY36" fmla="*/ 4504796 h 6194095"/>
              <a:gd name="connsiteX37" fmla="*/ 0 w 5912224"/>
              <a:gd name="connsiteY37" fmla="*/ 3941697 h 6194095"/>
              <a:gd name="connsiteX38" fmla="*/ 0 w 5912224"/>
              <a:gd name="connsiteY38" fmla="*/ 3502479 h 6194095"/>
              <a:gd name="connsiteX39" fmla="*/ 0 w 5912224"/>
              <a:gd name="connsiteY39" fmla="*/ 3063262 h 6194095"/>
              <a:gd name="connsiteX40" fmla="*/ 0 w 5912224"/>
              <a:gd name="connsiteY40" fmla="*/ 2500162 h 6194095"/>
              <a:gd name="connsiteX41" fmla="*/ 0 w 5912224"/>
              <a:gd name="connsiteY41" fmla="*/ 1813181 h 6194095"/>
              <a:gd name="connsiteX42" fmla="*/ 0 w 5912224"/>
              <a:gd name="connsiteY42" fmla="*/ 1250081 h 6194095"/>
              <a:gd name="connsiteX43" fmla="*/ 0 w 5912224"/>
              <a:gd name="connsiteY43" fmla="*/ 686981 h 6194095"/>
              <a:gd name="connsiteX44" fmla="*/ 0 w 5912224"/>
              <a:gd name="connsiteY44" fmla="*/ 0 h 6194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5912224" h="6194095" fill="none" extrusionOk="0">
                <a:moveTo>
                  <a:pt x="0" y="0"/>
                </a:moveTo>
                <a:cubicBezTo>
                  <a:pt x="332886" y="-43906"/>
                  <a:pt x="555298" y="45601"/>
                  <a:pt x="709467" y="0"/>
                </a:cubicBezTo>
                <a:cubicBezTo>
                  <a:pt x="863636" y="-45601"/>
                  <a:pt x="1022813" y="18055"/>
                  <a:pt x="1123323" y="0"/>
                </a:cubicBezTo>
                <a:cubicBezTo>
                  <a:pt x="1223833" y="-18055"/>
                  <a:pt x="1537464" y="61845"/>
                  <a:pt x="1714545" y="0"/>
                </a:cubicBezTo>
                <a:cubicBezTo>
                  <a:pt x="1891626" y="-61845"/>
                  <a:pt x="2067811" y="11536"/>
                  <a:pt x="2187523" y="0"/>
                </a:cubicBezTo>
                <a:cubicBezTo>
                  <a:pt x="2307235" y="-11536"/>
                  <a:pt x="2637834" y="892"/>
                  <a:pt x="2778745" y="0"/>
                </a:cubicBezTo>
                <a:cubicBezTo>
                  <a:pt x="2919656" y="-892"/>
                  <a:pt x="3127183" y="34896"/>
                  <a:pt x="3369968" y="0"/>
                </a:cubicBezTo>
                <a:cubicBezTo>
                  <a:pt x="3612753" y="-34896"/>
                  <a:pt x="3859829" y="67107"/>
                  <a:pt x="4020312" y="0"/>
                </a:cubicBezTo>
                <a:cubicBezTo>
                  <a:pt x="4180795" y="-67107"/>
                  <a:pt x="4273914" y="54336"/>
                  <a:pt x="4493290" y="0"/>
                </a:cubicBezTo>
                <a:cubicBezTo>
                  <a:pt x="4712666" y="-54336"/>
                  <a:pt x="4799305" y="34439"/>
                  <a:pt x="5025390" y="0"/>
                </a:cubicBezTo>
                <a:cubicBezTo>
                  <a:pt x="5251475" y="-34439"/>
                  <a:pt x="5522771" y="55672"/>
                  <a:pt x="5912224" y="0"/>
                </a:cubicBezTo>
                <a:cubicBezTo>
                  <a:pt x="5963206" y="177075"/>
                  <a:pt x="5862476" y="221043"/>
                  <a:pt x="5912224" y="439218"/>
                </a:cubicBezTo>
                <a:cubicBezTo>
                  <a:pt x="5961972" y="657393"/>
                  <a:pt x="5887555" y="768713"/>
                  <a:pt x="5912224" y="1064258"/>
                </a:cubicBezTo>
                <a:cubicBezTo>
                  <a:pt x="5936893" y="1359803"/>
                  <a:pt x="5878771" y="1340539"/>
                  <a:pt x="5912224" y="1441535"/>
                </a:cubicBezTo>
                <a:cubicBezTo>
                  <a:pt x="5945677" y="1542531"/>
                  <a:pt x="5862056" y="1827437"/>
                  <a:pt x="5912224" y="2004634"/>
                </a:cubicBezTo>
                <a:cubicBezTo>
                  <a:pt x="5962392" y="2181831"/>
                  <a:pt x="5885176" y="2206539"/>
                  <a:pt x="5912224" y="2381911"/>
                </a:cubicBezTo>
                <a:cubicBezTo>
                  <a:pt x="5939272" y="2557283"/>
                  <a:pt x="5910484" y="2654238"/>
                  <a:pt x="5912224" y="2821129"/>
                </a:cubicBezTo>
                <a:cubicBezTo>
                  <a:pt x="5913964" y="2988020"/>
                  <a:pt x="5860964" y="3087793"/>
                  <a:pt x="5912224" y="3260346"/>
                </a:cubicBezTo>
                <a:cubicBezTo>
                  <a:pt x="5963484" y="3432899"/>
                  <a:pt x="5909337" y="3605066"/>
                  <a:pt x="5912224" y="3885387"/>
                </a:cubicBezTo>
                <a:cubicBezTo>
                  <a:pt x="5915111" y="4165708"/>
                  <a:pt x="5898720" y="4170695"/>
                  <a:pt x="5912224" y="4262664"/>
                </a:cubicBezTo>
                <a:cubicBezTo>
                  <a:pt x="5925728" y="4354633"/>
                  <a:pt x="5907737" y="4454778"/>
                  <a:pt x="5912224" y="4639940"/>
                </a:cubicBezTo>
                <a:cubicBezTo>
                  <a:pt x="5916711" y="4825102"/>
                  <a:pt x="5906796" y="4918238"/>
                  <a:pt x="5912224" y="5079158"/>
                </a:cubicBezTo>
                <a:cubicBezTo>
                  <a:pt x="5917652" y="5240078"/>
                  <a:pt x="5880377" y="5276212"/>
                  <a:pt x="5912224" y="5456435"/>
                </a:cubicBezTo>
                <a:cubicBezTo>
                  <a:pt x="5944071" y="5636658"/>
                  <a:pt x="5843223" y="5841322"/>
                  <a:pt x="5912224" y="6194095"/>
                </a:cubicBezTo>
                <a:cubicBezTo>
                  <a:pt x="5608841" y="6200287"/>
                  <a:pt x="5384368" y="6143292"/>
                  <a:pt x="5202757" y="6194095"/>
                </a:cubicBezTo>
                <a:cubicBezTo>
                  <a:pt x="5021146" y="6244898"/>
                  <a:pt x="4992927" y="6172066"/>
                  <a:pt x="4788901" y="6194095"/>
                </a:cubicBezTo>
                <a:cubicBezTo>
                  <a:pt x="4584875" y="6216124"/>
                  <a:pt x="4512275" y="6185132"/>
                  <a:pt x="4256801" y="6194095"/>
                </a:cubicBezTo>
                <a:cubicBezTo>
                  <a:pt x="4001327" y="6203058"/>
                  <a:pt x="3972325" y="6158833"/>
                  <a:pt x="3842946" y="6194095"/>
                </a:cubicBezTo>
                <a:cubicBezTo>
                  <a:pt x="3713568" y="6229357"/>
                  <a:pt x="3605134" y="6162373"/>
                  <a:pt x="3429090" y="6194095"/>
                </a:cubicBezTo>
                <a:cubicBezTo>
                  <a:pt x="3253046" y="6225817"/>
                  <a:pt x="2982643" y="6153881"/>
                  <a:pt x="2719623" y="6194095"/>
                </a:cubicBezTo>
                <a:cubicBezTo>
                  <a:pt x="2456603" y="6234309"/>
                  <a:pt x="2485246" y="6159804"/>
                  <a:pt x="2305767" y="6194095"/>
                </a:cubicBezTo>
                <a:cubicBezTo>
                  <a:pt x="2126288" y="6228386"/>
                  <a:pt x="1891244" y="6125861"/>
                  <a:pt x="1714545" y="6194095"/>
                </a:cubicBezTo>
                <a:cubicBezTo>
                  <a:pt x="1537846" y="6262329"/>
                  <a:pt x="1340865" y="6160557"/>
                  <a:pt x="1005078" y="6194095"/>
                </a:cubicBezTo>
                <a:cubicBezTo>
                  <a:pt x="669291" y="6227633"/>
                  <a:pt x="220232" y="6166961"/>
                  <a:pt x="0" y="6194095"/>
                </a:cubicBezTo>
                <a:cubicBezTo>
                  <a:pt x="-8035" y="6069039"/>
                  <a:pt x="61005" y="5806602"/>
                  <a:pt x="0" y="5569055"/>
                </a:cubicBezTo>
                <a:cubicBezTo>
                  <a:pt x="-61005" y="5331508"/>
                  <a:pt x="35936" y="5249157"/>
                  <a:pt x="0" y="4944014"/>
                </a:cubicBezTo>
                <a:cubicBezTo>
                  <a:pt x="-35936" y="4638871"/>
                  <a:pt x="37099" y="4652980"/>
                  <a:pt x="0" y="4504796"/>
                </a:cubicBezTo>
                <a:cubicBezTo>
                  <a:pt x="-37099" y="4356612"/>
                  <a:pt x="44966" y="4174716"/>
                  <a:pt x="0" y="3941697"/>
                </a:cubicBezTo>
                <a:cubicBezTo>
                  <a:pt x="-44966" y="3708678"/>
                  <a:pt x="34687" y="3605322"/>
                  <a:pt x="0" y="3502479"/>
                </a:cubicBezTo>
                <a:cubicBezTo>
                  <a:pt x="-34687" y="3399636"/>
                  <a:pt x="18713" y="3278985"/>
                  <a:pt x="0" y="3063262"/>
                </a:cubicBezTo>
                <a:cubicBezTo>
                  <a:pt x="-18713" y="2847539"/>
                  <a:pt x="32389" y="2656824"/>
                  <a:pt x="0" y="2500162"/>
                </a:cubicBezTo>
                <a:cubicBezTo>
                  <a:pt x="-32389" y="2343500"/>
                  <a:pt x="6784" y="1987603"/>
                  <a:pt x="0" y="1813181"/>
                </a:cubicBezTo>
                <a:cubicBezTo>
                  <a:pt x="-6784" y="1638759"/>
                  <a:pt x="11343" y="1368101"/>
                  <a:pt x="0" y="1250081"/>
                </a:cubicBezTo>
                <a:cubicBezTo>
                  <a:pt x="-11343" y="1132061"/>
                  <a:pt x="32931" y="839287"/>
                  <a:pt x="0" y="686981"/>
                </a:cubicBezTo>
                <a:cubicBezTo>
                  <a:pt x="-32931" y="534675"/>
                  <a:pt x="33100" y="183831"/>
                  <a:pt x="0" y="0"/>
                </a:cubicBezTo>
                <a:close/>
              </a:path>
              <a:path w="5912224" h="6194095" stroke="0" extrusionOk="0">
                <a:moveTo>
                  <a:pt x="0" y="0"/>
                </a:moveTo>
                <a:cubicBezTo>
                  <a:pt x="259368" y="-56695"/>
                  <a:pt x="309023" y="5507"/>
                  <a:pt x="532100" y="0"/>
                </a:cubicBezTo>
                <a:cubicBezTo>
                  <a:pt x="755177" y="-5507"/>
                  <a:pt x="1004729" y="17167"/>
                  <a:pt x="1182445" y="0"/>
                </a:cubicBezTo>
                <a:cubicBezTo>
                  <a:pt x="1360161" y="-17167"/>
                  <a:pt x="1479516" y="8192"/>
                  <a:pt x="1596300" y="0"/>
                </a:cubicBezTo>
                <a:cubicBezTo>
                  <a:pt x="1713084" y="-8192"/>
                  <a:pt x="1847863" y="34521"/>
                  <a:pt x="2010156" y="0"/>
                </a:cubicBezTo>
                <a:cubicBezTo>
                  <a:pt x="2172449" y="-34521"/>
                  <a:pt x="2360098" y="10338"/>
                  <a:pt x="2542256" y="0"/>
                </a:cubicBezTo>
                <a:cubicBezTo>
                  <a:pt x="2724414" y="-10338"/>
                  <a:pt x="2998954" y="6122"/>
                  <a:pt x="3251723" y="0"/>
                </a:cubicBezTo>
                <a:cubicBezTo>
                  <a:pt x="3504492" y="-6122"/>
                  <a:pt x="3713613" y="39615"/>
                  <a:pt x="3842946" y="0"/>
                </a:cubicBezTo>
                <a:cubicBezTo>
                  <a:pt x="3972279" y="-39615"/>
                  <a:pt x="4174281" y="49940"/>
                  <a:pt x="4434168" y="0"/>
                </a:cubicBezTo>
                <a:cubicBezTo>
                  <a:pt x="4694055" y="-49940"/>
                  <a:pt x="4787436" y="55162"/>
                  <a:pt x="4907146" y="0"/>
                </a:cubicBezTo>
                <a:cubicBezTo>
                  <a:pt x="5026856" y="-55162"/>
                  <a:pt x="5538691" y="120392"/>
                  <a:pt x="5912224" y="0"/>
                </a:cubicBezTo>
                <a:cubicBezTo>
                  <a:pt x="5943861" y="183056"/>
                  <a:pt x="5884462" y="283831"/>
                  <a:pt x="5912224" y="439218"/>
                </a:cubicBezTo>
                <a:cubicBezTo>
                  <a:pt x="5939986" y="594605"/>
                  <a:pt x="5839036" y="814481"/>
                  <a:pt x="5912224" y="1064258"/>
                </a:cubicBezTo>
                <a:cubicBezTo>
                  <a:pt x="5985412" y="1314035"/>
                  <a:pt x="5904217" y="1355556"/>
                  <a:pt x="5912224" y="1503476"/>
                </a:cubicBezTo>
                <a:cubicBezTo>
                  <a:pt x="5920231" y="1651396"/>
                  <a:pt x="5866426" y="1743180"/>
                  <a:pt x="5912224" y="1942693"/>
                </a:cubicBezTo>
                <a:cubicBezTo>
                  <a:pt x="5958022" y="2142206"/>
                  <a:pt x="5894817" y="2365199"/>
                  <a:pt x="5912224" y="2505793"/>
                </a:cubicBezTo>
                <a:cubicBezTo>
                  <a:pt x="5929631" y="2646387"/>
                  <a:pt x="5885232" y="2978000"/>
                  <a:pt x="5912224" y="3130833"/>
                </a:cubicBezTo>
                <a:cubicBezTo>
                  <a:pt x="5939216" y="3283666"/>
                  <a:pt x="5911215" y="3384403"/>
                  <a:pt x="5912224" y="3570051"/>
                </a:cubicBezTo>
                <a:cubicBezTo>
                  <a:pt x="5913233" y="3755699"/>
                  <a:pt x="5873818" y="3914066"/>
                  <a:pt x="5912224" y="4257033"/>
                </a:cubicBezTo>
                <a:cubicBezTo>
                  <a:pt x="5950630" y="4600000"/>
                  <a:pt x="5911133" y="4470901"/>
                  <a:pt x="5912224" y="4634309"/>
                </a:cubicBezTo>
                <a:cubicBezTo>
                  <a:pt x="5913315" y="4797717"/>
                  <a:pt x="5838752" y="5085177"/>
                  <a:pt x="5912224" y="5259350"/>
                </a:cubicBezTo>
                <a:cubicBezTo>
                  <a:pt x="5985696" y="5433523"/>
                  <a:pt x="5901290" y="5558448"/>
                  <a:pt x="5912224" y="5636626"/>
                </a:cubicBezTo>
                <a:cubicBezTo>
                  <a:pt x="5923158" y="5714804"/>
                  <a:pt x="5898750" y="6050958"/>
                  <a:pt x="5912224" y="6194095"/>
                </a:cubicBezTo>
                <a:cubicBezTo>
                  <a:pt x="5672049" y="6272460"/>
                  <a:pt x="5521739" y="6126798"/>
                  <a:pt x="5202757" y="6194095"/>
                </a:cubicBezTo>
                <a:cubicBezTo>
                  <a:pt x="4883775" y="6261392"/>
                  <a:pt x="4903905" y="6178024"/>
                  <a:pt x="4729779" y="6194095"/>
                </a:cubicBezTo>
                <a:cubicBezTo>
                  <a:pt x="4555653" y="6210166"/>
                  <a:pt x="4393584" y="6178232"/>
                  <a:pt x="4256801" y="6194095"/>
                </a:cubicBezTo>
                <a:cubicBezTo>
                  <a:pt x="4120018" y="6209958"/>
                  <a:pt x="3769705" y="6168677"/>
                  <a:pt x="3606457" y="6194095"/>
                </a:cubicBezTo>
                <a:cubicBezTo>
                  <a:pt x="3443209" y="6219513"/>
                  <a:pt x="3311577" y="6158118"/>
                  <a:pt x="3192601" y="6194095"/>
                </a:cubicBezTo>
                <a:cubicBezTo>
                  <a:pt x="3073625" y="6230072"/>
                  <a:pt x="2711399" y="6177850"/>
                  <a:pt x="2542256" y="6194095"/>
                </a:cubicBezTo>
                <a:cubicBezTo>
                  <a:pt x="2373113" y="6210340"/>
                  <a:pt x="2155585" y="6157230"/>
                  <a:pt x="1891912" y="6194095"/>
                </a:cubicBezTo>
                <a:cubicBezTo>
                  <a:pt x="1628239" y="6230960"/>
                  <a:pt x="1571015" y="6166124"/>
                  <a:pt x="1359812" y="6194095"/>
                </a:cubicBezTo>
                <a:cubicBezTo>
                  <a:pt x="1148609" y="6222066"/>
                  <a:pt x="997810" y="6192670"/>
                  <a:pt x="886834" y="6194095"/>
                </a:cubicBezTo>
                <a:cubicBezTo>
                  <a:pt x="775858" y="6195520"/>
                  <a:pt x="293142" y="6182431"/>
                  <a:pt x="0" y="6194095"/>
                </a:cubicBezTo>
                <a:cubicBezTo>
                  <a:pt x="-10938" y="6075383"/>
                  <a:pt x="44577" y="5918093"/>
                  <a:pt x="0" y="5754877"/>
                </a:cubicBezTo>
                <a:cubicBezTo>
                  <a:pt x="-44577" y="5591661"/>
                  <a:pt x="13442" y="5387648"/>
                  <a:pt x="0" y="5253719"/>
                </a:cubicBezTo>
                <a:cubicBezTo>
                  <a:pt x="-13442" y="5119790"/>
                  <a:pt x="44671" y="5001331"/>
                  <a:pt x="0" y="4752560"/>
                </a:cubicBezTo>
                <a:cubicBezTo>
                  <a:pt x="-44671" y="4503789"/>
                  <a:pt x="25161" y="4398987"/>
                  <a:pt x="0" y="4251402"/>
                </a:cubicBezTo>
                <a:cubicBezTo>
                  <a:pt x="-25161" y="4103817"/>
                  <a:pt x="796" y="3901149"/>
                  <a:pt x="0" y="3688302"/>
                </a:cubicBezTo>
                <a:cubicBezTo>
                  <a:pt x="-796" y="3475455"/>
                  <a:pt x="38767" y="3250579"/>
                  <a:pt x="0" y="3125202"/>
                </a:cubicBezTo>
                <a:cubicBezTo>
                  <a:pt x="-38767" y="2999825"/>
                  <a:pt x="25252" y="2802173"/>
                  <a:pt x="0" y="2685985"/>
                </a:cubicBezTo>
                <a:cubicBezTo>
                  <a:pt x="-25252" y="2569797"/>
                  <a:pt x="1269" y="2494581"/>
                  <a:pt x="0" y="2308708"/>
                </a:cubicBezTo>
                <a:cubicBezTo>
                  <a:pt x="-1269" y="2122835"/>
                  <a:pt x="29219" y="1919031"/>
                  <a:pt x="0" y="1807550"/>
                </a:cubicBezTo>
                <a:cubicBezTo>
                  <a:pt x="-29219" y="1696069"/>
                  <a:pt x="8743" y="1514255"/>
                  <a:pt x="0" y="1244450"/>
                </a:cubicBezTo>
                <a:cubicBezTo>
                  <a:pt x="-8743" y="974645"/>
                  <a:pt x="44711" y="882121"/>
                  <a:pt x="0" y="743291"/>
                </a:cubicBezTo>
                <a:cubicBezTo>
                  <a:pt x="-44711" y="604461"/>
                  <a:pt x="39852" y="225399"/>
                  <a:pt x="0" y="0"/>
                </a:cubicBezTo>
                <a:close/>
              </a:path>
            </a:pathLst>
          </a:custGeom>
          <a:ln>
            <a:solidFill>
              <a:schemeClr val="tx1"/>
            </a:solidFill>
            <a:extLst>
              <a:ext uri="{C807C97D-BFC1-408E-A445-0C87EB9F89A2}">
                <ask:lineSketchStyleProps xmlns:ask="http://schemas.microsoft.com/office/drawing/2018/sketchyshapes" sd="105753456">
                  <a:prstGeom prst="rect">
                    <a:avLst/>
                  </a:prstGeom>
                  <ask:type>
                    <ask:lineSketchScribble/>
                  </ask:type>
                </ask:lineSketchStyleProps>
              </a:ext>
            </a:extLst>
          </a:ln>
        </p:spPr>
      </p:pic>
    </p:spTree>
    <p:extLst>
      <p:ext uri="{BB962C8B-B14F-4D97-AF65-F5344CB8AC3E}">
        <p14:creationId xmlns:p14="http://schemas.microsoft.com/office/powerpoint/2010/main" val="10806621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C0A7A-BA30-E740-83CB-33BA0BE3F4CC}"/>
              </a:ext>
            </a:extLst>
          </p:cNvPr>
          <p:cNvSpPr>
            <a:spLocks noGrp="1"/>
          </p:cNvSpPr>
          <p:nvPr>
            <p:ph type="title"/>
          </p:nvPr>
        </p:nvSpPr>
        <p:spPr>
          <a:xfrm>
            <a:off x="814872" y="0"/>
            <a:ext cx="10515600" cy="885176"/>
          </a:xfrm>
        </p:spPr>
        <p:txBody>
          <a:bodyPr>
            <a:normAutofit/>
          </a:bodyPr>
          <a:lstStyle/>
          <a:p>
            <a:r>
              <a:rPr lang="en-GB" dirty="0"/>
              <a:t>How does this document support you?</a:t>
            </a:r>
          </a:p>
        </p:txBody>
      </p:sp>
      <p:sp>
        <p:nvSpPr>
          <p:cNvPr id="4" name="Content Placeholder 3">
            <a:extLst>
              <a:ext uri="{FF2B5EF4-FFF2-40B4-BE49-F238E27FC236}">
                <a16:creationId xmlns:a16="http://schemas.microsoft.com/office/drawing/2014/main" id="{9D17B446-BCA7-C745-841E-C9CFB0ACE0E4}"/>
              </a:ext>
            </a:extLst>
          </p:cNvPr>
          <p:cNvSpPr>
            <a:spLocks noGrp="1"/>
          </p:cNvSpPr>
          <p:nvPr>
            <p:ph sz="half" idx="1"/>
          </p:nvPr>
        </p:nvSpPr>
        <p:spPr>
          <a:xfrm>
            <a:off x="237928" y="793104"/>
            <a:ext cx="5267133" cy="6064896"/>
          </a:xfrm>
        </p:spPr>
        <p:txBody>
          <a:bodyPr>
            <a:noAutofit/>
          </a:bodyPr>
          <a:lstStyle/>
          <a:p>
            <a:pPr marL="0" indent="0">
              <a:buNone/>
            </a:pPr>
            <a:r>
              <a:rPr lang="en-GB" sz="2200" b="1" dirty="0"/>
              <a:t>Trainee Perspective:</a:t>
            </a:r>
          </a:p>
          <a:p>
            <a:pPr>
              <a:buFontTx/>
              <a:buChar char="-"/>
            </a:pPr>
            <a:r>
              <a:rPr lang="en-GB" sz="2200" dirty="0"/>
              <a:t>Ensures trainees receive their minimum training entitlement as outlined in the Core Content Framework and provides consistency in expectations between schools </a:t>
            </a:r>
          </a:p>
          <a:p>
            <a:pPr>
              <a:buFontTx/>
              <a:buChar char="-"/>
            </a:pPr>
            <a:r>
              <a:rPr lang="en-GB" sz="2200" dirty="0"/>
              <a:t>Provides a regular opportunity to review progress and will help trainees to understand areas of strength and areas for development </a:t>
            </a:r>
          </a:p>
          <a:p>
            <a:pPr>
              <a:buFontTx/>
              <a:buChar char="-"/>
            </a:pPr>
            <a:r>
              <a:rPr lang="en-GB" sz="2200" dirty="0"/>
              <a:t>Promotes regular professional dialogue with an expert colleague</a:t>
            </a:r>
          </a:p>
          <a:p>
            <a:pPr>
              <a:buFontTx/>
              <a:buChar char="-"/>
            </a:pPr>
            <a:r>
              <a:rPr lang="en-GB" sz="2200" dirty="0"/>
              <a:t>Will inform targets, next steps and focus for observations and feedback</a:t>
            </a:r>
          </a:p>
          <a:p>
            <a:pPr>
              <a:buFontTx/>
              <a:buChar char="-"/>
            </a:pPr>
            <a:r>
              <a:rPr lang="en-GB" sz="2200" dirty="0"/>
              <a:t>Trainee voice is key – collaborative not ‘done to’</a:t>
            </a:r>
          </a:p>
        </p:txBody>
      </p:sp>
      <p:sp>
        <p:nvSpPr>
          <p:cNvPr id="5" name="Content Placeholder 4">
            <a:extLst>
              <a:ext uri="{FF2B5EF4-FFF2-40B4-BE49-F238E27FC236}">
                <a16:creationId xmlns:a16="http://schemas.microsoft.com/office/drawing/2014/main" id="{46E3B993-30E6-134F-B265-E7B2FF626117}"/>
              </a:ext>
            </a:extLst>
          </p:cNvPr>
          <p:cNvSpPr>
            <a:spLocks noGrp="1"/>
          </p:cNvSpPr>
          <p:nvPr>
            <p:ph sz="half" idx="2"/>
          </p:nvPr>
        </p:nvSpPr>
        <p:spPr>
          <a:xfrm>
            <a:off x="5717330" y="765114"/>
            <a:ext cx="6236742" cy="5784976"/>
          </a:xfrm>
        </p:spPr>
        <p:txBody>
          <a:bodyPr>
            <a:noAutofit/>
          </a:bodyPr>
          <a:lstStyle/>
          <a:p>
            <a:pPr marL="0" indent="0">
              <a:buNone/>
            </a:pPr>
            <a:r>
              <a:rPr lang="en-GB" sz="2100" b="1" dirty="0"/>
              <a:t>Mentor Perspective:</a:t>
            </a:r>
          </a:p>
          <a:p>
            <a:pPr>
              <a:buFontTx/>
              <a:buChar char="-"/>
            </a:pPr>
            <a:r>
              <a:rPr lang="en-GB" sz="2100" dirty="0"/>
              <a:t>Will help to familiarise mentors with the minimum training expectations for trainee teachers as outlined in the Core Content Framework </a:t>
            </a:r>
          </a:p>
          <a:p>
            <a:pPr>
              <a:buFontTx/>
              <a:buChar char="-"/>
            </a:pPr>
            <a:r>
              <a:rPr lang="en-GB" sz="2100" dirty="0"/>
              <a:t>Mentors will be able to see their trainee’s progress throughout the year in one online document </a:t>
            </a:r>
          </a:p>
          <a:p>
            <a:pPr>
              <a:buFontTx/>
              <a:buChar char="-"/>
            </a:pPr>
            <a:r>
              <a:rPr lang="en-GB" sz="2100" dirty="0"/>
              <a:t>Profile data is incorporated into the CRD  and is an opportunity for both mentors and trainees to have their say– no separate lengthy profile</a:t>
            </a:r>
          </a:p>
          <a:p>
            <a:pPr>
              <a:buFontTx/>
              <a:buChar char="-"/>
            </a:pPr>
            <a:r>
              <a:rPr lang="en-GB" sz="2100" dirty="0"/>
              <a:t>Aligns with the coaching model – promotes a reciprocal working relationship </a:t>
            </a:r>
          </a:p>
          <a:p>
            <a:pPr>
              <a:buFontTx/>
              <a:buChar char="-"/>
            </a:pPr>
            <a:r>
              <a:rPr lang="en-GB" sz="2100" dirty="0"/>
              <a:t>Useful reference point when considering trainee targets and next steps and can help the expert colleague in identifying what support needs to be put in place to help the trainee to be successful. </a:t>
            </a:r>
          </a:p>
          <a:p>
            <a:pPr>
              <a:buFontTx/>
              <a:buChar char="-"/>
            </a:pPr>
            <a:r>
              <a:rPr lang="en-GB" sz="2100" dirty="0"/>
              <a:t>Clear progression from CCF &gt; Teacher Standards – ensuring trainees are well equipped for their ECT year</a:t>
            </a:r>
          </a:p>
        </p:txBody>
      </p:sp>
    </p:spTree>
    <p:extLst>
      <p:ext uri="{BB962C8B-B14F-4D97-AF65-F5344CB8AC3E}">
        <p14:creationId xmlns:p14="http://schemas.microsoft.com/office/powerpoint/2010/main" val="6936419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448E0C-E491-C748-8C05-D8FCF5F4E778}"/>
              </a:ext>
            </a:extLst>
          </p:cNvPr>
          <p:cNvSpPr>
            <a:spLocks noGrp="1"/>
          </p:cNvSpPr>
          <p:nvPr>
            <p:ph type="title"/>
          </p:nvPr>
        </p:nvSpPr>
        <p:spPr/>
        <p:txBody>
          <a:bodyPr/>
          <a:lstStyle/>
          <a:p>
            <a:r>
              <a:rPr lang="en-GB" dirty="0"/>
              <a:t>Next steps</a:t>
            </a:r>
          </a:p>
        </p:txBody>
      </p:sp>
      <p:sp>
        <p:nvSpPr>
          <p:cNvPr id="5" name="Text Placeholder 4">
            <a:extLst>
              <a:ext uri="{FF2B5EF4-FFF2-40B4-BE49-F238E27FC236}">
                <a16:creationId xmlns:a16="http://schemas.microsoft.com/office/drawing/2014/main" id="{E82C5A64-F19E-BE4E-BB4D-757896AC9321}"/>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4687668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5D0B9D6-F88E-4540-A6EA-C0131D5BDD5C}"/>
              </a:ext>
            </a:extLst>
          </p:cNvPr>
          <p:cNvSpPr>
            <a:spLocks noGrp="1"/>
          </p:cNvSpPr>
          <p:nvPr>
            <p:ph idx="1"/>
          </p:nvPr>
        </p:nvSpPr>
        <p:spPr>
          <a:xfrm>
            <a:off x="390331" y="463356"/>
            <a:ext cx="11086322" cy="5900122"/>
          </a:xfrm>
        </p:spPr>
        <p:txBody>
          <a:bodyPr>
            <a:normAutofit fontScale="92500" lnSpcReduction="20000"/>
          </a:bodyPr>
          <a:lstStyle/>
          <a:p>
            <a:pPr>
              <a:buFontTx/>
              <a:buChar char="-"/>
            </a:pPr>
            <a:r>
              <a:rPr lang="en-GB" dirty="0"/>
              <a:t>Trainees will be allocated a SharePoint folder </a:t>
            </a:r>
          </a:p>
          <a:p>
            <a:pPr>
              <a:buFontTx/>
              <a:buChar char="-"/>
            </a:pPr>
            <a:r>
              <a:rPr lang="en-GB" dirty="0"/>
              <a:t>They will need to share access permission with their mentor and moderation tutor </a:t>
            </a:r>
          </a:p>
          <a:p>
            <a:pPr>
              <a:buFontTx/>
              <a:buChar char="-"/>
            </a:pPr>
            <a:r>
              <a:rPr lang="en-GB" dirty="0"/>
              <a:t>Mentors and trainees to spend time familiarising themselves with the document and to begin review progress regularly (may choose to focus on a particular area of the CCF in weekly meeting, according to the needs of the trainee)</a:t>
            </a:r>
          </a:p>
          <a:p>
            <a:pPr>
              <a:buFontTx/>
              <a:buChar char="-"/>
            </a:pPr>
            <a:r>
              <a:rPr lang="en-GB" dirty="0"/>
              <a:t>Mentors and trainees to meet to discuss progress leading up to the deadline for the relevant assessment point– trainee and mentor to add comments and agree ‘assessment of progress’</a:t>
            </a:r>
          </a:p>
          <a:p>
            <a:pPr>
              <a:buFontTx/>
              <a:buChar char="-"/>
            </a:pPr>
            <a:r>
              <a:rPr lang="en-GB" dirty="0"/>
              <a:t>The trainee will add a comment about their progress at the assessment points </a:t>
            </a:r>
          </a:p>
          <a:p>
            <a:pPr>
              <a:buFontTx/>
              <a:buChar char="-"/>
            </a:pPr>
            <a:r>
              <a:rPr lang="en-GB" dirty="0"/>
              <a:t>Once agreed collaboratively, mentor to complete Qualtrics form (online link) to verify progress ‘assessment judgments’ to ensure data security. </a:t>
            </a:r>
          </a:p>
          <a:p>
            <a:pPr>
              <a:buFontTx/>
              <a:buChar char="-"/>
            </a:pPr>
            <a:r>
              <a:rPr lang="en-GB" dirty="0"/>
              <a:t>Data will be automatically captured from all CRDs after the deadline and reviewed by university tutors at half termly review meetings. Additional support and additional intervention will be planned where necessary. </a:t>
            </a:r>
          </a:p>
          <a:p>
            <a:pPr>
              <a:buFontTx/>
              <a:buChar char="-"/>
            </a:pPr>
            <a:r>
              <a:rPr lang="en-GB" dirty="0"/>
              <a:t>Comments will inform trainees’ references. </a:t>
            </a:r>
          </a:p>
        </p:txBody>
      </p:sp>
    </p:spTree>
    <p:extLst>
      <p:ext uri="{BB962C8B-B14F-4D97-AF65-F5344CB8AC3E}">
        <p14:creationId xmlns:p14="http://schemas.microsoft.com/office/powerpoint/2010/main" val="1831232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01BF3-7A42-C347-A2BE-8C102FDE7314}"/>
              </a:ext>
            </a:extLst>
          </p:cNvPr>
          <p:cNvSpPr>
            <a:spLocks noGrp="1"/>
          </p:cNvSpPr>
          <p:nvPr>
            <p:ph type="title"/>
          </p:nvPr>
        </p:nvSpPr>
        <p:spPr/>
        <p:txBody>
          <a:bodyPr/>
          <a:lstStyle/>
          <a:p>
            <a:r>
              <a:rPr lang="en-GB" dirty="0"/>
              <a:t>Why do we have this document?</a:t>
            </a:r>
          </a:p>
        </p:txBody>
      </p:sp>
      <p:sp>
        <p:nvSpPr>
          <p:cNvPr id="3" name="Content Placeholder 2">
            <a:extLst>
              <a:ext uri="{FF2B5EF4-FFF2-40B4-BE49-F238E27FC236}">
                <a16:creationId xmlns:a16="http://schemas.microsoft.com/office/drawing/2014/main" id="{5BECB1B9-FC0A-D745-B8D9-971D3536BE77}"/>
              </a:ext>
            </a:extLst>
          </p:cNvPr>
          <p:cNvSpPr>
            <a:spLocks noGrp="1"/>
          </p:cNvSpPr>
          <p:nvPr>
            <p:ph idx="1"/>
          </p:nvPr>
        </p:nvSpPr>
        <p:spPr/>
        <p:txBody>
          <a:bodyPr>
            <a:normAutofit fontScale="70000" lnSpcReduction="20000"/>
          </a:bodyPr>
          <a:lstStyle/>
          <a:p>
            <a:pPr marL="0" indent="0">
              <a:buNone/>
            </a:pPr>
            <a:r>
              <a:rPr lang="en-GB" b="1" dirty="0"/>
              <a:t>Core Content Framework (2020)</a:t>
            </a:r>
          </a:p>
          <a:p>
            <a:r>
              <a:rPr lang="en-GB" dirty="0"/>
              <a:t>Minimum curricular entitlement</a:t>
            </a:r>
          </a:p>
          <a:p>
            <a:pPr marL="0" indent="0">
              <a:buNone/>
            </a:pPr>
            <a:r>
              <a:rPr lang="en-GB" dirty="0"/>
              <a:t>‘A partnership’s ITE curriculum sets out the aims of a teacher-training programme. It also sets out the structure within which those aims should be implemented, including the knowledge, skills and behaviours to be gained at each stage. It enables the evaluation of trainees’ knowledge and skills against those expectations.’ </a:t>
            </a:r>
          </a:p>
          <a:p>
            <a:pPr marL="0" indent="0">
              <a:buNone/>
            </a:pPr>
            <a:endParaRPr lang="en-GB" dirty="0"/>
          </a:p>
          <a:p>
            <a:pPr marL="0" indent="0">
              <a:buNone/>
            </a:pPr>
            <a:r>
              <a:rPr lang="en-GB" b="1" dirty="0"/>
              <a:t>OFSTED Handbook for Inspection of ITT (2020)</a:t>
            </a:r>
          </a:p>
          <a:p>
            <a:r>
              <a:rPr lang="en-GB" dirty="0"/>
              <a:t>Movement away from assessing the Teacher Standards throughout the PGCE year</a:t>
            </a:r>
          </a:p>
          <a:p>
            <a:pPr marL="0" indent="0">
              <a:buNone/>
            </a:pPr>
            <a:r>
              <a:rPr lang="en-GB" dirty="0"/>
              <a:t>‘The teachers’ standards provide an end-point assessment for qualified teacher status (QTS) in primary and secondary phases delivered by ITE partnerships. They are not a curriculum. ‘</a:t>
            </a:r>
          </a:p>
          <a:p>
            <a:pPr marL="0" indent="0" algn="r">
              <a:buNone/>
            </a:pPr>
            <a:r>
              <a:rPr lang="en-GB" b="1" dirty="0"/>
              <a:t>OFSTED (2020: p.9)</a:t>
            </a:r>
          </a:p>
          <a:p>
            <a:pPr marL="0" indent="0" algn="just">
              <a:buNone/>
            </a:pPr>
            <a:r>
              <a:rPr lang="en-GB" b="1" dirty="0"/>
              <a:t>The Curriculum Review Document (CRD) replaces the Warwick Assessment Descriptors (WADs) for all Primary, Early Years and Secondary trainees starting in September 2021</a:t>
            </a:r>
          </a:p>
          <a:p>
            <a:endParaRPr lang="en-GB" dirty="0"/>
          </a:p>
          <a:p>
            <a:endParaRPr lang="en-GB" dirty="0"/>
          </a:p>
        </p:txBody>
      </p:sp>
    </p:spTree>
    <p:extLst>
      <p:ext uri="{BB962C8B-B14F-4D97-AF65-F5344CB8AC3E}">
        <p14:creationId xmlns:p14="http://schemas.microsoft.com/office/powerpoint/2010/main" val="2677135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4C5B9-D785-8F42-B1E3-8398E5539921}"/>
              </a:ext>
            </a:extLst>
          </p:cNvPr>
          <p:cNvSpPr>
            <a:spLocks noGrp="1"/>
          </p:cNvSpPr>
          <p:nvPr>
            <p:ph type="title"/>
          </p:nvPr>
        </p:nvSpPr>
        <p:spPr/>
        <p:txBody>
          <a:bodyPr/>
          <a:lstStyle/>
          <a:p>
            <a:r>
              <a:rPr lang="en-GB" dirty="0"/>
              <a:t>Some principles of assessment</a:t>
            </a:r>
          </a:p>
        </p:txBody>
      </p:sp>
      <p:sp>
        <p:nvSpPr>
          <p:cNvPr id="3" name="Content Placeholder 2">
            <a:extLst>
              <a:ext uri="{FF2B5EF4-FFF2-40B4-BE49-F238E27FC236}">
                <a16:creationId xmlns:a16="http://schemas.microsoft.com/office/drawing/2014/main" id="{0DD332CC-454F-AE41-B312-5C506771DDF8}"/>
              </a:ext>
            </a:extLst>
          </p:cNvPr>
          <p:cNvSpPr>
            <a:spLocks noGrp="1"/>
          </p:cNvSpPr>
          <p:nvPr>
            <p:ph idx="1"/>
          </p:nvPr>
        </p:nvSpPr>
        <p:spPr/>
        <p:txBody>
          <a:bodyPr>
            <a:normAutofit fontScale="92500"/>
          </a:bodyPr>
          <a:lstStyle/>
          <a:p>
            <a:pPr fontAlgn="base"/>
            <a:r>
              <a:rPr lang="en-GB" b="1" dirty="0"/>
              <a:t>Improvement: </a:t>
            </a:r>
            <a:r>
              <a:rPr lang="en-GB" dirty="0"/>
              <a:t>improve not prove  </a:t>
            </a:r>
          </a:p>
          <a:p>
            <a:pPr fontAlgn="base"/>
            <a:r>
              <a:rPr lang="en-GB" b="1" dirty="0"/>
              <a:t>Trainee Agency:</a:t>
            </a:r>
            <a:r>
              <a:rPr lang="en-GB" dirty="0"/>
              <a:t> Student-led instructional coaching approach – students an active part of the process </a:t>
            </a:r>
          </a:p>
          <a:p>
            <a:pPr fontAlgn="base"/>
            <a:r>
              <a:rPr lang="en-GB" b="1" dirty="0"/>
              <a:t>Supportive:</a:t>
            </a:r>
            <a:r>
              <a:rPr lang="en-GB" dirty="0"/>
              <a:t> identify students not on track to achieve the TS by the end of programme to enable intervention and support (need sufficient information to inform this) </a:t>
            </a:r>
          </a:p>
          <a:p>
            <a:pPr fontAlgn="base"/>
            <a:r>
              <a:rPr lang="en-GB" b="1" dirty="0"/>
              <a:t>Dialogic:</a:t>
            </a:r>
            <a:r>
              <a:rPr lang="en-GB" dirty="0"/>
              <a:t> an entitlement to dialogue with expert colleagues /entitlement to expert mentoring and observation of expert colleagues </a:t>
            </a:r>
          </a:p>
          <a:p>
            <a:pPr fontAlgn="base"/>
            <a:r>
              <a:rPr lang="en-GB" b="1" dirty="0"/>
              <a:t>Clarity:</a:t>
            </a:r>
            <a:r>
              <a:rPr lang="en-GB" dirty="0"/>
              <a:t> shared expectation of expected progress </a:t>
            </a:r>
          </a:p>
          <a:p>
            <a:pPr fontAlgn="base"/>
            <a:r>
              <a:rPr lang="en-GB" b="1" dirty="0"/>
              <a:t>Statutory expectations: </a:t>
            </a:r>
            <a:r>
              <a:rPr lang="en-GB" dirty="0"/>
              <a:t>CCF and OFSTED requirements and advice</a:t>
            </a:r>
          </a:p>
          <a:p>
            <a:endParaRPr lang="en-GB" dirty="0"/>
          </a:p>
        </p:txBody>
      </p:sp>
    </p:spTree>
    <p:extLst>
      <p:ext uri="{BB962C8B-B14F-4D97-AF65-F5344CB8AC3E}">
        <p14:creationId xmlns:p14="http://schemas.microsoft.com/office/powerpoint/2010/main" val="33383651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680B19-2C61-F644-B355-D2AD6A6A27DD}"/>
              </a:ext>
            </a:extLst>
          </p:cNvPr>
          <p:cNvSpPr>
            <a:spLocks noGrp="1"/>
          </p:cNvSpPr>
          <p:nvPr>
            <p:ph type="title"/>
          </p:nvPr>
        </p:nvSpPr>
        <p:spPr/>
        <p:txBody>
          <a:bodyPr/>
          <a:lstStyle/>
          <a:p>
            <a:r>
              <a:rPr lang="en-GB" dirty="0"/>
              <a:t>Structure of the Collaborative Review document (CRD)</a:t>
            </a:r>
          </a:p>
        </p:txBody>
      </p:sp>
      <p:sp>
        <p:nvSpPr>
          <p:cNvPr id="5" name="Text Placeholder 4">
            <a:extLst>
              <a:ext uri="{FF2B5EF4-FFF2-40B4-BE49-F238E27FC236}">
                <a16:creationId xmlns:a16="http://schemas.microsoft.com/office/drawing/2014/main" id="{B6D8542E-5DF1-764E-82D3-E0988459CDAE}"/>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591501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DDFE1-2CCD-A64C-BCC0-E3804FD9950B}"/>
              </a:ext>
            </a:extLst>
          </p:cNvPr>
          <p:cNvSpPr>
            <a:spLocks noGrp="1"/>
          </p:cNvSpPr>
          <p:nvPr>
            <p:ph type="title"/>
          </p:nvPr>
        </p:nvSpPr>
        <p:spPr>
          <a:xfrm>
            <a:off x="305459" y="180235"/>
            <a:ext cx="10515600" cy="979581"/>
          </a:xfrm>
        </p:spPr>
        <p:txBody>
          <a:bodyPr/>
          <a:lstStyle/>
          <a:p>
            <a:r>
              <a:rPr lang="en-GB" dirty="0"/>
              <a:t>Introduction</a:t>
            </a:r>
          </a:p>
        </p:txBody>
      </p:sp>
      <p:pic>
        <p:nvPicPr>
          <p:cNvPr id="5" name="Picture 4" descr="Table&#10;&#10;Description automatically generated">
            <a:extLst>
              <a:ext uri="{FF2B5EF4-FFF2-40B4-BE49-F238E27FC236}">
                <a16:creationId xmlns:a16="http://schemas.microsoft.com/office/drawing/2014/main" id="{41315179-FC21-4990-B376-F8AFB115A790}"/>
              </a:ext>
            </a:extLst>
          </p:cNvPr>
          <p:cNvPicPr>
            <a:picLocks noChangeAspect="1"/>
          </p:cNvPicPr>
          <p:nvPr/>
        </p:nvPicPr>
        <p:blipFill>
          <a:blip r:embed="rId3"/>
          <a:stretch>
            <a:fillRect/>
          </a:stretch>
        </p:blipFill>
        <p:spPr>
          <a:xfrm>
            <a:off x="2170301" y="989385"/>
            <a:ext cx="10021699" cy="5306165"/>
          </a:xfrm>
          <a:custGeom>
            <a:avLst/>
            <a:gdLst>
              <a:gd name="connsiteX0" fmla="*/ 0 w 10021699"/>
              <a:gd name="connsiteY0" fmla="*/ 0 h 5306165"/>
              <a:gd name="connsiteX1" fmla="*/ 689729 w 10021699"/>
              <a:gd name="connsiteY1" fmla="*/ 0 h 5306165"/>
              <a:gd name="connsiteX2" fmla="*/ 1179023 w 10021699"/>
              <a:gd name="connsiteY2" fmla="*/ 0 h 5306165"/>
              <a:gd name="connsiteX3" fmla="*/ 1568101 w 10021699"/>
              <a:gd name="connsiteY3" fmla="*/ 0 h 5306165"/>
              <a:gd name="connsiteX4" fmla="*/ 1957179 w 10021699"/>
              <a:gd name="connsiteY4" fmla="*/ 0 h 5306165"/>
              <a:gd name="connsiteX5" fmla="*/ 2546691 w 10021699"/>
              <a:gd name="connsiteY5" fmla="*/ 0 h 5306165"/>
              <a:gd name="connsiteX6" fmla="*/ 2935768 w 10021699"/>
              <a:gd name="connsiteY6" fmla="*/ 0 h 5306165"/>
              <a:gd name="connsiteX7" fmla="*/ 3224629 w 10021699"/>
              <a:gd name="connsiteY7" fmla="*/ 0 h 5306165"/>
              <a:gd name="connsiteX8" fmla="*/ 3513490 w 10021699"/>
              <a:gd name="connsiteY8" fmla="*/ 0 h 5306165"/>
              <a:gd name="connsiteX9" fmla="*/ 4103001 w 10021699"/>
              <a:gd name="connsiteY9" fmla="*/ 0 h 5306165"/>
              <a:gd name="connsiteX10" fmla="*/ 4592296 w 10021699"/>
              <a:gd name="connsiteY10" fmla="*/ 0 h 5306165"/>
              <a:gd name="connsiteX11" fmla="*/ 5382242 w 10021699"/>
              <a:gd name="connsiteY11" fmla="*/ 0 h 5306165"/>
              <a:gd name="connsiteX12" fmla="*/ 5871537 w 10021699"/>
              <a:gd name="connsiteY12" fmla="*/ 0 h 5306165"/>
              <a:gd name="connsiteX13" fmla="*/ 6260614 w 10021699"/>
              <a:gd name="connsiteY13" fmla="*/ 0 h 5306165"/>
              <a:gd name="connsiteX14" fmla="*/ 6549475 w 10021699"/>
              <a:gd name="connsiteY14" fmla="*/ 0 h 5306165"/>
              <a:gd name="connsiteX15" fmla="*/ 7138987 w 10021699"/>
              <a:gd name="connsiteY15" fmla="*/ 0 h 5306165"/>
              <a:gd name="connsiteX16" fmla="*/ 7528064 w 10021699"/>
              <a:gd name="connsiteY16" fmla="*/ 0 h 5306165"/>
              <a:gd name="connsiteX17" fmla="*/ 7816925 w 10021699"/>
              <a:gd name="connsiteY17" fmla="*/ 0 h 5306165"/>
              <a:gd name="connsiteX18" fmla="*/ 8506654 w 10021699"/>
              <a:gd name="connsiteY18" fmla="*/ 0 h 5306165"/>
              <a:gd name="connsiteX19" fmla="*/ 9096166 w 10021699"/>
              <a:gd name="connsiteY19" fmla="*/ 0 h 5306165"/>
              <a:gd name="connsiteX20" fmla="*/ 9385026 w 10021699"/>
              <a:gd name="connsiteY20" fmla="*/ 0 h 5306165"/>
              <a:gd name="connsiteX21" fmla="*/ 10021699 w 10021699"/>
              <a:gd name="connsiteY21" fmla="*/ 0 h 5306165"/>
              <a:gd name="connsiteX22" fmla="*/ 10021699 w 10021699"/>
              <a:gd name="connsiteY22" fmla="*/ 589574 h 5306165"/>
              <a:gd name="connsiteX23" fmla="*/ 10021699 w 10021699"/>
              <a:gd name="connsiteY23" fmla="*/ 1073024 h 5306165"/>
              <a:gd name="connsiteX24" fmla="*/ 10021699 w 10021699"/>
              <a:gd name="connsiteY24" fmla="*/ 1662598 h 5306165"/>
              <a:gd name="connsiteX25" fmla="*/ 10021699 w 10021699"/>
              <a:gd name="connsiteY25" fmla="*/ 2305234 h 5306165"/>
              <a:gd name="connsiteX26" fmla="*/ 10021699 w 10021699"/>
              <a:gd name="connsiteY26" fmla="*/ 2894808 h 5306165"/>
              <a:gd name="connsiteX27" fmla="*/ 10021699 w 10021699"/>
              <a:gd name="connsiteY27" fmla="*/ 3484382 h 5306165"/>
              <a:gd name="connsiteX28" fmla="*/ 10021699 w 10021699"/>
              <a:gd name="connsiteY28" fmla="*/ 4073956 h 5306165"/>
              <a:gd name="connsiteX29" fmla="*/ 10021699 w 10021699"/>
              <a:gd name="connsiteY29" fmla="*/ 4716591 h 5306165"/>
              <a:gd name="connsiteX30" fmla="*/ 10021699 w 10021699"/>
              <a:gd name="connsiteY30" fmla="*/ 5306165 h 5306165"/>
              <a:gd name="connsiteX31" fmla="*/ 9432187 w 10021699"/>
              <a:gd name="connsiteY31" fmla="*/ 5306165 h 5306165"/>
              <a:gd name="connsiteX32" fmla="*/ 9043110 w 10021699"/>
              <a:gd name="connsiteY32" fmla="*/ 5306165 h 5306165"/>
              <a:gd name="connsiteX33" fmla="*/ 8253164 w 10021699"/>
              <a:gd name="connsiteY33" fmla="*/ 5306165 h 5306165"/>
              <a:gd name="connsiteX34" fmla="*/ 7563435 w 10021699"/>
              <a:gd name="connsiteY34" fmla="*/ 5306165 h 5306165"/>
              <a:gd name="connsiteX35" fmla="*/ 6873706 w 10021699"/>
              <a:gd name="connsiteY35" fmla="*/ 5306165 h 5306165"/>
              <a:gd name="connsiteX36" fmla="*/ 6484629 w 10021699"/>
              <a:gd name="connsiteY36" fmla="*/ 5306165 h 5306165"/>
              <a:gd name="connsiteX37" fmla="*/ 5995334 w 10021699"/>
              <a:gd name="connsiteY37" fmla="*/ 5306165 h 5306165"/>
              <a:gd name="connsiteX38" fmla="*/ 5606256 w 10021699"/>
              <a:gd name="connsiteY38" fmla="*/ 5306165 h 5306165"/>
              <a:gd name="connsiteX39" fmla="*/ 5217179 w 10021699"/>
              <a:gd name="connsiteY39" fmla="*/ 5306165 h 5306165"/>
              <a:gd name="connsiteX40" fmla="*/ 4727884 w 10021699"/>
              <a:gd name="connsiteY40" fmla="*/ 5306165 h 5306165"/>
              <a:gd name="connsiteX41" fmla="*/ 4238589 w 10021699"/>
              <a:gd name="connsiteY41" fmla="*/ 5306165 h 5306165"/>
              <a:gd name="connsiteX42" fmla="*/ 3949728 w 10021699"/>
              <a:gd name="connsiteY42" fmla="*/ 5306165 h 5306165"/>
              <a:gd name="connsiteX43" fmla="*/ 3159783 w 10021699"/>
              <a:gd name="connsiteY43" fmla="*/ 5306165 h 5306165"/>
              <a:gd name="connsiteX44" fmla="*/ 2670488 w 10021699"/>
              <a:gd name="connsiteY44" fmla="*/ 5306165 h 5306165"/>
              <a:gd name="connsiteX45" fmla="*/ 1980759 w 10021699"/>
              <a:gd name="connsiteY45" fmla="*/ 5306165 h 5306165"/>
              <a:gd name="connsiteX46" fmla="*/ 1591682 w 10021699"/>
              <a:gd name="connsiteY46" fmla="*/ 5306165 h 5306165"/>
              <a:gd name="connsiteX47" fmla="*/ 1102387 w 10021699"/>
              <a:gd name="connsiteY47" fmla="*/ 5306165 h 5306165"/>
              <a:gd name="connsiteX48" fmla="*/ 613092 w 10021699"/>
              <a:gd name="connsiteY48" fmla="*/ 5306165 h 5306165"/>
              <a:gd name="connsiteX49" fmla="*/ 0 w 10021699"/>
              <a:gd name="connsiteY49" fmla="*/ 5306165 h 5306165"/>
              <a:gd name="connsiteX50" fmla="*/ 0 w 10021699"/>
              <a:gd name="connsiteY50" fmla="*/ 4822714 h 5306165"/>
              <a:gd name="connsiteX51" fmla="*/ 0 w 10021699"/>
              <a:gd name="connsiteY51" fmla="*/ 4392325 h 5306165"/>
              <a:gd name="connsiteX52" fmla="*/ 0 w 10021699"/>
              <a:gd name="connsiteY52" fmla="*/ 3961937 h 5306165"/>
              <a:gd name="connsiteX53" fmla="*/ 0 w 10021699"/>
              <a:gd name="connsiteY53" fmla="*/ 3319301 h 5306165"/>
              <a:gd name="connsiteX54" fmla="*/ 0 w 10021699"/>
              <a:gd name="connsiteY54" fmla="*/ 2729727 h 5306165"/>
              <a:gd name="connsiteX55" fmla="*/ 0 w 10021699"/>
              <a:gd name="connsiteY55" fmla="*/ 2087092 h 5306165"/>
              <a:gd name="connsiteX56" fmla="*/ 0 w 10021699"/>
              <a:gd name="connsiteY56" fmla="*/ 1444456 h 5306165"/>
              <a:gd name="connsiteX57" fmla="*/ 0 w 10021699"/>
              <a:gd name="connsiteY57" fmla="*/ 907944 h 5306165"/>
              <a:gd name="connsiteX58" fmla="*/ 0 w 10021699"/>
              <a:gd name="connsiteY58" fmla="*/ 0 h 530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0021699" h="5306165" fill="none" extrusionOk="0">
                <a:moveTo>
                  <a:pt x="0" y="0"/>
                </a:moveTo>
                <a:cubicBezTo>
                  <a:pt x="179699" y="-61699"/>
                  <a:pt x="346822" y="7992"/>
                  <a:pt x="689729" y="0"/>
                </a:cubicBezTo>
                <a:cubicBezTo>
                  <a:pt x="1032636" y="-7992"/>
                  <a:pt x="1027986" y="37602"/>
                  <a:pt x="1179023" y="0"/>
                </a:cubicBezTo>
                <a:cubicBezTo>
                  <a:pt x="1330060" y="-37602"/>
                  <a:pt x="1412969" y="28572"/>
                  <a:pt x="1568101" y="0"/>
                </a:cubicBezTo>
                <a:cubicBezTo>
                  <a:pt x="1723233" y="-28572"/>
                  <a:pt x="1816958" y="7704"/>
                  <a:pt x="1957179" y="0"/>
                </a:cubicBezTo>
                <a:cubicBezTo>
                  <a:pt x="2097400" y="-7704"/>
                  <a:pt x="2320072" y="36435"/>
                  <a:pt x="2546691" y="0"/>
                </a:cubicBezTo>
                <a:cubicBezTo>
                  <a:pt x="2773310" y="-36435"/>
                  <a:pt x="2761325" y="4895"/>
                  <a:pt x="2935768" y="0"/>
                </a:cubicBezTo>
                <a:cubicBezTo>
                  <a:pt x="3110211" y="-4895"/>
                  <a:pt x="3107652" y="31837"/>
                  <a:pt x="3224629" y="0"/>
                </a:cubicBezTo>
                <a:cubicBezTo>
                  <a:pt x="3341606" y="-31837"/>
                  <a:pt x="3384569" y="28477"/>
                  <a:pt x="3513490" y="0"/>
                </a:cubicBezTo>
                <a:cubicBezTo>
                  <a:pt x="3642411" y="-28477"/>
                  <a:pt x="3872097" y="61734"/>
                  <a:pt x="4103001" y="0"/>
                </a:cubicBezTo>
                <a:cubicBezTo>
                  <a:pt x="4333905" y="-61734"/>
                  <a:pt x="4419470" y="25004"/>
                  <a:pt x="4592296" y="0"/>
                </a:cubicBezTo>
                <a:cubicBezTo>
                  <a:pt x="4765122" y="-25004"/>
                  <a:pt x="5127081" y="15356"/>
                  <a:pt x="5382242" y="0"/>
                </a:cubicBezTo>
                <a:cubicBezTo>
                  <a:pt x="5637403" y="-15356"/>
                  <a:pt x="5651669" y="15842"/>
                  <a:pt x="5871537" y="0"/>
                </a:cubicBezTo>
                <a:cubicBezTo>
                  <a:pt x="6091405" y="-15842"/>
                  <a:pt x="6168040" y="46264"/>
                  <a:pt x="6260614" y="0"/>
                </a:cubicBezTo>
                <a:cubicBezTo>
                  <a:pt x="6353188" y="-46264"/>
                  <a:pt x="6461441" y="7069"/>
                  <a:pt x="6549475" y="0"/>
                </a:cubicBezTo>
                <a:cubicBezTo>
                  <a:pt x="6637509" y="-7069"/>
                  <a:pt x="6939925" y="66272"/>
                  <a:pt x="7138987" y="0"/>
                </a:cubicBezTo>
                <a:cubicBezTo>
                  <a:pt x="7338049" y="-66272"/>
                  <a:pt x="7341489" y="29726"/>
                  <a:pt x="7528064" y="0"/>
                </a:cubicBezTo>
                <a:cubicBezTo>
                  <a:pt x="7714639" y="-29726"/>
                  <a:pt x="7699408" y="29038"/>
                  <a:pt x="7816925" y="0"/>
                </a:cubicBezTo>
                <a:cubicBezTo>
                  <a:pt x="7934442" y="-29038"/>
                  <a:pt x="8308202" y="12154"/>
                  <a:pt x="8506654" y="0"/>
                </a:cubicBezTo>
                <a:cubicBezTo>
                  <a:pt x="8705106" y="-12154"/>
                  <a:pt x="8883847" y="28627"/>
                  <a:pt x="9096166" y="0"/>
                </a:cubicBezTo>
                <a:cubicBezTo>
                  <a:pt x="9308485" y="-28627"/>
                  <a:pt x="9284123" y="2860"/>
                  <a:pt x="9385026" y="0"/>
                </a:cubicBezTo>
                <a:cubicBezTo>
                  <a:pt x="9485929" y="-2860"/>
                  <a:pt x="9852361" y="54753"/>
                  <a:pt x="10021699" y="0"/>
                </a:cubicBezTo>
                <a:cubicBezTo>
                  <a:pt x="10052606" y="136635"/>
                  <a:pt x="9973751" y="370147"/>
                  <a:pt x="10021699" y="589574"/>
                </a:cubicBezTo>
                <a:cubicBezTo>
                  <a:pt x="10069647" y="809001"/>
                  <a:pt x="9976130" y="950968"/>
                  <a:pt x="10021699" y="1073024"/>
                </a:cubicBezTo>
                <a:cubicBezTo>
                  <a:pt x="10067268" y="1195080"/>
                  <a:pt x="9980648" y="1487700"/>
                  <a:pt x="10021699" y="1662598"/>
                </a:cubicBezTo>
                <a:cubicBezTo>
                  <a:pt x="10062750" y="1837496"/>
                  <a:pt x="9994371" y="2149573"/>
                  <a:pt x="10021699" y="2305234"/>
                </a:cubicBezTo>
                <a:cubicBezTo>
                  <a:pt x="10049027" y="2460895"/>
                  <a:pt x="9989128" y="2669846"/>
                  <a:pt x="10021699" y="2894808"/>
                </a:cubicBezTo>
                <a:cubicBezTo>
                  <a:pt x="10054270" y="3119770"/>
                  <a:pt x="10011442" y="3350308"/>
                  <a:pt x="10021699" y="3484382"/>
                </a:cubicBezTo>
                <a:cubicBezTo>
                  <a:pt x="10031956" y="3618456"/>
                  <a:pt x="9964157" y="3947895"/>
                  <a:pt x="10021699" y="4073956"/>
                </a:cubicBezTo>
                <a:cubicBezTo>
                  <a:pt x="10079241" y="4200017"/>
                  <a:pt x="9977239" y="4440837"/>
                  <a:pt x="10021699" y="4716591"/>
                </a:cubicBezTo>
                <a:cubicBezTo>
                  <a:pt x="10066159" y="4992345"/>
                  <a:pt x="9986314" y="5113939"/>
                  <a:pt x="10021699" y="5306165"/>
                </a:cubicBezTo>
                <a:cubicBezTo>
                  <a:pt x="9867580" y="5372243"/>
                  <a:pt x="9615680" y="5265992"/>
                  <a:pt x="9432187" y="5306165"/>
                </a:cubicBezTo>
                <a:cubicBezTo>
                  <a:pt x="9248694" y="5346338"/>
                  <a:pt x="9233887" y="5305902"/>
                  <a:pt x="9043110" y="5306165"/>
                </a:cubicBezTo>
                <a:cubicBezTo>
                  <a:pt x="8852333" y="5306428"/>
                  <a:pt x="8606425" y="5229881"/>
                  <a:pt x="8253164" y="5306165"/>
                </a:cubicBezTo>
                <a:cubicBezTo>
                  <a:pt x="7899903" y="5382449"/>
                  <a:pt x="7758020" y="5279796"/>
                  <a:pt x="7563435" y="5306165"/>
                </a:cubicBezTo>
                <a:cubicBezTo>
                  <a:pt x="7368850" y="5332534"/>
                  <a:pt x="7081286" y="5266404"/>
                  <a:pt x="6873706" y="5306165"/>
                </a:cubicBezTo>
                <a:cubicBezTo>
                  <a:pt x="6666126" y="5345926"/>
                  <a:pt x="6610770" y="5300737"/>
                  <a:pt x="6484629" y="5306165"/>
                </a:cubicBezTo>
                <a:cubicBezTo>
                  <a:pt x="6358488" y="5311593"/>
                  <a:pt x="6123286" y="5287305"/>
                  <a:pt x="5995334" y="5306165"/>
                </a:cubicBezTo>
                <a:cubicBezTo>
                  <a:pt x="5867383" y="5325025"/>
                  <a:pt x="5776419" y="5269437"/>
                  <a:pt x="5606256" y="5306165"/>
                </a:cubicBezTo>
                <a:cubicBezTo>
                  <a:pt x="5436093" y="5342893"/>
                  <a:pt x="5339219" y="5278612"/>
                  <a:pt x="5217179" y="5306165"/>
                </a:cubicBezTo>
                <a:cubicBezTo>
                  <a:pt x="5095139" y="5333718"/>
                  <a:pt x="4952219" y="5305588"/>
                  <a:pt x="4727884" y="5306165"/>
                </a:cubicBezTo>
                <a:cubicBezTo>
                  <a:pt x="4503549" y="5306742"/>
                  <a:pt x="4341086" y="5255454"/>
                  <a:pt x="4238589" y="5306165"/>
                </a:cubicBezTo>
                <a:cubicBezTo>
                  <a:pt x="4136093" y="5356876"/>
                  <a:pt x="4065096" y="5282488"/>
                  <a:pt x="3949728" y="5306165"/>
                </a:cubicBezTo>
                <a:cubicBezTo>
                  <a:pt x="3834360" y="5329842"/>
                  <a:pt x="3478930" y="5273426"/>
                  <a:pt x="3159783" y="5306165"/>
                </a:cubicBezTo>
                <a:cubicBezTo>
                  <a:pt x="2840637" y="5338904"/>
                  <a:pt x="2791685" y="5284503"/>
                  <a:pt x="2670488" y="5306165"/>
                </a:cubicBezTo>
                <a:cubicBezTo>
                  <a:pt x="2549292" y="5327827"/>
                  <a:pt x="2125224" y="5263827"/>
                  <a:pt x="1980759" y="5306165"/>
                </a:cubicBezTo>
                <a:cubicBezTo>
                  <a:pt x="1836294" y="5348503"/>
                  <a:pt x="1763050" y="5280187"/>
                  <a:pt x="1591682" y="5306165"/>
                </a:cubicBezTo>
                <a:cubicBezTo>
                  <a:pt x="1420314" y="5332143"/>
                  <a:pt x="1339499" y="5256381"/>
                  <a:pt x="1102387" y="5306165"/>
                </a:cubicBezTo>
                <a:cubicBezTo>
                  <a:pt x="865276" y="5355949"/>
                  <a:pt x="719255" y="5256583"/>
                  <a:pt x="613092" y="5306165"/>
                </a:cubicBezTo>
                <a:cubicBezTo>
                  <a:pt x="506929" y="5355747"/>
                  <a:pt x="175566" y="5279148"/>
                  <a:pt x="0" y="5306165"/>
                </a:cubicBezTo>
                <a:cubicBezTo>
                  <a:pt x="-35487" y="5072919"/>
                  <a:pt x="1578" y="4941563"/>
                  <a:pt x="0" y="4822714"/>
                </a:cubicBezTo>
                <a:cubicBezTo>
                  <a:pt x="-1578" y="4703865"/>
                  <a:pt x="40110" y="4501114"/>
                  <a:pt x="0" y="4392325"/>
                </a:cubicBezTo>
                <a:cubicBezTo>
                  <a:pt x="-40110" y="4283536"/>
                  <a:pt x="9342" y="4174865"/>
                  <a:pt x="0" y="3961937"/>
                </a:cubicBezTo>
                <a:cubicBezTo>
                  <a:pt x="-9342" y="3749009"/>
                  <a:pt x="51063" y="3546771"/>
                  <a:pt x="0" y="3319301"/>
                </a:cubicBezTo>
                <a:cubicBezTo>
                  <a:pt x="-51063" y="3091831"/>
                  <a:pt x="66316" y="2923327"/>
                  <a:pt x="0" y="2729727"/>
                </a:cubicBezTo>
                <a:cubicBezTo>
                  <a:pt x="-66316" y="2536127"/>
                  <a:pt x="16111" y="2290808"/>
                  <a:pt x="0" y="2087092"/>
                </a:cubicBezTo>
                <a:cubicBezTo>
                  <a:pt x="-16111" y="1883377"/>
                  <a:pt x="63595" y="1739934"/>
                  <a:pt x="0" y="1444456"/>
                </a:cubicBezTo>
                <a:cubicBezTo>
                  <a:pt x="-63595" y="1148978"/>
                  <a:pt x="62763" y="1129714"/>
                  <a:pt x="0" y="907944"/>
                </a:cubicBezTo>
                <a:cubicBezTo>
                  <a:pt x="-62763" y="686174"/>
                  <a:pt x="73423" y="345833"/>
                  <a:pt x="0" y="0"/>
                </a:cubicBezTo>
                <a:close/>
              </a:path>
              <a:path w="10021699" h="5306165" stroke="0" extrusionOk="0">
                <a:moveTo>
                  <a:pt x="0" y="0"/>
                </a:moveTo>
                <a:cubicBezTo>
                  <a:pt x="117350" y="-7099"/>
                  <a:pt x="196577" y="24706"/>
                  <a:pt x="288861" y="0"/>
                </a:cubicBezTo>
                <a:cubicBezTo>
                  <a:pt x="381145" y="-24706"/>
                  <a:pt x="678255" y="47661"/>
                  <a:pt x="878372" y="0"/>
                </a:cubicBezTo>
                <a:cubicBezTo>
                  <a:pt x="1078489" y="-47661"/>
                  <a:pt x="1340674" y="42751"/>
                  <a:pt x="1568101" y="0"/>
                </a:cubicBezTo>
                <a:cubicBezTo>
                  <a:pt x="1795528" y="-42751"/>
                  <a:pt x="1722289" y="25298"/>
                  <a:pt x="1856962" y="0"/>
                </a:cubicBezTo>
                <a:cubicBezTo>
                  <a:pt x="1991635" y="-25298"/>
                  <a:pt x="2133270" y="21471"/>
                  <a:pt x="2246040" y="0"/>
                </a:cubicBezTo>
                <a:cubicBezTo>
                  <a:pt x="2358810" y="-21471"/>
                  <a:pt x="2618990" y="34970"/>
                  <a:pt x="2735334" y="0"/>
                </a:cubicBezTo>
                <a:cubicBezTo>
                  <a:pt x="2851678" y="-34970"/>
                  <a:pt x="3188511" y="43435"/>
                  <a:pt x="3425063" y="0"/>
                </a:cubicBezTo>
                <a:cubicBezTo>
                  <a:pt x="3661615" y="-43435"/>
                  <a:pt x="3906080" y="76622"/>
                  <a:pt x="4114792" y="0"/>
                </a:cubicBezTo>
                <a:cubicBezTo>
                  <a:pt x="4323504" y="-76622"/>
                  <a:pt x="4414274" y="31457"/>
                  <a:pt x="4604086" y="0"/>
                </a:cubicBezTo>
                <a:cubicBezTo>
                  <a:pt x="4793898" y="-31457"/>
                  <a:pt x="5193627" y="92205"/>
                  <a:pt x="5394032" y="0"/>
                </a:cubicBezTo>
                <a:cubicBezTo>
                  <a:pt x="5594437" y="-92205"/>
                  <a:pt x="5563970" y="10442"/>
                  <a:pt x="5682893" y="0"/>
                </a:cubicBezTo>
                <a:cubicBezTo>
                  <a:pt x="5801816" y="-10442"/>
                  <a:pt x="5963886" y="27880"/>
                  <a:pt x="6172188" y="0"/>
                </a:cubicBezTo>
                <a:cubicBezTo>
                  <a:pt x="6380490" y="-27880"/>
                  <a:pt x="6636423" y="9706"/>
                  <a:pt x="6761699" y="0"/>
                </a:cubicBezTo>
                <a:cubicBezTo>
                  <a:pt x="6886975" y="-9706"/>
                  <a:pt x="7007249" y="1912"/>
                  <a:pt x="7250994" y="0"/>
                </a:cubicBezTo>
                <a:cubicBezTo>
                  <a:pt x="7494739" y="-1912"/>
                  <a:pt x="7670103" y="68984"/>
                  <a:pt x="7840506" y="0"/>
                </a:cubicBezTo>
                <a:cubicBezTo>
                  <a:pt x="8010909" y="-68984"/>
                  <a:pt x="8074598" y="46567"/>
                  <a:pt x="8229583" y="0"/>
                </a:cubicBezTo>
                <a:cubicBezTo>
                  <a:pt x="8384568" y="-46567"/>
                  <a:pt x="8807699" y="29861"/>
                  <a:pt x="9019529" y="0"/>
                </a:cubicBezTo>
                <a:cubicBezTo>
                  <a:pt x="9231359" y="-29861"/>
                  <a:pt x="9596393" y="59237"/>
                  <a:pt x="10021699" y="0"/>
                </a:cubicBezTo>
                <a:cubicBezTo>
                  <a:pt x="10025744" y="315335"/>
                  <a:pt x="9983038" y="401233"/>
                  <a:pt x="10021699" y="695697"/>
                </a:cubicBezTo>
                <a:cubicBezTo>
                  <a:pt x="10060360" y="990161"/>
                  <a:pt x="10012884" y="913929"/>
                  <a:pt x="10021699" y="1126086"/>
                </a:cubicBezTo>
                <a:cubicBezTo>
                  <a:pt x="10030514" y="1338243"/>
                  <a:pt x="10019092" y="1468885"/>
                  <a:pt x="10021699" y="1556475"/>
                </a:cubicBezTo>
                <a:cubicBezTo>
                  <a:pt x="10024306" y="1644065"/>
                  <a:pt x="9988921" y="1864536"/>
                  <a:pt x="10021699" y="2092987"/>
                </a:cubicBezTo>
                <a:cubicBezTo>
                  <a:pt x="10054477" y="2321438"/>
                  <a:pt x="9962969" y="2563769"/>
                  <a:pt x="10021699" y="2735623"/>
                </a:cubicBezTo>
                <a:cubicBezTo>
                  <a:pt x="10080429" y="2907477"/>
                  <a:pt x="10010666" y="3145789"/>
                  <a:pt x="10021699" y="3272135"/>
                </a:cubicBezTo>
                <a:cubicBezTo>
                  <a:pt x="10032732" y="3398481"/>
                  <a:pt x="10013063" y="3622025"/>
                  <a:pt x="10021699" y="3967832"/>
                </a:cubicBezTo>
                <a:cubicBezTo>
                  <a:pt x="10030335" y="4313639"/>
                  <a:pt x="10010745" y="4278838"/>
                  <a:pt x="10021699" y="4398221"/>
                </a:cubicBezTo>
                <a:cubicBezTo>
                  <a:pt x="10032653" y="4517604"/>
                  <a:pt x="9964511" y="4885999"/>
                  <a:pt x="10021699" y="5306165"/>
                </a:cubicBezTo>
                <a:cubicBezTo>
                  <a:pt x="9851961" y="5333369"/>
                  <a:pt x="9510131" y="5294720"/>
                  <a:pt x="9331970" y="5306165"/>
                </a:cubicBezTo>
                <a:cubicBezTo>
                  <a:pt x="9153809" y="5317610"/>
                  <a:pt x="9111480" y="5279648"/>
                  <a:pt x="8942893" y="5306165"/>
                </a:cubicBezTo>
                <a:cubicBezTo>
                  <a:pt x="8774306" y="5332682"/>
                  <a:pt x="8451666" y="5294503"/>
                  <a:pt x="8253164" y="5306165"/>
                </a:cubicBezTo>
                <a:cubicBezTo>
                  <a:pt x="8054662" y="5317827"/>
                  <a:pt x="7942647" y="5292682"/>
                  <a:pt x="7864086" y="5306165"/>
                </a:cubicBezTo>
                <a:cubicBezTo>
                  <a:pt x="7785525" y="5319648"/>
                  <a:pt x="7625513" y="5277028"/>
                  <a:pt x="7475008" y="5306165"/>
                </a:cubicBezTo>
                <a:cubicBezTo>
                  <a:pt x="7324503" y="5335302"/>
                  <a:pt x="7269085" y="5295609"/>
                  <a:pt x="7186148" y="5306165"/>
                </a:cubicBezTo>
                <a:cubicBezTo>
                  <a:pt x="7103211" y="5316721"/>
                  <a:pt x="6759109" y="5225310"/>
                  <a:pt x="6496419" y="5306165"/>
                </a:cubicBezTo>
                <a:cubicBezTo>
                  <a:pt x="6233729" y="5387020"/>
                  <a:pt x="6193817" y="5262821"/>
                  <a:pt x="6107341" y="5306165"/>
                </a:cubicBezTo>
                <a:cubicBezTo>
                  <a:pt x="6020865" y="5349509"/>
                  <a:pt x="5797811" y="5299405"/>
                  <a:pt x="5718264" y="5306165"/>
                </a:cubicBezTo>
                <a:cubicBezTo>
                  <a:pt x="5638717" y="5312925"/>
                  <a:pt x="5407242" y="5301960"/>
                  <a:pt x="5329186" y="5306165"/>
                </a:cubicBezTo>
                <a:cubicBezTo>
                  <a:pt x="5251130" y="5310370"/>
                  <a:pt x="4967937" y="5292071"/>
                  <a:pt x="4639457" y="5306165"/>
                </a:cubicBezTo>
                <a:cubicBezTo>
                  <a:pt x="4310977" y="5320259"/>
                  <a:pt x="4270970" y="5257742"/>
                  <a:pt x="4150162" y="5306165"/>
                </a:cubicBezTo>
                <a:cubicBezTo>
                  <a:pt x="4029355" y="5354588"/>
                  <a:pt x="3566115" y="5281015"/>
                  <a:pt x="3360217" y="5306165"/>
                </a:cubicBezTo>
                <a:cubicBezTo>
                  <a:pt x="3154319" y="5331315"/>
                  <a:pt x="3056303" y="5266646"/>
                  <a:pt x="2971139" y="5306165"/>
                </a:cubicBezTo>
                <a:cubicBezTo>
                  <a:pt x="2885975" y="5345684"/>
                  <a:pt x="2707646" y="5294999"/>
                  <a:pt x="2582061" y="5306165"/>
                </a:cubicBezTo>
                <a:cubicBezTo>
                  <a:pt x="2456476" y="5317331"/>
                  <a:pt x="2314800" y="5274184"/>
                  <a:pt x="2192984" y="5306165"/>
                </a:cubicBezTo>
                <a:cubicBezTo>
                  <a:pt x="2071168" y="5338146"/>
                  <a:pt x="1983973" y="5305955"/>
                  <a:pt x="1803906" y="5306165"/>
                </a:cubicBezTo>
                <a:cubicBezTo>
                  <a:pt x="1623839" y="5306375"/>
                  <a:pt x="1268984" y="5218946"/>
                  <a:pt x="1013960" y="5306165"/>
                </a:cubicBezTo>
                <a:cubicBezTo>
                  <a:pt x="758936" y="5393384"/>
                  <a:pt x="794627" y="5275171"/>
                  <a:pt x="624882" y="5306165"/>
                </a:cubicBezTo>
                <a:cubicBezTo>
                  <a:pt x="455137" y="5337159"/>
                  <a:pt x="131303" y="5237656"/>
                  <a:pt x="0" y="5306165"/>
                </a:cubicBezTo>
                <a:cubicBezTo>
                  <a:pt x="-18113" y="5144810"/>
                  <a:pt x="23899" y="5053142"/>
                  <a:pt x="0" y="4822714"/>
                </a:cubicBezTo>
                <a:cubicBezTo>
                  <a:pt x="-23899" y="4592286"/>
                  <a:pt x="62124" y="4483275"/>
                  <a:pt x="0" y="4233141"/>
                </a:cubicBezTo>
                <a:cubicBezTo>
                  <a:pt x="-62124" y="3983007"/>
                  <a:pt x="23054" y="3745249"/>
                  <a:pt x="0" y="3590505"/>
                </a:cubicBezTo>
                <a:cubicBezTo>
                  <a:pt x="-23054" y="3435761"/>
                  <a:pt x="65697" y="3194175"/>
                  <a:pt x="0" y="3000931"/>
                </a:cubicBezTo>
                <a:cubicBezTo>
                  <a:pt x="-65697" y="2807687"/>
                  <a:pt x="28853" y="2599920"/>
                  <a:pt x="0" y="2464419"/>
                </a:cubicBezTo>
                <a:cubicBezTo>
                  <a:pt x="-28853" y="2328918"/>
                  <a:pt x="67672" y="2145685"/>
                  <a:pt x="0" y="1874845"/>
                </a:cubicBezTo>
                <a:cubicBezTo>
                  <a:pt x="-67672" y="1604005"/>
                  <a:pt x="67751" y="1480093"/>
                  <a:pt x="0" y="1232209"/>
                </a:cubicBezTo>
                <a:cubicBezTo>
                  <a:pt x="-67751" y="984325"/>
                  <a:pt x="65164" y="694246"/>
                  <a:pt x="0" y="536512"/>
                </a:cubicBezTo>
                <a:cubicBezTo>
                  <a:pt x="-65164" y="378778"/>
                  <a:pt x="62798" y="267998"/>
                  <a:pt x="0" y="0"/>
                </a:cubicBezTo>
                <a:close/>
              </a:path>
            </a:pathLst>
          </a:custGeom>
          <a:ln>
            <a:solidFill>
              <a:schemeClr val="tx1"/>
            </a:solidFill>
            <a:extLst>
              <a:ext uri="{C807C97D-BFC1-408E-A445-0C87EB9F89A2}">
                <ask:lineSketchStyleProps xmlns:ask="http://schemas.microsoft.com/office/drawing/2018/sketchyshapes" sd="3071667712">
                  <a:prstGeom prst="rect">
                    <a:avLst/>
                  </a:prstGeom>
                  <ask:type>
                    <ask:lineSketchScribble/>
                  </ask:type>
                </ask:lineSketchStyleProps>
              </a:ext>
            </a:extLst>
          </a:ln>
        </p:spPr>
      </p:pic>
      <p:pic>
        <p:nvPicPr>
          <p:cNvPr id="7" name="Picture 6">
            <a:extLst>
              <a:ext uri="{FF2B5EF4-FFF2-40B4-BE49-F238E27FC236}">
                <a16:creationId xmlns:a16="http://schemas.microsoft.com/office/drawing/2014/main" id="{8A78AFBF-D0E3-4800-9AE5-0C7235DECB67}"/>
              </a:ext>
            </a:extLst>
          </p:cNvPr>
          <p:cNvPicPr>
            <a:picLocks noChangeAspect="1"/>
          </p:cNvPicPr>
          <p:nvPr/>
        </p:nvPicPr>
        <p:blipFill>
          <a:blip r:embed="rId4"/>
          <a:stretch>
            <a:fillRect/>
          </a:stretch>
        </p:blipFill>
        <p:spPr>
          <a:xfrm>
            <a:off x="2170301" y="6438101"/>
            <a:ext cx="9735909" cy="304843"/>
          </a:xfrm>
          <a:prstGeom prst="rect">
            <a:avLst/>
          </a:prstGeom>
        </p:spPr>
      </p:pic>
    </p:spTree>
    <p:extLst>
      <p:ext uri="{BB962C8B-B14F-4D97-AF65-F5344CB8AC3E}">
        <p14:creationId xmlns:p14="http://schemas.microsoft.com/office/powerpoint/2010/main" val="6089013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4ED31-9CF6-1545-A615-574DCA9991DC}"/>
              </a:ext>
            </a:extLst>
          </p:cNvPr>
          <p:cNvSpPr>
            <a:spLocks noGrp="1"/>
          </p:cNvSpPr>
          <p:nvPr>
            <p:ph type="title"/>
          </p:nvPr>
        </p:nvSpPr>
        <p:spPr>
          <a:xfrm>
            <a:off x="159327" y="322703"/>
            <a:ext cx="10515600" cy="757093"/>
          </a:xfrm>
        </p:spPr>
        <p:txBody>
          <a:bodyPr/>
          <a:lstStyle/>
          <a:p>
            <a:r>
              <a:rPr lang="en-GB" dirty="0"/>
              <a:t>Core Content Framework (CCF) sections</a:t>
            </a:r>
          </a:p>
        </p:txBody>
      </p:sp>
      <p:pic>
        <p:nvPicPr>
          <p:cNvPr id="6" name="Content Placeholder 5" descr="Graphical user interface, text, application, email&#10;&#10;Description automatically generated">
            <a:extLst>
              <a:ext uri="{FF2B5EF4-FFF2-40B4-BE49-F238E27FC236}">
                <a16:creationId xmlns:a16="http://schemas.microsoft.com/office/drawing/2014/main" id="{C78CB79A-4CD2-4CDA-8B86-2FBADFEF13EE}"/>
              </a:ext>
            </a:extLst>
          </p:cNvPr>
          <p:cNvPicPr>
            <a:picLocks noGrp="1" noChangeAspect="1"/>
          </p:cNvPicPr>
          <p:nvPr>
            <p:ph idx="1"/>
          </p:nvPr>
        </p:nvPicPr>
        <p:blipFill>
          <a:blip r:embed="rId3"/>
          <a:stretch>
            <a:fillRect/>
          </a:stretch>
        </p:blipFill>
        <p:spPr>
          <a:xfrm>
            <a:off x="159327" y="1220783"/>
            <a:ext cx="11882909" cy="3747832"/>
          </a:xfrm>
          <a:custGeom>
            <a:avLst/>
            <a:gdLst>
              <a:gd name="connsiteX0" fmla="*/ 0 w 11882909"/>
              <a:gd name="connsiteY0" fmla="*/ 0 h 3747832"/>
              <a:gd name="connsiteX1" fmla="*/ 594145 w 11882909"/>
              <a:gd name="connsiteY1" fmla="*/ 0 h 3747832"/>
              <a:gd name="connsiteX2" fmla="*/ 1307120 w 11882909"/>
              <a:gd name="connsiteY2" fmla="*/ 0 h 3747832"/>
              <a:gd name="connsiteX3" fmla="*/ 1901265 w 11882909"/>
              <a:gd name="connsiteY3" fmla="*/ 0 h 3747832"/>
              <a:gd name="connsiteX4" fmla="*/ 2257753 w 11882909"/>
              <a:gd name="connsiteY4" fmla="*/ 0 h 3747832"/>
              <a:gd name="connsiteX5" fmla="*/ 2614240 w 11882909"/>
              <a:gd name="connsiteY5" fmla="*/ 0 h 3747832"/>
              <a:gd name="connsiteX6" fmla="*/ 3089556 w 11882909"/>
              <a:gd name="connsiteY6" fmla="*/ 0 h 3747832"/>
              <a:gd name="connsiteX7" fmla="*/ 3446044 w 11882909"/>
              <a:gd name="connsiteY7" fmla="*/ 0 h 3747832"/>
              <a:gd name="connsiteX8" fmla="*/ 3802531 w 11882909"/>
              <a:gd name="connsiteY8" fmla="*/ 0 h 3747832"/>
              <a:gd name="connsiteX9" fmla="*/ 4515505 w 11882909"/>
              <a:gd name="connsiteY9" fmla="*/ 0 h 3747832"/>
              <a:gd name="connsiteX10" fmla="*/ 4753164 w 11882909"/>
              <a:gd name="connsiteY10" fmla="*/ 0 h 3747832"/>
              <a:gd name="connsiteX11" fmla="*/ 4990822 w 11882909"/>
              <a:gd name="connsiteY11" fmla="*/ 0 h 3747832"/>
              <a:gd name="connsiteX12" fmla="*/ 5466138 w 11882909"/>
              <a:gd name="connsiteY12" fmla="*/ 0 h 3747832"/>
              <a:gd name="connsiteX13" fmla="*/ 6179113 w 11882909"/>
              <a:gd name="connsiteY13" fmla="*/ 0 h 3747832"/>
              <a:gd name="connsiteX14" fmla="*/ 6416771 w 11882909"/>
              <a:gd name="connsiteY14" fmla="*/ 0 h 3747832"/>
              <a:gd name="connsiteX15" fmla="*/ 7010916 w 11882909"/>
              <a:gd name="connsiteY15" fmla="*/ 0 h 3747832"/>
              <a:gd name="connsiteX16" fmla="*/ 7723891 w 11882909"/>
              <a:gd name="connsiteY16" fmla="*/ 0 h 3747832"/>
              <a:gd name="connsiteX17" fmla="*/ 7961549 w 11882909"/>
              <a:gd name="connsiteY17" fmla="*/ 0 h 3747832"/>
              <a:gd name="connsiteX18" fmla="*/ 8436865 w 11882909"/>
              <a:gd name="connsiteY18" fmla="*/ 0 h 3747832"/>
              <a:gd name="connsiteX19" fmla="*/ 8912182 w 11882909"/>
              <a:gd name="connsiteY19" fmla="*/ 0 h 3747832"/>
              <a:gd name="connsiteX20" fmla="*/ 9625156 w 11882909"/>
              <a:gd name="connsiteY20" fmla="*/ 0 h 3747832"/>
              <a:gd name="connsiteX21" fmla="*/ 10456960 w 11882909"/>
              <a:gd name="connsiteY21" fmla="*/ 0 h 3747832"/>
              <a:gd name="connsiteX22" fmla="*/ 10932276 w 11882909"/>
              <a:gd name="connsiteY22" fmla="*/ 0 h 3747832"/>
              <a:gd name="connsiteX23" fmla="*/ 11882909 w 11882909"/>
              <a:gd name="connsiteY23" fmla="*/ 0 h 3747832"/>
              <a:gd name="connsiteX24" fmla="*/ 11882909 w 11882909"/>
              <a:gd name="connsiteY24" fmla="*/ 535405 h 3747832"/>
              <a:gd name="connsiteX25" fmla="*/ 11882909 w 11882909"/>
              <a:gd name="connsiteY25" fmla="*/ 958374 h 3747832"/>
              <a:gd name="connsiteX26" fmla="*/ 11882909 w 11882909"/>
              <a:gd name="connsiteY26" fmla="*/ 1568735 h 3747832"/>
              <a:gd name="connsiteX27" fmla="*/ 11882909 w 11882909"/>
              <a:gd name="connsiteY27" fmla="*/ 2179097 h 3747832"/>
              <a:gd name="connsiteX28" fmla="*/ 11882909 w 11882909"/>
              <a:gd name="connsiteY28" fmla="*/ 2789458 h 3747832"/>
              <a:gd name="connsiteX29" fmla="*/ 11882909 w 11882909"/>
              <a:gd name="connsiteY29" fmla="*/ 3747832 h 3747832"/>
              <a:gd name="connsiteX30" fmla="*/ 11169934 w 11882909"/>
              <a:gd name="connsiteY30" fmla="*/ 3747832 h 3747832"/>
              <a:gd name="connsiteX31" fmla="*/ 10694618 w 11882909"/>
              <a:gd name="connsiteY31" fmla="*/ 3747832 h 3747832"/>
              <a:gd name="connsiteX32" fmla="*/ 10100473 w 11882909"/>
              <a:gd name="connsiteY32" fmla="*/ 3747832 h 3747832"/>
              <a:gd name="connsiteX33" fmla="*/ 9268669 w 11882909"/>
              <a:gd name="connsiteY33" fmla="*/ 3747832 h 3747832"/>
              <a:gd name="connsiteX34" fmla="*/ 8436865 w 11882909"/>
              <a:gd name="connsiteY34" fmla="*/ 3747832 h 3747832"/>
              <a:gd name="connsiteX35" fmla="*/ 7723891 w 11882909"/>
              <a:gd name="connsiteY35" fmla="*/ 3747832 h 3747832"/>
              <a:gd name="connsiteX36" fmla="*/ 7129745 w 11882909"/>
              <a:gd name="connsiteY36" fmla="*/ 3747832 h 3747832"/>
              <a:gd name="connsiteX37" fmla="*/ 6416771 w 11882909"/>
              <a:gd name="connsiteY37" fmla="*/ 3747832 h 3747832"/>
              <a:gd name="connsiteX38" fmla="*/ 5941455 w 11882909"/>
              <a:gd name="connsiteY38" fmla="*/ 3747832 h 3747832"/>
              <a:gd name="connsiteX39" fmla="*/ 5228480 w 11882909"/>
              <a:gd name="connsiteY39" fmla="*/ 3747832 h 3747832"/>
              <a:gd name="connsiteX40" fmla="*/ 4753164 w 11882909"/>
              <a:gd name="connsiteY40" fmla="*/ 3747832 h 3747832"/>
              <a:gd name="connsiteX41" fmla="*/ 4515505 w 11882909"/>
              <a:gd name="connsiteY41" fmla="*/ 3747832 h 3747832"/>
              <a:gd name="connsiteX42" fmla="*/ 4159018 w 11882909"/>
              <a:gd name="connsiteY42" fmla="*/ 3747832 h 3747832"/>
              <a:gd name="connsiteX43" fmla="*/ 3802531 w 11882909"/>
              <a:gd name="connsiteY43" fmla="*/ 3747832 h 3747832"/>
              <a:gd name="connsiteX44" fmla="*/ 3446044 w 11882909"/>
              <a:gd name="connsiteY44" fmla="*/ 3747832 h 3747832"/>
              <a:gd name="connsiteX45" fmla="*/ 3208385 w 11882909"/>
              <a:gd name="connsiteY45" fmla="*/ 3747832 h 3747832"/>
              <a:gd name="connsiteX46" fmla="*/ 2851898 w 11882909"/>
              <a:gd name="connsiteY46" fmla="*/ 3747832 h 3747832"/>
              <a:gd name="connsiteX47" fmla="*/ 2614240 w 11882909"/>
              <a:gd name="connsiteY47" fmla="*/ 3747832 h 3747832"/>
              <a:gd name="connsiteX48" fmla="*/ 2376582 w 11882909"/>
              <a:gd name="connsiteY48" fmla="*/ 3747832 h 3747832"/>
              <a:gd name="connsiteX49" fmla="*/ 2020095 w 11882909"/>
              <a:gd name="connsiteY49" fmla="*/ 3747832 h 3747832"/>
              <a:gd name="connsiteX50" fmla="*/ 1544778 w 11882909"/>
              <a:gd name="connsiteY50" fmla="*/ 3747832 h 3747832"/>
              <a:gd name="connsiteX51" fmla="*/ 1069462 w 11882909"/>
              <a:gd name="connsiteY51" fmla="*/ 3747832 h 3747832"/>
              <a:gd name="connsiteX52" fmla="*/ 831804 w 11882909"/>
              <a:gd name="connsiteY52" fmla="*/ 3747832 h 3747832"/>
              <a:gd name="connsiteX53" fmla="*/ 0 w 11882909"/>
              <a:gd name="connsiteY53" fmla="*/ 3747832 h 3747832"/>
              <a:gd name="connsiteX54" fmla="*/ 0 w 11882909"/>
              <a:gd name="connsiteY54" fmla="*/ 3249906 h 3747832"/>
              <a:gd name="connsiteX55" fmla="*/ 0 w 11882909"/>
              <a:gd name="connsiteY55" fmla="*/ 2714501 h 3747832"/>
              <a:gd name="connsiteX56" fmla="*/ 0 w 11882909"/>
              <a:gd name="connsiteY56" fmla="*/ 2291532 h 3747832"/>
              <a:gd name="connsiteX57" fmla="*/ 0 w 11882909"/>
              <a:gd name="connsiteY57" fmla="*/ 1831084 h 3747832"/>
              <a:gd name="connsiteX58" fmla="*/ 0 w 11882909"/>
              <a:gd name="connsiteY58" fmla="*/ 1333157 h 3747832"/>
              <a:gd name="connsiteX59" fmla="*/ 0 w 11882909"/>
              <a:gd name="connsiteY59" fmla="*/ 872709 h 3747832"/>
              <a:gd name="connsiteX60" fmla="*/ 0 w 11882909"/>
              <a:gd name="connsiteY60" fmla="*/ 0 h 374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1882909" h="3747832" fill="none" extrusionOk="0">
                <a:moveTo>
                  <a:pt x="0" y="0"/>
                </a:moveTo>
                <a:cubicBezTo>
                  <a:pt x="184896" y="-13305"/>
                  <a:pt x="377065" y="37280"/>
                  <a:pt x="594145" y="0"/>
                </a:cubicBezTo>
                <a:cubicBezTo>
                  <a:pt x="811226" y="-37280"/>
                  <a:pt x="1104855" y="83368"/>
                  <a:pt x="1307120" y="0"/>
                </a:cubicBezTo>
                <a:cubicBezTo>
                  <a:pt x="1509385" y="-83368"/>
                  <a:pt x="1670894" y="45895"/>
                  <a:pt x="1901265" y="0"/>
                </a:cubicBezTo>
                <a:cubicBezTo>
                  <a:pt x="2131637" y="-45895"/>
                  <a:pt x="2083944" y="26334"/>
                  <a:pt x="2257753" y="0"/>
                </a:cubicBezTo>
                <a:cubicBezTo>
                  <a:pt x="2431562" y="-26334"/>
                  <a:pt x="2452240" y="40479"/>
                  <a:pt x="2614240" y="0"/>
                </a:cubicBezTo>
                <a:cubicBezTo>
                  <a:pt x="2776240" y="-40479"/>
                  <a:pt x="2896936" y="7215"/>
                  <a:pt x="3089556" y="0"/>
                </a:cubicBezTo>
                <a:cubicBezTo>
                  <a:pt x="3282176" y="-7215"/>
                  <a:pt x="3345243" y="41542"/>
                  <a:pt x="3446044" y="0"/>
                </a:cubicBezTo>
                <a:cubicBezTo>
                  <a:pt x="3546845" y="-41542"/>
                  <a:pt x="3637540" y="8851"/>
                  <a:pt x="3802531" y="0"/>
                </a:cubicBezTo>
                <a:cubicBezTo>
                  <a:pt x="3967522" y="-8851"/>
                  <a:pt x="4319476" y="64322"/>
                  <a:pt x="4515505" y="0"/>
                </a:cubicBezTo>
                <a:cubicBezTo>
                  <a:pt x="4711534" y="-64322"/>
                  <a:pt x="4638779" y="14536"/>
                  <a:pt x="4753164" y="0"/>
                </a:cubicBezTo>
                <a:cubicBezTo>
                  <a:pt x="4867549" y="-14536"/>
                  <a:pt x="4906430" y="15007"/>
                  <a:pt x="4990822" y="0"/>
                </a:cubicBezTo>
                <a:cubicBezTo>
                  <a:pt x="5075214" y="-15007"/>
                  <a:pt x="5302136" y="40304"/>
                  <a:pt x="5466138" y="0"/>
                </a:cubicBezTo>
                <a:cubicBezTo>
                  <a:pt x="5630140" y="-40304"/>
                  <a:pt x="5945559" y="26298"/>
                  <a:pt x="6179113" y="0"/>
                </a:cubicBezTo>
                <a:cubicBezTo>
                  <a:pt x="6412668" y="-26298"/>
                  <a:pt x="6300994" y="9069"/>
                  <a:pt x="6416771" y="0"/>
                </a:cubicBezTo>
                <a:cubicBezTo>
                  <a:pt x="6532548" y="-9069"/>
                  <a:pt x="6813462" y="1920"/>
                  <a:pt x="7010916" y="0"/>
                </a:cubicBezTo>
                <a:cubicBezTo>
                  <a:pt x="7208371" y="-1920"/>
                  <a:pt x="7384140" y="31142"/>
                  <a:pt x="7723891" y="0"/>
                </a:cubicBezTo>
                <a:cubicBezTo>
                  <a:pt x="8063643" y="-31142"/>
                  <a:pt x="7858591" y="13682"/>
                  <a:pt x="7961549" y="0"/>
                </a:cubicBezTo>
                <a:cubicBezTo>
                  <a:pt x="8064507" y="-13682"/>
                  <a:pt x="8239393" y="13222"/>
                  <a:pt x="8436865" y="0"/>
                </a:cubicBezTo>
                <a:cubicBezTo>
                  <a:pt x="8634337" y="-13222"/>
                  <a:pt x="8707391" y="34736"/>
                  <a:pt x="8912182" y="0"/>
                </a:cubicBezTo>
                <a:cubicBezTo>
                  <a:pt x="9116973" y="-34736"/>
                  <a:pt x="9482470" y="52055"/>
                  <a:pt x="9625156" y="0"/>
                </a:cubicBezTo>
                <a:cubicBezTo>
                  <a:pt x="9767842" y="-52055"/>
                  <a:pt x="10126050" y="84173"/>
                  <a:pt x="10456960" y="0"/>
                </a:cubicBezTo>
                <a:cubicBezTo>
                  <a:pt x="10787870" y="-84173"/>
                  <a:pt x="10733377" y="9396"/>
                  <a:pt x="10932276" y="0"/>
                </a:cubicBezTo>
                <a:cubicBezTo>
                  <a:pt x="11131175" y="-9396"/>
                  <a:pt x="11651020" y="73974"/>
                  <a:pt x="11882909" y="0"/>
                </a:cubicBezTo>
                <a:cubicBezTo>
                  <a:pt x="11898030" y="203282"/>
                  <a:pt x="11859742" y="294419"/>
                  <a:pt x="11882909" y="535405"/>
                </a:cubicBezTo>
                <a:cubicBezTo>
                  <a:pt x="11906076" y="776391"/>
                  <a:pt x="11882292" y="829638"/>
                  <a:pt x="11882909" y="958374"/>
                </a:cubicBezTo>
                <a:cubicBezTo>
                  <a:pt x="11883526" y="1087110"/>
                  <a:pt x="11817080" y="1400107"/>
                  <a:pt x="11882909" y="1568735"/>
                </a:cubicBezTo>
                <a:cubicBezTo>
                  <a:pt x="11948738" y="1737363"/>
                  <a:pt x="11854823" y="1984238"/>
                  <a:pt x="11882909" y="2179097"/>
                </a:cubicBezTo>
                <a:cubicBezTo>
                  <a:pt x="11910995" y="2373956"/>
                  <a:pt x="11872018" y="2533968"/>
                  <a:pt x="11882909" y="2789458"/>
                </a:cubicBezTo>
                <a:cubicBezTo>
                  <a:pt x="11893800" y="3044948"/>
                  <a:pt x="11803100" y="3556108"/>
                  <a:pt x="11882909" y="3747832"/>
                </a:cubicBezTo>
                <a:cubicBezTo>
                  <a:pt x="11694896" y="3782184"/>
                  <a:pt x="11511979" y="3691760"/>
                  <a:pt x="11169934" y="3747832"/>
                </a:cubicBezTo>
                <a:cubicBezTo>
                  <a:pt x="10827889" y="3803904"/>
                  <a:pt x="10892006" y="3712209"/>
                  <a:pt x="10694618" y="3747832"/>
                </a:cubicBezTo>
                <a:cubicBezTo>
                  <a:pt x="10497230" y="3783455"/>
                  <a:pt x="10322889" y="3696358"/>
                  <a:pt x="10100473" y="3747832"/>
                </a:cubicBezTo>
                <a:cubicBezTo>
                  <a:pt x="9878058" y="3799306"/>
                  <a:pt x="9565710" y="3746292"/>
                  <a:pt x="9268669" y="3747832"/>
                </a:cubicBezTo>
                <a:cubicBezTo>
                  <a:pt x="8971628" y="3749372"/>
                  <a:pt x="8846101" y="3678197"/>
                  <a:pt x="8436865" y="3747832"/>
                </a:cubicBezTo>
                <a:cubicBezTo>
                  <a:pt x="8027629" y="3817467"/>
                  <a:pt x="7932366" y="3727838"/>
                  <a:pt x="7723891" y="3747832"/>
                </a:cubicBezTo>
                <a:cubicBezTo>
                  <a:pt x="7515416" y="3767826"/>
                  <a:pt x="7405729" y="3681250"/>
                  <a:pt x="7129745" y="3747832"/>
                </a:cubicBezTo>
                <a:cubicBezTo>
                  <a:pt x="6853761" y="3814414"/>
                  <a:pt x="6611929" y="3712093"/>
                  <a:pt x="6416771" y="3747832"/>
                </a:cubicBezTo>
                <a:cubicBezTo>
                  <a:pt x="6221613" y="3783571"/>
                  <a:pt x="6096202" y="3730854"/>
                  <a:pt x="5941455" y="3747832"/>
                </a:cubicBezTo>
                <a:cubicBezTo>
                  <a:pt x="5786708" y="3764810"/>
                  <a:pt x="5380421" y="3710010"/>
                  <a:pt x="5228480" y="3747832"/>
                </a:cubicBezTo>
                <a:cubicBezTo>
                  <a:pt x="5076540" y="3785654"/>
                  <a:pt x="4922551" y="3702101"/>
                  <a:pt x="4753164" y="3747832"/>
                </a:cubicBezTo>
                <a:cubicBezTo>
                  <a:pt x="4583777" y="3793563"/>
                  <a:pt x="4608759" y="3739531"/>
                  <a:pt x="4515505" y="3747832"/>
                </a:cubicBezTo>
                <a:cubicBezTo>
                  <a:pt x="4422251" y="3756133"/>
                  <a:pt x="4241854" y="3716132"/>
                  <a:pt x="4159018" y="3747832"/>
                </a:cubicBezTo>
                <a:cubicBezTo>
                  <a:pt x="4076182" y="3779532"/>
                  <a:pt x="3900756" y="3723983"/>
                  <a:pt x="3802531" y="3747832"/>
                </a:cubicBezTo>
                <a:cubicBezTo>
                  <a:pt x="3704306" y="3771681"/>
                  <a:pt x="3615347" y="3729883"/>
                  <a:pt x="3446044" y="3747832"/>
                </a:cubicBezTo>
                <a:cubicBezTo>
                  <a:pt x="3276741" y="3765781"/>
                  <a:pt x="3287105" y="3743818"/>
                  <a:pt x="3208385" y="3747832"/>
                </a:cubicBezTo>
                <a:cubicBezTo>
                  <a:pt x="3129665" y="3751846"/>
                  <a:pt x="2979886" y="3727707"/>
                  <a:pt x="2851898" y="3747832"/>
                </a:cubicBezTo>
                <a:cubicBezTo>
                  <a:pt x="2723910" y="3767957"/>
                  <a:pt x="2699149" y="3739059"/>
                  <a:pt x="2614240" y="3747832"/>
                </a:cubicBezTo>
                <a:cubicBezTo>
                  <a:pt x="2529331" y="3756605"/>
                  <a:pt x="2462344" y="3739610"/>
                  <a:pt x="2376582" y="3747832"/>
                </a:cubicBezTo>
                <a:cubicBezTo>
                  <a:pt x="2290820" y="3756054"/>
                  <a:pt x="2156471" y="3741283"/>
                  <a:pt x="2020095" y="3747832"/>
                </a:cubicBezTo>
                <a:cubicBezTo>
                  <a:pt x="1883719" y="3754381"/>
                  <a:pt x="1690472" y="3738049"/>
                  <a:pt x="1544778" y="3747832"/>
                </a:cubicBezTo>
                <a:cubicBezTo>
                  <a:pt x="1399084" y="3757615"/>
                  <a:pt x="1258130" y="3697431"/>
                  <a:pt x="1069462" y="3747832"/>
                </a:cubicBezTo>
                <a:cubicBezTo>
                  <a:pt x="880794" y="3798233"/>
                  <a:pt x="930546" y="3733936"/>
                  <a:pt x="831804" y="3747832"/>
                </a:cubicBezTo>
                <a:cubicBezTo>
                  <a:pt x="733062" y="3761728"/>
                  <a:pt x="245745" y="3717219"/>
                  <a:pt x="0" y="3747832"/>
                </a:cubicBezTo>
                <a:cubicBezTo>
                  <a:pt x="-14927" y="3542404"/>
                  <a:pt x="16830" y="3403905"/>
                  <a:pt x="0" y="3249906"/>
                </a:cubicBezTo>
                <a:cubicBezTo>
                  <a:pt x="-16830" y="3095907"/>
                  <a:pt x="13348" y="2901352"/>
                  <a:pt x="0" y="2714501"/>
                </a:cubicBezTo>
                <a:cubicBezTo>
                  <a:pt x="-13348" y="2527650"/>
                  <a:pt x="16751" y="2472510"/>
                  <a:pt x="0" y="2291532"/>
                </a:cubicBezTo>
                <a:cubicBezTo>
                  <a:pt x="-16751" y="2110554"/>
                  <a:pt x="23310" y="2023609"/>
                  <a:pt x="0" y="1831084"/>
                </a:cubicBezTo>
                <a:cubicBezTo>
                  <a:pt x="-23310" y="1638559"/>
                  <a:pt x="32351" y="1489129"/>
                  <a:pt x="0" y="1333157"/>
                </a:cubicBezTo>
                <a:cubicBezTo>
                  <a:pt x="-32351" y="1177185"/>
                  <a:pt x="5671" y="968092"/>
                  <a:pt x="0" y="872709"/>
                </a:cubicBezTo>
                <a:cubicBezTo>
                  <a:pt x="-5671" y="777326"/>
                  <a:pt x="61141" y="343180"/>
                  <a:pt x="0" y="0"/>
                </a:cubicBezTo>
                <a:close/>
              </a:path>
              <a:path w="11882909" h="3747832" stroke="0" extrusionOk="0">
                <a:moveTo>
                  <a:pt x="0" y="0"/>
                </a:moveTo>
                <a:cubicBezTo>
                  <a:pt x="154972" y="-14083"/>
                  <a:pt x="207598" y="1680"/>
                  <a:pt x="356487" y="0"/>
                </a:cubicBezTo>
                <a:cubicBezTo>
                  <a:pt x="505376" y="-1680"/>
                  <a:pt x="628297" y="4971"/>
                  <a:pt x="831804" y="0"/>
                </a:cubicBezTo>
                <a:cubicBezTo>
                  <a:pt x="1035311" y="-4971"/>
                  <a:pt x="954074" y="26011"/>
                  <a:pt x="1069462" y="0"/>
                </a:cubicBezTo>
                <a:cubicBezTo>
                  <a:pt x="1184850" y="-26011"/>
                  <a:pt x="1271395" y="10043"/>
                  <a:pt x="1425949" y="0"/>
                </a:cubicBezTo>
                <a:cubicBezTo>
                  <a:pt x="1580503" y="-10043"/>
                  <a:pt x="1691168" y="43325"/>
                  <a:pt x="1901265" y="0"/>
                </a:cubicBezTo>
                <a:cubicBezTo>
                  <a:pt x="2111362" y="-43325"/>
                  <a:pt x="2032119" y="22869"/>
                  <a:pt x="2138924" y="0"/>
                </a:cubicBezTo>
                <a:cubicBezTo>
                  <a:pt x="2245729" y="-22869"/>
                  <a:pt x="2632856" y="27017"/>
                  <a:pt x="2851898" y="0"/>
                </a:cubicBezTo>
                <a:cubicBezTo>
                  <a:pt x="3070940" y="-27017"/>
                  <a:pt x="3113445" y="30938"/>
                  <a:pt x="3208385" y="0"/>
                </a:cubicBezTo>
                <a:cubicBezTo>
                  <a:pt x="3303325" y="-30938"/>
                  <a:pt x="3338722" y="27773"/>
                  <a:pt x="3446044" y="0"/>
                </a:cubicBezTo>
                <a:cubicBezTo>
                  <a:pt x="3553366" y="-27773"/>
                  <a:pt x="3898714" y="59732"/>
                  <a:pt x="4040189" y="0"/>
                </a:cubicBezTo>
                <a:cubicBezTo>
                  <a:pt x="4181665" y="-59732"/>
                  <a:pt x="4465449" y="26387"/>
                  <a:pt x="4634335" y="0"/>
                </a:cubicBezTo>
                <a:cubicBezTo>
                  <a:pt x="4803221" y="-26387"/>
                  <a:pt x="4849119" y="42764"/>
                  <a:pt x="4990822" y="0"/>
                </a:cubicBezTo>
                <a:cubicBezTo>
                  <a:pt x="5132525" y="-42764"/>
                  <a:pt x="5334940" y="47574"/>
                  <a:pt x="5466138" y="0"/>
                </a:cubicBezTo>
                <a:cubicBezTo>
                  <a:pt x="5597336" y="-47574"/>
                  <a:pt x="6023494" y="51236"/>
                  <a:pt x="6179113" y="0"/>
                </a:cubicBezTo>
                <a:cubicBezTo>
                  <a:pt x="6334732" y="-51236"/>
                  <a:pt x="6715862" y="68492"/>
                  <a:pt x="6892087" y="0"/>
                </a:cubicBezTo>
                <a:cubicBezTo>
                  <a:pt x="7068312" y="-68492"/>
                  <a:pt x="7202698" y="11815"/>
                  <a:pt x="7486233" y="0"/>
                </a:cubicBezTo>
                <a:cubicBezTo>
                  <a:pt x="7769768" y="-11815"/>
                  <a:pt x="7656522" y="13726"/>
                  <a:pt x="7723891" y="0"/>
                </a:cubicBezTo>
                <a:cubicBezTo>
                  <a:pt x="7791260" y="-13726"/>
                  <a:pt x="7996306" y="34275"/>
                  <a:pt x="8080378" y="0"/>
                </a:cubicBezTo>
                <a:cubicBezTo>
                  <a:pt x="8164450" y="-34275"/>
                  <a:pt x="8349654" y="7744"/>
                  <a:pt x="8436865" y="0"/>
                </a:cubicBezTo>
                <a:cubicBezTo>
                  <a:pt x="8524076" y="-7744"/>
                  <a:pt x="8711842" y="40004"/>
                  <a:pt x="8793353" y="0"/>
                </a:cubicBezTo>
                <a:cubicBezTo>
                  <a:pt x="8874864" y="-40004"/>
                  <a:pt x="8971638" y="20279"/>
                  <a:pt x="9031011" y="0"/>
                </a:cubicBezTo>
                <a:cubicBezTo>
                  <a:pt x="9090384" y="-20279"/>
                  <a:pt x="9469465" y="6379"/>
                  <a:pt x="9625156" y="0"/>
                </a:cubicBezTo>
                <a:cubicBezTo>
                  <a:pt x="9780847" y="-6379"/>
                  <a:pt x="9744131" y="1967"/>
                  <a:pt x="9862814" y="0"/>
                </a:cubicBezTo>
                <a:cubicBezTo>
                  <a:pt x="9981497" y="-1967"/>
                  <a:pt x="10171940" y="30615"/>
                  <a:pt x="10456960" y="0"/>
                </a:cubicBezTo>
                <a:cubicBezTo>
                  <a:pt x="10741980" y="-30615"/>
                  <a:pt x="10680433" y="15449"/>
                  <a:pt x="10813447" y="0"/>
                </a:cubicBezTo>
                <a:cubicBezTo>
                  <a:pt x="10946461" y="-15449"/>
                  <a:pt x="11457104" y="54945"/>
                  <a:pt x="11882909" y="0"/>
                </a:cubicBezTo>
                <a:cubicBezTo>
                  <a:pt x="11926142" y="122748"/>
                  <a:pt x="11852555" y="295477"/>
                  <a:pt x="11882909" y="460448"/>
                </a:cubicBezTo>
                <a:cubicBezTo>
                  <a:pt x="11913263" y="625419"/>
                  <a:pt x="11878089" y="748411"/>
                  <a:pt x="11882909" y="883418"/>
                </a:cubicBezTo>
                <a:cubicBezTo>
                  <a:pt x="11887729" y="1018425"/>
                  <a:pt x="11878292" y="1243769"/>
                  <a:pt x="11882909" y="1381344"/>
                </a:cubicBezTo>
                <a:cubicBezTo>
                  <a:pt x="11887526" y="1518919"/>
                  <a:pt x="11878577" y="1656782"/>
                  <a:pt x="11882909" y="1916748"/>
                </a:cubicBezTo>
                <a:cubicBezTo>
                  <a:pt x="11887241" y="2176714"/>
                  <a:pt x="11871764" y="2338044"/>
                  <a:pt x="11882909" y="2489631"/>
                </a:cubicBezTo>
                <a:cubicBezTo>
                  <a:pt x="11894054" y="2641218"/>
                  <a:pt x="11874342" y="2826687"/>
                  <a:pt x="11882909" y="2950079"/>
                </a:cubicBezTo>
                <a:cubicBezTo>
                  <a:pt x="11891476" y="3073471"/>
                  <a:pt x="11851655" y="3364988"/>
                  <a:pt x="11882909" y="3747832"/>
                </a:cubicBezTo>
                <a:cubicBezTo>
                  <a:pt x="11797588" y="3772983"/>
                  <a:pt x="11719635" y="3721988"/>
                  <a:pt x="11645251" y="3747832"/>
                </a:cubicBezTo>
                <a:cubicBezTo>
                  <a:pt x="11570867" y="3773676"/>
                  <a:pt x="11496043" y="3732930"/>
                  <a:pt x="11407593" y="3747832"/>
                </a:cubicBezTo>
                <a:cubicBezTo>
                  <a:pt x="11319143" y="3762734"/>
                  <a:pt x="10851772" y="3695726"/>
                  <a:pt x="10694618" y="3747832"/>
                </a:cubicBezTo>
                <a:cubicBezTo>
                  <a:pt x="10537465" y="3799938"/>
                  <a:pt x="10567575" y="3725198"/>
                  <a:pt x="10456960" y="3747832"/>
                </a:cubicBezTo>
                <a:cubicBezTo>
                  <a:pt x="10346345" y="3770466"/>
                  <a:pt x="10160877" y="3732674"/>
                  <a:pt x="9981644" y="3747832"/>
                </a:cubicBezTo>
                <a:cubicBezTo>
                  <a:pt x="9802411" y="3762990"/>
                  <a:pt x="9762367" y="3716681"/>
                  <a:pt x="9625156" y="3747832"/>
                </a:cubicBezTo>
                <a:cubicBezTo>
                  <a:pt x="9487945" y="3778983"/>
                  <a:pt x="9497931" y="3733324"/>
                  <a:pt x="9387498" y="3747832"/>
                </a:cubicBezTo>
                <a:cubicBezTo>
                  <a:pt x="9277065" y="3762340"/>
                  <a:pt x="8882050" y="3729069"/>
                  <a:pt x="8674524" y="3747832"/>
                </a:cubicBezTo>
                <a:cubicBezTo>
                  <a:pt x="8466998" y="3766595"/>
                  <a:pt x="8177652" y="3739499"/>
                  <a:pt x="7961549" y="3747832"/>
                </a:cubicBezTo>
                <a:cubicBezTo>
                  <a:pt x="7745447" y="3756165"/>
                  <a:pt x="7427169" y="3691117"/>
                  <a:pt x="7248574" y="3747832"/>
                </a:cubicBezTo>
                <a:cubicBezTo>
                  <a:pt x="7069980" y="3804547"/>
                  <a:pt x="7066377" y="3723973"/>
                  <a:pt x="6892087" y="3747832"/>
                </a:cubicBezTo>
                <a:cubicBezTo>
                  <a:pt x="6717797" y="3771691"/>
                  <a:pt x="6679159" y="3741323"/>
                  <a:pt x="6535600" y="3747832"/>
                </a:cubicBezTo>
                <a:cubicBezTo>
                  <a:pt x="6392041" y="3754341"/>
                  <a:pt x="6165779" y="3680973"/>
                  <a:pt x="5941454" y="3747832"/>
                </a:cubicBezTo>
                <a:cubicBezTo>
                  <a:pt x="5717129" y="3814691"/>
                  <a:pt x="5780485" y="3733637"/>
                  <a:pt x="5703796" y="3747832"/>
                </a:cubicBezTo>
                <a:cubicBezTo>
                  <a:pt x="5627107" y="3762027"/>
                  <a:pt x="5361783" y="3687450"/>
                  <a:pt x="5109651" y="3747832"/>
                </a:cubicBezTo>
                <a:cubicBezTo>
                  <a:pt x="4857520" y="3808214"/>
                  <a:pt x="4950188" y="3719331"/>
                  <a:pt x="4871993" y="3747832"/>
                </a:cubicBezTo>
                <a:cubicBezTo>
                  <a:pt x="4793798" y="3776333"/>
                  <a:pt x="4542135" y="3722721"/>
                  <a:pt x="4277847" y="3747832"/>
                </a:cubicBezTo>
                <a:cubicBezTo>
                  <a:pt x="4013559" y="3772943"/>
                  <a:pt x="3818418" y="3714288"/>
                  <a:pt x="3683702" y="3747832"/>
                </a:cubicBezTo>
                <a:cubicBezTo>
                  <a:pt x="3548986" y="3781376"/>
                  <a:pt x="3261525" y="3714065"/>
                  <a:pt x="3089556" y="3747832"/>
                </a:cubicBezTo>
                <a:cubicBezTo>
                  <a:pt x="2917587" y="3781599"/>
                  <a:pt x="2788651" y="3743184"/>
                  <a:pt x="2495411" y="3747832"/>
                </a:cubicBezTo>
                <a:cubicBezTo>
                  <a:pt x="2202171" y="3752480"/>
                  <a:pt x="2366385" y="3730522"/>
                  <a:pt x="2257753" y="3747832"/>
                </a:cubicBezTo>
                <a:cubicBezTo>
                  <a:pt x="2149121" y="3765142"/>
                  <a:pt x="2010288" y="3692824"/>
                  <a:pt x="1782436" y="3747832"/>
                </a:cubicBezTo>
                <a:cubicBezTo>
                  <a:pt x="1554584" y="3802840"/>
                  <a:pt x="1662149" y="3727485"/>
                  <a:pt x="1544778" y="3747832"/>
                </a:cubicBezTo>
                <a:cubicBezTo>
                  <a:pt x="1427407" y="3768179"/>
                  <a:pt x="1232856" y="3698495"/>
                  <a:pt x="950633" y="3747832"/>
                </a:cubicBezTo>
                <a:cubicBezTo>
                  <a:pt x="668410" y="3797169"/>
                  <a:pt x="199261" y="3702926"/>
                  <a:pt x="0" y="3747832"/>
                </a:cubicBezTo>
                <a:cubicBezTo>
                  <a:pt x="-15623" y="3596858"/>
                  <a:pt x="41963" y="3416809"/>
                  <a:pt x="0" y="3324862"/>
                </a:cubicBezTo>
                <a:cubicBezTo>
                  <a:pt x="-41963" y="3232915"/>
                  <a:pt x="13915" y="3073411"/>
                  <a:pt x="0" y="2864414"/>
                </a:cubicBezTo>
                <a:cubicBezTo>
                  <a:pt x="-13915" y="2655417"/>
                  <a:pt x="21205" y="2496600"/>
                  <a:pt x="0" y="2366488"/>
                </a:cubicBezTo>
                <a:cubicBezTo>
                  <a:pt x="-21205" y="2236376"/>
                  <a:pt x="40221" y="1985907"/>
                  <a:pt x="0" y="1831084"/>
                </a:cubicBezTo>
                <a:cubicBezTo>
                  <a:pt x="-40221" y="1676261"/>
                  <a:pt x="72717" y="1433571"/>
                  <a:pt x="0" y="1220722"/>
                </a:cubicBezTo>
                <a:cubicBezTo>
                  <a:pt x="-72717" y="1007873"/>
                  <a:pt x="8995" y="819043"/>
                  <a:pt x="0" y="685318"/>
                </a:cubicBezTo>
                <a:cubicBezTo>
                  <a:pt x="-8995" y="551593"/>
                  <a:pt x="34466" y="333284"/>
                  <a:pt x="0" y="0"/>
                </a:cubicBezTo>
                <a:close/>
              </a:path>
            </a:pathLst>
          </a:custGeom>
          <a:ln>
            <a:solidFill>
              <a:schemeClr val="tx1"/>
            </a:solidFill>
            <a:extLst>
              <a:ext uri="{C807C97D-BFC1-408E-A445-0C87EB9F89A2}">
                <ask:lineSketchStyleProps xmlns:ask="http://schemas.microsoft.com/office/drawing/2018/sketchyshapes" sd="455724163">
                  <ask:type>
                    <ask:lineSketchScribble/>
                  </ask:type>
                </ask:lineSketchStyleProps>
              </a:ext>
            </a:extLst>
          </a:ln>
        </p:spPr>
      </p:pic>
      <p:pic>
        <p:nvPicPr>
          <p:cNvPr id="4" name="Picture 3">
            <a:extLst>
              <a:ext uri="{FF2B5EF4-FFF2-40B4-BE49-F238E27FC236}">
                <a16:creationId xmlns:a16="http://schemas.microsoft.com/office/drawing/2014/main" id="{57692781-F36A-4A53-9063-6FF179034181}"/>
              </a:ext>
            </a:extLst>
          </p:cNvPr>
          <p:cNvPicPr>
            <a:picLocks noChangeAspect="1"/>
          </p:cNvPicPr>
          <p:nvPr/>
        </p:nvPicPr>
        <p:blipFill rotWithShape="1">
          <a:blip r:embed="rId4"/>
          <a:srcRect l="9172" r="29020"/>
          <a:stretch/>
        </p:blipFill>
        <p:spPr>
          <a:xfrm>
            <a:off x="318654" y="6019230"/>
            <a:ext cx="11554691" cy="585340"/>
          </a:xfrm>
          <a:prstGeom prst="rect">
            <a:avLst/>
          </a:prstGeom>
        </p:spPr>
      </p:pic>
      <p:sp>
        <p:nvSpPr>
          <p:cNvPr id="7" name="TextBox 6">
            <a:extLst>
              <a:ext uri="{FF2B5EF4-FFF2-40B4-BE49-F238E27FC236}">
                <a16:creationId xmlns:a16="http://schemas.microsoft.com/office/drawing/2014/main" id="{182D2753-8312-40CD-A7F1-38ABCBFB5B7E}"/>
              </a:ext>
            </a:extLst>
          </p:cNvPr>
          <p:cNvSpPr txBox="1"/>
          <p:nvPr/>
        </p:nvSpPr>
        <p:spPr>
          <a:xfrm>
            <a:off x="159328" y="5232312"/>
            <a:ext cx="3256226" cy="492443"/>
          </a:xfrm>
          <a:prstGeom prst="rect">
            <a:avLst/>
          </a:prstGeom>
          <a:noFill/>
          <a:ln>
            <a:solidFill>
              <a:schemeClr val="accent1"/>
            </a:solidFill>
          </a:ln>
        </p:spPr>
        <p:txBody>
          <a:bodyPr wrap="square" rtlCol="0">
            <a:spAutoFit/>
          </a:bodyPr>
          <a:lstStyle/>
          <a:p>
            <a:r>
              <a:rPr lang="en-GB" sz="2600" b="1" dirty="0"/>
              <a:t>Learn that </a:t>
            </a:r>
            <a:r>
              <a:rPr lang="en-GB" sz="2600" dirty="0"/>
              <a:t>statements</a:t>
            </a:r>
          </a:p>
        </p:txBody>
      </p:sp>
      <p:sp>
        <p:nvSpPr>
          <p:cNvPr id="8" name="TextBox 7">
            <a:extLst>
              <a:ext uri="{FF2B5EF4-FFF2-40B4-BE49-F238E27FC236}">
                <a16:creationId xmlns:a16="http://schemas.microsoft.com/office/drawing/2014/main" id="{D3365DA2-A162-4C51-B21E-F0D887F3B493}"/>
              </a:ext>
            </a:extLst>
          </p:cNvPr>
          <p:cNvSpPr txBox="1"/>
          <p:nvPr/>
        </p:nvSpPr>
        <p:spPr>
          <a:xfrm>
            <a:off x="4226860" y="5228619"/>
            <a:ext cx="3256226" cy="492443"/>
          </a:xfrm>
          <a:prstGeom prst="rect">
            <a:avLst/>
          </a:prstGeom>
          <a:noFill/>
          <a:ln>
            <a:solidFill>
              <a:schemeClr val="accent1"/>
            </a:solidFill>
          </a:ln>
        </p:spPr>
        <p:txBody>
          <a:bodyPr wrap="square" rtlCol="0">
            <a:spAutoFit/>
          </a:bodyPr>
          <a:lstStyle/>
          <a:p>
            <a:r>
              <a:rPr lang="en-GB" sz="2600" b="1" dirty="0"/>
              <a:t>Learn how </a:t>
            </a:r>
            <a:r>
              <a:rPr lang="en-GB" sz="2600" dirty="0"/>
              <a:t>statements</a:t>
            </a:r>
          </a:p>
        </p:txBody>
      </p:sp>
      <p:sp>
        <p:nvSpPr>
          <p:cNvPr id="9" name="TextBox 8">
            <a:extLst>
              <a:ext uri="{FF2B5EF4-FFF2-40B4-BE49-F238E27FC236}">
                <a16:creationId xmlns:a16="http://schemas.microsoft.com/office/drawing/2014/main" id="{1053BE34-1E53-4EBD-B26C-D56688160F2B}"/>
              </a:ext>
            </a:extLst>
          </p:cNvPr>
          <p:cNvSpPr txBox="1"/>
          <p:nvPr/>
        </p:nvSpPr>
        <p:spPr>
          <a:xfrm>
            <a:off x="8646458" y="5049051"/>
            <a:ext cx="3376841" cy="892552"/>
          </a:xfrm>
          <a:prstGeom prst="rect">
            <a:avLst/>
          </a:prstGeom>
          <a:noFill/>
          <a:ln>
            <a:solidFill>
              <a:schemeClr val="accent1"/>
            </a:solidFill>
          </a:ln>
        </p:spPr>
        <p:txBody>
          <a:bodyPr wrap="square" rtlCol="0">
            <a:spAutoFit/>
          </a:bodyPr>
          <a:lstStyle/>
          <a:p>
            <a:pPr algn="r"/>
            <a:r>
              <a:rPr lang="en-GB" sz="2600" dirty="0"/>
              <a:t>Trainee notes/aide memoire for discussion</a:t>
            </a:r>
          </a:p>
        </p:txBody>
      </p:sp>
    </p:spTree>
    <p:extLst>
      <p:ext uri="{BB962C8B-B14F-4D97-AF65-F5344CB8AC3E}">
        <p14:creationId xmlns:p14="http://schemas.microsoft.com/office/powerpoint/2010/main" val="35309893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CE365-6F86-914F-992D-10314D23EC0E}"/>
              </a:ext>
            </a:extLst>
          </p:cNvPr>
          <p:cNvSpPr>
            <a:spLocks noGrp="1"/>
          </p:cNvSpPr>
          <p:nvPr>
            <p:ph type="title"/>
          </p:nvPr>
        </p:nvSpPr>
        <p:spPr>
          <a:xfrm>
            <a:off x="107576" y="365125"/>
            <a:ext cx="11976848" cy="817497"/>
          </a:xfrm>
        </p:spPr>
        <p:txBody>
          <a:bodyPr/>
          <a:lstStyle/>
          <a:p>
            <a:r>
              <a:rPr lang="en-GB" dirty="0"/>
              <a:t>Terms 1 &amp; 2 expectations for Progress on placement</a:t>
            </a:r>
          </a:p>
        </p:txBody>
      </p:sp>
      <p:pic>
        <p:nvPicPr>
          <p:cNvPr id="5" name="Content Placeholder 4">
            <a:extLst>
              <a:ext uri="{FF2B5EF4-FFF2-40B4-BE49-F238E27FC236}">
                <a16:creationId xmlns:a16="http://schemas.microsoft.com/office/drawing/2014/main" id="{5BFD80DE-6BDA-4D05-9597-513FD2DB9236}"/>
              </a:ext>
            </a:extLst>
          </p:cNvPr>
          <p:cNvPicPr>
            <a:picLocks noGrp="1" noChangeAspect="1"/>
          </p:cNvPicPr>
          <p:nvPr>
            <p:ph idx="1"/>
          </p:nvPr>
        </p:nvPicPr>
        <p:blipFill>
          <a:blip r:embed="rId3"/>
          <a:stretch>
            <a:fillRect/>
          </a:stretch>
        </p:blipFill>
        <p:spPr>
          <a:xfrm>
            <a:off x="3445199" y="5958655"/>
            <a:ext cx="5301602" cy="762820"/>
          </a:xfrm>
        </p:spPr>
      </p:pic>
      <p:pic>
        <p:nvPicPr>
          <p:cNvPr id="9" name="Picture 8">
            <a:extLst>
              <a:ext uri="{FF2B5EF4-FFF2-40B4-BE49-F238E27FC236}">
                <a16:creationId xmlns:a16="http://schemas.microsoft.com/office/drawing/2014/main" id="{0504D36B-25A9-4404-B733-CE4EE48D4434}"/>
              </a:ext>
            </a:extLst>
          </p:cNvPr>
          <p:cNvPicPr>
            <a:picLocks noChangeAspect="1"/>
          </p:cNvPicPr>
          <p:nvPr/>
        </p:nvPicPr>
        <p:blipFill rotWithShape="1">
          <a:blip r:embed="rId4"/>
          <a:srcRect l="608" t="30000" r="54007" b="15490"/>
          <a:stretch/>
        </p:blipFill>
        <p:spPr>
          <a:xfrm>
            <a:off x="107576" y="1591715"/>
            <a:ext cx="12088905" cy="4083663"/>
          </a:xfrm>
          <a:custGeom>
            <a:avLst/>
            <a:gdLst>
              <a:gd name="connsiteX0" fmla="*/ 0 w 12088905"/>
              <a:gd name="connsiteY0" fmla="*/ 0 h 4083663"/>
              <a:gd name="connsiteX1" fmla="*/ 454773 w 12088905"/>
              <a:gd name="connsiteY1" fmla="*/ 0 h 4083663"/>
              <a:gd name="connsiteX2" fmla="*/ 909546 w 12088905"/>
              <a:gd name="connsiteY2" fmla="*/ 0 h 4083663"/>
              <a:gd name="connsiteX3" fmla="*/ 1606097 w 12088905"/>
              <a:gd name="connsiteY3" fmla="*/ 0 h 4083663"/>
              <a:gd name="connsiteX4" fmla="*/ 1819092 w 12088905"/>
              <a:gd name="connsiteY4" fmla="*/ 0 h 4083663"/>
              <a:gd name="connsiteX5" fmla="*/ 2273865 w 12088905"/>
              <a:gd name="connsiteY5" fmla="*/ 0 h 4083663"/>
              <a:gd name="connsiteX6" fmla="*/ 2607750 w 12088905"/>
              <a:gd name="connsiteY6" fmla="*/ 0 h 4083663"/>
              <a:gd name="connsiteX7" fmla="*/ 3183412 w 12088905"/>
              <a:gd name="connsiteY7" fmla="*/ 0 h 4083663"/>
              <a:gd name="connsiteX8" fmla="*/ 3517296 w 12088905"/>
              <a:gd name="connsiteY8" fmla="*/ 0 h 4083663"/>
              <a:gd name="connsiteX9" fmla="*/ 3730291 w 12088905"/>
              <a:gd name="connsiteY9" fmla="*/ 0 h 4083663"/>
              <a:gd name="connsiteX10" fmla="*/ 4426842 w 12088905"/>
              <a:gd name="connsiteY10" fmla="*/ 0 h 4083663"/>
              <a:gd name="connsiteX11" fmla="*/ 5244282 w 12088905"/>
              <a:gd name="connsiteY11" fmla="*/ 0 h 4083663"/>
              <a:gd name="connsiteX12" fmla="*/ 5819944 w 12088905"/>
              <a:gd name="connsiteY12" fmla="*/ 0 h 4083663"/>
              <a:gd name="connsiteX13" fmla="*/ 6153828 w 12088905"/>
              <a:gd name="connsiteY13" fmla="*/ 0 h 4083663"/>
              <a:gd name="connsiteX14" fmla="*/ 6971269 w 12088905"/>
              <a:gd name="connsiteY14" fmla="*/ 0 h 4083663"/>
              <a:gd name="connsiteX15" fmla="*/ 7546931 w 12088905"/>
              <a:gd name="connsiteY15" fmla="*/ 0 h 4083663"/>
              <a:gd name="connsiteX16" fmla="*/ 8001704 w 12088905"/>
              <a:gd name="connsiteY16" fmla="*/ 0 h 4083663"/>
              <a:gd name="connsiteX17" fmla="*/ 8577366 w 12088905"/>
              <a:gd name="connsiteY17" fmla="*/ 0 h 4083663"/>
              <a:gd name="connsiteX18" fmla="*/ 9394806 w 12088905"/>
              <a:gd name="connsiteY18" fmla="*/ 0 h 4083663"/>
              <a:gd name="connsiteX19" fmla="*/ 9970468 w 12088905"/>
              <a:gd name="connsiteY19" fmla="*/ 0 h 4083663"/>
              <a:gd name="connsiteX20" fmla="*/ 10304352 w 12088905"/>
              <a:gd name="connsiteY20" fmla="*/ 0 h 4083663"/>
              <a:gd name="connsiteX21" fmla="*/ 10759125 w 12088905"/>
              <a:gd name="connsiteY21" fmla="*/ 0 h 4083663"/>
              <a:gd name="connsiteX22" fmla="*/ 11576566 w 12088905"/>
              <a:gd name="connsiteY22" fmla="*/ 0 h 4083663"/>
              <a:gd name="connsiteX23" fmla="*/ 12088905 w 12088905"/>
              <a:gd name="connsiteY23" fmla="*/ 0 h 4083663"/>
              <a:gd name="connsiteX24" fmla="*/ 12088905 w 12088905"/>
              <a:gd name="connsiteY24" fmla="*/ 542544 h 4083663"/>
              <a:gd name="connsiteX25" fmla="*/ 12088905 w 12088905"/>
              <a:gd name="connsiteY25" fmla="*/ 1125924 h 4083663"/>
              <a:gd name="connsiteX26" fmla="*/ 12088905 w 12088905"/>
              <a:gd name="connsiteY26" fmla="*/ 1750141 h 4083663"/>
              <a:gd name="connsiteX27" fmla="*/ 12088905 w 12088905"/>
              <a:gd name="connsiteY27" fmla="*/ 2211012 h 4083663"/>
              <a:gd name="connsiteX28" fmla="*/ 12088905 w 12088905"/>
              <a:gd name="connsiteY28" fmla="*/ 2712719 h 4083663"/>
              <a:gd name="connsiteX29" fmla="*/ 12088905 w 12088905"/>
              <a:gd name="connsiteY29" fmla="*/ 3214426 h 4083663"/>
              <a:gd name="connsiteX30" fmla="*/ 12088905 w 12088905"/>
              <a:gd name="connsiteY30" fmla="*/ 4083663 h 4083663"/>
              <a:gd name="connsiteX31" fmla="*/ 11392354 w 12088905"/>
              <a:gd name="connsiteY31" fmla="*/ 4083663 h 4083663"/>
              <a:gd name="connsiteX32" fmla="*/ 10574914 w 12088905"/>
              <a:gd name="connsiteY32" fmla="*/ 4083663 h 4083663"/>
              <a:gd name="connsiteX33" fmla="*/ 9757473 w 12088905"/>
              <a:gd name="connsiteY33" fmla="*/ 4083663 h 4083663"/>
              <a:gd name="connsiteX34" fmla="*/ 9302700 w 12088905"/>
              <a:gd name="connsiteY34" fmla="*/ 4083663 h 4083663"/>
              <a:gd name="connsiteX35" fmla="*/ 8847927 w 12088905"/>
              <a:gd name="connsiteY35" fmla="*/ 4083663 h 4083663"/>
              <a:gd name="connsiteX36" fmla="*/ 8634932 w 12088905"/>
              <a:gd name="connsiteY36" fmla="*/ 4083663 h 4083663"/>
              <a:gd name="connsiteX37" fmla="*/ 8421937 w 12088905"/>
              <a:gd name="connsiteY37" fmla="*/ 4083663 h 4083663"/>
              <a:gd name="connsiteX38" fmla="*/ 7967164 w 12088905"/>
              <a:gd name="connsiteY38" fmla="*/ 4083663 h 4083663"/>
              <a:gd name="connsiteX39" fmla="*/ 7512391 w 12088905"/>
              <a:gd name="connsiteY39" fmla="*/ 4083663 h 4083663"/>
              <a:gd name="connsiteX40" fmla="*/ 7299396 w 12088905"/>
              <a:gd name="connsiteY40" fmla="*/ 4083663 h 4083663"/>
              <a:gd name="connsiteX41" fmla="*/ 6723734 w 12088905"/>
              <a:gd name="connsiteY41" fmla="*/ 4083663 h 4083663"/>
              <a:gd name="connsiteX42" fmla="*/ 6510739 w 12088905"/>
              <a:gd name="connsiteY42" fmla="*/ 4083663 h 4083663"/>
              <a:gd name="connsiteX43" fmla="*/ 5814188 w 12088905"/>
              <a:gd name="connsiteY43" fmla="*/ 4083663 h 4083663"/>
              <a:gd name="connsiteX44" fmla="*/ 5601193 w 12088905"/>
              <a:gd name="connsiteY44" fmla="*/ 4083663 h 4083663"/>
              <a:gd name="connsiteX45" fmla="*/ 4783752 w 12088905"/>
              <a:gd name="connsiteY45" fmla="*/ 4083663 h 4083663"/>
              <a:gd name="connsiteX46" fmla="*/ 4328979 w 12088905"/>
              <a:gd name="connsiteY46" fmla="*/ 4083663 h 4083663"/>
              <a:gd name="connsiteX47" fmla="*/ 3995095 w 12088905"/>
              <a:gd name="connsiteY47" fmla="*/ 4083663 h 4083663"/>
              <a:gd name="connsiteX48" fmla="*/ 3540322 w 12088905"/>
              <a:gd name="connsiteY48" fmla="*/ 4083663 h 4083663"/>
              <a:gd name="connsiteX49" fmla="*/ 2722882 w 12088905"/>
              <a:gd name="connsiteY49" fmla="*/ 4083663 h 4083663"/>
              <a:gd name="connsiteX50" fmla="*/ 2026331 w 12088905"/>
              <a:gd name="connsiteY50" fmla="*/ 4083663 h 4083663"/>
              <a:gd name="connsiteX51" fmla="*/ 1571558 w 12088905"/>
              <a:gd name="connsiteY51" fmla="*/ 4083663 h 4083663"/>
              <a:gd name="connsiteX52" fmla="*/ 754117 w 12088905"/>
              <a:gd name="connsiteY52" fmla="*/ 4083663 h 4083663"/>
              <a:gd name="connsiteX53" fmla="*/ 0 w 12088905"/>
              <a:gd name="connsiteY53" fmla="*/ 4083663 h 4083663"/>
              <a:gd name="connsiteX54" fmla="*/ 0 w 12088905"/>
              <a:gd name="connsiteY54" fmla="*/ 3581956 h 4083663"/>
              <a:gd name="connsiteX55" fmla="*/ 0 w 12088905"/>
              <a:gd name="connsiteY55" fmla="*/ 3080249 h 4083663"/>
              <a:gd name="connsiteX56" fmla="*/ 0 w 12088905"/>
              <a:gd name="connsiteY56" fmla="*/ 2537705 h 4083663"/>
              <a:gd name="connsiteX57" fmla="*/ 0 w 12088905"/>
              <a:gd name="connsiteY57" fmla="*/ 1872651 h 4083663"/>
              <a:gd name="connsiteX58" fmla="*/ 0 w 12088905"/>
              <a:gd name="connsiteY58" fmla="*/ 1207597 h 4083663"/>
              <a:gd name="connsiteX59" fmla="*/ 0 w 12088905"/>
              <a:gd name="connsiteY59" fmla="*/ 705890 h 4083663"/>
              <a:gd name="connsiteX60" fmla="*/ 0 w 12088905"/>
              <a:gd name="connsiteY60" fmla="*/ 0 h 408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2088905" h="4083663" fill="none" extrusionOk="0">
                <a:moveTo>
                  <a:pt x="0" y="0"/>
                </a:moveTo>
                <a:cubicBezTo>
                  <a:pt x="206895" y="-28323"/>
                  <a:pt x="289046" y="13747"/>
                  <a:pt x="454773" y="0"/>
                </a:cubicBezTo>
                <a:cubicBezTo>
                  <a:pt x="620500" y="-13747"/>
                  <a:pt x="694843" y="44007"/>
                  <a:pt x="909546" y="0"/>
                </a:cubicBezTo>
                <a:cubicBezTo>
                  <a:pt x="1124249" y="-44007"/>
                  <a:pt x="1257834" y="40285"/>
                  <a:pt x="1606097" y="0"/>
                </a:cubicBezTo>
                <a:cubicBezTo>
                  <a:pt x="1954360" y="-40285"/>
                  <a:pt x="1772443" y="15757"/>
                  <a:pt x="1819092" y="0"/>
                </a:cubicBezTo>
                <a:cubicBezTo>
                  <a:pt x="1865742" y="-15757"/>
                  <a:pt x="2078832" y="17239"/>
                  <a:pt x="2273865" y="0"/>
                </a:cubicBezTo>
                <a:cubicBezTo>
                  <a:pt x="2468898" y="-17239"/>
                  <a:pt x="2520735" y="1833"/>
                  <a:pt x="2607750" y="0"/>
                </a:cubicBezTo>
                <a:cubicBezTo>
                  <a:pt x="2694765" y="-1833"/>
                  <a:pt x="3056981" y="50850"/>
                  <a:pt x="3183412" y="0"/>
                </a:cubicBezTo>
                <a:cubicBezTo>
                  <a:pt x="3309843" y="-50850"/>
                  <a:pt x="3403406" y="1905"/>
                  <a:pt x="3517296" y="0"/>
                </a:cubicBezTo>
                <a:cubicBezTo>
                  <a:pt x="3631186" y="-1905"/>
                  <a:pt x="3661799" y="24979"/>
                  <a:pt x="3730291" y="0"/>
                </a:cubicBezTo>
                <a:cubicBezTo>
                  <a:pt x="3798783" y="-24979"/>
                  <a:pt x="4234425" y="3159"/>
                  <a:pt x="4426842" y="0"/>
                </a:cubicBezTo>
                <a:cubicBezTo>
                  <a:pt x="4619259" y="-3159"/>
                  <a:pt x="4886099" y="80452"/>
                  <a:pt x="5244282" y="0"/>
                </a:cubicBezTo>
                <a:cubicBezTo>
                  <a:pt x="5602465" y="-80452"/>
                  <a:pt x="5673091" y="54644"/>
                  <a:pt x="5819944" y="0"/>
                </a:cubicBezTo>
                <a:cubicBezTo>
                  <a:pt x="5966797" y="-54644"/>
                  <a:pt x="6062666" y="19242"/>
                  <a:pt x="6153828" y="0"/>
                </a:cubicBezTo>
                <a:cubicBezTo>
                  <a:pt x="6244990" y="-19242"/>
                  <a:pt x="6749713" y="1526"/>
                  <a:pt x="6971269" y="0"/>
                </a:cubicBezTo>
                <a:cubicBezTo>
                  <a:pt x="7192825" y="-1526"/>
                  <a:pt x="7265082" y="61384"/>
                  <a:pt x="7546931" y="0"/>
                </a:cubicBezTo>
                <a:cubicBezTo>
                  <a:pt x="7828780" y="-61384"/>
                  <a:pt x="7902574" y="37571"/>
                  <a:pt x="8001704" y="0"/>
                </a:cubicBezTo>
                <a:cubicBezTo>
                  <a:pt x="8100834" y="-37571"/>
                  <a:pt x="8433563" y="63500"/>
                  <a:pt x="8577366" y="0"/>
                </a:cubicBezTo>
                <a:cubicBezTo>
                  <a:pt x="8721169" y="-63500"/>
                  <a:pt x="9011234" y="52734"/>
                  <a:pt x="9394806" y="0"/>
                </a:cubicBezTo>
                <a:cubicBezTo>
                  <a:pt x="9778378" y="-52734"/>
                  <a:pt x="9774939" y="41560"/>
                  <a:pt x="9970468" y="0"/>
                </a:cubicBezTo>
                <a:cubicBezTo>
                  <a:pt x="10165997" y="-41560"/>
                  <a:pt x="10166349" y="9523"/>
                  <a:pt x="10304352" y="0"/>
                </a:cubicBezTo>
                <a:cubicBezTo>
                  <a:pt x="10442355" y="-9523"/>
                  <a:pt x="10665926" y="28544"/>
                  <a:pt x="10759125" y="0"/>
                </a:cubicBezTo>
                <a:cubicBezTo>
                  <a:pt x="10852324" y="-28544"/>
                  <a:pt x="11230478" y="62059"/>
                  <a:pt x="11576566" y="0"/>
                </a:cubicBezTo>
                <a:cubicBezTo>
                  <a:pt x="11922654" y="-62059"/>
                  <a:pt x="11955204" y="16487"/>
                  <a:pt x="12088905" y="0"/>
                </a:cubicBezTo>
                <a:cubicBezTo>
                  <a:pt x="12132380" y="157870"/>
                  <a:pt x="12082668" y="423334"/>
                  <a:pt x="12088905" y="542544"/>
                </a:cubicBezTo>
                <a:cubicBezTo>
                  <a:pt x="12095142" y="661754"/>
                  <a:pt x="12024056" y="856324"/>
                  <a:pt x="12088905" y="1125924"/>
                </a:cubicBezTo>
                <a:cubicBezTo>
                  <a:pt x="12153754" y="1395524"/>
                  <a:pt x="12075966" y="1526950"/>
                  <a:pt x="12088905" y="1750141"/>
                </a:cubicBezTo>
                <a:cubicBezTo>
                  <a:pt x="12101844" y="1973332"/>
                  <a:pt x="12038922" y="1998592"/>
                  <a:pt x="12088905" y="2211012"/>
                </a:cubicBezTo>
                <a:cubicBezTo>
                  <a:pt x="12138888" y="2423432"/>
                  <a:pt x="12051843" y="2548537"/>
                  <a:pt x="12088905" y="2712719"/>
                </a:cubicBezTo>
                <a:cubicBezTo>
                  <a:pt x="12125967" y="2876901"/>
                  <a:pt x="12077085" y="3059992"/>
                  <a:pt x="12088905" y="3214426"/>
                </a:cubicBezTo>
                <a:cubicBezTo>
                  <a:pt x="12100725" y="3368860"/>
                  <a:pt x="12063779" y="3807558"/>
                  <a:pt x="12088905" y="4083663"/>
                </a:cubicBezTo>
                <a:cubicBezTo>
                  <a:pt x="11883946" y="4134159"/>
                  <a:pt x="11534779" y="4024028"/>
                  <a:pt x="11392354" y="4083663"/>
                </a:cubicBezTo>
                <a:cubicBezTo>
                  <a:pt x="11249929" y="4143298"/>
                  <a:pt x="10965968" y="4024224"/>
                  <a:pt x="10574914" y="4083663"/>
                </a:cubicBezTo>
                <a:cubicBezTo>
                  <a:pt x="10183860" y="4143102"/>
                  <a:pt x="9995250" y="4002285"/>
                  <a:pt x="9757473" y="4083663"/>
                </a:cubicBezTo>
                <a:cubicBezTo>
                  <a:pt x="9519696" y="4165041"/>
                  <a:pt x="9414506" y="4068671"/>
                  <a:pt x="9302700" y="4083663"/>
                </a:cubicBezTo>
                <a:cubicBezTo>
                  <a:pt x="9190894" y="4098655"/>
                  <a:pt x="9028332" y="4059213"/>
                  <a:pt x="8847927" y="4083663"/>
                </a:cubicBezTo>
                <a:cubicBezTo>
                  <a:pt x="8667522" y="4108113"/>
                  <a:pt x="8683559" y="4080996"/>
                  <a:pt x="8634932" y="4083663"/>
                </a:cubicBezTo>
                <a:cubicBezTo>
                  <a:pt x="8586305" y="4086330"/>
                  <a:pt x="8478811" y="4063042"/>
                  <a:pt x="8421937" y="4083663"/>
                </a:cubicBezTo>
                <a:cubicBezTo>
                  <a:pt x="8365064" y="4104284"/>
                  <a:pt x="8133358" y="4058210"/>
                  <a:pt x="7967164" y="4083663"/>
                </a:cubicBezTo>
                <a:cubicBezTo>
                  <a:pt x="7800970" y="4109116"/>
                  <a:pt x="7645864" y="4029304"/>
                  <a:pt x="7512391" y="4083663"/>
                </a:cubicBezTo>
                <a:cubicBezTo>
                  <a:pt x="7378918" y="4138022"/>
                  <a:pt x="7352683" y="4059612"/>
                  <a:pt x="7299396" y="4083663"/>
                </a:cubicBezTo>
                <a:cubicBezTo>
                  <a:pt x="7246110" y="4107714"/>
                  <a:pt x="6962444" y="4078493"/>
                  <a:pt x="6723734" y="4083663"/>
                </a:cubicBezTo>
                <a:cubicBezTo>
                  <a:pt x="6485024" y="4088833"/>
                  <a:pt x="6616531" y="4064727"/>
                  <a:pt x="6510739" y="4083663"/>
                </a:cubicBezTo>
                <a:cubicBezTo>
                  <a:pt x="6404947" y="4102599"/>
                  <a:pt x="5995691" y="4022757"/>
                  <a:pt x="5814188" y="4083663"/>
                </a:cubicBezTo>
                <a:cubicBezTo>
                  <a:pt x="5632685" y="4144569"/>
                  <a:pt x="5648568" y="4074412"/>
                  <a:pt x="5601193" y="4083663"/>
                </a:cubicBezTo>
                <a:cubicBezTo>
                  <a:pt x="5553819" y="4092914"/>
                  <a:pt x="5131885" y="4059309"/>
                  <a:pt x="4783752" y="4083663"/>
                </a:cubicBezTo>
                <a:cubicBezTo>
                  <a:pt x="4435619" y="4108017"/>
                  <a:pt x="4472588" y="4083523"/>
                  <a:pt x="4328979" y="4083663"/>
                </a:cubicBezTo>
                <a:cubicBezTo>
                  <a:pt x="4185370" y="4083803"/>
                  <a:pt x="4078505" y="4050206"/>
                  <a:pt x="3995095" y="4083663"/>
                </a:cubicBezTo>
                <a:cubicBezTo>
                  <a:pt x="3911685" y="4117120"/>
                  <a:pt x="3694833" y="4081949"/>
                  <a:pt x="3540322" y="4083663"/>
                </a:cubicBezTo>
                <a:cubicBezTo>
                  <a:pt x="3385811" y="4085377"/>
                  <a:pt x="3018270" y="4078469"/>
                  <a:pt x="2722882" y="4083663"/>
                </a:cubicBezTo>
                <a:cubicBezTo>
                  <a:pt x="2427494" y="4088857"/>
                  <a:pt x="2215995" y="4027511"/>
                  <a:pt x="2026331" y="4083663"/>
                </a:cubicBezTo>
                <a:cubicBezTo>
                  <a:pt x="1836667" y="4139815"/>
                  <a:pt x="1688890" y="4048155"/>
                  <a:pt x="1571558" y="4083663"/>
                </a:cubicBezTo>
                <a:cubicBezTo>
                  <a:pt x="1454226" y="4119171"/>
                  <a:pt x="1094857" y="4042464"/>
                  <a:pt x="754117" y="4083663"/>
                </a:cubicBezTo>
                <a:cubicBezTo>
                  <a:pt x="413377" y="4124862"/>
                  <a:pt x="175888" y="4081463"/>
                  <a:pt x="0" y="4083663"/>
                </a:cubicBezTo>
                <a:cubicBezTo>
                  <a:pt x="-33746" y="3970298"/>
                  <a:pt x="31169" y="3769878"/>
                  <a:pt x="0" y="3581956"/>
                </a:cubicBezTo>
                <a:cubicBezTo>
                  <a:pt x="-31169" y="3394034"/>
                  <a:pt x="59184" y="3229024"/>
                  <a:pt x="0" y="3080249"/>
                </a:cubicBezTo>
                <a:cubicBezTo>
                  <a:pt x="-59184" y="2931474"/>
                  <a:pt x="62517" y="2739370"/>
                  <a:pt x="0" y="2537705"/>
                </a:cubicBezTo>
                <a:cubicBezTo>
                  <a:pt x="-62517" y="2336040"/>
                  <a:pt x="54919" y="2051365"/>
                  <a:pt x="0" y="1872651"/>
                </a:cubicBezTo>
                <a:cubicBezTo>
                  <a:pt x="-54919" y="1693937"/>
                  <a:pt x="8500" y="1400300"/>
                  <a:pt x="0" y="1207597"/>
                </a:cubicBezTo>
                <a:cubicBezTo>
                  <a:pt x="-8500" y="1014894"/>
                  <a:pt x="38373" y="867073"/>
                  <a:pt x="0" y="705890"/>
                </a:cubicBezTo>
                <a:cubicBezTo>
                  <a:pt x="-38373" y="544707"/>
                  <a:pt x="24553" y="335672"/>
                  <a:pt x="0" y="0"/>
                </a:cubicBezTo>
                <a:close/>
              </a:path>
              <a:path w="12088905" h="4083663" stroke="0" extrusionOk="0">
                <a:moveTo>
                  <a:pt x="0" y="0"/>
                </a:moveTo>
                <a:cubicBezTo>
                  <a:pt x="191010" y="-18022"/>
                  <a:pt x="563251" y="56670"/>
                  <a:pt x="817440" y="0"/>
                </a:cubicBezTo>
                <a:cubicBezTo>
                  <a:pt x="1071629" y="-56670"/>
                  <a:pt x="1176802" y="27739"/>
                  <a:pt x="1513991" y="0"/>
                </a:cubicBezTo>
                <a:cubicBezTo>
                  <a:pt x="1851180" y="-27739"/>
                  <a:pt x="2017942" y="5379"/>
                  <a:pt x="2331432" y="0"/>
                </a:cubicBezTo>
                <a:cubicBezTo>
                  <a:pt x="2644922" y="-5379"/>
                  <a:pt x="2473788" y="8729"/>
                  <a:pt x="2544427" y="0"/>
                </a:cubicBezTo>
                <a:cubicBezTo>
                  <a:pt x="2615066" y="-8729"/>
                  <a:pt x="2961763" y="8154"/>
                  <a:pt x="3240978" y="0"/>
                </a:cubicBezTo>
                <a:cubicBezTo>
                  <a:pt x="3520193" y="-8154"/>
                  <a:pt x="3723913" y="5230"/>
                  <a:pt x="4058418" y="0"/>
                </a:cubicBezTo>
                <a:cubicBezTo>
                  <a:pt x="4392923" y="-5230"/>
                  <a:pt x="4206745" y="7254"/>
                  <a:pt x="4271413" y="0"/>
                </a:cubicBezTo>
                <a:cubicBezTo>
                  <a:pt x="4336082" y="-7254"/>
                  <a:pt x="4515361" y="17050"/>
                  <a:pt x="4605297" y="0"/>
                </a:cubicBezTo>
                <a:cubicBezTo>
                  <a:pt x="4695233" y="-17050"/>
                  <a:pt x="4752090" y="8960"/>
                  <a:pt x="4818292" y="0"/>
                </a:cubicBezTo>
                <a:cubicBezTo>
                  <a:pt x="4884495" y="-8960"/>
                  <a:pt x="5129379" y="25527"/>
                  <a:pt x="5273065" y="0"/>
                </a:cubicBezTo>
                <a:cubicBezTo>
                  <a:pt x="5416751" y="-25527"/>
                  <a:pt x="5443305" y="9451"/>
                  <a:pt x="5606949" y="0"/>
                </a:cubicBezTo>
                <a:cubicBezTo>
                  <a:pt x="5770593" y="-9451"/>
                  <a:pt x="6201768" y="51222"/>
                  <a:pt x="6424390" y="0"/>
                </a:cubicBezTo>
                <a:cubicBezTo>
                  <a:pt x="6647012" y="-51222"/>
                  <a:pt x="6620050" y="5701"/>
                  <a:pt x="6758274" y="0"/>
                </a:cubicBezTo>
                <a:cubicBezTo>
                  <a:pt x="6896498" y="-5701"/>
                  <a:pt x="7234008" y="30337"/>
                  <a:pt x="7454825" y="0"/>
                </a:cubicBezTo>
                <a:cubicBezTo>
                  <a:pt x="7675642" y="-30337"/>
                  <a:pt x="7893160" y="69718"/>
                  <a:pt x="8272265" y="0"/>
                </a:cubicBezTo>
                <a:cubicBezTo>
                  <a:pt x="8651370" y="-69718"/>
                  <a:pt x="8448691" y="3253"/>
                  <a:pt x="8606149" y="0"/>
                </a:cubicBezTo>
                <a:cubicBezTo>
                  <a:pt x="8763607" y="-3253"/>
                  <a:pt x="9038685" y="12219"/>
                  <a:pt x="9181811" y="0"/>
                </a:cubicBezTo>
                <a:cubicBezTo>
                  <a:pt x="9324937" y="-12219"/>
                  <a:pt x="9596707" y="18219"/>
                  <a:pt x="9999251" y="0"/>
                </a:cubicBezTo>
                <a:cubicBezTo>
                  <a:pt x="10401795" y="-18219"/>
                  <a:pt x="10551476" y="32970"/>
                  <a:pt x="10695803" y="0"/>
                </a:cubicBezTo>
                <a:cubicBezTo>
                  <a:pt x="10840130" y="-32970"/>
                  <a:pt x="11311440" y="5003"/>
                  <a:pt x="11513243" y="0"/>
                </a:cubicBezTo>
                <a:cubicBezTo>
                  <a:pt x="11715046" y="-5003"/>
                  <a:pt x="11946576" y="20167"/>
                  <a:pt x="12088905" y="0"/>
                </a:cubicBezTo>
                <a:cubicBezTo>
                  <a:pt x="12107328" y="154543"/>
                  <a:pt x="12034282" y="461974"/>
                  <a:pt x="12088905" y="665054"/>
                </a:cubicBezTo>
                <a:cubicBezTo>
                  <a:pt x="12143528" y="868134"/>
                  <a:pt x="12064295" y="1041582"/>
                  <a:pt x="12088905" y="1207597"/>
                </a:cubicBezTo>
                <a:cubicBezTo>
                  <a:pt x="12113515" y="1373612"/>
                  <a:pt x="12070562" y="1576562"/>
                  <a:pt x="12088905" y="1709305"/>
                </a:cubicBezTo>
                <a:cubicBezTo>
                  <a:pt x="12107248" y="1842048"/>
                  <a:pt x="12056503" y="2151721"/>
                  <a:pt x="12088905" y="2333522"/>
                </a:cubicBezTo>
                <a:cubicBezTo>
                  <a:pt x="12121307" y="2515323"/>
                  <a:pt x="12052389" y="2616478"/>
                  <a:pt x="12088905" y="2876066"/>
                </a:cubicBezTo>
                <a:cubicBezTo>
                  <a:pt x="12125421" y="3135654"/>
                  <a:pt x="12061099" y="3308919"/>
                  <a:pt x="12088905" y="3500283"/>
                </a:cubicBezTo>
                <a:cubicBezTo>
                  <a:pt x="12116711" y="3691647"/>
                  <a:pt x="12050694" y="3811521"/>
                  <a:pt x="12088905" y="4083663"/>
                </a:cubicBezTo>
                <a:cubicBezTo>
                  <a:pt x="11903083" y="4102998"/>
                  <a:pt x="11797044" y="4031080"/>
                  <a:pt x="11634132" y="4083663"/>
                </a:cubicBezTo>
                <a:cubicBezTo>
                  <a:pt x="11471220" y="4136246"/>
                  <a:pt x="11151672" y="4019497"/>
                  <a:pt x="10937581" y="4083663"/>
                </a:cubicBezTo>
                <a:cubicBezTo>
                  <a:pt x="10723490" y="4147829"/>
                  <a:pt x="10791234" y="4071954"/>
                  <a:pt x="10724586" y="4083663"/>
                </a:cubicBezTo>
                <a:cubicBezTo>
                  <a:pt x="10657939" y="4095372"/>
                  <a:pt x="10467251" y="4070240"/>
                  <a:pt x="10269813" y="4083663"/>
                </a:cubicBezTo>
                <a:cubicBezTo>
                  <a:pt x="10072375" y="4097086"/>
                  <a:pt x="9824987" y="4038100"/>
                  <a:pt x="9694150" y="4083663"/>
                </a:cubicBezTo>
                <a:cubicBezTo>
                  <a:pt x="9563313" y="4129226"/>
                  <a:pt x="9573855" y="4074248"/>
                  <a:pt x="9481155" y="4083663"/>
                </a:cubicBezTo>
                <a:cubicBezTo>
                  <a:pt x="9388456" y="4093078"/>
                  <a:pt x="9068600" y="4040992"/>
                  <a:pt x="8905493" y="4083663"/>
                </a:cubicBezTo>
                <a:cubicBezTo>
                  <a:pt x="8742386" y="4126334"/>
                  <a:pt x="8631810" y="4063025"/>
                  <a:pt x="8450720" y="4083663"/>
                </a:cubicBezTo>
                <a:cubicBezTo>
                  <a:pt x="8269630" y="4104301"/>
                  <a:pt x="8067057" y="4053069"/>
                  <a:pt x="7875058" y="4083663"/>
                </a:cubicBezTo>
                <a:cubicBezTo>
                  <a:pt x="7683059" y="4114257"/>
                  <a:pt x="7420224" y="4052782"/>
                  <a:pt x="7299396" y="4083663"/>
                </a:cubicBezTo>
                <a:cubicBezTo>
                  <a:pt x="7178568" y="4114544"/>
                  <a:pt x="6895287" y="4021929"/>
                  <a:pt x="6602845" y="4083663"/>
                </a:cubicBezTo>
                <a:cubicBezTo>
                  <a:pt x="6310403" y="4145397"/>
                  <a:pt x="6168967" y="4043701"/>
                  <a:pt x="6027183" y="4083663"/>
                </a:cubicBezTo>
                <a:cubicBezTo>
                  <a:pt x="5885399" y="4123625"/>
                  <a:pt x="5681837" y="4068841"/>
                  <a:pt x="5572410" y="4083663"/>
                </a:cubicBezTo>
                <a:cubicBezTo>
                  <a:pt x="5462983" y="4098485"/>
                  <a:pt x="4934612" y="4033828"/>
                  <a:pt x="4754969" y="4083663"/>
                </a:cubicBezTo>
                <a:cubicBezTo>
                  <a:pt x="4575326" y="4133498"/>
                  <a:pt x="4424451" y="4077267"/>
                  <a:pt x="4300196" y="4083663"/>
                </a:cubicBezTo>
                <a:cubicBezTo>
                  <a:pt x="4175941" y="4090059"/>
                  <a:pt x="3977293" y="4028157"/>
                  <a:pt x="3724534" y="4083663"/>
                </a:cubicBezTo>
                <a:cubicBezTo>
                  <a:pt x="3471775" y="4139169"/>
                  <a:pt x="3598975" y="4066773"/>
                  <a:pt x="3511539" y="4083663"/>
                </a:cubicBezTo>
                <a:cubicBezTo>
                  <a:pt x="3424104" y="4100553"/>
                  <a:pt x="3279926" y="4047559"/>
                  <a:pt x="3056766" y="4083663"/>
                </a:cubicBezTo>
                <a:cubicBezTo>
                  <a:pt x="2833606" y="4119767"/>
                  <a:pt x="2800355" y="4063537"/>
                  <a:pt x="2722882" y="4083663"/>
                </a:cubicBezTo>
                <a:cubicBezTo>
                  <a:pt x="2645409" y="4103789"/>
                  <a:pt x="2299858" y="4057526"/>
                  <a:pt x="2026331" y="4083663"/>
                </a:cubicBezTo>
                <a:cubicBezTo>
                  <a:pt x="1752804" y="4109800"/>
                  <a:pt x="1684618" y="4019570"/>
                  <a:pt x="1450669" y="4083663"/>
                </a:cubicBezTo>
                <a:cubicBezTo>
                  <a:pt x="1216720" y="4147756"/>
                  <a:pt x="892881" y="3990403"/>
                  <a:pt x="633228" y="4083663"/>
                </a:cubicBezTo>
                <a:cubicBezTo>
                  <a:pt x="373575" y="4176923"/>
                  <a:pt x="277142" y="4064129"/>
                  <a:pt x="0" y="4083663"/>
                </a:cubicBezTo>
                <a:cubicBezTo>
                  <a:pt x="-68870" y="3880995"/>
                  <a:pt x="37622" y="3682363"/>
                  <a:pt x="0" y="3500283"/>
                </a:cubicBezTo>
                <a:cubicBezTo>
                  <a:pt x="-37622" y="3318203"/>
                  <a:pt x="33253" y="3224856"/>
                  <a:pt x="0" y="2998575"/>
                </a:cubicBezTo>
                <a:cubicBezTo>
                  <a:pt x="-33253" y="2772294"/>
                  <a:pt x="54234" y="2682568"/>
                  <a:pt x="0" y="2496868"/>
                </a:cubicBezTo>
                <a:cubicBezTo>
                  <a:pt x="-54234" y="2311168"/>
                  <a:pt x="46239" y="2204448"/>
                  <a:pt x="0" y="1995161"/>
                </a:cubicBezTo>
                <a:cubicBezTo>
                  <a:pt x="-46239" y="1785874"/>
                  <a:pt x="24816" y="1648104"/>
                  <a:pt x="0" y="1534291"/>
                </a:cubicBezTo>
                <a:cubicBezTo>
                  <a:pt x="-24816" y="1420478"/>
                  <a:pt x="11145" y="1056261"/>
                  <a:pt x="0" y="869237"/>
                </a:cubicBezTo>
                <a:cubicBezTo>
                  <a:pt x="-11145" y="682213"/>
                  <a:pt x="51509" y="297078"/>
                  <a:pt x="0" y="0"/>
                </a:cubicBezTo>
                <a:close/>
              </a:path>
            </a:pathLst>
          </a:custGeom>
          <a:ln>
            <a:solidFill>
              <a:schemeClr val="tx1"/>
            </a:solidFill>
            <a:extLst>
              <a:ext uri="{C807C97D-BFC1-408E-A445-0C87EB9F89A2}">
                <ask:lineSketchStyleProps xmlns:ask="http://schemas.microsoft.com/office/drawing/2018/sketchyshapes" sd="2805693568">
                  <a:prstGeom prst="rect">
                    <a:avLst/>
                  </a:prstGeom>
                  <ask:type>
                    <ask:lineSketchScribble/>
                  </ask:type>
                </ask:lineSketchStyleProps>
              </a:ext>
            </a:extLst>
          </a:ln>
        </p:spPr>
      </p:pic>
    </p:spTree>
    <p:extLst>
      <p:ext uri="{BB962C8B-B14F-4D97-AF65-F5344CB8AC3E}">
        <p14:creationId xmlns:p14="http://schemas.microsoft.com/office/powerpoint/2010/main" val="26377508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CE365-6F86-914F-992D-10314D23EC0E}"/>
              </a:ext>
            </a:extLst>
          </p:cNvPr>
          <p:cNvSpPr>
            <a:spLocks noGrp="1"/>
          </p:cNvSpPr>
          <p:nvPr>
            <p:ph type="title"/>
          </p:nvPr>
        </p:nvSpPr>
        <p:spPr>
          <a:xfrm>
            <a:off x="107576" y="365125"/>
            <a:ext cx="11976848" cy="817497"/>
          </a:xfrm>
        </p:spPr>
        <p:txBody>
          <a:bodyPr/>
          <a:lstStyle/>
          <a:p>
            <a:r>
              <a:rPr lang="en-GB" dirty="0"/>
              <a:t>Terms 1 &amp; 2 expectations for Progress on placement</a:t>
            </a:r>
          </a:p>
        </p:txBody>
      </p:sp>
      <p:pic>
        <p:nvPicPr>
          <p:cNvPr id="5" name="Content Placeholder 4">
            <a:extLst>
              <a:ext uri="{FF2B5EF4-FFF2-40B4-BE49-F238E27FC236}">
                <a16:creationId xmlns:a16="http://schemas.microsoft.com/office/drawing/2014/main" id="{5BFD80DE-6BDA-4D05-9597-513FD2DB9236}"/>
              </a:ext>
            </a:extLst>
          </p:cNvPr>
          <p:cNvPicPr>
            <a:picLocks noGrp="1" noChangeAspect="1"/>
          </p:cNvPicPr>
          <p:nvPr>
            <p:ph idx="1"/>
          </p:nvPr>
        </p:nvPicPr>
        <p:blipFill>
          <a:blip r:embed="rId3"/>
          <a:stretch>
            <a:fillRect/>
          </a:stretch>
        </p:blipFill>
        <p:spPr>
          <a:xfrm>
            <a:off x="3445199" y="5958655"/>
            <a:ext cx="5301602" cy="762820"/>
          </a:xfrm>
        </p:spPr>
      </p:pic>
      <p:pic>
        <p:nvPicPr>
          <p:cNvPr id="4" name="Picture 3" descr="A picture containing chart&#10;&#10;Description automatically generated">
            <a:extLst>
              <a:ext uri="{FF2B5EF4-FFF2-40B4-BE49-F238E27FC236}">
                <a16:creationId xmlns:a16="http://schemas.microsoft.com/office/drawing/2014/main" id="{702351A7-BF5A-432F-B470-0E8986468A68}"/>
              </a:ext>
            </a:extLst>
          </p:cNvPr>
          <p:cNvPicPr>
            <a:picLocks noChangeAspect="1"/>
          </p:cNvPicPr>
          <p:nvPr/>
        </p:nvPicPr>
        <p:blipFill>
          <a:blip r:embed="rId4"/>
          <a:stretch>
            <a:fillRect/>
          </a:stretch>
        </p:blipFill>
        <p:spPr>
          <a:xfrm>
            <a:off x="135075" y="1280572"/>
            <a:ext cx="12010021" cy="4232721"/>
          </a:xfrm>
          <a:custGeom>
            <a:avLst/>
            <a:gdLst>
              <a:gd name="connsiteX0" fmla="*/ 0 w 12010021"/>
              <a:gd name="connsiteY0" fmla="*/ 0 h 4232721"/>
              <a:gd name="connsiteX1" fmla="*/ 812106 w 12010021"/>
              <a:gd name="connsiteY1" fmla="*/ 0 h 4232721"/>
              <a:gd name="connsiteX2" fmla="*/ 1624212 w 12010021"/>
              <a:gd name="connsiteY2" fmla="*/ 0 h 4232721"/>
              <a:gd name="connsiteX3" fmla="*/ 2196118 w 12010021"/>
              <a:gd name="connsiteY3" fmla="*/ 0 h 4232721"/>
              <a:gd name="connsiteX4" fmla="*/ 2768024 w 12010021"/>
              <a:gd name="connsiteY4" fmla="*/ 0 h 4232721"/>
              <a:gd name="connsiteX5" fmla="*/ 3219829 w 12010021"/>
              <a:gd name="connsiteY5" fmla="*/ 0 h 4232721"/>
              <a:gd name="connsiteX6" fmla="*/ 3671635 w 12010021"/>
              <a:gd name="connsiteY6" fmla="*/ 0 h 4232721"/>
              <a:gd name="connsiteX7" fmla="*/ 4003340 w 12010021"/>
              <a:gd name="connsiteY7" fmla="*/ 0 h 4232721"/>
              <a:gd name="connsiteX8" fmla="*/ 4695346 w 12010021"/>
              <a:gd name="connsiteY8" fmla="*/ 0 h 4232721"/>
              <a:gd name="connsiteX9" fmla="*/ 5507452 w 12010021"/>
              <a:gd name="connsiteY9" fmla="*/ 0 h 4232721"/>
              <a:gd name="connsiteX10" fmla="*/ 6079358 w 12010021"/>
              <a:gd name="connsiteY10" fmla="*/ 0 h 4232721"/>
              <a:gd name="connsiteX11" fmla="*/ 6531164 w 12010021"/>
              <a:gd name="connsiteY11" fmla="*/ 0 h 4232721"/>
              <a:gd name="connsiteX12" fmla="*/ 6862869 w 12010021"/>
              <a:gd name="connsiteY12" fmla="*/ 0 h 4232721"/>
              <a:gd name="connsiteX13" fmla="*/ 7194574 w 12010021"/>
              <a:gd name="connsiteY13" fmla="*/ 0 h 4232721"/>
              <a:gd name="connsiteX14" fmla="*/ 7406180 w 12010021"/>
              <a:gd name="connsiteY14" fmla="*/ 0 h 4232721"/>
              <a:gd name="connsiteX15" fmla="*/ 7617785 w 12010021"/>
              <a:gd name="connsiteY15" fmla="*/ 0 h 4232721"/>
              <a:gd name="connsiteX16" fmla="*/ 7949490 w 12010021"/>
              <a:gd name="connsiteY16" fmla="*/ 0 h 4232721"/>
              <a:gd name="connsiteX17" fmla="*/ 8401296 w 12010021"/>
              <a:gd name="connsiteY17" fmla="*/ 0 h 4232721"/>
              <a:gd name="connsiteX18" fmla="*/ 8973201 w 12010021"/>
              <a:gd name="connsiteY18" fmla="*/ 0 h 4232721"/>
              <a:gd name="connsiteX19" fmla="*/ 9184807 w 12010021"/>
              <a:gd name="connsiteY19" fmla="*/ 0 h 4232721"/>
              <a:gd name="connsiteX20" fmla="*/ 9396412 w 12010021"/>
              <a:gd name="connsiteY20" fmla="*/ 0 h 4232721"/>
              <a:gd name="connsiteX21" fmla="*/ 9608017 w 12010021"/>
              <a:gd name="connsiteY21" fmla="*/ 0 h 4232721"/>
              <a:gd name="connsiteX22" fmla="*/ 9939722 w 12010021"/>
              <a:gd name="connsiteY22" fmla="*/ 0 h 4232721"/>
              <a:gd name="connsiteX23" fmla="*/ 10511628 w 12010021"/>
              <a:gd name="connsiteY23" fmla="*/ 0 h 4232721"/>
              <a:gd name="connsiteX24" fmla="*/ 10843333 w 12010021"/>
              <a:gd name="connsiteY24" fmla="*/ 0 h 4232721"/>
              <a:gd name="connsiteX25" fmla="*/ 12010021 w 12010021"/>
              <a:gd name="connsiteY25" fmla="*/ 0 h 4232721"/>
              <a:gd name="connsiteX26" fmla="*/ 12010021 w 12010021"/>
              <a:gd name="connsiteY26" fmla="*/ 529090 h 4232721"/>
              <a:gd name="connsiteX27" fmla="*/ 12010021 w 12010021"/>
              <a:gd name="connsiteY27" fmla="*/ 1142835 h 4232721"/>
              <a:gd name="connsiteX28" fmla="*/ 12010021 w 12010021"/>
              <a:gd name="connsiteY28" fmla="*/ 1671925 h 4232721"/>
              <a:gd name="connsiteX29" fmla="*/ 12010021 w 12010021"/>
              <a:gd name="connsiteY29" fmla="*/ 2243342 h 4232721"/>
              <a:gd name="connsiteX30" fmla="*/ 12010021 w 12010021"/>
              <a:gd name="connsiteY30" fmla="*/ 2730105 h 4232721"/>
              <a:gd name="connsiteX31" fmla="*/ 12010021 w 12010021"/>
              <a:gd name="connsiteY31" fmla="*/ 3132214 h 4232721"/>
              <a:gd name="connsiteX32" fmla="*/ 12010021 w 12010021"/>
              <a:gd name="connsiteY32" fmla="*/ 3661304 h 4232721"/>
              <a:gd name="connsiteX33" fmla="*/ 12010021 w 12010021"/>
              <a:gd name="connsiteY33" fmla="*/ 4232721 h 4232721"/>
              <a:gd name="connsiteX34" fmla="*/ 11798416 w 12010021"/>
              <a:gd name="connsiteY34" fmla="*/ 4232721 h 4232721"/>
              <a:gd name="connsiteX35" fmla="*/ 11586811 w 12010021"/>
              <a:gd name="connsiteY35" fmla="*/ 4232721 h 4232721"/>
              <a:gd name="connsiteX36" fmla="*/ 11135005 w 12010021"/>
              <a:gd name="connsiteY36" fmla="*/ 4232721 h 4232721"/>
              <a:gd name="connsiteX37" fmla="*/ 10322899 w 12010021"/>
              <a:gd name="connsiteY37" fmla="*/ 4232721 h 4232721"/>
              <a:gd name="connsiteX38" fmla="*/ 9630893 w 12010021"/>
              <a:gd name="connsiteY38" fmla="*/ 4232721 h 4232721"/>
              <a:gd name="connsiteX39" fmla="*/ 9299188 w 12010021"/>
              <a:gd name="connsiteY39" fmla="*/ 4232721 h 4232721"/>
              <a:gd name="connsiteX40" fmla="*/ 8487082 w 12010021"/>
              <a:gd name="connsiteY40" fmla="*/ 4232721 h 4232721"/>
              <a:gd name="connsiteX41" fmla="*/ 8275476 w 12010021"/>
              <a:gd name="connsiteY41" fmla="*/ 4232721 h 4232721"/>
              <a:gd name="connsiteX42" fmla="*/ 7583470 w 12010021"/>
              <a:gd name="connsiteY42" fmla="*/ 4232721 h 4232721"/>
              <a:gd name="connsiteX43" fmla="*/ 7251765 w 12010021"/>
              <a:gd name="connsiteY43" fmla="*/ 4232721 h 4232721"/>
              <a:gd name="connsiteX44" fmla="*/ 7040160 w 12010021"/>
              <a:gd name="connsiteY44" fmla="*/ 4232721 h 4232721"/>
              <a:gd name="connsiteX45" fmla="*/ 6828555 w 12010021"/>
              <a:gd name="connsiteY45" fmla="*/ 4232721 h 4232721"/>
              <a:gd name="connsiteX46" fmla="*/ 6256649 w 12010021"/>
              <a:gd name="connsiteY46" fmla="*/ 4232721 h 4232721"/>
              <a:gd name="connsiteX47" fmla="*/ 5444543 w 12010021"/>
              <a:gd name="connsiteY47" fmla="*/ 4232721 h 4232721"/>
              <a:gd name="connsiteX48" fmla="*/ 4752537 w 12010021"/>
              <a:gd name="connsiteY48" fmla="*/ 4232721 h 4232721"/>
              <a:gd name="connsiteX49" fmla="*/ 4060531 w 12010021"/>
              <a:gd name="connsiteY49" fmla="*/ 4232721 h 4232721"/>
              <a:gd name="connsiteX50" fmla="*/ 3728826 w 12010021"/>
              <a:gd name="connsiteY50" fmla="*/ 4232721 h 4232721"/>
              <a:gd name="connsiteX51" fmla="*/ 3397120 w 12010021"/>
              <a:gd name="connsiteY51" fmla="*/ 4232721 h 4232721"/>
              <a:gd name="connsiteX52" fmla="*/ 2945315 w 12010021"/>
              <a:gd name="connsiteY52" fmla="*/ 4232721 h 4232721"/>
              <a:gd name="connsiteX53" fmla="*/ 2253309 w 12010021"/>
              <a:gd name="connsiteY53" fmla="*/ 4232721 h 4232721"/>
              <a:gd name="connsiteX54" fmla="*/ 2041704 w 12010021"/>
              <a:gd name="connsiteY54" fmla="*/ 4232721 h 4232721"/>
              <a:gd name="connsiteX55" fmla="*/ 1229597 w 12010021"/>
              <a:gd name="connsiteY55" fmla="*/ 4232721 h 4232721"/>
              <a:gd name="connsiteX56" fmla="*/ 537591 w 12010021"/>
              <a:gd name="connsiteY56" fmla="*/ 4232721 h 4232721"/>
              <a:gd name="connsiteX57" fmla="*/ 0 w 12010021"/>
              <a:gd name="connsiteY57" fmla="*/ 4232721 h 4232721"/>
              <a:gd name="connsiteX58" fmla="*/ 0 w 12010021"/>
              <a:gd name="connsiteY58" fmla="*/ 3661304 h 4232721"/>
              <a:gd name="connsiteX59" fmla="*/ 0 w 12010021"/>
              <a:gd name="connsiteY59" fmla="*/ 3259195 h 4232721"/>
              <a:gd name="connsiteX60" fmla="*/ 0 w 12010021"/>
              <a:gd name="connsiteY60" fmla="*/ 2814759 h 4232721"/>
              <a:gd name="connsiteX61" fmla="*/ 0 w 12010021"/>
              <a:gd name="connsiteY61" fmla="*/ 2285669 h 4232721"/>
              <a:gd name="connsiteX62" fmla="*/ 0 w 12010021"/>
              <a:gd name="connsiteY62" fmla="*/ 1883561 h 4232721"/>
              <a:gd name="connsiteX63" fmla="*/ 0 w 12010021"/>
              <a:gd name="connsiteY63" fmla="*/ 1481452 h 4232721"/>
              <a:gd name="connsiteX64" fmla="*/ 0 w 12010021"/>
              <a:gd name="connsiteY64" fmla="*/ 1037017 h 4232721"/>
              <a:gd name="connsiteX65" fmla="*/ 0 w 12010021"/>
              <a:gd name="connsiteY65" fmla="*/ 634908 h 4232721"/>
              <a:gd name="connsiteX66" fmla="*/ 0 w 12010021"/>
              <a:gd name="connsiteY66" fmla="*/ 0 h 4232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2010021" h="4232721" fill="none" extrusionOk="0">
                <a:moveTo>
                  <a:pt x="0" y="0"/>
                </a:moveTo>
                <a:cubicBezTo>
                  <a:pt x="197831" y="-55235"/>
                  <a:pt x="411932" y="14030"/>
                  <a:pt x="812106" y="0"/>
                </a:cubicBezTo>
                <a:cubicBezTo>
                  <a:pt x="1212280" y="-14030"/>
                  <a:pt x="1245503" y="92830"/>
                  <a:pt x="1624212" y="0"/>
                </a:cubicBezTo>
                <a:cubicBezTo>
                  <a:pt x="2002921" y="-92830"/>
                  <a:pt x="1979886" y="66958"/>
                  <a:pt x="2196118" y="0"/>
                </a:cubicBezTo>
                <a:cubicBezTo>
                  <a:pt x="2412350" y="-66958"/>
                  <a:pt x="2582218" y="12400"/>
                  <a:pt x="2768024" y="0"/>
                </a:cubicBezTo>
                <a:cubicBezTo>
                  <a:pt x="2953830" y="-12400"/>
                  <a:pt x="3103296" y="22235"/>
                  <a:pt x="3219829" y="0"/>
                </a:cubicBezTo>
                <a:cubicBezTo>
                  <a:pt x="3336362" y="-22235"/>
                  <a:pt x="3563132" y="9897"/>
                  <a:pt x="3671635" y="0"/>
                </a:cubicBezTo>
                <a:cubicBezTo>
                  <a:pt x="3780138" y="-9897"/>
                  <a:pt x="3876634" y="9681"/>
                  <a:pt x="4003340" y="0"/>
                </a:cubicBezTo>
                <a:cubicBezTo>
                  <a:pt x="4130046" y="-9681"/>
                  <a:pt x="4462826" y="41608"/>
                  <a:pt x="4695346" y="0"/>
                </a:cubicBezTo>
                <a:cubicBezTo>
                  <a:pt x="4927866" y="-41608"/>
                  <a:pt x="5146410" y="5986"/>
                  <a:pt x="5507452" y="0"/>
                </a:cubicBezTo>
                <a:cubicBezTo>
                  <a:pt x="5868494" y="-5986"/>
                  <a:pt x="5819874" y="25424"/>
                  <a:pt x="6079358" y="0"/>
                </a:cubicBezTo>
                <a:cubicBezTo>
                  <a:pt x="6338842" y="-25424"/>
                  <a:pt x="6413678" y="628"/>
                  <a:pt x="6531164" y="0"/>
                </a:cubicBezTo>
                <a:cubicBezTo>
                  <a:pt x="6648650" y="-628"/>
                  <a:pt x="6706876" y="5976"/>
                  <a:pt x="6862869" y="0"/>
                </a:cubicBezTo>
                <a:cubicBezTo>
                  <a:pt x="7018862" y="-5976"/>
                  <a:pt x="7034388" y="32168"/>
                  <a:pt x="7194574" y="0"/>
                </a:cubicBezTo>
                <a:cubicBezTo>
                  <a:pt x="7354761" y="-32168"/>
                  <a:pt x="7322390" y="7797"/>
                  <a:pt x="7406180" y="0"/>
                </a:cubicBezTo>
                <a:cubicBezTo>
                  <a:pt x="7489970" y="-7797"/>
                  <a:pt x="7554505" y="4203"/>
                  <a:pt x="7617785" y="0"/>
                </a:cubicBezTo>
                <a:cubicBezTo>
                  <a:pt x="7681065" y="-4203"/>
                  <a:pt x="7866147" y="39487"/>
                  <a:pt x="7949490" y="0"/>
                </a:cubicBezTo>
                <a:cubicBezTo>
                  <a:pt x="8032834" y="-39487"/>
                  <a:pt x="8235259" y="31112"/>
                  <a:pt x="8401296" y="0"/>
                </a:cubicBezTo>
                <a:cubicBezTo>
                  <a:pt x="8567333" y="-31112"/>
                  <a:pt x="8815349" y="59475"/>
                  <a:pt x="8973201" y="0"/>
                </a:cubicBezTo>
                <a:cubicBezTo>
                  <a:pt x="9131053" y="-59475"/>
                  <a:pt x="9101401" y="15559"/>
                  <a:pt x="9184807" y="0"/>
                </a:cubicBezTo>
                <a:cubicBezTo>
                  <a:pt x="9268213" y="-15559"/>
                  <a:pt x="9318571" y="560"/>
                  <a:pt x="9396412" y="0"/>
                </a:cubicBezTo>
                <a:cubicBezTo>
                  <a:pt x="9474254" y="-560"/>
                  <a:pt x="9559266" y="22393"/>
                  <a:pt x="9608017" y="0"/>
                </a:cubicBezTo>
                <a:cubicBezTo>
                  <a:pt x="9656768" y="-22393"/>
                  <a:pt x="9815609" y="23029"/>
                  <a:pt x="9939722" y="0"/>
                </a:cubicBezTo>
                <a:cubicBezTo>
                  <a:pt x="10063836" y="-23029"/>
                  <a:pt x="10271936" y="51616"/>
                  <a:pt x="10511628" y="0"/>
                </a:cubicBezTo>
                <a:cubicBezTo>
                  <a:pt x="10751320" y="-51616"/>
                  <a:pt x="10678655" y="7255"/>
                  <a:pt x="10843333" y="0"/>
                </a:cubicBezTo>
                <a:cubicBezTo>
                  <a:pt x="11008012" y="-7255"/>
                  <a:pt x="11452912" y="38483"/>
                  <a:pt x="12010021" y="0"/>
                </a:cubicBezTo>
                <a:cubicBezTo>
                  <a:pt x="12012394" y="138497"/>
                  <a:pt x="11965344" y="410533"/>
                  <a:pt x="12010021" y="529090"/>
                </a:cubicBezTo>
                <a:cubicBezTo>
                  <a:pt x="12054698" y="647647"/>
                  <a:pt x="12007812" y="885645"/>
                  <a:pt x="12010021" y="1142835"/>
                </a:cubicBezTo>
                <a:cubicBezTo>
                  <a:pt x="12012230" y="1400025"/>
                  <a:pt x="11969401" y="1442917"/>
                  <a:pt x="12010021" y="1671925"/>
                </a:cubicBezTo>
                <a:cubicBezTo>
                  <a:pt x="12050641" y="1900933"/>
                  <a:pt x="11963108" y="1971778"/>
                  <a:pt x="12010021" y="2243342"/>
                </a:cubicBezTo>
                <a:cubicBezTo>
                  <a:pt x="12056934" y="2514906"/>
                  <a:pt x="11986165" y="2504519"/>
                  <a:pt x="12010021" y="2730105"/>
                </a:cubicBezTo>
                <a:cubicBezTo>
                  <a:pt x="12033877" y="2955691"/>
                  <a:pt x="11995461" y="2949968"/>
                  <a:pt x="12010021" y="3132214"/>
                </a:cubicBezTo>
                <a:cubicBezTo>
                  <a:pt x="12024581" y="3314460"/>
                  <a:pt x="12005104" y="3539434"/>
                  <a:pt x="12010021" y="3661304"/>
                </a:cubicBezTo>
                <a:cubicBezTo>
                  <a:pt x="12014938" y="3783174"/>
                  <a:pt x="11965662" y="4113484"/>
                  <a:pt x="12010021" y="4232721"/>
                </a:cubicBezTo>
                <a:cubicBezTo>
                  <a:pt x="11904934" y="4252137"/>
                  <a:pt x="11867731" y="4229912"/>
                  <a:pt x="11798416" y="4232721"/>
                </a:cubicBezTo>
                <a:cubicBezTo>
                  <a:pt x="11729101" y="4235530"/>
                  <a:pt x="11648055" y="4220764"/>
                  <a:pt x="11586811" y="4232721"/>
                </a:cubicBezTo>
                <a:cubicBezTo>
                  <a:pt x="11525568" y="4244678"/>
                  <a:pt x="11235002" y="4213509"/>
                  <a:pt x="11135005" y="4232721"/>
                </a:cubicBezTo>
                <a:cubicBezTo>
                  <a:pt x="11035008" y="4251933"/>
                  <a:pt x="10511103" y="4209660"/>
                  <a:pt x="10322899" y="4232721"/>
                </a:cubicBezTo>
                <a:cubicBezTo>
                  <a:pt x="10134695" y="4255782"/>
                  <a:pt x="9959884" y="4211855"/>
                  <a:pt x="9630893" y="4232721"/>
                </a:cubicBezTo>
                <a:cubicBezTo>
                  <a:pt x="9301902" y="4253587"/>
                  <a:pt x="9437591" y="4202918"/>
                  <a:pt x="9299188" y="4232721"/>
                </a:cubicBezTo>
                <a:cubicBezTo>
                  <a:pt x="9160785" y="4262524"/>
                  <a:pt x="8670905" y="4185349"/>
                  <a:pt x="8487082" y="4232721"/>
                </a:cubicBezTo>
                <a:cubicBezTo>
                  <a:pt x="8303259" y="4280093"/>
                  <a:pt x="8343721" y="4216208"/>
                  <a:pt x="8275476" y="4232721"/>
                </a:cubicBezTo>
                <a:cubicBezTo>
                  <a:pt x="8207231" y="4249234"/>
                  <a:pt x="7921991" y="4179812"/>
                  <a:pt x="7583470" y="4232721"/>
                </a:cubicBezTo>
                <a:cubicBezTo>
                  <a:pt x="7244949" y="4285630"/>
                  <a:pt x="7338836" y="4228171"/>
                  <a:pt x="7251765" y="4232721"/>
                </a:cubicBezTo>
                <a:cubicBezTo>
                  <a:pt x="7164695" y="4237271"/>
                  <a:pt x="7112403" y="4212249"/>
                  <a:pt x="7040160" y="4232721"/>
                </a:cubicBezTo>
                <a:cubicBezTo>
                  <a:pt x="6967918" y="4253193"/>
                  <a:pt x="6924590" y="4221877"/>
                  <a:pt x="6828555" y="4232721"/>
                </a:cubicBezTo>
                <a:cubicBezTo>
                  <a:pt x="6732520" y="4243565"/>
                  <a:pt x="6450422" y="4221645"/>
                  <a:pt x="6256649" y="4232721"/>
                </a:cubicBezTo>
                <a:cubicBezTo>
                  <a:pt x="6062876" y="4243797"/>
                  <a:pt x="5733711" y="4168203"/>
                  <a:pt x="5444543" y="4232721"/>
                </a:cubicBezTo>
                <a:cubicBezTo>
                  <a:pt x="5155375" y="4297239"/>
                  <a:pt x="5081018" y="4198975"/>
                  <a:pt x="4752537" y="4232721"/>
                </a:cubicBezTo>
                <a:cubicBezTo>
                  <a:pt x="4424056" y="4266467"/>
                  <a:pt x="4262853" y="4231355"/>
                  <a:pt x="4060531" y="4232721"/>
                </a:cubicBezTo>
                <a:cubicBezTo>
                  <a:pt x="3858209" y="4234087"/>
                  <a:pt x="3821548" y="4199526"/>
                  <a:pt x="3728826" y="4232721"/>
                </a:cubicBezTo>
                <a:cubicBezTo>
                  <a:pt x="3636105" y="4265916"/>
                  <a:pt x="3481501" y="4221411"/>
                  <a:pt x="3397120" y="4232721"/>
                </a:cubicBezTo>
                <a:cubicBezTo>
                  <a:pt x="3312739" y="4244031"/>
                  <a:pt x="3147603" y="4206096"/>
                  <a:pt x="2945315" y="4232721"/>
                </a:cubicBezTo>
                <a:cubicBezTo>
                  <a:pt x="2743028" y="4259346"/>
                  <a:pt x="2520503" y="4178859"/>
                  <a:pt x="2253309" y="4232721"/>
                </a:cubicBezTo>
                <a:cubicBezTo>
                  <a:pt x="1986115" y="4286583"/>
                  <a:pt x="2141363" y="4223208"/>
                  <a:pt x="2041704" y="4232721"/>
                </a:cubicBezTo>
                <a:cubicBezTo>
                  <a:pt x="1942046" y="4242234"/>
                  <a:pt x="1552291" y="4185934"/>
                  <a:pt x="1229597" y="4232721"/>
                </a:cubicBezTo>
                <a:cubicBezTo>
                  <a:pt x="906903" y="4279508"/>
                  <a:pt x="749904" y="4196815"/>
                  <a:pt x="537591" y="4232721"/>
                </a:cubicBezTo>
                <a:cubicBezTo>
                  <a:pt x="325278" y="4268627"/>
                  <a:pt x="196130" y="4216333"/>
                  <a:pt x="0" y="4232721"/>
                </a:cubicBezTo>
                <a:cubicBezTo>
                  <a:pt x="-54658" y="3983188"/>
                  <a:pt x="4857" y="3859532"/>
                  <a:pt x="0" y="3661304"/>
                </a:cubicBezTo>
                <a:cubicBezTo>
                  <a:pt x="-4857" y="3463076"/>
                  <a:pt x="6366" y="3409068"/>
                  <a:pt x="0" y="3259195"/>
                </a:cubicBezTo>
                <a:cubicBezTo>
                  <a:pt x="-6366" y="3109322"/>
                  <a:pt x="19869" y="2993256"/>
                  <a:pt x="0" y="2814759"/>
                </a:cubicBezTo>
                <a:cubicBezTo>
                  <a:pt x="-19869" y="2636262"/>
                  <a:pt x="37855" y="2537216"/>
                  <a:pt x="0" y="2285669"/>
                </a:cubicBezTo>
                <a:cubicBezTo>
                  <a:pt x="-37855" y="2034122"/>
                  <a:pt x="42549" y="2051127"/>
                  <a:pt x="0" y="1883561"/>
                </a:cubicBezTo>
                <a:cubicBezTo>
                  <a:pt x="-42549" y="1715995"/>
                  <a:pt x="38896" y="1593087"/>
                  <a:pt x="0" y="1481452"/>
                </a:cubicBezTo>
                <a:cubicBezTo>
                  <a:pt x="-38896" y="1369817"/>
                  <a:pt x="43572" y="1229969"/>
                  <a:pt x="0" y="1037017"/>
                </a:cubicBezTo>
                <a:cubicBezTo>
                  <a:pt x="-43572" y="844065"/>
                  <a:pt x="43725" y="739515"/>
                  <a:pt x="0" y="634908"/>
                </a:cubicBezTo>
                <a:cubicBezTo>
                  <a:pt x="-43725" y="530301"/>
                  <a:pt x="44816" y="316237"/>
                  <a:pt x="0" y="0"/>
                </a:cubicBezTo>
                <a:close/>
              </a:path>
              <a:path w="12010021" h="4232721" stroke="0" extrusionOk="0">
                <a:moveTo>
                  <a:pt x="0" y="0"/>
                </a:moveTo>
                <a:cubicBezTo>
                  <a:pt x="206213" y="-68366"/>
                  <a:pt x="301251" y="43978"/>
                  <a:pt x="571906" y="0"/>
                </a:cubicBezTo>
                <a:cubicBezTo>
                  <a:pt x="842561" y="-43978"/>
                  <a:pt x="884475" y="2943"/>
                  <a:pt x="1023711" y="0"/>
                </a:cubicBezTo>
                <a:cubicBezTo>
                  <a:pt x="1162947" y="-2943"/>
                  <a:pt x="1211520" y="23921"/>
                  <a:pt x="1355417" y="0"/>
                </a:cubicBezTo>
                <a:cubicBezTo>
                  <a:pt x="1499314" y="-23921"/>
                  <a:pt x="1969460" y="88515"/>
                  <a:pt x="2167523" y="0"/>
                </a:cubicBezTo>
                <a:cubicBezTo>
                  <a:pt x="2365586" y="-88515"/>
                  <a:pt x="2277030" y="8449"/>
                  <a:pt x="2379128" y="0"/>
                </a:cubicBezTo>
                <a:cubicBezTo>
                  <a:pt x="2481227" y="-8449"/>
                  <a:pt x="2720257" y="46862"/>
                  <a:pt x="2830934" y="0"/>
                </a:cubicBezTo>
                <a:cubicBezTo>
                  <a:pt x="2941611" y="-46862"/>
                  <a:pt x="3184530" y="33150"/>
                  <a:pt x="3282739" y="0"/>
                </a:cubicBezTo>
                <a:cubicBezTo>
                  <a:pt x="3380948" y="-33150"/>
                  <a:pt x="3724388" y="17037"/>
                  <a:pt x="3854645" y="0"/>
                </a:cubicBezTo>
                <a:cubicBezTo>
                  <a:pt x="3984902" y="-17037"/>
                  <a:pt x="4329229" y="38396"/>
                  <a:pt x="4666751" y="0"/>
                </a:cubicBezTo>
                <a:cubicBezTo>
                  <a:pt x="5004273" y="-38396"/>
                  <a:pt x="5110957" y="61517"/>
                  <a:pt x="5358757" y="0"/>
                </a:cubicBezTo>
                <a:cubicBezTo>
                  <a:pt x="5606557" y="-61517"/>
                  <a:pt x="5493559" y="23191"/>
                  <a:pt x="5570362" y="0"/>
                </a:cubicBezTo>
                <a:cubicBezTo>
                  <a:pt x="5647166" y="-23191"/>
                  <a:pt x="5695227" y="8043"/>
                  <a:pt x="5781967" y="0"/>
                </a:cubicBezTo>
                <a:cubicBezTo>
                  <a:pt x="5868708" y="-8043"/>
                  <a:pt x="6422266" y="88019"/>
                  <a:pt x="6594073" y="0"/>
                </a:cubicBezTo>
                <a:cubicBezTo>
                  <a:pt x="6765880" y="-88019"/>
                  <a:pt x="7226930" y="74203"/>
                  <a:pt x="7406180" y="0"/>
                </a:cubicBezTo>
                <a:cubicBezTo>
                  <a:pt x="7585430" y="-74203"/>
                  <a:pt x="7594872" y="4120"/>
                  <a:pt x="7737885" y="0"/>
                </a:cubicBezTo>
                <a:cubicBezTo>
                  <a:pt x="7880898" y="-4120"/>
                  <a:pt x="7947800" y="19556"/>
                  <a:pt x="8069590" y="0"/>
                </a:cubicBezTo>
                <a:cubicBezTo>
                  <a:pt x="8191381" y="-19556"/>
                  <a:pt x="8214582" y="23107"/>
                  <a:pt x="8281195" y="0"/>
                </a:cubicBezTo>
                <a:cubicBezTo>
                  <a:pt x="8347808" y="-23107"/>
                  <a:pt x="8591247" y="44101"/>
                  <a:pt x="8853101" y="0"/>
                </a:cubicBezTo>
                <a:cubicBezTo>
                  <a:pt x="9114955" y="-44101"/>
                  <a:pt x="9331958" y="24057"/>
                  <a:pt x="9545107" y="0"/>
                </a:cubicBezTo>
                <a:cubicBezTo>
                  <a:pt x="9758256" y="-24057"/>
                  <a:pt x="9864752" y="5513"/>
                  <a:pt x="10117013" y="0"/>
                </a:cubicBezTo>
                <a:cubicBezTo>
                  <a:pt x="10369274" y="-5513"/>
                  <a:pt x="10668222" y="15482"/>
                  <a:pt x="10809019" y="0"/>
                </a:cubicBezTo>
                <a:cubicBezTo>
                  <a:pt x="10949816" y="-15482"/>
                  <a:pt x="11013087" y="37603"/>
                  <a:pt x="11140724" y="0"/>
                </a:cubicBezTo>
                <a:cubicBezTo>
                  <a:pt x="11268362" y="-37603"/>
                  <a:pt x="11786316" y="45936"/>
                  <a:pt x="12010021" y="0"/>
                </a:cubicBezTo>
                <a:cubicBezTo>
                  <a:pt x="12052166" y="157490"/>
                  <a:pt x="11983290" y="265309"/>
                  <a:pt x="12010021" y="444436"/>
                </a:cubicBezTo>
                <a:cubicBezTo>
                  <a:pt x="12036752" y="623563"/>
                  <a:pt x="11965627" y="757112"/>
                  <a:pt x="12010021" y="1058180"/>
                </a:cubicBezTo>
                <a:cubicBezTo>
                  <a:pt x="12054415" y="1359248"/>
                  <a:pt x="11987501" y="1370939"/>
                  <a:pt x="12010021" y="1502616"/>
                </a:cubicBezTo>
                <a:cubicBezTo>
                  <a:pt x="12032541" y="1634293"/>
                  <a:pt x="11960897" y="1790734"/>
                  <a:pt x="12010021" y="2031706"/>
                </a:cubicBezTo>
                <a:cubicBezTo>
                  <a:pt x="12059145" y="2272678"/>
                  <a:pt x="11957643" y="2358772"/>
                  <a:pt x="12010021" y="2645451"/>
                </a:cubicBezTo>
                <a:cubicBezTo>
                  <a:pt x="12062399" y="2932131"/>
                  <a:pt x="12002590" y="2963123"/>
                  <a:pt x="12010021" y="3089886"/>
                </a:cubicBezTo>
                <a:cubicBezTo>
                  <a:pt x="12017452" y="3216650"/>
                  <a:pt x="11952943" y="3473194"/>
                  <a:pt x="12010021" y="3618976"/>
                </a:cubicBezTo>
                <a:cubicBezTo>
                  <a:pt x="12067099" y="3764758"/>
                  <a:pt x="11983724" y="4093004"/>
                  <a:pt x="12010021" y="4232721"/>
                </a:cubicBezTo>
                <a:cubicBezTo>
                  <a:pt x="11690815" y="4239708"/>
                  <a:pt x="11522281" y="4229887"/>
                  <a:pt x="11318015" y="4232721"/>
                </a:cubicBezTo>
                <a:cubicBezTo>
                  <a:pt x="11113749" y="4235555"/>
                  <a:pt x="10728434" y="4140191"/>
                  <a:pt x="10505909" y="4232721"/>
                </a:cubicBezTo>
                <a:cubicBezTo>
                  <a:pt x="10283384" y="4325251"/>
                  <a:pt x="9991512" y="4153498"/>
                  <a:pt x="9693803" y="4232721"/>
                </a:cubicBezTo>
                <a:cubicBezTo>
                  <a:pt x="9396094" y="4311944"/>
                  <a:pt x="9238668" y="4145471"/>
                  <a:pt x="8881696" y="4232721"/>
                </a:cubicBezTo>
                <a:cubicBezTo>
                  <a:pt x="8524724" y="4319971"/>
                  <a:pt x="8252953" y="4184128"/>
                  <a:pt x="8069590" y="4232721"/>
                </a:cubicBezTo>
                <a:cubicBezTo>
                  <a:pt x="7886227" y="4281314"/>
                  <a:pt x="7953207" y="4212077"/>
                  <a:pt x="7857985" y="4232721"/>
                </a:cubicBezTo>
                <a:cubicBezTo>
                  <a:pt x="7762764" y="4253365"/>
                  <a:pt x="7451992" y="4192170"/>
                  <a:pt x="7286079" y="4232721"/>
                </a:cubicBezTo>
                <a:cubicBezTo>
                  <a:pt x="7120166" y="4273272"/>
                  <a:pt x="6954788" y="4230235"/>
                  <a:pt x="6714174" y="4232721"/>
                </a:cubicBezTo>
                <a:cubicBezTo>
                  <a:pt x="6473561" y="4235207"/>
                  <a:pt x="6108402" y="4162251"/>
                  <a:pt x="5902067" y="4232721"/>
                </a:cubicBezTo>
                <a:cubicBezTo>
                  <a:pt x="5695732" y="4303191"/>
                  <a:pt x="5448861" y="4216765"/>
                  <a:pt x="5330162" y="4232721"/>
                </a:cubicBezTo>
                <a:cubicBezTo>
                  <a:pt x="5211464" y="4248677"/>
                  <a:pt x="4973929" y="4184170"/>
                  <a:pt x="4878356" y="4232721"/>
                </a:cubicBezTo>
                <a:cubicBezTo>
                  <a:pt x="4782783" y="4281272"/>
                  <a:pt x="4625565" y="4203231"/>
                  <a:pt x="4546651" y="4232721"/>
                </a:cubicBezTo>
                <a:cubicBezTo>
                  <a:pt x="4467738" y="4262211"/>
                  <a:pt x="4117873" y="4216369"/>
                  <a:pt x="3854645" y="4232721"/>
                </a:cubicBezTo>
                <a:cubicBezTo>
                  <a:pt x="3591417" y="4249073"/>
                  <a:pt x="3312235" y="4207334"/>
                  <a:pt x="3042539" y="4232721"/>
                </a:cubicBezTo>
                <a:cubicBezTo>
                  <a:pt x="2772843" y="4258108"/>
                  <a:pt x="2926881" y="4214258"/>
                  <a:pt x="2830934" y="4232721"/>
                </a:cubicBezTo>
                <a:cubicBezTo>
                  <a:pt x="2734988" y="4251184"/>
                  <a:pt x="2613516" y="4214540"/>
                  <a:pt x="2499228" y="4232721"/>
                </a:cubicBezTo>
                <a:cubicBezTo>
                  <a:pt x="2384940" y="4250902"/>
                  <a:pt x="2162261" y="4211802"/>
                  <a:pt x="2047423" y="4232721"/>
                </a:cubicBezTo>
                <a:cubicBezTo>
                  <a:pt x="1932585" y="4253640"/>
                  <a:pt x="1899645" y="4214392"/>
                  <a:pt x="1835817" y="4232721"/>
                </a:cubicBezTo>
                <a:cubicBezTo>
                  <a:pt x="1771989" y="4251050"/>
                  <a:pt x="1414244" y="4209769"/>
                  <a:pt x="1263912" y="4232721"/>
                </a:cubicBezTo>
                <a:cubicBezTo>
                  <a:pt x="1113580" y="4255673"/>
                  <a:pt x="1001053" y="4222372"/>
                  <a:pt x="812106" y="4232721"/>
                </a:cubicBezTo>
                <a:cubicBezTo>
                  <a:pt x="623159" y="4243070"/>
                  <a:pt x="657816" y="4213594"/>
                  <a:pt x="600501" y="4232721"/>
                </a:cubicBezTo>
                <a:cubicBezTo>
                  <a:pt x="543187" y="4251848"/>
                  <a:pt x="124905" y="4174839"/>
                  <a:pt x="0" y="4232721"/>
                </a:cubicBezTo>
                <a:cubicBezTo>
                  <a:pt x="-1507" y="4098785"/>
                  <a:pt x="3600" y="3916327"/>
                  <a:pt x="0" y="3703631"/>
                </a:cubicBezTo>
                <a:cubicBezTo>
                  <a:pt x="-3600" y="3490935"/>
                  <a:pt x="44321" y="3469708"/>
                  <a:pt x="0" y="3301522"/>
                </a:cubicBezTo>
                <a:cubicBezTo>
                  <a:pt x="-44321" y="3133336"/>
                  <a:pt x="54430" y="2849090"/>
                  <a:pt x="0" y="2730105"/>
                </a:cubicBezTo>
                <a:cubicBezTo>
                  <a:pt x="-54430" y="2611120"/>
                  <a:pt x="23079" y="2287530"/>
                  <a:pt x="0" y="2158688"/>
                </a:cubicBezTo>
                <a:cubicBezTo>
                  <a:pt x="-23079" y="2029846"/>
                  <a:pt x="69157" y="1724227"/>
                  <a:pt x="0" y="1544943"/>
                </a:cubicBezTo>
                <a:cubicBezTo>
                  <a:pt x="-69157" y="1365660"/>
                  <a:pt x="3279" y="1171222"/>
                  <a:pt x="0" y="1015853"/>
                </a:cubicBezTo>
                <a:cubicBezTo>
                  <a:pt x="-3279" y="860484"/>
                  <a:pt x="30980" y="730869"/>
                  <a:pt x="0" y="613745"/>
                </a:cubicBezTo>
                <a:cubicBezTo>
                  <a:pt x="-30980" y="496621"/>
                  <a:pt x="24982" y="228655"/>
                  <a:pt x="0" y="0"/>
                </a:cubicBezTo>
                <a:close/>
              </a:path>
            </a:pathLst>
          </a:custGeom>
          <a:ln>
            <a:solidFill>
              <a:schemeClr val="tx1"/>
            </a:solidFill>
            <a:extLst>
              <a:ext uri="{C807C97D-BFC1-408E-A445-0C87EB9F89A2}">
                <ask:lineSketchStyleProps xmlns:ask="http://schemas.microsoft.com/office/drawing/2018/sketchyshapes" sd="2580347430">
                  <a:prstGeom prst="rect">
                    <a:avLst/>
                  </a:prstGeom>
                  <ask:type>
                    <ask:lineSketchScribble/>
                  </ask:type>
                </ask:lineSketchStyleProps>
              </a:ext>
            </a:extLst>
          </a:ln>
        </p:spPr>
      </p:pic>
    </p:spTree>
    <p:extLst>
      <p:ext uri="{BB962C8B-B14F-4D97-AF65-F5344CB8AC3E}">
        <p14:creationId xmlns:p14="http://schemas.microsoft.com/office/powerpoint/2010/main" val="32394399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4A2FB-CEAB-6E40-9975-25B482FCDEB6}"/>
              </a:ext>
            </a:extLst>
          </p:cNvPr>
          <p:cNvSpPr>
            <a:spLocks noGrp="1"/>
          </p:cNvSpPr>
          <p:nvPr>
            <p:ph type="title"/>
          </p:nvPr>
        </p:nvSpPr>
        <p:spPr>
          <a:xfrm>
            <a:off x="172570" y="130735"/>
            <a:ext cx="11846859" cy="1100604"/>
          </a:xfrm>
        </p:spPr>
        <p:txBody>
          <a:bodyPr>
            <a:normAutofit fontScale="90000"/>
          </a:bodyPr>
          <a:lstStyle/>
          <a:p>
            <a:pPr algn="ctr"/>
            <a:r>
              <a:rPr lang="en-GB" dirty="0"/>
              <a:t>Summative Assessment against the Teachers’ Standards – at the end of the course</a:t>
            </a:r>
          </a:p>
        </p:txBody>
      </p:sp>
      <p:pic>
        <p:nvPicPr>
          <p:cNvPr id="5" name="Picture 4">
            <a:extLst>
              <a:ext uri="{FF2B5EF4-FFF2-40B4-BE49-F238E27FC236}">
                <a16:creationId xmlns:a16="http://schemas.microsoft.com/office/drawing/2014/main" id="{8F1C46BF-8089-43D1-B15A-B5BFFDEC5151}"/>
              </a:ext>
            </a:extLst>
          </p:cNvPr>
          <p:cNvPicPr>
            <a:picLocks noChangeAspect="1"/>
          </p:cNvPicPr>
          <p:nvPr/>
        </p:nvPicPr>
        <p:blipFill rotWithShape="1">
          <a:blip r:embed="rId3"/>
          <a:srcRect t="29910"/>
          <a:stretch/>
        </p:blipFill>
        <p:spPr>
          <a:xfrm>
            <a:off x="132229" y="6292945"/>
            <a:ext cx="12019430" cy="379910"/>
          </a:xfrm>
          <a:prstGeom prst="rect">
            <a:avLst/>
          </a:prstGeom>
        </p:spPr>
      </p:pic>
      <p:pic>
        <p:nvPicPr>
          <p:cNvPr id="11" name="Picture 10">
            <a:extLst>
              <a:ext uri="{FF2B5EF4-FFF2-40B4-BE49-F238E27FC236}">
                <a16:creationId xmlns:a16="http://schemas.microsoft.com/office/drawing/2014/main" id="{43220683-28E7-4DF9-99BB-822B2D3AF285}"/>
              </a:ext>
            </a:extLst>
          </p:cNvPr>
          <p:cNvPicPr>
            <a:picLocks noChangeAspect="1"/>
          </p:cNvPicPr>
          <p:nvPr/>
        </p:nvPicPr>
        <p:blipFill rotWithShape="1">
          <a:blip r:embed="rId4"/>
          <a:srcRect l="9596" t="20588" r="55110" b="13530"/>
          <a:stretch/>
        </p:blipFill>
        <p:spPr>
          <a:xfrm>
            <a:off x="1169894" y="1279875"/>
            <a:ext cx="9114865" cy="4634022"/>
          </a:xfrm>
          <a:custGeom>
            <a:avLst/>
            <a:gdLst>
              <a:gd name="connsiteX0" fmla="*/ 0 w 9114865"/>
              <a:gd name="connsiteY0" fmla="*/ 0 h 4634022"/>
              <a:gd name="connsiteX1" fmla="*/ 660828 w 9114865"/>
              <a:gd name="connsiteY1" fmla="*/ 0 h 4634022"/>
              <a:gd name="connsiteX2" fmla="*/ 1230507 w 9114865"/>
              <a:gd name="connsiteY2" fmla="*/ 0 h 4634022"/>
              <a:gd name="connsiteX3" fmla="*/ 1709037 w 9114865"/>
              <a:gd name="connsiteY3" fmla="*/ 0 h 4634022"/>
              <a:gd name="connsiteX4" fmla="*/ 2096419 w 9114865"/>
              <a:gd name="connsiteY4" fmla="*/ 0 h 4634022"/>
              <a:gd name="connsiteX5" fmla="*/ 2574949 w 9114865"/>
              <a:gd name="connsiteY5" fmla="*/ 0 h 4634022"/>
              <a:gd name="connsiteX6" fmla="*/ 2871182 w 9114865"/>
              <a:gd name="connsiteY6" fmla="*/ 0 h 4634022"/>
              <a:gd name="connsiteX7" fmla="*/ 3623159 w 9114865"/>
              <a:gd name="connsiteY7" fmla="*/ 0 h 4634022"/>
              <a:gd name="connsiteX8" fmla="*/ 4283987 w 9114865"/>
              <a:gd name="connsiteY8" fmla="*/ 0 h 4634022"/>
              <a:gd name="connsiteX9" fmla="*/ 4944814 w 9114865"/>
              <a:gd name="connsiteY9" fmla="*/ 0 h 4634022"/>
              <a:gd name="connsiteX10" fmla="*/ 5514493 w 9114865"/>
              <a:gd name="connsiteY10" fmla="*/ 0 h 4634022"/>
              <a:gd name="connsiteX11" fmla="*/ 6266470 w 9114865"/>
              <a:gd name="connsiteY11" fmla="*/ 0 h 4634022"/>
              <a:gd name="connsiteX12" fmla="*/ 6562703 w 9114865"/>
              <a:gd name="connsiteY12" fmla="*/ 0 h 4634022"/>
              <a:gd name="connsiteX13" fmla="*/ 7314679 w 9114865"/>
              <a:gd name="connsiteY13" fmla="*/ 0 h 4634022"/>
              <a:gd name="connsiteX14" fmla="*/ 7610912 w 9114865"/>
              <a:gd name="connsiteY14" fmla="*/ 0 h 4634022"/>
              <a:gd name="connsiteX15" fmla="*/ 8089443 w 9114865"/>
              <a:gd name="connsiteY15" fmla="*/ 0 h 4634022"/>
              <a:gd name="connsiteX16" fmla="*/ 9114865 w 9114865"/>
              <a:gd name="connsiteY16" fmla="*/ 0 h 4634022"/>
              <a:gd name="connsiteX17" fmla="*/ 9114865 w 9114865"/>
              <a:gd name="connsiteY17" fmla="*/ 579253 h 4634022"/>
              <a:gd name="connsiteX18" fmla="*/ 9114865 w 9114865"/>
              <a:gd name="connsiteY18" fmla="*/ 1065825 h 4634022"/>
              <a:gd name="connsiteX19" fmla="*/ 9114865 w 9114865"/>
              <a:gd name="connsiteY19" fmla="*/ 1506057 h 4634022"/>
              <a:gd name="connsiteX20" fmla="*/ 9114865 w 9114865"/>
              <a:gd name="connsiteY20" fmla="*/ 2131650 h 4634022"/>
              <a:gd name="connsiteX21" fmla="*/ 9114865 w 9114865"/>
              <a:gd name="connsiteY21" fmla="*/ 2710903 h 4634022"/>
              <a:gd name="connsiteX22" fmla="*/ 9114865 w 9114865"/>
              <a:gd name="connsiteY22" fmla="*/ 3336496 h 4634022"/>
              <a:gd name="connsiteX23" fmla="*/ 9114865 w 9114865"/>
              <a:gd name="connsiteY23" fmla="*/ 3776728 h 4634022"/>
              <a:gd name="connsiteX24" fmla="*/ 9114865 w 9114865"/>
              <a:gd name="connsiteY24" fmla="*/ 4634022 h 4634022"/>
              <a:gd name="connsiteX25" fmla="*/ 8362889 w 9114865"/>
              <a:gd name="connsiteY25" fmla="*/ 4634022 h 4634022"/>
              <a:gd name="connsiteX26" fmla="*/ 7702061 w 9114865"/>
              <a:gd name="connsiteY26" fmla="*/ 4634022 h 4634022"/>
              <a:gd name="connsiteX27" fmla="*/ 7405828 w 9114865"/>
              <a:gd name="connsiteY27" fmla="*/ 4634022 h 4634022"/>
              <a:gd name="connsiteX28" fmla="*/ 7109595 w 9114865"/>
              <a:gd name="connsiteY28" fmla="*/ 4634022 h 4634022"/>
              <a:gd name="connsiteX29" fmla="*/ 6631064 w 9114865"/>
              <a:gd name="connsiteY29" fmla="*/ 4634022 h 4634022"/>
              <a:gd name="connsiteX30" fmla="*/ 6334831 w 9114865"/>
              <a:gd name="connsiteY30" fmla="*/ 4634022 h 4634022"/>
              <a:gd name="connsiteX31" fmla="*/ 5582855 w 9114865"/>
              <a:gd name="connsiteY31" fmla="*/ 4634022 h 4634022"/>
              <a:gd name="connsiteX32" fmla="*/ 4922027 w 9114865"/>
              <a:gd name="connsiteY32" fmla="*/ 4634022 h 4634022"/>
              <a:gd name="connsiteX33" fmla="*/ 4534645 w 9114865"/>
              <a:gd name="connsiteY33" fmla="*/ 4634022 h 4634022"/>
              <a:gd name="connsiteX34" fmla="*/ 3964966 w 9114865"/>
              <a:gd name="connsiteY34" fmla="*/ 4634022 h 4634022"/>
              <a:gd name="connsiteX35" fmla="*/ 3577585 w 9114865"/>
              <a:gd name="connsiteY35" fmla="*/ 4634022 h 4634022"/>
              <a:gd name="connsiteX36" fmla="*/ 3007905 w 9114865"/>
              <a:gd name="connsiteY36" fmla="*/ 4634022 h 4634022"/>
              <a:gd name="connsiteX37" fmla="*/ 2529375 w 9114865"/>
              <a:gd name="connsiteY37" fmla="*/ 4634022 h 4634022"/>
              <a:gd name="connsiteX38" fmla="*/ 1868547 w 9114865"/>
              <a:gd name="connsiteY38" fmla="*/ 4634022 h 4634022"/>
              <a:gd name="connsiteX39" fmla="*/ 1572314 w 9114865"/>
              <a:gd name="connsiteY39" fmla="*/ 4634022 h 4634022"/>
              <a:gd name="connsiteX40" fmla="*/ 1093784 w 9114865"/>
              <a:gd name="connsiteY40" fmla="*/ 4634022 h 4634022"/>
              <a:gd name="connsiteX41" fmla="*/ 524105 w 9114865"/>
              <a:gd name="connsiteY41" fmla="*/ 4634022 h 4634022"/>
              <a:gd name="connsiteX42" fmla="*/ 0 w 9114865"/>
              <a:gd name="connsiteY42" fmla="*/ 4634022 h 4634022"/>
              <a:gd name="connsiteX43" fmla="*/ 0 w 9114865"/>
              <a:gd name="connsiteY43" fmla="*/ 4147450 h 4634022"/>
              <a:gd name="connsiteX44" fmla="*/ 0 w 9114865"/>
              <a:gd name="connsiteY44" fmla="*/ 3707218 h 4634022"/>
              <a:gd name="connsiteX45" fmla="*/ 0 w 9114865"/>
              <a:gd name="connsiteY45" fmla="*/ 3035284 h 4634022"/>
              <a:gd name="connsiteX46" fmla="*/ 0 w 9114865"/>
              <a:gd name="connsiteY46" fmla="*/ 2456032 h 4634022"/>
              <a:gd name="connsiteX47" fmla="*/ 0 w 9114865"/>
              <a:gd name="connsiteY47" fmla="*/ 1784098 h 4634022"/>
              <a:gd name="connsiteX48" fmla="*/ 0 w 9114865"/>
              <a:gd name="connsiteY48" fmla="*/ 1297526 h 4634022"/>
              <a:gd name="connsiteX49" fmla="*/ 0 w 9114865"/>
              <a:gd name="connsiteY49" fmla="*/ 671933 h 4634022"/>
              <a:gd name="connsiteX50" fmla="*/ 0 w 9114865"/>
              <a:gd name="connsiteY50" fmla="*/ 0 h 4634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9114865" h="4634022" fill="none" extrusionOk="0">
                <a:moveTo>
                  <a:pt x="0" y="0"/>
                </a:moveTo>
                <a:cubicBezTo>
                  <a:pt x="286116" y="-65335"/>
                  <a:pt x="437383" y="39171"/>
                  <a:pt x="660828" y="0"/>
                </a:cubicBezTo>
                <a:cubicBezTo>
                  <a:pt x="884273" y="-39171"/>
                  <a:pt x="960878" y="57595"/>
                  <a:pt x="1230507" y="0"/>
                </a:cubicBezTo>
                <a:cubicBezTo>
                  <a:pt x="1500136" y="-57595"/>
                  <a:pt x="1517407" y="34001"/>
                  <a:pt x="1709037" y="0"/>
                </a:cubicBezTo>
                <a:cubicBezTo>
                  <a:pt x="1900667" y="-34001"/>
                  <a:pt x="1947365" y="8927"/>
                  <a:pt x="2096419" y="0"/>
                </a:cubicBezTo>
                <a:cubicBezTo>
                  <a:pt x="2245473" y="-8927"/>
                  <a:pt x="2409406" y="39744"/>
                  <a:pt x="2574949" y="0"/>
                </a:cubicBezTo>
                <a:cubicBezTo>
                  <a:pt x="2740492" y="-39744"/>
                  <a:pt x="2771968" y="25595"/>
                  <a:pt x="2871182" y="0"/>
                </a:cubicBezTo>
                <a:cubicBezTo>
                  <a:pt x="2970396" y="-25595"/>
                  <a:pt x="3410390" y="42604"/>
                  <a:pt x="3623159" y="0"/>
                </a:cubicBezTo>
                <a:cubicBezTo>
                  <a:pt x="3835928" y="-42604"/>
                  <a:pt x="4054066" y="43345"/>
                  <a:pt x="4283987" y="0"/>
                </a:cubicBezTo>
                <a:cubicBezTo>
                  <a:pt x="4513908" y="-43345"/>
                  <a:pt x="4669572" y="25011"/>
                  <a:pt x="4944814" y="0"/>
                </a:cubicBezTo>
                <a:cubicBezTo>
                  <a:pt x="5220056" y="-25011"/>
                  <a:pt x="5312603" y="59806"/>
                  <a:pt x="5514493" y="0"/>
                </a:cubicBezTo>
                <a:cubicBezTo>
                  <a:pt x="5716383" y="-59806"/>
                  <a:pt x="5913603" y="28568"/>
                  <a:pt x="6266470" y="0"/>
                </a:cubicBezTo>
                <a:cubicBezTo>
                  <a:pt x="6619337" y="-28568"/>
                  <a:pt x="6417996" y="14594"/>
                  <a:pt x="6562703" y="0"/>
                </a:cubicBezTo>
                <a:cubicBezTo>
                  <a:pt x="6707410" y="-14594"/>
                  <a:pt x="6995950" y="78807"/>
                  <a:pt x="7314679" y="0"/>
                </a:cubicBezTo>
                <a:cubicBezTo>
                  <a:pt x="7633408" y="-78807"/>
                  <a:pt x="7537570" y="4804"/>
                  <a:pt x="7610912" y="0"/>
                </a:cubicBezTo>
                <a:cubicBezTo>
                  <a:pt x="7684254" y="-4804"/>
                  <a:pt x="7957666" y="6668"/>
                  <a:pt x="8089443" y="0"/>
                </a:cubicBezTo>
                <a:cubicBezTo>
                  <a:pt x="8221220" y="-6668"/>
                  <a:pt x="8620325" y="31055"/>
                  <a:pt x="9114865" y="0"/>
                </a:cubicBezTo>
                <a:cubicBezTo>
                  <a:pt x="9115910" y="144530"/>
                  <a:pt x="9103894" y="396622"/>
                  <a:pt x="9114865" y="579253"/>
                </a:cubicBezTo>
                <a:cubicBezTo>
                  <a:pt x="9125836" y="761884"/>
                  <a:pt x="9089804" y="945369"/>
                  <a:pt x="9114865" y="1065825"/>
                </a:cubicBezTo>
                <a:cubicBezTo>
                  <a:pt x="9139926" y="1186281"/>
                  <a:pt x="9094252" y="1341438"/>
                  <a:pt x="9114865" y="1506057"/>
                </a:cubicBezTo>
                <a:cubicBezTo>
                  <a:pt x="9135478" y="1670676"/>
                  <a:pt x="9096122" y="1838459"/>
                  <a:pt x="9114865" y="2131650"/>
                </a:cubicBezTo>
                <a:cubicBezTo>
                  <a:pt x="9133608" y="2424841"/>
                  <a:pt x="9074577" y="2530638"/>
                  <a:pt x="9114865" y="2710903"/>
                </a:cubicBezTo>
                <a:cubicBezTo>
                  <a:pt x="9155153" y="2891168"/>
                  <a:pt x="9069836" y="3162206"/>
                  <a:pt x="9114865" y="3336496"/>
                </a:cubicBezTo>
                <a:cubicBezTo>
                  <a:pt x="9159894" y="3510786"/>
                  <a:pt x="9062603" y="3630116"/>
                  <a:pt x="9114865" y="3776728"/>
                </a:cubicBezTo>
                <a:cubicBezTo>
                  <a:pt x="9167127" y="3923340"/>
                  <a:pt x="9060499" y="4446627"/>
                  <a:pt x="9114865" y="4634022"/>
                </a:cubicBezTo>
                <a:cubicBezTo>
                  <a:pt x="8756172" y="4723403"/>
                  <a:pt x="8663248" y="4568254"/>
                  <a:pt x="8362889" y="4634022"/>
                </a:cubicBezTo>
                <a:cubicBezTo>
                  <a:pt x="8062530" y="4699790"/>
                  <a:pt x="7888349" y="4592790"/>
                  <a:pt x="7702061" y="4634022"/>
                </a:cubicBezTo>
                <a:cubicBezTo>
                  <a:pt x="7515773" y="4675254"/>
                  <a:pt x="7547050" y="4629696"/>
                  <a:pt x="7405828" y="4634022"/>
                </a:cubicBezTo>
                <a:cubicBezTo>
                  <a:pt x="7264606" y="4638348"/>
                  <a:pt x="7196370" y="4599307"/>
                  <a:pt x="7109595" y="4634022"/>
                </a:cubicBezTo>
                <a:cubicBezTo>
                  <a:pt x="7022820" y="4668737"/>
                  <a:pt x="6807361" y="4603112"/>
                  <a:pt x="6631064" y="4634022"/>
                </a:cubicBezTo>
                <a:cubicBezTo>
                  <a:pt x="6454767" y="4664932"/>
                  <a:pt x="6401824" y="4619525"/>
                  <a:pt x="6334831" y="4634022"/>
                </a:cubicBezTo>
                <a:cubicBezTo>
                  <a:pt x="6267838" y="4648519"/>
                  <a:pt x="5802313" y="4594411"/>
                  <a:pt x="5582855" y="4634022"/>
                </a:cubicBezTo>
                <a:cubicBezTo>
                  <a:pt x="5363397" y="4673633"/>
                  <a:pt x="5238643" y="4607693"/>
                  <a:pt x="4922027" y="4634022"/>
                </a:cubicBezTo>
                <a:cubicBezTo>
                  <a:pt x="4605411" y="4660351"/>
                  <a:pt x="4615942" y="4603649"/>
                  <a:pt x="4534645" y="4634022"/>
                </a:cubicBezTo>
                <a:cubicBezTo>
                  <a:pt x="4453348" y="4664395"/>
                  <a:pt x="4097803" y="4612316"/>
                  <a:pt x="3964966" y="4634022"/>
                </a:cubicBezTo>
                <a:cubicBezTo>
                  <a:pt x="3832129" y="4655728"/>
                  <a:pt x="3698522" y="4604161"/>
                  <a:pt x="3577585" y="4634022"/>
                </a:cubicBezTo>
                <a:cubicBezTo>
                  <a:pt x="3456648" y="4663883"/>
                  <a:pt x="3129700" y="4580464"/>
                  <a:pt x="3007905" y="4634022"/>
                </a:cubicBezTo>
                <a:cubicBezTo>
                  <a:pt x="2886110" y="4687580"/>
                  <a:pt x="2730082" y="4630275"/>
                  <a:pt x="2529375" y="4634022"/>
                </a:cubicBezTo>
                <a:cubicBezTo>
                  <a:pt x="2328668" y="4637769"/>
                  <a:pt x="2011459" y="4614477"/>
                  <a:pt x="1868547" y="4634022"/>
                </a:cubicBezTo>
                <a:cubicBezTo>
                  <a:pt x="1725635" y="4653567"/>
                  <a:pt x="1659992" y="4604169"/>
                  <a:pt x="1572314" y="4634022"/>
                </a:cubicBezTo>
                <a:cubicBezTo>
                  <a:pt x="1484636" y="4663875"/>
                  <a:pt x="1306626" y="4592809"/>
                  <a:pt x="1093784" y="4634022"/>
                </a:cubicBezTo>
                <a:cubicBezTo>
                  <a:pt x="880942" y="4675235"/>
                  <a:pt x="788729" y="4577755"/>
                  <a:pt x="524105" y="4634022"/>
                </a:cubicBezTo>
                <a:cubicBezTo>
                  <a:pt x="259481" y="4690289"/>
                  <a:pt x="174464" y="4605595"/>
                  <a:pt x="0" y="4634022"/>
                </a:cubicBezTo>
                <a:cubicBezTo>
                  <a:pt x="-47107" y="4533625"/>
                  <a:pt x="48692" y="4390139"/>
                  <a:pt x="0" y="4147450"/>
                </a:cubicBezTo>
                <a:cubicBezTo>
                  <a:pt x="-48692" y="3904761"/>
                  <a:pt x="13451" y="3896117"/>
                  <a:pt x="0" y="3707218"/>
                </a:cubicBezTo>
                <a:cubicBezTo>
                  <a:pt x="-13451" y="3518319"/>
                  <a:pt x="14045" y="3260744"/>
                  <a:pt x="0" y="3035284"/>
                </a:cubicBezTo>
                <a:cubicBezTo>
                  <a:pt x="-14045" y="2809824"/>
                  <a:pt x="4275" y="2616361"/>
                  <a:pt x="0" y="2456032"/>
                </a:cubicBezTo>
                <a:cubicBezTo>
                  <a:pt x="-4275" y="2295703"/>
                  <a:pt x="26130" y="2063489"/>
                  <a:pt x="0" y="1784098"/>
                </a:cubicBezTo>
                <a:cubicBezTo>
                  <a:pt x="-26130" y="1504707"/>
                  <a:pt x="46057" y="1458787"/>
                  <a:pt x="0" y="1297526"/>
                </a:cubicBezTo>
                <a:cubicBezTo>
                  <a:pt x="-46057" y="1136265"/>
                  <a:pt x="5279" y="875639"/>
                  <a:pt x="0" y="671933"/>
                </a:cubicBezTo>
                <a:cubicBezTo>
                  <a:pt x="-5279" y="468227"/>
                  <a:pt x="32120" y="136189"/>
                  <a:pt x="0" y="0"/>
                </a:cubicBezTo>
                <a:close/>
              </a:path>
              <a:path w="9114865" h="4634022" stroke="0" extrusionOk="0">
                <a:moveTo>
                  <a:pt x="0" y="0"/>
                </a:moveTo>
                <a:cubicBezTo>
                  <a:pt x="147947" y="-35961"/>
                  <a:pt x="519668" y="16440"/>
                  <a:pt x="660828" y="0"/>
                </a:cubicBezTo>
                <a:cubicBezTo>
                  <a:pt x="801988" y="-16440"/>
                  <a:pt x="809908" y="3584"/>
                  <a:pt x="957061" y="0"/>
                </a:cubicBezTo>
                <a:cubicBezTo>
                  <a:pt x="1104214" y="-3584"/>
                  <a:pt x="1470893" y="50122"/>
                  <a:pt x="1617889" y="0"/>
                </a:cubicBezTo>
                <a:cubicBezTo>
                  <a:pt x="1764885" y="-50122"/>
                  <a:pt x="2145308" y="22785"/>
                  <a:pt x="2278716" y="0"/>
                </a:cubicBezTo>
                <a:cubicBezTo>
                  <a:pt x="2412124" y="-22785"/>
                  <a:pt x="2546935" y="6723"/>
                  <a:pt x="2757247" y="0"/>
                </a:cubicBezTo>
                <a:cubicBezTo>
                  <a:pt x="2967559" y="-6723"/>
                  <a:pt x="3119846" y="37574"/>
                  <a:pt x="3326926" y="0"/>
                </a:cubicBezTo>
                <a:cubicBezTo>
                  <a:pt x="3534006" y="-37574"/>
                  <a:pt x="3572173" y="37956"/>
                  <a:pt x="3805456" y="0"/>
                </a:cubicBezTo>
                <a:cubicBezTo>
                  <a:pt x="4038739" y="-37956"/>
                  <a:pt x="4344521" y="33587"/>
                  <a:pt x="4557433" y="0"/>
                </a:cubicBezTo>
                <a:cubicBezTo>
                  <a:pt x="4770345" y="-33587"/>
                  <a:pt x="4916485" y="7018"/>
                  <a:pt x="5035963" y="0"/>
                </a:cubicBezTo>
                <a:cubicBezTo>
                  <a:pt x="5155441" y="-7018"/>
                  <a:pt x="5228161" y="35373"/>
                  <a:pt x="5332196" y="0"/>
                </a:cubicBezTo>
                <a:cubicBezTo>
                  <a:pt x="5436231" y="-35373"/>
                  <a:pt x="5509430" y="31267"/>
                  <a:pt x="5628429" y="0"/>
                </a:cubicBezTo>
                <a:cubicBezTo>
                  <a:pt x="5747428" y="-31267"/>
                  <a:pt x="5831881" y="18250"/>
                  <a:pt x="6015811" y="0"/>
                </a:cubicBezTo>
                <a:cubicBezTo>
                  <a:pt x="6199741" y="-18250"/>
                  <a:pt x="6311891" y="38719"/>
                  <a:pt x="6403193" y="0"/>
                </a:cubicBezTo>
                <a:cubicBezTo>
                  <a:pt x="6494495" y="-38719"/>
                  <a:pt x="6770609" y="54542"/>
                  <a:pt x="6972872" y="0"/>
                </a:cubicBezTo>
                <a:cubicBezTo>
                  <a:pt x="7175135" y="-54542"/>
                  <a:pt x="7441774" y="72268"/>
                  <a:pt x="7633699" y="0"/>
                </a:cubicBezTo>
                <a:cubicBezTo>
                  <a:pt x="7825624" y="-72268"/>
                  <a:pt x="7896844" y="33747"/>
                  <a:pt x="8021081" y="0"/>
                </a:cubicBezTo>
                <a:cubicBezTo>
                  <a:pt x="8145318" y="-33747"/>
                  <a:pt x="8350146" y="51318"/>
                  <a:pt x="8499612" y="0"/>
                </a:cubicBezTo>
                <a:cubicBezTo>
                  <a:pt x="8649078" y="-51318"/>
                  <a:pt x="8973490" y="60837"/>
                  <a:pt x="9114865" y="0"/>
                </a:cubicBezTo>
                <a:cubicBezTo>
                  <a:pt x="9123631" y="229709"/>
                  <a:pt x="9072272" y="371994"/>
                  <a:pt x="9114865" y="532913"/>
                </a:cubicBezTo>
                <a:cubicBezTo>
                  <a:pt x="9157458" y="693832"/>
                  <a:pt x="9092468" y="761652"/>
                  <a:pt x="9114865" y="973145"/>
                </a:cubicBezTo>
                <a:cubicBezTo>
                  <a:pt x="9137262" y="1184638"/>
                  <a:pt x="9104747" y="1305729"/>
                  <a:pt x="9114865" y="1413377"/>
                </a:cubicBezTo>
                <a:cubicBezTo>
                  <a:pt x="9124983" y="1521025"/>
                  <a:pt x="9084757" y="1760949"/>
                  <a:pt x="9114865" y="1946289"/>
                </a:cubicBezTo>
                <a:cubicBezTo>
                  <a:pt x="9144973" y="2131629"/>
                  <a:pt x="9101661" y="2443450"/>
                  <a:pt x="9114865" y="2618222"/>
                </a:cubicBezTo>
                <a:cubicBezTo>
                  <a:pt x="9128069" y="2792994"/>
                  <a:pt x="9080450" y="2956416"/>
                  <a:pt x="9114865" y="3151135"/>
                </a:cubicBezTo>
                <a:cubicBezTo>
                  <a:pt x="9149280" y="3345854"/>
                  <a:pt x="9085408" y="3575501"/>
                  <a:pt x="9114865" y="3823068"/>
                </a:cubicBezTo>
                <a:cubicBezTo>
                  <a:pt x="9144322" y="4070635"/>
                  <a:pt x="9028468" y="4234446"/>
                  <a:pt x="9114865" y="4634022"/>
                </a:cubicBezTo>
                <a:cubicBezTo>
                  <a:pt x="8945522" y="4648506"/>
                  <a:pt x="8716253" y="4577916"/>
                  <a:pt x="8362889" y="4634022"/>
                </a:cubicBezTo>
                <a:cubicBezTo>
                  <a:pt x="8009525" y="4690128"/>
                  <a:pt x="8174026" y="4634009"/>
                  <a:pt x="8066656" y="4634022"/>
                </a:cubicBezTo>
                <a:cubicBezTo>
                  <a:pt x="7959286" y="4634035"/>
                  <a:pt x="7712320" y="4633300"/>
                  <a:pt x="7405828" y="4634022"/>
                </a:cubicBezTo>
                <a:cubicBezTo>
                  <a:pt x="7099336" y="4634744"/>
                  <a:pt x="7088000" y="4571268"/>
                  <a:pt x="6836149" y="4634022"/>
                </a:cubicBezTo>
                <a:cubicBezTo>
                  <a:pt x="6584298" y="4696776"/>
                  <a:pt x="6632868" y="4609300"/>
                  <a:pt x="6539916" y="4634022"/>
                </a:cubicBezTo>
                <a:cubicBezTo>
                  <a:pt x="6446964" y="4658744"/>
                  <a:pt x="6173037" y="4617239"/>
                  <a:pt x="6061385" y="4634022"/>
                </a:cubicBezTo>
                <a:cubicBezTo>
                  <a:pt x="5949733" y="4650805"/>
                  <a:pt x="5690507" y="4565737"/>
                  <a:pt x="5400558" y="4634022"/>
                </a:cubicBezTo>
                <a:cubicBezTo>
                  <a:pt x="5110609" y="4702307"/>
                  <a:pt x="5198362" y="4601087"/>
                  <a:pt x="5104324" y="4634022"/>
                </a:cubicBezTo>
                <a:cubicBezTo>
                  <a:pt x="5010286" y="4666957"/>
                  <a:pt x="4769344" y="4610078"/>
                  <a:pt x="4534645" y="4634022"/>
                </a:cubicBezTo>
                <a:cubicBezTo>
                  <a:pt x="4299946" y="4657966"/>
                  <a:pt x="4130048" y="4607649"/>
                  <a:pt x="3964966" y="4634022"/>
                </a:cubicBezTo>
                <a:cubicBezTo>
                  <a:pt x="3799884" y="4660395"/>
                  <a:pt x="3694812" y="4592405"/>
                  <a:pt x="3577585" y="4634022"/>
                </a:cubicBezTo>
                <a:cubicBezTo>
                  <a:pt x="3460358" y="4675639"/>
                  <a:pt x="3147071" y="4593236"/>
                  <a:pt x="3007905" y="4634022"/>
                </a:cubicBezTo>
                <a:cubicBezTo>
                  <a:pt x="2868739" y="4674808"/>
                  <a:pt x="2561871" y="4584310"/>
                  <a:pt x="2255929" y="4634022"/>
                </a:cubicBezTo>
                <a:cubicBezTo>
                  <a:pt x="1949987" y="4683734"/>
                  <a:pt x="1794971" y="4620472"/>
                  <a:pt x="1595101" y="4634022"/>
                </a:cubicBezTo>
                <a:cubicBezTo>
                  <a:pt x="1395231" y="4647572"/>
                  <a:pt x="1147699" y="4629833"/>
                  <a:pt x="843125" y="4634022"/>
                </a:cubicBezTo>
                <a:cubicBezTo>
                  <a:pt x="538551" y="4638211"/>
                  <a:pt x="329357" y="4630722"/>
                  <a:pt x="0" y="4634022"/>
                </a:cubicBezTo>
                <a:cubicBezTo>
                  <a:pt x="-60385" y="4479861"/>
                  <a:pt x="64808" y="4196277"/>
                  <a:pt x="0" y="4008429"/>
                </a:cubicBezTo>
                <a:cubicBezTo>
                  <a:pt x="-64808" y="3820581"/>
                  <a:pt x="20957" y="3559725"/>
                  <a:pt x="0" y="3336496"/>
                </a:cubicBezTo>
                <a:cubicBezTo>
                  <a:pt x="-20957" y="3113267"/>
                  <a:pt x="46710" y="3020126"/>
                  <a:pt x="0" y="2896264"/>
                </a:cubicBezTo>
                <a:cubicBezTo>
                  <a:pt x="-46710" y="2772402"/>
                  <a:pt x="4823" y="2596102"/>
                  <a:pt x="0" y="2456032"/>
                </a:cubicBezTo>
                <a:cubicBezTo>
                  <a:pt x="-4823" y="2315962"/>
                  <a:pt x="67730" y="2141764"/>
                  <a:pt x="0" y="1876779"/>
                </a:cubicBezTo>
                <a:cubicBezTo>
                  <a:pt x="-67730" y="1611794"/>
                  <a:pt x="6778" y="1584164"/>
                  <a:pt x="0" y="1390207"/>
                </a:cubicBezTo>
                <a:cubicBezTo>
                  <a:pt x="-6778" y="1196250"/>
                  <a:pt x="24802" y="1159866"/>
                  <a:pt x="0" y="949975"/>
                </a:cubicBezTo>
                <a:cubicBezTo>
                  <a:pt x="-24802" y="740084"/>
                  <a:pt x="91650" y="338097"/>
                  <a:pt x="0" y="0"/>
                </a:cubicBezTo>
                <a:close/>
              </a:path>
            </a:pathLst>
          </a:custGeom>
          <a:ln>
            <a:solidFill>
              <a:schemeClr val="tx1"/>
            </a:solidFill>
            <a:extLst>
              <a:ext uri="{C807C97D-BFC1-408E-A445-0C87EB9F89A2}">
                <ask:lineSketchStyleProps xmlns:ask="http://schemas.microsoft.com/office/drawing/2018/sketchyshapes" sd="1433331955">
                  <a:prstGeom prst="rect">
                    <a:avLst/>
                  </a:prstGeom>
                  <ask:type>
                    <ask:lineSketchScribble/>
                  </ask:type>
                </ask:lineSketchStyleProps>
              </a:ext>
            </a:extLst>
          </a:ln>
        </p:spPr>
      </p:pic>
    </p:spTree>
    <p:extLst>
      <p:ext uri="{BB962C8B-B14F-4D97-AF65-F5344CB8AC3E}">
        <p14:creationId xmlns:p14="http://schemas.microsoft.com/office/powerpoint/2010/main" val="9413461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112</TotalTime>
  <Words>783</Words>
  <Application>Microsoft Macintosh PowerPoint</Application>
  <PresentationFormat>Widescreen</PresentationFormat>
  <Paragraphs>85</Paragraphs>
  <Slides>14</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Assessment, Progress and Expectations on the PGCE Primary Core and SD courses</vt:lpstr>
      <vt:lpstr>Why do we have this document?</vt:lpstr>
      <vt:lpstr>Some principles of assessment</vt:lpstr>
      <vt:lpstr>Structure of the Collaborative Review document (CRD)</vt:lpstr>
      <vt:lpstr>Introduction</vt:lpstr>
      <vt:lpstr>Core Content Framework (CCF) sections</vt:lpstr>
      <vt:lpstr>Terms 1 &amp; 2 expectations for Progress on placement</vt:lpstr>
      <vt:lpstr>Terms 1 &amp; 2 expectations for Progress on placement</vt:lpstr>
      <vt:lpstr>Summative Assessment against the Teachers’ Standards – at the end of the course</vt:lpstr>
      <vt:lpstr>Summative Assessment against the Teachers’ Standards – at the end of the course</vt:lpstr>
      <vt:lpstr>Qualtrics: Half-termly progress</vt:lpstr>
      <vt:lpstr>How does this document support you?</vt:lpstr>
      <vt:lpstr>Next steps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Assessment, Progress and Expectations on the PGCE Primary Core and SD courses</dc:title>
  <dc:creator>Hewitt, Des</dc:creator>
  <cp:lastModifiedBy>Hewitt, Des</cp:lastModifiedBy>
  <cp:revision>5</cp:revision>
  <dcterms:created xsi:type="dcterms:W3CDTF">2021-09-21T13:38:25Z</dcterms:created>
  <dcterms:modified xsi:type="dcterms:W3CDTF">2021-09-24T07:53:02Z</dcterms:modified>
</cp:coreProperties>
</file>