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8" r:id="rId2"/>
    <p:sldMasterId id="2147483670" r:id="rId3"/>
  </p:sldMasterIdLst>
  <p:notesMasterIdLst>
    <p:notesMasterId r:id="rId40"/>
  </p:notesMasterIdLst>
  <p:sldIdLst>
    <p:sldId id="257" r:id="rId4"/>
    <p:sldId id="258" r:id="rId5"/>
    <p:sldId id="285" r:id="rId6"/>
    <p:sldId id="405" r:id="rId7"/>
    <p:sldId id="407" r:id="rId8"/>
    <p:sldId id="409" r:id="rId9"/>
    <p:sldId id="331" r:id="rId10"/>
    <p:sldId id="408" r:id="rId11"/>
    <p:sldId id="286" r:id="rId12"/>
    <p:sldId id="289" r:id="rId13"/>
    <p:sldId id="410" r:id="rId14"/>
    <p:sldId id="388" r:id="rId15"/>
    <p:sldId id="261" r:id="rId16"/>
    <p:sldId id="393" r:id="rId17"/>
    <p:sldId id="411" r:id="rId18"/>
    <p:sldId id="395" r:id="rId19"/>
    <p:sldId id="282" r:id="rId20"/>
    <p:sldId id="396" r:id="rId21"/>
    <p:sldId id="399" r:id="rId22"/>
    <p:sldId id="397" r:id="rId23"/>
    <p:sldId id="412" r:id="rId24"/>
    <p:sldId id="400" r:id="rId25"/>
    <p:sldId id="402" r:id="rId26"/>
    <p:sldId id="413" r:id="rId27"/>
    <p:sldId id="414" r:id="rId28"/>
    <p:sldId id="326" r:id="rId29"/>
    <p:sldId id="394" r:id="rId30"/>
    <p:sldId id="391" r:id="rId31"/>
    <p:sldId id="392" r:id="rId32"/>
    <p:sldId id="259" r:id="rId33"/>
    <p:sldId id="269" r:id="rId34"/>
    <p:sldId id="275" r:id="rId35"/>
    <p:sldId id="271" r:id="rId36"/>
    <p:sldId id="401" r:id="rId37"/>
    <p:sldId id="266" r:id="rId38"/>
    <p:sldId id="267" r:id="rId39"/>
  </p:sldIdLst>
  <p:sldSz cx="9144000" cy="6858000" type="screen4x3"/>
  <p:notesSz cx="6797675" cy="9926638"/>
  <p:custDataLst>
    <p:tags r:id="rId41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2" roundtripDataSignature="AMtx7mga5niFygf2nF3ZrQz+75uc6PlEI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4D27BE5-39E2-49E3-BFA7-05E39C549478}">
  <a:tblStyle styleId="{74D27BE5-39E2-49E3-BFA7-05E39C54947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792" autoAdjust="0"/>
  </p:normalViewPr>
  <p:slideViewPr>
    <p:cSldViewPr snapToGrid="0">
      <p:cViewPr varScale="1">
        <p:scale>
          <a:sx n="90" d="100"/>
          <a:sy n="90" d="100"/>
        </p:scale>
        <p:origin x="100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customschemas.google.com/relationships/presentationmetadata" Target="metadata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tags" Target="tags/tag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10" Type="http://schemas.openxmlformats.org/officeDocument/2006/relationships/image" Target="../media/image32.svg"/><Relationship Id="rId4" Type="http://schemas.openxmlformats.org/officeDocument/2006/relationships/image" Target="../media/image26.svg"/><Relationship Id="rId9" Type="http://schemas.openxmlformats.org/officeDocument/2006/relationships/image" Target="../media/image31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svg"/><Relationship Id="rId7" Type="http://schemas.openxmlformats.org/officeDocument/2006/relationships/image" Target="../media/image74.svg"/><Relationship Id="rId2" Type="http://schemas.openxmlformats.org/officeDocument/2006/relationships/image" Target="../media/image69.png"/><Relationship Id="rId1" Type="http://schemas.openxmlformats.org/officeDocument/2006/relationships/image" Target="../media/image68.png"/><Relationship Id="rId6" Type="http://schemas.openxmlformats.org/officeDocument/2006/relationships/image" Target="../media/image73.png"/><Relationship Id="rId5" Type="http://schemas.openxmlformats.org/officeDocument/2006/relationships/image" Target="../media/image72.jpeg"/><Relationship Id="rId10" Type="http://schemas.openxmlformats.org/officeDocument/2006/relationships/image" Target="../media/image77.png"/><Relationship Id="rId4" Type="http://schemas.openxmlformats.org/officeDocument/2006/relationships/image" Target="../media/image71.jpeg"/><Relationship Id="rId9" Type="http://schemas.openxmlformats.org/officeDocument/2006/relationships/image" Target="../media/image76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10" Type="http://schemas.openxmlformats.org/officeDocument/2006/relationships/image" Target="../media/image32.svg"/><Relationship Id="rId4" Type="http://schemas.openxmlformats.org/officeDocument/2006/relationships/image" Target="../media/image26.svg"/><Relationship Id="rId9" Type="http://schemas.openxmlformats.org/officeDocument/2006/relationships/image" Target="../media/image31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svg"/><Relationship Id="rId7" Type="http://schemas.openxmlformats.org/officeDocument/2006/relationships/image" Target="../media/image74.svg"/><Relationship Id="rId2" Type="http://schemas.openxmlformats.org/officeDocument/2006/relationships/image" Target="../media/image69.png"/><Relationship Id="rId1" Type="http://schemas.openxmlformats.org/officeDocument/2006/relationships/image" Target="../media/image68.png"/><Relationship Id="rId6" Type="http://schemas.openxmlformats.org/officeDocument/2006/relationships/image" Target="../media/image73.png"/><Relationship Id="rId5" Type="http://schemas.openxmlformats.org/officeDocument/2006/relationships/image" Target="../media/image72.jpeg"/><Relationship Id="rId10" Type="http://schemas.openxmlformats.org/officeDocument/2006/relationships/image" Target="../media/image77.png"/><Relationship Id="rId4" Type="http://schemas.openxmlformats.org/officeDocument/2006/relationships/image" Target="../media/image71.jpeg"/><Relationship Id="rId9" Type="http://schemas.openxmlformats.org/officeDocument/2006/relationships/image" Target="../media/image7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44B793-5464-4F08-830B-2A4A9FA3DD2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B978212A-603F-4AA0-9573-BBD13C0CAC5D}">
      <dgm:prSet/>
      <dgm:spPr/>
      <dgm:t>
        <a:bodyPr/>
        <a:lstStyle/>
        <a:p>
          <a:r>
            <a:rPr lang="en-GB"/>
            <a:t>Introduction and curriculum links </a:t>
          </a:r>
          <a:endParaRPr lang="en-US"/>
        </a:p>
      </dgm:t>
    </dgm:pt>
    <dgm:pt modelId="{0DB8763B-7D08-4240-A342-6EE789959296}" type="parTrans" cxnId="{421FCF58-96DB-4488-9A36-3229C5531FBE}">
      <dgm:prSet/>
      <dgm:spPr/>
      <dgm:t>
        <a:bodyPr/>
        <a:lstStyle/>
        <a:p>
          <a:endParaRPr lang="en-US"/>
        </a:p>
      </dgm:t>
    </dgm:pt>
    <dgm:pt modelId="{04740C59-73D7-4681-9F79-1B0A25CFAC70}" type="sibTrans" cxnId="{421FCF58-96DB-4488-9A36-3229C5531FBE}">
      <dgm:prSet/>
      <dgm:spPr/>
      <dgm:t>
        <a:bodyPr/>
        <a:lstStyle/>
        <a:p>
          <a:endParaRPr lang="en-US"/>
        </a:p>
      </dgm:t>
    </dgm:pt>
    <dgm:pt modelId="{61320A1F-D12E-44EA-AEAC-8DBDF1DFC887}">
      <dgm:prSet/>
      <dgm:spPr/>
      <dgm:t>
        <a:bodyPr/>
        <a:lstStyle/>
        <a:p>
          <a:r>
            <a:rPr lang="en-GB"/>
            <a:t>Key learning</a:t>
          </a:r>
          <a:endParaRPr lang="en-US"/>
        </a:p>
      </dgm:t>
    </dgm:pt>
    <dgm:pt modelId="{1F908C89-B3A0-4353-BC2C-3F3F20344141}" type="parTrans" cxnId="{E7BCD1C9-E6CB-454C-82AA-949069E6DE95}">
      <dgm:prSet/>
      <dgm:spPr/>
      <dgm:t>
        <a:bodyPr/>
        <a:lstStyle/>
        <a:p>
          <a:endParaRPr lang="en-US"/>
        </a:p>
      </dgm:t>
    </dgm:pt>
    <dgm:pt modelId="{84F9B1B5-ECC6-48D5-8A6E-FB9D04196734}" type="sibTrans" cxnId="{E7BCD1C9-E6CB-454C-82AA-949069E6DE95}">
      <dgm:prSet/>
      <dgm:spPr/>
      <dgm:t>
        <a:bodyPr/>
        <a:lstStyle/>
        <a:p>
          <a:endParaRPr lang="en-US"/>
        </a:p>
      </dgm:t>
    </dgm:pt>
    <dgm:pt modelId="{E2FD9736-A9E0-4930-A49C-03FFB1641668}">
      <dgm:prSet/>
      <dgm:spPr/>
      <dgm:t>
        <a:bodyPr/>
        <a:lstStyle/>
        <a:p>
          <a:r>
            <a:rPr lang="en-GB"/>
            <a:t>Trainee activities </a:t>
          </a:r>
          <a:endParaRPr lang="en-US"/>
        </a:p>
      </dgm:t>
    </dgm:pt>
    <dgm:pt modelId="{48CDC6C1-D0A1-4DA1-ACC7-2B6B18B280E9}" type="parTrans" cxnId="{0F031FCA-5611-4A51-8789-4365CC90B791}">
      <dgm:prSet/>
      <dgm:spPr/>
      <dgm:t>
        <a:bodyPr/>
        <a:lstStyle/>
        <a:p>
          <a:endParaRPr lang="en-US"/>
        </a:p>
      </dgm:t>
    </dgm:pt>
    <dgm:pt modelId="{48088F78-1C7C-4D95-A2ED-421B508392DD}" type="sibTrans" cxnId="{0F031FCA-5611-4A51-8789-4365CC90B791}">
      <dgm:prSet/>
      <dgm:spPr/>
      <dgm:t>
        <a:bodyPr/>
        <a:lstStyle/>
        <a:p>
          <a:endParaRPr lang="en-US"/>
        </a:p>
      </dgm:t>
    </dgm:pt>
    <dgm:pt modelId="{0F9C2878-FE72-434D-89C5-464367081C39}">
      <dgm:prSet/>
      <dgm:spPr/>
      <dgm:t>
        <a:bodyPr/>
        <a:lstStyle/>
        <a:p>
          <a:r>
            <a:rPr lang="en-GB"/>
            <a:t>Activity Outputs </a:t>
          </a:r>
          <a:endParaRPr lang="en-US"/>
        </a:p>
      </dgm:t>
    </dgm:pt>
    <dgm:pt modelId="{8C5FC180-6868-4B4B-AB26-7D466401C9A4}" type="parTrans" cxnId="{E85DCAE5-8099-4ADC-94C4-4AFF762C9FE8}">
      <dgm:prSet/>
      <dgm:spPr/>
      <dgm:t>
        <a:bodyPr/>
        <a:lstStyle/>
        <a:p>
          <a:endParaRPr lang="en-US"/>
        </a:p>
      </dgm:t>
    </dgm:pt>
    <dgm:pt modelId="{EB2C8CB6-22A7-4C20-973F-DFB30031F75A}" type="sibTrans" cxnId="{E85DCAE5-8099-4ADC-94C4-4AFF762C9FE8}">
      <dgm:prSet/>
      <dgm:spPr/>
      <dgm:t>
        <a:bodyPr/>
        <a:lstStyle/>
        <a:p>
          <a:endParaRPr lang="en-US"/>
        </a:p>
      </dgm:t>
    </dgm:pt>
    <dgm:pt modelId="{0E702EBB-24B8-49C3-BC54-B5F594860ECE}">
      <dgm:prSet/>
      <dgm:spPr/>
      <dgm:t>
        <a:bodyPr/>
        <a:lstStyle/>
        <a:p>
          <a:r>
            <a:rPr lang="en-GB" dirty="0"/>
            <a:t>Optional Synoptic writing task </a:t>
          </a:r>
          <a:endParaRPr lang="en-US" dirty="0"/>
        </a:p>
      </dgm:t>
    </dgm:pt>
    <dgm:pt modelId="{D008F956-644C-4E93-8C95-1BFF3A19720B}" type="parTrans" cxnId="{0B8935F7-16F8-49FA-B236-019F81EAA429}">
      <dgm:prSet/>
      <dgm:spPr/>
      <dgm:t>
        <a:bodyPr/>
        <a:lstStyle/>
        <a:p>
          <a:endParaRPr lang="en-US"/>
        </a:p>
      </dgm:t>
    </dgm:pt>
    <dgm:pt modelId="{51B431D2-E76F-4CBA-A7CA-C06C542111C5}" type="sibTrans" cxnId="{0B8935F7-16F8-49FA-B236-019F81EAA429}">
      <dgm:prSet/>
      <dgm:spPr/>
      <dgm:t>
        <a:bodyPr/>
        <a:lstStyle/>
        <a:p>
          <a:endParaRPr lang="en-US"/>
        </a:p>
      </dgm:t>
    </dgm:pt>
    <dgm:pt modelId="{09987E95-7F89-41C6-933D-468C813FB31B}" type="pres">
      <dgm:prSet presAssocID="{4744B793-5464-4F08-830B-2A4A9FA3DD2B}" presName="root" presStyleCnt="0">
        <dgm:presLayoutVars>
          <dgm:dir/>
          <dgm:resizeHandles val="exact"/>
        </dgm:presLayoutVars>
      </dgm:prSet>
      <dgm:spPr/>
    </dgm:pt>
    <dgm:pt modelId="{4829C31F-1D88-4CF9-BAAC-A9791F94E034}" type="pres">
      <dgm:prSet presAssocID="{B978212A-603F-4AA0-9573-BBD13C0CAC5D}" presName="compNode" presStyleCnt="0"/>
      <dgm:spPr/>
    </dgm:pt>
    <dgm:pt modelId="{B0829251-1EA8-4AAC-8B0A-FD38E9E62C09}" type="pres">
      <dgm:prSet presAssocID="{B978212A-603F-4AA0-9573-BBD13C0CAC5D}" presName="bgRect" presStyleLbl="bgShp" presStyleIdx="0" presStyleCnt="5"/>
      <dgm:spPr/>
    </dgm:pt>
    <dgm:pt modelId="{F898F649-3882-4172-BE2A-AEBDE4BE90EB}" type="pres">
      <dgm:prSet presAssocID="{B978212A-603F-4AA0-9573-BBD13C0CAC5D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nk"/>
        </a:ext>
      </dgm:extLst>
    </dgm:pt>
    <dgm:pt modelId="{A7EE369D-0CD9-4312-B812-6B97CF33AE7C}" type="pres">
      <dgm:prSet presAssocID="{B978212A-603F-4AA0-9573-BBD13C0CAC5D}" presName="spaceRect" presStyleCnt="0"/>
      <dgm:spPr/>
    </dgm:pt>
    <dgm:pt modelId="{083784C4-9156-4D0A-A2A6-1C30354C8971}" type="pres">
      <dgm:prSet presAssocID="{B978212A-603F-4AA0-9573-BBD13C0CAC5D}" presName="parTx" presStyleLbl="revTx" presStyleIdx="0" presStyleCnt="5">
        <dgm:presLayoutVars>
          <dgm:chMax val="0"/>
          <dgm:chPref val="0"/>
        </dgm:presLayoutVars>
      </dgm:prSet>
      <dgm:spPr/>
    </dgm:pt>
    <dgm:pt modelId="{CE5ECFA0-FA16-4830-A3B9-EC8A8D19720C}" type="pres">
      <dgm:prSet presAssocID="{04740C59-73D7-4681-9F79-1B0A25CFAC70}" presName="sibTrans" presStyleCnt="0"/>
      <dgm:spPr/>
    </dgm:pt>
    <dgm:pt modelId="{77DB4DED-3F00-4AAF-9ECA-BFB3248DA2E1}" type="pres">
      <dgm:prSet presAssocID="{61320A1F-D12E-44EA-AEAC-8DBDF1DFC887}" presName="compNode" presStyleCnt="0"/>
      <dgm:spPr/>
    </dgm:pt>
    <dgm:pt modelId="{A33028EB-1E9E-46E7-82AF-E1C370810CA4}" type="pres">
      <dgm:prSet presAssocID="{61320A1F-D12E-44EA-AEAC-8DBDF1DFC887}" presName="bgRect" presStyleLbl="bgShp" presStyleIdx="1" presStyleCnt="5"/>
      <dgm:spPr/>
    </dgm:pt>
    <dgm:pt modelId="{BA74BD9D-4E6E-4013-AF90-74F7B4407B85}" type="pres">
      <dgm:prSet presAssocID="{61320A1F-D12E-44EA-AEAC-8DBDF1DFC887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ey"/>
        </a:ext>
      </dgm:extLst>
    </dgm:pt>
    <dgm:pt modelId="{387E1F6C-0E0D-419E-914E-F9EA017BE854}" type="pres">
      <dgm:prSet presAssocID="{61320A1F-D12E-44EA-AEAC-8DBDF1DFC887}" presName="spaceRect" presStyleCnt="0"/>
      <dgm:spPr/>
    </dgm:pt>
    <dgm:pt modelId="{83127067-C327-47A1-83FD-F6061554802F}" type="pres">
      <dgm:prSet presAssocID="{61320A1F-D12E-44EA-AEAC-8DBDF1DFC887}" presName="parTx" presStyleLbl="revTx" presStyleIdx="1" presStyleCnt="5">
        <dgm:presLayoutVars>
          <dgm:chMax val="0"/>
          <dgm:chPref val="0"/>
        </dgm:presLayoutVars>
      </dgm:prSet>
      <dgm:spPr/>
    </dgm:pt>
    <dgm:pt modelId="{08AAAAF7-5EFC-4A8E-862F-20D3A673BBA1}" type="pres">
      <dgm:prSet presAssocID="{84F9B1B5-ECC6-48D5-8A6E-FB9D04196734}" presName="sibTrans" presStyleCnt="0"/>
      <dgm:spPr/>
    </dgm:pt>
    <dgm:pt modelId="{F22AFDA8-FC79-45CB-A3A8-E654FABC6B29}" type="pres">
      <dgm:prSet presAssocID="{E2FD9736-A9E0-4930-A49C-03FFB1641668}" presName="compNode" presStyleCnt="0"/>
      <dgm:spPr/>
    </dgm:pt>
    <dgm:pt modelId="{3985D9DD-BFD8-4E8B-9B3A-5FA5BCC239A5}" type="pres">
      <dgm:prSet presAssocID="{E2FD9736-A9E0-4930-A49C-03FFB1641668}" presName="bgRect" presStyleLbl="bgShp" presStyleIdx="2" presStyleCnt="5"/>
      <dgm:spPr/>
    </dgm:pt>
    <dgm:pt modelId="{2E014BC3-19F6-43F6-831B-A237145126DA}" type="pres">
      <dgm:prSet presAssocID="{E2FD9736-A9E0-4930-A49C-03FFB164166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26F61906-A2CE-450C-A232-C26B84B99F74}" type="pres">
      <dgm:prSet presAssocID="{E2FD9736-A9E0-4930-A49C-03FFB1641668}" presName="spaceRect" presStyleCnt="0"/>
      <dgm:spPr/>
    </dgm:pt>
    <dgm:pt modelId="{2B50B1F9-A9EF-4A5A-BEBB-9B2E3FFDC707}" type="pres">
      <dgm:prSet presAssocID="{E2FD9736-A9E0-4930-A49C-03FFB1641668}" presName="parTx" presStyleLbl="revTx" presStyleIdx="2" presStyleCnt="5">
        <dgm:presLayoutVars>
          <dgm:chMax val="0"/>
          <dgm:chPref val="0"/>
        </dgm:presLayoutVars>
      </dgm:prSet>
      <dgm:spPr/>
    </dgm:pt>
    <dgm:pt modelId="{8F39A6A1-1D45-451D-8EAD-EFEF4C152ABC}" type="pres">
      <dgm:prSet presAssocID="{48088F78-1C7C-4D95-A2ED-421B508392DD}" presName="sibTrans" presStyleCnt="0"/>
      <dgm:spPr/>
    </dgm:pt>
    <dgm:pt modelId="{D8796527-3AD4-4495-9CC1-BF914771600D}" type="pres">
      <dgm:prSet presAssocID="{0F9C2878-FE72-434D-89C5-464367081C39}" presName="compNode" presStyleCnt="0"/>
      <dgm:spPr/>
    </dgm:pt>
    <dgm:pt modelId="{FD1ABEB0-CA44-4E2B-9285-94F25AE8C2B8}" type="pres">
      <dgm:prSet presAssocID="{0F9C2878-FE72-434D-89C5-464367081C39}" presName="bgRect" presStyleLbl="bgShp" presStyleIdx="3" presStyleCnt="5"/>
      <dgm:spPr/>
    </dgm:pt>
    <dgm:pt modelId="{7A63A579-CF1E-4DE0-97F7-6D9FD6A0B0E8}" type="pres">
      <dgm:prSet presAssocID="{0F9C2878-FE72-434D-89C5-464367081C39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FE4B262F-0042-4343-9DFB-6D378E9CED7B}" type="pres">
      <dgm:prSet presAssocID="{0F9C2878-FE72-434D-89C5-464367081C39}" presName="spaceRect" presStyleCnt="0"/>
      <dgm:spPr/>
    </dgm:pt>
    <dgm:pt modelId="{474FEEB9-2E5C-432B-AC73-7B5E41FE67EB}" type="pres">
      <dgm:prSet presAssocID="{0F9C2878-FE72-434D-89C5-464367081C39}" presName="parTx" presStyleLbl="revTx" presStyleIdx="3" presStyleCnt="5">
        <dgm:presLayoutVars>
          <dgm:chMax val="0"/>
          <dgm:chPref val="0"/>
        </dgm:presLayoutVars>
      </dgm:prSet>
      <dgm:spPr/>
    </dgm:pt>
    <dgm:pt modelId="{F79929FF-FD0D-4888-9516-14105EE9A676}" type="pres">
      <dgm:prSet presAssocID="{EB2C8CB6-22A7-4C20-973F-DFB30031F75A}" presName="sibTrans" presStyleCnt="0"/>
      <dgm:spPr/>
    </dgm:pt>
    <dgm:pt modelId="{510E3BFB-5155-4C2E-B318-F370359D9BC9}" type="pres">
      <dgm:prSet presAssocID="{0E702EBB-24B8-49C3-BC54-B5F594860ECE}" presName="compNode" presStyleCnt="0"/>
      <dgm:spPr/>
    </dgm:pt>
    <dgm:pt modelId="{5367B476-B62D-4745-833E-DA92B6FF6544}" type="pres">
      <dgm:prSet presAssocID="{0E702EBB-24B8-49C3-BC54-B5F594860ECE}" presName="bgRect" presStyleLbl="bgShp" presStyleIdx="4" presStyleCnt="5"/>
      <dgm:spPr/>
    </dgm:pt>
    <dgm:pt modelId="{C7AB34C1-4939-43E5-BB1D-45D29552787E}" type="pres">
      <dgm:prSet presAssocID="{0E702EBB-24B8-49C3-BC54-B5F594860ECE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85FD36F4-1B98-4803-9336-DCA3894FA58E}" type="pres">
      <dgm:prSet presAssocID="{0E702EBB-24B8-49C3-BC54-B5F594860ECE}" presName="spaceRect" presStyleCnt="0"/>
      <dgm:spPr/>
    </dgm:pt>
    <dgm:pt modelId="{6E61E7F9-4731-48B9-B6B7-502682F1B078}" type="pres">
      <dgm:prSet presAssocID="{0E702EBB-24B8-49C3-BC54-B5F594860ECE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BD84F413-4F08-4965-890E-2591FF5EEEE8}" type="presOf" srcId="{0E702EBB-24B8-49C3-BC54-B5F594860ECE}" destId="{6E61E7F9-4731-48B9-B6B7-502682F1B078}" srcOrd="0" destOrd="0" presId="urn:microsoft.com/office/officeart/2018/2/layout/IconVerticalSolidList"/>
    <dgm:cxn modelId="{C377AE19-0EAE-4D0A-BFF5-5780351305F5}" type="presOf" srcId="{4744B793-5464-4F08-830B-2A4A9FA3DD2B}" destId="{09987E95-7F89-41C6-933D-468C813FB31B}" srcOrd="0" destOrd="0" presId="urn:microsoft.com/office/officeart/2018/2/layout/IconVerticalSolidList"/>
    <dgm:cxn modelId="{421FCF58-96DB-4488-9A36-3229C5531FBE}" srcId="{4744B793-5464-4F08-830B-2A4A9FA3DD2B}" destId="{B978212A-603F-4AA0-9573-BBD13C0CAC5D}" srcOrd="0" destOrd="0" parTransId="{0DB8763B-7D08-4240-A342-6EE789959296}" sibTransId="{04740C59-73D7-4681-9F79-1B0A25CFAC70}"/>
    <dgm:cxn modelId="{3788FB94-050F-476F-A7BE-210937B9C09B}" type="presOf" srcId="{61320A1F-D12E-44EA-AEAC-8DBDF1DFC887}" destId="{83127067-C327-47A1-83FD-F6061554802F}" srcOrd="0" destOrd="0" presId="urn:microsoft.com/office/officeart/2018/2/layout/IconVerticalSolidList"/>
    <dgm:cxn modelId="{21A62BBE-BA4F-4D3C-9330-FA96635C197E}" type="presOf" srcId="{E2FD9736-A9E0-4930-A49C-03FFB1641668}" destId="{2B50B1F9-A9EF-4A5A-BEBB-9B2E3FFDC707}" srcOrd="0" destOrd="0" presId="urn:microsoft.com/office/officeart/2018/2/layout/IconVerticalSolidList"/>
    <dgm:cxn modelId="{123FA0C9-0F41-4781-B958-4DA35665F7E9}" type="presOf" srcId="{0F9C2878-FE72-434D-89C5-464367081C39}" destId="{474FEEB9-2E5C-432B-AC73-7B5E41FE67EB}" srcOrd="0" destOrd="0" presId="urn:microsoft.com/office/officeart/2018/2/layout/IconVerticalSolidList"/>
    <dgm:cxn modelId="{E7BCD1C9-E6CB-454C-82AA-949069E6DE95}" srcId="{4744B793-5464-4F08-830B-2A4A9FA3DD2B}" destId="{61320A1F-D12E-44EA-AEAC-8DBDF1DFC887}" srcOrd="1" destOrd="0" parTransId="{1F908C89-B3A0-4353-BC2C-3F3F20344141}" sibTransId="{84F9B1B5-ECC6-48D5-8A6E-FB9D04196734}"/>
    <dgm:cxn modelId="{0F031FCA-5611-4A51-8789-4365CC90B791}" srcId="{4744B793-5464-4F08-830B-2A4A9FA3DD2B}" destId="{E2FD9736-A9E0-4930-A49C-03FFB1641668}" srcOrd="2" destOrd="0" parTransId="{48CDC6C1-D0A1-4DA1-ACC7-2B6B18B280E9}" sibTransId="{48088F78-1C7C-4D95-A2ED-421B508392DD}"/>
    <dgm:cxn modelId="{E85DCAE5-8099-4ADC-94C4-4AFF762C9FE8}" srcId="{4744B793-5464-4F08-830B-2A4A9FA3DD2B}" destId="{0F9C2878-FE72-434D-89C5-464367081C39}" srcOrd="3" destOrd="0" parTransId="{8C5FC180-6868-4B4B-AB26-7D466401C9A4}" sibTransId="{EB2C8CB6-22A7-4C20-973F-DFB30031F75A}"/>
    <dgm:cxn modelId="{A45385EC-18B5-45BF-93E4-74D3556EB2AD}" type="presOf" srcId="{B978212A-603F-4AA0-9573-BBD13C0CAC5D}" destId="{083784C4-9156-4D0A-A2A6-1C30354C8971}" srcOrd="0" destOrd="0" presId="urn:microsoft.com/office/officeart/2018/2/layout/IconVerticalSolidList"/>
    <dgm:cxn modelId="{0B8935F7-16F8-49FA-B236-019F81EAA429}" srcId="{4744B793-5464-4F08-830B-2A4A9FA3DD2B}" destId="{0E702EBB-24B8-49C3-BC54-B5F594860ECE}" srcOrd="4" destOrd="0" parTransId="{D008F956-644C-4E93-8C95-1BFF3A19720B}" sibTransId="{51B431D2-E76F-4CBA-A7CA-C06C542111C5}"/>
    <dgm:cxn modelId="{7696A71B-731E-4364-9E3F-47C5DAC13C9B}" type="presParOf" srcId="{09987E95-7F89-41C6-933D-468C813FB31B}" destId="{4829C31F-1D88-4CF9-BAAC-A9791F94E034}" srcOrd="0" destOrd="0" presId="urn:microsoft.com/office/officeart/2018/2/layout/IconVerticalSolidList"/>
    <dgm:cxn modelId="{76222945-00B1-487B-B616-A359D160813F}" type="presParOf" srcId="{4829C31F-1D88-4CF9-BAAC-A9791F94E034}" destId="{B0829251-1EA8-4AAC-8B0A-FD38E9E62C09}" srcOrd="0" destOrd="0" presId="urn:microsoft.com/office/officeart/2018/2/layout/IconVerticalSolidList"/>
    <dgm:cxn modelId="{D17E468C-CFF3-4ECA-8F5D-1903D3538304}" type="presParOf" srcId="{4829C31F-1D88-4CF9-BAAC-A9791F94E034}" destId="{F898F649-3882-4172-BE2A-AEBDE4BE90EB}" srcOrd="1" destOrd="0" presId="urn:microsoft.com/office/officeart/2018/2/layout/IconVerticalSolidList"/>
    <dgm:cxn modelId="{D4DA2395-2C15-4C69-BACD-A062ECCA9BE8}" type="presParOf" srcId="{4829C31F-1D88-4CF9-BAAC-A9791F94E034}" destId="{A7EE369D-0CD9-4312-B812-6B97CF33AE7C}" srcOrd="2" destOrd="0" presId="urn:microsoft.com/office/officeart/2018/2/layout/IconVerticalSolidList"/>
    <dgm:cxn modelId="{830A146F-8055-4F22-A9CA-16EFC2FA0421}" type="presParOf" srcId="{4829C31F-1D88-4CF9-BAAC-A9791F94E034}" destId="{083784C4-9156-4D0A-A2A6-1C30354C8971}" srcOrd="3" destOrd="0" presId="urn:microsoft.com/office/officeart/2018/2/layout/IconVerticalSolidList"/>
    <dgm:cxn modelId="{B617B857-A37F-4140-9456-0A77BEAE1F06}" type="presParOf" srcId="{09987E95-7F89-41C6-933D-468C813FB31B}" destId="{CE5ECFA0-FA16-4830-A3B9-EC8A8D19720C}" srcOrd="1" destOrd="0" presId="urn:microsoft.com/office/officeart/2018/2/layout/IconVerticalSolidList"/>
    <dgm:cxn modelId="{8118BAA5-4238-4612-BBD3-9C5AE57E318D}" type="presParOf" srcId="{09987E95-7F89-41C6-933D-468C813FB31B}" destId="{77DB4DED-3F00-4AAF-9ECA-BFB3248DA2E1}" srcOrd="2" destOrd="0" presId="urn:microsoft.com/office/officeart/2018/2/layout/IconVerticalSolidList"/>
    <dgm:cxn modelId="{18AFC50B-6434-475D-B7D9-96E107D6ADE3}" type="presParOf" srcId="{77DB4DED-3F00-4AAF-9ECA-BFB3248DA2E1}" destId="{A33028EB-1E9E-46E7-82AF-E1C370810CA4}" srcOrd="0" destOrd="0" presId="urn:microsoft.com/office/officeart/2018/2/layout/IconVerticalSolidList"/>
    <dgm:cxn modelId="{A4F68F0E-6B1B-476C-9810-E408D082DCFE}" type="presParOf" srcId="{77DB4DED-3F00-4AAF-9ECA-BFB3248DA2E1}" destId="{BA74BD9D-4E6E-4013-AF90-74F7B4407B85}" srcOrd="1" destOrd="0" presId="urn:microsoft.com/office/officeart/2018/2/layout/IconVerticalSolidList"/>
    <dgm:cxn modelId="{1CD9DAA8-EFED-44BD-98F0-0393ACC93CC4}" type="presParOf" srcId="{77DB4DED-3F00-4AAF-9ECA-BFB3248DA2E1}" destId="{387E1F6C-0E0D-419E-914E-F9EA017BE854}" srcOrd="2" destOrd="0" presId="urn:microsoft.com/office/officeart/2018/2/layout/IconVerticalSolidList"/>
    <dgm:cxn modelId="{5DC516FA-A38E-4204-9EDA-2C80EE537D5F}" type="presParOf" srcId="{77DB4DED-3F00-4AAF-9ECA-BFB3248DA2E1}" destId="{83127067-C327-47A1-83FD-F6061554802F}" srcOrd="3" destOrd="0" presId="urn:microsoft.com/office/officeart/2018/2/layout/IconVerticalSolidList"/>
    <dgm:cxn modelId="{417D9147-89E0-413B-9A49-5877F32E5ACD}" type="presParOf" srcId="{09987E95-7F89-41C6-933D-468C813FB31B}" destId="{08AAAAF7-5EFC-4A8E-862F-20D3A673BBA1}" srcOrd="3" destOrd="0" presId="urn:microsoft.com/office/officeart/2018/2/layout/IconVerticalSolidList"/>
    <dgm:cxn modelId="{4A793770-4736-4C36-A754-0B674E870F3B}" type="presParOf" srcId="{09987E95-7F89-41C6-933D-468C813FB31B}" destId="{F22AFDA8-FC79-45CB-A3A8-E654FABC6B29}" srcOrd="4" destOrd="0" presId="urn:microsoft.com/office/officeart/2018/2/layout/IconVerticalSolidList"/>
    <dgm:cxn modelId="{9F76DBAB-7406-4D73-A22D-F2055D9A5714}" type="presParOf" srcId="{F22AFDA8-FC79-45CB-A3A8-E654FABC6B29}" destId="{3985D9DD-BFD8-4E8B-9B3A-5FA5BCC239A5}" srcOrd="0" destOrd="0" presId="urn:microsoft.com/office/officeart/2018/2/layout/IconVerticalSolidList"/>
    <dgm:cxn modelId="{7941A56D-7E70-43D9-9D3F-0321C26EF4D7}" type="presParOf" srcId="{F22AFDA8-FC79-45CB-A3A8-E654FABC6B29}" destId="{2E014BC3-19F6-43F6-831B-A237145126DA}" srcOrd="1" destOrd="0" presId="urn:microsoft.com/office/officeart/2018/2/layout/IconVerticalSolidList"/>
    <dgm:cxn modelId="{EB2B2B36-2024-4C75-BC20-2FE337B14204}" type="presParOf" srcId="{F22AFDA8-FC79-45CB-A3A8-E654FABC6B29}" destId="{26F61906-A2CE-450C-A232-C26B84B99F74}" srcOrd="2" destOrd="0" presId="urn:microsoft.com/office/officeart/2018/2/layout/IconVerticalSolidList"/>
    <dgm:cxn modelId="{B59D44B4-88F8-4898-B060-F0DA79D90BAD}" type="presParOf" srcId="{F22AFDA8-FC79-45CB-A3A8-E654FABC6B29}" destId="{2B50B1F9-A9EF-4A5A-BEBB-9B2E3FFDC707}" srcOrd="3" destOrd="0" presId="urn:microsoft.com/office/officeart/2018/2/layout/IconVerticalSolidList"/>
    <dgm:cxn modelId="{1F0E0B79-02AC-4C75-A2AE-C05EBA07D143}" type="presParOf" srcId="{09987E95-7F89-41C6-933D-468C813FB31B}" destId="{8F39A6A1-1D45-451D-8EAD-EFEF4C152ABC}" srcOrd="5" destOrd="0" presId="urn:microsoft.com/office/officeart/2018/2/layout/IconVerticalSolidList"/>
    <dgm:cxn modelId="{F974FEAE-2F74-49B3-B32A-485E6886C883}" type="presParOf" srcId="{09987E95-7F89-41C6-933D-468C813FB31B}" destId="{D8796527-3AD4-4495-9CC1-BF914771600D}" srcOrd="6" destOrd="0" presId="urn:microsoft.com/office/officeart/2018/2/layout/IconVerticalSolidList"/>
    <dgm:cxn modelId="{DEC91EE6-26FD-4714-A7BF-C28D083BFA17}" type="presParOf" srcId="{D8796527-3AD4-4495-9CC1-BF914771600D}" destId="{FD1ABEB0-CA44-4E2B-9285-94F25AE8C2B8}" srcOrd="0" destOrd="0" presId="urn:microsoft.com/office/officeart/2018/2/layout/IconVerticalSolidList"/>
    <dgm:cxn modelId="{AC6EC0C2-873D-4131-B960-E09CBD5D3504}" type="presParOf" srcId="{D8796527-3AD4-4495-9CC1-BF914771600D}" destId="{7A63A579-CF1E-4DE0-97F7-6D9FD6A0B0E8}" srcOrd="1" destOrd="0" presId="urn:microsoft.com/office/officeart/2018/2/layout/IconVerticalSolidList"/>
    <dgm:cxn modelId="{14763E5A-877F-4574-8D18-663854FAC25F}" type="presParOf" srcId="{D8796527-3AD4-4495-9CC1-BF914771600D}" destId="{FE4B262F-0042-4343-9DFB-6D378E9CED7B}" srcOrd="2" destOrd="0" presId="urn:microsoft.com/office/officeart/2018/2/layout/IconVerticalSolidList"/>
    <dgm:cxn modelId="{D36EDF61-26E5-40BE-93BD-B5EB39F30AC8}" type="presParOf" srcId="{D8796527-3AD4-4495-9CC1-BF914771600D}" destId="{474FEEB9-2E5C-432B-AC73-7B5E41FE67EB}" srcOrd="3" destOrd="0" presId="urn:microsoft.com/office/officeart/2018/2/layout/IconVerticalSolidList"/>
    <dgm:cxn modelId="{A15670C5-D315-4678-A392-1D4015A963FF}" type="presParOf" srcId="{09987E95-7F89-41C6-933D-468C813FB31B}" destId="{F79929FF-FD0D-4888-9516-14105EE9A676}" srcOrd="7" destOrd="0" presId="urn:microsoft.com/office/officeart/2018/2/layout/IconVerticalSolidList"/>
    <dgm:cxn modelId="{30F65424-BEDE-4803-83F7-24A92A3647C2}" type="presParOf" srcId="{09987E95-7F89-41C6-933D-468C813FB31B}" destId="{510E3BFB-5155-4C2E-B318-F370359D9BC9}" srcOrd="8" destOrd="0" presId="urn:microsoft.com/office/officeart/2018/2/layout/IconVerticalSolidList"/>
    <dgm:cxn modelId="{7205FB6C-6709-4860-B2C1-4BC2A37BADA0}" type="presParOf" srcId="{510E3BFB-5155-4C2E-B318-F370359D9BC9}" destId="{5367B476-B62D-4745-833E-DA92B6FF6544}" srcOrd="0" destOrd="0" presId="urn:microsoft.com/office/officeart/2018/2/layout/IconVerticalSolidList"/>
    <dgm:cxn modelId="{34E0BFE5-5379-47EC-B859-6D84453F898F}" type="presParOf" srcId="{510E3BFB-5155-4C2E-B318-F370359D9BC9}" destId="{C7AB34C1-4939-43E5-BB1D-45D29552787E}" srcOrd="1" destOrd="0" presId="urn:microsoft.com/office/officeart/2018/2/layout/IconVerticalSolidList"/>
    <dgm:cxn modelId="{79F80261-F2A7-4031-ABC8-B7B056E810E5}" type="presParOf" srcId="{510E3BFB-5155-4C2E-B318-F370359D9BC9}" destId="{85FD36F4-1B98-4803-9336-DCA3894FA58E}" srcOrd="2" destOrd="0" presId="urn:microsoft.com/office/officeart/2018/2/layout/IconVerticalSolidList"/>
    <dgm:cxn modelId="{DA49B24F-57F6-45FD-A48A-7BC877D34D14}" type="presParOf" srcId="{510E3BFB-5155-4C2E-B318-F370359D9BC9}" destId="{6E61E7F9-4731-48B9-B6B7-502682F1B07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8A1354-47FF-414C-BEC5-FD3D2E84FAFA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3A73E4-A08C-40EF-A5A2-8740143A3FD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</a:t>
          </a:r>
          <a:r>
            <a:rPr lang="en-US" baseline="0" dirty="0"/>
            <a:t> beginnings of a plan to share with your mentor </a:t>
          </a:r>
          <a:endParaRPr lang="en-US" dirty="0"/>
        </a:p>
      </dgm:t>
    </dgm:pt>
    <dgm:pt modelId="{05C22CF0-21C4-4B9E-9742-99E7B1EDE17C}" type="parTrans" cxnId="{AA2D8DEC-A8DE-4966-BF30-8DAFC8273535}">
      <dgm:prSet/>
      <dgm:spPr/>
      <dgm:t>
        <a:bodyPr/>
        <a:lstStyle/>
        <a:p>
          <a:endParaRPr lang="en-US"/>
        </a:p>
      </dgm:t>
    </dgm:pt>
    <dgm:pt modelId="{7AC9EB7A-28F0-4B6F-9CC1-67EAB6E732F6}" type="sibTrans" cxnId="{AA2D8DEC-A8DE-4966-BF30-8DAFC827353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C49752E-A55E-418E-8D11-E3143370507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Ideas on how to </a:t>
          </a:r>
          <a:r>
            <a:rPr lang="en-GB" b="1" dirty="0"/>
            <a:t>organise</a:t>
          </a:r>
          <a:r>
            <a:rPr lang="en-GB" dirty="0"/>
            <a:t> people, the space, the equipment and time, before, during and after lessons. </a:t>
          </a:r>
          <a:endParaRPr lang="en-US" dirty="0"/>
        </a:p>
      </dgm:t>
    </dgm:pt>
    <dgm:pt modelId="{E7BF9A92-D8BD-4ECB-BA7B-B16BA04E0D1D}" type="parTrans" cxnId="{2B748BF6-67F4-4145-9C03-BF8B042A5B60}">
      <dgm:prSet/>
      <dgm:spPr/>
      <dgm:t>
        <a:bodyPr/>
        <a:lstStyle/>
        <a:p>
          <a:endParaRPr lang="en-US"/>
        </a:p>
      </dgm:t>
    </dgm:pt>
    <dgm:pt modelId="{4EF08502-3062-4122-A317-EBA991EFB11A}" type="sibTrans" cxnId="{2B748BF6-67F4-4145-9C03-BF8B042A5B60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BC11D0C6-C478-4107-9CE2-214F202303D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Ideas of rules and routines to establish the environment you want for learning </a:t>
          </a:r>
          <a:endParaRPr lang="en-US" dirty="0"/>
        </a:p>
      </dgm:t>
    </dgm:pt>
    <dgm:pt modelId="{1A6F3C94-1BAD-479A-B2AC-D2AB14CFC66B}" type="parTrans" cxnId="{8282CD64-9155-463A-982F-32C4D81B3948}">
      <dgm:prSet/>
      <dgm:spPr/>
      <dgm:t>
        <a:bodyPr/>
        <a:lstStyle/>
        <a:p>
          <a:endParaRPr lang="en-US"/>
        </a:p>
      </dgm:t>
    </dgm:pt>
    <dgm:pt modelId="{967B615E-B9AA-469E-86C9-4672F3612814}" type="sibTrans" cxnId="{8282CD64-9155-463A-982F-32C4D81B394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88F7EBD-27A2-4D5B-99E6-F6FB71D608C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A set of notes on what needs to be included in a planning template.  </a:t>
          </a:r>
          <a:endParaRPr lang="en-US" dirty="0"/>
        </a:p>
      </dgm:t>
    </dgm:pt>
    <dgm:pt modelId="{B0E80AE2-CA7E-4D44-944B-D4274B3D2857}" type="parTrans" cxnId="{A7FA3C80-D1B6-4220-AE43-F342870BD8E6}">
      <dgm:prSet/>
      <dgm:spPr/>
      <dgm:t>
        <a:bodyPr/>
        <a:lstStyle/>
        <a:p>
          <a:endParaRPr lang="en-US"/>
        </a:p>
      </dgm:t>
    </dgm:pt>
    <dgm:pt modelId="{9AD174E2-1E04-4846-8EA3-953ADCB8536E}" type="sibTrans" cxnId="{A7FA3C80-D1B6-4220-AE43-F342870BD8E6}">
      <dgm:prSet/>
      <dgm:spPr/>
      <dgm:t>
        <a:bodyPr/>
        <a:lstStyle/>
        <a:p>
          <a:endParaRPr lang="en-US"/>
        </a:p>
      </dgm:t>
    </dgm:pt>
    <dgm:pt modelId="{314FC66C-36B7-410D-A36B-28D8091614E9}" type="pres">
      <dgm:prSet presAssocID="{B18A1354-47FF-414C-BEC5-FD3D2E84FAFA}" presName="root" presStyleCnt="0">
        <dgm:presLayoutVars>
          <dgm:dir/>
          <dgm:resizeHandles val="exact"/>
        </dgm:presLayoutVars>
      </dgm:prSet>
      <dgm:spPr/>
    </dgm:pt>
    <dgm:pt modelId="{BE5AB000-9EA4-425D-A378-1C5795F657BF}" type="pres">
      <dgm:prSet presAssocID="{B18A1354-47FF-414C-BEC5-FD3D2E84FAFA}" presName="container" presStyleCnt="0">
        <dgm:presLayoutVars>
          <dgm:dir/>
          <dgm:resizeHandles val="exact"/>
        </dgm:presLayoutVars>
      </dgm:prSet>
      <dgm:spPr/>
    </dgm:pt>
    <dgm:pt modelId="{247B8910-E911-49B6-8B1E-6FFF03327480}" type="pres">
      <dgm:prSet presAssocID="{193A73E4-A08C-40EF-A5A2-8740143A3FD9}" presName="compNode" presStyleCnt="0"/>
      <dgm:spPr/>
    </dgm:pt>
    <dgm:pt modelId="{5D390EF6-18E3-4A5F-AAD9-BE157D33CE77}" type="pres">
      <dgm:prSet presAssocID="{193A73E4-A08C-40EF-A5A2-8740143A3FD9}" presName="iconBgRect" presStyleLbl="bgShp" presStyleIdx="0" presStyleCnt="4"/>
      <dgm:spPr/>
    </dgm:pt>
    <dgm:pt modelId="{59CE5574-EEDD-489B-88FB-54281A74EBEC}" type="pres">
      <dgm:prSet presAssocID="{193A73E4-A08C-40EF-A5A2-8740143A3FD9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D3A6B53D-CCD9-44E4-981B-E155A5A84973}" type="pres">
      <dgm:prSet presAssocID="{193A73E4-A08C-40EF-A5A2-8740143A3FD9}" presName="spaceRect" presStyleCnt="0"/>
      <dgm:spPr/>
    </dgm:pt>
    <dgm:pt modelId="{401E306C-DF38-4633-B8B2-F6FFE2F87AD3}" type="pres">
      <dgm:prSet presAssocID="{193A73E4-A08C-40EF-A5A2-8740143A3FD9}" presName="textRect" presStyleLbl="revTx" presStyleIdx="0" presStyleCnt="4">
        <dgm:presLayoutVars>
          <dgm:chMax val="1"/>
          <dgm:chPref val="1"/>
        </dgm:presLayoutVars>
      </dgm:prSet>
      <dgm:spPr/>
    </dgm:pt>
    <dgm:pt modelId="{AEF1EC64-CA19-4488-8E2A-FBC04838A40D}" type="pres">
      <dgm:prSet presAssocID="{7AC9EB7A-28F0-4B6F-9CC1-67EAB6E732F6}" presName="sibTrans" presStyleLbl="sibTrans2D1" presStyleIdx="0" presStyleCnt="0"/>
      <dgm:spPr/>
    </dgm:pt>
    <dgm:pt modelId="{2A06422E-1073-46E6-BE9E-2703A529C391}" type="pres">
      <dgm:prSet presAssocID="{5C49752E-A55E-418E-8D11-E3143370507D}" presName="compNode" presStyleCnt="0"/>
      <dgm:spPr/>
    </dgm:pt>
    <dgm:pt modelId="{7CA7A273-72AE-40CE-9DF7-BEE8FBCA027E}" type="pres">
      <dgm:prSet presAssocID="{5C49752E-A55E-418E-8D11-E3143370507D}" presName="iconBgRect" presStyleLbl="bgShp" presStyleIdx="1" presStyleCnt="4"/>
      <dgm:spPr/>
    </dgm:pt>
    <dgm:pt modelId="{4CC215C4-E5F9-4A6C-9AFD-A50D582825FD}" type="pres">
      <dgm:prSet presAssocID="{5C49752E-A55E-418E-8D11-E3143370507D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18880C08-4BC5-4D40-B718-F73A238A4450}" type="pres">
      <dgm:prSet presAssocID="{5C49752E-A55E-418E-8D11-E3143370507D}" presName="spaceRect" presStyleCnt="0"/>
      <dgm:spPr/>
    </dgm:pt>
    <dgm:pt modelId="{B32F1594-3D55-47D6-90AC-A9990A52DA26}" type="pres">
      <dgm:prSet presAssocID="{5C49752E-A55E-418E-8D11-E3143370507D}" presName="textRect" presStyleLbl="revTx" presStyleIdx="1" presStyleCnt="4">
        <dgm:presLayoutVars>
          <dgm:chMax val="1"/>
          <dgm:chPref val="1"/>
        </dgm:presLayoutVars>
      </dgm:prSet>
      <dgm:spPr/>
    </dgm:pt>
    <dgm:pt modelId="{A16E7EF5-DA8E-426F-A01B-11636A1E8CD7}" type="pres">
      <dgm:prSet presAssocID="{4EF08502-3062-4122-A317-EBA991EFB11A}" presName="sibTrans" presStyleLbl="sibTrans2D1" presStyleIdx="0" presStyleCnt="0"/>
      <dgm:spPr/>
    </dgm:pt>
    <dgm:pt modelId="{ECFECD3A-1177-46D1-9A34-7FA6B657DBA5}" type="pres">
      <dgm:prSet presAssocID="{BC11D0C6-C478-4107-9CE2-214F202303DB}" presName="compNode" presStyleCnt="0"/>
      <dgm:spPr/>
    </dgm:pt>
    <dgm:pt modelId="{867BE0B8-1D7A-47AF-8910-642F470552C0}" type="pres">
      <dgm:prSet presAssocID="{BC11D0C6-C478-4107-9CE2-214F202303DB}" presName="iconBgRect" presStyleLbl="bgShp" presStyleIdx="2" presStyleCnt="4"/>
      <dgm:spPr/>
    </dgm:pt>
    <dgm:pt modelId="{F2AD6547-4D53-4885-94E8-8131B181DC07}" type="pres">
      <dgm:prSet presAssocID="{BC11D0C6-C478-4107-9CE2-214F202303D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12DA2155-A0E2-4CC8-8D97-6064528C07EE}" type="pres">
      <dgm:prSet presAssocID="{BC11D0C6-C478-4107-9CE2-214F202303DB}" presName="spaceRect" presStyleCnt="0"/>
      <dgm:spPr/>
    </dgm:pt>
    <dgm:pt modelId="{BFBDFA3B-002F-4337-9D80-07B019384713}" type="pres">
      <dgm:prSet presAssocID="{BC11D0C6-C478-4107-9CE2-214F202303DB}" presName="textRect" presStyleLbl="revTx" presStyleIdx="2" presStyleCnt="4">
        <dgm:presLayoutVars>
          <dgm:chMax val="1"/>
          <dgm:chPref val="1"/>
        </dgm:presLayoutVars>
      </dgm:prSet>
      <dgm:spPr/>
    </dgm:pt>
    <dgm:pt modelId="{C70D1DF8-DF16-4F25-8115-3D0AF5772416}" type="pres">
      <dgm:prSet presAssocID="{967B615E-B9AA-469E-86C9-4672F3612814}" presName="sibTrans" presStyleLbl="sibTrans2D1" presStyleIdx="0" presStyleCnt="0"/>
      <dgm:spPr/>
    </dgm:pt>
    <dgm:pt modelId="{0A8B1B54-B721-4BAF-A0FE-0C2E968C4F13}" type="pres">
      <dgm:prSet presAssocID="{688F7EBD-27A2-4D5B-99E6-F6FB71D608C0}" presName="compNode" presStyleCnt="0"/>
      <dgm:spPr/>
    </dgm:pt>
    <dgm:pt modelId="{2718E391-F3AE-484B-B589-6F326CF54BE9}" type="pres">
      <dgm:prSet presAssocID="{688F7EBD-27A2-4D5B-99E6-F6FB71D608C0}" presName="iconBgRect" presStyleLbl="bgShp" presStyleIdx="3" presStyleCnt="4"/>
      <dgm:spPr/>
    </dgm:pt>
    <dgm:pt modelId="{102F46D2-A3BB-4ABC-8A9B-4040369A6CC3}" type="pres">
      <dgm:prSet presAssocID="{688F7EBD-27A2-4D5B-99E6-F6FB71D608C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843B786D-B4FF-4F36-B5E6-30FFED750EFB}" type="pres">
      <dgm:prSet presAssocID="{688F7EBD-27A2-4D5B-99E6-F6FB71D608C0}" presName="spaceRect" presStyleCnt="0"/>
      <dgm:spPr/>
    </dgm:pt>
    <dgm:pt modelId="{5C709AB8-2295-4130-9481-B52AD2A42340}" type="pres">
      <dgm:prSet presAssocID="{688F7EBD-27A2-4D5B-99E6-F6FB71D608C0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8DD4A10C-F9B5-4D0A-9F59-4BA673785B7E}" type="presOf" srcId="{B18A1354-47FF-414C-BEC5-FD3D2E84FAFA}" destId="{314FC66C-36B7-410D-A36B-28D8091614E9}" srcOrd="0" destOrd="0" presId="urn:microsoft.com/office/officeart/2018/2/layout/IconCircleList"/>
    <dgm:cxn modelId="{E80D3C32-170A-4ECB-A993-18F739E33E92}" type="presOf" srcId="{BC11D0C6-C478-4107-9CE2-214F202303DB}" destId="{BFBDFA3B-002F-4337-9D80-07B019384713}" srcOrd="0" destOrd="0" presId="urn:microsoft.com/office/officeart/2018/2/layout/IconCircleList"/>
    <dgm:cxn modelId="{BC2D585F-F52B-4345-8B3F-C3D009C9B277}" type="presOf" srcId="{5C49752E-A55E-418E-8D11-E3143370507D}" destId="{B32F1594-3D55-47D6-90AC-A9990A52DA26}" srcOrd="0" destOrd="0" presId="urn:microsoft.com/office/officeart/2018/2/layout/IconCircleList"/>
    <dgm:cxn modelId="{6BB07961-0BD4-45B1-84A5-3EEF12938FA9}" type="presOf" srcId="{7AC9EB7A-28F0-4B6F-9CC1-67EAB6E732F6}" destId="{AEF1EC64-CA19-4488-8E2A-FBC04838A40D}" srcOrd="0" destOrd="0" presId="urn:microsoft.com/office/officeart/2018/2/layout/IconCircleList"/>
    <dgm:cxn modelId="{8282CD64-9155-463A-982F-32C4D81B3948}" srcId="{B18A1354-47FF-414C-BEC5-FD3D2E84FAFA}" destId="{BC11D0C6-C478-4107-9CE2-214F202303DB}" srcOrd="2" destOrd="0" parTransId="{1A6F3C94-1BAD-479A-B2AC-D2AB14CFC66B}" sibTransId="{967B615E-B9AA-469E-86C9-4672F3612814}"/>
    <dgm:cxn modelId="{A7FA3C80-D1B6-4220-AE43-F342870BD8E6}" srcId="{B18A1354-47FF-414C-BEC5-FD3D2E84FAFA}" destId="{688F7EBD-27A2-4D5B-99E6-F6FB71D608C0}" srcOrd="3" destOrd="0" parTransId="{B0E80AE2-CA7E-4D44-944B-D4274B3D2857}" sibTransId="{9AD174E2-1E04-4846-8EA3-953ADCB8536E}"/>
    <dgm:cxn modelId="{65F572A7-7921-4E6F-BB0E-449ED5EDE232}" type="presOf" srcId="{967B615E-B9AA-469E-86C9-4672F3612814}" destId="{C70D1DF8-DF16-4F25-8115-3D0AF5772416}" srcOrd="0" destOrd="0" presId="urn:microsoft.com/office/officeart/2018/2/layout/IconCircleList"/>
    <dgm:cxn modelId="{EBB004E2-5E09-4E04-897A-5B97804C8D7F}" type="presOf" srcId="{688F7EBD-27A2-4D5B-99E6-F6FB71D608C0}" destId="{5C709AB8-2295-4130-9481-B52AD2A42340}" srcOrd="0" destOrd="0" presId="urn:microsoft.com/office/officeart/2018/2/layout/IconCircleList"/>
    <dgm:cxn modelId="{5D0F4AEA-5BEC-4C41-84C4-471E347DEFF7}" type="presOf" srcId="{4EF08502-3062-4122-A317-EBA991EFB11A}" destId="{A16E7EF5-DA8E-426F-A01B-11636A1E8CD7}" srcOrd="0" destOrd="0" presId="urn:microsoft.com/office/officeart/2018/2/layout/IconCircleList"/>
    <dgm:cxn modelId="{AA2D8DEC-A8DE-4966-BF30-8DAFC8273535}" srcId="{B18A1354-47FF-414C-BEC5-FD3D2E84FAFA}" destId="{193A73E4-A08C-40EF-A5A2-8740143A3FD9}" srcOrd="0" destOrd="0" parTransId="{05C22CF0-21C4-4B9E-9742-99E7B1EDE17C}" sibTransId="{7AC9EB7A-28F0-4B6F-9CC1-67EAB6E732F6}"/>
    <dgm:cxn modelId="{2B748BF6-67F4-4145-9C03-BF8B042A5B60}" srcId="{B18A1354-47FF-414C-BEC5-FD3D2E84FAFA}" destId="{5C49752E-A55E-418E-8D11-E3143370507D}" srcOrd="1" destOrd="0" parTransId="{E7BF9A92-D8BD-4ECB-BA7B-B16BA04E0D1D}" sibTransId="{4EF08502-3062-4122-A317-EBA991EFB11A}"/>
    <dgm:cxn modelId="{61B60EFD-7092-4168-A3D5-85476617619E}" type="presOf" srcId="{193A73E4-A08C-40EF-A5A2-8740143A3FD9}" destId="{401E306C-DF38-4633-B8B2-F6FFE2F87AD3}" srcOrd="0" destOrd="0" presId="urn:microsoft.com/office/officeart/2018/2/layout/IconCircleList"/>
    <dgm:cxn modelId="{D4C0EA4F-6DC2-4C3C-9224-5215E0261849}" type="presParOf" srcId="{314FC66C-36B7-410D-A36B-28D8091614E9}" destId="{BE5AB000-9EA4-425D-A378-1C5795F657BF}" srcOrd="0" destOrd="0" presId="urn:microsoft.com/office/officeart/2018/2/layout/IconCircleList"/>
    <dgm:cxn modelId="{20411BAA-7D31-49BC-A81A-4A3D6A05BC49}" type="presParOf" srcId="{BE5AB000-9EA4-425D-A378-1C5795F657BF}" destId="{247B8910-E911-49B6-8B1E-6FFF03327480}" srcOrd="0" destOrd="0" presId="urn:microsoft.com/office/officeart/2018/2/layout/IconCircleList"/>
    <dgm:cxn modelId="{DB738AA9-B729-4505-B33B-53F444117CD0}" type="presParOf" srcId="{247B8910-E911-49B6-8B1E-6FFF03327480}" destId="{5D390EF6-18E3-4A5F-AAD9-BE157D33CE77}" srcOrd="0" destOrd="0" presId="urn:microsoft.com/office/officeart/2018/2/layout/IconCircleList"/>
    <dgm:cxn modelId="{93FAE96B-566A-4980-8F93-4E77E73E3194}" type="presParOf" srcId="{247B8910-E911-49B6-8B1E-6FFF03327480}" destId="{59CE5574-EEDD-489B-88FB-54281A74EBEC}" srcOrd="1" destOrd="0" presId="urn:microsoft.com/office/officeart/2018/2/layout/IconCircleList"/>
    <dgm:cxn modelId="{3B0FCF83-47D4-496A-96F7-2FFB2BA55AAD}" type="presParOf" srcId="{247B8910-E911-49B6-8B1E-6FFF03327480}" destId="{D3A6B53D-CCD9-44E4-981B-E155A5A84973}" srcOrd="2" destOrd="0" presId="urn:microsoft.com/office/officeart/2018/2/layout/IconCircleList"/>
    <dgm:cxn modelId="{E9EDFBEA-F58D-45D1-A0FC-E5F19C599D12}" type="presParOf" srcId="{247B8910-E911-49B6-8B1E-6FFF03327480}" destId="{401E306C-DF38-4633-B8B2-F6FFE2F87AD3}" srcOrd="3" destOrd="0" presId="urn:microsoft.com/office/officeart/2018/2/layout/IconCircleList"/>
    <dgm:cxn modelId="{FA703BF3-1F0D-410A-AF35-0970D611F62F}" type="presParOf" srcId="{BE5AB000-9EA4-425D-A378-1C5795F657BF}" destId="{AEF1EC64-CA19-4488-8E2A-FBC04838A40D}" srcOrd="1" destOrd="0" presId="urn:microsoft.com/office/officeart/2018/2/layout/IconCircleList"/>
    <dgm:cxn modelId="{6AE3B644-6E6A-4370-97A9-41EA486FFFC7}" type="presParOf" srcId="{BE5AB000-9EA4-425D-A378-1C5795F657BF}" destId="{2A06422E-1073-46E6-BE9E-2703A529C391}" srcOrd="2" destOrd="0" presId="urn:microsoft.com/office/officeart/2018/2/layout/IconCircleList"/>
    <dgm:cxn modelId="{06E704FD-A03E-4773-91DC-9387085EF84A}" type="presParOf" srcId="{2A06422E-1073-46E6-BE9E-2703A529C391}" destId="{7CA7A273-72AE-40CE-9DF7-BEE8FBCA027E}" srcOrd="0" destOrd="0" presId="urn:microsoft.com/office/officeart/2018/2/layout/IconCircleList"/>
    <dgm:cxn modelId="{CB1757A5-BA8F-40AE-A9CC-ECF32DB0EFA6}" type="presParOf" srcId="{2A06422E-1073-46E6-BE9E-2703A529C391}" destId="{4CC215C4-E5F9-4A6C-9AFD-A50D582825FD}" srcOrd="1" destOrd="0" presId="urn:microsoft.com/office/officeart/2018/2/layout/IconCircleList"/>
    <dgm:cxn modelId="{D9B940CE-4CBE-42B7-9048-DA4009CF3F16}" type="presParOf" srcId="{2A06422E-1073-46E6-BE9E-2703A529C391}" destId="{18880C08-4BC5-4D40-B718-F73A238A4450}" srcOrd="2" destOrd="0" presId="urn:microsoft.com/office/officeart/2018/2/layout/IconCircleList"/>
    <dgm:cxn modelId="{C8CFABEF-686D-4F6B-B962-41C64E7A9A4D}" type="presParOf" srcId="{2A06422E-1073-46E6-BE9E-2703A529C391}" destId="{B32F1594-3D55-47D6-90AC-A9990A52DA26}" srcOrd="3" destOrd="0" presId="urn:microsoft.com/office/officeart/2018/2/layout/IconCircleList"/>
    <dgm:cxn modelId="{CE8C7661-B9B9-40C8-A336-3A0674DD9B9D}" type="presParOf" srcId="{BE5AB000-9EA4-425D-A378-1C5795F657BF}" destId="{A16E7EF5-DA8E-426F-A01B-11636A1E8CD7}" srcOrd="3" destOrd="0" presId="urn:microsoft.com/office/officeart/2018/2/layout/IconCircleList"/>
    <dgm:cxn modelId="{14D0990A-4228-485D-A425-3343CE2EFD51}" type="presParOf" srcId="{BE5AB000-9EA4-425D-A378-1C5795F657BF}" destId="{ECFECD3A-1177-46D1-9A34-7FA6B657DBA5}" srcOrd="4" destOrd="0" presId="urn:microsoft.com/office/officeart/2018/2/layout/IconCircleList"/>
    <dgm:cxn modelId="{120E297F-9FF8-47B7-A870-D5C1EB28D309}" type="presParOf" srcId="{ECFECD3A-1177-46D1-9A34-7FA6B657DBA5}" destId="{867BE0B8-1D7A-47AF-8910-642F470552C0}" srcOrd="0" destOrd="0" presId="urn:microsoft.com/office/officeart/2018/2/layout/IconCircleList"/>
    <dgm:cxn modelId="{B7B8A61F-8F89-4861-B765-63FD371438C1}" type="presParOf" srcId="{ECFECD3A-1177-46D1-9A34-7FA6B657DBA5}" destId="{F2AD6547-4D53-4885-94E8-8131B181DC07}" srcOrd="1" destOrd="0" presId="urn:microsoft.com/office/officeart/2018/2/layout/IconCircleList"/>
    <dgm:cxn modelId="{F1AD0770-E96A-4C3F-8D7B-4B4B584D04BD}" type="presParOf" srcId="{ECFECD3A-1177-46D1-9A34-7FA6B657DBA5}" destId="{12DA2155-A0E2-4CC8-8D97-6064528C07EE}" srcOrd="2" destOrd="0" presId="urn:microsoft.com/office/officeart/2018/2/layout/IconCircleList"/>
    <dgm:cxn modelId="{7BD12761-7AFE-44AE-9EC3-12CAAB1E407F}" type="presParOf" srcId="{ECFECD3A-1177-46D1-9A34-7FA6B657DBA5}" destId="{BFBDFA3B-002F-4337-9D80-07B019384713}" srcOrd="3" destOrd="0" presId="urn:microsoft.com/office/officeart/2018/2/layout/IconCircleList"/>
    <dgm:cxn modelId="{9F203008-6AC5-4634-97BC-AA2C2EDF575C}" type="presParOf" srcId="{BE5AB000-9EA4-425D-A378-1C5795F657BF}" destId="{C70D1DF8-DF16-4F25-8115-3D0AF5772416}" srcOrd="5" destOrd="0" presId="urn:microsoft.com/office/officeart/2018/2/layout/IconCircleList"/>
    <dgm:cxn modelId="{E76CEC45-E415-402B-B7E6-75350007AF9E}" type="presParOf" srcId="{BE5AB000-9EA4-425D-A378-1C5795F657BF}" destId="{0A8B1B54-B721-4BAF-A0FE-0C2E968C4F13}" srcOrd="6" destOrd="0" presId="urn:microsoft.com/office/officeart/2018/2/layout/IconCircleList"/>
    <dgm:cxn modelId="{CAE5AECD-EC51-466F-A1B4-CDAAF04A3011}" type="presParOf" srcId="{0A8B1B54-B721-4BAF-A0FE-0C2E968C4F13}" destId="{2718E391-F3AE-484B-B589-6F326CF54BE9}" srcOrd="0" destOrd="0" presId="urn:microsoft.com/office/officeart/2018/2/layout/IconCircleList"/>
    <dgm:cxn modelId="{5A8E9854-EFFC-4029-8E22-CDC869B27466}" type="presParOf" srcId="{0A8B1B54-B721-4BAF-A0FE-0C2E968C4F13}" destId="{102F46D2-A3BB-4ABC-8A9B-4040369A6CC3}" srcOrd="1" destOrd="0" presId="urn:microsoft.com/office/officeart/2018/2/layout/IconCircleList"/>
    <dgm:cxn modelId="{7FAA5907-41CF-4863-843E-432129504123}" type="presParOf" srcId="{0A8B1B54-B721-4BAF-A0FE-0C2E968C4F13}" destId="{843B786D-B4FF-4F36-B5E6-30FFED750EFB}" srcOrd="2" destOrd="0" presId="urn:microsoft.com/office/officeart/2018/2/layout/IconCircleList"/>
    <dgm:cxn modelId="{12A56ABE-3758-4EFC-BA32-A2D4E947DF8E}" type="presParOf" srcId="{0A8B1B54-B721-4BAF-A0FE-0C2E968C4F13}" destId="{5C709AB8-2295-4130-9481-B52AD2A42340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B118DF-D955-4F67-8739-457B8235ADE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8290C1-1525-4501-B437-D58922D67863}">
      <dgm:prSet/>
      <dgm:spPr/>
      <dgm:t>
        <a:bodyPr/>
        <a:lstStyle/>
        <a:p>
          <a:r>
            <a:rPr lang="en-GB"/>
            <a:t>A SWOT analysis </a:t>
          </a:r>
          <a:endParaRPr lang="en-US"/>
        </a:p>
      </dgm:t>
    </dgm:pt>
    <dgm:pt modelId="{90AFD589-E4F1-4927-A5B2-7F8423494655}" type="parTrans" cxnId="{4F8984ED-9293-4A11-889C-470FAE94E316}">
      <dgm:prSet/>
      <dgm:spPr/>
      <dgm:t>
        <a:bodyPr/>
        <a:lstStyle/>
        <a:p>
          <a:endParaRPr lang="en-US"/>
        </a:p>
      </dgm:t>
    </dgm:pt>
    <dgm:pt modelId="{E105491B-E949-462E-AAD1-E23FF33AB306}" type="sibTrans" cxnId="{4F8984ED-9293-4A11-889C-470FAE94E316}">
      <dgm:prSet/>
      <dgm:spPr/>
      <dgm:t>
        <a:bodyPr/>
        <a:lstStyle/>
        <a:p>
          <a:endParaRPr lang="en-US"/>
        </a:p>
      </dgm:t>
    </dgm:pt>
    <dgm:pt modelId="{784DCDA3-CE66-405D-8016-51D9976CCC9A}">
      <dgm:prSet/>
      <dgm:spPr/>
      <dgm:t>
        <a:bodyPr/>
        <a:lstStyle/>
        <a:p>
          <a:r>
            <a:rPr lang="en-GB" dirty="0"/>
            <a:t>A set of long-term targets for the first term</a:t>
          </a:r>
          <a:endParaRPr lang="en-US" dirty="0"/>
        </a:p>
      </dgm:t>
    </dgm:pt>
    <dgm:pt modelId="{D9B582CA-3D6F-453E-8265-2D889B1F3209}" type="parTrans" cxnId="{92F37CBF-9914-495E-9411-81FE4A6F8F47}">
      <dgm:prSet/>
      <dgm:spPr/>
      <dgm:t>
        <a:bodyPr/>
        <a:lstStyle/>
        <a:p>
          <a:endParaRPr lang="en-US"/>
        </a:p>
      </dgm:t>
    </dgm:pt>
    <dgm:pt modelId="{4261EF61-C1E3-4D0A-8307-2D833A7DA6A7}" type="sibTrans" cxnId="{92F37CBF-9914-495E-9411-81FE4A6F8F47}">
      <dgm:prSet/>
      <dgm:spPr/>
      <dgm:t>
        <a:bodyPr/>
        <a:lstStyle/>
        <a:p>
          <a:endParaRPr lang="en-US"/>
        </a:p>
      </dgm:t>
    </dgm:pt>
    <dgm:pt modelId="{34A927C8-D207-4BBE-BB2F-6712AF12F3AF}">
      <dgm:prSet/>
      <dgm:spPr/>
      <dgm:t>
        <a:bodyPr/>
        <a:lstStyle/>
        <a:p>
          <a:r>
            <a:rPr lang="en-GB" dirty="0"/>
            <a:t>An outline plan of a coaching contract </a:t>
          </a:r>
          <a:endParaRPr lang="en-US" dirty="0"/>
        </a:p>
      </dgm:t>
    </dgm:pt>
    <dgm:pt modelId="{6C26353B-9FDA-4F48-B875-D89935F1E28D}" type="parTrans" cxnId="{E455B58E-A933-429F-9F30-3D7A6EF67893}">
      <dgm:prSet/>
      <dgm:spPr/>
      <dgm:t>
        <a:bodyPr/>
        <a:lstStyle/>
        <a:p>
          <a:endParaRPr lang="en-US"/>
        </a:p>
      </dgm:t>
    </dgm:pt>
    <dgm:pt modelId="{6A6A86B2-4BF9-48F2-AC26-1A21923E74D9}" type="sibTrans" cxnId="{E455B58E-A933-429F-9F30-3D7A6EF67893}">
      <dgm:prSet/>
      <dgm:spPr/>
      <dgm:t>
        <a:bodyPr/>
        <a:lstStyle/>
        <a:p>
          <a:endParaRPr lang="en-US"/>
        </a:p>
      </dgm:t>
    </dgm:pt>
    <dgm:pt modelId="{54DEEF97-29AC-4C3C-92F1-994AC89A1CF0}">
      <dgm:prSet/>
      <dgm:spPr/>
      <dgm:t>
        <a:bodyPr/>
        <a:lstStyle/>
        <a:p>
          <a:r>
            <a:rPr lang="en-GB"/>
            <a:t>A plan/spreadsheet to track completion of PPU activities</a:t>
          </a:r>
          <a:endParaRPr lang="en-US"/>
        </a:p>
      </dgm:t>
    </dgm:pt>
    <dgm:pt modelId="{0B61BBE6-9D6A-4157-9DFC-E7D510EB2120}" type="parTrans" cxnId="{F28B4750-79F4-4F66-92DA-DE8455D39006}">
      <dgm:prSet/>
      <dgm:spPr/>
      <dgm:t>
        <a:bodyPr/>
        <a:lstStyle/>
        <a:p>
          <a:endParaRPr lang="en-US"/>
        </a:p>
      </dgm:t>
    </dgm:pt>
    <dgm:pt modelId="{489F2937-A090-41F2-9845-076AD33F65F7}" type="sibTrans" cxnId="{F28B4750-79F4-4F66-92DA-DE8455D39006}">
      <dgm:prSet/>
      <dgm:spPr/>
      <dgm:t>
        <a:bodyPr/>
        <a:lstStyle/>
        <a:p>
          <a:endParaRPr lang="en-US"/>
        </a:p>
      </dgm:t>
    </dgm:pt>
    <dgm:pt modelId="{68E9AACC-3D74-43B5-A16A-4B58E6D76DC8}">
      <dgm:prSet/>
      <dgm:spPr/>
      <dgm:t>
        <a:bodyPr/>
        <a:lstStyle/>
        <a:p>
          <a:r>
            <a:rPr lang="en-GB" dirty="0"/>
            <a:t>A shared ‘Sharepoint Folder’ </a:t>
          </a:r>
          <a:endParaRPr lang="en-US" dirty="0"/>
        </a:p>
      </dgm:t>
    </dgm:pt>
    <dgm:pt modelId="{360B1373-7DC4-47D8-9A62-55C897D11ACA}" type="parTrans" cxnId="{7DC68C26-E486-4D02-84B8-A321D38DD60E}">
      <dgm:prSet/>
      <dgm:spPr/>
      <dgm:t>
        <a:bodyPr/>
        <a:lstStyle/>
        <a:p>
          <a:endParaRPr lang="en-US"/>
        </a:p>
      </dgm:t>
    </dgm:pt>
    <dgm:pt modelId="{EAF14F2A-1ADC-4A2B-B7AF-3119C315D4FC}" type="sibTrans" cxnId="{7DC68C26-E486-4D02-84B8-A321D38DD60E}">
      <dgm:prSet/>
      <dgm:spPr/>
      <dgm:t>
        <a:bodyPr/>
        <a:lstStyle/>
        <a:p>
          <a:endParaRPr lang="en-US"/>
        </a:p>
      </dgm:t>
    </dgm:pt>
    <dgm:pt modelId="{7FC83F2D-A3F8-47C2-BAE5-7F44058268C3}">
      <dgm:prSet/>
      <dgm:spPr/>
      <dgm:t>
        <a:bodyPr/>
        <a:lstStyle/>
        <a:p>
          <a:r>
            <a:rPr lang="en-GB" dirty="0"/>
            <a:t>A 5-step plan for the feedback book  </a:t>
          </a:r>
          <a:endParaRPr lang="en-US" dirty="0"/>
        </a:p>
      </dgm:t>
    </dgm:pt>
    <dgm:pt modelId="{82C52223-C094-4590-9DA5-E05463940832}" type="parTrans" cxnId="{9AE87B8E-6EFB-4519-B78B-9EA3B269CA25}">
      <dgm:prSet/>
      <dgm:spPr/>
      <dgm:t>
        <a:bodyPr/>
        <a:lstStyle/>
        <a:p>
          <a:endParaRPr lang="en-US"/>
        </a:p>
      </dgm:t>
    </dgm:pt>
    <dgm:pt modelId="{D6AA10ED-2644-4B9D-8430-790F9DF32F02}" type="sibTrans" cxnId="{9AE87B8E-6EFB-4519-B78B-9EA3B269CA25}">
      <dgm:prSet/>
      <dgm:spPr/>
      <dgm:t>
        <a:bodyPr/>
        <a:lstStyle/>
        <a:p>
          <a:endParaRPr lang="en-US"/>
        </a:p>
      </dgm:t>
    </dgm:pt>
    <dgm:pt modelId="{BEA129F2-F8BD-424D-B663-8E2CFE1F1B7B}" type="pres">
      <dgm:prSet presAssocID="{63B118DF-D955-4F67-8739-457B8235ADE8}" presName="vert0" presStyleCnt="0">
        <dgm:presLayoutVars>
          <dgm:dir/>
          <dgm:animOne val="branch"/>
          <dgm:animLvl val="lvl"/>
        </dgm:presLayoutVars>
      </dgm:prSet>
      <dgm:spPr/>
    </dgm:pt>
    <dgm:pt modelId="{FE774764-975B-4527-AF3F-995575AECF08}" type="pres">
      <dgm:prSet presAssocID="{998290C1-1525-4501-B437-D58922D67863}" presName="thickLine" presStyleLbl="alignNode1" presStyleIdx="0" presStyleCnt="6"/>
      <dgm:spPr/>
    </dgm:pt>
    <dgm:pt modelId="{D543BD9E-8BDD-467E-911D-CD65388D0EF2}" type="pres">
      <dgm:prSet presAssocID="{998290C1-1525-4501-B437-D58922D67863}" presName="horz1" presStyleCnt="0"/>
      <dgm:spPr/>
    </dgm:pt>
    <dgm:pt modelId="{59D5255F-8ACB-4995-AE31-C1FC956CFFE0}" type="pres">
      <dgm:prSet presAssocID="{998290C1-1525-4501-B437-D58922D67863}" presName="tx1" presStyleLbl="revTx" presStyleIdx="0" presStyleCnt="6"/>
      <dgm:spPr/>
    </dgm:pt>
    <dgm:pt modelId="{3CDDD35B-667F-4A53-B0BB-20A98A03D711}" type="pres">
      <dgm:prSet presAssocID="{998290C1-1525-4501-B437-D58922D67863}" presName="vert1" presStyleCnt="0"/>
      <dgm:spPr/>
    </dgm:pt>
    <dgm:pt modelId="{D6803530-1160-4863-A600-623DCC77E110}" type="pres">
      <dgm:prSet presAssocID="{784DCDA3-CE66-405D-8016-51D9976CCC9A}" presName="thickLine" presStyleLbl="alignNode1" presStyleIdx="1" presStyleCnt="6"/>
      <dgm:spPr/>
    </dgm:pt>
    <dgm:pt modelId="{A86ABF40-D476-4486-A953-2EA2E23BAD42}" type="pres">
      <dgm:prSet presAssocID="{784DCDA3-CE66-405D-8016-51D9976CCC9A}" presName="horz1" presStyleCnt="0"/>
      <dgm:spPr/>
    </dgm:pt>
    <dgm:pt modelId="{BE66F169-9076-41FF-9186-D0F30F181896}" type="pres">
      <dgm:prSet presAssocID="{784DCDA3-CE66-405D-8016-51D9976CCC9A}" presName="tx1" presStyleLbl="revTx" presStyleIdx="1" presStyleCnt="6"/>
      <dgm:spPr/>
    </dgm:pt>
    <dgm:pt modelId="{A61CEF3D-339F-4521-8291-395FD6ABE008}" type="pres">
      <dgm:prSet presAssocID="{784DCDA3-CE66-405D-8016-51D9976CCC9A}" presName="vert1" presStyleCnt="0"/>
      <dgm:spPr/>
    </dgm:pt>
    <dgm:pt modelId="{4BBA2E6D-149B-4B6B-BB3F-BD6633F3F5D9}" type="pres">
      <dgm:prSet presAssocID="{34A927C8-D207-4BBE-BB2F-6712AF12F3AF}" presName="thickLine" presStyleLbl="alignNode1" presStyleIdx="2" presStyleCnt="6"/>
      <dgm:spPr/>
    </dgm:pt>
    <dgm:pt modelId="{287A315A-3EB7-4708-ABE9-0A0D38543851}" type="pres">
      <dgm:prSet presAssocID="{34A927C8-D207-4BBE-BB2F-6712AF12F3AF}" presName="horz1" presStyleCnt="0"/>
      <dgm:spPr/>
    </dgm:pt>
    <dgm:pt modelId="{1000D128-0604-4FBD-9048-57BA95E6F46A}" type="pres">
      <dgm:prSet presAssocID="{34A927C8-D207-4BBE-BB2F-6712AF12F3AF}" presName="tx1" presStyleLbl="revTx" presStyleIdx="2" presStyleCnt="6"/>
      <dgm:spPr/>
    </dgm:pt>
    <dgm:pt modelId="{A4350415-135E-45E3-A0C2-A755670A1ED6}" type="pres">
      <dgm:prSet presAssocID="{34A927C8-D207-4BBE-BB2F-6712AF12F3AF}" presName="vert1" presStyleCnt="0"/>
      <dgm:spPr/>
    </dgm:pt>
    <dgm:pt modelId="{7255689C-CCB0-48E0-A141-2281D1EBA89B}" type="pres">
      <dgm:prSet presAssocID="{54DEEF97-29AC-4C3C-92F1-994AC89A1CF0}" presName="thickLine" presStyleLbl="alignNode1" presStyleIdx="3" presStyleCnt="6"/>
      <dgm:spPr/>
    </dgm:pt>
    <dgm:pt modelId="{FDA32CD2-09B3-4BC0-B2D1-7938DA3D21CA}" type="pres">
      <dgm:prSet presAssocID="{54DEEF97-29AC-4C3C-92F1-994AC89A1CF0}" presName="horz1" presStyleCnt="0"/>
      <dgm:spPr/>
    </dgm:pt>
    <dgm:pt modelId="{054DDAAA-6BEA-46F9-A9D9-345F981A4388}" type="pres">
      <dgm:prSet presAssocID="{54DEEF97-29AC-4C3C-92F1-994AC89A1CF0}" presName="tx1" presStyleLbl="revTx" presStyleIdx="3" presStyleCnt="6"/>
      <dgm:spPr/>
    </dgm:pt>
    <dgm:pt modelId="{7FD9864E-F7F9-439E-9A79-1C1D9FB7D44C}" type="pres">
      <dgm:prSet presAssocID="{54DEEF97-29AC-4C3C-92F1-994AC89A1CF0}" presName="vert1" presStyleCnt="0"/>
      <dgm:spPr/>
    </dgm:pt>
    <dgm:pt modelId="{9CA6E7A2-19E0-40AD-8868-B5BE78564777}" type="pres">
      <dgm:prSet presAssocID="{68E9AACC-3D74-43B5-A16A-4B58E6D76DC8}" presName="thickLine" presStyleLbl="alignNode1" presStyleIdx="4" presStyleCnt="6"/>
      <dgm:spPr/>
    </dgm:pt>
    <dgm:pt modelId="{22D13C07-E4C1-48F6-8876-605D03834015}" type="pres">
      <dgm:prSet presAssocID="{68E9AACC-3D74-43B5-A16A-4B58E6D76DC8}" presName="horz1" presStyleCnt="0"/>
      <dgm:spPr/>
    </dgm:pt>
    <dgm:pt modelId="{EDE4ED4C-74D3-4E56-8FD7-68795F657A73}" type="pres">
      <dgm:prSet presAssocID="{68E9AACC-3D74-43B5-A16A-4B58E6D76DC8}" presName="tx1" presStyleLbl="revTx" presStyleIdx="4" presStyleCnt="6"/>
      <dgm:spPr/>
    </dgm:pt>
    <dgm:pt modelId="{CB1F89D2-9310-4C13-8AEF-AD6C41C8DE65}" type="pres">
      <dgm:prSet presAssocID="{68E9AACC-3D74-43B5-A16A-4B58E6D76DC8}" presName="vert1" presStyleCnt="0"/>
      <dgm:spPr/>
    </dgm:pt>
    <dgm:pt modelId="{3483820A-AF64-43CF-A137-B9846BCFA3BD}" type="pres">
      <dgm:prSet presAssocID="{7FC83F2D-A3F8-47C2-BAE5-7F44058268C3}" presName="thickLine" presStyleLbl="alignNode1" presStyleIdx="5" presStyleCnt="6"/>
      <dgm:spPr/>
    </dgm:pt>
    <dgm:pt modelId="{036A7801-28CA-40BB-BED1-47204AB06329}" type="pres">
      <dgm:prSet presAssocID="{7FC83F2D-A3F8-47C2-BAE5-7F44058268C3}" presName="horz1" presStyleCnt="0"/>
      <dgm:spPr/>
    </dgm:pt>
    <dgm:pt modelId="{C0005BEF-C626-4D89-9BC8-5E6ABCE03B3F}" type="pres">
      <dgm:prSet presAssocID="{7FC83F2D-A3F8-47C2-BAE5-7F44058268C3}" presName="tx1" presStyleLbl="revTx" presStyleIdx="5" presStyleCnt="6"/>
      <dgm:spPr/>
    </dgm:pt>
    <dgm:pt modelId="{F451702B-45AD-4BB6-97D5-8BD9E46E3FAB}" type="pres">
      <dgm:prSet presAssocID="{7FC83F2D-A3F8-47C2-BAE5-7F44058268C3}" presName="vert1" presStyleCnt="0"/>
      <dgm:spPr/>
    </dgm:pt>
  </dgm:ptLst>
  <dgm:cxnLst>
    <dgm:cxn modelId="{8B7F3109-40BB-42D5-A1E8-491851DAFE84}" type="presOf" srcId="{68E9AACC-3D74-43B5-A16A-4B58E6D76DC8}" destId="{EDE4ED4C-74D3-4E56-8FD7-68795F657A73}" srcOrd="0" destOrd="0" presId="urn:microsoft.com/office/officeart/2008/layout/LinedList"/>
    <dgm:cxn modelId="{65287517-C6B4-47A7-BD3B-19389C198FAF}" type="presOf" srcId="{998290C1-1525-4501-B437-D58922D67863}" destId="{59D5255F-8ACB-4995-AE31-C1FC956CFFE0}" srcOrd="0" destOrd="0" presId="urn:microsoft.com/office/officeart/2008/layout/LinedList"/>
    <dgm:cxn modelId="{7DC68C26-E486-4D02-84B8-A321D38DD60E}" srcId="{63B118DF-D955-4F67-8739-457B8235ADE8}" destId="{68E9AACC-3D74-43B5-A16A-4B58E6D76DC8}" srcOrd="4" destOrd="0" parTransId="{360B1373-7DC4-47D8-9A62-55C897D11ACA}" sibTransId="{EAF14F2A-1ADC-4A2B-B7AF-3119C315D4FC}"/>
    <dgm:cxn modelId="{F44A852C-0586-4DEB-82A7-F4C0F505F5D3}" type="presOf" srcId="{784DCDA3-CE66-405D-8016-51D9976CCC9A}" destId="{BE66F169-9076-41FF-9186-D0F30F181896}" srcOrd="0" destOrd="0" presId="urn:microsoft.com/office/officeart/2008/layout/LinedList"/>
    <dgm:cxn modelId="{F28B4750-79F4-4F66-92DA-DE8455D39006}" srcId="{63B118DF-D955-4F67-8739-457B8235ADE8}" destId="{54DEEF97-29AC-4C3C-92F1-994AC89A1CF0}" srcOrd="3" destOrd="0" parTransId="{0B61BBE6-9D6A-4157-9DFC-E7D510EB2120}" sibTransId="{489F2937-A090-41F2-9845-076AD33F65F7}"/>
    <dgm:cxn modelId="{9AE87B8E-6EFB-4519-B78B-9EA3B269CA25}" srcId="{63B118DF-D955-4F67-8739-457B8235ADE8}" destId="{7FC83F2D-A3F8-47C2-BAE5-7F44058268C3}" srcOrd="5" destOrd="0" parTransId="{82C52223-C094-4590-9DA5-E05463940832}" sibTransId="{D6AA10ED-2644-4B9D-8430-790F9DF32F02}"/>
    <dgm:cxn modelId="{E455B58E-A933-429F-9F30-3D7A6EF67893}" srcId="{63B118DF-D955-4F67-8739-457B8235ADE8}" destId="{34A927C8-D207-4BBE-BB2F-6712AF12F3AF}" srcOrd="2" destOrd="0" parTransId="{6C26353B-9FDA-4F48-B875-D89935F1E28D}" sibTransId="{6A6A86B2-4BF9-48F2-AC26-1A21923E74D9}"/>
    <dgm:cxn modelId="{C7502FA4-8F2B-4FF2-AB3D-F12D6DAFAA86}" type="presOf" srcId="{7FC83F2D-A3F8-47C2-BAE5-7F44058268C3}" destId="{C0005BEF-C626-4D89-9BC8-5E6ABCE03B3F}" srcOrd="0" destOrd="0" presId="urn:microsoft.com/office/officeart/2008/layout/LinedList"/>
    <dgm:cxn modelId="{5B9874A4-5F68-48F4-B827-599C3C17F256}" type="presOf" srcId="{54DEEF97-29AC-4C3C-92F1-994AC89A1CF0}" destId="{054DDAAA-6BEA-46F9-A9D9-345F981A4388}" srcOrd="0" destOrd="0" presId="urn:microsoft.com/office/officeart/2008/layout/LinedList"/>
    <dgm:cxn modelId="{92F37CBF-9914-495E-9411-81FE4A6F8F47}" srcId="{63B118DF-D955-4F67-8739-457B8235ADE8}" destId="{784DCDA3-CE66-405D-8016-51D9976CCC9A}" srcOrd="1" destOrd="0" parTransId="{D9B582CA-3D6F-453E-8265-2D889B1F3209}" sibTransId="{4261EF61-C1E3-4D0A-8307-2D833A7DA6A7}"/>
    <dgm:cxn modelId="{BC36C2D6-541D-4C44-A740-ADAA8C558AA9}" type="presOf" srcId="{63B118DF-D955-4F67-8739-457B8235ADE8}" destId="{BEA129F2-F8BD-424D-B663-8E2CFE1F1B7B}" srcOrd="0" destOrd="0" presId="urn:microsoft.com/office/officeart/2008/layout/LinedList"/>
    <dgm:cxn modelId="{F7DB4AE6-A581-4955-8420-AF8462833B99}" type="presOf" srcId="{34A927C8-D207-4BBE-BB2F-6712AF12F3AF}" destId="{1000D128-0604-4FBD-9048-57BA95E6F46A}" srcOrd="0" destOrd="0" presId="urn:microsoft.com/office/officeart/2008/layout/LinedList"/>
    <dgm:cxn modelId="{4F8984ED-9293-4A11-889C-470FAE94E316}" srcId="{63B118DF-D955-4F67-8739-457B8235ADE8}" destId="{998290C1-1525-4501-B437-D58922D67863}" srcOrd="0" destOrd="0" parTransId="{90AFD589-E4F1-4927-A5B2-7F8423494655}" sibTransId="{E105491B-E949-462E-AAD1-E23FF33AB306}"/>
    <dgm:cxn modelId="{6BA9D0B5-570F-427C-9104-541332062A73}" type="presParOf" srcId="{BEA129F2-F8BD-424D-B663-8E2CFE1F1B7B}" destId="{FE774764-975B-4527-AF3F-995575AECF08}" srcOrd="0" destOrd="0" presId="urn:microsoft.com/office/officeart/2008/layout/LinedList"/>
    <dgm:cxn modelId="{7DEAEA78-EB95-461C-A017-3AE9348480B8}" type="presParOf" srcId="{BEA129F2-F8BD-424D-B663-8E2CFE1F1B7B}" destId="{D543BD9E-8BDD-467E-911D-CD65388D0EF2}" srcOrd="1" destOrd="0" presId="urn:microsoft.com/office/officeart/2008/layout/LinedList"/>
    <dgm:cxn modelId="{76CF50BF-CB7E-4B65-BF64-B0C5D48BF5F2}" type="presParOf" srcId="{D543BD9E-8BDD-467E-911D-CD65388D0EF2}" destId="{59D5255F-8ACB-4995-AE31-C1FC956CFFE0}" srcOrd="0" destOrd="0" presId="urn:microsoft.com/office/officeart/2008/layout/LinedList"/>
    <dgm:cxn modelId="{5B51D951-D0B6-47EE-8618-D06519B27E99}" type="presParOf" srcId="{D543BD9E-8BDD-467E-911D-CD65388D0EF2}" destId="{3CDDD35B-667F-4A53-B0BB-20A98A03D711}" srcOrd="1" destOrd="0" presId="urn:microsoft.com/office/officeart/2008/layout/LinedList"/>
    <dgm:cxn modelId="{CEA803B6-E6F6-47C6-AE7B-2B6E14887373}" type="presParOf" srcId="{BEA129F2-F8BD-424D-B663-8E2CFE1F1B7B}" destId="{D6803530-1160-4863-A600-623DCC77E110}" srcOrd="2" destOrd="0" presId="urn:microsoft.com/office/officeart/2008/layout/LinedList"/>
    <dgm:cxn modelId="{02E85764-148D-4B26-981A-0200C59CF2B0}" type="presParOf" srcId="{BEA129F2-F8BD-424D-B663-8E2CFE1F1B7B}" destId="{A86ABF40-D476-4486-A953-2EA2E23BAD42}" srcOrd="3" destOrd="0" presId="urn:microsoft.com/office/officeart/2008/layout/LinedList"/>
    <dgm:cxn modelId="{6067F7A3-3AA4-4F34-B69D-0D8984A84A8E}" type="presParOf" srcId="{A86ABF40-D476-4486-A953-2EA2E23BAD42}" destId="{BE66F169-9076-41FF-9186-D0F30F181896}" srcOrd="0" destOrd="0" presId="urn:microsoft.com/office/officeart/2008/layout/LinedList"/>
    <dgm:cxn modelId="{0D961FA4-EA74-4A94-9066-7DF7A30E010B}" type="presParOf" srcId="{A86ABF40-D476-4486-A953-2EA2E23BAD42}" destId="{A61CEF3D-339F-4521-8291-395FD6ABE008}" srcOrd="1" destOrd="0" presId="urn:microsoft.com/office/officeart/2008/layout/LinedList"/>
    <dgm:cxn modelId="{C4649985-44CD-4215-BDCF-DD83CDC39DA4}" type="presParOf" srcId="{BEA129F2-F8BD-424D-B663-8E2CFE1F1B7B}" destId="{4BBA2E6D-149B-4B6B-BB3F-BD6633F3F5D9}" srcOrd="4" destOrd="0" presId="urn:microsoft.com/office/officeart/2008/layout/LinedList"/>
    <dgm:cxn modelId="{E08B0070-465C-4917-97D7-50672DA32B43}" type="presParOf" srcId="{BEA129F2-F8BD-424D-B663-8E2CFE1F1B7B}" destId="{287A315A-3EB7-4708-ABE9-0A0D38543851}" srcOrd="5" destOrd="0" presId="urn:microsoft.com/office/officeart/2008/layout/LinedList"/>
    <dgm:cxn modelId="{86B9FC15-2C93-4941-9829-828B57987FE6}" type="presParOf" srcId="{287A315A-3EB7-4708-ABE9-0A0D38543851}" destId="{1000D128-0604-4FBD-9048-57BA95E6F46A}" srcOrd="0" destOrd="0" presId="urn:microsoft.com/office/officeart/2008/layout/LinedList"/>
    <dgm:cxn modelId="{9818CB8C-6ADD-429D-9676-0829CC5CDA85}" type="presParOf" srcId="{287A315A-3EB7-4708-ABE9-0A0D38543851}" destId="{A4350415-135E-45E3-A0C2-A755670A1ED6}" srcOrd="1" destOrd="0" presId="urn:microsoft.com/office/officeart/2008/layout/LinedList"/>
    <dgm:cxn modelId="{CABB920C-F42D-4708-9A9B-B23E585CCE34}" type="presParOf" srcId="{BEA129F2-F8BD-424D-B663-8E2CFE1F1B7B}" destId="{7255689C-CCB0-48E0-A141-2281D1EBA89B}" srcOrd="6" destOrd="0" presId="urn:microsoft.com/office/officeart/2008/layout/LinedList"/>
    <dgm:cxn modelId="{021858B9-3FF4-4778-B6D7-63FEC6631577}" type="presParOf" srcId="{BEA129F2-F8BD-424D-B663-8E2CFE1F1B7B}" destId="{FDA32CD2-09B3-4BC0-B2D1-7938DA3D21CA}" srcOrd="7" destOrd="0" presId="urn:microsoft.com/office/officeart/2008/layout/LinedList"/>
    <dgm:cxn modelId="{A84E41F4-DEE3-4EA2-A693-CA614C277E50}" type="presParOf" srcId="{FDA32CD2-09B3-4BC0-B2D1-7938DA3D21CA}" destId="{054DDAAA-6BEA-46F9-A9D9-345F981A4388}" srcOrd="0" destOrd="0" presId="urn:microsoft.com/office/officeart/2008/layout/LinedList"/>
    <dgm:cxn modelId="{3DF72FE9-9D4F-40E8-ACDD-8771C08DA1A9}" type="presParOf" srcId="{FDA32CD2-09B3-4BC0-B2D1-7938DA3D21CA}" destId="{7FD9864E-F7F9-439E-9A79-1C1D9FB7D44C}" srcOrd="1" destOrd="0" presId="urn:microsoft.com/office/officeart/2008/layout/LinedList"/>
    <dgm:cxn modelId="{1238AD7A-FC88-49E2-9F9B-F2DE9FCC5049}" type="presParOf" srcId="{BEA129F2-F8BD-424D-B663-8E2CFE1F1B7B}" destId="{9CA6E7A2-19E0-40AD-8868-B5BE78564777}" srcOrd="8" destOrd="0" presId="urn:microsoft.com/office/officeart/2008/layout/LinedList"/>
    <dgm:cxn modelId="{E52602B7-CB8B-4D48-9DF9-C24B4F3F1F49}" type="presParOf" srcId="{BEA129F2-F8BD-424D-B663-8E2CFE1F1B7B}" destId="{22D13C07-E4C1-48F6-8876-605D03834015}" srcOrd="9" destOrd="0" presId="urn:microsoft.com/office/officeart/2008/layout/LinedList"/>
    <dgm:cxn modelId="{748CABDE-5086-47ED-9FD6-A70044CC0DAF}" type="presParOf" srcId="{22D13C07-E4C1-48F6-8876-605D03834015}" destId="{EDE4ED4C-74D3-4E56-8FD7-68795F657A73}" srcOrd="0" destOrd="0" presId="urn:microsoft.com/office/officeart/2008/layout/LinedList"/>
    <dgm:cxn modelId="{970FF39F-9B19-4E22-B7CC-A01D32582B1C}" type="presParOf" srcId="{22D13C07-E4C1-48F6-8876-605D03834015}" destId="{CB1F89D2-9310-4C13-8AEF-AD6C41C8DE65}" srcOrd="1" destOrd="0" presId="urn:microsoft.com/office/officeart/2008/layout/LinedList"/>
    <dgm:cxn modelId="{0B955493-32A5-4181-B85B-83F54BDF0304}" type="presParOf" srcId="{BEA129F2-F8BD-424D-B663-8E2CFE1F1B7B}" destId="{3483820A-AF64-43CF-A137-B9846BCFA3BD}" srcOrd="10" destOrd="0" presId="urn:microsoft.com/office/officeart/2008/layout/LinedList"/>
    <dgm:cxn modelId="{C433DBC5-8F10-4F24-B985-56F2D458AF83}" type="presParOf" srcId="{BEA129F2-F8BD-424D-B663-8E2CFE1F1B7B}" destId="{036A7801-28CA-40BB-BED1-47204AB06329}" srcOrd="11" destOrd="0" presId="urn:microsoft.com/office/officeart/2008/layout/LinedList"/>
    <dgm:cxn modelId="{523C0551-1AD0-4B18-9836-6714680FA71D}" type="presParOf" srcId="{036A7801-28CA-40BB-BED1-47204AB06329}" destId="{C0005BEF-C626-4D89-9BC8-5E6ABCE03B3F}" srcOrd="0" destOrd="0" presId="urn:microsoft.com/office/officeart/2008/layout/LinedList"/>
    <dgm:cxn modelId="{610C989D-F4E0-49A0-B06D-F49D2EB2116B}" type="presParOf" srcId="{036A7801-28CA-40BB-BED1-47204AB06329}" destId="{F451702B-45AD-4BB6-97D5-8BD9E46E3FA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4F5F44E-06AF-4799-B392-6B7E8B9BDEE1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67D72FC-54DF-4DCA-91B1-C0BD7A7DA119}">
      <dgm:prSet phldrT="[Text]" custT="1"/>
      <dgm:spPr/>
      <dgm:t>
        <a:bodyPr/>
        <a:lstStyle/>
        <a:p>
          <a:pPr>
            <a:buNone/>
          </a:pPr>
          <a:r>
            <a:rPr lang="en-GB"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rPr>
            <a:t>Analyse New / Current Reality</a:t>
          </a:r>
          <a:endParaRPr lang="en-GB" sz="1800" dirty="0">
            <a:solidFill>
              <a:schemeClr val="bg1"/>
            </a:solidFill>
          </a:endParaRPr>
        </a:p>
      </dgm:t>
    </dgm:pt>
    <dgm:pt modelId="{4EF4D42B-9829-454A-882A-D6A815CF6BB0}" type="parTrans" cxnId="{2AB97003-F470-480E-B75A-82B60FC57A63}">
      <dgm:prSet/>
      <dgm:spPr/>
      <dgm:t>
        <a:bodyPr/>
        <a:lstStyle/>
        <a:p>
          <a:endParaRPr lang="en-GB"/>
        </a:p>
      </dgm:t>
    </dgm:pt>
    <dgm:pt modelId="{1C8018D9-4BA0-4BCD-920C-1661C8234BE3}" type="sibTrans" cxnId="{2AB97003-F470-480E-B75A-82B60FC57A63}">
      <dgm:prSet/>
      <dgm:spPr/>
      <dgm:t>
        <a:bodyPr/>
        <a:lstStyle/>
        <a:p>
          <a:endParaRPr lang="en-GB"/>
        </a:p>
      </dgm:t>
    </dgm:pt>
    <dgm:pt modelId="{578CA299-39A2-4263-8F36-47401EA95143}">
      <dgm:prSet phldrT="[Text]" custT="1"/>
      <dgm:spPr/>
      <dgm:t>
        <a:bodyPr/>
        <a:lstStyle/>
        <a:p>
          <a:pPr>
            <a:buNone/>
          </a:pPr>
          <a:r>
            <a:rPr lang="en-GB"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rPr>
            <a:t>Set targets</a:t>
          </a:r>
          <a:endParaRPr lang="en-GB" sz="1800" dirty="0">
            <a:solidFill>
              <a:schemeClr val="bg1"/>
            </a:solidFill>
          </a:endParaRPr>
        </a:p>
      </dgm:t>
    </dgm:pt>
    <dgm:pt modelId="{1A6D37B1-CF9B-4CFA-93BE-6A22D3CD489C}" type="parTrans" cxnId="{A8940ED5-086F-4AF5-8954-98A14D5F54C9}">
      <dgm:prSet/>
      <dgm:spPr/>
      <dgm:t>
        <a:bodyPr/>
        <a:lstStyle/>
        <a:p>
          <a:endParaRPr lang="en-GB"/>
        </a:p>
      </dgm:t>
    </dgm:pt>
    <dgm:pt modelId="{61D95CE3-2F61-4E2B-928A-6A8C01B94810}" type="sibTrans" cxnId="{A8940ED5-086F-4AF5-8954-98A14D5F54C9}">
      <dgm:prSet/>
      <dgm:spPr/>
      <dgm:t>
        <a:bodyPr/>
        <a:lstStyle/>
        <a:p>
          <a:endParaRPr lang="en-GB"/>
        </a:p>
      </dgm:t>
    </dgm:pt>
    <dgm:pt modelId="{82BAEE6A-7EB9-4521-8BD5-3FFE5D9067EA}">
      <dgm:prSet phldrT="[Text]" custT="1"/>
      <dgm:spPr/>
      <dgm:t>
        <a:bodyPr/>
        <a:lstStyle/>
        <a:p>
          <a:pPr>
            <a:buNone/>
          </a:pPr>
          <a:r>
            <a:rPr lang="en-GB"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rPr>
            <a:t>Identify and explain teaching strategies – co-construct targets/goals</a:t>
          </a:r>
          <a:endParaRPr lang="en-GB" sz="1800" dirty="0">
            <a:solidFill>
              <a:schemeClr val="bg1"/>
            </a:solidFill>
          </a:endParaRPr>
        </a:p>
      </dgm:t>
    </dgm:pt>
    <dgm:pt modelId="{C31EF38A-8592-41EE-B1B7-54A52E548B47}" type="parTrans" cxnId="{8A8D54EC-C2E4-419E-AE33-48F64870FAE1}">
      <dgm:prSet/>
      <dgm:spPr/>
      <dgm:t>
        <a:bodyPr/>
        <a:lstStyle/>
        <a:p>
          <a:endParaRPr lang="en-GB"/>
        </a:p>
      </dgm:t>
    </dgm:pt>
    <dgm:pt modelId="{9C4501D1-F558-46E6-9D26-89F6BB8F0294}" type="sibTrans" cxnId="{8A8D54EC-C2E4-419E-AE33-48F64870FAE1}">
      <dgm:prSet/>
      <dgm:spPr/>
      <dgm:t>
        <a:bodyPr/>
        <a:lstStyle/>
        <a:p>
          <a:endParaRPr lang="en-GB"/>
        </a:p>
      </dgm:t>
    </dgm:pt>
    <dgm:pt modelId="{1374BD14-A385-4C7D-B57E-8B6358F1BE1D}">
      <dgm:prSet phldrT="[Text]" custT="1"/>
      <dgm:spPr/>
      <dgm:t>
        <a:bodyPr/>
        <a:lstStyle/>
        <a:p>
          <a:pPr>
            <a:buNone/>
          </a:pPr>
          <a:r>
            <a:rPr lang="en-GB"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rPr>
            <a:t>Provide support until targets are met (mentorship)</a:t>
          </a:r>
          <a:endParaRPr lang="en-GB" sz="1800" dirty="0">
            <a:solidFill>
              <a:schemeClr val="bg1"/>
            </a:solidFill>
          </a:endParaRPr>
        </a:p>
      </dgm:t>
    </dgm:pt>
    <dgm:pt modelId="{BF355E2C-505E-4311-B019-4ED140F43F5F}" type="parTrans" cxnId="{AE57EF18-8326-4E6D-9AC9-C1F67C189062}">
      <dgm:prSet/>
      <dgm:spPr/>
      <dgm:t>
        <a:bodyPr/>
        <a:lstStyle/>
        <a:p>
          <a:endParaRPr lang="en-GB"/>
        </a:p>
      </dgm:t>
    </dgm:pt>
    <dgm:pt modelId="{700AF1E0-1E30-494D-8E00-9445189BFAF3}" type="sibTrans" cxnId="{AE57EF18-8326-4E6D-9AC9-C1F67C189062}">
      <dgm:prSet/>
      <dgm:spPr/>
      <dgm:t>
        <a:bodyPr/>
        <a:lstStyle/>
        <a:p>
          <a:endParaRPr lang="en-GB"/>
        </a:p>
      </dgm:t>
    </dgm:pt>
    <dgm:pt modelId="{1BC9435C-2585-43BC-A977-746233921BB1}" type="pres">
      <dgm:prSet presAssocID="{D4F5F44E-06AF-4799-B392-6B7E8B9BDEE1}" presName="cycle" presStyleCnt="0">
        <dgm:presLayoutVars>
          <dgm:dir/>
          <dgm:resizeHandles val="exact"/>
        </dgm:presLayoutVars>
      </dgm:prSet>
      <dgm:spPr/>
    </dgm:pt>
    <dgm:pt modelId="{5FD68D14-ADD1-46B3-9CFC-470D2915840F}" type="pres">
      <dgm:prSet presAssocID="{567D72FC-54DF-4DCA-91B1-C0BD7A7DA119}" presName="node" presStyleLbl="node1" presStyleIdx="0" presStyleCnt="4">
        <dgm:presLayoutVars>
          <dgm:bulletEnabled val="1"/>
        </dgm:presLayoutVars>
      </dgm:prSet>
      <dgm:spPr/>
    </dgm:pt>
    <dgm:pt modelId="{70C04CB4-207D-4532-AF72-6C9D482BC90A}" type="pres">
      <dgm:prSet presAssocID="{567D72FC-54DF-4DCA-91B1-C0BD7A7DA119}" presName="spNode" presStyleCnt="0"/>
      <dgm:spPr/>
    </dgm:pt>
    <dgm:pt modelId="{D2DDCB9A-F008-4AE8-BF6E-47BEABD2EDC6}" type="pres">
      <dgm:prSet presAssocID="{1C8018D9-4BA0-4BCD-920C-1661C8234BE3}" presName="sibTrans" presStyleLbl="sibTrans1D1" presStyleIdx="0" presStyleCnt="4"/>
      <dgm:spPr/>
    </dgm:pt>
    <dgm:pt modelId="{2B9B79A5-8F4D-4F15-8EE1-F3778A317324}" type="pres">
      <dgm:prSet presAssocID="{578CA299-39A2-4263-8F36-47401EA95143}" presName="node" presStyleLbl="node1" presStyleIdx="1" presStyleCnt="4">
        <dgm:presLayoutVars>
          <dgm:bulletEnabled val="1"/>
        </dgm:presLayoutVars>
      </dgm:prSet>
      <dgm:spPr/>
    </dgm:pt>
    <dgm:pt modelId="{DCF795CE-DF4B-464E-9D09-BB00F19B5706}" type="pres">
      <dgm:prSet presAssocID="{578CA299-39A2-4263-8F36-47401EA95143}" presName="spNode" presStyleCnt="0"/>
      <dgm:spPr/>
    </dgm:pt>
    <dgm:pt modelId="{4E9A5802-4379-49B6-B1F7-7D1863861758}" type="pres">
      <dgm:prSet presAssocID="{61D95CE3-2F61-4E2B-928A-6A8C01B94810}" presName="sibTrans" presStyleLbl="sibTrans1D1" presStyleIdx="1" presStyleCnt="4"/>
      <dgm:spPr/>
    </dgm:pt>
    <dgm:pt modelId="{BCADFDC6-6AB0-46C4-9185-E97CEBE6B105}" type="pres">
      <dgm:prSet presAssocID="{82BAEE6A-7EB9-4521-8BD5-3FFE5D9067EA}" presName="node" presStyleLbl="node1" presStyleIdx="2" presStyleCnt="4" custScaleX="153600" custScaleY="132827">
        <dgm:presLayoutVars>
          <dgm:bulletEnabled val="1"/>
        </dgm:presLayoutVars>
      </dgm:prSet>
      <dgm:spPr/>
    </dgm:pt>
    <dgm:pt modelId="{AC5793D8-9BF1-4E2B-AF3A-F2ADC19A3FBA}" type="pres">
      <dgm:prSet presAssocID="{82BAEE6A-7EB9-4521-8BD5-3FFE5D9067EA}" presName="spNode" presStyleCnt="0"/>
      <dgm:spPr/>
    </dgm:pt>
    <dgm:pt modelId="{EB2F753B-7A86-4D9D-B5B2-9423DE6EFFA3}" type="pres">
      <dgm:prSet presAssocID="{9C4501D1-F558-46E6-9D26-89F6BB8F0294}" presName="sibTrans" presStyleLbl="sibTrans1D1" presStyleIdx="2" presStyleCnt="4"/>
      <dgm:spPr/>
    </dgm:pt>
    <dgm:pt modelId="{AD5244FC-891C-4394-9CC8-A3F8D303873C}" type="pres">
      <dgm:prSet presAssocID="{1374BD14-A385-4C7D-B57E-8B6358F1BE1D}" presName="node" presStyleLbl="node1" presStyleIdx="3" presStyleCnt="4" custScaleX="133990" custScaleY="146290">
        <dgm:presLayoutVars>
          <dgm:bulletEnabled val="1"/>
        </dgm:presLayoutVars>
      </dgm:prSet>
      <dgm:spPr/>
    </dgm:pt>
    <dgm:pt modelId="{3800C511-D40E-414B-B399-351371CA91D4}" type="pres">
      <dgm:prSet presAssocID="{1374BD14-A385-4C7D-B57E-8B6358F1BE1D}" presName="spNode" presStyleCnt="0"/>
      <dgm:spPr/>
    </dgm:pt>
    <dgm:pt modelId="{2ED59C6B-BB65-4900-BC45-5AFFF7C51F0A}" type="pres">
      <dgm:prSet presAssocID="{700AF1E0-1E30-494D-8E00-9445189BFAF3}" presName="sibTrans" presStyleLbl="sibTrans1D1" presStyleIdx="3" presStyleCnt="4"/>
      <dgm:spPr/>
    </dgm:pt>
  </dgm:ptLst>
  <dgm:cxnLst>
    <dgm:cxn modelId="{2AB97003-F470-480E-B75A-82B60FC57A63}" srcId="{D4F5F44E-06AF-4799-B392-6B7E8B9BDEE1}" destId="{567D72FC-54DF-4DCA-91B1-C0BD7A7DA119}" srcOrd="0" destOrd="0" parTransId="{4EF4D42B-9829-454A-882A-D6A815CF6BB0}" sibTransId="{1C8018D9-4BA0-4BCD-920C-1661C8234BE3}"/>
    <dgm:cxn modelId="{D2E1FC04-78C2-4937-9619-A76C64469214}" type="presOf" srcId="{567D72FC-54DF-4DCA-91B1-C0BD7A7DA119}" destId="{5FD68D14-ADD1-46B3-9CFC-470D2915840F}" srcOrd="0" destOrd="0" presId="urn:microsoft.com/office/officeart/2005/8/layout/cycle5"/>
    <dgm:cxn modelId="{C8626313-9051-4337-B3DF-174736989C1A}" type="presOf" srcId="{D4F5F44E-06AF-4799-B392-6B7E8B9BDEE1}" destId="{1BC9435C-2585-43BC-A977-746233921BB1}" srcOrd="0" destOrd="0" presId="urn:microsoft.com/office/officeart/2005/8/layout/cycle5"/>
    <dgm:cxn modelId="{AE57EF18-8326-4E6D-9AC9-C1F67C189062}" srcId="{D4F5F44E-06AF-4799-B392-6B7E8B9BDEE1}" destId="{1374BD14-A385-4C7D-B57E-8B6358F1BE1D}" srcOrd="3" destOrd="0" parTransId="{BF355E2C-505E-4311-B019-4ED140F43F5F}" sibTransId="{700AF1E0-1E30-494D-8E00-9445189BFAF3}"/>
    <dgm:cxn modelId="{DDCF3A1C-266F-4D7D-9DD9-27743825EFA4}" type="presOf" srcId="{61D95CE3-2F61-4E2B-928A-6A8C01B94810}" destId="{4E9A5802-4379-49B6-B1F7-7D1863861758}" srcOrd="0" destOrd="0" presId="urn:microsoft.com/office/officeart/2005/8/layout/cycle5"/>
    <dgm:cxn modelId="{3382AC37-B8DB-4C0A-94B2-B109FF969FEB}" type="presOf" srcId="{700AF1E0-1E30-494D-8E00-9445189BFAF3}" destId="{2ED59C6B-BB65-4900-BC45-5AFFF7C51F0A}" srcOrd="0" destOrd="0" presId="urn:microsoft.com/office/officeart/2005/8/layout/cycle5"/>
    <dgm:cxn modelId="{B4F51062-EE65-490A-8205-34784C082EB9}" type="presOf" srcId="{9C4501D1-F558-46E6-9D26-89F6BB8F0294}" destId="{EB2F753B-7A86-4D9D-B5B2-9423DE6EFFA3}" srcOrd="0" destOrd="0" presId="urn:microsoft.com/office/officeart/2005/8/layout/cycle5"/>
    <dgm:cxn modelId="{936F9452-9F9D-46EE-A5AA-D7F74DECE7E6}" type="presOf" srcId="{1374BD14-A385-4C7D-B57E-8B6358F1BE1D}" destId="{AD5244FC-891C-4394-9CC8-A3F8D303873C}" srcOrd="0" destOrd="0" presId="urn:microsoft.com/office/officeart/2005/8/layout/cycle5"/>
    <dgm:cxn modelId="{4C1B9276-4894-4204-97E1-594F8EFCD295}" type="presOf" srcId="{1C8018D9-4BA0-4BCD-920C-1661C8234BE3}" destId="{D2DDCB9A-F008-4AE8-BF6E-47BEABD2EDC6}" srcOrd="0" destOrd="0" presId="urn:microsoft.com/office/officeart/2005/8/layout/cycle5"/>
    <dgm:cxn modelId="{3BE0E057-9222-46C6-9E3B-EB84B541B2C1}" type="presOf" srcId="{578CA299-39A2-4263-8F36-47401EA95143}" destId="{2B9B79A5-8F4D-4F15-8EE1-F3778A317324}" srcOrd="0" destOrd="0" presId="urn:microsoft.com/office/officeart/2005/8/layout/cycle5"/>
    <dgm:cxn modelId="{A8940ED5-086F-4AF5-8954-98A14D5F54C9}" srcId="{D4F5F44E-06AF-4799-B392-6B7E8B9BDEE1}" destId="{578CA299-39A2-4263-8F36-47401EA95143}" srcOrd="1" destOrd="0" parTransId="{1A6D37B1-CF9B-4CFA-93BE-6A22D3CD489C}" sibTransId="{61D95CE3-2F61-4E2B-928A-6A8C01B94810}"/>
    <dgm:cxn modelId="{1764F2D9-1C2A-4336-BBAE-ADCE8270E728}" type="presOf" srcId="{82BAEE6A-7EB9-4521-8BD5-3FFE5D9067EA}" destId="{BCADFDC6-6AB0-46C4-9185-E97CEBE6B105}" srcOrd="0" destOrd="0" presId="urn:microsoft.com/office/officeart/2005/8/layout/cycle5"/>
    <dgm:cxn modelId="{8A8D54EC-C2E4-419E-AE33-48F64870FAE1}" srcId="{D4F5F44E-06AF-4799-B392-6B7E8B9BDEE1}" destId="{82BAEE6A-7EB9-4521-8BD5-3FFE5D9067EA}" srcOrd="2" destOrd="0" parTransId="{C31EF38A-8592-41EE-B1B7-54A52E548B47}" sibTransId="{9C4501D1-F558-46E6-9D26-89F6BB8F0294}"/>
    <dgm:cxn modelId="{A8672DB0-C830-4E3C-A66F-9872A88344BA}" type="presParOf" srcId="{1BC9435C-2585-43BC-A977-746233921BB1}" destId="{5FD68D14-ADD1-46B3-9CFC-470D2915840F}" srcOrd="0" destOrd="0" presId="urn:microsoft.com/office/officeart/2005/8/layout/cycle5"/>
    <dgm:cxn modelId="{CD5B04BB-C7B9-4F00-9405-2BDB3105D2DB}" type="presParOf" srcId="{1BC9435C-2585-43BC-A977-746233921BB1}" destId="{70C04CB4-207D-4532-AF72-6C9D482BC90A}" srcOrd="1" destOrd="0" presId="urn:microsoft.com/office/officeart/2005/8/layout/cycle5"/>
    <dgm:cxn modelId="{04BB39F1-23FD-4A22-B881-24D99A8BCBB5}" type="presParOf" srcId="{1BC9435C-2585-43BC-A977-746233921BB1}" destId="{D2DDCB9A-F008-4AE8-BF6E-47BEABD2EDC6}" srcOrd="2" destOrd="0" presId="urn:microsoft.com/office/officeart/2005/8/layout/cycle5"/>
    <dgm:cxn modelId="{F912D23A-110F-462E-9E22-7C589F0A0EE8}" type="presParOf" srcId="{1BC9435C-2585-43BC-A977-746233921BB1}" destId="{2B9B79A5-8F4D-4F15-8EE1-F3778A317324}" srcOrd="3" destOrd="0" presId="urn:microsoft.com/office/officeart/2005/8/layout/cycle5"/>
    <dgm:cxn modelId="{CCDC74B1-48E7-4FC3-9059-0842A0A015F9}" type="presParOf" srcId="{1BC9435C-2585-43BC-A977-746233921BB1}" destId="{DCF795CE-DF4B-464E-9D09-BB00F19B5706}" srcOrd="4" destOrd="0" presId="urn:microsoft.com/office/officeart/2005/8/layout/cycle5"/>
    <dgm:cxn modelId="{97C78E82-EBFC-4356-99F9-1EBFF0863BE2}" type="presParOf" srcId="{1BC9435C-2585-43BC-A977-746233921BB1}" destId="{4E9A5802-4379-49B6-B1F7-7D1863861758}" srcOrd="5" destOrd="0" presId="urn:microsoft.com/office/officeart/2005/8/layout/cycle5"/>
    <dgm:cxn modelId="{B47C0F3E-2086-47FF-B004-80E2AA80E3E0}" type="presParOf" srcId="{1BC9435C-2585-43BC-A977-746233921BB1}" destId="{BCADFDC6-6AB0-46C4-9185-E97CEBE6B105}" srcOrd="6" destOrd="0" presId="urn:microsoft.com/office/officeart/2005/8/layout/cycle5"/>
    <dgm:cxn modelId="{A73B3910-373F-4543-AE50-A7DAC314A1C7}" type="presParOf" srcId="{1BC9435C-2585-43BC-A977-746233921BB1}" destId="{AC5793D8-9BF1-4E2B-AF3A-F2ADC19A3FBA}" srcOrd="7" destOrd="0" presId="urn:microsoft.com/office/officeart/2005/8/layout/cycle5"/>
    <dgm:cxn modelId="{5BBF711C-08C7-4FCE-8D7D-5F6336942001}" type="presParOf" srcId="{1BC9435C-2585-43BC-A977-746233921BB1}" destId="{EB2F753B-7A86-4D9D-B5B2-9423DE6EFFA3}" srcOrd="8" destOrd="0" presId="urn:microsoft.com/office/officeart/2005/8/layout/cycle5"/>
    <dgm:cxn modelId="{FE29B6FE-3884-4E9D-8A6F-82F427CC4483}" type="presParOf" srcId="{1BC9435C-2585-43BC-A977-746233921BB1}" destId="{AD5244FC-891C-4394-9CC8-A3F8D303873C}" srcOrd="9" destOrd="0" presId="urn:microsoft.com/office/officeart/2005/8/layout/cycle5"/>
    <dgm:cxn modelId="{1F408CFA-9CE7-4BBF-A77D-6B001E9746D0}" type="presParOf" srcId="{1BC9435C-2585-43BC-A977-746233921BB1}" destId="{3800C511-D40E-414B-B399-351371CA91D4}" srcOrd="10" destOrd="0" presId="urn:microsoft.com/office/officeart/2005/8/layout/cycle5"/>
    <dgm:cxn modelId="{377223AE-0EBC-4FC8-82C5-9475759989E5}" type="presParOf" srcId="{1BC9435C-2585-43BC-A977-746233921BB1}" destId="{2ED59C6B-BB65-4900-BC45-5AFFF7C51F0A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2EF16FC-E8EC-4538-BD81-654CEC6297B9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F991EBB-D112-4F27-A5B4-D38E0B5D6217}">
      <dgm:prSet/>
      <dgm:spPr>
        <a:xfrm>
          <a:off x="0" y="130486"/>
          <a:ext cx="6263640" cy="837952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b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Improvement: improve</a:t>
          </a:r>
          <a:r>
            <a:rPr lang="en-GB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not prove </a:t>
          </a:r>
          <a:endParaRPr lang="en-US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19207798-C96E-49D4-88FF-AC74F08303B2}" type="parTrans" cxnId="{DC9317FE-3978-41BC-A156-0FE039A63FFA}">
      <dgm:prSet/>
      <dgm:spPr/>
      <dgm:t>
        <a:bodyPr/>
        <a:lstStyle/>
        <a:p>
          <a:endParaRPr lang="en-US"/>
        </a:p>
      </dgm:t>
    </dgm:pt>
    <dgm:pt modelId="{ECF35367-DB23-4251-A5B3-4D1C0C7447B6}" type="sibTrans" cxnId="{DC9317FE-3978-41BC-A156-0FE039A63FFA}">
      <dgm:prSet/>
      <dgm:spPr/>
      <dgm:t>
        <a:bodyPr/>
        <a:lstStyle/>
        <a:p>
          <a:endParaRPr lang="en-US"/>
        </a:p>
      </dgm:t>
    </dgm:pt>
    <dgm:pt modelId="{0F630FB9-1BAC-4B60-A795-8ADE0A9C0896}">
      <dgm:prSet/>
      <dgm:spPr>
        <a:xfrm>
          <a:off x="0" y="1011638"/>
          <a:ext cx="6263640" cy="837952"/>
        </a:xfrm>
        <a:prstGeom prst="roundRect">
          <a:avLst/>
        </a:prstGeom>
        <a:solidFill>
          <a:srgbClr val="5B9BD5">
            <a:hueOff val="-1351709"/>
            <a:satOff val="-3484"/>
            <a:lumOff val="-2353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b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Trainee Agency:</a:t>
          </a:r>
          <a:r>
            <a:rPr lang="en-GB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Student-led instructional coaching approach – students an active part of the process</a:t>
          </a:r>
          <a:endParaRPr lang="en-US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B9C1953F-77FA-4E52-97F5-7FE168AD8EE5}" type="parTrans" cxnId="{462515F7-A1F8-4E93-9D99-AA8B1FDA2F57}">
      <dgm:prSet/>
      <dgm:spPr/>
      <dgm:t>
        <a:bodyPr/>
        <a:lstStyle/>
        <a:p>
          <a:endParaRPr lang="en-US"/>
        </a:p>
      </dgm:t>
    </dgm:pt>
    <dgm:pt modelId="{2D89682C-37F5-466A-95E1-CD40B20C0514}" type="sibTrans" cxnId="{462515F7-A1F8-4E93-9D99-AA8B1FDA2F57}">
      <dgm:prSet/>
      <dgm:spPr/>
      <dgm:t>
        <a:bodyPr/>
        <a:lstStyle/>
        <a:p>
          <a:endParaRPr lang="en-US"/>
        </a:p>
      </dgm:t>
    </dgm:pt>
    <dgm:pt modelId="{E68A993A-EBF6-4F2B-B94A-202D0062ADC6}">
      <dgm:prSet/>
      <dgm:spPr>
        <a:xfrm>
          <a:off x="0" y="1892791"/>
          <a:ext cx="6263640" cy="837952"/>
        </a:xfrm>
        <a:prstGeom prst="roundRect">
          <a:avLst/>
        </a:prstGeom>
        <a:solidFill>
          <a:srgbClr val="5B9BD5">
            <a:hueOff val="-2703417"/>
            <a:satOff val="-6968"/>
            <a:lumOff val="-4706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b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Supportive:</a:t>
          </a:r>
          <a:r>
            <a:rPr lang="en-GB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identify students not on track to achieve the TS by the end of programme to enable intervention and support (need sufficient information to inform this)</a:t>
          </a:r>
          <a:endParaRPr lang="en-US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188FB836-363D-4856-8BDF-5B1A903856FF}" type="parTrans" cxnId="{4537DABE-42F0-4350-BC41-3040E0AFECAD}">
      <dgm:prSet/>
      <dgm:spPr/>
      <dgm:t>
        <a:bodyPr/>
        <a:lstStyle/>
        <a:p>
          <a:endParaRPr lang="en-US"/>
        </a:p>
      </dgm:t>
    </dgm:pt>
    <dgm:pt modelId="{940F41DD-7648-4656-B922-599CC72EE3A6}" type="sibTrans" cxnId="{4537DABE-42F0-4350-BC41-3040E0AFECAD}">
      <dgm:prSet/>
      <dgm:spPr/>
      <dgm:t>
        <a:bodyPr/>
        <a:lstStyle/>
        <a:p>
          <a:endParaRPr lang="en-US"/>
        </a:p>
      </dgm:t>
    </dgm:pt>
    <dgm:pt modelId="{C7FE5F9F-3772-4952-9740-B7778B35D633}">
      <dgm:prSet/>
      <dgm:spPr>
        <a:xfrm>
          <a:off x="0" y="2773943"/>
          <a:ext cx="6263640" cy="837952"/>
        </a:xfrm>
        <a:prstGeom prst="roundRect">
          <a:avLst/>
        </a:prstGeom>
        <a:solidFill>
          <a:srgbClr val="5B9BD5">
            <a:hueOff val="-4055126"/>
            <a:satOff val="-10451"/>
            <a:lumOff val="-7059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b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Dialogic:</a:t>
          </a:r>
          <a:r>
            <a:rPr lang="en-GB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an entitlement to dialogue with expert colleagues /entitlement to expert mentoring and observation of expert colleagues</a:t>
          </a:r>
          <a:endParaRPr lang="en-US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A1795882-E0ED-4868-A51D-D18563DF8CD3}" type="parTrans" cxnId="{2134989F-59AD-407B-9C08-B2A989CBE962}">
      <dgm:prSet/>
      <dgm:spPr/>
      <dgm:t>
        <a:bodyPr/>
        <a:lstStyle/>
        <a:p>
          <a:endParaRPr lang="en-US"/>
        </a:p>
      </dgm:t>
    </dgm:pt>
    <dgm:pt modelId="{0F03FCDC-9269-4F54-BCEA-A394F34BF22C}" type="sibTrans" cxnId="{2134989F-59AD-407B-9C08-B2A989CBE962}">
      <dgm:prSet/>
      <dgm:spPr/>
      <dgm:t>
        <a:bodyPr/>
        <a:lstStyle/>
        <a:p>
          <a:endParaRPr lang="en-US"/>
        </a:p>
      </dgm:t>
    </dgm:pt>
    <dgm:pt modelId="{0017755B-4EC8-4E9B-9405-02FFBEB9F230}">
      <dgm:prSet/>
      <dgm:spPr>
        <a:xfrm>
          <a:off x="0" y="3655096"/>
          <a:ext cx="6263640" cy="837952"/>
        </a:xfrm>
        <a:prstGeom prst="roundRect">
          <a:avLst/>
        </a:prstGeom>
        <a:solidFill>
          <a:srgbClr val="5B9BD5">
            <a:hueOff val="-5406834"/>
            <a:satOff val="-13935"/>
            <a:lumOff val="-941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b="1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Clarity:</a:t>
          </a:r>
          <a:r>
            <a:rPr lang="en-GB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shared expectation of expected progress AND of important principles e.g. WTV, expectations of support.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135B6D35-7EFC-4970-BD13-4BFBFDCE22E5}" type="parTrans" cxnId="{64E671C7-0F42-44C2-B538-CA680734557E}">
      <dgm:prSet/>
      <dgm:spPr/>
      <dgm:t>
        <a:bodyPr/>
        <a:lstStyle/>
        <a:p>
          <a:endParaRPr lang="en-US"/>
        </a:p>
      </dgm:t>
    </dgm:pt>
    <dgm:pt modelId="{1484AA9C-9F80-44B3-8EE3-22B12DDF0EF2}" type="sibTrans" cxnId="{64E671C7-0F42-44C2-B538-CA680734557E}">
      <dgm:prSet/>
      <dgm:spPr/>
      <dgm:t>
        <a:bodyPr/>
        <a:lstStyle/>
        <a:p>
          <a:endParaRPr lang="en-US"/>
        </a:p>
      </dgm:t>
    </dgm:pt>
    <dgm:pt modelId="{F82C719A-EF1F-C447-850F-C1E3E4E151BF}">
      <dgm:prSet/>
      <dgm:spPr>
        <a:xfrm>
          <a:off x="0" y="4536249"/>
          <a:ext cx="6263640" cy="837952"/>
        </a:xfrm>
        <a:prstGeom prst="roundRect">
          <a:avLst/>
        </a:prstGeom>
        <a:solidFill>
          <a:srgbClr val="5B9BD5">
            <a:hueOff val="-6758543"/>
            <a:satOff val="-17419"/>
            <a:lumOff val="-1176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Purposeful - streamlined to ensure that assessment contributes to progress with a minimum of workload</a:t>
          </a:r>
        </a:p>
      </dgm:t>
    </dgm:pt>
    <dgm:pt modelId="{41BBA3C3-46F3-1E4A-8641-256594EA4C1A}" type="parTrans" cxnId="{FB80FAF8-3742-D740-8F04-3C1FF2E6FA8B}">
      <dgm:prSet/>
      <dgm:spPr/>
      <dgm:t>
        <a:bodyPr/>
        <a:lstStyle/>
        <a:p>
          <a:endParaRPr lang="en-GB"/>
        </a:p>
      </dgm:t>
    </dgm:pt>
    <dgm:pt modelId="{1979C631-7389-E24A-9BE0-2806EB5D41CF}" type="sibTrans" cxnId="{FB80FAF8-3742-D740-8F04-3C1FF2E6FA8B}">
      <dgm:prSet/>
      <dgm:spPr/>
      <dgm:t>
        <a:bodyPr/>
        <a:lstStyle/>
        <a:p>
          <a:endParaRPr lang="en-GB"/>
        </a:p>
      </dgm:t>
    </dgm:pt>
    <dgm:pt modelId="{AA6B2530-87F4-1D44-B7D4-83A04E5828A3}" type="pres">
      <dgm:prSet presAssocID="{72EF16FC-E8EC-4538-BD81-654CEC6297B9}" presName="linear" presStyleCnt="0">
        <dgm:presLayoutVars>
          <dgm:animLvl val="lvl"/>
          <dgm:resizeHandles val="exact"/>
        </dgm:presLayoutVars>
      </dgm:prSet>
      <dgm:spPr/>
    </dgm:pt>
    <dgm:pt modelId="{66659C0B-5BF7-BC4A-938D-1E761F14529C}" type="pres">
      <dgm:prSet presAssocID="{7F991EBB-D112-4F27-A5B4-D38E0B5D6217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2F91F11A-9D60-4A40-A0AF-0C5A6AD30EB7}" type="pres">
      <dgm:prSet presAssocID="{ECF35367-DB23-4251-A5B3-4D1C0C7447B6}" presName="spacer" presStyleCnt="0"/>
      <dgm:spPr/>
    </dgm:pt>
    <dgm:pt modelId="{0FA09A9D-F570-054E-8912-067DC91E9483}" type="pres">
      <dgm:prSet presAssocID="{0F630FB9-1BAC-4B60-A795-8ADE0A9C0896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E437CEE5-463C-5F45-9877-A548B9710252}" type="pres">
      <dgm:prSet presAssocID="{2D89682C-37F5-466A-95E1-CD40B20C0514}" presName="spacer" presStyleCnt="0"/>
      <dgm:spPr/>
    </dgm:pt>
    <dgm:pt modelId="{280FC1DF-754A-E746-8EF9-C07F547D34B0}" type="pres">
      <dgm:prSet presAssocID="{E68A993A-EBF6-4F2B-B94A-202D0062ADC6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9F0F8F99-6AF4-4749-B7E4-BF41D6AAE751}" type="pres">
      <dgm:prSet presAssocID="{940F41DD-7648-4656-B922-599CC72EE3A6}" presName="spacer" presStyleCnt="0"/>
      <dgm:spPr/>
    </dgm:pt>
    <dgm:pt modelId="{1B7B7AA5-AF67-0D44-A38B-BB1D2F9EE24A}" type="pres">
      <dgm:prSet presAssocID="{C7FE5F9F-3772-4952-9740-B7778B35D633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1EE0835E-4B9E-0648-A00F-0A6277D5589A}" type="pres">
      <dgm:prSet presAssocID="{0F03FCDC-9269-4F54-BCEA-A394F34BF22C}" presName="spacer" presStyleCnt="0"/>
      <dgm:spPr/>
    </dgm:pt>
    <dgm:pt modelId="{5793DB09-68F6-8947-86A3-FD11B402E376}" type="pres">
      <dgm:prSet presAssocID="{0017755B-4EC8-4E9B-9405-02FFBEB9F230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9DAE85FB-9FA5-0A40-B362-CBB61DC6F4C9}" type="pres">
      <dgm:prSet presAssocID="{1484AA9C-9F80-44B3-8EE3-22B12DDF0EF2}" presName="spacer" presStyleCnt="0"/>
      <dgm:spPr/>
    </dgm:pt>
    <dgm:pt modelId="{4A32ECD9-F020-1F4D-B390-630C84401647}" type="pres">
      <dgm:prSet presAssocID="{F82C719A-EF1F-C447-850F-C1E3E4E151BF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C016185B-4E1A-5846-BBE8-2398FE9D323D}" type="presOf" srcId="{72EF16FC-E8EC-4538-BD81-654CEC6297B9}" destId="{AA6B2530-87F4-1D44-B7D4-83A04E5828A3}" srcOrd="0" destOrd="0" presId="urn:microsoft.com/office/officeart/2005/8/layout/vList2"/>
    <dgm:cxn modelId="{F3C7467B-5F65-6F44-89C4-8F356A65A1F4}" type="presOf" srcId="{C7FE5F9F-3772-4952-9740-B7778B35D633}" destId="{1B7B7AA5-AF67-0D44-A38B-BB1D2F9EE24A}" srcOrd="0" destOrd="0" presId="urn:microsoft.com/office/officeart/2005/8/layout/vList2"/>
    <dgm:cxn modelId="{C7211F9E-1118-DE4A-823A-BB5B7AFA4C0A}" type="presOf" srcId="{7F991EBB-D112-4F27-A5B4-D38E0B5D6217}" destId="{66659C0B-5BF7-BC4A-938D-1E761F14529C}" srcOrd="0" destOrd="0" presId="urn:microsoft.com/office/officeart/2005/8/layout/vList2"/>
    <dgm:cxn modelId="{2134989F-59AD-407B-9C08-B2A989CBE962}" srcId="{72EF16FC-E8EC-4538-BD81-654CEC6297B9}" destId="{C7FE5F9F-3772-4952-9740-B7778B35D633}" srcOrd="3" destOrd="0" parTransId="{A1795882-E0ED-4868-A51D-D18563DF8CD3}" sibTransId="{0F03FCDC-9269-4F54-BCEA-A394F34BF22C}"/>
    <dgm:cxn modelId="{14BC93B6-2A2C-184D-8291-05D4A23288E7}" type="presOf" srcId="{E68A993A-EBF6-4F2B-B94A-202D0062ADC6}" destId="{280FC1DF-754A-E746-8EF9-C07F547D34B0}" srcOrd="0" destOrd="0" presId="urn:microsoft.com/office/officeart/2005/8/layout/vList2"/>
    <dgm:cxn modelId="{4537DABE-42F0-4350-BC41-3040E0AFECAD}" srcId="{72EF16FC-E8EC-4538-BD81-654CEC6297B9}" destId="{E68A993A-EBF6-4F2B-B94A-202D0062ADC6}" srcOrd="2" destOrd="0" parTransId="{188FB836-363D-4856-8BDF-5B1A903856FF}" sibTransId="{940F41DD-7648-4656-B922-599CC72EE3A6}"/>
    <dgm:cxn modelId="{64E671C7-0F42-44C2-B538-CA680734557E}" srcId="{72EF16FC-E8EC-4538-BD81-654CEC6297B9}" destId="{0017755B-4EC8-4E9B-9405-02FFBEB9F230}" srcOrd="4" destOrd="0" parTransId="{135B6D35-7EFC-4970-BD13-4BFBFDCE22E5}" sibTransId="{1484AA9C-9F80-44B3-8EE3-22B12DDF0EF2}"/>
    <dgm:cxn modelId="{0C5E76D7-5B72-5540-AE90-6A7958217625}" type="presOf" srcId="{F82C719A-EF1F-C447-850F-C1E3E4E151BF}" destId="{4A32ECD9-F020-1F4D-B390-630C84401647}" srcOrd="0" destOrd="0" presId="urn:microsoft.com/office/officeart/2005/8/layout/vList2"/>
    <dgm:cxn modelId="{8CD1B2E7-D4F0-A74B-B819-7264CCF0F152}" type="presOf" srcId="{0F630FB9-1BAC-4B60-A795-8ADE0A9C0896}" destId="{0FA09A9D-F570-054E-8912-067DC91E9483}" srcOrd="0" destOrd="0" presId="urn:microsoft.com/office/officeart/2005/8/layout/vList2"/>
    <dgm:cxn modelId="{462515F7-A1F8-4E93-9D99-AA8B1FDA2F57}" srcId="{72EF16FC-E8EC-4538-BD81-654CEC6297B9}" destId="{0F630FB9-1BAC-4B60-A795-8ADE0A9C0896}" srcOrd="1" destOrd="0" parTransId="{B9C1953F-77FA-4E52-97F5-7FE168AD8EE5}" sibTransId="{2D89682C-37F5-466A-95E1-CD40B20C0514}"/>
    <dgm:cxn modelId="{FB80FAF8-3742-D740-8F04-3C1FF2E6FA8B}" srcId="{72EF16FC-E8EC-4538-BD81-654CEC6297B9}" destId="{F82C719A-EF1F-C447-850F-C1E3E4E151BF}" srcOrd="5" destOrd="0" parTransId="{41BBA3C3-46F3-1E4A-8641-256594EA4C1A}" sibTransId="{1979C631-7389-E24A-9BE0-2806EB5D41CF}"/>
    <dgm:cxn modelId="{C8184EFD-EC5F-2945-B250-D6DF8931F926}" type="presOf" srcId="{0017755B-4EC8-4E9B-9405-02FFBEB9F230}" destId="{5793DB09-68F6-8947-86A3-FD11B402E376}" srcOrd="0" destOrd="0" presId="urn:microsoft.com/office/officeart/2005/8/layout/vList2"/>
    <dgm:cxn modelId="{DC9317FE-3978-41BC-A156-0FE039A63FFA}" srcId="{72EF16FC-E8EC-4538-BD81-654CEC6297B9}" destId="{7F991EBB-D112-4F27-A5B4-D38E0B5D6217}" srcOrd="0" destOrd="0" parTransId="{19207798-C96E-49D4-88FF-AC74F08303B2}" sibTransId="{ECF35367-DB23-4251-A5B3-4D1C0C7447B6}"/>
    <dgm:cxn modelId="{5EED9F3C-EB3B-CB4F-8192-F81D19E65F72}" type="presParOf" srcId="{AA6B2530-87F4-1D44-B7D4-83A04E5828A3}" destId="{66659C0B-5BF7-BC4A-938D-1E761F14529C}" srcOrd="0" destOrd="0" presId="urn:microsoft.com/office/officeart/2005/8/layout/vList2"/>
    <dgm:cxn modelId="{330B3589-FD9D-2E47-8261-C93663257EC7}" type="presParOf" srcId="{AA6B2530-87F4-1D44-B7D4-83A04E5828A3}" destId="{2F91F11A-9D60-4A40-A0AF-0C5A6AD30EB7}" srcOrd="1" destOrd="0" presId="urn:microsoft.com/office/officeart/2005/8/layout/vList2"/>
    <dgm:cxn modelId="{F7A4278A-B39E-F544-BF51-6730EC99ADED}" type="presParOf" srcId="{AA6B2530-87F4-1D44-B7D4-83A04E5828A3}" destId="{0FA09A9D-F570-054E-8912-067DC91E9483}" srcOrd="2" destOrd="0" presId="urn:microsoft.com/office/officeart/2005/8/layout/vList2"/>
    <dgm:cxn modelId="{52129D28-F443-6142-AA53-871FCDB15CAB}" type="presParOf" srcId="{AA6B2530-87F4-1D44-B7D4-83A04E5828A3}" destId="{E437CEE5-463C-5F45-9877-A548B9710252}" srcOrd="3" destOrd="0" presId="urn:microsoft.com/office/officeart/2005/8/layout/vList2"/>
    <dgm:cxn modelId="{6C25D5FD-285E-9E42-B119-A224E27008DE}" type="presParOf" srcId="{AA6B2530-87F4-1D44-B7D4-83A04E5828A3}" destId="{280FC1DF-754A-E746-8EF9-C07F547D34B0}" srcOrd="4" destOrd="0" presId="urn:microsoft.com/office/officeart/2005/8/layout/vList2"/>
    <dgm:cxn modelId="{8D4FF18B-1576-F648-B4DB-2B363DC19A71}" type="presParOf" srcId="{AA6B2530-87F4-1D44-B7D4-83A04E5828A3}" destId="{9F0F8F99-6AF4-4749-B7E4-BF41D6AAE751}" srcOrd="5" destOrd="0" presId="urn:microsoft.com/office/officeart/2005/8/layout/vList2"/>
    <dgm:cxn modelId="{7ECD2BF8-55D3-7D45-98C9-87971E8881F3}" type="presParOf" srcId="{AA6B2530-87F4-1D44-B7D4-83A04E5828A3}" destId="{1B7B7AA5-AF67-0D44-A38B-BB1D2F9EE24A}" srcOrd="6" destOrd="0" presId="urn:microsoft.com/office/officeart/2005/8/layout/vList2"/>
    <dgm:cxn modelId="{ED2AC341-03AF-AB43-AD01-4EA68E55A8E3}" type="presParOf" srcId="{AA6B2530-87F4-1D44-B7D4-83A04E5828A3}" destId="{1EE0835E-4B9E-0648-A00F-0A6277D5589A}" srcOrd="7" destOrd="0" presId="urn:microsoft.com/office/officeart/2005/8/layout/vList2"/>
    <dgm:cxn modelId="{DBDBDF8C-BC75-1546-9CB6-16711DA9B1D9}" type="presParOf" srcId="{AA6B2530-87F4-1D44-B7D4-83A04E5828A3}" destId="{5793DB09-68F6-8947-86A3-FD11B402E376}" srcOrd="8" destOrd="0" presId="urn:microsoft.com/office/officeart/2005/8/layout/vList2"/>
    <dgm:cxn modelId="{0000E97E-950B-5046-868F-A3DF839C90B1}" type="presParOf" srcId="{AA6B2530-87F4-1D44-B7D4-83A04E5828A3}" destId="{9DAE85FB-9FA5-0A40-B362-CBB61DC6F4C9}" srcOrd="9" destOrd="0" presId="urn:microsoft.com/office/officeart/2005/8/layout/vList2"/>
    <dgm:cxn modelId="{327E3112-3AF1-3C4A-853F-575AA4858884}" type="presParOf" srcId="{AA6B2530-87F4-1D44-B7D4-83A04E5828A3}" destId="{4A32ECD9-F020-1F4D-B390-630C84401647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2EF16FC-E8EC-4538-BD81-654CEC6297B9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F991EBB-D112-4F27-A5B4-D38E0B5D6217}">
      <dgm:prSet/>
      <dgm:spPr>
        <a:xfrm>
          <a:off x="0" y="130486"/>
          <a:ext cx="6263640" cy="837952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b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Improvement: improve</a:t>
          </a:r>
          <a:r>
            <a:rPr lang="en-GB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not prove </a:t>
          </a:r>
          <a:endParaRPr lang="en-US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19207798-C96E-49D4-88FF-AC74F08303B2}" type="parTrans" cxnId="{DC9317FE-3978-41BC-A156-0FE039A63FFA}">
      <dgm:prSet/>
      <dgm:spPr/>
      <dgm:t>
        <a:bodyPr/>
        <a:lstStyle/>
        <a:p>
          <a:endParaRPr lang="en-US"/>
        </a:p>
      </dgm:t>
    </dgm:pt>
    <dgm:pt modelId="{ECF35367-DB23-4251-A5B3-4D1C0C7447B6}" type="sibTrans" cxnId="{DC9317FE-3978-41BC-A156-0FE039A63FFA}">
      <dgm:prSet/>
      <dgm:spPr/>
      <dgm:t>
        <a:bodyPr/>
        <a:lstStyle/>
        <a:p>
          <a:endParaRPr lang="en-US"/>
        </a:p>
      </dgm:t>
    </dgm:pt>
    <dgm:pt modelId="{0F630FB9-1BAC-4B60-A795-8ADE0A9C0896}">
      <dgm:prSet/>
      <dgm:spPr>
        <a:xfrm>
          <a:off x="0" y="1011638"/>
          <a:ext cx="6263640" cy="837952"/>
        </a:xfrm>
        <a:prstGeom prst="roundRect">
          <a:avLst/>
        </a:prstGeom>
        <a:solidFill>
          <a:srgbClr val="5B9BD5">
            <a:hueOff val="-1351709"/>
            <a:satOff val="-3484"/>
            <a:lumOff val="-2353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b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Trainee Agency:</a:t>
          </a:r>
          <a:r>
            <a:rPr lang="en-GB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Student-led instructional coaching approach – students an active part of the process</a:t>
          </a:r>
          <a:endParaRPr lang="en-US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B9C1953F-77FA-4E52-97F5-7FE168AD8EE5}" type="parTrans" cxnId="{462515F7-A1F8-4E93-9D99-AA8B1FDA2F57}">
      <dgm:prSet/>
      <dgm:spPr/>
      <dgm:t>
        <a:bodyPr/>
        <a:lstStyle/>
        <a:p>
          <a:endParaRPr lang="en-US"/>
        </a:p>
      </dgm:t>
    </dgm:pt>
    <dgm:pt modelId="{2D89682C-37F5-466A-95E1-CD40B20C0514}" type="sibTrans" cxnId="{462515F7-A1F8-4E93-9D99-AA8B1FDA2F57}">
      <dgm:prSet/>
      <dgm:spPr/>
      <dgm:t>
        <a:bodyPr/>
        <a:lstStyle/>
        <a:p>
          <a:endParaRPr lang="en-US"/>
        </a:p>
      </dgm:t>
    </dgm:pt>
    <dgm:pt modelId="{E68A993A-EBF6-4F2B-B94A-202D0062ADC6}">
      <dgm:prSet/>
      <dgm:spPr>
        <a:xfrm>
          <a:off x="0" y="1892791"/>
          <a:ext cx="6263640" cy="837952"/>
        </a:xfrm>
        <a:prstGeom prst="roundRect">
          <a:avLst/>
        </a:prstGeom>
        <a:solidFill>
          <a:srgbClr val="5B9BD5">
            <a:hueOff val="-2703417"/>
            <a:satOff val="-6968"/>
            <a:lumOff val="-4706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b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Supportive:</a:t>
          </a:r>
          <a:r>
            <a:rPr lang="en-GB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identify students not on track to achieve the TS by the end of programme to enable intervention and support (need sufficient information to inform this)</a:t>
          </a:r>
          <a:endParaRPr lang="en-US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188FB836-363D-4856-8BDF-5B1A903856FF}" type="parTrans" cxnId="{4537DABE-42F0-4350-BC41-3040E0AFECAD}">
      <dgm:prSet/>
      <dgm:spPr/>
      <dgm:t>
        <a:bodyPr/>
        <a:lstStyle/>
        <a:p>
          <a:endParaRPr lang="en-US"/>
        </a:p>
      </dgm:t>
    </dgm:pt>
    <dgm:pt modelId="{940F41DD-7648-4656-B922-599CC72EE3A6}" type="sibTrans" cxnId="{4537DABE-42F0-4350-BC41-3040E0AFECAD}">
      <dgm:prSet/>
      <dgm:spPr/>
      <dgm:t>
        <a:bodyPr/>
        <a:lstStyle/>
        <a:p>
          <a:endParaRPr lang="en-US"/>
        </a:p>
      </dgm:t>
    </dgm:pt>
    <dgm:pt modelId="{C7FE5F9F-3772-4952-9740-B7778B35D633}">
      <dgm:prSet/>
      <dgm:spPr>
        <a:xfrm>
          <a:off x="0" y="2773943"/>
          <a:ext cx="6263640" cy="837952"/>
        </a:xfrm>
        <a:prstGeom prst="roundRect">
          <a:avLst/>
        </a:prstGeom>
        <a:solidFill>
          <a:srgbClr val="5B9BD5">
            <a:hueOff val="-4055126"/>
            <a:satOff val="-10451"/>
            <a:lumOff val="-7059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b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Dialogic:</a:t>
          </a:r>
          <a:r>
            <a:rPr lang="en-GB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an entitlement to dialogue with expert colleagues /entitlement to expert mentoring and observation of expert colleagues</a:t>
          </a:r>
          <a:endParaRPr lang="en-US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A1795882-E0ED-4868-A51D-D18563DF8CD3}" type="parTrans" cxnId="{2134989F-59AD-407B-9C08-B2A989CBE962}">
      <dgm:prSet/>
      <dgm:spPr/>
      <dgm:t>
        <a:bodyPr/>
        <a:lstStyle/>
        <a:p>
          <a:endParaRPr lang="en-US"/>
        </a:p>
      </dgm:t>
    </dgm:pt>
    <dgm:pt modelId="{0F03FCDC-9269-4F54-BCEA-A394F34BF22C}" type="sibTrans" cxnId="{2134989F-59AD-407B-9C08-B2A989CBE962}">
      <dgm:prSet/>
      <dgm:spPr/>
      <dgm:t>
        <a:bodyPr/>
        <a:lstStyle/>
        <a:p>
          <a:endParaRPr lang="en-US"/>
        </a:p>
      </dgm:t>
    </dgm:pt>
    <dgm:pt modelId="{0017755B-4EC8-4E9B-9405-02FFBEB9F230}">
      <dgm:prSet/>
      <dgm:spPr>
        <a:xfrm>
          <a:off x="0" y="3655096"/>
          <a:ext cx="6263640" cy="837952"/>
        </a:xfrm>
        <a:prstGeom prst="roundRect">
          <a:avLst/>
        </a:prstGeom>
        <a:solidFill>
          <a:srgbClr val="5B9BD5">
            <a:hueOff val="-5406834"/>
            <a:satOff val="-13935"/>
            <a:lumOff val="-941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b="1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Clarity:</a:t>
          </a:r>
          <a:r>
            <a:rPr lang="en-GB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shared expectation of expected progress AND of important principles e.g. WTV, expectations of support.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135B6D35-7EFC-4970-BD13-4BFBFDCE22E5}" type="parTrans" cxnId="{64E671C7-0F42-44C2-B538-CA680734557E}">
      <dgm:prSet/>
      <dgm:spPr/>
      <dgm:t>
        <a:bodyPr/>
        <a:lstStyle/>
        <a:p>
          <a:endParaRPr lang="en-US"/>
        </a:p>
      </dgm:t>
    </dgm:pt>
    <dgm:pt modelId="{1484AA9C-9F80-44B3-8EE3-22B12DDF0EF2}" type="sibTrans" cxnId="{64E671C7-0F42-44C2-B538-CA680734557E}">
      <dgm:prSet/>
      <dgm:spPr/>
      <dgm:t>
        <a:bodyPr/>
        <a:lstStyle/>
        <a:p>
          <a:endParaRPr lang="en-US"/>
        </a:p>
      </dgm:t>
    </dgm:pt>
    <dgm:pt modelId="{F82C719A-EF1F-C447-850F-C1E3E4E151BF}">
      <dgm:prSet/>
      <dgm:spPr>
        <a:xfrm>
          <a:off x="0" y="4536249"/>
          <a:ext cx="6263640" cy="837952"/>
        </a:xfrm>
        <a:prstGeom prst="roundRect">
          <a:avLst/>
        </a:prstGeom>
        <a:solidFill>
          <a:srgbClr val="5B9BD5">
            <a:hueOff val="-6758543"/>
            <a:satOff val="-17419"/>
            <a:lumOff val="-1176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Purposeful - streamlined to ensure that assessment contributes to progress with a minimum of workload</a:t>
          </a:r>
        </a:p>
      </dgm:t>
    </dgm:pt>
    <dgm:pt modelId="{41BBA3C3-46F3-1E4A-8641-256594EA4C1A}" type="parTrans" cxnId="{FB80FAF8-3742-D740-8F04-3C1FF2E6FA8B}">
      <dgm:prSet/>
      <dgm:spPr/>
      <dgm:t>
        <a:bodyPr/>
        <a:lstStyle/>
        <a:p>
          <a:endParaRPr lang="en-GB"/>
        </a:p>
      </dgm:t>
    </dgm:pt>
    <dgm:pt modelId="{1979C631-7389-E24A-9BE0-2806EB5D41CF}" type="sibTrans" cxnId="{FB80FAF8-3742-D740-8F04-3C1FF2E6FA8B}">
      <dgm:prSet/>
      <dgm:spPr/>
      <dgm:t>
        <a:bodyPr/>
        <a:lstStyle/>
        <a:p>
          <a:endParaRPr lang="en-GB"/>
        </a:p>
      </dgm:t>
    </dgm:pt>
    <dgm:pt modelId="{AA6B2530-87F4-1D44-B7D4-83A04E5828A3}" type="pres">
      <dgm:prSet presAssocID="{72EF16FC-E8EC-4538-BD81-654CEC6297B9}" presName="linear" presStyleCnt="0">
        <dgm:presLayoutVars>
          <dgm:animLvl val="lvl"/>
          <dgm:resizeHandles val="exact"/>
        </dgm:presLayoutVars>
      </dgm:prSet>
      <dgm:spPr/>
    </dgm:pt>
    <dgm:pt modelId="{66659C0B-5BF7-BC4A-938D-1E761F14529C}" type="pres">
      <dgm:prSet presAssocID="{7F991EBB-D112-4F27-A5B4-D38E0B5D6217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2F91F11A-9D60-4A40-A0AF-0C5A6AD30EB7}" type="pres">
      <dgm:prSet presAssocID="{ECF35367-DB23-4251-A5B3-4D1C0C7447B6}" presName="spacer" presStyleCnt="0"/>
      <dgm:spPr/>
    </dgm:pt>
    <dgm:pt modelId="{0FA09A9D-F570-054E-8912-067DC91E9483}" type="pres">
      <dgm:prSet presAssocID="{0F630FB9-1BAC-4B60-A795-8ADE0A9C0896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E437CEE5-463C-5F45-9877-A548B9710252}" type="pres">
      <dgm:prSet presAssocID="{2D89682C-37F5-466A-95E1-CD40B20C0514}" presName="spacer" presStyleCnt="0"/>
      <dgm:spPr/>
    </dgm:pt>
    <dgm:pt modelId="{280FC1DF-754A-E746-8EF9-C07F547D34B0}" type="pres">
      <dgm:prSet presAssocID="{E68A993A-EBF6-4F2B-B94A-202D0062ADC6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9F0F8F99-6AF4-4749-B7E4-BF41D6AAE751}" type="pres">
      <dgm:prSet presAssocID="{940F41DD-7648-4656-B922-599CC72EE3A6}" presName="spacer" presStyleCnt="0"/>
      <dgm:spPr/>
    </dgm:pt>
    <dgm:pt modelId="{1B7B7AA5-AF67-0D44-A38B-BB1D2F9EE24A}" type="pres">
      <dgm:prSet presAssocID="{C7FE5F9F-3772-4952-9740-B7778B35D633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1EE0835E-4B9E-0648-A00F-0A6277D5589A}" type="pres">
      <dgm:prSet presAssocID="{0F03FCDC-9269-4F54-BCEA-A394F34BF22C}" presName="spacer" presStyleCnt="0"/>
      <dgm:spPr/>
    </dgm:pt>
    <dgm:pt modelId="{5793DB09-68F6-8947-86A3-FD11B402E376}" type="pres">
      <dgm:prSet presAssocID="{0017755B-4EC8-4E9B-9405-02FFBEB9F230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9DAE85FB-9FA5-0A40-B362-CBB61DC6F4C9}" type="pres">
      <dgm:prSet presAssocID="{1484AA9C-9F80-44B3-8EE3-22B12DDF0EF2}" presName="spacer" presStyleCnt="0"/>
      <dgm:spPr/>
    </dgm:pt>
    <dgm:pt modelId="{4A32ECD9-F020-1F4D-B390-630C84401647}" type="pres">
      <dgm:prSet presAssocID="{F82C719A-EF1F-C447-850F-C1E3E4E151BF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C016185B-4E1A-5846-BBE8-2398FE9D323D}" type="presOf" srcId="{72EF16FC-E8EC-4538-BD81-654CEC6297B9}" destId="{AA6B2530-87F4-1D44-B7D4-83A04E5828A3}" srcOrd="0" destOrd="0" presId="urn:microsoft.com/office/officeart/2005/8/layout/vList2"/>
    <dgm:cxn modelId="{F3C7467B-5F65-6F44-89C4-8F356A65A1F4}" type="presOf" srcId="{C7FE5F9F-3772-4952-9740-B7778B35D633}" destId="{1B7B7AA5-AF67-0D44-A38B-BB1D2F9EE24A}" srcOrd="0" destOrd="0" presId="urn:microsoft.com/office/officeart/2005/8/layout/vList2"/>
    <dgm:cxn modelId="{C7211F9E-1118-DE4A-823A-BB5B7AFA4C0A}" type="presOf" srcId="{7F991EBB-D112-4F27-A5B4-D38E0B5D6217}" destId="{66659C0B-5BF7-BC4A-938D-1E761F14529C}" srcOrd="0" destOrd="0" presId="urn:microsoft.com/office/officeart/2005/8/layout/vList2"/>
    <dgm:cxn modelId="{2134989F-59AD-407B-9C08-B2A989CBE962}" srcId="{72EF16FC-E8EC-4538-BD81-654CEC6297B9}" destId="{C7FE5F9F-3772-4952-9740-B7778B35D633}" srcOrd="3" destOrd="0" parTransId="{A1795882-E0ED-4868-A51D-D18563DF8CD3}" sibTransId="{0F03FCDC-9269-4F54-BCEA-A394F34BF22C}"/>
    <dgm:cxn modelId="{14BC93B6-2A2C-184D-8291-05D4A23288E7}" type="presOf" srcId="{E68A993A-EBF6-4F2B-B94A-202D0062ADC6}" destId="{280FC1DF-754A-E746-8EF9-C07F547D34B0}" srcOrd="0" destOrd="0" presId="urn:microsoft.com/office/officeart/2005/8/layout/vList2"/>
    <dgm:cxn modelId="{4537DABE-42F0-4350-BC41-3040E0AFECAD}" srcId="{72EF16FC-E8EC-4538-BD81-654CEC6297B9}" destId="{E68A993A-EBF6-4F2B-B94A-202D0062ADC6}" srcOrd="2" destOrd="0" parTransId="{188FB836-363D-4856-8BDF-5B1A903856FF}" sibTransId="{940F41DD-7648-4656-B922-599CC72EE3A6}"/>
    <dgm:cxn modelId="{64E671C7-0F42-44C2-B538-CA680734557E}" srcId="{72EF16FC-E8EC-4538-BD81-654CEC6297B9}" destId="{0017755B-4EC8-4E9B-9405-02FFBEB9F230}" srcOrd="4" destOrd="0" parTransId="{135B6D35-7EFC-4970-BD13-4BFBFDCE22E5}" sibTransId="{1484AA9C-9F80-44B3-8EE3-22B12DDF0EF2}"/>
    <dgm:cxn modelId="{0C5E76D7-5B72-5540-AE90-6A7958217625}" type="presOf" srcId="{F82C719A-EF1F-C447-850F-C1E3E4E151BF}" destId="{4A32ECD9-F020-1F4D-B390-630C84401647}" srcOrd="0" destOrd="0" presId="urn:microsoft.com/office/officeart/2005/8/layout/vList2"/>
    <dgm:cxn modelId="{8CD1B2E7-D4F0-A74B-B819-7264CCF0F152}" type="presOf" srcId="{0F630FB9-1BAC-4B60-A795-8ADE0A9C0896}" destId="{0FA09A9D-F570-054E-8912-067DC91E9483}" srcOrd="0" destOrd="0" presId="urn:microsoft.com/office/officeart/2005/8/layout/vList2"/>
    <dgm:cxn modelId="{462515F7-A1F8-4E93-9D99-AA8B1FDA2F57}" srcId="{72EF16FC-E8EC-4538-BD81-654CEC6297B9}" destId="{0F630FB9-1BAC-4B60-A795-8ADE0A9C0896}" srcOrd="1" destOrd="0" parTransId="{B9C1953F-77FA-4E52-97F5-7FE168AD8EE5}" sibTransId="{2D89682C-37F5-466A-95E1-CD40B20C0514}"/>
    <dgm:cxn modelId="{FB80FAF8-3742-D740-8F04-3C1FF2E6FA8B}" srcId="{72EF16FC-E8EC-4538-BD81-654CEC6297B9}" destId="{F82C719A-EF1F-C447-850F-C1E3E4E151BF}" srcOrd="5" destOrd="0" parTransId="{41BBA3C3-46F3-1E4A-8641-256594EA4C1A}" sibTransId="{1979C631-7389-E24A-9BE0-2806EB5D41CF}"/>
    <dgm:cxn modelId="{C8184EFD-EC5F-2945-B250-D6DF8931F926}" type="presOf" srcId="{0017755B-4EC8-4E9B-9405-02FFBEB9F230}" destId="{5793DB09-68F6-8947-86A3-FD11B402E376}" srcOrd="0" destOrd="0" presId="urn:microsoft.com/office/officeart/2005/8/layout/vList2"/>
    <dgm:cxn modelId="{DC9317FE-3978-41BC-A156-0FE039A63FFA}" srcId="{72EF16FC-E8EC-4538-BD81-654CEC6297B9}" destId="{7F991EBB-D112-4F27-A5B4-D38E0B5D6217}" srcOrd="0" destOrd="0" parTransId="{19207798-C96E-49D4-88FF-AC74F08303B2}" sibTransId="{ECF35367-DB23-4251-A5B3-4D1C0C7447B6}"/>
    <dgm:cxn modelId="{5EED9F3C-EB3B-CB4F-8192-F81D19E65F72}" type="presParOf" srcId="{AA6B2530-87F4-1D44-B7D4-83A04E5828A3}" destId="{66659C0B-5BF7-BC4A-938D-1E761F14529C}" srcOrd="0" destOrd="0" presId="urn:microsoft.com/office/officeart/2005/8/layout/vList2"/>
    <dgm:cxn modelId="{330B3589-FD9D-2E47-8261-C93663257EC7}" type="presParOf" srcId="{AA6B2530-87F4-1D44-B7D4-83A04E5828A3}" destId="{2F91F11A-9D60-4A40-A0AF-0C5A6AD30EB7}" srcOrd="1" destOrd="0" presId="urn:microsoft.com/office/officeart/2005/8/layout/vList2"/>
    <dgm:cxn modelId="{F7A4278A-B39E-F544-BF51-6730EC99ADED}" type="presParOf" srcId="{AA6B2530-87F4-1D44-B7D4-83A04E5828A3}" destId="{0FA09A9D-F570-054E-8912-067DC91E9483}" srcOrd="2" destOrd="0" presId="urn:microsoft.com/office/officeart/2005/8/layout/vList2"/>
    <dgm:cxn modelId="{52129D28-F443-6142-AA53-871FCDB15CAB}" type="presParOf" srcId="{AA6B2530-87F4-1D44-B7D4-83A04E5828A3}" destId="{E437CEE5-463C-5F45-9877-A548B9710252}" srcOrd="3" destOrd="0" presId="urn:microsoft.com/office/officeart/2005/8/layout/vList2"/>
    <dgm:cxn modelId="{6C25D5FD-285E-9E42-B119-A224E27008DE}" type="presParOf" srcId="{AA6B2530-87F4-1D44-B7D4-83A04E5828A3}" destId="{280FC1DF-754A-E746-8EF9-C07F547D34B0}" srcOrd="4" destOrd="0" presId="urn:microsoft.com/office/officeart/2005/8/layout/vList2"/>
    <dgm:cxn modelId="{8D4FF18B-1576-F648-B4DB-2B363DC19A71}" type="presParOf" srcId="{AA6B2530-87F4-1D44-B7D4-83A04E5828A3}" destId="{9F0F8F99-6AF4-4749-B7E4-BF41D6AAE751}" srcOrd="5" destOrd="0" presId="urn:microsoft.com/office/officeart/2005/8/layout/vList2"/>
    <dgm:cxn modelId="{7ECD2BF8-55D3-7D45-98C9-87971E8881F3}" type="presParOf" srcId="{AA6B2530-87F4-1D44-B7D4-83A04E5828A3}" destId="{1B7B7AA5-AF67-0D44-A38B-BB1D2F9EE24A}" srcOrd="6" destOrd="0" presId="urn:microsoft.com/office/officeart/2005/8/layout/vList2"/>
    <dgm:cxn modelId="{ED2AC341-03AF-AB43-AD01-4EA68E55A8E3}" type="presParOf" srcId="{AA6B2530-87F4-1D44-B7D4-83A04E5828A3}" destId="{1EE0835E-4B9E-0648-A00F-0A6277D5589A}" srcOrd="7" destOrd="0" presId="urn:microsoft.com/office/officeart/2005/8/layout/vList2"/>
    <dgm:cxn modelId="{DBDBDF8C-BC75-1546-9CB6-16711DA9B1D9}" type="presParOf" srcId="{AA6B2530-87F4-1D44-B7D4-83A04E5828A3}" destId="{5793DB09-68F6-8947-86A3-FD11B402E376}" srcOrd="8" destOrd="0" presId="urn:microsoft.com/office/officeart/2005/8/layout/vList2"/>
    <dgm:cxn modelId="{0000E97E-950B-5046-868F-A3DF839C90B1}" type="presParOf" srcId="{AA6B2530-87F4-1D44-B7D4-83A04E5828A3}" destId="{9DAE85FB-9FA5-0A40-B362-CBB61DC6F4C9}" srcOrd="9" destOrd="0" presId="urn:microsoft.com/office/officeart/2005/8/layout/vList2"/>
    <dgm:cxn modelId="{327E3112-3AF1-3C4A-853F-575AA4858884}" type="presParOf" srcId="{AA6B2530-87F4-1D44-B7D4-83A04E5828A3}" destId="{4A32ECD9-F020-1F4D-B390-630C84401647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5EEECFD-7C1F-4B3D-B293-47642EA60F2C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961F1A4-CA2F-4020-B14B-FEB51854A7F0}">
      <dgm:prSet/>
      <dgm:spPr>
        <a:blipFill rotWithShape="0">
          <a:blip xmlns:r="http://schemas.openxmlformats.org/officeDocument/2006/relationships" r:embed="rId1"/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3F503B22-E117-42E6-89CF-B7FC523E76EB}" type="parTrans" cxnId="{53D619C8-1C0A-411C-A901-4025C045E158}">
      <dgm:prSet/>
      <dgm:spPr/>
      <dgm:t>
        <a:bodyPr/>
        <a:lstStyle/>
        <a:p>
          <a:endParaRPr lang="en-US"/>
        </a:p>
      </dgm:t>
    </dgm:pt>
    <dgm:pt modelId="{E68879B7-2552-4FA9-9EDF-6925D9086F41}" type="sibTrans" cxnId="{53D619C8-1C0A-411C-A901-4025C045E158}">
      <dgm:prSet/>
      <dgm:spPr/>
      <dgm:t>
        <a:bodyPr/>
        <a:lstStyle/>
        <a:p>
          <a:endParaRPr lang="en-US"/>
        </a:p>
      </dgm:t>
    </dgm:pt>
    <dgm:pt modelId="{5D3F7B42-3D65-4EBA-B955-186E518ABCBC}">
      <dgm:prSet/>
      <dgm:spPr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08D7FE4E-E1E0-40A7-83F9-F227FFAE90A7}" type="parTrans" cxnId="{A25643AB-E66E-4A35-954B-E3E8E11633AD}">
      <dgm:prSet/>
      <dgm:spPr/>
      <dgm:t>
        <a:bodyPr/>
        <a:lstStyle/>
        <a:p>
          <a:endParaRPr lang="en-US"/>
        </a:p>
      </dgm:t>
    </dgm:pt>
    <dgm:pt modelId="{99542C36-BC9C-44B1-8F43-CD99F881DAB6}" type="sibTrans" cxnId="{A25643AB-E66E-4A35-954B-E3E8E11633AD}">
      <dgm:prSet/>
      <dgm:spPr/>
      <dgm:t>
        <a:bodyPr/>
        <a:lstStyle/>
        <a:p>
          <a:endParaRPr lang="en-US"/>
        </a:p>
      </dgm:t>
    </dgm:pt>
    <dgm:pt modelId="{4DA760D8-20FF-4329-A72A-8B75339D90D2}">
      <dgm:prSet/>
      <dgm:spPr>
        <a:blipFill rotWithShape="0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US" dirty="0"/>
        </a:p>
      </dgm:t>
    </dgm:pt>
    <dgm:pt modelId="{924DD933-0581-4208-9B38-50DC3D1E0CB4}" type="parTrans" cxnId="{26E0D092-B811-4C16-A392-6FB4C1049296}">
      <dgm:prSet/>
      <dgm:spPr/>
      <dgm:t>
        <a:bodyPr/>
        <a:lstStyle/>
        <a:p>
          <a:endParaRPr lang="en-US"/>
        </a:p>
      </dgm:t>
    </dgm:pt>
    <dgm:pt modelId="{6E7C11BB-0BE5-4C03-9558-D8D7F457E0F1}" type="sibTrans" cxnId="{26E0D092-B811-4C16-A392-6FB4C1049296}">
      <dgm:prSet/>
      <dgm:spPr/>
      <dgm:t>
        <a:bodyPr/>
        <a:lstStyle/>
        <a:p>
          <a:endParaRPr lang="en-US"/>
        </a:p>
      </dgm:t>
    </dgm:pt>
    <dgm:pt modelId="{71463A88-B3EE-4648-9143-728A030EBA46}">
      <dgm:prSet/>
      <dgm:spPr>
        <a:blipFill rotWithShape="0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r>
            <a:rPr lang="en-GB" dirty="0"/>
            <a:t>.</a:t>
          </a:r>
          <a:endParaRPr lang="en-US" dirty="0"/>
        </a:p>
      </dgm:t>
    </dgm:pt>
    <dgm:pt modelId="{04B3A960-2686-4D1C-A87E-8B56F7CD93E1}" type="parTrans" cxnId="{E307A22A-8CFA-420F-BA88-C2A7E23CEDE3}">
      <dgm:prSet/>
      <dgm:spPr/>
      <dgm:t>
        <a:bodyPr/>
        <a:lstStyle/>
        <a:p>
          <a:endParaRPr lang="en-US"/>
        </a:p>
      </dgm:t>
    </dgm:pt>
    <dgm:pt modelId="{E716D58B-7B22-4F11-A2C7-70794366A3C3}" type="sibTrans" cxnId="{E307A22A-8CFA-420F-BA88-C2A7E23CEDE3}">
      <dgm:prSet/>
      <dgm:spPr/>
      <dgm:t>
        <a:bodyPr/>
        <a:lstStyle/>
        <a:p>
          <a:endParaRPr lang="en-US"/>
        </a:p>
      </dgm:t>
    </dgm:pt>
    <dgm:pt modelId="{DE73A6B9-7561-40D9-9B81-C6C1984E8F08}">
      <dgm:prSet/>
      <dgm:spPr>
        <a:blipFill rotWithShape="0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r>
            <a:rPr lang="en-GB" dirty="0"/>
            <a:t>.</a:t>
          </a:r>
          <a:endParaRPr lang="en-US" dirty="0"/>
        </a:p>
      </dgm:t>
    </dgm:pt>
    <dgm:pt modelId="{AF5C14F8-2EC8-4071-8A29-EED96B6349DD}" type="parTrans" cxnId="{661F525A-6062-456A-B3AD-F2E7EF7B5E87}">
      <dgm:prSet/>
      <dgm:spPr/>
      <dgm:t>
        <a:bodyPr/>
        <a:lstStyle/>
        <a:p>
          <a:endParaRPr lang="en-US"/>
        </a:p>
      </dgm:t>
    </dgm:pt>
    <dgm:pt modelId="{A52370C1-31B5-4349-BAA5-CB7E049352AC}" type="sibTrans" cxnId="{661F525A-6062-456A-B3AD-F2E7EF7B5E87}">
      <dgm:prSet/>
      <dgm:spPr/>
      <dgm:t>
        <a:bodyPr/>
        <a:lstStyle/>
        <a:p>
          <a:endParaRPr lang="en-US"/>
        </a:p>
      </dgm:t>
    </dgm:pt>
    <dgm:pt modelId="{7DB49364-0D0F-4817-BD60-842A4E207823}">
      <dgm:prSet/>
      <dgm:spPr>
        <a:blipFill rotWithShape="0"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0CE09086-E8F4-4868-8FCF-EE6B4B016733}" type="parTrans" cxnId="{E1652AF3-2831-4480-86FE-2737D028A97E}">
      <dgm:prSet/>
      <dgm:spPr/>
      <dgm:t>
        <a:bodyPr/>
        <a:lstStyle/>
        <a:p>
          <a:endParaRPr lang="en-US"/>
        </a:p>
      </dgm:t>
    </dgm:pt>
    <dgm:pt modelId="{1519CE12-685B-4854-BBB0-C96F0007E1C3}" type="sibTrans" cxnId="{E1652AF3-2831-4480-86FE-2737D028A97E}">
      <dgm:prSet/>
      <dgm:spPr/>
      <dgm:t>
        <a:bodyPr/>
        <a:lstStyle/>
        <a:p>
          <a:endParaRPr lang="en-US"/>
        </a:p>
      </dgm:t>
    </dgm:pt>
    <dgm:pt modelId="{4DC4B11E-6123-48DA-82A8-19DEF825A344}">
      <dgm:prSet/>
      <dgm:spPr>
        <a:blipFill rotWithShape="0"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3237C16-670B-46AF-9FDA-02E383482A9B}" type="parTrans" cxnId="{BA6518A1-9B4E-43CD-A245-1D38F4440590}">
      <dgm:prSet/>
      <dgm:spPr/>
      <dgm:t>
        <a:bodyPr/>
        <a:lstStyle/>
        <a:p>
          <a:endParaRPr lang="en-US"/>
        </a:p>
      </dgm:t>
    </dgm:pt>
    <dgm:pt modelId="{EB0DCABD-A035-4E93-A048-A5ED95602FEA}" type="sibTrans" cxnId="{BA6518A1-9B4E-43CD-A245-1D38F4440590}">
      <dgm:prSet/>
      <dgm:spPr/>
      <dgm:t>
        <a:bodyPr/>
        <a:lstStyle/>
        <a:p>
          <a:endParaRPr lang="en-US"/>
        </a:p>
      </dgm:t>
    </dgm:pt>
    <dgm:pt modelId="{4F92C6B9-2E64-4BA3-8CA2-094AEC1540E1}" type="pres">
      <dgm:prSet presAssocID="{25EEECFD-7C1F-4B3D-B293-47642EA60F2C}" presName="diagram" presStyleCnt="0">
        <dgm:presLayoutVars>
          <dgm:dir/>
          <dgm:resizeHandles val="exact"/>
        </dgm:presLayoutVars>
      </dgm:prSet>
      <dgm:spPr/>
    </dgm:pt>
    <dgm:pt modelId="{CFDAFEB0-9DB8-48E5-AEAE-01C295D4F712}" type="pres">
      <dgm:prSet presAssocID="{8961F1A4-CA2F-4020-B14B-FEB51854A7F0}" presName="node" presStyleLbl="node1" presStyleIdx="0" presStyleCnt="7">
        <dgm:presLayoutVars>
          <dgm:bulletEnabled val="1"/>
        </dgm:presLayoutVars>
      </dgm:prSet>
      <dgm:spPr/>
    </dgm:pt>
    <dgm:pt modelId="{6BEE58D2-AD9A-4CC8-B8AB-EF23EC0F1BC1}" type="pres">
      <dgm:prSet presAssocID="{E68879B7-2552-4FA9-9EDF-6925D9086F41}" presName="sibTrans" presStyleCnt="0"/>
      <dgm:spPr/>
    </dgm:pt>
    <dgm:pt modelId="{A7AFC7C2-CB72-4620-9A90-466717426D4C}" type="pres">
      <dgm:prSet presAssocID="{5D3F7B42-3D65-4EBA-B955-186E518ABCBC}" presName="node" presStyleLbl="node1" presStyleIdx="1" presStyleCnt="7">
        <dgm:presLayoutVars>
          <dgm:bulletEnabled val="1"/>
        </dgm:presLayoutVars>
      </dgm:prSet>
      <dgm:spPr/>
    </dgm:pt>
    <dgm:pt modelId="{F734C46E-8CDC-4CE6-BCAF-5B9B70DFF061}" type="pres">
      <dgm:prSet presAssocID="{99542C36-BC9C-44B1-8F43-CD99F881DAB6}" presName="sibTrans" presStyleCnt="0"/>
      <dgm:spPr/>
    </dgm:pt>
    <dgm:pt modelId="{06B4BC5C-5C9B-47DA-9FEB-CC637F5531FA}" type="pres">
      <dgm:prSet presAssocID="{4DA760D8-20FF-4329-A72A-8B75339D90D2}" presName="node" presStyleLbl="node1" presStyleIdx="2" presStyleCnt="7">
        <dgm:presLayoutVars>
          <dgm:bulletEnabled val="1"/>
        </dgm:presLayoutVars>
      </dgm:prSet>
      <dgm:spPr/>
    </dgm:pt>
    <dgm:pt modelId="{0F9245A8-1EA6-47E2-AA9E-94A7AAC167CF}" type="pres">
      <dgm:prSet presAssocID="{6E7C11BB-0BE5-4C03-9558-D8D7F457E0F1}" presName="sibTrans" presStyleCnt="0"/>
      <dgm:spPr/>
    </dgm:pt>
    <dgm:pt modelId="{1F28323B-53B5-4394-968D-7C0540AA4E87}" type="pres">
      <dgm:prSet presAssocID="{71463A88-B3EE-4648-9143-728A030EBA46}" presName="node" presStyleLbl="node1" presStyleIdx="3" presStyleCnt="7">
        <dgm:presLayoutVars>
          <dgm:bulletEnabled val="1"/>
        </dgm:presLayoutVars>
      </dgm:prSet>
      <dgm:spPr/>
    </dgm:pt>
    <dgm:pt modelId="{4490374D-503B-46D7-B581-32BC6BD15508}" type="pres">
      <dgm:prSet presAssocID="{E716D58B-7B22-4F11-A2C7-70794366A3C3}" presName="sibTrans" presStyleCnt="0"/>
      <dgm:spPr/>
    </dgm:pt>
    <dgm:pt modelId="{FED88B0C-90C2-4073-BE39-77CDBF98E5AF}" type="pres">
      <dgm:prSet presAssocID="{DE73A6B9-7561-40D9-9B81-C6C1984E8F08}" presName="node" presStyleLbl="node1" presStyleIdx="4" presStyleCnt="7">
        <dgm:presLayoutVars>
          <dgm:bulletEnabled val="1"/>
        </dgm:presLayoutVars>
      </dgm:prSet>
      <dgm:spPr/>
    </dgm:pt>
    <dgm:pt modelId="{A52F226C-BC64-4E52-A19A-5AC00911D733}" type="pres">
      <dgm:prSet presAssocID="{A52370C1-31B5-4349-BAA5-CB7E049352AC}" presName="sibTrans" presStyleCnt="0"/>
      <dgm:spPr/>
    </dgm:pt>
    <dgm:pt modelId="{4B215603-1B86-4922-937B-E227A008F13D}" type="pres">
      <dgm:prSet presAssocID="{7DB49364-0D0F-4817-BD60-842A4E207823}" presName="node" presStyleLbl="node1" presStyleIdx="5" presStyleCnt="7">
        <dgm:presLayoutVars>
          <dgm:bulletEnabled val="1"/>
        </dgm:presLayoutVars>
      </dgm:prSet>
      <dgm:spPr/>
    </dgm:pt>
    <dgm:pt modelId="{32474359-067A-470A-A535-2C6BE5DBBEFC}" type="pres">
      <dgm:prSet presAssocID="{1519CE12-685B-4854-BBB0-C96F0007E1C3}" presName="sibTrans" presStyleCnt="0"/>
      <dgm:spPr/>
    </dgm:pt>
    <dgm:pt modelId="{C8A1824B-AFE0-4C8B-8370-35FF433B7B05}" type="pres">
      <dgm:prSet presAssocID="{4DC4B11E-6123-48DA-82A8-19DEF825A344}" presName="node" presStyleLbl="node1" presStyleIdx="6" presStyleCnt="7">
        <dgm:presLayoutVars>
          <dgm:bulletEnabled val="1"/>
        </dgm:presLayoutVars>
      </dgm:prSet>
      <dgm:spPr/>
    </dgm:pt>
  </dgm:ptLst>
  <dgm:cxnLst>
    <dgm:cxn modelId="{57E5F724-4666-4947-BD15-87DB29649BF1}" type="presOf" srcId="{DE73A6B9-7561-40D9-9B81-C6C1984E8F08}" destId="{FED88B0C-90C2-4073-BE39-77CDBF98E5AF}" srcOrd="0" destOrd="0" presId="urn:microsoft.com/office/officeart/2005/8/layout/default"/>
    <dgm:cxn modelId="{2CD37125-F68D-460D-A3FE-1DC67911463A}" type="presOf" srcId="{25EEECFD-7C1F-4B3D-B293-47642EA60F2C}" destId="{4F92C6B9-2E64-4BA3-8CA2-094AEC1540E1}" srcOrd="0" destOrd="0" presId="urn:microsoft.com/office/officeart/2005/8/layout/default"/>
    <dgm:cxn modelId="{E307A22A-8CFA-420F-BA88-C2A7E23CEDE3}" srcId="{25EEECFD-7C1F-4B3D-B293-47642EA60F2C}" destId="{71463A88-B3EE-4648-9143-728A030EBA46}" srcOrd="3" destOrd="0" parTransId="{04B3A960-2686-4D1C-A87E-8B56F7CD93E1}" sibTransId="{E716D58B-7B22-4F11-A2C7-70794366A3C3}"/>
    <dgm:cxn modelId="{0E7ACE32-0CCD-4E29-8C6E-6695A4E2F68D}" type="presOf" srcId="{4DC4B11E-6123-48DA-82A8-19DEF825A344}" destId="{C8A1824B-AFE0-4C8B-8370-35FF433B7B05}" srcOrd="0" destOrd="0" presId="urn:microsoft.com/office/officeart/2005/8/layout/default"/>
    <dgm:cxn modelId="{13F8AF53-8B1C-4F46-BE98-6EB7123D8E9D}" type="presOf" srcId="{7DB49364-0D0F-4817-BD60-842A4E207823}" destId="{4B215603-1B86-4922-937B-E227A008F13D}" srcOrd="0" destOrd="0" presId="urn:microsoft.com/office/officeart/2005/8/layout/default"/>
    <dgm:cxn modelId="{661F525A-6062-456A-B3AD-F2E7EF7B5E87}" srcId="{25EEECFD-7C1F-4B3D-B293-47642EA60F2C}" destId="{DE73A6B9-7561-40D9-9B81-C6C1984E8F08}" srcOrd="4" destOrd="0" parTransId="{AF5C14F8-2EC8-4071-8A29-EED96B6349DD}" sibTransId="{A52370C1-31B5-4349-BAA5-CB7E049352AC}"/>
    <dgm:cxn modelId="{26E0D092-B811-4C16-A392-6FB4C1049296}" srcId="{25EEECFD-7C1F-4B3D-B293-47642EA60F2C}" destId="{4DA760D8-20FF-4329-A72A-8B75339D90D2}" srcOrd="2" destOrd="0" parTransId="{924DD933-0581-4208-9B38-50DC3D1E0CB4}" sibTransId="{6E7C11BB-0BE5-4C03-9558-D8D7F457E0F1}"/>
    <dgm:cxn modelId="{BA6518A1-9B4E-43CD-A245-1D38F4440590}" srcId="{25EEECFD-7C1F-4B3D-B293-47642EA60F2C}" destId="{4DC4B11E-6123-48DA-82A8-19DEF825A344}" srcOrd="6" destOrd="0" parTransId="{43237C16-670B-46AF-9FDA-02E383482A9B}" sibTransId="{EB0DCABD-A035-4E93-A048-A5ED95602FEA}"/>
    <dgm:cxn modelId="{A25643AB-E66E-4A35-954B-E3E8E11633AD}" srcId="{25EEECFD-7C1F-4B3D-B293-47642EA60F2C}" destId="{5D3F7B42-3D65-4EBA-B955-186E518ABCBC}" srcOrd="1" destOrd="0" parTransId="{08D7FE4E-E1E0-40A7-83F9-F227FFAE90A7}" sibTransId="{99542C36-BC9C-44B1-8F43-CD99F881DAB6}"/>
    <dgm:cxn modelId="{C4E147B1-1187-4264-873A-65169C2CF610}" type="presOf" srcId="{71463A88-B3EE-4648-9143-728A030EBA46}" destId="{1F28323B-53B5-4394-968D-7C0540AA4E87}" srcOrd="0" destOrd="0" presId="urn:microsoft.com/office/officeart/2005/8/layout/default"/>
    <dgm:cxn modelId="{B62770B6-A305-47D0-AFE8-9BFCF3D84F4B}" type="presOf" srcId="{5D3F7B42-3D65-4EBA-B955-186E518ABCBC}" destId="{A7AFC7C2-CB72-4620-9A90-466717426D4C}" srcOrd="0" destOrd="0" presId="urn:microsoft.com/office/officeart/2005/8/layout/default"/>
    <dgm:cxn modelId="{E9FC97B7-8C2A-40C2-A136-D8455C3CFA5D}" type="presOf" srcId="{4DA760D8-20FF-4329-A72A-8B75339D90D2}" destId="{06B4BC5C-5C9B-47DA-9FEB-CC637F5531FA}" srcOrd="0" destOrd="0" presId="urn:microsoft.com/office/officeart/2005/8/layout/default"/>
    <dgm:cxn modelId="{53D619C8-1C0A-411C-A901-4025C045E158}" srcId="{25EEECFD-7C1F-4B3D-B293-47642EA60F2C}" destId="{8961F1A4-CA2F-4020-B14B-FEB51854A7F0}" srcOrd="0" destOrd="0" parTransId="{3F503B22-E117-42E6-89CF-B7FC523E76EB}" sibTransId="{E68879B7-2552-4FA9-9EDF-6925D9086F41}"/>
    <dgm:cxn modelId="{968030DF-B04E-4A4C-88CE-3F94C4225DFD}" type="presOf" srcId="{8961F1A4-CA2F-4020-B14B-FEB51854A7F0}" destId="{CFDAFEB0-9DB8-48E5-AEAE-01C295D4F712}" srcOrd="0" destOrd="0" presId="urn:microsoft.com/office/officeart/2005/8/layout/default"/>
    <dgm:cxn modelId="{E1652AF3-2831-4480-86FE-2737D028A97E}" srcId="{25EEECFD-7C1F-4B3D-B293-47642EA60F2C}" destId="{7DB49364-0D0F-4817-BD60-842A4E207823}" srcOrd="5" destOrd="0" parTransId="{0CE09086-E8F4-4868-8FCF-EE6B4B016733}" sibTransId="{1519CE12-685B-4854-BBB0-C96F0007E1C3}"/>
    <dgm:cxn modelId="{0E2D96FE-DDB5-4B02-B4E7-5457CA14F93D}" type="presParOf" srcId="{4F92C6B9-2E64-4BA3-8CA2-094AEC1540E1}" destId="{CFDAFEB0-9DB8-48E5-AEAE-01C295D4F712}" srcOrd="0" destOrd="0" presId="urn:microsoft.com/office/officeart/2005/8/layout/default"/>
    <dgm:cxn modelId="{D507B0CD-58C0-49F9-8314-5583FAA1D755}" type="presParOf" srcId="{4F92C6B9-2E64-4BA3-8CA2-094AEC1540E1}" destId="{6BEE58D2-AD9A-4CC8-B8AB-EF23EC0F1BC1}" srcOrd="1" destOrd="0" presId="urn:microsoft.com/office/officeart/2005/8/layout/default"/>
    <dgm:cxn modelId="{B19C2C70-FC26-4E9F-B852-9EB1B6852F7F}" type="presParOf" srcId="{4F92C6B9-2E64-4BA3-8CA2-094AEC1540E1}" destId="{A7AFC7C2-CB72-4620-9A90-466717426D4C}" srcOrd="2" destOrd="0" presId="urn:microsoft.com/office/officeart/2005/8/layout/default"/>
    <dgm:cxn modelId="{EADDD153-38DC-427E-9933-FFD9EAD33C7D}" type="presParOf" srcId="{4F92C6B9-2E64-4BA3-8CA2-094AEC1540E1}" destId="{F734C46E-8CDC-4CE6-BCAF-5B9B70DFF061}" srcOrd="3" destOrd="0" presId="urn:microsoft.com/office/officeart/2005/8/layout/default"/>
    <dgm:cxn modelId="{5F2041EB-3769-4355-9D65-AA4D310A1CE2}" type="presParOf" srcId="{4F92C6B9-2E64-4BA3-8CA2-094AEC1540E1}" destId="{06B4BC5C-5C9B-47DA-9FEB-CC637F5531FA}" srcOrd="4" destOrd="0" presId="urn:microsoft.com/office/officeart/2005/8/layout/default"/>
    <dgm:cxn modelId="{BB9296F8-3A99-4B1C-A665-5DF04FCC5064}" type="presParOf" srcId="{4F92C6B9-2E64-4BA3-8CA2-094AEC1540E1}" destId="{0F9245A8-1EA6-47E2-AA9E-94A7AAC167CF}" srcOrd="5" destOrd="0" presId="urn:microsoft.com/office/officeart/2005/8/layout/default"/>
    <dgm:cxn modelId="{A2B62074-62D2-4434-B962-7ABF5CECFAB2}" type="presParOf" srcId="{4F92C6B9-2E64-4BA3-8CA2-094AEC1540E1}" destId="{1F28323B-53B5-4394-968D-7C0540AA4E87}" srcOrd="6" destOrd="0" presId="urn:microsoft.com/office/officeart/2005/8/layout/default"/>
    <dgm:cxn modelId="{C39BA0FF-01A7-4F4A-BC3D-4A6804B224C2}" type="presParOf" srcId="{4F92C6B9-2E64-4BA3-8CA2-094AEC1540E1}" destId="{4490374D-503B-46D7-B581-32BC6BD15508}" srcOrd="7" destOrd="0" presId="urn:microsoft.com/office/officeart/2005/8/layout/default"/>
    <dgm:cxn modelId="{F3D9D394-3EAB-4B62-8C8B-E9292F687B50}" type="presParOf" srcId="{4F92C6B9-2E64-4BA3-8CA2-094AEC1540E1}" destId="{FED88B0C-90C2-4073-BE39-77CDBF98E5AF}" srcOrd="8" destOrd="0" presId="urn:microsoft.com/office/officeart/2005/8/layout/default"/>
    <dgm:cxn modelId="{B864303B-1C82-4158-A36C-CC519BBB1DCE}" type="presParOf" srcId="{4F92C6B9-2E64-4BA3-8CA2-094AEC1540E1}" destId="{A52F226C-BC64-4E52-A19A-5AC00911D733}" srcOrd="9" destOrd="0" presId="urn:microsoft.com/office/officeart/2005/8/layout/default"/>
    <dgm:cxn modelId="{12A1F9B6-09A4-4B8B-8F18-151E673ED398}" type="presParOf" srcId="{4F92C6B9-2E64-4BA3-8CA2-094AEC1540E1}" destId="{4B215603-1B86-4922-937B-E227A008F13D}" srcOrd="10" destOrd="0" presId="urn:microsoft.com/office/officeart/2005/8/layout/default"/>
    <dgm:cxn modelId="{3294F465-924B-4A67-A0C5-DA033FA66850}" type="presParOf" srcId="{4F92C6B9-2E64-4BA3-8CA2-094AEC1540E1}" destId="{32474359-067A-470A-A535-2C6BE5DBBEFC}" srcOrd="11" destOrd="0" presId="urn:microsoft.com/office/officeart/2005/8/layout/default"/>
    <dgm:cxn modelId="{85346031-AC3D-4FC2-B303-0E0D8EFF30D6}" type="presParOf" srcId="{4F92C6B9-2E64-4BA3-8CA2-094AEC1540E1}" destId="{C8A1824B-AFE0-4C8B-8370-35FF433B7B05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5EEECFD-7C1F-4B3D-B293-47642EA60F2C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8961F1A4-CA2F-4020-B14B-FEB51854A7F0}">
      <dgm:prSet/>
      <dgm:spPr/>
      <dgm:t>
        <a:bodyPr/>
        <a:lstStyle/>
        <a:p>
          <a:r>
            <a:rPr lang="en-GB" dirty="0"/>
            <a:t>Equality:  I don’t believe any person or group is more valuable than any other, and I recognise the honour and dignity of every individual</a:t>
          </a:r>
          <a:endParaRPr lang="en-US" dirty="0"/>
        </a:p>
      </dgm:t>
    </dgm:pt>
    <dgm:pt modelId="{3F503B22-E117-42E6-89CF-B7FC523E76EB}" type="parTrans" cxnId="{53D619C8-1C0A-411C-A901-4025C045E158}">
      <dgm:prSet/>
      <dgm:spPr/>
      <dgm:t>
        <a:bodyPr/>
        <a:lstStyle/>
        <a:p>
          <a:endParaRPr lang="en-US"/>
        </a:p>
      </dgm:t>
    </dgm:pt>
    <dgm:pt modelId="{E68879B7-2552-4FA9-9EDF-6925D9086F41}" type="sibTrans" cxnId="{53D619C8-1C0A-411C-A901-4025C045E158}">
      <dgm:prSet/>
      <dgm:spPr/>
      <dgm:t>
        <a:bodyPr/>
        <a:lstStyle/>
        <a:p>
          <a:endParaRPr lang="en-US"/>
        </a:p>
      </dgm:t>
    </dgm:pt>
    <dgm:pt modelId="{5D3F7B42-3D65-4EBA-B955-186E518ABCBC}">
      <dgm:prSet/>
      <dgm:spPr/>
      <dgm:t>
        <a:bodyPr/>
        <a:lstStyle/>
        <a:p>
          <a:r>
            <a:rPr lang="en-GB"/>
            <a:t>Choice: I communicate in a way that acknowledges the professional discretion of others by positioning them as decision makers</a:t>
          </a:r>
          <a:endParaRPr lang="en-US"/>
        </a:p>
      </dgm:t>
    </dgm:pt>
    <dgm:pt modelId="{08D7FE4E-E1E0-40A7-83F9-F227FFAE90A7}" type="parTrans" cxnId="{A25643AB-E66E-4A35-954B-E3E8E11633AD}">
      <dgm:prSet/>
      <dgm:spPr/>
      <dgm:t>
        <a:bodyPr/>
        <a:lstStyle/>
        <a:p>
          <a:endParaRPr lang="en-US"/>
        </a:p>
      </dgm:t>
    </dgm:pt>
    <dgm:pt modelId="{99542C36-BC9C-44B1-8F43-CD99F881DAB6}" type="sibTrans" cxnId="{A25643AB-E66E-4A35-954B-E3E8E11633AD}">
      <dgm:prSet/>
      <dgm:spPr/>
      <dgm:t>
        <a:bodyPr/>
        <a:lstStyle/>
        <a:p>
          <a:endParaRPr lang="en-US"/>
        </a:p>
      </dgm:t>
    </dgm:pt>
    <dgm:pt modelId="{4DA760D8-20FF-4329-A72A-8B75339D90D2}">
      <dgm:prSet/>
      <dgm:spPr/>
      <dgm:t>
        <a:bodyPr/>
        <a:lstStyle/>
        <a:p>
          <a:r>
            <a:rPr lang="en-GB"/>
            <a:t>Voice: I want to hear what others have to say, and I communicate that clearly</a:t>
          </a:r>
          <a:endParaRPr lang="en-US"/>
        </a:p>
      </dgm:t>
    </dgm:pt>
    <dgm:pt modelId="{924DD933-0581-4208-9B38-50DC3D1E0CB4}" type="parTrans" cxnId="{26E0D092-B811-4C16-A392-6FB4C1049296}">
      <dgm:prSet/>
      <dgm:spPr/>
      <dgm:t>
        <a:bodyPr/>
        <a:lstStyle/>
        <a:p>
          <a:endParaRPr lang="en-US"/>
        </a:p>
      </dgm:t>
    </dgm:pt>
    <dgm:pt modelId="{6E7C11BB-0BE5-4C03-9558-D8D7F457E0F1}" type="sibTrans" cxnId="{26E0D092-B811-4C16-A392-6FB4C1049296}">
      <dgm:prSet/>
      <dgm:spPr/>
      <dgm:t>
        <a:bodyPr/>
        <a:lstStyle/>
        <a:p>
          <a:endParaRPr lang="en-US"/>
        </a:p>
      </dgm:t>
    </dgm:pt>
    <dgm:pt modelId="{71463A88-B3EE-4648-9143-728A030EBA46}">
      <dgm:prSet/>
      <dgm:spPr/>
      <dgm:t>
        <a:bodyPr/>
        <a:lstStyle/>
        <a:p>
          <a:r>
            <a:rPr lang="en-GB"/>
            <a:t>Dialogue: I believe conversations should consist of a back-and-forth exchange, with all parties hearing and responding to one another’s opinions.</a:t>
          </a:r>
          <a:endParaRPr lang="en-US"/>
        </a:p>
      </dgm:t>
    </dgm:pt>
    <dgm:pt modelId="{04B3A960-2686-4D1C-A87E-8B56F7CD93E1}" type="parTrans" cxnId="{E307A22A-8CFA-420F-BA88-C2A7E23CEDE3}">
      <dgm:prSet/>
      <dgm:spPr/>
      <dgm:t>
        <a:bodyPr/>
        <a:lstStyle/>
        <a:p>
          <a:endParaRPr lang="en-US"/>
        </a:p>
      </dgm:t>
    </dgm:pt>
    <dgm:pt modelId="{E716D58B-7B22-4F11-A2C7-70794366A3C3}" type="sibTrans" cxnId="{E307A22A-8CFA-420F-BA88-C2A7E23CEDE3}">
      <dgm:prSet/>
      <dgm:spPr/>
      <dgm:t>
        <a:bodyPr/>
        <a:lstStyle/>
        <a:p>
          <a:endParaRPr lang="en-US"/>
        </a:p>
      </dgm:t>
    </dgm:pt>
    <dgm:pt modelId="{DE73A6B9-7561-40D9-9B81-C6C1984E8F08}">
      <dgm:prSet/>
      <dgm:spPr/>
      <dgm:t>
        <a:bodyPr/>
        <a:lstStyle/>
        <a:p>
          <a:r>
            <a:rPr lang="en-GB"/>
            <a:t>Reflection: I engage in conversations that </a:t>
          </a:r>
          <a:r>
            <a:rPr lang="en-GB" i="1"/>
            <a:t>look back</a:t>
          </a:r>
          <a:r>
            <a:rPr lang="en-GB"/>
            <a:t>, </a:t>
          </a:r>
          <a:r>
            <a:rPr lang="en-GB" i="1"/>
            <a:t>look at</a:t>
          </a:r>
          <a:r>
            <a:rPr lang="en-GB"/>
            <a:t>, and </a:t>
          </a:r>
          <a:r>
            <a:rPr lang="en-GB" i="1"/>
            <a:t>look ahead</a:t>
          </a:r>
          <a:r>
            <a:rPr lang="en-GB"/>
            <a:t>.</a:t>
          </a:r>
          <a:endParaRPr lang="en-US"/>
        </a:p>
      </dgm:t>
    </dgm:pt>
    <dgm:pt modelId="{AF5C14F8-2EC8-4071-8A29-EED96B6349DD}" type="parTrans" cxnId="{661F525A-6062-456A-B3AD-F2E7EF7B5E87}">
      <dgm:prSet/>
      <dgm:spPr/>
      <dgm:t>
        <a:bodyPr/>
        <a:lstStyle/>
        <a:p>
          <a:endParaRPr lang="en-US"/>
        </a:p>
      </dgm:t>
    </dgm:pt>
    <dgm:pt modelId="{A52370C1-31B5-4349-BAA5-CB7E049352AC}" type="sibTrans" cxnId="{661F525A-6062-456A-B3AD-F2E7EF7B5E87}">
      <dgm:prSet/>
      <dgm:spPr/>
      <dgm:t>
        <a:bodyPr/>
        <a:lstStyle/>
        <a:p>
          <a:endParaRPr lang="en-US"/>
        </a:p>
      </dgm:t>
    </dgm:pt>
    <dgm:pt modelId="{7DB49364-0D0F-4817-BD60-842A4E207823}">
      <dgm:prSet/>
      <dgm:spPr/>
      <dgm:t>
        <a:bodyPr/>
        <a:lstStyle/>
        <a:p>
          <a:r>
            <a:rPr lang="en-GB"/>
            <a:t>Praxis: This can be defined as ‘any experience that combines reflection, learning and action’.</a:t>
          </a:r>
          <a:endParaRPr lang="en-US"/>
        </a:p>
      </dgm:t>
    </dgm:pt>
    <dgm:pt modelId="{0CE09086-E8F4-4868-8FCF-EE6B4B016733}" type="parTrans" cxnId="{E1652AF3-2831-4480-86FE-2737D028A97E}">
      <dgm:prSet/>
      <dgm:spPr/>
      <dgm:t>
        <a:bodyPr/>
        <a:lstStyle/>
        <a:p>
          <a:endParaRPr lang="en-US"/>
        </a:p>
      </dgm:t>
    </dgm:pt>
    <dgm:pt modelId="{1519CE12-685B-4854-BBB0-C96F0007E1C3}" type="sibTrans" cxnId="{E1652AF3-2831-4480-86FE-2737D028A97E}">
      <dgm:prSet/>
      <dgm:spPr/>
      <dgm:t>
        <a:bodyPr/>
        <a:lstStyle/>
        <a:p>
          <a:endParaRPr lang="en-US"/>
        </a:p>
      </dgm:t>
    </dgm:pt>
    <dgm:pt modelId="{4DC4B11E-6123-48DA-82A8-19DEF825A344}">
      <dgm:prSet/>
      <dgm:spPr/>
      <dgm:t>
        <a:bodyPr/>
        <a:lstStyle/>
        <a:p>
          <a:r>
            <a:rPr lang="en-GB"/>
            <a:t>Reciprocity: I enter each conversation open and expecting to learn</a:t>
          </a:r>
          <a:endParaRPr lang="en-US"/>
        </a:p>
      </dgm:t>
    </dgm:pt>
    <dgm:pt modelId="{43237C16-670B-46AF-9FDA-02E383482A9B}" type="parTrans" cxnId="{BA6518A1-9B4E-43CD-A245-1D38F4440590}">
      <dgm:prSet/>
      <dgm:spPr/>
      <dgm:t>
        <a:bodyPr/>
        <a:lstStyle/>
        <a:p>
          <a:endParaRPr lang="en-US"/>
        </a:p>
      </dgm:t>
    </dgm:pt>
    <dgm:pt modelId="{EB0DCABD-A035-4E93-A048-A5ED95602FEA}" type="sibTrans" cxnId="{BA6518A1-9B4E-43CD-A245-1D38F4440590}">
      <dgm:prSet/>
      <dgm:spPr/>
      <dgm:t>
        <a:bodyPr/>
        <a:lstStyle/>
        <a:p>
          <a:endParaRPr lang="en-US"/>
        </a:p>
      </dgm:t>
    </dgm:pt>
    <dgm:pt modelId="{4F92C6B9-2E64-4BA3-8CA2-094AEC1540E1}" type="pres">
      <dgm:prSet presAssocID="{25EEECFD-7C1F-4B3D-B293-47642EA60F2C}" presName="diagram" presStyleCnt="0">
        <dgm:presLayoutVars>
          <dgm:dir/>
          <dgm:resizeHandles val="exact"/>
        </dgm:presLayoutVars>
      </dgm:prSet>
      <dgm:spPr/>
    </dgm:pt>
    <dgm:pt modelId="{CFDAFEB0-9DB8-48E5-AEAE-01C295D4F712}" type="pres">
      <dgm:prSet presAssocID="{8961F1A4-CA2F-4020-B14B-FEB51854A7F0}" presName="node" presStyleLbl="node1" presStyleIdx="0" presStyleCnt="7">
        <dgm:presLayoutVars>
          <dgm:bulletEnabled val="1"/>
        </dgm:presLayoutVars>
      </dgm:prSet>
      <dgm:spPr/>
    </dgm:pt>
    <dgm:pt modelId="{6BEE58D2-AD9A-4CC8-B8AB-EF23EC0F1BC1}" type="pres">
      <dgm:prSet presAssocID="{E68879B7-2552-4FA9-9EDF-6925D9086F41}" presName="sibTrans" presStyleCnt="0"/>
      <dgm:spPr/>
    </dgm:pt>
    <dgm:pt modelId="{A7AFC7C2-CB72-4620-9A90-466717426D4C}" type="pres">
      <dgm:prSet presAssocID="{5D3F7B42-3D65-4EBA-B955-186E518ABCBC}" presName="node" presStyleLbl="node1" presStyleIdx="1" presStyleCnt="7">
        <dgm:presLayoutVars>
          <dgm:bulletEnabled val="1"/>
        </dgm:presLayoutVars>
      </dgm:prSet>
      <dgm:spPr/>
    </dgm:pt>
    <dgm:pt modelId="{F734C46E-8CDC-4CE6-BCAF-5B9B70DFF061}" type="pres">
      <dgm:prSet presAssocID="{99542C36-BC9C-44B1-8F43-CD99F881DAB6}" presName="sibTrans" presStyleCnt="0"/>
      <dgm:spPr/>
    </dgm:pt>
    <dgm:pt modelId="{06B4BC5C-5C9B-47DA-9FEB-CC637F5531FA}" type="pres">
      <dgm:prSet presAssocID="{4DA760D8-20FF-4329-A72A-8B75339D90D2}" presName="node" presStyleLbl="node1" presStyleIdx="2" presStyleCnt="7">
        <dgm:presLayoutVars>
          <dgm:bulletEnabled val="1"/>
        </dgm:presLayoutVars>
      </dgm:prSet>
      <dgm:spPr/>
    </dgm:pt>
    <dgm:pt modelId="{0F9245A8-1EA6-47E2-AA9E-94A7AAC167CF}" type="pres">
      <dgm:prSet presAssocID="{6E7C11BB-0BE5-4C03-9558-D8D7F457E0F1}" presName="sibTrans" presStyleCnt="0"/>
      <dgm:spPr/>
    </dgm:pt>
    <dgm:pt modelId="{1F28323B-53B5-4394-968D-7C0540AA4E87}" type="pres">
      <dgm:prSet presAssocID="{71463A88-B3EE-4648-9143-728A030EBA46}" presName="node" presStyleLbl="node1" presStyleIdx="3" presStyleCnt="7">
        <dgm:presLayoutVars>
          <dgm:bulletEnabled val="1"/>
        </dgm:presLayoutVars>
      </dgm:prSet>
      <dgm:spPr/>
    </dgm:pt>
    <dgm:pt modelId="{4490374D-503B-46D7-B581-32BC6BD15508}" type="pres">
      <dgm:prSet presAssocID="{E716D58B-7B22-4F11-A2C7-70794366A3C3}" presName="sibTrans" presStyleCnt="0"/>
      <dgm:spPr/>
    </dgm:pt>
    <dgm:pt modelId="{FED88B0C-90C2-4073-BE39-77CDBF98E5AF}" type="pres">
      <dgm:prSet presAssocID="{DE73A6B9-7561-40D9-9B81-C6C1984E8F08}" presName="node" presStyleLbl="node1" presStyleIdx="4" presStyleCnt="7">
        <dgm:presLayoutVars>
          <dgm:bulletEnabled val="1"/>
        </dgm:presLayoutVars>
      </dgm:prSet>
      <dgm:spPr/>
    </dgm:pt>
    <dgm:pt modelId="{A52F226C-BC64-4E52-A19A-5AC00911D733}" type="pres">
      <dgm:prSet presAssocID="{A52370C1-31B5-4349-BAA5-CB7E049352AC}" presName="sibTrans" presStyleCnt="0"/>
      <dgm:spPr/>
    </dgm:pt>
    <dgm:pt modelId="{4B215603-1B86-4922-937B-E227A008F13D}" type="pres">
      <dgm:prSet presAssocID="{7DB49364-0D0F-4817-BD60-842A4E207823}" presName="node" presStyleLbl="node1" presStyleIdx="5" presStyleCnt="7">
        <dgm:presLayoutVars>
          <dgm:bulletEnabled val="1"/>
        </dgm:presLayoutVars>
      </dgm:prSet>
      <dgm:spPr/>
    </dgm:pt>
    <dgm:pt modelId="{32474359-067A-470A-A535-2C6BE5DBBEFC}" type="pres">
      <dgm:prSet presAssocID="{1519CE12-685B-4854-BBB0-C96F0007E1C3}" presName="sibTrans" presStyleCnt="0"/>
      <dgm:spPr/>
    </dgm:pt>
    <dgm:pt modelId="{C8A1824B-AFE0-4C8B-8370-35FF433B7B05}" type="pres">
      <dgm:prSet presAssocID="{4DC4B11E-6123-48DA-82A8-19DEF825A344}" presName="node" presStyleLbl="node1" presStyleIdx="6" presStyleCnt="7">
        <dgm:presLayoutVars>
          <dgm:bulletEnabled val="1"/>
        </dgm:presLayoutVars>
      </dgm:prSet>
      <dgm:spPr/>
    </dgm:pt>
  </dgm:ptLst>
  <dgm:cxnLst>
    <dgm:cxn modelId="{57E5F724-4666-4947-BD15-87DB29649BF1}" type="presOf" srcId="{DE73A6B9-7561-40D9-9B81-C6C1984E8F08}" destId="{FED88B0C-90C2-4073-BE39-77CDBF98E5AF}" srcOrd="0" destOrd="0" presId="urn:microsoft.com/office/officeart/2005/8/layout/default"/>
    <dgm:cxn modelId="{2CD37125-F68D-460D-A3FE-1DC67911463A}" type="presOf" srcId="{25EEECFD-7C1F-4B3D-B293-47642EA60F2C}" destId="{4F92C6B9-2E64-4BA3-8CA2-094AEC1540E1}" srcOrd="0" destOrd="0" presId="urn:microsoft.com/office/officeart/2005/8/layout/default"/>
    <dgm:cxn modelId="{E307A22A-8CFA-420F-BA88-C2A7E23CEDE3}" srcId="{25EEECFD-7C1F-4B3D-B293-47642EA60F2C}" destId="{71463A88-B3EE-4648-9143-728A030EBA46}" srcOrd="3" destOrd="0" parTransId="{04B3A960-2686-4D1C-A87E-8B56F7CD93E1}" sibTransId="{E716D58B-7B22-4F11-A2C7-70794366A3C3}"/>
    <dgm:cxn modelId="{0E7ACE32-0CCD-4E29-8C6E-6695A4E2F68D}" type="presOf" srcId="{4DC4B11E-6123-48DA-82A8-19DEF825A344}" destId="{C8A1824B-AFE0-4C8B-8370-35FF433B7B05}" srcOrd="0" destOrd="0" presId="urn:microsoft.com/office/officeart/2005/8/layout/default"/>
    <dgm:cxn modelId="{13F8AF53-8B1C-4F46-BE98-6EB7123D8E9D}" type="presOf" srcId="{7DB49364-0D0F-4817-BD60-842A4E207823}" destId="{4B215603-1B86-4922-937B-E227A008F13D}" srcOrd="0" destOrd="0" presId="urn:microsoft.com/office/officeart/2005/8/layout/default"/>
    <dgm:cxn modelId="{661F525A-6062-456A-B3AD-F2E7EF7B5E87}" srcId="{25EEECFD-7C1F-4B3D-B293-47642EA60F2C}" destId="{DE73A6B9-7561-40D9-9B81-C6C1984E8F08}" srcOrd="4" destOrd="0" parTransId="{AF5C14F8-2EC8-4071-8A29-EED96B6349DD}" sibTransId="{A52370C1-31B5-4349-BAA5-CB7E049352AC}"/>
    <dgm:cxn modelId="{26E0D092-B811-4C16-A392-6FB4C1049296}" srcId="{25EEECFD-7C1F-4B3D-B293-47642EA60F2C}" destId="{4DA760D8-20FF-4329-A72A-8B75339D90D2}" srcOrd="2" destOrd="0" parTransId="{924DD933-0581-4208-9B38-50DC3D1E0CB4}" sibTransId="{6E7C11BB-0BE5-4C03-9558-D8D7F457E0F1}"/>
    <dgm:cxn modelId="{BA6518A1-9B4E-43CD-A245-1D38F4440590}" srcId="{25EEECFD-7C1F-4B3D-B293-47642EA60F2C}" destId="{4DC4B11E-6123-48DA-82A8-19DEF825A344}" srcOrd="6" destOrd="0" parTransId="{43237C16-670B-46AF-9FDA-02E383482A9B}" sibTransId="{EB0DCABD-A035-4E93-A048-A5ED95602FEA}"/>
    <dgm:cxn modelId="{A25643AB-E66E-4A35-954B-E3E8E11633AD}" srcId="{25EEECFD-7C1F-4B3D-B293-47642EA60F2C}" destId="{5D3F7B42-3D65-4EBA-B955-186E518ABCBC}" srcOrd="1" destOrd="0" parTransId="{08D7FE4E-E1E0-40A7-83F9-F227FFAE90A7}" sibTransId="{99542C36-BC9C-44B1-8F43-CD99F881DAB6}"/>
    <dgm:cxn modelId="{C4E147B1-1187-4264-873A-65169C2CF610}" type="presOf" srcId="{71463A88-B3EE-4648-9143-728A030EBA46}" destId="{1F28323B-53B5-4394-968D-7C0540AA4E87}" srcOrd="0" destOrd="0" presId="urn:microsoft.com/office/officeart/2005/8/layout/default"/>
    <dgm:cxn modelId="{B62770B6-A305-47D0-AFE8-9BFCF3D84F4B}" type="presOf" srcId="{5D3F7B42-3D65-4EBA-B955-186E518ABCBC}" destId="{A7AFC7C2-CB72-4620-9A90-466717426D4C}" srcOrd="0" destOrd="0" presId="urn:microsoft.com/office/officeart/2005/8/layout/default"/>
    <dgm:cxn modelId="{E9FC97B7-8C2A-40C2-A136-D8455C3CFA5D}" type="presOf" srcId="{4DA760D8-20FF-4329-A72A-8B75339D90D2}" destId="{06B4BC5C-5C9B-47DA-9FEB-CC637F5531FA}" srcOrd="0" destOrd="0" presId="urn:microsoft.com/office/officeart/2005/8/layout/default"/>
    <dgm:cxn modelId="{53D619C8-1C0A-411C-A901-4025C045E158}" srcId="{25EEECFD-7C1F-4B3D-B293-47642EA60F2C}" destId="{8961F1A4-CA2F-4020-B14B-FEB51854A7F0}" srcOrd="0" destOrd="0" parTransId="{3F503B22-E117-42E6-89CF-B7FC523E76EB}" sibTransId="{E68879B7-2552-4FA9-9EDF-6925D9086F41}"/>
    <dgm:cxn modelId="{968030DF-B04E-4A4C-88CE-3F94C4225DFD}" type="presOf" srcId="{8961F1A4-CA2F-4020-B14B-FEB51854A7F0}" destId="{CFDAFEB0-9DB8-48E5-AEAE-01C295D4F712}" srcOrd="0" destOrd="0" presId="urn:microsoft.com/office/officeart/2005/8/layout/default"/>
    <dgm:cxn modelId="{E1652AF3-2831-4480-86FE-2737D028A97E}" srcId="{25EEECFD-7C1F-4B3D-B293-47642EA60F2C}" destId="{7DB49364-0D0F-4817-BD60-842A4E207823}" srcOrd="5" destOrd="0" parTransId="{0CE09086-E8F4-4868-8FCF-EE6B4B016733}" sibTransId="{1519CE12-685B-4854-BBB0-C96F0007E1C3}"/>
    <dgm:cxn modelId="{0E2D96FE-DDB5-4B02-B4E7-5457CA14F93D}" type="presParOf" srcId="{4F92C6B9-2E64-4BA3-8CA2-094AEC1540E1}" destId="{CFDAFEB0-9DB8-48E5-AEAE-01C295D4F712}" srcOrd="0" destOrd="0" presId="urn:microsoft.com/office/officeart/2005/8/layout/default"/>
    <dgm:cxn modelId="{D507B0CD-58C0-49F9-8314-5583FAA1D755}" type="presParOf" srcId="{4F92C6B9-2E64-4BA3-8CA2-094AEC1540E1}" destId="{6BEE58D2-AD9A-4CC8-B8AB-EF23EC0F1BC1}" srcOrd="1" destOrd="0" presId="urn:microsoft.com/office/officeart/2005/8/layout/default"/>
    <dgm:cxn modelId="{B19C2C70-FC26-4E9F-B852-9EB1B6852F7F}" type="presParOf" srcId="{4F92C6B9-2E64-4BA3-8CA2-094AEC1540E1}" destId="{A7AFC7C2-CB72-4620-9A90-466717426D4C}" srcOrd="2" destOrd="0" presId="urn:microsoft.com/office/officeart/2005/8/layout/default"/>
    <dgm:cxn modelId="{EADDD153-38DC-427E-9933-FFD9EAD33C7D}" type="presParOf" srcId="{4F92C6B9-2E64-4BA3-8CA2-094AEC1540E1}" destId="{F734C46E-8CDC-4CE6-BCAF-5B9B70DFF061}" srcOrd="3" destOrd="0" presId="urn:microsoft.com/office/officeart/2005/8/layout/default"/>
    <dgm:cxn modelId="{5F2041EB-3769-4355-9D65-AA4D310A1CE2}" type="presParOf" srcId="{4F92C6B9-2E64-4BA3-8CA2-094AEC1540E1}" destId="{06B4BC5C-5C9B-47DA-9FEB-CC637F5531FA}" srcOrd="4" destOrd="0" presId="urn:microsoft.com/office/officeart/2005/8/layout/default"/>
    <dgm:cxn modelId="{BB9296F8-3A99-4B1C-A665-5DF04FCC5064}" type="presParOf" srcId="{4F92C6B9-2E64-4BA3-8CA2-094AEC1540E1}" destId="{0F9245A8-1EA6-47E2-AA9E-94A7AAC167CF}" srcOrd="5" destOrd="0" presId="urn:microsoft.com/office/officeart/2005/8/layout/default"/>
    <dgm:cxn modelId="{A2B62074-62D2-4434-B962-7ABF5CECFAB2}" type="presParOf" srcId="{4F92C6B9-2E64-4BA3-8CA2-094AEC1540E1}" destId="{1F28323B-53B5-4394-968D-7C0540AA4E87}" srcOrd="6" destOrd="0" presId="urn:microsoft.com/office/officeart/2005/8/layout/default"/>
    <dgm:cxn modelId="{C39BA0FF-01A7-4F4A-BC3D-4A6804B224C2}" type="presParOf" srcId="{4F92C6B9-2E64-4BA3-8CA2-094AEC1540E1}" destId="{4490374D-503B-46D7-B581-32BC6BD15508}" srcOrd="7" destOrd="0" presId="urn:microsoft.com/office/officeart/2005/8/layout/default"/>
    <dgm:cxn modelId="{F3D9D394-3EAB-4B62-8C8B-E9292F687B50}" type="presParOf" srcId="{4F92C6B9-2E64-4BA3-8CA2-094AEC1540E1}" destId="{FED88B0C-90C2-4073-BE39-77CDBF98E5AF}" srcOrd="8" destOrd="0" presId="urn:microsoft.com/office/officeart/2005/8/layout/default"/>
    <dgm:cxn modelId="{B864303B-1C82-4158-A36C-CC519BBB1DCE}" type="presParOf" srcId="{4F92C6B9-2E64-4BA3-8CA2-094AEC1540E1}" destId="{A52F226C-BC64-4E52-A19A-5AC00911D733}" srcOrd="9" destOrd="0" presId="urn:microsoft.com/office/officeart/2005/8/layout/default"/>
    <dgm:cxn modelId="{12A1F9B6-09A4-4B8B-8F18-151E673ED398}" type="presParOf" srcId="{4F92C6B9-2E64-4BA3-8CA2-094AEC1540E1}" destId="{4B215603-1B86-4922-937B-E227A008F13D}" srcOrd="10" destOrd="0" presId="urn:microsoft.com/office/officeart/2005/8/layout/default"/>
    <dgm:cxn modelId="{3294F465-924B-4A67-A0C5-DA033FA66850}" type="presParOf" srcId="{4F92C6B9-2E64-4BA3-8CA2-094AEC1540E1}" destId="{32474359-067A-470A-A535-2C6BE5DBBEFC}" srcOrd="11" destOrd="0" presId="urn:microsoft.com/office/officeart/2005/8/layout/default"/>
    <dgm:cxn modelId="{85346031-AC3D-4FC2-B303-0E0D8EFF30D6}" type="presParOf" srcId="{4F92C6B9-2E64-4BA3-8CA2-094AEC1540E1}" destId="{C8A1824B-AFE0-4C8B-8370-35FF433B7B05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829251-1EA8-4AAC-8B0A-FD38E9E62C09}">
      <dsp:nvSpPr>
        <dsp:cNvPr id="0" name=""/>
        <dsp:cNvSpPr/>
      </dsp:nvSpPr>
      <dsp:spPr>
        <a:xfrm>
          <a:off x="0" y="3225"/>
          <a:ext cx="4697730" cy="68701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98F649-3882-4172-BE2A-AEBDE4BE90EB}">
      <dsp:nvSpPr>
        <dsp:cNvPr id="0" name=""/>
        <dsp:cNvSpPr/>
      </dsp:nvSpPr>
      <dsp:spPr>
        <a:xfrm>
          <a:off x="207820" y="157802"/>
          <a:ext cx="377855" cy="37785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3784C4-9156-4D0A-A2A6-1C30354C8971}">
      <dsp:nvSpPr>
        <dsp:cNvPr id="0" name=""/>
        <dsp:cNvSpPr/>
      </dsp:nvSpPr>
      <dsp:spPr>
        <a:xfrm>
          <a:off x="793497" y="3225"/>
          <a:ext cx="3904232" cy="687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709" tIns="72709" rIns="72709" bIns="7270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Introduction and curriculum links </a:t>
          </a:r>
          <a:endParaRPr lang="en-US" sz="1900" kern="1200"/>
        </a:p>
      </dsp:txBody>
      <dsp:txXfrm>
        <a:off x="793497" y="3225"/>
        <a:ext cx="3904232" cy="687010"/>
      </dsp:txXfrm>
    </dsp:sp>
    <dsp:sp modelId="{A33028EB-1E9E-46E7-82AF-E1C370810CA4}">
      <dsp:nvSpPr>
        <dsp:cNvPr id="0" name=""/>
        <dsp:cNvSpPr/>
      </dsp:nvSpPr>
      <dsp:spPr>
        <a:xfrm>
          <a:off x="0" y="861988"/>
          <a:ext cx="4697730" cy="68701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74BD9D-4E6E-4013-AF90-74F7B4407B85}">
      <dsp:nvSpPr>
        <dsp:cNvPr id="0" name=""/>
        <dsp:cNvSpPr/>
      </dsp:nvSpPr>
      <dsp:spPr>
        <a:xfrm>
          <a:off x="207820" y="1016566"/>
          <a:ext cx="377855" cy="37785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127067-C327-47A1-83FD-F6061554802F}">
      <dsp:nvSpPr>
        <dsp:cNvPr id="0" name=""/>
        <dsp:cNvSpPr/>
      </dsp:nvSpPr>
      <dsp:spPr>
        <a:xfrm>
          <a:off x="793497" y="861988"/>
          <a:ext cx="3904232" cy="687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709" tIns="72709" rIns="72709" bIns="7270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Key learning</a:t>
          </a:r>
          <a:endParaRPr lang="en-US" sz="1900" kern="1200"/>
        </a:p>
      </dsp:txBody>
      <dsp:txXfrm>
        <a:off x="793497" y="861988"/>
        <a:ext cx="3904232" cy="687010"/>
      </dsp:txXfrm>
    </dsp:sp>
    <dsp:sp modelId="{3985D9DD-BFD8-4E8B-9B3A-5FA5BCC239A5}">
      <dsp:nvSpPr>
        <dsp:cNvPr id="0" name=""/>
        <dsp:cNvSpPr/>
      </dsp:nvSpPr>
      <dsp:spPr>
        <a:xfrm>
          <a:off x="0" y="1720752"/>
          <a:ext cx="4697730" cy="68701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014BC3-19F6-43F6-831B-A237145126DA}">
      <dsp:nvSpPr>
        <dsp:cNvPr id="0" name=""/>
        <dsp:cNvSpPr/>
      </dsp:nvSpPr>
      <dsp:spPr>
        <a:xfrm>
          <a:off x="207820" y="1875330"/>
          <a:ext cx="377855" cy="37785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50B1F9-A9EF-4A5A-BEBB-9B2E3FFDC707}">
      <dsp:nvSpPr>
        <dsp:cNvPr id="0" name=""/>
        <dsp:cNvSpPr/>
      </dsp:nvSpPr>
      <dsp:spPr>
        <a:xfrm>
          <a:off x="793497" y="1720752"/>
          <a:ext cx="3904232" cy="687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709" tIns="72709" rIns="72709" bIns="7270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Trainee activities </a:t>
          </a:r>
          <a:endParaRPr lang="en-US" sz="1900" kern="1200"/>
        </a:p>
      </dsp:txBody>
      <dsp:txXfrm>
        <a:off x="793497" y="1720752"/>
        <a:ext cx="3904232" cy="687010"/>
      </dsp:txXfrm>
    </dsp:sp>
    <dsp:sp modelId="{FD1ABEB0-CA44-4E2B-9285-94F25AE8C2B8}">
      <dsp:nvSpPr>
        <dsp:cNvPr id="0" name=""/>
        <dsp:cNvSpPr/>
      </dsp:nvSpPr>
      <dsp:spPr>
        <a:xfrm>
          <a:off x="0" y="2579516"/>
          <a:ext cx="4697730" cy="68701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63A579-CF1E-4DE0-97F7-6D9FD6A0B0E8}">
      <dsp:nvSpPr>
        <dsp:cNvPr id="0" name=""/>
        <dsp:cNvSpPr/>
      </dsp:nvSpPr>
      <dsp:spPr>
        <a:xfrm>
          <a:off x="207820" y="2734093"/>
          <a:ext cx="377855" cy="37785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4FEEB9-2E5C-432B-AC73-7B5E41FE67EB}">
      <dsp:nvSpPr>
        <dsp:cNvPr id="0" name=""/>
        <dsp:cNvSpPr/>
      </dsp:nvSpPr>
      <dsp:spPr>
        <a:xfrm>
          <a:off x="793497" y="2579516"/>
          <a:ext cx="3904232" cy="687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709" tIns="72709" rIns="72709" bIns="7270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Activity Outputs </a:t>
          </a:r>
          <a:endParaRPr lang="en-US" sz="1900" kern="1200"/>
        </a:p>
      </dsp:txBody>
      <dsp:txXfrm>
        <a:off x="793497" y="2579516"/>
        <a:ext cx="3904232" cy="687010"/>
      </dsp:txXfrm>
    </dsp:sp>
    <dsp:sp modelId="{5367B476-B62D-4745-833E-DA92B6FF6544}">
      <dsp:nvSpPr>
        <dsp:cNvPr id="0" name=""/>
        <dsp:cNvSpPr/>
      </dsp:nvSpPr>
      <dsp:spPr>
        <a:xfrm>
          <a:off x="0" y="3438279"/>
          <a:ext cx="4697730" cy="68701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AB34C1-4939-43E5-BB1D-45D29552787E}">
      <dsp:nvSpPr>
        <dsp:cNvPr id="0" name=""/>
        <dsp:cNvSpPr/>
      </dsp:nvSpPr>
      <dsp:spPr>
        <a:xfrm>
          <a:off x="207820" y="3592857"/>
          <a:ext cx="377855" cy="37785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61E7F9-4731-48B9-B6B7-502682F1B078}">
      <dsp:nvSpPr>
        <dsp:cNvPr id="0" name=""/>
        <dsp:cNvSpPr/>
      </dsp:nvSpPr>
      <dsp:spPr>
        <a:xfrm>
          <a:off x="793497" y="3438279"/>
          <a:ext cx="3904232" cy="687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709" tIns="72709" rIns="72709" bIns="7270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Optional Synoptic writing task </a:t>
          </a:r>
          <a:endParaRPr lang="en-US" sz="1900" kern="1200" dirty="0"/>
        </a:p>
      </dsp:txBody>
      <dsp:txXfrm>
        <a:off x="793497" y="3438279"/>
        <a:ext cx="3904232" cy="6870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390EF6-18E3-4A5F-AAD9-BE157D33CE77}">
      <dsp:nvSpPr>
        <dsp:cNvPr id="0" name=""/>
        <dsp:cNvSpPr/>
      </dsp:nvSpPr>
      <dsp:spPr>
        <a:xfrm>
          <a:off x="145153" y="7105"/>
          <a:ext cx="1005669" cy="100566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CE5574-EEDD-489B-88FB-54281A74EBEC}">
      <dsp:nvSpPr>
        <dsp:cNvPr id="0" name=""/>
        <dsp:cNvSpPr/>
      </dsp:nvSpPr>
      <dsp:spPr>
        <a:xfrm>
          <a:off x="356344" y="218296"/>
          <a:ext cx="583288" cy="5832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1E306C-DF38-4633-B8B2-F6FFE2F87AD3}">
      <dsp:nvSpPr>
        <dsp:cNvPr id="0" name=""/>
        <dsp:cNvSpPr/>
      </dsp:nvSpPr>
      <dsp:spPr>
        <a:xfrm>
          <a:off x="1366323" y="7105"/>
          <a:ext cx="2370505" cy="1005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The</a:t>
          </a:r>
          <a:r>
            <a:rPr lang="en-US" sz="1500" kern="1200" baseline="0" dirty="0"/>
            <a:t> beginnings of a plan to share with your mentor </a:t>
          </a:r>
          <a:endParaRPr lang="en-US" sz="1500" kern="1200" dirty="0"/>
        </a:p>
      </dsp:txBody>
      <dsp:txXfrm>
        <a:off x="1366323" y="7105"/>
        <a:ext cx="2370505" cy="1005669"/>
      </dsp:txXfrm>
    </dsp:sp>
    <dsp:sp modelId="{7CA7A273-72AE-40CE-9DF7-BEE8FBCA027E}">
      <dsp:nvSpPr>
        <dsp:cNvPr id="0" name=""/>
        <dsp:cNvSpPr/>
      </dsp:nvSpPr>
      <dsp:spPr>
        <a:xfrm>
          <a:off x="4149871" y="7105"/>
          <a:ext cx="1005669" cy="100566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C215C4-E5F9-4A6C-9AFD-A50D582825FD}">
      <dsp:nvSpPr>
        <dsp:cNvPr id="0" name=""/>
        <dsp:cNvSpPr/>
      </dsp:nvSpPr>
      <dsp:spPr>
        <a:xfrm>
          <a:off x="4361061" y="218296"/>
          <a:ext cx="583288" cy="5832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2F1594-3D55-47D6-90AC-A9990A52DA26}">
      <dsp:nvSpPr>
        <dsp:cNvPr id="0" name=""/>
        <dsp:cNvSpPr/>
      </dsp:nvSpPr>
      <dsp:spPr>
        <a:xfrm>
          <a:off x="5371040" y="7105"/>
          <a:ext cx="2370505" cy="1005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Ideas on how to </a:t>
          </a:r>
          <a:r>
            <a:rPr lang="en-GB" sz="1500" b="1" kern="1200" dirty="0"/>
            <a:t>organise</a:t>
          </a:r>
          <a:r>
            <a:rPr lang="en-GB" sz="1500" kern="1200" dirty="0"/>
            <a:t> people, the space, the equipment and time, before, during and after lessons. </a:t>
          </a:r>
          <a:endParaRPr lang="en-US" sz="1500" kern="1200" dirty="0"/>
        </a:p>
      </dsp:txBody>
      <dsp:txXfrm>
        <a:off x="5371040" y="7105"/>
        <a:ext cx="2370505" cy="1005669"/>
      </dsp:txXfrm>
    </dsp:sp>
    <dsp:sp modelId="{867BE0B8-1D7A-47AF-8910-642F470552C0}">
      <dsp:nvSpPr>
        <dsp:cNvPr id="0" name=""/>
        <dsp:cNvSpPr/>
      </dsp:nvSpPr>
      <dsp:spPr>
        <a:xfrm>
          <a:off x="145153" y="1427646"/>
          <a:ext cx="1005669" cy="100566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AD6547-4D53-4885-94E8-8131B181DC07}">
      <dsp:nvSpPr>
        <dsp:cNvPr id="0" name=""/>
        <dsp:cNvSpPr/>
      </dsp:nvSpPr>
      <dsp:spPr>
        <a:xfrm>
          <a:off x="356344" y="1638836"/>
          <a:ext cx="583288" cy="5832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BDFA3B-002F-4337-9D80-07B019384713}">
      <dsp:nvSpPr>
        <dsp:cNvPr id="0" name=""/>
        <dsp:cNvSpPr/>
      </dsp:nvSpPr>
      <dsp:spPr>
        <a:xfrm>
          <a:off x="1366323" y="1427646"/>
          <a:ext cx="2370505" cy="1005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Ideas of rules and routines to establish the environment you want for learning </a:t>
          </a:r>
          <a:endParaRPr lang="en-US" sz="1500" kern="1200" dirty="0"/>
        </a:p>
      </dsp:txBody>
      <dsp:txXfrm>
        <a:off x="1366323" y="1427646"/>
        <a:ext cx="2370505" cy="1005669"/>
      </dsp:txXfrm>
    </dsp:sp>
    <dsp:sp modelId="{2718E391-F3AE-484B-B589-6F326CF54BE9}">
      <dsp:nvSpPr>
        <dsp:cNvPr id="0" name=""/>
        <dsp:cNvSpPr/>
      </dsp:nvSpPr>
      <dsp:spPr>
        <a:xfrm>
          <a:off x="4149871" y="1427646"/>
          <a:ext cx="1005669" cy="100566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2F46D2-A3BB-4ABC-8A9B-4040369A6CC3}">
      <dsp:nvSpPr>
        <dsp:cNvPr id="0" name=""/>
        <dsp:cNvSpPr/>
      </dsp:nvSpPr>
      <dsp:spPr>
        <a:xfrm>
          <a:off x="4361061" y="1638836"/>
          <a:ext cx="583288" cy="58328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709AB8-2295-4130-9481-B52AD2A42340}">
      <dsp:nvSpPr>
        <dsp:cNvPr id="0" name=""/>
        <dsp:cNvSpPr/>
      </dsp:nvSpPr>
      <dsp:spPr>
        <a:xfrm>
          <a:off x="5371040" y="1427646"/>
          <a:ext cx="2370505" cy="1005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A set of notes on what needs to be included in a planning template.  </a:t>
          </a:r>
          <a:endParaRPr lang="en-US" sz="1500" kern="1200" dirty="0"/>
        </a:p>
      </dsp:txBody>
      <dsp:txXfrm>
        <a:off x="5371040" y="1427646"/>
        <a:ext cx="2370505" cy="10056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74764-975B-4527-AF3F-995575AECF08}">
      <dsp:nvSpPr>
        <dsp:cNvPr id="0" name=""/>
        <dsp:cNvSpPr/>
      </dsp:nvSpPr>
      <dsp:spPr>
        <a:xfrm>
          <a:off x="0" y="1593"/>
          <a:ext cx="78867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D5255F-8ACB-4995-AE31-C1FC956CFFE0}">
      <dsp:nvSpPr>
        <dsp:cNvPr id="0" name=""/>
        <dsp:cNvSpPr/>
      </dsp:nvSpPr>
      <dsp:spPr>
        <a:xfrm>
          <a:off x="0" y="1593"/>
          <a:ext cx="7886700" cy="543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A SWOT analysis </a:t>
          </a:r>
          <a:endParaRPr lang="en-US" sz="2500" kern="1200"/>
        </a:p>
      </dsp:txBody>
      <dsp:txXfrm>
        <a:off x="0" y="1593"/>
        <a:ext cx="7886700" cy="543386"/>
      </dsp:txXfrm>
    </dsp:sp>
    <dsp:sp modelId="{D6803530-1160-4863-A600-623DCC77E110}">
      <dsp:nvSpPr>
        <dsp:cNvPr id="0" name=""/>
        <dsp:cNvSpPr/>
      </dsp:nvSpPr>
      <dsp:spPr>
        <a:xfrm>
          <a:off x="0" y="544979"/>
          <a:ext cx="78867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66F169-9076-41FF-9186-D0F30F181896}">
      <dsp:nvSpPr>
        <dsp:cNvPr id="0" name=""/>
        <dsp:cNvSpPr/>
      </dsp:nvSpPr>
      <dsp:spPr>
        <a:xfrm>
          <a:off x="0" y="544979"/>
          <a:ext cx="7886700" cy="543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A set of long-term targets for the first term</a:t>
          </a:r>
          <a:endParaRPr lang="en-US" sz="2500" kern="1200" dirty="0"/>
        </a:p>
      </dsp:txBody>
      <dsp:txXfrm>
        <a:off x="0" y="544979"/>
        <a:ext cx="7886700" cy="543386"/>
      </dsp:txXfrm>
    </dsp:sp>
    <dsp:sp modelId="{4BBA2E6D-149B-4B6B-BB3F-BD6633F3F5D9}">
      <dsp:nvSpPr>
        <dsp:cNvPr id="0" name=""/>
        <dsp:cNvSpPr/>
      </dsp:nvSpPr>
      <dsp:spPr>
        <a:xfrm>
          <a:off x="0" y="1088365"/>
          <a:ext cx="78867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00D128-0604-4FBD-9048-57BA95E6F46A}">
      <dsp:nvSpPr>
        <dsp:cNvPr id="0" name=""/>
        <dsp:cNvSpPr/>
      </dsp:nvSpPr>
      <dsp:spPr>
        <a:xfrm>
          <a:off x="0" y="1088365"/>
          <a:ext cx="7886700" cy="543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An outline plan of a coaching contract </a:t>
          </a:r>
          <a:endParaRPr lang="en-US" sz="2500" kern="1200" dirty="0"/>
        </a:p>
      </dsp:txBody>
      <dsp:txXfrm>
        <a:off x="0" y="1088365"/>
        <a:ext cx="7886700" cy="543386"/>
      </dsp:txXfrm>
    </dsp:sp>
    <dsp:sp modelId="{7255689C-CCB0-48E0-A141-2281D1EBA89B}">
      <dsp:nvSpPr>
        <dsp:cNvPr id="0" name=""/>
        <dsp:cNvSpPr/>
      </dsp:nvSpPr>
      <dsp:spPr>
        <a:xfrm>
          <a:off x="0" y="1631751"/>
          <a:ext cx="78867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4DDAAA-6BEA-46F9-A9D9-345F981A4388}">
      <dsp:nvSpPr>
        <dsp:cNvPr id="0" name=""/>
        <dsp:cNvSpPr/>
      </dsp:nvSpPr>
      <dsp:spPr>
        <a:xfrm>
          <a:off x="0" y="1631752"/>
          <a:ext cx="7886700" cy="543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A plan/spreadsheet to track completion of PPU activities</a:t>
          </a:r>
          <a:endParaRPr lang="en-US" sz="2500" kern="1200"/>
        </a:p>
      </dsp:txBody>
      <dsp:txXfrm>
        <a:off x="0" y="1631752"/>
        <a:ext cx="7886700" cy="543386"/>
      </dsp:txXfrm>
    </dsp:sp>
    <dsp:sp modelId="{9CA6E7A2-19E0-40AD-8868-B5BE78564777}">
      <dsp:nvSpPr>
        <dsp:cNvPr id="0" name=""/>
        <dsp:cNvSpPr/>
      </dsp:nvSpPr>
      <dsp:spPr>
        <a:xfrm>
          <a:off x="0" y="2175138"/>
          <a:ext cx="78867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E4ED4C-74D3-4E56-8FD7-68795F657A73}">
      <dsp:nvSpPr>
        <dsp:cNvPr id="0" name=""/>
        <dsp:cNvSpPr/>
      </dsp:nvSpPr>
      <dsp:spPr>
        <a:xfrm>
          <a:off x="0" y="2175138"/>
          <a:ext cx="7886700" cy="543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A shared ‘Sharepoint Folder’ </a:t>
          </a:r>
          <a:endParaRPr lang="en-US" sz="2500" kern="1200" dirty="0"/>
        </a:p>
      </dsp:txBody>
      <dsp:txXfrm>
        <a:off x="0" y="2175138"/>
        <a:ext cx="7886700" cy="543386"/>
      </dsp:txXfrm>
    </dsp:sp>
    <dsp:sp modelId="{3483820A-AF64-43CF-A137-B9846BCFA3BD}">
      <dsp:nvSpPr>
        <dsp:cNvPr id="0" name=""/>
        <dsp:cNvSpPr/>
      </dsp:nvSpPr>
      <dsp:spPr>
        <a:xfrm>
          <a:off x="0" y="2718524"/>
          <a:ext cx="78867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005BEF-C626-4D89-9BC8-5E6ABCE03B3F}">
      <dsp:nvSpPr>
        <dsp:cNvPr id="0" name=""/>
        <dsp:cNvSpPr/>
      </dsp:nvSpPr>
      <dsp:spPr>
        <a:xfrm>
          <a:off x="0" y="2718524"/>
          <a:ext cx="7886700" cy="543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A 5-step plan for the feedback book  </a:t>
          </a:r>
          <a:endParaRPr lang="en-US" sz="2500" kern="1200" dirty="0"/>
        </a:p>
      </dsp:txBody>
      <dsp:txXfrm>
        <a:off x="0" y="2718524"/>
        <a:ext cx="7886700" cy="5433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68D14-ADD1-46B3-9CFC-470D2915840F}">
      <dsp:nvSpPr>
        <dsp:cNvPr id="0" name=""/>
        <dsp:cNvSpPr/>
      </dsp:nvSpPr>
      <dsp:spPr>
        <a:xfrm>
          <a:off x="2445150" y="-77310"/>
          <a:ext cx="1452562" cy="9441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rPr>
            <a:t>Analyse New / Current Reality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2491240" y="-31220"/>
        <a:ext cx="1360382" cy="851985"/>
      </dsp:txXfrm>
    </dsp:sp>
    <dsp:sp modelId="{D2DDCB9A-F008-4AE8-BF6E-47BEABD2EDC6}">
      <dsp:nvSpPr>
        <dsp:cNvPr id="0" name=""/>
        <dsp:cNvSpPr/>
      </dsp:nvSpPr>
      <dsp:spPr>
        <a:xfrm>
          <a:off x="1611688" y="394771"/>
          <a:ext cx="3119485" cy="3119485"/>
        </a:xfrm>
        <a:custGeom>
          <a:avLst/>
          <a:gdLst/>
          <a:ahLst/>
          <a:cxnLst/>
          <a:rect l="0" t="0" r="0" b="0"/>
          <a:pathLst>
            <a:path>
              <a:moveTo>
                <a:pt x="2486503" y="305186"/>
              </a:moveTo>
              <a:arcTo wR="1559742" hR="1559742" stAng="18387232" swAng="163356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9B79A5-8F4D-4F15-8EE1-F3778A317324}">
      <dsp:nvSpPr>
        <dsp:cNvPr id="0" name=""/>
        <dsp:cNvSpPr/>
      </dsp:nvSpPr>
      <dsp:spPr>
        <a:xfrm>
          <a:off x="4004893" y="1482431"/>
          <a:ext cx="1452562" cy="9441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rPr>
            <a:t>Set targets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4050983" y="1528521"/>
        <a:ext cx="1360382" cy="851985"/>
      </dsp:txXfrm>
    </dsp:sp>
    <dsp:sp modelId="{4E9A5802-4379-49B6-B1F7-7D1863861758}">
      <dsp:nvSpPr>
        <dsp:cNvPr id="0" name=""/>
        <dsp:cNvSpPr/>
      </dsp:nvSpPr>
      <dsp:spPr>
        <a:xfrm>
          <a:off x="1611688" y="394771"/>
          <a:ext cx="3119485" cy="3119485"/>
        </a:xfrm>
        <a:custGeom>
          <a:avLst/>
          <a:gdLst/>
          <a:ahLst/>
          <a:cxnLst/>
          <a:rect l="0" t="0" r="0" b="0"/>
          <a:pathLst>
            <a:path>
              <a:moveTo>
                <a:pt x="2996410" y="2167018"/>
              </a:moveTo>
              <a:arcTo wR="1559742" hR="1559742" stAng="1374819" swAng="96773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ADFDC6-6AB0-46C4-9185-E97CEBE6B105}">
      <dsp:nvSpPr>
        <dsp:cNvPr id="0" name=""/>
        <dsp:cNvSpPr/>
      </dsp:nvSpPr>
      <dsp:spPr>
        <a:xfrm>
          <a:off x="2055863" y="2887204"/>
          <a:ext cx="2231136" cy="12541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rPr>
            <a:t>Identify and explain teaching strategies – co-construct targets/goals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2117083" y="2948424"/>
        <a:ext cx="2108696" cy="1131666"/>
      </dsp:txXfrm>
    </dsp:sp>
    <dsp:sp modelId="{EB2F753B-7A86-4D9D-B5B2-9423DE6EFFA3}">
      <dsp:nvSpPr>
        <dsp:cNvPr id="0" name=""/>
        <dsp:cNvSpPr/>
      </dsp:nvSpPr>
      <dsp:spPr>
        <a:xfrm>
          <a:off x="1611688" y="394771"/>
          <a:ext cx="3119485" cy="3119485"/>
        </a:xfrm>
        <a:custGeom>
          <a:avLst/>
          <a:gdLst/>
          <a:ahLst/>
          <a:cxnLst/>
          <a:rect l="0" t="0" r="0" b="0"/>
          <a:pathLst>
            <a:path>
              <a:moveTo>
                <a:pt x="377989" y="2577709"/>
              </a:moveTo>
              <a:arcTo wR="1559742" hR="1559742" stAng="8355495" swAng="65186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5244FC-891C-4394-9CC8-A3F8D303873C}">
      <dsp:nvSpPr>
        <dsp:cNvPr id="0" name=""/>
        <dsp:cNvSpPr/>
      </dsp:nvSpPr>
      <dsp:spPr>
        <a:xfrm>
          <a:off x="638544" y="1263904"/>
          <a:ext cx="1946288" cy="13812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rPr>
            <a:t>Provide support until targets are met (mentorship)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705970" y="1331330"/>
        <a:ext cx="1811436" cy="1246367"/>
      </dsp:txXfrm>
    </dsp:sp>
    <dsp:sp modelId="{2ED59C6B-BB65-4900-BC45-5AFFF7C51F0A}">
      <dsp:nvSpPr>
        <dsp:cNvPr id="0" name=""/>
        <dsp:cNvSpPr/>
      </dsp:nvSpPr>
      <dsp:spPr>
        <a:xfrm>
          <a:off x="1611688" y="394771"/>
          <a:ext cx="3119485" cy="3119485"/>
        </a:xfrm>
        <a:custGeom>
          <a:avLst/>
          <a:gdLst/>
          <a:ahLst/>
          <a:cxnLst/>
          <a:rect l="0" t="0" r="0" b="0"/>
          <a:pathLst>
            <a:path>
              <a:moveTo>
                <a:pt x="256947" y="702116"/>
              </a:moveTo>
              <a:arcTo wR="1559742" hR="1559742" stAng="12801408" swAng="130893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659C0B-5BF7-BC4A-938D-1E761F14529C}">
      <dsp:nvSpPr>
        <dsp:cNvPr id="0" name=""/>
        <dsp:cNvSpPr/>
      </dsp:nvSpPr>
      <dsp:spPr>
        <a:xfrm>
          <a:off x="0" y="42250"/>
          <a:ext cx="7855823" cy="635602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Improvement: improve</a:t>
          </a:r>
          <a:r>
            <a:rPr lang="en-GB" sz="16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not prove </a:t>
          </a:r>
          <a:endParaRPr lang="en-US" sz="1600" kern="120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31028" y="73278"/>
        <a:ext cx="7793767" cy="573546"/>
      </dsp:txXfrm>
    </dsp:sp>
    <dsp:sp modelId="{0FA09A9D-F570-054E-8912-067DC91E9483}">
      <dsp:nvSpPr>
        <dsp:cNvPr id="0" name=""/>
        <dsp:cNvSpPr/>
      </dsp:nvSpPr>
      <dsp:spPr>
        <a:xfrm>
          <a:off x="0" y="723932"/>
          <a:ext cx="7855823" cy="635602"/>
        </a:xfrm>
        <a:prstGeom prst="roundRect">
          <a:avLst/>
        </a:prstGeom>
        <a:solidFill>
          <a:srgbClr val="5B9BD5">
            <a:hueOff val="-1351709"/>
            <a:satOff val="-3484"/>
            <a:lumOff val="-2353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Trainee Agency:</a:t>
          </a:r>
          <a:r>
            <a:rPr lang="en-GB" sz="16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Student-led instructional coaching approach – students an active part of the process</a:t>
          </a:r>
          <a:endParaRPr lang="en-US" sz="1600" kern="120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31028" y="754960"/>
        <a:ext cx="7793767" cy="573546"/>
      </dsp:txXfrm>
    </dsp:sp>
    <dsp:sp modelId="{280FC1DF-754A-E746-8EF9-C07F547D34B0}">
      <dsp:nvSpPr>
        <dsp:cNvPr id="0" name=""/>
        <dsp:cNvSpPr/>
      </dsp:nvSpPr>
      <dsp:spPr>
        <a:xfrm>
          <a:off x="0" y="1405615"/>
          <a:ext cx="7855823" cy="635602"/>
        </a:xfrm>
        <a:prstGeom prst="roundRect">
          <a:avLst/>
        </a:prstGeom>
        <a:solidFill>
          <a:srgbClr val="5B9BD5">
            <a:hueOff val="-2703417"/>
            <a:satOff val="-6968"/>
            <a:lumOff val="-4706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Supportive:</a:t>
          </a:r>
          <a:r>
            <a:rPr lang="en-GB" sz="16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identify students not on track to achieve the TS by the end of programme to enable intervention and support (need sufficient information to inform this)</a:t>
          </a:r>
          <a:endParaRPr lang="en-US" sz="1600" kern="120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31028" y="1436643"/>
        <a:ext cx="7793767" cy="573546"/>
      </dsp:txXfrm>
    </dsp:sp>
    <dsp:sp modelId="{1B7B7AA5-AF67-0D44-A38B-BB1D2F9EE24A}">
      <dsp:nvSpPr>
        <dsp:cNvPr id="0" name=""/>
        <dsp:cNvSpPr/>
      </dsp:nvSpPr>
      <dsp:spPr>
        <a:xfrm>
          <a:off x="0" y="2087298"/>
          <a:ext cx="7855823" cy="635602"/>
        </a:xfrm>
        <a:prstGeom prst="roundRect">
          <a:avLst/>
        </a:prstGeom>
        <a:solidFill>
          <a:srgbClr val="5B9BD5">
            <a:hueOff val="-4055126"/>
            <a:satOff val="-10451"/>
            <a:lumOff val="-7059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Dialogic:</a:t>
          </a:r>
          <a:r>
            <a:rPr lang="en-GB" sz="16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an entitlement to dialogue with expert colleagues /entitlement to expert mentoring and observation of expert colleagues</a:t>
          </a:r>
          <a:endParaRPr lang="en-US" sz="1600" kern="120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31028" y="2118326"/>
        <a:ext cx="7793767" cy="573546"/>
      </dsp:txXfrm>
    </dsp:sp>
    <dsp:sp modelId="{5793DB09-68F6-8947-86A3-FD11B402E376}">
      <dsp:nvSpPr>
        <dsp:cNvPr id="0" name=""/>
        <dsp:cNvSpPr/>
      </dsp:nvSpPr>
      <dsp:spPr>
        <a:xfrm>
          <a:off x="0" y="2768980"/>
          <a:ext cx="7855823" cy="635602"/>
        </a:xfrm>
        <a:prstGeom prst="roundRect">
          <a:avLst/>
        </a:prstGeom>
        <a:solidFill>
          <a:srgbClr val="5B9BD5">
            <a:hueOff val="-5406834"/>
            <a:satOff val="-13935"/>
            <a:lumOff val="-941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Clarity:</a:t>
          </a:r>
          <a:r>
            <a:rPr lang="en-GB" sz="16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shared expectation of expected progress AND of important principles e.g. WTV, expectations of support.</a:t>
          </a:r>
          <a:endParaRPr lang="en-US" sz="16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31028" y="2800008"/>
        <a:ext cx="7793767" cy="573546"/>
      </dsp:txXfrm>
    </dsp:sp>
    <dsp:sp modelId="{4A32ECD9-F020-1F4D-B390-630C84401647}">
      <dsp:nvSpPr>
        <dsp:cNvPr id="0" name=""/>
        <dsp:cNvSpPr/>
      </dsp:nvSpPr>
      <dsp:spPr>
        <a:xfrm>
          <a:off x="0" y="3450663"/>
          <a:ext cx="7855823" cy="635602"/>
        </a:xfrm>
        <a:prstGeom prst="roundRect">
          <a:avLst/>
        </a:prstGeom>
        <a:solidFill>
          <a:srgbClr val="5B9BD5">
            <a:hueOff val="-6758543"/>
            <a:satOff val="-17419"/>
            <a:lumOff val="-1176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Purposeful - streamlined to ensure that assessment contributes to progress with a minimum of workload</a:t>
          </a:r>
        </a:p>
      </dsp:txBody>
      <dsp:txXfrm>
        <a:off x="31028" y="3481691"/>
        <a:ext cx="7793767" cy="5735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659C0B-5BF7-BC4A-938D-1E761F14529C}">
      <dsp:nvSpPr>
        <dsp:cNvPr id="0" name=""/>
        <dsp:cNvSpPr/>
      </dsp:nvSpPr>
      <dsp:spPr>
        <a:xfrm>
          <a:off x="0" y="141562"/>
          <a:ext cx="4697730" cy="614498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Improvement: improve</a:t>
          </a:r>
          <a:r>
            <a:rPr lang="en-GB" sz="11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not prove </a:t>
          </a:r>
          <a:endParaRPr lang="en-US" sz="1100" kern="120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9997" y="171559"/>
        <a:ext cx="4637736" cy="554504"/>
      </dsp:txXfrm>
    </dsp:sp>
    <dsp:sp modelId="{0FA09A9D-F570-054E-8912-067DC91E9483}">
      <dsp:nvSpPr>
        <dsp:cNvPr id="0" name=""/>
        <dsp:cNvSpPr/>
      </dsp:nvSpPr>
      <dsp:spPr>
        <a:xfrm>
          <a:off x="0" y="787740"/>
          <a:ext cx="4697730" cy="614498"/>
        </a:xfrm>
        <a:prstGeom prst="roundRect">
          <a:avLst/>
        </a:prstGeom>
        <a:solidFill>
          <a:srgbClr val="5B9BD5">
            <a:hueOff val="-1351709"/>
            <a:satOff val="-3484"/>
            <a:lumOff val="-2353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Trainee Agency:</a:t>
          </a:r>
          <a:r>
            <a:rPr lang="en-GB" sz="11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Student-led instructional coaching approach – students an active part of the process</a:t>
          </a:r>
          <a:endParaRPr lang="en-US" sz="1100" kern="120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9997" y="817737"/>
        <a:ext cx="4637736" cy="554504"/>
      </dsp:txXfrm>
    </dsp:sp>
    <dsp:sp modelId="{280FC1DF-754A-E746-8EF9-C07F547D34B0}">
      <dsp:nvSpPr>
        <dsp:cNvPr id="0" name=""/>
        <dsp:cNvSpPr/>
      </dsp:nvSpPr>
      <dsp:spPr>
        <a:xfrm>
          <a:off x="0" y="1433919"/>
          <a:ext cx="4697730" cy="614498"/>
        </a:xfrm>
        <a:prstGeom prst="roundRect">
          <a:avLst/>
        </a:prstGeom>
        <a:solidFill>
          <a:srgbClr val="5B9BD5">
            <a:hueOff val="-2703417"/>
            <a:satOff val="-6968"/>
            <a:lumOff val="-4706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Supportive:</a:t>
          </a:r>
          <a:r>
            <a:rPr lang="en-GB" sz="11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identify students not on track to achieve the TS by the end of programme to enable intervention and support (need sufficient information to inform this)</a:t>
          </a:r>
          <a:endParaRPr lang="en-US" sz="1100" kern="120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9997" y="1463916"/>
        <a:ext cx="4637736" cy="554504"/>
      </dsp:txXfrm>
    </dsp:sp>
    <dsp:sp modelId="{1B7B7AA5-AF67-0D44-A38B-BB1D2F9EE24A}">
      <dsp:nvSpPr>
        <dsp:cNvPr id="0" name=""/>
        <dsp:cNvSpPr/>
      </dsp:nvSpPr>
      <dsp:spPr>
        <a:xfrm>
          <a:off x="0" y="2080098"/>
          <a:ext cx="4697730" cy="614498"/>
        </a:xfrm>
        <a:prstGeom prst="roundRect">
          <a:avLst/>
        </a:prstGeom>
        <a:solidFill>
          <a:srgbClr val="5B9BD5">
            <a:hueOff val="-4055126"/>
            <a:satOff val="-10451"/>
            <a:lumOff val="-7059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Dialogic:</a:t>
          </a:r>
          <a:r>
            <a:rPr lang="en-GB" sz="11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an entitlement to dialogue with expert colleagues /entitlement to expert mentoring and observation of expert colleagues</a:t>
          </a:r>
          <a:endParaRPr lang="en-US" sz="1100" kern="120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9997" y="2110095"/>
        <a:ext cx="4637736" cy="554504"/>
      </dsp:txXfrm>
    </dsp:sp>
    <dsp:sp modelId="{5793DB09-68F6-8947-86A3-FD11B402E376}">
      <dsp:nvSpPr>
        <dsp:cNvPr id="0" name=""/>
        <dsp:cNvSpPr/>
      </dsp:nvSpPr>
      <dsp:spPr>
        <a:xfrm>
          <a:off x="0" y="2726276"/>
          <a:ext cx="4697730" cy="614498"/>
        </a:xfrm>
        <a:prstGeom prst="roundRect">
          <a:avLst/>
        </a:prstGeom>
        <a:solidFill>
          <a:srgbClr val="5B9BD5">
            <a:hueOff val="-5406834"/>
            <a:satOff val="-13935"/>
            <a:lumOff val="-941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Clarity:</a:t>
          </a:r>
          <a:r>
            <a:rPr lang="en-GB" sz="11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 shared expectation of expected progress AND of important principles e.g. WTV, expectations of support.</a:t>
          </a:r>
          <a:endParaRPr lang="en-US" sz="11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9997" y="2756273"/>
        <a:ext cx="4637736" cy="554504"/>
      </dsp:txXfrm>
    </dsp:sp>
    <dsp:sp modelId="{4A32ECD9-F020-1F4D-B390-630C84401647}">
      <dsp:nvSpPr>
        <dsp:cNvPr id="0" name=""/>
        <dsp:cNvSpPr/>
      </dsp:nvSpPr>
      <dsp:spPr>
        <a:xfrm>
          <a:off x="0" y="3372455"/>
          <a:ext cx="4697730" cy="614498"/>
        </a:xfrm>
        <a:prstGeom prst="roundRect">
          <a:avLst/>
        </a:prstGeom>
        <a:solidFill>
          <a:srgbClr val="5B9BD5">
            <a:hueOff val="-6758543"/>
            <a:satOff val="-17419"/>
            <a:lumOff val="-1176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Purposeful - streamlined to ensure that assessment contributes to progress with a minimum of workload</a:t>
          </a:r>
        </a:p>
      </dsp:txBody>
      <dsp:txXfrm>
        <a:off x="29997" y="3402452"/>
        <a:ext cx="4637736" cy="55450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DAFEB0-9DB8-48E5-AEAE-01C295D4F712}">
      <dsp:nvSpPr>
        <dsp:cNvPr id="0" name=""/>
        <dsp:cNvSpPr/>
      </dsp:nvSpPr>
      <dsp:spPr>
        <a:xfrm>
          <a:off x="2310" y="440274"/>
          <a:ext cx="1833041" cy="1099824"/>
        </a:xfrm>
        <a:prstGeom prst="rect">
          <a:avLst/>
        </a:prstGeom>
        <a:blipFill rotWithShape="0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0" kern="1200" dirty="0"/>
        </a:p>
      </dsp:txBody>
      <dsp:txXfrm>
        <a:off x="2310" y="440274"/>
        <a:ext cx="1833041" cy="1099824"/>
      </dsp:txXfrm>
    </dsp:sp>
    <dsp:sp modelId="{A7AFC7C2-CB72-4620-9A90-466717426D4C}">
      <dsp:nvSpPr>
        <dsp:cNvPr id="0" name=""/>
        <dsp:cNvSpPr/>
      </dsp:nvSpPr>
      <dsp:spPr>
        <a:xfrm>
          <a:off x="2018656" y="440274"/>
          <a:ext cx="1833041" cy="1099824"/>
        </a:xfrm>
        <a:prstGeom prst="rect">
          <a:avLst/>
        </a:prstGeom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0" kern="1200" dirty="0"/>
        </a:p>
      </dsp:txBody>
      <dsp:txXfrm>
        <a:off x="2018656" y="440274"/>
        <a:ext cx="1833041" cy="1099824"/>
      </dsp:txXfrm>
    </dsp:sp>
    <dsp:sp modelId="{06B4BC5C-5C9B-47DA-9FEB-CC637F5531FA}">
      <dsp:nvSpPr>
        <dsp:cNvPr id="0" name=""/>
        <dsp:cNvSpPr/>
      </dsp:nvSpPr>
      <dsp:spPr>
        <a:xfrm>
          <a:off x="4035002" y="440274"/>
          <a:ext cx="1833041" cy="1099824"/>
        </a:xfrm>
        <a:prstGeom prst="rect">
          <a:avLst/>
        </a:prstGeom>
        <a:blipFill rotWithShape="0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0" kern="1200" dirty="0"/>
        </a:p>
      </dsp:txBody>
      <dsp:txXfrm>
        <a:off x="4035002" y="440274"/>
        <a:ext cx="1833041" cy="1099824"/>
      </dsp:txXfrm>
    </dsp:sp>
    <dsp:sp modelId="{1F28323B-53B5-4394-968D-7C0540AA4E87}">
      <dsp:nvSpPr>
        <dsp:cNvPr id="0" name=""/>
        <dsp:cNvSpPr/>
      </dsp:nvSpPr>
      <dsp:spPr>
        <a:xfrm>
          <a:off x="6051347" y="440274"/>
          <a:ext cx="1833041" cy="1099824"/>
        </a:xfrm>
        <a:prstGeom prst="rect">
          <a:avLst/>
        </a:prstGeom>
        <a:blipFill rotWithShape="0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.</a:t>
          </a:r>
          <a:endParaRPr lang="en-US" sz="5000" kern="1200" dirty="0"/>
        </a:p>
      </dsp:txBody>
      <dsp:txXfrm>
        <a:off x="6051347" y="440274"/>
        <a:ext cx="1833041" cy="1099824"/>
      </dsp:txXfrm>
    </dsp:sp>
    <dsp:sp modelId="{FED88B0C-90C2-4073-BE39-77CDBF98E5AF}">
      <dsp:nvSpPr>
        <dsp:cNvPr id="0" name=""/>
        <dsp:cNvSpPr/>
      </dsp:nvSpPr>
      <dsp:spPr>
        <a:xfrm>
          <a:off x="1010483" y="1723404"/>
          <a:ext cx="1833041" cy="1099824"/>
        </a:xfrm>
        <a:prstGeom prst="rect">
          <a:avLst/>
        </a:prstGeom>
        <a:blipFill rotWithShape="0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.</a:t>
          </a:r>
          <a:endParaRPr lang="en-US" sz="5000" kern="1200" dirty="0"/>
        </a:p>
      </dsp:txBody>
      <dsp:txXfrm>
        <a:off x="1010483" y="1723404"/>
        <a:ext cx="1833041" cy="1099824"/>
      </dsp:txXfrm>
    </dsp:sp>
    <dsp:sp modelId="{4B215603-1B86-4922-937B-E227A008F13D}">
      <dsp:nvSpPr>
        <dsp:cNvPr id="0" name=""/>
        <dsp:cNvSpPr/>
      </dsp:nvSpPr>
      <dsp:spPr>
        <a:xfrm>
          <a:off x="3026829" y="1723404"/>
          <a:ext cx="1833041" cy="1099824"/>
        </a:xfrm>
        <a:prstGeom prst="rect">
          <a:avLst/>
        </a:prstGeom>
        <a:blipFill rotWithShape="0"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0" kern="1200" dirty="0"/>
        </a:p>
      </dsp:txBody>
      <dsp:txXfrm>
        <a:off x="3026829" y="1723404"/>
        <a:ext cx="1833041" cy="1099824"/>
      </dsp:txXfrm>
    </dsp:sp>
    <dsp:sp modelId="{C8A1824B-AFE0-4C8B-8370-35FF433B7B05}">
      <dsp:nvSpPr>
        <dsp:cNvPr id="0" name=""/>
        <dsp:cNvSpPr/>
      </dsp:nvSpPr>
      <dsp:spPr>
        <a:xfrm>
          <a:off x="5043174" y="1723404"/>
          <a:ext cx="1833041" cy="1099824"/>
        </a:xfrm>
        <a:prstGeom prst="rect">
          <a:avLst/>
        </a:prstGeom>
        <a:blipFill rotWithShape="0"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0" kern="1200" dirty="0"/>
        </a:p>
      </dsp:txBody>
      <dsp:txXfrm>
        <a:off x="5043174" y="1723404"/>
        <a:ext cx="1833041" cy="109982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DAFEB0-9DB8-48E5-AEAE-01C295D4F712}">
      <dsp:nvSpPr>
        <dsp:cNvPr id="0" name=""/>
        <dsp:cNvSpPr/>
      </dsp:nvSpPr>
      <dsp:spPr>
        <a:xfrm>
          <a:off x="2310" y="440274"/>
          <a:ext cx="1833041" cy="109982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Equality:  I don’t believe any person or group is more valuable than any other, and I recognise the honour and dignity of every individual</a:t>
          </a:r>
          <a:endParaRPr lang="en-US" sz="1200" kern="1200" dirty="0"/>
        </a:p>
      </dsp:txBody>
      <dsp:txXfrm>
        <a:off x="2310" y="440274"/>
        <a:ext cx="1833041" cy="1099824"/>
      </dsp:txXfrm>
    </dsp:sp>
    <dsp:sp modelId="{A7AFC7C2-CB72-4620-9A90-466717426D4C}">
      <dsp:nvSpPr>
        <dsp:cNvPr id="0" name=""/>
        <dsp:cNvSpPr/>
      </dsp:nvSpPr>
      <dsp:spPr>
        <a:xfrm>
          <a:off x="2018656" y="440274"/>
          <a:ext cx="1833041" cy="1099824"/>
        </a:xfrm>
        <a:prstGeom prst="rect">
          <a:avLst/>
        </a:prstGeom>
        <a:solidFill>
          <a:schemeClr val="accent5">
            <a:hueOff val="-1126424"/>
            <a:satOff val="-2903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Choice: I communicate in a way that acknowledges the professional discretion of others by positioning them as decision makers</a:t>
          </a:r>
          <a:endParaRPr lang="en-US" sz="1200" kern="1200"/>
        </a:p>
      </dsp:txBody>
      <dsp:txXfrm>
        <a:off x="2018656" y="440274"/>
        <a:ext cx="1833041" cy="1099824"/>
      </dsp:txXfrm>
    </dsp:sp>
    <dsp:sp modelId="{06B4BC5C-5C9B-47DA-9FEB-CC637F5531FA}">
      <dsp:nvSpPr>
        <dsp:cNvPr id="0" name=""/>
        <dsp:cNvSpPr/>
      </dsp:nvSpPr>
      <dsp:spPr>
        <a:xfrm>
          <a:off x="4035002" y="440274"/>
          <a:ext cx="1833041" cy="1099824"/>
        </a:xfrm>
        <a:prstGeom prst="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Voice: I want to hear what others have to say, and I communicate that clearly</a:t>
          </a:r>
          <a:endParaRPr lang="en-US" sz="1200" kern="1200"/>
        </a:p>
      </dsp:txBody>
      <dsp:txXfrm>
        <a:off x="4035002" y="440274"/>
        <a:ext cx="1833041" cy="1099824"/>
      </dsp:txXfrm>
    </dsp:sp>
    <dsp:sp modelId="{1F28323B-53B5-4394-968D-7C0540AA4E87}">
      <dsp:nvSpPr>
        <dsp:cNvPr id="0" name=""/>
        <dsp:cNvSpPr/>
      </dsp:nvSpPr>
      <dsp:spPr>
        <a:xfrm>
          <a:off x="6051347" y="440274"/>
          <a:ext cx="1833041" cy="1099824"/>
        </a:xfrm>
        <a:prstGeom prst="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Dialogue: I believe conversations should consist of a back-and-forth exchange, with all parties hearing and responding to one another’s opinions.</a:t>
          </a:r>
          <a:endParaRPr lang="en-US" sz="1200" kern="1200"/>
        </a:p>
      </dsp:txBody>
      <dsp:txXfrm>
        <a:off x="6051347" y="440274"/>
        <a:ext cx="1833041" cy="1099824"/>
      </dsp:txXfrm>
    </dsp:sp>
    <dsp:sp modelId="{FED88B0C-90C2-4073-BE39-77CDBF98E5AF}">
      <dsp:nvSpPr>
        <dsp:cNvPr id="0" name=""/>
        <dsp:cNvSpPr/>
      </dsp:nvSpPr>
      <dsp:spPr>
        <a:xfrm>
          <a:off x="1010483" y="1723404"/>
          <a:ext cx="1833041" cy="1099824"/>
        </a:xfrm>
        <a:prstGeom prst="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Reflection: I engage in conversations that </a:t>
          </a:r>
          <a:r>
            <a:rPr lang="en-GB" sz="1200" i="1" kern="1200"/>
            <a:t>look back</a:t>
          </a:r>
          <a:r>
            <a:rPr lang="en-GB" sz="1200" kern="1200"/>
            <a:t>, </a:t>
          </a:r>
          <a:r>
            <a:rPr lang="en-GB" sz="1200" i="1" kern="1200"/>
            <a:t>look at</a:t>
          </a:r>
          <a:r>
            <a:rPr lang="en-GB" sz="1200" kern="1200"/>
            <a:t>, and </a:t>
          </a:r>
          <a:r>
            <a:rPr lang="en-GB" sz="1200" i="1" kern="1200"/>
            <a:t>look ahead</a:t>
          </a:r>
          <a:r>
            <a:rPr lang="en-GB" sz="1200" kern="1200"/>
            <a:t>.</a:t>
          </a:r>
          <a:endParaRPr lang="en-US" sz="1200" kern="1200"/>
        </a:p>
      </dsp:txBody>
      <dsp:txXfrm>
        <a:off x="1010483" y="1723404"/>
        <a:ext cx="1833041" cy="1099824"/>
      </dsp:txXfrm>
    </dsp:sp>
    <dsp:sp modelId="{4B215603-1B86-4922-937B-E227A008F13D}">
      <dsp:nvSpPr>
        <dsp:cNvPr id="0" name=""/>
        <dsp:cNvSpPr/>
      </dsp:nvSpPr>
      <dsp:spPr>
        <a:xfrm>
          <a:off x="3026829" y="1723404"/>
          <a:ext cx="1833041" cy="1099824"/>
        </a:xfrm>
        <a:prstGeom prst="rect">
          <a:avLst/>
        </a:prstGeom>
        <a:solidFill>
          <a:schemeClr val="accent5">
            <a:hueOff val="-5632119"/>
            <a:satOff val="-14516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Praxis: This can be defined as ‘any experience that combines reflection, learning and action’.</a:t>
          </a:r>
          <a:endParaRPr lang="en-US" sz="1200" kern="1200"/>
        </a:p>
      </dsp:txBody>
      <dsp:txXfrm>
        <a:off x="3026829" y="1723404"/>
        <a:ext cx="1833041" cy="1099824"/>
      </dsp:txXfrm>
    </dsp:sp>
    <dsp:sp modelId="{C8A1824B-AFE0-4C8B-8370-35FF433B7B05}">
      <dsp:nvSpPr>
        <dsp:cNvPr id="0" name=""/>
        <dsp:cNvSpPr/>
      </dsp:nvSpPr>
      <dsp:spPr>
        <a:xfrm>
          <a:off x="5043174" y="1723404"/>
          <a:ext cx="1833041" cy="1099824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Reciprocity: I enter each conversation open and expecting to learn</a:t>
          </a:r>
          <a:endParaRPr lang="en-US" sz="1200" kern="1200"/>
        </a:p>
      </dsp:txBody>
      <dsp:txXfrm>
        <a:off x="5043174" y="1723404"/>
        <a:ext cx="1833041" cy="10998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ers.brightcove.net/268012963001/rJenILPQx_default/index.html?videoId=5533115800001" TargetMode="External"/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3c31eef6b9_0_0:notes"/>
          <p:cNvSpPr txBox="1">
            <a:spLocks noGrp="1"/>
          </p:cNvSpPr>
          <p:nvPr>
            <p:ph type="body" idx="1"/>
          </p:nvPr>
        </p:nvSpPr>
        <p:spPr>
          <a:xfrm>
            <a:off x="906993" y="4715153"/>
            <a:ext cx="4983600" cy="44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625" tIns="45800" rIns="91625" bIns="45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81" name="Google Shape;81;g13c31eef6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44a5bb2428_0_29:notes"/>
          <p:cNvSpPr txBox="1">
            <a:spLocks noGrp="1"/>
          </p:cNvSpPr>
          <p:nvPr>
            <p:ph type="body" idx="1"/>
          </p:nvPr>
        </p:nvSpPr>
        <p:spPr>
          <a:xfrm>
            <a:off x="906993" y="4715153"/>
            <a:ext cx="4983600" cy="44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625" tIns="45800" rIns="91625" bIns="45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GB" dirty="0"/>
              <a:t>Task: Watch 6 min vid and 10 min discussion - what did you notice? How did the Mentor use effective coaching skills? </a:t>
            </a:r>
            <a:r>
              <a:rPr lang="en-GB" u="sng" dirty="0">
                <a:solidFill>
                  <a:schemeClr val="hlink"/>
                </a:solidFill>
                <a:hlinkClick r:id="rId3"/>
              </a:rPr>
              <a:t>https://players.brightcove.net/268012963001/rJenILPQx_default/index.html?videoId=5533115800001</a:t>
            </a:r>
            <a:r>
              <a:rPr lang="en-GB" dirty="0"/>
              <a:t> </a:t>
            </a:r>
            <a:endParaRPr dirty="0"/>
          </a:p>
        </p:txBody>
      </p:sp>
      <p:sp>
        <p:nvSpPr>
          <p:cNvPr id="203" name="Google Shape;203;g144a5bb2428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15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4 mins</a:t>
            </a:r>
            <a:endParaRPr/>
          </a:p>
        </p:txBody>
      </p:sp>
      <p:sp>
        <p:nvSpPr>
          <p:cNvPr id="166" name="Google Shape;166;p15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35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16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4 mins</a:t>
            </a:r>
            <a:endParaRPr/>
          </a:p>
        </p:txBody>
      </p:sp>
      <p:sp>
        <p:nvSpPr>
          <p:cNvPr id="175" name="Google Shape;175;p16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36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3c1f18d914_0_0:notes"/>
          <p:cNvSpPr txBox="1">
            <a:spLocks noGrp="1"/>
          </p:cNvSpPr>
          <p:nvPr>
            <p:ph type="body" idx="1"/>
          </p:nvPr>
        </p:nvSpPr>
        <p:spPr>
          <a:xfrm>
            <a:off x="906993" y="4715153"/>
            <a:ext cx="4983600" cy="44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625" tIns="45800" rIns="91625" bIns="45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87" name="Google Shape;87;g13c1f18d91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Mentors – peers – tutors – INTEGRATED CURRICULUM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2A8D82-107C-44B4-8A58-E7EDF47997B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2184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Mentors – peers – tutors – INTEGRATED CURRICULUM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2A8D82-107C-44B4-8A58-E7EDF47997B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2507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Activity of the trainee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2A8D82-107C-44B4-8A58-E7EDF47997B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3338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Activity of the trainee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2A8D82-107C-44B4-8A58-E7EDF47997B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94174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3c1f18d914_0_0:notes"/>
          <p:cNvSpPr txBox="1">
            <a:spLocks noGrp="1"/>
          </p:cNvSpPr>
          <p:nvPr>
            <p:ph type="body" idx="1"/>
          </p:nvPr>
        </p:nvSpPr>
        <p:spPr>
          <a:xfrm>
            <a:off x="906993" y="4715153"/>
            <a:ext cx="4983600" cy="44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625" tIns="45800" rIns="91625" bIns="45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87" name="Google Shape;87;g13c1f18d91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17499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3c1f18d914_0_68:notes"/>
          <p:cNvSpPr txBox="1">
            <a:spLocks noGrp="1"/>
          </p:cNvSpPr>
          <p:nvPr>
            <p:ph type="body" idx="1"/>
          </p:nvPr>
        </p:nvSpPr>
        <p:spPr>
          <a:xfrm>
            <a:off x="906993" y="4715153"/>
            <a:ext cx="4983600" cy="44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625" tIns="45800" rIns="91625" bIns="45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GB"/>
              <a:t>20 min Task: Think about a lesson that you have recently taught / observed. Thinking about our current knowledge about effective mentoring  - Mentor should ask Trainee these questions and listen actively to responses. Learn by doing!</a:t>
            </a:r>
            <a:endParaRPr/>
          </a:p>
        </p:txBody>
      </p:sp>
      <p:sp>
        <p:nvSpPr>
          <p:cNvPr id="191" name="Google Shape;191;g13c1f18d914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3c1f18d914_0_28:notes"/>
          <p:cNvSpPr txBox="1">
            <a:spLocks noGrp="1"/>
          </p:cNvSpPr>
          <p:nvPr>
            <p:ph type="body" idx="1"/>
          </p:nvPr>
        </p:nvSpPr>
        <p:spPr>
          <a:xfrm>
            <a:off x="906993" y="4715153"/>
            <a:ext cx="4983600" cy="44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625" tIns="45800" rIns="91625" bIns="45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31" name="Google Shape;231;g13c1f18d914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4"/>
          <p:cNvSpPr txBox="1">
            <a:spLocks noGrp="1"/>
          </p:cNvSpPr>
          <p:nvPr>
            <p:ph type="ctrTitle"/>
          </p:nvPr>
        </p:nvSpPr>
        <p:spPr>
          <a:xfrm>
            <a:off x="107505" y="3717032"/>
            <a:ext cx="7056784" cy="1296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8" name="Google Shape;18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50926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4"/>
          <p:cNvSpPr txBox="1">
            <a:spLocks noGrp="1"/>
          </p:cNvSpPr>
          <p:nvPr>
            <p:ph type="subTitle" idx="1"/>
          </p:nvPr>
        </p:nvSpPr>
        <p:spPr>
          <a:xfrm>
            <a:off x="107504" y="5013177"/>
            <a:ext cx="6400800" cy="132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3A32A-C67D-3BC8-2E38-FCB52B045D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B365B0-3C71-708B-4AC7-231DFE1B97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15874-3442-41AB-BD45-7EB35A8CA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B3EC-78E0-4B2B-B26B-1EA59357C561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8B543-45F7-0263-8DDD-B3D256CA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5D6B9-894F-1726-5EEB-A019CEB92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FF537-916C-4CBC-804F-A69DC7CDC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313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A47C8-1490-ED32-2A63-3EFC961F0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3BCDA-50D3-98B8-E3E2-6ADD824329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B8B77-44F3-C3A2-D409-0CAC0FACB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B3EC-78E0-4B2B-B26B-1EA59357C561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B9BBC-F9A6-CE69-7818-391F93FD3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CA10C3-46D3-6303-7C14-420068E73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FF537-916C-4CBC-804F-A69DC7CDC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973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B839D-567B-C7AF-BEE4-CFFD356C2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DF74BE-2B4D-D604-6322-D7C928FCE6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B4482-474D-42FE-02AA-54D764456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B3EC-78E0-4B2B-B26B-1EA59357C561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C0178-AF60-AA10-D37A-069BAAC3C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B8C7CC-8F87-32F1-417E-E95C9D5EB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FF537-916C-4CBC-804F-A69DC7CDC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020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BFC3C-F60C-A62C-F2C3-6F010C4D9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F1E42A-8584-A203-2A91-A6EE0C0147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84CCB0-6D0E-DE53-605A-2468B9BC8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1F6142-B4BB-6C0F-A030-E655CE985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B3EC-78E0-4B2B-B26B-1EA59357C561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1AA5A8-8274-0717-414D-6914151D0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8902F5-59BF-DD53-6A51-85E27F4FC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FF537-916C-4CBC-804F-A69DC7CDC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032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3C467-7E4E-FD5B-0513-F9422A740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66CDE-E64C-EBE3-1BCA-CCAEC7D86D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FBD279-54B0-2111-AFDF-1D7822C4EF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FCD0B6-99A8-D5F3-F05A-F5C40FB3F6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73C88C-A66C-CD4E-6C35-4576480126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69DF10-2D38-4B7D-954B-96661461A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B3EC-78E0-4B2B-B26B-1EA59357C561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1AB995-DFBF-12B4-D7EA-BFDA498CC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F59F51-DEB4-99AE-6BD7-76ACA873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FF537-916C-4CBC-804F-A69DC7CDC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8051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21A24-63C7-03C5-42F8-22C78C361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D9EED4-A599-750F-126E-FAC786D52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B3EC-78E0-4B2B-B26B-1EA59357C561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0D1DC8-9979-CE37-2795-383F74810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698D66-5DD5-D61D-ABBB-EEB312BB0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FF537-916C-4CBC-804F-A69DC7CDC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685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5C0350-631A-EB93-5B47-B082A19E9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B3EC-78E0-4B2B-B26B-1EA59357C561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9CFC12-2EB8-CA1F-2341-C0083E38B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AEB086-3A18-E51B-5FA7-CE570BFD6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FF537-916C-4CBC-804F-A69DC7CDC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0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A5C40-8578-B41F-3729-BE5CC5390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B7A87-554B-D490-F1FC-227A2AAF3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D6AFD-4D53-3869-427A-2154E23C4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64B8B7-ECC9-6396-EA64-10400FAAF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B3EC-78E0-4B2B-B26B-1EA59357C561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89A76F-493A-D139-D6AF-7227A911C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69D7CC-4684-D41F-CCDA-445FDD3FE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FF537-916C-4CBC-804F-A69DC7CDC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9103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4792A-6801-DF47-69ED-B30B17DE9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491B60-8B5A-C82F-2B36-03B10C0A51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3D5D8A-43A4-1F5B-1711-962344FD24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C9DC70-6F4E-AB8A-3A61-DB164F8C1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B3EC-78E0-4B2B-B26B-1EA59357C561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FD91B6-032E-BAAF-2C1F-6DB21F844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F7E52-927C-2590-75B5-A2EDA457B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FF537-916C-4CBC-804F-A69DC7CDC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2688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EA6C1-D01B-37C2-1873-AA44BE164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64ECE4-FD19-E901-8D78-4081A3A24C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BE70D-74F4-5FCE-C87F-D2A6B0CF9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B3EC-78E0-4B2B-B26B-1EA59357C561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D8E4B-7A82-A3F6-173B-3AABEB4D1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19325-4108-ECB9-658E-2137E3E6F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FF537-916C-4CBC-804F-A69DC7CDC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946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5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5"/>
          <p:cNvSpPr txBox="1">
            <a:spLocks noGrp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3" name="Google Shape;23;p25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5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5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DCD3CF-A55D-3A17-58E5-B23AF161EB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09689C-CC54-3A30-9647-8D92206026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773087-4622-7958-CE53-BCFB5C3A5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B3EC-78E0-4B2B-B26B-1EA59357C561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76A2DC-59A1-3E5E-5E91-D70A847A8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6B463-EE7E-A806-4361-A8E9F122D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FF537-916C-4CBC-804F-A69DC7CDC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2151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986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468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8583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5211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2512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9690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2582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2210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394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6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6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6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6702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613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7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7"/>
          <p:cNvSpPr txBox="1">
            <a:spLocks noGrp="1"/>
          </p:cNvSpPr>
          <p:nvPr>
            <p:ph type="body" idx="1"/>
          </p:nvPr>
        </p:nvSpPr>
        <p:spPr>
          <a:xfrm>
            <a:off x="685800" y="13716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  <a:defRPr sz="2100"/>
            </a:lvl1pPr>
            <a:lvl2pPr marL="914400" lvl="1" indent="-381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–"/>
              <a:defRPr sz="1800"/>
            </a:lvl2pPr>
            <a:lvl3pPr marL="1371600" lvl="2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/>
            </a:lvl3pPr>
            <a:lvl4pPr marL="1828800" lvl="3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–"/>
              <a:defRPr sz="1350"/>
            </a:lvl4pPr>
            <a:lvl5pPr marL="2286000" lvl="4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5pPr>
            <a:lvl6pPr marL="2743200" lvl="5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6pPr>
            <a:lvl7pPr marL="3200400" lvl="6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7pPr>
            <a:lvl8pPr marL="3657600" lvl="7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8pPr>
            <a:lvl9pPr marL="4114800" lvl="8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9pPr>
          </a:lstStyle>
          <a:p>
            <a:endParaRPr/>
          </a:p>
        </p:txBody>
      </p:sp>
      <p:sp>
        <p:nvSpPr>
          <p:cNvPr id="33" name="Google Shape;33;p27"/>
          <p:cNvSpPr txBox="1">
            <a:spLocks noGrp="1"/>
          </p:cNvSpPr>
          <p:nvPr>
            <p:ph type="body" idx="2"/>
          </p:nvPr>
        </p:nvSpPr>
        <p:spPr>
          <a:xfrm>
            <a:off x="4648200" y="13716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  <a:defRPr sz="2100"/>
            </a:lvl1pPr>
            <a:lvl2pPr marL="914400" lvl="1" indent="-381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–"/>
              <a:defRPr sz="1800"/>
            </a:lvl2pPr>
            <a:lvl3pPr marL="1371600" lvl="2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/>
            </a:lvl3pPr>
            <a:lvl4pPr marL="1828800" lvl="3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–"/>
              <a:defRPr sz="1350"/>
            </a:lvl4pPr>
            <a:lvl5pPr marL="2286000" lvl="4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5pPr>
            <a:lvl6pPr marL="2743200" lvl="5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6pPr>
            <a:lvl7pPr marL="3200400" lvl="6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7pPr>
            <a:lvl8pPr marL="3657600" lvl="7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8pPr>
            <a:lvl9pPr marL="4114800" lvl="8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9pPr>
          </a:lstStyle>
          <a:p>
            <a:endParaRPr/>
          </a:p>
        </p:txBody>
      </p:sp>
      <p:sp>
        <p:nvSpPr>
          <p:cNvPr id="34" name="Google Shape;34;p27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7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7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1800" b="1"/>
            </a:lvl1pPr>
            <a:lvl2pPr marL="914400" lvl="1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350" b="1"/>
            </a:lvl3pPr>
            <a:lvl4pPr marL="1828800" lvl="3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4pPr>
            <a:lvl5pPr marL="2286000" lvl="4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5pPr>
            <a:lvl6pPr marL="2743200" lvl="5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6pPr>
            <a:lvl7pPr marL="3200400" lvl="6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7pPr>
            <a:lvl8pPr marL="3657600" lvl="7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8pPr>
            <a:lvl9pPr marL="4114800" lvl="8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9pPr>
          </a:lstStyle>
          <a:p>
            <a:endParaRPr/>
          </a:p>
        </p:txBody>
      </p:sp>
      <p:sp>
        <p:nvSpPr>
          <p:cNvPr id="40" name="Google Shape;40;p2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1800"/>
            </a:lvl1pPr>
            <a:lvl2pPr marL="914400" lvl="1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–"/>
              <a:defRPr sz="1500"/>
            </a:lvl2pPr>
            <a:lvl3pPr marL="1371600" lvl="2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350"/>
            </a:lvl3pPr>
            <a:lvl4pPr marL="1828800" lvl="3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–"/>
              <a:defRPr sz="1200"/>
            </a:lvl4pPr>
            <a:lvl5pPr marL="2286000" lvl="4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5pPr>
            <a:lvl6pPr marL="2743200" lvl="5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6pPr>
            <a:lvl7pPr marL="3200400" lvl="6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7pPr>
            <a:lvl8pPr marL="3657600" lvl="7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8pPr>
            <a:lvl9pPr marL="4114800" lvl="8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9pPr>
          </a:lstStyle>
          <a:p>
            <a:endParaRPr/>
          </a:p>
        </p:txBody>
      </p:sp>
      <p:sp>
        <p:nvSpPr>
          <p:cNvPr id="41" name="Google Shape;41;p28"/>
          <p:cNvSpPr txBox="1">
            <a:spLocks noGrp="1"/>
          </p:cNvSpPr>
          <p:nvPr>
            <p:ph type="body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1800" b="1"/>
            </a:lvl1pPr>
            <a:lvl2pPr marL="914400" lvl="1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350" b="1"/>
            </a:lvl3pPr>
            <a:lvl4pPr marL="1828800" lvl="3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4pPr>
            <a:lvl5pPr marL="2286000" lvl="4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5pPr>
            <a:lvl6pPr marL="2743200" lvl="5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6pPr>
            <a:lvl7pPr marL="3200400" lvl="6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7pPr>
            <a:lvl8pPr marL="3657600" lvl="7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8pPr>
            <a:lvl9pPr marL="4114800" lvl="8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9pPr>
          </a:lstStyle>
          <a:p>
            <a:endParaRPr/>
          </a:p>
        </p:txBody>
      </p:sp>
      <p:sp>
        <p:nvSpPr>
          <p:cNvPr id="42" name="Google Shape;42;p28"/>
          <p:cNvSpPr txBox="1">
            <a:spLocks noGrp="1"/>
          </p:cNvSpPr>
          <p:nvPr>
            <p:ph type="body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1800"/>
            </a:lvl1pPr>
            <a:lvl2pPr marL="914400" lvl="1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–"/>
              <a:defRPr sz="1500"/>
            </a:lvl2pPr>
            <a:lvl3pPr marL="1371600" lvl="2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350"/>
            </a:lvl3pPr>
            <a:lvl4pPr marL="1828800" lvl="3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–"/>
              <a:defRPr sz="1200"/>
            </a:lvl4pPr>
            <a:lvl5pPr marL="2286000" lvl="4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5pPr>
            <a:lvl6pPr marL="2743200" lvl="5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6pPr>
            <a:lvl7pPr marL="3200400" lvl="6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7pPr>
            <a:lvl8pPr marL="3657600" lvl="7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8pPr>
            <a:lvl9pPr marL="4114800" lvl="8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9pPr>
          </a:lstStyle>
          <a:p>
            <a:endParaRPr/>
          </a:p>
        </p:txBody>
      </p:sp>
      <p:sp>
        <p:nvSpPr>
          <p:cNvPr id="43" name="Google Shape;43;p28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8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8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9"/>
          <p:cNvSpPr txBox="1"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9"/>
          <p:cNvSpPr txBox="1">
            <a:spLocks noGrp="1"/>
          </p:cNvSpPr>
          <p:nvPr>
            <p:ph type="body"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  <a:defRPr sz="2400"/>
            </a:lvl1pPr>
            <a:lvl2pPr marL="914400" lvl="1" indent="-40640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–"/>
              <a:defRPr sz="2100"/>
            </a:lvl2pPr>
            <a:lvl3pPr marL="1371600" lvl="2" indent="-381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1800"/>
            </a:lvl3pPr>
            <a:lvl4pPr marL="1828800" lvl="3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–"/>
              <a:defRPr sz="1500"/>
            </a:lvl4pPr>
            <a:lvl5pPr marL="2286000" lvl="4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1500"/>
            </a:lvl5pPr>
            <a:lvl6pPr marL="2743200" lvl="5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1500"/>
            </a:lvl6pPr>
            <a:lvl7pPr marL="3200400" lvl="6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1500"/>
            </a:lvl7pPr>
            <a:lvl8pPr marL="3657600" lvl="7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1500"/>
            </a:lvl8pPr>
            <a:lvl9pPr marL="4114800" lvl="8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1500"/>
            </a:lvl9pPr>
          </a:lstStyle>
          <a:p>
            <a:endParaRPr/>
          </a:p>
        </p:txBody>
      </p:sp>
      <p:sp>
        <p:nvSpPr>
          <p:cNvPr id="49" name="Google Shape;49;p29"/>
          <p:cNvSpPr txBox="1">
            <a:spLocks noGrp="1"/>
          </p:cNvSpPr>
          <p:nvPr>
            <p:ph type="body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050"/>
            </a:lvl1pPr>
            <a:lvl2pPr marL="914400" lvl="1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900"/>
            </a:lvl2pPr>
            <a:lvl3pPr marL="1371600" lvl="2" indent="-2286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750"/>
            </a:lvl3pPr>
            <a:lvl4pPr marL="1828800" lvl="3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4pPr>
            <a:lvl5pPr marL="2286000" lvl="4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5pPr>
            <a:lvl6pPr marL="2743200" lvl="5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6pPr>
            <a:lvl7pPr marL="3200400" lvl="6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7pPr>
            <a:lvl8pPr marL="3657600" lvl="7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8pPr>
            <a:lvl9pPr marL="4114800" lvl="8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9pPr>
          </a:lstStyle>
          <a:p>
            <a:endParaRPr/>
          </a:p>
        </p:txBody>
      </p:sp>
      <p:sp>
        <p:nvSpPr>
          <p:cNvPr id="50" name="Google Shape;50;p29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9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9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3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Google Shape;56;p3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050"/>
            </a:lvl1pPr>
            <a:lvl2pPr marL="914400" lvl="1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900"/>
            </a:lvl2pPr>
            <a:lvl3pPr marL="1371600" lvl="2" indent="-2286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750"/>
            </a:lvl3pPr>
            <a:lvl4pPr marL="1828800" lvl="3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4pPr>
            <a:lvl5pPr marL="2286000" lvl="4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5pPr>
            <a:lvl6pPr marL="2743200" lvl="5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6pPr>
            <a:lvl7pPr marL="3200400" lvl="6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7pPr>
            <a:lvl8pPr marL="3657600" lvl="7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8pPr>
            <a:lvl9pPr marL="4114800" lvl="8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9pPr>
          </a:lstStyle>
          <a:p>
            <a:endParaRPr/>
          </a:p>
        </p:txBody>
      </p:sp>
      <p:sp>
        <p:nvSpPr>
          <p:cNvPr id="57" name="Google Shape;57;p30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30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0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1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1"/>
          <p:cNvSpPr txBox="1">
            <a:spLocks noGrp="1"/>
          </p:cNvSpPr>
          <p:nvPr>
            <p:ph type="body" idx="1"/>
          </p:nvPr>
        </p:nvSpPr>
        <p:spPr>
          <a:xfrm rot="5400000">
            <a:off x="2514600" y="-4572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3" name="Google Shape;63;p31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1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1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2"/>
          <p:cNvSpPr txBox="1">
            <a:spLocks noGrp="1"/>
          </p:cNvSpPr>
          <p:nvPr>
            <p:ph type="title"/>
          </p:nvPr>
        </p:nvSpPr>
        <p:spPr>
          <a:xfrm rot="5400000">
            <a:off x="4857750" y="1885950"/>
            <a:ext cx="52578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32"/>
          <p:cNvSpPr txBox="1">
            <a:spLocks noGrp="1"/>
          </p:cNvSpPr>
          <p:nvPr>
            <p:ph type="body" idx="1"/>
          </p:nvPr>
        </p:nvSpPr>
        <p:spPr>
          <a:xfrm rot="5400000">
            <a:off x="895350" y="19050"/>
            <a:ext cx="52578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9" name="Google Shape;69;p32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2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2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3"/>
          <p:cNvPicPr preferRelativeResize="0"/>
          <p:nvPr/>
        </p:nvPicPr>
        <p:blipFill rotWithShape="1">
          <a:blip r:embed="rId11">
            <a:alphaModFix/>
          </a:blip>
          <a:srcRect l="909"/>
          <a:stretch/>
        </p:blipFill>
        <p:spPr>
          <a:xfrm>
            <a:off x="1" y="5517233"/>
            <a:ext cx="9150350" cy="134076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3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3"/>
          <p:cNvSpPr txBox="1">
            <a:spLocks noGrp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3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4" name="Google Shape;14;p23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5" name="Google Shape;15;p23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8174D4-CE70-C991-B521-F1EAABFC4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7387C-66E3-11B3-2175-824157522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F83E8-412E-ED66-2DC7-BF8F60B3FE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3B3EC-78E0-4B2B-B26B-1EA59357C561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6FF8F-5AD7-F0B2-EB9C-94EF4529AF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821F9-2F32-09CA-FCEC-2E32D72DDA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FF537-916C-4CBC-804F-A69DC7CDC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414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774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oc/cte/pintra/mentorresources/support/secondary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43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43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oc/cte/pintra/mentorresources/support/secondary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4.png"/><Relationship Id="rId3" Type="http://schemas.openxmlformats.org/officeDocument/2006/relationships/hyperlink" Target="https://warwick.ac.uk/fac/soc/cte/pintra/mentorresources/support/secondary" TargetMode="External"/><Relationship Id="rId7" Type="http://schemas.openxmlformats.org/officeDocument/2006/relationships/image" Target="../media/image49.svg"/><Relationship Id="rId12" Type="http://schemas.openxmlformats.org/officeDocument/2006/relationships/hyperlink" Target="https://livewarwickac.sharepoint.com/sites/CTE-Secondary/Shared%20Documents/Forms/AllItems.aspx?csf=1&amp;web=1&amp;e=opeKsZ&amp;cid=b5a3e9eb%2Dad56%2D42ac%2D8161%2D5f4daf9bd568&amp;RootFolder=%2Fsites%2FCTE%2DSecondary%2FShared%20Documents%2FSecondary%20folder&amp;FolderCTID=0x012000F62B1AE0975C304386F3E3310C2D4928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11" Type="http://schemas.openxmlformats.org/officeDocument/2006/relationships/image" Target="../media/image53.svg"/><Relationship Id="rId5" Type="http://schemas.openxmlformats.org/officeDocument/2006/relationships/image" Target="../media/image47.sv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svg"/><Relationship Id="rId1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samsims.education/2019/02/19/247/" TargetMode="Externa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6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4.png"/><Relationship Id="rId12" Type="http://schemas.openxmlformats.org/officeDocument/2006/relationships/image" Target="../media/image47.sv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11" Type="http://schemas.openxmlformats.org/officeDocument/2006/relationships/image" Target="../media/image46.png"/><Relationship Id="rId5" Type="http://schemas.openxmlformats.org/officeDocument/2006/relationships/diagramColors" Target="../diagrams/colors4.xml"/><Relationship Id="rId15" Type="http://schemas.openxmlformats.org/officeDocument/2006/relationships/image" Target="../media/image58.png"/><Relationship Id="rId10" Type="http://schemas.openxmlformats.org/officeDocument/2006/relationships/hyperlink" Target="https://warwick.ac.uk/fac/soc/cte/pintra/mentorresources/support/secondary" TargetMode="Externa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49.svg"/><Relationship Id="rId14" Type="http://schemas.openxmlformats.org/officeDocument/2006/relationships/image" Target="../media/image57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sv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66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ers.brightcove.net/268012963001/rJenILPQx_default/index.html?videoId=5533115800001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2.pn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oc/cte/pintra/mentorresources/support/secondary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0.svg"/><Relationship Id="rId11" Type="http://schemas.openxmlformats.org/officeDocument/2006/relationships/image" Target="../media/image13.svg"/><Relationship Id="rId5" Type="http://schemas.openxmlformats.org/officeDocument/2006/relationships/image" Target="../media/image19.png"/><Relationship Id="rId10" Type="http://schemas.openxmlformats.org/officeDocument/2006/relationships/image" Target="../media/image12.png"/><Relationship Id="rId4" Type="http://schemas.openxmlformats.org/officeDocument/2006/relationships/image" Target="../media/image18.sv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0.svg"/><Relationship Id="rId11" Type="http://schemas.openxmlformats.org/officeDocument/2006/relationships/image" Target="../media/image13.svg"/><Relationship Id="rId5" Type="http://schemas.openxmlformats.org/officeDocument/2006/relationships/image" Target="../media/image19.png"/><Relationship Id="rId10" Type="http://schemas.openxmlformats.org/officeDocument/2006/relationships/image" Target="../media/image12.png"/><Relationship Id="rId4" Type="http://schemas.openxmlformats.org/officeDocument/2006/relationships/image" Target="../media/image18.sv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3c31eef6b9_0_0"/>
          <p:cNvSpPr txBox="1"/>
          <p:nvPr/>
        </p:nvSpPr>
        <p:spPr>
          <a:xfrm>
            <a:off x="416550" y="979669"/>
            <a:ext cx="8310900" cy="2616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libri"/>
              <a:buNone/>
            </a:pPr>
            <a:r>
              <a:rPr lang="en-GB" sz="60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Mentor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libri"/>
              <a:buNone/>
            </a:pPr>
            <a:r>
              <a:rPr lang="en-GB" sz="60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Training </a:t>
            </a:r>
            <a:endParaRPr sz="4800" b="1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</a:pPr>
            <a:r>
              <a:rPr lang="en-GB" sz="44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2022 - 2023</a:t>
            </a:r>
            <a:endParaRPr sz="1600" b="0" i="0" u="none" strike="noStrike" cap="none" dirty="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" name="Google Shape;84;g13c31eef6b9_0_0"/>
          <p:cNvSpPr txBox="1"/>
          <p:nvPr/>
        </p:nvSpPr>
        <p:spPr>
          <a:xfrm>
            <a:off x="2145280" y="4725144"/>
            <a:ext cx="4572000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i="0" u="none" strike="noStrike" cap="none" dirty="0">
              <a:solidFill>
                <a:srgbClr val="005DA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dirty="0">
                <a:solidFill>
                  <a:srgbClr val="005DA2"/>
                </a:solidFill>
                <a:latin typeface="Calibri"/>
                <a:ea typeface="Calibri"/>
                <a:cs typeface="Calibri"/>
                <a:sym typeface="Calibri"/>
              </a:rPr>
              <a:t>Kate Hamer</a:t>
            </a:r>
            <a:endParaRPr sz="2800" b="1" dirty="0">
              <a:solidFill>
                <a:srgbClr val="005DA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 descr="Diagram, text&#10;&#10;Description automatically generated">
            <a:extLst>
              <a:ext uri="{FF2B5EF4-FFF2-40B4-BE49-F238E27FC236}">
                <a16:creationId xmlns:a16="http://schemas.microsoft.com/office/drawing/2014/main" id="{43228E36-81A8-5A4A-D7AD-BDA9C497D6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46" y="4728739"/>
            <a:ext cx="1880743" cy="1712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3DF32209-AEBB-D2B8-7D08-1AB39E5190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697" y="5091069"/>
            <a:ext cx="1662557" cy="117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857250"/>
            <a:ext cx="3819907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en-US" sz="135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919B02-062B-4C2B-C268-28F550C4A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556" y="1322544"/>
            <a:ext cx="2856201" cy="4128516"/>
          </a:xfrm>
        </p:spPr>
        <p:txBody>
          <a:bodyPr>
            <a:normAutofit/>
          </a:bodyPr>
          <a:lstStyle/>
          <a:p>
            <a:pPr algn="r"/>
            <a:r>
              <a:rPr lang="en-GB" sz="4500" dirty="0">
                <a:solidFill>
                  <a:schemeClr val="bg1"/>
                </a:solidFill>
              </a:rPr>
              <a:t>Unit content </a:t>
            </a:r>
          </a:p>
        </p:txBody>
      </p:sp>
      <p:graphicFrame>
        <p:nvGraphicFramePr>
          <p:cNvPr id="18" name="Content Placeholder 2">
            <a:extLst>
              <a:ext uri="{FF2B5EF4-FFF2-40B4-BE49-F238E27FC236}">
                <a16:creationId xmlns:a16="http://schemas.microsoft.com/office/drawing/2014/main" id="{F2ED8E73-B525-AD97-35D7-D7C546580D9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101292" y="1322544"/>
          <a:ext cx="4697730" cy="4128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89C1AF21-52F3-65F7-336F-39848FC9402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087" y="5502588"/>
            <a:ext cx="715765" cy="14412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73925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DABD9C-5680-6C8B-7DED-ABE5EB0D3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620" y="393022"/>
            <a:ext cx="5051304" cy="5114643"/>
          </a:xfrm>
          <a:prstGeom prst="rect">
            <a:avLst/>
          </a:prstGeom>
        </p:spPr>
      </p:pic>
      <p:pic>
        <p:nvPicPr>
          <p:cNvPr id="6" name="Picture 2" descr="Toolkit Icons - Free SVG &amp; PNG Toolkit Images - Noun Project">
            <a:hlinkClick r:id="rId3"/>
            <a:extLst>
              <a:ext uri="{FF2B5EF4-FFF2-40B4-BE49-F238E27FC236}">
                <a16:creationId xmlns:a16="http://schemas.microsoft.com/office/drawing/2014/main" id="{224072BF-99F0-5D89-FE7D-1D4D4D2DE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860" y="281960"/>
            <a:ext cx="1430965" cy="143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149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54DF1B45-6700-B3E7-8D00-74D887BCB7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756" y="331560"/>
            <a:ext cx="1368509" cy="2755681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6AD8C5-B7CC-C320-63EA-4C929CF09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251" y="1055261"/>
            <a:ext cx="6612412" cy="625110"/>
          </a:xfrm>
        </p:spPr>
        <p:txBody>
          <a:bodyPr>
            <a:normAutofit/>
          </a:bodyPr>
          <a:lstStyle/>
          <a:p>
            <a:r>
              <a:rPr lang="en-GB" dirty="0"/>
              <a:t>Activity Outputs: </a:t>
            </a:r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34A5AA8C-4134-8B7D-D185-AABFFB38C0A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10463" y="1921379"/>
          <a:ext cx="7886700" cy="2440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Arrow: Down 3">
            <a:extLst>
              <a:ext uri="{FF2B5EF4-FFF2-40B4-BE49-F238E27FC236}">
                <a16:creationId xmlns:a16="http://schemas.microsoft.com/office/drawing/2014/main" id="{7C4F9FDA-F63F-D8FA-4F2F-EB30FA4CA5C6}"/>
              </a:ext>
            </a:extLst>
          </p:cNvPr>
          <p:cNvSpPr/>
          <p:nvPr/>
        </p:nvSpPr>
        <p:spPr>
          <a:xfrm>
            <a:off x="1921475" y="4358103"/>
            <a:ext cx="648730" cy="537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en-GB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1B3E8F-2AC1-0682-1A59-A6D5EB324F1B}"/>
              </a:ext>
            </a:extLst>
          </p:cNvPr>
          <p:cNvSpPr txBox="1"/>
          <p:nvPr/>
        </p:nvSpPr>
        <p:spPr>
          <a:xfrm>
            <a:off x="573430" y="4891925"/>
            <a:ext cx="3609332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</a:pPr>
            <a:r>
              <a:rPr lang="en-GB" sz="15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Notes on how to increase the time pupils spend on task in lessons to share with your mentor</a:t>
            </a:r>
          </a:p>
        </p:txBody>
      </p:sp>
      <p:pic>
        <p:nvPicPr>
          <p:cNvPr id="12" name="Graphic 11" descr="Link with solid fill">
            <a:extLst>
              <a:ext uri="{FF2B5EF4-FFF2-40B4-BE49-F238E27FC236}">
                <a16:creationId xmlns:a16="http://schemas.microsoft.com/office/drawing/2014/main" id="{E8475C5C-E9CB-A658-3148-E8514B7514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197163" y="1115075"/>
            <a:ext cx="685800" cy="685800"/>
          </a:xfrm>
          <a:prstGeom prst="rect">
            <a:avLst/>
          </a:prstGeom>
        </p:spPr>
      </p:pic>
      <p:sp>
        <p:nvSpPr>
          <p:cNvPr id="3" name="Arrow: Down 2">
            <a:extLst>
              <a:ext uri="{FF2B5EF4-FFF2-40B4-BE49-F238E27FC236}">
                <a16:creationId xmlns:a16="http://schemas.microsoft.com/office/drawing/2014/main" id="{AFE7801F-2A3E-5B0A-5B6B-0943211DD309}"/>
              </a:ext>
            </a:extLst>
          </p:cNvPr>
          <p:cNvSpPr/>
          <p:nvPr/>
        </p:nvSpPr>
        <p:spPr>
          <a:xfrm>
            <a:off x="6023146" y="4334048"/>
            <a:ext cx="648730" cy="537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en-GB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F87FF9-E9B4-1AF6-4FAA-F3D9DF128DF1}"/>
              </a:ext>
            </a:extLst>
          </p:cNvPr>
          <p:cNvSpPr txBox="1"/>
          <p:nvPr/>
        </p:nvSpPr>
        <p:spPr>
          <a:xfrm>
            <a:off x="4739200" y="4891925"/>
            <a:ext cx="3609332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</a:pPr>
            <a:r>
              <a:rPr lang="en-GB" sz="15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Understanding of the 4 domains of learning and the importance of the Affective domain to set up the conditions for learning. </a:t>
            </a:r>
          </a:p>
        </p:txBody>
      </p:sp>
    </p:spTree>
    <p:extLst>
      <p:ext uri="{BB962C8B-B14F-4D97-AF65-F5344CB8AC3E}">
        <p14:creationId xmlns:p14="http://schemas.microsoft.com/office/powerpoint/2010/main" val="3171543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5236C-D063-85C0-951F-08851B4C2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Trainee Outputs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692ADB7-C0B0-7E21-A92E-E67DDE32B4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6818807"/>
              </p:ext>
            </p:extLst>
          </p:nvPr>
        </p:nvGraphicFramePr>
        <p:xfrm>
          <a:off x="628650" y="2226469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CC09E180-D0F6-3713-1149-51C1294726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756" y="331560"/>
            <a:ext cx="1368509" cy="2755681"/>
          </a:xfrm>
          <a:prstGeom prst="rect">
            <a:avLst/>
          </a:prstGeom>
          <a:noFill/>
        </p:spPr>
      </p:pic>
      <p:pic>
        <p:nvPicPr>
          <p:cNvPr id="4" name="Graphic 3" descr="Link with solid fill">
            <a:extLst>
              <a:ext uri="{FF2B5EF4-FFF2-40B4-BE49-F238E27FC236}">
                <a16:creationId xmlns:a16="http://schemas.microsoft.com/office/drawing/2014/main" id="{4AC0CBEF-93D0-B2A3-0B80-95EF8B213B7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197163" y="1115075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115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C245-F4B1-5458-7F26-552D1A537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7777" y="2176589"/>
            <a:ext cx="4147615" cy="1325563"/>
          </a:xfrm>
        </p:spPr>
        <p:txBody>
          <a:bodyPr/>
          <a:lstStyle/>
          <a:p>
            <a:r>
              <a:rPr lang="en-GB" dirty="0"/>
              <a:t>6 synoptic writing tasks </a:t>
            </a:r>
          </a:p>
        </p:txBody>
      </p:sp>
      <p:sp>
        <p:nvSpPr>
          <p:cNvPr id="3" name="Rectangle 2" descr="Pencil">
            <a:extLst>
              <a:ext uri="{FF2B5EF4-FFF2-40B4-BE49-F238E27FC236}">
                <a16:creationId xmlns:a16="http://schemas.microsoft.com/office/drawing/2014/main" id="{94EF9892-811E-632E-6753-2656713DCF84}"/>
              </a:ext>
            </a:extLst>
          </p:cNvPr>
          <p:cNvSpPr/>
          <p:nvPr/>
        </p:nvSpPr>
        <p:spPr>
          <a:xfrm>
            <a:off x="1164384" y="2258569"/>
            <a:ext cx="1185624" cy="993600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-6758543"/>
              <a:satOff val="-17419"/>
              <a:lumOff val="-11765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9ED3A55D-8385-3C5F-19C4-69990347C5D8}"/>
              </a:ext>
            </a:extLst>
          </p:cNvPr>
          <p:cNvSpPr/>
          <p:nvPr/>
        </p:nvSpPr>
        <p:spPr>
          <a:xfrm>
            <a:off x="2509285" y="4054512"/>
            <a:ext cx="3232297" cy="1325563"/>
          </a:xfrm>
          <a:prstGeom prst="wedgeRoundRectCallout">
            <a:avLst>
              <a:gd name="adj1" fmla="val -5373"/>
              <a:gd name="adj2" fmla="val -103538"/>
              <a:gd name="adj3" fmla="val 1666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11 Units to choose from and only 6 to do – 2 are compulsory! </a:t>
            </a:r>
          </a:p>
        </p:txBody>
      </p:sp>
    </p:spTree>
    <p:extLst>
      <p:ext uri="{BB962C8B-B14F-4D97-AF65-F5344CB8AC3E}">
        <p14:creationId xmlns:p14="http://schemas.microsoft.com/office/powerpoint/2010/main" val="12726317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F87D99DD-D335-9E57-B545-D4A34EDC13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360" y="643467"/>
            <a:ext cx="6105278" cy="5571066"/>
          </a:xfrm>
          <a:prstGeom prst="rect">
            <a:avLst/>
          </a:prstGeom>
        </p:spPr>
      </p:pic>
      <p:pic>
        <p:nvPicPr>
          <p:cNvPr id="1026" name="Picture 2" descr="Toolkit Icons - Free SVG &amp; PNG Toolkit Images - Noun Project">
            <a:hlinkClick r:id="rId3"/>
            <a:extLst>
              <a:ext uri="{FF2B5EF4-FFF2-40B4-BE49-F238E27FC236}">
                <a16:creationId xmlns:a16="http://schemas.microsoft.com/office/drawing/2014/main" id="{DC6A90BB-5804-DF53-3CFF-9C6E3083E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432" y="643467"/>
            <a:ext cx="1430965" cy="143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DED78D3-47E2-1D48-2283-FD21BBD14823}"/>
              </a:ext>
            </a:extLst>
          </p:cNvPr>
          <p:cNvCxnSpPr/>
          <p:nvPr/>
        </p:nvCxnSpPr>
        <p:spPr>
          <a:xfrm>
            <a:off x="1041991" y="2977116"/>
            <a:ext cx="712381" cy="6379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24EE934-740A-D1AD-E974-AB8AD1F1FAB9}"/>
              </a:ext>
            </a:extLst>
          </p:cNvPr>
          <p:cNvCxnSpPr>
            <a:cxnSpLocks/>
          </p:cNvCxnSpPr>
          <p:nvPr/>
        </p:nvCxnSpPr>
        <p:spPr>
          <a:xfrm>
            <a:off x="887271" y="2977116"/>
            <a:ext cx="845836" cy="12759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A54314B-8BAD-3E4E-06FE-8CB1035FA9C2}"/>
              </a:ext>
            </a:extLst>
          </p:cNvPr>
          <p:cNvSpPr txBox="1"/>
          <p:nvPr/>
        </p:nvSpPr>
        <p:spPr>
          <a:xfrm>
            <a:off x="201055" y="2577006"/>
            <a:ext cx="168187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000" b="1" dirty="0"/>
              <a:t>Compulsory</a:t>
            </a:r>
          </a:p>
        </p:txBody>
      </p:sp>
    </p:spTree>
    <p:extLst>
      <p:ext uri="{BB962C8B-B14F-4D97-AF65-F5344CB8AC3E}">
        <p14:creationId xmlns:p14="http://schemas.microsoft.com/office/powerpoint/2010/main" val="9485758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AA339AC-A396-072E-BD05-40830DD1F9B8}"/>
              </a:ext>
            </a:extLst>
          </p:cNvPr>
          <p:cNvSpPr/>
          <p:nvPr/>
        </p:nvSpPr>
        <p:spPr>
          <a:xfrm>
            <a:off x="1294543" y="1941815"/>
            <a:ext cx="5794625" cy="2589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-GB" sz="4000" b="0" i="0" u="none" strike="noStrike" cap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he do</a:t>
            </a:r>
            <a:r>
              <a:rPr lang="en-GB" sz="40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cumentation to support the placement</a:t>
            </a:r>
            <a:r>
              <a:rPr lang="en-GB" sz="4000" dirty="0">
                <a:solidFill>
                  <a:schemeClr val="bg1"/>
                </a:solidFill>
              </a:rPr>
              <a:t> </a:t>
            </a:r>
          </a:p>
          <a:p>
            <a:pPr algn="ctr"/>
            <a:endParaRPr lang="en-GB" sz="4000" dirty="0"/>
          </a:p>
        </p:txBody>
      </p:sp>
      <p:pic>
        <p:nvPicPr>
          <p:cNvPr id="5" name="Graphic 4" descr="Checklist with solid fill">
            <a:extLst>
              <a:ext uri="{FF2B5EF4-FFF2-40B4-BE49-F238E27FC236}">
                <a16:creationId xmlns:a16="http://schemas.microsoft.com/office/drawing/2014/main" id="{B51FC9C8-EAB2-D020-5ABF-A627D45A6E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01968" y="932688"/>
            <a:ext cx="1380744" cy="138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947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C7EEC25D-020F-DFFD-DCE3-D1869167FB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43" y="2458802"/>
            <a:ext cx="951505" cy="1915987"/>
          </a:xfrm>
          <a:prstGeom prst="rect">
            <a:avLst/>
          </a:prstGeom>
          <a:noFill/>
        </p:spPr>
      </p:pic>
      <p:pic>
        <p:nvPicPr>
          <p:cNvPr id="5" name="Graphic 4" descr="Paper with solid fill">
            <a:hlinkClick r:id="rId3"/>
            <a:extLst>
              <a:ext uri="{FF2B5EF4-FFF2-40B4-BE49-F238E27FC236}">
                <a16:creationId xmlns:a16="http://schemas.microsoft.com/office/drawing/2014/main" id="{578800CE-C81B-7D4B-E19F-A7652D1152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3743" y="4659673"/>
            <a:ext cx="914400" cy="914400"/>
          </a:xfrm>
          <a:prstGeom prst="rect">
            <a:avLst/>
          </a:prstGeom>
        </p:spPr>
      </p:pic>
      <p:pic>
        <p:nvPicPr>
          <p:cNvPr id="13" name="Graphic 12" descr="Open book outline">
            <a:extLst>
              <a:ext uri="{FF2B5EF4-FFF2-40B4-BE49-F238E27FC236}">
                <a16:creationId xmlns:a16="http://schemas.microsoft.com/office/drawing/2014/main" id="{EEEF784B-0E37-94AE-A9E4-063A6DCAE3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89056" y="2514600"/>
            <a:ext cx="914400" cy="914400"/>
          </a:xfrm>
          <a:prstGeom prst="rect">
            <a:avLst/>
          </a:prstGeom>
        </p:spPr>
      </p:pic>
      <p:pic>
        <p:nvPicPr>
          <p:cNvPr id="15" name="Graphic 14" descr="List with solid fill">
            <a:extLst>
              <a:ext uri="{FF2B5EF4-FFF2-40B4-BE49-F238E27FC236}">
                <a16:creationId xmlns:a16="http://schemas.microsoft.com/office/drawing/2014/main" id="{8006A7B0-199F-694B-E6CA-9230FD40A50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57600" y="4659105"/>
            <a:ext cx="914400" cy="9144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AE24B8E-CD28-7566-79E3-0245A26B13BD}"/>
              </a:ext>
            </a:extLst>
          </p:cNvPr>
          <p:cNvSpPr txBox="1"/>
          <p:nvPr/>
        </p:nvSpPr>
        <p:spPr>
          <a:xfrm>
            <a:off x="383556" y="4005458"/>
            <a:ext cx="1845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Weekly Instructional </a:t>
            </a:r>
          </a:p>
          <a:p>
            <a:r>
              <a:rPr lang="en-GB" dirty="0"/>
              <a:t>coaching notes form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9032FE-F3D9-6817-F1E4-2A2A7B56A42B}"/>
              </a:ext>
            </a:extLst>
          </p:cNvPr>
          <p:cNvSpPr txBox="1"/>
          <p:nvPr/>
        </p:nvSpPr>
        <p:spPr>
          <a:xfrm>
            <a:off x="2952651" y="1960915"/>
            <a:ext cx="23631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Observation feedback book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43AE25-B870-0246-FE20-E57477164F29}"/>
              </a:ext>
            </a:extLst>
          </p:cNvPr>
          <p:cNvSpPr txBox="1"/>
          <p:nvPr/>
        </p:nvSpPr>
        <p:spPr>
          <a:xfrm>
            <a:off x="195028" y="1956570"/>
            <a:ext cx="2324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Professional practice units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E203B3-70F9-CF8B-9B79-4D306C6B4075}"/>
              </a:ext>
            </a:extLst>
          </p:cNvPr>
          <p:cNvSpPr txBox="1"/>
          <p:nvPr/>
        </p:nvSpPr>
        <p:spPr>
          <a:xfrm>
            <a:off x="276578" y="723765"/>
            <a:ext cx="50850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Supporting Documentation</a:t>
            </a:r>
            <a:r>
              <a:rPr lang="en-GB" dirty="0"/>
              <a:t> </a:t>
            </a:r>
          </a:p>
        </p:txBody>
      </p:sp>
      <p:pic>
        <p:nvPicPr>
          <p:cNvPr id="26" name="Graphic 25" descr="List outline">
            <a:extLst>
              <a:ext uri="{FF2B5EF4-FFF2-40B4-BE49-F238E27FC236}">
                <a16:creationId xmlns:a16="http://schemas.microsoft.com/office/drawing/2014/main" id="{E5088B1B-C336-0348-77B0-E23D99C6747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04354" y="4659105"/>
            <a:ext cx="914400" cy="9144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414093D-C277-7FFC-4389-BF3FCAEE266B}"/>
              </a:ext>
            </a:extLst>
          </p:cNvPr>
          <p:cNvSpPr txBox="1"/>
          <p:nvPr/>
        </p:nvSpPr>
        <p:spPr>
          <a:xfrm>
            <a:off x="6577474" y="4220901"/>
            <a:ext cx="126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Subject plans</a:t>
            </a:r>
          </a:p>
        </p:txBody>
      </p:sp>
      <p:pic>
        <p:nvPicPr>
          <p:cNvPr id="3074" name="Picture 2">
            <a:hlinkClick r:id="rId12"/>
            <a:extLst>
              <a:ext uri="{FF2B5EF4-FFF2-40B4-BE49-F238E27FC236}">
                <a16:creationId xmlns:a16="http://schemas.microsoft.com/office/drawing/2014/main" id="{B866A23E-18FD-8431-57F3-BC28DEE1D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476" y="2460661"/>
            <a:ext cx="1022278" cy="1022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39374D-1745-09A0-DADA-05989DE075E0}"/>
              </a:ext>
            </a:extLst>
          </p:cNvPr>
          <p:cNvSpPr txBox="1"/>
          <p:nvPr/>
        </p:nvSpPr>
        <p:spPr>
          <a:xfrm>
            <a:off x="5866543" y="1956570"/>
            <a:ext cx="3190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Collaborative review document (CRD)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A6F67C-1E54-ECF6-DF3C-C4961552B3DD}"/>
              </a:ext>
            </a:extLst>
          </p:cNvPr>
          <p:cNvSpPr txBox="1"/>
          <p:nvPr/>
        </p:nvSpPr>
        <p:spPr>
          <a:xfrm>
            <a:off x="3305133" y="3790014"/>
            <a:ext cx="184537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Mentor’s guide to</a:t>
            </a:r>
          </a:p>
          <a:p>
            <a:r>
              <a:rPr lang="en-GB" dirty="0"/>
              <a:t>Instructional </a:t>
            </a:r>
          </a:p>
          <a:p>
            <a:r>
              <a:rPr lang="en-GB" dirty="0"/>
              <a:t>coaching notes form </a:t>
            </a:r>
          </a:p>
        </p:txBody>
      </p:sp>
      <p:pic>
        <p:nvPicPr>
          <p:cNvPr id="3" name="Picture 2" descr="Toolkit Icons - Free SVG &amp; PNG Toolkit Images - Noun Project">
            <a:hlinkClick r:id="rId3"/>
            <a:extLst>
              <a:ext uri="{FF2B5EF4-FFF2-40B4-BE49-F238E27FC236}">
                <a16:creationId xmlns:a16="http://schemas.microsoft.com/office/drawing/2014/main" id="{C0B5AD8F-CE3D-F3BF-5F52-F37BBBAF9A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457" y="183113"/>
            <a:ext cx="1430965" cy="143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0382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AA339AC-A396-072E-BD05-40830DD1F9B8}"/>
              </a:ext>
            </a:extLst>
          </p:cNvPr>
          <p:cNvSpPr/>
          <p:nvPr/>
        </p:nvSpPr>
        <p:spPr>
          <a:xfrm>
            <a:off x="1075087" y="1704071"/>
            <a:ext cx="5794625" cy="2589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The mentor in Instructional Coaching framework</a:t>
            </a:r>
            <a:endParaRPr lang="en-GB" sz="4000" dirty="0">
              <a:solidFill>
                <a:schemeClr val="bg1"/>
              </a:solidFill>
            </a:endParaRPr>
          </a:p>
        </p:txBody>
      </p:sp>
      <p:pic>
        <p:nvPicPr>
          <p:cNvPr id="4100" name="Picture 4" descr="Coaching - Free seo and web icons">
            <a:extLst>
              <a:ext uri="{FF2B5EF4-FFF2-40B4-BE49-F238E27FC236}">
                <a16:creationId xmlns:a16="http://schemas.microsoft.com/office/drawing/2014/main" id="{7FBCAA68-0B39-A3B2-4801-5E7C509B6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248" y="658607"/>
            <a:ext cx="2090928" cy="209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89F55B4-1238-FBD5-EAFF-8F33E6F25521}"/>
              </a:ext>
            </a:extLst>
          </p:cNvPr>
          <p:cNvSpPr txBox="1"/>
          <p:nvPr/>
        </p:nvSpPr>
        <p:spPr>
          <a:xfrm>
            <a:off x="4566864" y="5573395"/>
            <a:ext cx="45771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https://samsims.education/2019/02/19/247/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5062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3F073F6C-350F-0D19-E946-4138B698F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4570831"/>
              </p:ext>
            </p:extLst>
          </p:nvPr>
        </p:nvGraphicFramePr>
        <p:xfrm>
          <a:off x="1414272" y="126898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Google Shape;112;p12">
            <a:extLst>
              <a:ext uri="{FF2B5EF4-FFF2-40B4-BE49-F238E27FC236}">
                <a16:creationId xmlns:a16="http://schemas.microsoft.com/office/drawing/2014/main" id="{BAAE88B2-4802-17E8-F670-21D8DC94E3D4}"/>
              </a:ext>
            </a:extLst>
          </p:cNvPr>
          <p:cNvSpPr txBox="1">
            <a:spLocks/>
          </p:cNvSpPr>
          <p:nvPr/>
        </p:nvSpPr>
        <p:spPr>
          <a:xfrm>
            <a:off x="683568" y="116632"/>
            <a:ext cx="7776864" cy="630816"/>
          </a:xfrm>
          <a:prstGeom prst="rect">
            <a:avLst/>
          </a:prstGeom>
          <a:solidFill>
            <a:srgbClr val="17E9C6"/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3200"/>
              <a:t>Instructional Coaching Model</a:t>
            </a:r>
            <a:endParaRPr lang="en-GB" sz="3200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CC5D132E-61B8-3306-0112-61657C7621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175" y="4049858"/>
            <a:ext cx="951505" cy="1915987"/>
          </a:xfrm>
          <a:prstGeom prst="rect">
            <a:avLst/>
          </a:prstGeom>
          <a:noFill/>
        </p:spPr>
      </p:pic>
      <p:pic>
        <p:nvPicPr>
          <p:cNvPr id="5" name="Graphic 4" descr="Open book outline">
            <a:extLst>
              <a:ext uri="{FF2B5EF4-FFF2-40B4-BE49-F238E27FC236}">
                <a16:creationId xmlns:a16="http://schemas.microsoft.com/office/drawing/2014/main" id="{DAA1344D-AC85-B4CE-A30E-FDD6D1B46E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52280" y="1268984"/>
            <a:ext cx="914400" cy="914400"/>
          </a:xfrm>
          <a:prstGeom prst="rect">
            <a:avLst/>
          </a:prstGeom>
        </p:spPr>
      </p:pic>
      <p:pic>
        <p:nvPicPr>
          <p:cNvPr id="6" name="Graphic 5" descr="Paper with solid fill">
            <a:hlinkClick r:id="rId10"/>
            <a:extLst>
              <a:ext uri="{FF2B5EF4-FFF2-40B4-BE49-F238E27FC236}">
                <a16:creationId xmlns:a16="http://schemas.microsoft.com/office/drawing/2014/main" id="{6DA31D9A-E746-E319-96FA-8FFCC7B6D0C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616169" y="3135458"/>
            <a:ext cx="914400" cy="9144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0A87F11-A882-7A20-9B3F-D667DF9314E3}"/>
              </a:ext>
            </a:extLst>
          </p:cNvPr>
          <p:cNvCxnSpPr>
            <a:cxnSpLocks/>
          </p:cNvCxnSpPr>
          <p:nvPr/>
        </p:nvCxnSpPr>
        <p:spPr>
          <a:xfrm flipH="1" flipV="1">
            <a:off x="5777093" y="4786864"/>
            <a:ext cx="1309507" cy="441973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phic 13" descr="Head with gears with solid fill">
            <a:extLst>
              <a:ext uri="{FF2B5EF4-FFF2-40B4-BE49-F238E27FC236}">
                <a16:creationId xmlns:a16="http://schemas.microsoft.com/office/drawing/2014/main" id="{A0560D9E-E666-0540-C1E5-416DC51DAC9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flipH="1">
            <a:off x="6948657" y="4930976"/>
            <a:ext cx="978408" cy="97840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CF35E06-561A-276D-30E6-F8531A892EB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1750918">
            <a:off x="735347" y="2547814"/>
            <a:ext cx="1566808" cy="725487"/>
          </a:xfrm>
          <a:prstGeom prst="rect">
            <a:avLst/>
          </a:prstGeom>
        </p:spPr>
      </p:pic>
      <p:pic>
        <p:nvPicPr>
          <p:cNvPr id="17" name="Graphic 16" descr="Head with gears with solid fill">
            <a:extLst>
              <a:ext uri="{FF2B5EF4-FFF2-40B4-BE49-F238E27FC236}">
                <a16:creationId xmlns:a16="http://schemas.microsoft.com/office/drawing/2014/main" id="{21AB24C8-AB1B-98E1-BF63-A52F6A369AF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25767" y="160225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66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3c1f18d914_0_0"/>
          <p:cNvSpPr txBox="1"/>
          <p:nvPr/>
        </p:nvSpPr>
        <p:spPr>
          <a:xfrm>
            <a:off x="3863623" y="1206216"/>
            <a:ext cx="4917666" cy="1353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5400" lvl="0">
              <a:spcBef>
                <a:spcPts val="480"/>
              </a:spcBef>
              <a:buClr>
                <a:schemeClr val="dk1"/>
              </a:buClr>
              <a:buSzPts val="3200"/>
            </a:pPr>
            <a:r>
              <a:rPr lang="en-GB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understand the role of the Mentor in the Trainee ITT curriculum. 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482EE393-9734-DFAF-A70F-2D4B86D79FAF}"/>
              </a:ext>
            </a:extLst>
          </p:cNvPr>
          <p:cNvSpPr/>
          <p:nvPr/>
        </p:nvSpPr>
        <p:spPr>
          <a:xfrm>
            <a:off x="362711" y="518384"/>
            <a:ext cx="3296355" cy="2235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600" i="0" u="none" strike="noStrike" cap="none" dirty="0">
                <a:solidFill>
                  <a:schemeClr val="dk2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Aim</a:t>
            </a:r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4D0DAEE7-9D5D-F666-5DF2-1770A0C3D4C3}"/>
              </a:ext>
            </a:extLst>
          </p:cNvPr>
          <p:cNvSpPr/>
          <p:nvPr/>
        </p:nvSpPr>
        <p:spPr>
          <a:xfrm>
            <a:off x="362711" y="3232054"/>
            <a:ext cx="3296355" cy="2235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2800" b="1" i="0" u="none" strike="noStrike" cap="none" dirty="0">
              <a:solidFill>
                <a:schemeClr val="dk2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  <a:p>
            <a:r>
              <a:rPr lang="en-GB" sz="2800" b="1" i="0" u="none" strike="noStrike" cap="none" dirty="0">
                <a:solidFill>
                  <a:schemeClr val="dk2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Session summary</a:t>
            </a:r>
          </a:p>
          <a:p>
            <a:endParaRPr lang="en-GB" sz="3600" i="0" u="none" strike="noStrike" cap="none" dirty="0">
              <a:solidFill>
                <a:schemeClr val="dk2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</p:txBody>
      </p:sp>
      <p:sp>
        <p:nvSpPr>
          <p:cNvPr id="6" name="Google Shape;92;g13c1f18d914_0_0">
            <a:extLst>
              <a:ext uri="{FF2B5EF4-FFF2-40B4-BE49-F238E27FC236}">
                <a16:creationId xmlns:a16="http://schemas.microsoft.com/office/drawing/2014/main" id="{ED9CEB49-B08E-6001-4D0A-3A5EBEDD2848}"/>
              </a:ext>
            </a:extLst>
          </p:cNvPr>
          <p:cNvSpPr txBox="1"/>
          <p:nvPr/>
        </p:nvSpPr>
        <p:spPr>
          <a:xfrm>
            <a:off x="3572934" y="3375422"/>
            <a:ext cx="5208355" cy="1948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25400">
              <a:spcBef>
                <a:spcPts val="480"/>
              </a:spcBef>
              <a:buClr>
                <a:schemeClr val="dk1"/>
              </a:buClr>
              <a:buSzPts val="3200"/>
            </a:pPr>
            <a:endParaRPr lang="en-GB"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31800">
              <a:spcBef>
                <a:spcPts val="480"/>
              </a:spcBef>
              <a:buClr>
                <a:schemeClr val="dk1"/>
              </a:buClr>
              <a:buSzPts val="3200"/>
              <a:buFont typeface="Calibri"/>
              <a:buChar char="•"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role of the Professional Practice Units</a:t>
            </a:r>
          </a:p>
          <a:p>
            <a:pPr marL="457200" lvl="0" indent="-431800">
              <a:spcBef>
                <a:spcPts val="480"/>
              </a:spcBef>
              <a:buClr>
                <a:schemeClr val="dk1"/>
              </a:buClr>
              <a:buSzPts val="3200"/>
              <a:buFont typeface="Calibri"/>
              <a:buChar char="•"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role of the do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cumentation to support the placement </a:t>
            </a:r>
          </a:p>
          <a:p>
            <a:pPr marL="457200" lvl="0" indent="-431800">
              <a:spcBef>
                <a:spcPts val="480"/>
              </a:spcBef>
              <a:buClr>
                <a:schemeClr val="dk1"/>
              </a:buClr>
              <a:buSzPts val="3200"/>
              <a:buFont typeface="Calibri"/>
              <a:buChar char="•"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rol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of the mentor in Instructional Coaching</a:t>
            </a:r>
          </a:p>
          <a:p>
            <a:pPr marL="457200" indent="-431800">
              <a:spcBef>
                <a:spcPts val="480"/>
              </a:spcBef>
              <a:buClr>
                <a:schemeClr val="dk1"/>
              </a:buClr>
              <a:buSzPts val="3200"/>
              <a:buFont typeface="Calibri"/>
              <a:buChar char="•"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coaching contract </a:t>
            </a:r>
            <a:endParaRPr lang="en-GB"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" name="Graphic 7" descr="Puzzle with solid fill">
            <a:extLst>
              <a:ext uri="{FF2B5EF4-FFF2-40B4-BE49-F238E27FC236}">
                <a16:creationId xmlns:a16="http://schemas.microsoft.com/office/drawing/2014/main" id="{3E01CAB0-5649-10B0-6342-18F0AEEBE1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2049" y="4783598"/>
            <a:ext cx="540288" cy="54028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62983-200 – UNION COUNTY FAMILY YMCA">
            <a:extLst>
              <a:ext uri="{FF2B5EF4-FFF2-40B4-BE49-F238E27FC236}">
                <a16:creationId xmlns:a16="http://schemas.microsoft.com/office/drawing/2014/main" id="{CB7D99B7-8081-AA82-9EAE-8EEAE84E7F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3474" y="2107007"/>
            <a:ext cx="2637839" cy="263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44" name="Straight Connector 5143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1242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32" name="Picture 12" descr="Eye Icon And Alternative Icon For Observe Action - Observation Icon Png  Transparent PNG - 2500x1200 - Free Download on NicePNG">
            <a:extLst>
              <a:ext uri="{FF2B5EF4-FFF2-40B4-BE49-F238E27FC236}">
                <a16:creationId xmlns:a16="http://schemas.microsoft.com/office/drawing/2014/main" id="{91FE3B13-83F4-B864-822A-903A7CC513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35"/>
          <a:stretch/>
        </p:blipFill>
        <p:spPr bwMode="auto">
          <a:xfrm>
            <a:off x="3489039" y="2572163"/>
            <a:ext cx="2299109" cy="171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46" name="Straight Connector 5145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9694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8" name="Picture 8" descr="Students in classroom vector icon">
            <a:extLst>
              <a:ext uri="{FF2B5EF4-FFF2-40B4-BE49-F238E27FC236}">
                <a16:creationId xmlns:a16="http://schemas.microsoft.com/office/drawing/2014/main" id="{242A504B-DD00-8862-A67A-F7C0A8AA1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21752" y="2251092"/>
            <a:ext cx="2637840" cy="234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6163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62983-200 – UNION COUNTY FAMILY YMCA">
            <a:extLst>
              <a:ext uri="{FF2B5EF4-FFF2-40B4-BE49-F238E27FC236}">
                <a16:creationId xmlns:a16="http://schemas.microsoft.com/office/drawing/2014/main" id="{CB7D99B7-8081-AA82-9EAE-8EEAE84E7F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3474" y="2107007"/>
            <a:ext cx="2637839" cy="263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44" name="Straight Connector 5143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1242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32" name="Picture 12" descr="Eye Icon And Alternative Icon For Observe Action - Observation Icon Png  Transparent PNG - 2500x1200 - Free Download on NicePNG">
            <a:extLst>
              <a:ext uri="{FF2B5EF4-FFF2-40B4-BE49-F238E27FC236}">
                <a16:creationId xmlns:a16="http://schemas.microsoft.com/office/drawing/2014/main" id="{91FE3B13-83F4-B864-822A-903A7CC513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35"/>
          <a:stretch/>
        </p:blipFill>
        <p:spPr bwMode="auto">
          <a:xfrm>
            <a:off x="3489039" y="2572163"/>
            <a:ext cx="2299109" cy="171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46" name="Straight Connector 5145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9694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8" name="Picture 8" descr="Students in classroom vector icon">
            <a:extLst>
              <a:ext uri="{FF2B5EF4-FFF2-40B4-BE49-F238E27FC236}">
                <a16:creationId xmlns:a16="http://schemas.microsoft.com/office/drawing/2014/main" id="{242A504B-DD00-8862-A67A-F7C0A8AA1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21752" y="2251092"/>
            <a:ext cx="2637840" cy="234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id="{358C5834-769A-40BD-903B-7375288E3BAD}"/>
              </a:ext>
            </a:extLst>
          </p:cNvPr>
          <p:cNvSpPr/>
          <p:nvPr/>
        </p:nvSpPr>
        <p:spPr>
          <a:xfrm>
            <a:off x="2667240" y="1845000"/>
            <a:ext cx="3474720" cy="3474720"/>
          </a:xfrm>
          <a:prstGeom prst="ellips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fr-FR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709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ree Contract Line Icon - Available in SVG, PNG, EPS, AI &amp;amp; Icon fonts">
            <a:extLst>
              <a:ext uri="{FF2B5EF4-FFF2-40B4-BE49-F238E27FC236}">
                <a16:creationId xmlns:a16="http://schemas.microsoft.com/office/drawing/2014/main" id="{3F137730-F418-9B1D-6112-DFE19A563B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847" y="1234439"/>
            <a:ext cx="3502153" cy="350215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CE3622-3154-1FA4-3F92-23195E80DDE6}"/>
              </a:ext>
            </a:extLst>
          </p:cNvPr>
          <p:cNvSpPr txBox="1"/>
          <p:nvPr/>
        </p:nvSpPr>
        <p:spPr>
          <a:xfrm>
            <a:off x="4965192" y="2262240"/>
            <a:ext cx="330411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coaching </a:t>
            </a:r>
          </a:p>
          <a:p>
            <a:pPr algn="ctr"/>
            <a:r>
              <a:rPr lang="en-GB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contract </a:t>
            </a:r>
          </a:p>
        </p:txBody>
      </p:sp>
      <p:pic>
        <p:nvPicPr>
          <p:cNvPr id="5" name="Graphic 4" descr="Puzzle with solid fill">
            <a:extLst>
              <a:ext uri="{FF2B5EF4-FFF2-40B4-BE49-F238E27FC236}">
                <a16:creationId xmlns:a16="http://schemas.microsoft.com/office/drawing/2014/main" id="{A78475F0-FB19-2FA4-F8E9-0FDAA40F8D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01968" y="630936"/>
            <a:ext cx="1170432" cy="117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8471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3c1f18d914_0_0"/>
          <p:cNvSpPr txBox="1"/>
          <p:nvPr/>
        </p:nvSpPr>
        <p:spPr>
          <a:xfrm>
            <a:off x="3863623" y="1206216"/>
            <a:ext cx="4917666" cy="1353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5400" marR="0" lvl="0" indent="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To understand the role of the Mentor in the Trainee ITT curriculum. 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482EE393-9734-DFAF-A70F-2D4B86D79FAF}"/>
              </a:ext>
            </a:extLst>
          </p:cNvPr>
          <p:cNvSpPr/>
          <p:nvPr/>
        </p:nvSpPr>
        <p:spPr>
          <a:xfrm>
            <a:off x="362711" y="518384"/>
            <a:ext cx="3296355" cy="2235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Aim</a:t>
            </a:r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4D0DAEE7-9D5D-F666-5DF2-1770A0C3D4C3}"/>
              </a:ext>
            </a:extLst>
          </p:cNvPr>
          <p:cNvSpPr/>
          <p:nvPr/>
        </p:nvSpPr>
        <p:spPr>
          <a:xfrm>
            <a:off x="362711" y="3232054"/>
            <a:ext cx="3296355" cy="2235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Session summary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</p:txBody>
      </p:sp>
      <p:sp>
        <p:nvSpPr>
          <p:cNvPr id="6" name="Google Shape;92;g13c1f18d914_0_0">
            <a:extLst>
              <a:ext uri="{FF2B5EF4-FFF2-40B4-BE49-F238E27FC236}">
                <a16:creationId xmlns:a16="http://schemas.microsoft.com/office/drawing/2014/main" id="{ED9CEB49-B08E-6001-4D0A-3A5EBEDD2848}"/>
              </a:ext>
            </a:extLst>
          </p:cNvPr>
          <p:cNvSpPr txBox="1"/>
          <p:nvPr/>
        </p:nvSpPr>
        <p:spPr>
          <a:xfrm>
            <a:off x="3572934" y="3375422"/>
            <a:ext cx="5208355" cy="1948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25400" marR="0" lvl="0" indent="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318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The role of the Professional Practice Units</a:t>
            </a:r>
          </a:p>
          <a:p>
            <a:pPr marL="457200" marR="0" lvl="0" indent="-4318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The role of the documentation to support the placement </a:t>
            </a:r>
          </a:p>
          <a:p>
            <a:pPr marL="457200" marR="0" lvl="0" indent="-4318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The role of the mentor in Instructional Coaching</a:t>
            </a:r>
          </a:p>
          <a:p>
            <a:pPr marL="457200" marR="0" lvl="0" indent="-4318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The coaching contract </a:t>
            </a:r>
          </a:p>
        </p:txBody>
      </p:sp>
      <p:pic>
        <p:nvPicPr>
          <p:cNvPr id="8" name="Graphic 7" descr="Puzzle with solid fill">
            <a:extLst>
              <a:ext uri="{FF2B5EF4-FFF2-40B4-BE49-F238E27FC236}">
                <a16:creationId xmlns:a16="http://schemas.microsoft.com/office/drawing/2014/main" id="{3E01CAB0-5649-10B0-6342-18F0AEEBE1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2049" y="4783598"/>
            <a:ext cx="540288" cy="54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7875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 descr="Thought with solid fill">
            <a:extLst>
              <a:ext uri="{FF2B5EF4-FFF2-40B4-BE49-F238E27FC236}">
                <a16:creationId xmlns:a16="http://schemas.microsoft.com/office/drawing/2014/main" id="{6FB49C0E-940D-4403-8667-095FC531C9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2600" y="1444625"/>
            <a:ext cx="3968749" cy="3968749"/>
          </a:xfrm>
          <a:prstGeom prst="rect">
            <a:avLst/>
          </a:prstGeom>
        </p:spPr>
      </p:pic>
      <p:pic>
        <p:nvPicPr>
          <p:cNvPr id="2050" name="Picture 2" descr="Padlet - Wikipedia">
            <a:extLst>
              <a:ext uri="{FF2B5EF4-FFF2-40B4-BE49-F238E27FC236}">
                <a16:creationId xmlns:a16="http://schemas.microsoft.com/office/drawing/2014/main" id="{FF89CD85-31D6-145B-0A0A-4A9075A83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2648" y="1444624"/>
            <a:ext cx="3968751" cy="396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2986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5627B-1E23-1C2F-C233-850BF5A51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2393951"/>
            <a:ext cx="7886700" cy="1325563"/>
          </a:xfrm>
        </p:spPr>
        <p:txBody>
          <a:bodyPr/>
          <a:lstStyle/>
          <a:p>
            <a:r>
              <a:rPr lang="en-GB" dirty="0"/>
              <a:t>Additional resources for you to consider </a:t>
            </a:r>
          </a:p>
        </p:txBody>
      </p:sp>
    </p:spTree>
    <p:extLst>
      <p:ext uri="{BB962C8B-B14F-4D97-AF65-F5344CB8AC3E}">
        <p14:creationId xmlns:p14="http://schemas.microsoft.com/office/powerpoint/2010/main" val="35217985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EBF687-6043-4B6D-85F2-61405AC8AC9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endParaRPr lang="en-US" sz="1350" kern="0" dirty="0">
              <a:solidFill>
                <a:sysClr val="windowText" lastClr="000000"/>
              </a:solidFill>
            </a:endParaRPr>
          </a:p>
          <a:p>
            <a:endParaRPr lang="en-GB" dirty="0"/>
          </a:p>
        </p:txBody>
      </p:sp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DBACB18C-2147-47CF-A8FA-B3C5BA5188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8553733"/>
              </p:ext>
            </p:extLst>
          </p:nvPr>
        </p:nvGraphicFramePr>
        <p:xfrm>
          <a:off x="299159" y="1629434"/>
          <a:ext cx="7855823" cy="4128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B71EABA-81A2-4420-B51C-1A5B13ED6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159" y="621796"/>
            <a:ext cx="5342689" cy="895043"/>
          </a:xfrm>
        </p:spPr>
        <p:txBody>
          <a:bodyPr/>
          <a:lstStyle/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CTE Principles of Assessment</a:t>
            </a:r>
          </a:p>
        </p:txBody>
      </p:sp>
    </p:spTree>
    <p:extLst>
      <p:ext uri="{BB962C8B-B14F-4D97-AF65-F5344CB8AC3E}">
        <p14:creationId xmlns:p14="http://schemas.microsoft.com/office/powerpoint/2010/main" val="36218426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ECFDD0-A2A4-488B-8686-269AD86A4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326" y="1406128"/>
            <a:ext cx="4040188" cy="479822"/>
          </a:xfrm>
        </p:spPr>
        <p:txBody>
          <a:bodyPr>
            <a:normAutofit/>
          </a:bodyPr>
          <a:lstStyle/>
          <a:p>
            <a:r>
              <a:rPr lang="en-US" dirty="0"/>
              <a:t>CTE Principles of assessment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EBF687-6043-4B6D-85F2-61405AC8AC9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endParaRPr lang="en-US" sz="1350" kern="0" dirty="0">
              <a:solidFill>
                <a:sysClr val="windowText" lastClr="000000"/>
              </a:solidFill>
            </a:endParaRP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1AB25A-AAE9-4029-9609-58C4E355C3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662834" y="1438426"/>
            <a:ext cx="3262841" cy="47982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/>
              <a:t>CTE Principles of coaching </a:t>
            </a:r>
            <a:endParaRPr lang="en-GB" dirty="0"/>
          </a:p>
        </p:txBody>
      </p:sp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DBACB18C-2147-47CF-A8FA-B3C5BA5188FA}"/>
              </a:ext>
            </a:extLst>
          </p:cNvPr>
          <p:cNvGraphicFramePr>
            <a:graphicFrameLocks/>
          </p:cNvGraphicFramePr>
          <p:nvPr/>
        </p:nvGraphicFramePr>
        <p:xfrm>
          <a:off x="62881" y="1784882"/>
          <a:ext cx="4697730" cy="4128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B71EABA-81A2-4420-B51C-1A5B13ED6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159" y="990906"/>
            <a:ext cx="8229600" cy="895043"/>
          </a:xfrm>
        </p:spPr>
        <p:txBody>
          <a:bodyPr/>
          <a:lstStyle/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CTE Principles </a:t>
            </a:r>
          </a:p>
        </p:txBody>
      </p:sp>
      <p:pic>
        <p:nvPicPr>
          <p:cNvPr id="10" name="Content Placeholder 9" descr="Diagram&#10;&#10;Description automatically generated">
            <a:extLst>
              <a:ext uri="{FF2B5EF4-FFF2-40B4-BE49-F238E27FC236}">
                <a16:creationId xmlns:a16="http://schemas.microsoft.com/office/drawing/2014/main" id="{98E2D33F-25F5-4B24-8EDD-98F4F24085C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7"/>
          <a:srcRect l="8482" t="11476" r="7327"/>
          <a:stretch/>
        </p:blipFill>
        <p:spPr>
          <a:xfrm>
            <a:off x="4883900" y="1908436"/>
            <a:ext cx="4041775" cy="39824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60700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oogle Shape;142;p2">
            <a:extLst>
              <a:ext uri="{FF2B5EF4-FFF2-40B4-BE49-F238E27FC236}">
                <a16:creationId xmlns:a16="http://schemas.microsoft.com/office/drawing/2014/main" id="{4D220DA2-E7BE-D29B-B2EE-57C2ADE7D33A}"/>
              </a:ext>
            </a:extLst>
          </p:cNvPr>
          <p:cNvGraphicFramePr/>
          <p:nvPr/>
        </p:nvGraphicFramePr>
        <p:xfrm>
          <a:off x="743848" y="2900296"/>
          <a:ext cx="7956244" cy="548640"/>
        </p:xfrm>
        <a:graphic>
          <a:graphicData uri="http://schemas.openxmlformats.org/drawingml/2006/table">
            <a:tbl>
              <a:tblPr bandRow="1">
                <a:noFill/>
              </a:tblPr>
              <a:tblGrid>
                <a:gridCol w="11357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8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91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77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57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82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7859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68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3735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Equality</a:t>
                      </a:r>
                      <a:endParaRPr sz="18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1431" marR="51431" marT="0" marB="0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Choice</a:t>
                      </a:r>
                      <a:endParaRPr sz="18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1431" marR="51431" marT="0" marB="0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Voice</a:t>
                      </a:r>
                      <a:endParaRPr sz="18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1431" marR="51431" marT="0" marB="0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Dialogue</a:t>
                      </a:r>
                      <a:endParaRPr sz="18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1431" marR="51431" marT="0" marB="0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Reflection</a:t>
                      </a:r>
                      <a:endParaRPr sz="18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1431" marR="51431" marT="0" marB="0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Praxis</a:t>
                      </a:r>
                      <a:endParaRPr sz="18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1431" marR="51431" marT="0" marB="0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Reciprocity</a:t>
                      </a:r>
                      <a:endParaRPr sz="18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1431" marR="51431" marT="0" marB="0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Social Justice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1431" marR="51431" marT="0" marB="0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Intellectual Curiosity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1431" marR="51431" marT="0" marB="0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Creativity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1431" marR="51431" marT="0" marB="0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Callout: Down Arrow 8">
            <a:extLst>
              <a:ext uri="{FF2B5EF4-FFF2-40B4-BE49-F238E27FC236}">
                <a16:creationId xmlns:a16="http://schemas.microsoft.com/office/drawing/2014/main" id="{C6C8864D-30DD-9DA9-263A-72EEAAF8855C}"/>
              </a:ext>
            </a:extLst>
          </p:cNvPr>
          <p:cNvSpPr/>
          <p:nvPr/>
        </p:nvSpPr>
        <p:spPr>
          <a:xfrm>
            <a:off x="3766747" y="1327513"/>
            <a:ext cx="2106386" cy="1339931"/>
          </a:xfrm>
          <a:prstGeom prst="downArrowCallout">
            <a:avLst/>
          </a:prstGeom>
          <a:solidFill>
            <a:srgbClr val="7030A0"/>
          </a:solidFill>
          <a:ln>
            <a:solidFill>
              <a:srgbClr val="7030A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GB" sz="1800" kern="1200" dirty="0">
                <a:solidFill>
                  <a:prstClr val="white"/>
                </a:solidFill>
                <a:latin typeface="Calibri" panose="020F0502020204030204"/>
              </a:rPr>
              <a:t>Instructional Coaching principles </a:t>
            </a:r>
          </a:p>
        </p:txBody>
      </p:sp>
      <p:sp>
        <p:nvSpPr>
          <p:cNvPr id="10" name="Callout: Up Arrow 9">
            <a:extLst>
              <a:ext uri="{FF2B5EF4-FFF2-40B4-BE49-F238E27FC236}">
                <a16:creationId xmlns:a16="http://schemas.microsoft.com/office/drawing/2014/main" id="{CD1BC32D-1D85-886A-171F-7F2A18C8DCD6}"/>
              </a:ext>
            </a:extLst>
          </p:cNvPr>
          <p:cNvSpPr/>
          <p:nvPr/>
        </p:nvSpPr>
        <p:spPr>
          <a:xfrm>
            <a:off x="3570803" y="3681788"/>
            <a:ext cx="2302329" cy="1421726"/>
          </a:xfrm>
          <a:prstGeom prst="upArrowCallout">
            <a:avLst/>
          </a:prstGeom>
          <a:solidFill>
            <a:srgbClr val="7030A0"/>
          </a:solidFill>
          <a:ln>
            <a:solidFill>
              <a:srgbClr val="7030A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GB" sz="1800" kern="1200" dirty="0">
                <a:solidFill>
                  <a:prstClr val="white"/>
                </a:solidFill>
                <a:latin typeface="Calibri" panose="020F0502020204030204"/>
              </a:rPr>
              <a:t>Warwick Teacher values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C0DD9C-F4C7-37DF-0EC3-3B9D36C2850F}"/>
              </a:ext>
            </a:extLst>
          </p:cNvPr>
          <p:cNvSpPr txBox="1"/>
          <p:nvPr/>
        </p:nvSpPr>
        <p:spPr>
          <a:xfrm>
            <a:off x="6995160" y="768096"/>
            <a:ext cx="1189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Knight, 2018</a:t>
            </a:r>
          </a:p>
        </p:txBody>
      </p:sp>
    </p:spTree>
    <p:extLst>
      <p:ext uri="{BB962C8B-B14F-4D97-AF65-F5344CB8AC3E}">
        <p14:creationId xmlns:p14="http://schemas.microsoft.com/office/powerpoint/2010/main" val="36243266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05D96CB-BA64-1602-B154-EF976BF284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90" b="14093"/>
          <a:stretch/>
        </p:blipFill>
        <p:spPr>
          <a:xfrm>
            <a:off x="15" y="857257"/>
            <a:ext cx="9143985" cy="514349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57363FD-7E77-4145-9483-331A807A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57250"/>
            <a:ext cx="9147602" cy="5143500"/>
          </a:xfrm>
          <a:prstGeom prst="rect">
            <a:avLst/>
          </a:prstGeom>
          <a:gradFill flip="none" rotWithShape="1">
            <a:gsLst>
              <a:gs pos="28000">
                <a:schemeClr val="bg2">
                  <a:alpha val="84000"/>
                </a:schemeClr>
              </a:gs>
              <a:gs pos="74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0B545E-E543-FF31-0DB9-9EB6ACF79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</p:spPr>
        <p:txBody>
          <a:bodyPr>
            <a:normAutofit/>
          </a:bodyPr>
          <a:lstStyle/>
          <a:p>
            <a:r>
              <a:rPr lang="en-GB"/>
              <a:t>Instructional coaching principles </a:t>
            </a:r>
            <a:endParaRPr lang="en-GB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7E0D7A8-9784-3F8A-14C5-CAE0EF9A88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6638396"/>
              </p:ext>
            </p:extLst>
          </p:nvPr>
        </p:nvGraphicFramePr>
        <p:xfrm>
          <a:off x="628650" y="2226469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04954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1C064D1-19DD-F2EA-91F4-F9FA7BE68088}"/>
              </a:ext>
            </a:extLst>
          </p:cNvPr>
          <p:cNvSpPr txBox="1"/>
          <p:nvPr/>
        </p:nvSpPr>
        <p:spPr>
          <a:xfrm>
            <a:off x="4911047" y="636998"/>
            <a:ext cx="1284270" cy="15308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034" name="Picture 10" descr="The Role of a Mentor in Education | Leverage Edu">
            <a:extLst>
              <a:ext uri="{FF2B5EF4-FFF2-40B4-BE49-F238E27FC236}">
                <a16:creationId xmlns:a16="http://schemas.microsoft.com/office/drawing/2014/main" id="{B12D4E4A-949F-3CB3-63A6-F4F8F30AB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02" y="1475568"/>
            <a:ext cx="7068620" cy="441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A38A303-B5CD-A660-6093-0B6F5FD9EE9A}"/>
              </a:ext>
            </a:extLst>
          </p:cNvPr>
          <p:cNvSpPr/>
          <p:nvPr/>
        </p:nvSpPr>
        <p:spPr>
          <a:xfrm>
            <a:off x="5852161" y="634736"/>
            <a:ext cx="2530422" cy="15308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Core Content Framework</a:t>
            </a:r>
          </a:p>
          <a:p>
            <a:pPr algn="ctr"/>
            <a:r>
              <a:rPr lang="en-GB" sz="2800" dirty="0"/>
              <a:t>curriculum </a:t>
            </a:r>
          </a:p>
        </p:txBody>
      </p:sp>
    </p:spTree>
    <p:extLst>
      <p:ext uri="{BB962C8B-B14F-4D97-AF65-F5344CB8AC3E}">
        <p14:creationId xmlns:p14="http://schemas.microsoft.com/office/powerpoint/2010/main" val="42253378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05D96CB-BA64-1602-B154-EF976BF284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90" b="14093"/>
          <a:stretch/>
        </p:blipFill>
        <p:spPr>
          <a:xfrm>
            <a:off x="15" y="857257"/>
            <a:ext cx="9143985" cy="514349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57363FD-7E77-4145-9483-331A807A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57250"/>
            <a:ext cx="9147602" cy="5143500"/>
          </a:xfrm>
          <a:prstGeom prst="rect">
            <a:avLst/>
          </a:prstGeom>
          <a:gradFill flip="none" rotWithShape="1">
            <a:gsLst>
              <a:gs pos="28000">
                <a:schemeClr val="bg2">
                  <a:alpha val="84000"/>
                </a:schemeClr>
              </a:gs>
              <a:gs pos="74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0B545E-E543-FF31-0DB9-9EB6ACF79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</p:spPr>
        <p:txBody>
          <a:bodyPr>
            <a:normAutofit/>
          </a:bodyPr>
          <a:lstStyle/>
          <a:p>
            <a:r>
              <a:rPr lang="en-GB"/>
              <a:t>Instructional coaching principles </a:t>
            </a:r>
            <a:endParaRPr lang="en-GB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7E0D7A8-9784-3F8A-14C5-CAE0EF9A88C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28650" y="2226469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41428451"/>
      </p:ext>
    </p:extLst>
  </p:cSld>
  <p:clrMapOvr>
    <a:masterClrMapping/>
  </p:clrMapOvr>
  <p:transition spd="slow">
    <p:randomBar dir="vert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3c1f18d914_0_68"/>
          <p:cNvSpPr txBox="1">
            <a:spLocks noGrp="1"/>
          </p:cNvSpPr>
          <p:nvPr>
            <p:ph type="title"/>
          </p:nvPr>
        </p:nvSpPr>
        <p:spPr>
          <a:xfrm>
            <a:off x="190525" y="140875"/>
            <a:ext cx="5305019" cy="630900"/>
          </a:xfrm>
          <a:prstGeom prst="rect">
            <a:avLst/>
          </a:prstGeom>
          <a:solidFill>
            <a:srgbClr val="17E9C6"/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2500" dirty="0"/>
              <a:t>Instructional Coaching Questions </a:t>
            </a:r>
            <a:endParaRPr sz="2500" dirty="0"/>
          </a:p>
        </p:txBody>
      </p:sp>
      <p:sp>
        <p:nvSpPr>
          <p:cNvPr id="194" name="Google Shape;194;g13c1f18d914_0_68"/>
          <p:cNvSpPr txBox="1"/>
          <p:nvPr/>
        </p:nvSpPr>
        <p:spPr>
          <a:xfrm>
            <a:off x="95275" y="771775"/>
            <a:ext cx="8789100" cy="5322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 a scale of 1-10, with 1 being the worst lesson you've taught and 10 being the best, how would you rate that lesson?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19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pleased you about the lesson?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19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would have to change to move the lesson closer to a 10?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sz="19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would your students be doing differently if your class was a 10?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 sz="19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Tell me more about what that would look like?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endParaRPr sz="19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could we measure that change? ( what stats might we collect here?) 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endParaRPr sz="19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you want that to be your target?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  <a:endParaRPr sz="19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you could hit your target, would it really matter to you?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9</a:t>
            </a:r>
            <a:endParaRPr sz="19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teaching strategy can you use to hit your target?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endParaRPr sz="19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your next steps?</a:t>
            </a:r>
            <a:endParaRPr sz="16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3c1f18d914_0_28"/>
          <p:cNvSpPr txBox="1">
            <a:spLocks noGrp="1"/>
          </p:cNvSpPr>
          <p:nvPr>
            <p:ph type="title"/>
          </p:nvPr>
        </p:nvSpPr>
        <p:spPr>
          <a:xfrm>
            <a:off x="190535" y="187100"/>
            <a:ext cx="8780700" cy="630900"/>
          </a:xfrm>
          <a:prstGeom prst="rect">
            <a:avLst/>
          </a:prstGeom>
          <a:solidFill>
            <a:srgbClr val="17E9C6"/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TO LISTEN AND QUESTION EFFECTIVELY, I NEED TO:</a:t>
            </a:r>
            <a:endParaRPr sz="4500"/>
          </a:p>
        </p:txBody>
      </p:sp>
      <p:sp>
        <p:nvSpPr>
          <p:cNvPr id="234" name="Google Shape;234;g13c1f18d914_0_28"/>
          <p:cNvSpPr txBox="1"/>
          <p:nvPr/>
        </p:nvSpPr>
        <p:spPr>
          <a:xfrm>
            <a:off x="190535" y="1012350"/>
            <a:ext cx="8283300" cy="48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GB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 sure my conversation partner does most of the talking.</a:t>
            </a:r>
            <a:endParaRPr sz="2200" dirty="0"/>
          </a:p>
          <a:p>
            <a:pPr marL="285750" marR="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GB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Pause and affirm before I start talking.</a:t>
            </a:r>
            <a:endParaRPr sz="2200" dirty="0"/>
          </a:p>
          <a:p>
            <a:pPr marL="285750" marR="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GB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Don’t interrupt (except when it is very helpful).</a:t>
            </a:r>
            <a:endParaRPr sz="2200" dirty="0"/>
          </a:p>
          <a:p>
            <a:pPr marL="285750" marR="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GB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Ask one question at a time.</a:t>
            </a:r>
            <a:endParaRPr sz="2200" dirty="0"/>
          </a:p>
          <a:p>
            <a:pPr marL="285750" marR="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GB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Ask for clarification when I’m not certain what is being said.</a:t>
            </a:r>
            <a:endParaRPr sz="2200" dirty="0"/>
          </a:p>
          <a:p>
            <a:pPr marL="285750" marR="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GB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Ask, “And what else?”</a:t>
            </a:r>
            <a:endParaRPr sz="2200" dirty="0"/>
          </a:p>
          <a:p>
            <a:pPr marL="285750" marR="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GB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Assume people are doing their best.</a:t>
            </a:r>
            <a:endParaRPr sz="2200" dirty="0"/>
          </a:p>
          <a:p>
            <a:pPr marL="285750" marR="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GB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Avoid leading questions.</a:t>
            </a:r>
            <a:endParaRPr sz="2200" dirty="0"/>
          </a:p>
          <a:p>
            <a:pPr marL="285750" marR="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GB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Avoid giving advice disguised as a question.</a:t>
            </a: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44a5bb2428_0_29"/>
          <p:cNvSpPr txBox="1">
            <a:spLocks noGrp="1"/>
          </p:cNvSpPr>
          <p:nvPr>
            <p:ph type="body" idx="1"/>
          </p:nvPr>
        </p:nvSpPr>
        <p:spPr>
          <a:xfrm>
            <a:off x="133565" y="760287"/>
            <a:ext cx="4222800" cy="45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lvl="0" indent="0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800"/>
              <a:buNone/>
            </a:pPr>
            <a:r>
              <a:rPr lang="en-GB" sz="1600" b="1"/>
              <a:t>What is said?</a:t>
            </a:r>
            <a:endParaRPr/>
          </a:p>
          <a:p>
            <a:pPr marL="342900" lvl="0" indent="-2571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1600">
                <a:solidFill>
                  <a:schemeClr val="accent6"/>
                </a:solidFill>
              </a:rPr>
              <a:t>“Talk to me about…”</a:t>
            </a:r>
            <a:endParaRPr/>
          </a:p>
          <a:p>
            <a:pPr marL="342900" lvl="0" indent="-2571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1600">
                <a:solidFill>
                  <a:schemeClr val="accent6"/>
                </a:solidFill>
              </a:rPr>
              <a:t>“I’m going to push you on… think about how that links to the theory we have been learning about linked to…?”</a:t>
            </a:r>
            <a:endParaRPr/>
          </a:p>
          <a:p>
            <a:pPr marL="342900" lvl="0" indent="-2571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1600">
                <a:solidFill>
                  <a:schemeClr val="accent6"/>
                </a:solidFill>
              </a:rPr>
              <a:t>“Is there anything else that you wanted to…?”</a:t>
            </a:r>
            <a:endParaRPr/>
          </a:p>
          <a:p>
            <a:pPr marL="342900" lvl="0" indent="-2571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1600">
                <a:solidFill>
                  <a:schemeClr val="accent6"/>
                </a:solidFill>
              </a:rPr>
              <a:t>“I just want to follow up and clarify…”</a:t>
            </a:r>
            <a:endParaRPr/>
          </a:p>
          <a:p>
            <a:pPr marL="342900" lvl="0" indent="-2571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1600">
                <a:solidFill>
                  <a:schemeClr val="accent6"/>
                </a:solidFill>
              </a:rPr>
              <a:t>“How do you think that links to our standards…?”</a:t>
            </a:r>
            <a:endParaRPr/>
          </a:p>
          <a:p>
            <a:pPr marL="342900" lvl="0" indent="-2571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1600">
                <a:solidFill>
                  <a:schemeClr val="accent6"/>
                </a:solidFill>
              </a:rPr>
              <a:t>“Tell me more about that section of the session…”</a:t>
            </a:r>
            <a:endParaRPr/>
          </a:p>
          <a:p>
            <a:pPr marL="342900" lvl="0" indent="-2571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1600">
                <a:solidFill>
                  <a:schemeClr val="accent6"/>
                </a:solidFill>
              </a:rPr>
              <a:t>“I know that you have been working on…”</a:t>
            </a:r>
            <a:endParaRPr/>
          </a:p>
          <a:p>
            <a:pPr marL="342900" lvl="0" indent="-2571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1600">
                <a:solidFill>
                  <a:schemeClr val="accent6"/>
                </a:solidFill>
              </a:rPr>
              <a:t>“Tell me how you assessed that?”</a:t>
            </a:r>
            <a:endParaRPr/>
          </a:p>
          <a:p>
            <a:pPr marL="342900" lvl="0" indent="-2571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1600">
                <a:solidFill>
                  <a:schemeClr val="accent6"/>
                </a:solidFill>
              </a:rPr>
              <a:t>“Was there anything else that you were assessing today?”</a:t>
            </a:r>
            <a:endParaRPr/>
          </a:p>
          <a:p>
            <a:pPr marL="342900" lvl="0" indent="-2571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1600">
                <a:solidFill>
                  <a:schemeClr val="accent6"/>
                </a:solidFill>
              </a:rPr>
              <a:t>“Name some things that you did that contributed to student learning…”</a:t>
            </a:r>
            <a:endParaRPr/>
          </a:p>
          <a:p>
            <a:pPr marL="114300" lvl="0" indent="0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800"/>
              <a:buNone/>
            </a:pPr>
            <a:endParaRPr sz="2000"/>
          </a:p>
        </p:txBody>
      </p:sp>
      <p:sp>
        <p:nvSpPr>
          <p:cNvPr id="206" name="Google Shape;206;g144a5bb2428_0_29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418800"/>
          </a:xfrm>
          <a:prstGeom prst="rect">
            <a:avLst/>
          </a:prstGeom>
          <a:solidFill>
            <a:srgbClr val="17E9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2800"/>
              <a:t>Language Matters</a:t>
            </a:r>
            <a:endParaRPr/>
          </a:p>
        </p:txBody>
      </p:sp>
      <p:sp>
        <p:nvSpPr>
          <p:cNvPr id="207" name="Google Shape;207;g144a5bb2428_0_29"/>
          <p:cNvSpPr txBox="1"/>
          <p:nvPr/>
        </p:nvSpPr>
        <p:spPr>
          <a:xfrm>
            <a:off x="4356235" y="676167"/>
            <a:ext cx="4654200" cy="45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done and what is the tone and body language?</a:t>
            </a:r>
            <a:endParaRPr dirty="0"/>
          </a:p>
          <a:p>
            <a: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GB" sz="1800" b="0" i="0" u="none" strike="noStrike" cap="none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Clarifying and simultaneous note taking for shared understanding</a:t>
            </a:r>
            <a:endParaRPr dirty="0"/>
          </a:p>
          <a:p>
            <a: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GB" sz="1800" b="0" i="0" u="none" strike="noStrike" cap="none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Take example from lesson and pose question from that</a:t>
            </a:r>
            <a:endParaRPr dirty="0"/>
          </a:p>
          <a:p>
            <a: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GB" sz="1800" b="0" i="0" u="none" strike="noStrike" cap="none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Return to facts (number of pupils responding, for example) and ask for other possibilities – to capture other things that mentee might be thinking</a:t>
            </a:r>
            <a:endParaRPr dirty="0"/>
          </a:p>
          <a:p>
            <a: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GB" sz="1800" b="0" i="0" u="none" strike="noStrike" cap="none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Specific positive reinforcement comments</a:t>
            </a:r>
            <a:endParaRPr dirty="0"/>
          </a:p>
          <a:p>
            <a: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GB" sz="1800" b="0" i="0" u="none" strike="noStrike" cap="none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Mentor echoed what was said and captured (ICON form)</a:t>
            </a:r>
            <a:endParaRPr dirty="0"/>
          </a:p>
          <a:p>
            <a: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GB" sz="1800" b="0" i="0" u="none" strike="noStrike" cap="none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Silence</a:t>
            </a:r>
            <a:endParaRPr dirty="0"/>
          </a:p>
          <a:p>
            <a: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GB" sz="1800" b="0" i="0" u="none" strike="noStrike" cap="none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Balance of talk – equal</a:t>
            </a:r>
            <a:endParaRPr dirty="0"/>
          </a:p>
          <a:p>
            <a: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GB" sz="1800" b="0" i="0" u="none" strike="noStrike" cap="none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Encouraging experimentation of innovation.</a:t>
            </a:r>
            <a:endParaRPr dirty="0"/>
          </a:p>
        </p:txBody>
      </p:sp>
      <p:sp>
        <p:nvSpPr>
          <p:cNvPr id="209" name="Google Shape;209;g144a5bb2428_0_29"/>
          <p:cNvSpPr txBox="1"/>
          <p:nvPr/>
        </p:nvSpPr>
        <p:spPr>
          <a:xfrm>
            <a:off x="0" y="6149850"/>
            <a:ext cx="3000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https://players.brightcove.net/268012963001/rJenILPQx_default/index.html?videoId=5533115800001</a:t>
            </a:r>
            <a:r>
              <a:rPr lang="en-GB"/>
              <a:t> 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EE2F2-F989-6C6B-D225-8AE7A3EBD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941894"/>
            <a:ext cx="7886700" cy="1325563"/>
          </a:xfrm>
        </p:spPr>
        <p:txBody>
          <a:bodyPr/>
          <a:lstStyle/>
          <a:p>
            <a:pPr algn="ctr"/>
            <a:r>
              <a:rPr lang="en-GB" sz="3600" dirty="0">
                <a:solidFill>
                  <a:srgbClr val="7030A0"/>
                </a:solidFill>
              </a:rPr>
              <a:t>Coaching skills the most effective mentors embody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0D7117-0287-2E33-F9DE-49F8C7BBFABF}"/>
              </a:ext>
            </a:extLst>
          </p:cNvPr>
          <p:cNvSpPr txBox="1"/>
          <p:nvPr/>
        </p:nvSpPr>
        <p:spPr>
          <a:xfrm>
            <a:off x="539496" y="2735291"/>
            <a:ext cx="7975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Adapted from CUREE National Framework for Mentoring and Coaching and informed by research with trainees and evaluation data)</a:t>
            </a:r>
          </a:p>
          <a:p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415D4E2-88B8-9A0B-AF94-0FB3B9B8B4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255013"/>
              </p:ext>
            </p:extLst>
          </p:nvPr>
        </p:nvGraphicFramePr>
        <p:xfrm>
          <a:off x="628650" y="3429000"/>
          <a:ext cx="7886700" cy="725964"/>
        </p:xfrm>
        <a:graphic>
          <a:graphicData uri="http://schemas.openxmlformats.org/drawingml/2006/table">
            <a:tbl>
              <a:tblPr/>
              <a:tblGrid>
                <a:gridCol w="7886700">
                  <a:extLst>
                    <a:ext uri="{9D8B030D-6E8A-4147-A177-3AD203B41FA5}">
                      <a16:colId xmlns:a16="http://schemas.microsoft.com/office/drawing/2014/main" val="80547050"/>
                    </a:ext>
                  </a:extLst>
                </a:gridCol>
              </a:tblGrid>
              <a:tr h="7259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38100" marT="76200" marB="254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181610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DA95008-3D21-BBE3-B9B4-44234D0FA498}"/>
              </a:ext>
            </a:extLst>
          </p:cNvPr>
          <p:cNvSpPr txBox="1"/>
          <p:nvPr/>
        </p:nvSpPr>
        <p:spPr>
          <a:xfrm>
            <a:off x="628650" y="4387008"/>
            <a:ext cx="75003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CUREE is an internationally acknowledged centre of expertise in school and college improvement and evidence-informed leadership and practice in education </a:t>
            </a:r>
          </a:p>
        </p:txBody>
      </p:sp>
    </p:spTree>
    <p:extLst>
      <p:ext uri="{BB962C8B-B14F-4D97-AF65-F5344CB8AC3E}">
        <p14:creationId xmlns:p14="http://schemas.microsoft.com/office/powerpoint/2010/main" val="42929152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90737" y="0"/>
            <a:ext cx="1527395" cy="223309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5"/>
          <p:cNvSpPr txBox="1">
            <a:spLocks noGrp="1"/>
          </p:cNvSpPr>
          <p:nvPr>
            <p:ph type="title"/>
          </p:nvPr>
        </p:nvSpPr>
        <p:spPr>
          <a:xfrm>
            <a:off x="250092" y="260648"/>
            <a:ext cx="8004343" cy="649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2400" dirty="0">
                <a:solidFill>
                  <a:srgbClr val="7030A0"/>
                </a:solidFill>
              </a:rPr>
              <a:t>Which coaching skills do the most effective mentors embody?</a:t>
            </a:r>
            <a:endParaRPr dirty="0"/>
          </a:p>
        </p:txBody>
      </p:sp>
      <p:sp>
        <p:nvSpPr>
          <p:cNvPr id="170" name="Google Shape;170;p15"/>
          <p:cNvSpPr txBox="1">
            <a:spLocks noGrp="1"/>
          </p:cNvSpPr>
          <p:nvPr>
            <p:ph type="body" idx="1"/>
          </p:nvPr>
        </p:nvSpPr>
        <p:spPr>
          <a:xfrm>
            <a:off x="258750" y="848500"/>
            <a:ext cx="7325400" cy="47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444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GB" sz="2200" dirty="0">
                <a:solidFill>
                  <a:srgbClr val="7030A0"/>
                </a:solidFill>
              </a:rPr>
              <a:t>Relate sensitively </a:t>
            </a:r>
            <a:r>
              <a:rPr lang="en-GB" sz="2200" dirty="0"/>
              <a:t>to their trainee(s) and build </a:t>
            </a:r>
            <a:r>
              <a:rPr lang="en-GB" sz="2200" dirty="0">
                <a:solidFill>
                  <a:srgbClr val="7030A0"/>
                </a:solidFill>
              </a:rPr>
              <a:t>trust and confidence </a:t>
            </a:r>
            <a:r>
              <a:rPr lang="en-GB" sz="2200" dirty="0"/>
              <a:t>(e.g. coaching contract, investing time to build relationships and familiarise with new school)</a:t>
            </a:r>
            <a:endParaRPr sz="3000" dirty="0"/>
          </a:p>
          <a:p>
            <a:pPr marL="342900" lvl="0" indent="-2444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GB" sz="2200" dirty="0"/>
              <a:t>Respect</a:t>
            </a:r>
            <a:r>
              <a:rPr lang="en-GB" sz="2200" dirty="0">
                <a:solidFill>
                  <a:srgbClr val="7030A0"/>
                </a:solidFill>
              </a:rPr>
              <a:t> </a:t>
            </a:r>
            <a:r>
              <a:rPr lang="en-GB" sz="2200" dirty="0"/>
              <a:t>the trainee as an individual and </a:t>
            </a:r>
            <a:r>
              <a:rPr lang="en-GB" sz="2200" dirty="0">
                <a:solidFill>
                  <a:srgbClr val="7030A0"/>
                </a:solidFill>
              </a:rPr>
              <a:t>personalises the training experience</a:t>
            </a:r>
            <a:r>
              <a:rPr lang="en-GB" sz="2200" dirty="0"/>
              <a:t> for the individual</a:t>
            </a:r>
            <a:endParaRPr sz="3000" dirty="0"/>
          </a:p>
          <a:p>
            <a:pPr marL="342900" lvl="0" indent="-2444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GB" sz="2200" dirty="0"/>
              <a:t>Keep </a:t>
            </a:r>
            <a:r>
              <a:rPr lang="en-GB" sz="2200" dirty="0">
                <a:solidFill>
                  <a:srgbClr val="7030A0"/>
                </a:solidFill>
              </a:rPr>
              <a:t>up to date </a:t>
            </a:r>
            <a:r>
              <a:rPr lang="en-GB" sz="2200" dirty="0"/>
              <a:t>with training, familiar with documents and processes</a:t>
            </a:r>
            <a:endParaRPr sz="3000" dirty="0"/>
          </a:p>
          <a:p>
            <a:pPr marL="342900" lvl="0" indent="-2444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GB" sz="2200" dirty="0">
                <a:solidFill>
                  <a:srgbClr val="7030A0"/>
                </a:solidFill>
              </a:rPr>
              <a:t>Model</a:t>
            </a:r>
            <a:r>
              <a:rPr lang="en-GB" sz="2200" dirty="0"/>
              <a:t> expert practice and good character </a:t>
            </a:r>
            <a:endParaRPr sz="3000" dirty="0"/>
          </a:p>
          <a:p>
            <a:pPr marL="342900" lvl="0" indent="-2444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GB" sz="2200" dirty="0"/>
              <a:t>Facilitate access to </a:t>
            </a:r>
            <a:r>
              <a:rPr lang="en-GB" sz="2200" dirty="0">
                <a:solidFill>
                  <a:srgbClr val="7030A0"/>
                </a:solidFill>
              </a:rPr>
              <a:t>research</a:t>
            </a:r>
            <a:r>
              <a:rPr lang="en-GB" sz="2200" dirty="0"/>
              <a:t> to support the development of pedagogic practice (e.g. CCF, build on university taught professional practice programme, school CPD)</a:t>
            </a:r>
            <a:endParaRPr sz="3000" dirty="0"/>
          </a:p>
          <a:p>
            <a:pPr marL="342900" lvl="0" indent="-2444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GB" sz="2200" dirty="0"/>
              <a:t>Work in </a:t>
            </a:r>
            <a:r>
              <a:rPr lang="en-GB" sz="2200" dirty="0">
                <a:solidFill>
                  <a:srgbClr val="7030A0"/>
                </a:solidFill>
              </a:rPr>
              <a:t>collaboration</a:t>
            </a:r>
            <a:r>
              <a:rPr lang="en-GB" sz="2200" dirty="0"/>
              <a:t> with trainee – aspire towards a reciprocal relationship </a:t>
            </a:r>
            <a:endParaRPr sz="3000" dirty="0"/>
          </a:p>
          <a:p>
            <a:pPr marL="342900" lvl="0" indent="-2444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GB" sz="2200" dirty="0">
                <a:solidFill>
                  <a:srgbClr val="7030A0"/>
                </a:solidFill>
              </a:rPr>
              <a:t>Observe, analyse and reflect </a:t>
            </a:r>
            <a:r>
              <a:rPr lang="en-GB" sz="2200" dirty="0"/>
              <a:t>on the practice of the trainee</a:t>
            </a:r>
            <a:endParaRPr sz="30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6"/>
          <p:cNvSpPr txBox="1">
            <a:spLocks noGrp="1"/>
          </p:cNvSpPr>
          <p:nvPr>
            <p:ph type="body" idx="1"/>
          </p:nvPr>
        </p:nvSpPr>
        <p:spPr>
          <a:xfrm>
            <a:off x="251525" y="260650"/>
            <a:ext cx="7332600" cy="53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444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GB" sz="2200" dirty="0">
                <a:solidFill>
                  <a:srgbClr val="7030A0"/>
                </a:solidFill>
              </a:rPr>
              <a:t>Provide support and guidance </a:t>
            </a:r>
            <a:r>
              <a:rPr lang="en-GB" sz="2200" dirty="0"/>
              <a:t>that enables professional learning – mentorship e.g. signposts to relevant expert colleagues</a:t>
            </a:r>
            <a:endParaRPr sz="3000" dirty="0"/>
          </a:p>
          <a:p>
            <a:pPr marL="342900" lvl="0" indent="-2444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GB" sz="2200" dirty="0">
                <a:solidFill>
                  <a:srgbClr val="7030A0"/>
                </a:solidFill>
              </a:rPr>
              <a:t>Facilitate the trainee’s growing independence – </a:t>
            </a:r>
            <a:r>
              <a:rPr lang="en-GB" sz="2200" dirty="0"/>
              <a:t>empower the trainee to have autonomy for their own learning and development</a:t>
            </a:r>
            <a:endParaRPr sz="3000" dirty="0"/>
          </a:p>
          <a:p>
            <a:pPr marL="342900" lvl="0" indent="-2444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GB" sz="2200" dirty="0">
                <a:solidFill>
                  <a:srgbClr val="7030A0"/>
                </a:solidFill>
              </a:rPr>
              <a:t>Listen actively </a:t>
            </a:r>
            <a:r>
              <a:rPr lang="en-GB" sz="2200" dirty="0"/>
              <a:t>– accommodating and valuing silence and thinking time; concentrating on what’s being said, using affirming body language, reiterating ideas to reinforce, value and develop thinking, trying not to  listen with an answer in mind </a:t>
            </a:r>
            <a:endParaRPr sz="3000" dirty="0"/>
          </a:p>
          <a:p>
            <a:pPr marL="342900" lvl="0" indent="-2444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GB" sz="2200" dirty="0"/>
              <a:t>Use </a:t>
            </a:r>
            <a:r>
              <a:rPr lang="en-GB" sz="2200" dirty="0">
                <a:solidFill>
                  <a:srgbClr val="7030A0"/>
                </a:solidFill>
              </a:rPr>
              <a:t>open questions </a:t>
            </a:r>
            <a:r>
              <a:rPr lang="en-GB" sz="2200" dirty="0"/>
              <a:t>to: raise awareness, explore beliefs, encourage professional learners to identify their own targets, understand their impact and develop ways forward </a:t>
            </a:r>
            <a:endParaRPr sz="3000" dirty="0"/>
          </a:p>
          <a:p>
            <a:pPr marL="0" lvl="0" indent="0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800"/>
              <a:buNone/>
            </a:pPr>
            <a:r>
              <a:rPr lang="en-GB" sz="2200" dirty="0"/>
              <a:t>(Adapted from CUREE National Framework for Mentoring and Coaching and informed by research with trainees and evaluation data)</a:t>
            </a:r>
            <a:endParaRPr sz="3000" dirty="0"/>
          </a:p>
          <a:p>
            <a:pPr marL="0" lvl="0" indent="0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800"/>
              <a:buNone/>
            </a:pPr>
            <a:endParaRPr sz="1800" dirty="0"/>
          </a:p>
        </p:txBody>
      </p:sp>
      <p:pic>
        <p:nvPicPr>
          <p:cNvPr id="178" name="Google Shape;178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9116" y="152204"/>
            <a:ext cx="1527395" cy="22330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GED 578 - Alternative Learning Environments / Communities of Practice">
            <a:extLst>
              <a:ext uri="{FF2B5EF4-FFF2-40B4-BE49-F238E27FC236}">
                <a16:creationId xmlns:a16="http://schemas.microsoft.com/office/drawing/2014/main" id="{BBA12DAF-EAA6-E36A-1C55-188E90A80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87" y="3230696"/>
            <a:ext cx="2731505" cy="211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672FDBD-DF7E-25BD-156F-741939C66728}"/>
              </a:ext>
            </a:extLst>
          </p:cNvPr>
          <p:cNvSpPr/>
          <p:nvPr/>
        </p:nvSpPr>
        <p:spPr>
          <a:xfrm>
            <a:off x="3339288" y="3992701"/>
            <a:ext cx="1974424" cy="1082857"/>
          </a:xfrm>
          <a:prstGeom prst="roundRect">
            <a:avLst/>
          </a:prstGeom>
          <a:solidFill>
            <a:srgbClr val="00CC99"/>
          </a:solidFill>
          <a:ln w="25400" cap="flat" cmpd="sng" algn="ctr">
            <a:solidFill>
              <a:srgbClr val="00CC9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Core Content Framework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curriculum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30E0FF-86A4-5319-823B-2FE866093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442" y="365220"/>
            <a:ext cx="6468278" cy="994172"/>
          </a:xfrm>
        </p:spPr>
        <p:txBody>
          <a:bodyPr/>
          <a:lstStyle/>
          <a:p>
            <a:r>
              <a:rPr lang="en-GB" dirty="0"/>
              <a:t>How we go about this at Warwick </a:t>
            </a:r>
          </a:p>
        </p:txBody>
      </p:sp>
      <p:pic>
        <p:nvPicPr>
          <p:cNvPr id="2050" name="Picture 2" descr="Time to replace 'formal observation' systems with Instructional Coaching  for everyone #CPD – teacherhead">
            <a:extLst>
              <a:ext uri="{FF2B5EF4-FFF2-40B4-BE49-F238E27FC236}">
                <a16:creationId xmlns:a16="http://schemas.microsoft.com/office/drawing/2014/main" id="{5739B73B-A380-3A28-26A8-33568E3E91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70"/>
          <a:stretch/>
        </p:blipFill>
        <p:spPr bwMode="auto">
          <a:xfrm>
            <a:off x="3157342" y="1457158"/>
            <a:ext cx="2203567" cy="1874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E724D11-06EC-400F-57DA-5C000D5D616B}"/>
              </a:ext>
            </a:extLst>
          </p:cNvPr>
          <p:cNvCxnSpPr/>
          <p:nvPr/>
        </p:nvCxnSpPr>
        <p:spPr>
          <a:xfrm>
            <a:off x="2908453" y="4285806"/>
            <a:ext cx="768427" cy="24832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8BD8EF6-3FC3-0782-A004-04C82E194DB6}"/>
              </a:ext>
            </a:extLst>
          </p:cNvPr>
          <p:cNvCxnSpPr>
            <a:cxnSpLocks/>
          </p:cNvCxnSpPr>
          <p:nvPr/>
        </p:nvCxnSpPr>
        <p:spPr>
          <a:xfrm>
            <a:off x="4263236" y="3429000"/>
            <a:ext cx="0" cy="70018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0DFD21-5AE7-9816-8970-0FD5A3D1743F}"/>
              </a:ext>
            </a:extLst>
          </p:cNvPr>
          <p:cNvCxnSpPr>
            <a:cxnSpLocks/>
          </p:cNvCxnSpPr>
          <p:nvPr/>
        </p:nvCxnSpPr>
        <p:spPr>
          <a:xfrm flipH="1">
            <a:off x="4825388" y="4129185"/>
            <a:ext cx="696015" cy="40494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phic 10" descr="Graduation cap with solid fill">
            <a:extLst>
              <a:ext uri="{FF2B5EF4-FFF2-40B4-BE49-F238E27FC236}">
                <a16:creationId xmlns:a16="http://schemas.microsoft.com/office/drawing/2014/main" id="{ECE9F866-C668-474D-A214-C61079A0D7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43061" y="2895600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45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GED 578 - Alternative Learning Environments / Communities of Practice">
            <a:extLst>
              <a:ext uri="{FF2B5EF4-FFF2-40B4-BE49-F238E27FC236}">
                <a16:creationId xmlns:a16="http://schemas.microsoft.com/office/drawing/2014/main" id="{BBA12DAF-EAA6-E36A-1C55-188E90A80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87" y="3230696"/>
            <a:ext cx="2731505" cy="211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30E0FF-86A4-5319-823B-2FE866093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442" y="365220"/>
            <a:ext cx="6468278" cy="994172"/>
          </a:xfrm>
        </p:spPr>
        <p:txBody>
          <a:bodyPr/>
          <a:lstStyle/>
          <a:p>
            <a:r>
              <a:rPr lang="en-GB" dirty="0"/>
              <a:t>How we go about this at Warwick </a:t>
            </a:r>
          </a:p>
        </p:txBody>
      </p:sp>
      <p:pic>
        <p:nvPicPr>
          <p:cNvPr id="2050" name="Picture 2" descr="Time to replace 'formal observation' systems with Instructional Coaching  for everyone #CPD – teacherhead">
            <a:extLst>
              <a:ext uri="{FF2B5EF4-FFF2-40B4-BE49-F238E27FC236}">
                <a16:creationId xmlns:a16="http://schemas.microsoft.com/office/drawing/2014/main" id="{5739B73B-A380-3A28-26A8-33568E3E91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70"/>
          <a:stretch/>
        </p:blipFill>
        <p:spPr bwMode="auto">
          <a:xfrm>
            <a:off x="3157342" y="1457158"/>
            <a:ext cx="2203567" cy="1874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84E58C39-ABC6-BE5B-F07F-B1B5179E91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730" y="4217767"/>
            <a:ext cx="1196792" cy="2409905"/>
          </a:xfrm>
          <a:prstGeom prst="rect">
            <a:avLst/>
          </a:prstGeom>
          <a:noFill/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E724D11-06EC-400F-57DA-5C000D5D616B}"/>
              </a:ext>
            </a:extLst>
          </p:cNvPr>
          <p:cNvCxnSpPr/>
          <p:nvPr/>
        </p:nvCxnSpPr>
        <p:spPr>
          <a:xfrm>
            <a:off x="2908453" y="4285806"/>
            <a:ext cx="768427" cy="24832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8BD8EF6-3FC3-0782-A004-04C82E194DB6}"/>
              </a:ext>
            </a:extLst>
          </p:cNvPr>
          <p:cNvCxnSpPr>
            <a:cxnSpLocks/>
          </p:cNvCxnSpPr>
          <p:nvPr/>
        </p:nvCxnSpPr>
        <p:spPr>
          <a:xfrm>
            <a:off x="4263236" y="3429000"/>
            <a:ext cx="0" cy="70018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0DFD21-5AE7-9816-8970-0FD5A3D1743F}"/>
              </a:ext>
            </a:extLst>
          </p:cNvPr>
          <p:cNvCxnSpPr>
            <a:cxnSpLocks/>
          </p:cNvCxnSpPr>
          <p:nvPr/>
        </p:nvCxnSpPr>
        <p:spPr>
          <a:xfrm flipH="1">
            <a:off x="4825388" y="4129185"/>
            <a:ext cx="696015" cy="40494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phic 10" descr="Graduation cap with solid fill">
            <a:extLst>
              <a:ext uri="{FF2B5EF4-FFF2-40B4-BE49-F238E27FC236}">
                <a16:creationId xmlns:a16="http://schemas.microsoft.com/office/drawing/2014/main" id="{ECE9F866-C668-474D-A214-C61079A0D7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43061" y="2895600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116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F87D99DD-D335-9E57-B545-D4A34EDC13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360" y="643467"/>
            <a:ext cx="6105278" cy="5571066"/>
          </a:xfrm>
          <a:prstGeom prst="rect">
            <a:avLst/>
          </a:prstGeom>
        </p:spPr>
      </p:pic>
      <p:pic>
        <p:nvPicPr>
          <p:cNvPr id="1026" name="Picture 2" descr="Toolkit Icons - Free SVG &amp; PNG Toolkit Images - Noun Project">
            <a:hlinkClick r:id="rId3"/>
            <a:extLst>
              <a:ext uri="{FF2B5EF4-FFF2-40B4-BE49-F238E27FC236}">
                <a16:creationId xmlns:a16="http://schemas.microsoft.com/office/drawing/2014/main" id="{DC6A90BB-5804-DF53-3CFF-9C6E3083E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432" y="643467"/>
            <a:ext cx="1430965" cy="143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231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Binoculars with solid fill">
            <a:extLst>
              <a:ext uri="{FF2B5EF4-FFF2-40B4-BE49-F238E27FC236}">
                <a16:creationId xmlns:a16="http://schemas.microsoft.com/office/drawing/2014/main" id="{738BB7E4-A271-71B3-19C8-0EDC0586B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8376341">
            <a:off x="5739266" y="2897759"/>
            <a:ext cx="1557156" cy="1557156"/>
          </a:xfrm>
          <a:prstGeom prst="rect">
            <a:avLst/>
          </a:prstGeom>
        </p:spPr>
      </p:pic>
      <p:pic>
        <p:nvPicPr>
          <p:cNvPr id="7" name="Graphic 6" descr="Security camera outline">
            <a:extLst>
              <a:ext uri="{FF2B5EF4-FFF2-40B4-BE49-F238E27FC236}">
                <a16:creationId xmlns:a16="http://schemas.microsoft.com/office/drawing/2014/main" id="{98D4017A-432A-A02B-8F3D-B5992D5293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48140" y="2791353"/>
            <a:ext cx="1610300" cy="1610300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CB4B21EB-AF8B-0420-475B-E69DC54AE4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643888"/>
              </p:ext>
            </p:extLst>
          </p:nvPr>
        </p:nvGraphicFramePr>
        <p:xfrm>
          <a:off x="1360791" y="346223"/>
          <a:ext cx="6096000" cy="441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822921284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229451753"/>
                    </a:ext>
                  </a:extLst>
                </a:gridCol>
              </a:tblGrid>
              <a:tr h="2305050">
                <a:tc>
                  <a:txBody>
                    <a:bodyPr/>
                    <a:lstStyle/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3372146"/>
                  </a:ext>
                </a:extLst>
              </a:tr>
              <a:tr h="2113390">
                <a:tc>
                  <a:txBody>
                    <a:bodyPr/>
                    <a:lstStyle/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25379"/>
                  </a:ext>
                </a:extLst>
              </a:tr>
            </a:tbl>
          </a:graphicData>
        </a:graphic>
      </p:graphicFrame>
      <p:pic>
        <p:nvPicPr>
          <p:cNvPr id="10" name="Graphic 9" descr="Teacher with solid fill">
            <a:extLst>
              <a:ext uri="{FF2B5EF4-FFF2-40B4-BE49-F238E27FC236}">
                <a16:creationId xmlns:a16="http://schemas.microsoft.com/office/drawing/2014/main" id="{EEE80538-0140-7679-FA15-0EBCFA90A9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22025" y="727495"/>
            <a:ext cx="1827948" cy="1827948"/>
          </a:xfrm>
          <a:prstGeom prst="rect">
            <a:avLst/>
          </a:prstGeom>
        </p:spPr>
      </p:pic>
      <p:pic>
        <p:nvPicPr>
          <p:cNvPr id="3" name="Picture 2" descr="Time to replace 'formal observation' systems with Instructional Coaching  for everyone #CPD – teacherhead">
            <a:extLst>
              <a:ext uri="{FF2B5EF4-FFF2-40B4-BE49-F238E27FC236}">
                <a16:creationId xmlns:a16="http://schemas.microsoft.com/office/drawing/2014/main" id="{E3C54A39-A5E6-807C-8A3D-A7011951C2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70"/>
          <a:stretch/>
        </p:blipFill>
        <p:spPr bwMode="auto">
          <a:xfrm>
            <a:off x="5018462" y="730842"/>
            <a:ext cx="1679956" cy="142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phic 3" descr="Graduation cap with solid fill">
            <a:extLst>
              <a:ext uri="{FF2B5EF4-FFF2-40B4-BE49-F238E27FC236}">
                <a16:creationId xmlns:a16="http://schemas.microsoft.com/office/drawing/2014/main" id="{655F5D1A-38E2-792E-DCA3-35419A91AE7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744166" y="2701554"/>
            <a:ext cx="2063109" cy="206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858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Binoculars with solid fill">
            <a:extLst>
              <a:ext uri="{FF2B5EF4-FFF2-40B4-BE49-F238E27FC236}">
                <a16:creationId xmlns:a16="http://schemas.microsoft.com/office/drawing/2014/main" id="{738BB7E4-A271-71B3-19C8-0EDC0586B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8376341">
            <a:off x="5739266" y="2897759"/>
            <a:ext cx="1557156" cy="1557156"/>
          </a:xfrm>
          <a:prstGeom prst="rect">
            <a:avLst/>
          </a:prstGeom>
        </p:spPr>
      </p:pic>
      <p:pic>
        <p:nvPicPr>
          <p:cNvPr id="7" name="Graphic 6" descr="Security camera outline">
            <a:extLst>
              <a:ext uri="{FF2B5EF4-FFF2-40B4-BE49-F238E27FC236}">
                <a16:creationId xmlns:a16="http://schemas.microsoft.com/office/drawing/2014/main" id="{98D4017A-432A-A02B-8F3D-B5992D5293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48140" y="2791353"/>
            <a:ext cx="1610300" cy="1610300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CB4B21EB-AF8B-0420-475B-E69DC54AE4C5}"/>
              </a:ext>
            </a:extLst>
          </p:cNvPr>
          <p:cNvGraphicFramePr>
            <a:graphicFrameLocks noGrp="1"/>
          </p:cNvGraphicFramePr>
          <p:nvPr/>
        </p:nvGraphicFramePr>
        <p:xfrm>
          <a:off x="1360791" y="346223"/>
          <a:ext cx="6096000" cy="441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822921284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229451753"/>
                    </a:ext>
                  </a:extLst>
                </a:gridCol>
              </a:tblGrid>
              <a:tr h="2305050">
                <a:tc>
                  <a:txBody>
                    <a:bodyPr/>
                    <a:lstStyle/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3372146"/>
                  </a:ext>
                </a:extLst>
              </a:tr>
              <a:tr h="2113390">
                <a:tc>
                  <a:txBody>
                    <a:bodyPr/>
                    <a:lstStyle/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25379"/>
                  </a:ext>
                </a:extLst>
              </a:tr>
            </a:tbl>
          </a:graphicData>
        </a:graphic>
      </p:graphicFrame>
      <p:pic>
        <p:nvPicPr>
          <p:cNvPr id="10" name="Graphic 9" descr="Teacher with solid fill">
            <a:extLst>
              <a:ext uri="{FF2B5EF4-FFF2-40B4-BE49-F238E27FC236}">
                <a16:creationId xmlns:a16="http://schemas.microsoft.com/office/drawing/2014/main" id="{EEE80538-0140-7679-FA15-0EBCFA90A9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22025" y="727495"/>
            <a:ext cx="1827948" cy="1827948"/>
          </a:xfrm>
          <a:prstGeom prst="rect">
            <a:avLst/>
          </a:prstGeom>
        </p:spPr>
      </p:pic>
      <p:pic>
        <p:nvPicPr>
          <p:cNvPr id="3" name="Picture 2" descr="Time to replace 'formal observation' systems with Instructional Coaching  for everyone #CPD – teacherhead">
            <a:extLst>
              <a:ext uri="{FF2B5EF4-FFF2-40B4-BE49-F238E27FC236}">
                <a16:creationId xmlns:a16="http://schemas.microsoft.com/office/drawing/2014/main" id="{E3C54A39-A5E6-807C-8A3D-A7011951C2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70"/>
          <a:stretch/>
        </p:blipFill>
        <p:spPr bwMode="auto">
          <a:xfrm>
            <a:off x="5018462" y="730842"/>
            <a:ext cx="1679956" cy="142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phic 3" descr="Graduation cap with solid fill">
            <a:extLst>
              <a:ext uri="{FF2B5EF4-FFF2-40B4-BE49-F238E27FC236}">
                <a16:creationId xmlns:a16="http://schemas.microsoft.com/office/drawing/2014/main" id="{655F5D1A-38E2-792E-DCA3-35419A91AE7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744166" y="2701554"/>
            <a:ext cx="2063109" cy="2063109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9DD7983B-843C-D8EF-435F-5233B0422B2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167" y="2033851"/>
            <a:ext cx="1008161" cy="20300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3641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CC33A6AD-A697-F304-4BB4-38FB4868D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942" y="469459"/>
            <a:ext cx="1008161" cy="2030070"/>
          </a:xfrm>
          <a:prstGeom prst="rect">
            <a:avLst/>
          </a:prstGeom>
          <a:noFill/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AA339AC-A396-072E-BD05-40830DD1F9B8}"/>
              </a:ext>
            </a:extLst>
          </p:cNvPr>
          <p:cNvSpPr/>
          <p:nvPr/>
        </p:nvSpPr>
        <p:spPr>
          <a:xfrm>
            <a:off x="1294543" y="1941815"/>
            <a:ext cx="5794625" cy="2589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Professional Practice Units </a:t>
            </a:r>
          </a:p>
          <a:p>
            <a:pPr algn="ctr"/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2420689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11f822e2-5c74-41e3-bfd4-cf4289c2127f"/>
</p:tagLst>
</file>

<file path=ppt/theme/theme1.xml><?xml version="1.0" encoding="utf-8"?>
<a:theme xmlns:a="http://schemas.openxmlformats.org/drawingml/2006/main" name="template_uni_of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15253</TotalTime>
  <Words>1636</Words>
  <Application>Microsoft Office PowerPoint</Application>
  <PresentationFormat>On-screen Show (4:3)</PresentationFormat>
  <Paragraphs>231</Paragraphs>
  <Slides>36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Arial</vt:lpstr>
      <vt:lpstr>Calibri</vt:lpstr>
      <vt:lpstr>Calibri Light</vt:lpstr>
      <vt:lpstr>Courier New</vt:lpstr>
      <vt:lpstr>Times New Roman</vt:lpstr>
      <vt:lpstr>Verdana</vt:lpstr>
      <vt:lpstr>Wingdings</vt:lpstr>
      <vt:lpstr>template_uni_of_warwick</vt:lpstr>
      <vt:lpstr>Office Theme</vt:lpstr>
      <vt:lpstr>2_Custom Design</vt:lpstr>
      <vt:lpstr>PowerPoint Presentation</vt:lpstr>
      <vt:lpstr>PowerPoint Presentation</vt:lpstr>
      <vt:lpstr>PowerPoint Presentation</vt:lpstr>
      <vt:lpstr>How we go about this at Warwick </vt:lpstr>
      <vt:lpstr>How we go about this at Warwick </vt:lpstr>
      <vt:lpstr>PowerPoint Presentation</vt:lpstr>
      <vt:lpstr>PowerPoint Presentation</vt:lpstr>
      <vt:lpstr>PowerPoint Presentation</vt:lpstr>
      <vt:lpstr>PowerPoint Presentation</vt:lpstr>
      <vt:lpstr>Unit content </vt:lpstr>
      <vt:lpstr>PowerPoint Presentation</vt:lpstr>
      <vt:lpstr>Activity Outputs: </vt:lpstr>
      <vt:lpstr>Trainee Outputs </vt:lpstr>
      <vt:lpstr>6 synoptic writing tasks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Additional resources for you to consider </vt:lpstr>
      <vt:lpstr>CTE Principles of Assessment</vt:lpstr>
      <vt:lpstr>CTE Principles </vt:lpstr>
      <vt:lpstr>PowerPoint Presentation</vt:lpstr>
      <vt:lpstr>Instructional coaching principles </vt:lpstr>
      <vt:lpstr>Instructional coaching principles </vt:lpstr>
      <vt:lpstr>Instructional Coaching Questions </vt:lpstr>
      <vt:lpstr>TO LISTEN AND QUESTION EFFECTIVELY, I NEED TO:</vt:lpstr>
      <vt:lpstr>Language Matters</vt:lpstr>
      <vt:lpstr>Coaching skills the most effective mentors embody</vt:lpstr>
      <vt:lpstr>Which coaching skills do the most effective mentors embody?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 SESSION TO TAKE ACCOUNT OF THIS!</dc:title>
  <dc:creator>edscah</dc:creator>
  <cp:lastModifiedBy>Hamer, Kate</cp:lastModifiedBy>
  <cp:revision>121</cp:revision>
  <dcterms:created xsi:type="dcterms:W3CDTF">2006-10-16T10:36:40Z</dcterms:created>
  <dcterms:modified xsi:type="dcterms:W3CDTF">2022-09-27T19:57:15Z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0x01010009A65D26CA8B604C966B8AFB80F251EC</vt:lpwstr>
  </property>
</Properties>
</file>