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1949" r:id="rId2"/>
    <p:sldId id="1950" r:id="rId3"/>
    <p:sldId id="1951" r:id="rId4"/>
    <p:sldId id="195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5770"/>
  </p:normalViewPr>
  <p:slideViewPr>
    <p:cSldViewPr snapToGrid="0">
      <p:cViewPr varScale="1">
        <p:scale>
          <a:sx n="105" d="100"/>
          <a:sy n="105" d="100"/>
        </p:scale>
        <p:origin x="25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D506B0-FDB9-48C9-B7A9-FDA1625B360D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B76167A-91D1-41AA-AD62-EAD0AB427181}">
      <dgm:prSet/>
      <dgm:spPr>
        <a:solidFill>
          <a:srgbClr val="7030A0"/>
        </a:solidFill>
      </dgm:spPr>
      <dgm:t>
        <a:bodyPr/>
        <a:lstStyle/>
        <a:p>
          <a:r>
            <a:rPr lang="en-US" dirty="0"/>
            <a:t>Affinity Bias: we </a:t>
          </a:r>
          <a:r>
            <a:rPr lang="en-US" dirty="0" err="1"/>
            <a:t>favour</a:t>
          </a:r>
          <a:r>
            <a:rPr lang="en-US" dirty="0"/>
            <a:t> someone who is similar to us.</a:t>
          </a:r>
        </a:p>
      </dgm:t>
    </dgm:pt>
    <dgm:pt modelId="{304FE6BA-060E-4106-9981-3737A60A9781}" type="parTrans" cxnId="{3DD7282D-28F8-4FBF-B192-730F78CBC7B9}">
      <dgm:prSet/>
      <dgm:spPr/>
      <dgm:t>
        <a:bodyPr/>
        <a:lstStyle/>
        <a:p>
          <a:endParaRPr lang="en-US"/>
        </a:p>
      </dgm:t>
    </dgm:pt>
    <dgm:pt modelId="{410B8DDF-4C1C-4378-930F-86840279A614}" type="sibTrans" cxnId="{3DD7282D-28F8-4FBF-B192-730F78CBC7B9}">
      <dgm:prSet/>
      <dgm:spPr/>
      <dgm:t>
        <a:bodyPr/>
        <a:lstStyle/>
        <a:p>
          <a:endParaRPr lang="en-US"/>
        </a:p>
      </dgm:t>
    </dgm:pt>
    <dgm:pt modelId="{3E6DDA5E-2BAD-4BA9-9C8F-22616E0CF919}">
      <dgm:prSet/>
      <dgm:spPr>
        <a:solidFill>
          <a:srgbClr val="7030A0"/>
        </a:solidFill>
      </dgm:spPr>
      <dgm:t>
        <a:bodyPr/>
        <a:lstStyle/>
        <a:p>
          <a:r>
            <a:rPr lang="en-US" dirty="0"/>
            <a:t>Conformity Bias: we make decisions based on the views of others.</a:t>
          </a:r>
        </a:p>
      </dgm:t>
    </dgm:pt>
    <dgm:pt modelId="{A187B1B4-DC24-4CE9-8D74-ADBDD7A59400}" type="parTrans" cxnId="{25640AE7-6AAE-4FD1-82BE-7A05EAE1223A}">
      <dgm:prSet/>
      <dgm:spPr/>
      <dgm:t>
        <a:bodyPr/>
        <a:lstStyle/>
        <a:p>
          <a:endParaRPr lang="en-US"/>
        </a:p>
      </dgm:t>
    </dgm:pt>
    <dgm:pt modelId="{AAF4259D-8DDC-4E42-8515-35410C6F8A1E}" type="sibTrans" cxnId="{25640AE7-6AAE-4FD1-82BE-7A05EAE1223A}">
      <dgm:prSet/>
      <dgm:spPr/>
      <dgm:t>
        <a:bodyPr/>
        <a:lstStyle/>
        <a:p>
          <a:endParaRPr lang="en-US"/>
        </a:p>
      </dgm:t>
    </dgm:pt>
    <dgm:pt modelId="{5D167A06-C715-4886-A631-2016C8D607DF}">
      <dgm:prSet/>
      <dgm:spPr>
        <a:solidFill>
          <a:srgbClr val="7030A0"/>
        </a:solidFill>
      </dgm:spPr>
      <dgm:t>
        <a:bodyPr/>
        <a:lstStyle/>
        <a:p>
          <a:r>
            <a:rPr lang="en-US" dirty="0"/>
            <a:t>Confirmation Bias: we look for evidence to confirm our bias and ignore evidence that disproves our bias.</a:t>
          </a:r>
        </a:p>
      </dgm:t>
    </dgm:pt>
    <dgm:pt modelId="{31C6A7BD-3535-46CC-9DF1-0D3FE4E4995D}" type="parTrans" cxnId="{64F64AE6-EBCD-4B2A-9D63-BE4D36614EE6}">
      <dgm:prSet/>
      <dgm:spPr/>
      <dgm:t>
        <a:bodyPr/>
        <a:lstStyle/>
        <a:p>
          <a:endParaRPr lang="en-US"/>
        </a:p>
      </dgm:t>
    </dgm:pt>
    <dgm:pt modelId="{D5A120FF-7B0E-42AF-A6F1-BA6BBDEAA89B}" type="sibTrans" cxnId="{64F64AE6-EBCD-4B2A-9D63-BE4D36614EE6}">
      <dgm:prSet/>
      <dgm:spPr/>
      <dgm:t>
        <a:bodyPr/>
        <a:lstStyle/>
        <a:p>
          <a:endParaRPr lang="en-US"/>
        </a:p>
      </dgm:t>
    </dgm:pt>
    <dgm:pt modelId="{2F1226FE-19E1-4794-868B-1F2EEA0CC8F0}">
      <dgm:prSet/>
      <dgm:spPr>
        <a:solidFill>
          <a:srgbClr val="7030A0"/>
        </a:solidFill>
      </dgm:spPr>
      <dgm:t>
        <a:bodyPr/>
        <a:lstStyle/>
        <a:p>
          <a:r>
            <a:rPr lang="en-US" dirty="0"/>
            <a:t>Attribution Bias: we attribute the successes of certain people to luck rather than talent or ability, whereas we attribute our own successes to our own talents and skills.</a:t>
          </a:r>
        </a:p>
      </dgm:t>
    </dgm:pt>
    <dgm:pt modelId="{EB4DA7E8-C7BF-4F51-BF30-313BD97026DA}" type="parTrans" cxnId="{5E17ADA8-9184-4045-998E-9B4D4D7AA81B}">
      <dgm:prSet/>
      <dgm:spPr/>
      <dgm:t>
        <a:bodyPr/>
        <a:lstStyle/>
        <a:p>
          <a:endParaRPr lang="en-US"/>
        </a:p>
      </dgm:t>
    </dgm:pt>
    <dgm:pt modelId="{D5D4704F-D261-4F29-909E-D28AEAB4C3AC}" type="sibTrans" cxnId="{5E17ADA8-9184-4045-998E-9B4D4D7AA81B}">
      <dgm:prSet/>
      <dgm:spPr/>
      <dgm:t>
        <a:bodyPr/>
        <a:lstStyle/>
        <a:p>
          <a:endParaRPr lang="en-US"/>
        </a:p>
      </dgm:t>
    </dgm:pt>
    <dgm:pt modelId="{446011B9-6DD4-F34C-9602-42816C013736}" type="pres">
      <dgm:prSet presAssocID="{F0D506B0-FDB9-48C9-B7A9-FDA1625B360D}" presName="linear" presStyleCnt="0">
        <dgm:presLayoutVars>
          <dgm:animLvl val="lvl"/>
          <dgm:resizeHandles val="exact"/>
        </dgm:presLayoutVars>
      </dgm:prSet>
      <dgm:spPr/>
    </dgm:pt>
    <dgm:pt modelId="{2A4A2E1D-2F63-4C49-9696-3460F4C4123B}" type="pres">
      <dgm:prSet presAssocID="{6B76167A-91D1-41AA-AD62-EAD0AB42718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3186D49-41B4-2043-8707-DF3F5B35AFD6}" type="pres">
      <dgm:prSet presAssocID="{410B8DDF-4C1C-4378-930F-86840279A614}" presName="spacer" presStyleCnt="0"/>
      <dgm:spPr/>
    </dgm:pt>
    <dgm:pt modelId="{1DD06056-E215-AD43-869C-50E0B030B13C}" type="pres">
      <dgm:prSet presAssocID="{3E6DDA5E-2BAD-4BA9-9C8F-22616E0CF91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D19E602-FA6E-0743-B513-C37976965116}" type="pres">
      <dgm:prSet presAssocID="{AAF4259D-8DDC-4E42-8515-35410C6F8A1E}" presName="spacer" presStyleCnt="0"/>
      <dgm:spPr/>
    </dgm:pt>
    <dgm:pt modelId="{D00DC62E-C7C4-D747-A988-F8C3631ADF85}" type="pres">
      <dgm:prSet presAssocID="{5D167A06-C715-4886-A631-2016C8D607D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5E8D917-C10C-0842-8EFE-B75DAB766948}" type="pres">
      <dgm:prSet presAssocID="{D5A120FF-7B0E-42AF-A6F1-BA6BBDEAA89B}" presName="spacer" presStyleCnt="0"/>
      <dgm:spPr/>
    </dgm:pt>
    <dgm:pt modelId="{6B41F79A-DB16-C34F-81A9-7DEFB87C4D54}" type="pres">
      <dgm:prSet presAssocID="{2F1226FE-19E1-4794-868B-1F2EEA0CC8F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7F4D604-7007-BA4B-A091-4AB2E2C3BAF0}" type="presOf" srcId="{F0D506B0-FDB9-48C9-B7A9-FDA1625B360D}" destId="{446011B9-6DD4-F34C-9602-42816C013736}" srcOrd="0" destOrd="0" presId="urn:microsoft.com/office/officeart/2005/8/layout/vList2"/>
    <dgm:cxn modelId="{5FC9130D-5649-5545-B384-7D8B25180C2A}" type="presOf" srcId="{6B76167A-91D1-41AA-AD62-EAD0AB427181}" destId="{2A4A2E1D-2F63-4C49-9696-3460F4C4123B}" srcOrd="0" destOrd="0" presId="urn:microsoft.com/office/officeart/2005/8/layout/vList2"/>
    <dgm:cxn modelId="{3DD7282D-28F8-4FBF-B192-730F78CBC7B9}" srcId="{F0D506B0-FDB9-48C9-B7A9-FDA1625B360D}" destId="{6B76167A-91D1-41AA-AD62-EAD0AB427181}" srcOrd="0" destOrd="0" parTransId="{304FE6BA-060E-4106-9981-3737A60A9781}" sibTransId="{410B8DDF-4C1C-4378-930F-86840279A614}"/>
    <dgm:cxn modelId="{084EDB30-20BB-674F-8521-8D6B748D2507}" type="presOf" srcId="{2F1226FE-19E1-4794-868B-1F2EEA0CC8F0}" destId="{6B41F79A-DB16-C34F-81A9-7DEFB87C4D54}" srcOrd="0" destOrd="0" presId="urn:microsoft.com/office/officeart/2005/8/layout/vList2"/>
    <dgm:cxn modelId="{A68878A7-36A0-7646-BD00-7466FCDE2B99}" type="presOf" srcId="{3E6DDA5E-2BAD-4BA9-9C8F-22616E0CF919}" destId="{1DD06056-E215-AD43-869C-50E0B030B13C}" srcOrd="0" destOrd="0" presId="urn:microsoft.com/office/officeart/2005/8/layout/vList2"/>
    <dgm:cxn modelId="{5E17ADA8-9184-4045-998E-9B4D4D7AA81B}" srcId="{F0D506B0-FDB9-48C9-B7A9-FDA1625B360D}" destId="{2F1226FE-19E1-4794-868B-1F2EEA0CC8F0}" srcOrd="3" destOrd="0" parTransId="{EB4DA7E8-C7BF-4F51-BF30-313BD97026DA}" sibTransId="{D5D4704F-D261-4F29-909E-D28AEAB4C3AC}"/>
    <dgm:cxn modelId="{296E10CB-52B5-5446-B8DD-4CBAB8713E1C}" type="presOf" srcId="{5D167A06-C715-4886-A631-2016C8D607DF}" destId="{D00DC62E-C7C4-D747-A988-F8C3631ADF85}" srcOrd="0" destOrd="0" presId="urn:microsoft.com/office/officeart/2005/8/layout/vList2"/>
    <dgm:cxn modelId="{64F64AE6-EBCD-4B2A-9D63-BE4D36614EE6}" srcId="{F0D506B0-FDB9-48C9-B7A9-FDA1625B360D}" destId="{5D167A06-C715-4886-A631-2016C8D607DF}" srcOrd="2" destOrd="0" parTransId="{31C6A7BD-3535-46CC-9DF1-0D3FE4E4995D}" sibTransId="{D5A120FF-7B0E-42AF-A6F1-BA6BBDEAA89B}"/>
    <dgm:cxn modelId="{25640AE7-6AAE-4FD1-82BE-7A05EAE1223A}" srcId="{F0D506B0-FDB9-48C9-B7A9-FDA1625B360D}" destId="{3E6DDA5E-2BAD-4BA9-9C8F-22616E0CF919}" srcOrd="1" destOrd="0" parTransId="{A187B1B4-DC24-4CE9-8D74-ADBDD7A59400}" sibTransId="{AAF4259D-8DDC-4E42-8515-35410C6F8A1E}"/>
    <dgm:cxn modelId="{96D69726-D2E1-5842-AB9D-6E4257E38186}" type="presParOf" srcId="{446011B9-6DD4-F34C-9602-42816C013736}" destId="{2A4A2E1D-2F63-4C49-9696-3460F4C4123B}" srcOrd="0" destOrd="0" presId="urn:microsoft.com/office/officeart/2005/8/layout/vList2"/>
    <dgm:cxn modelId="{BD7BEF1D-FAE2-1A4E-AA71-8941A367D394}" type="presParOf" srcId="{446011B9-6DD4-F34C-9602-42816C013736}" destId="{83186D49-41B4-2043-8707-DF3F5B35AFD6}" srcOrd="1" destOrd="0" presId="urn:microsoft.com/office/officeart/2005/8/layout/vList2"/>
    <dgm:cxn modelId="{DFD474E6-3A67-8D42-A87B-E9E76646A327}" type="presParOf" srcId="{446011B9-6DD4-F34C-9602-42816C013736}" destId="{1DD06056-E215-AD43-869C-50E0B030B13C}" srcOrd="2" destOrd="0" presId="urn:microsoft.com/office/officeart/2005/8/layout/vList2"/>
    <dgm:cxn modelId="{B6FB0968-8328-704E-84A2-333C3DBA4B9A}" type="presParOf" srcId="{446011B9-6DD4-F34C-9602-42816C013736}" destId="{BD19E602-FA6E-0743-B513-C37976965116}" srcOrd="3" destOrd="0" presId="urn:microsoft.com/office/officeart/2005/8/layout/vList2"/>
    <dgm:cxn modelId="{5CD94B0C-3A62-0346-90ED-C80E26264955}" type="presParOf" srcId="{446011B9-6DD4-F34C-9602-42816C013736}" destId="{D00DC62E-C7C4-D747-A988-F8C3631ADF85}" srcOrd="4" destOrd="0" presId="urn:microsoft.com/office/officeart/2005/8/layout/vList2"/>
    <dgm:cxn modelId="{C31F6127-F6CD-BB4F-81D4-C16FEA703C0F}" type="presParOf" srcId="{446011B9-6DD4-F34C-9602-42816C013736}" destId="{E5E8D917-C10C-0842-8EFE-B75DAB766948}" srcOrd="5" destOrd="0" presId="urn:microsoft.com/office/officeart/2005/8/layout/vList2"/>
    <dgm:cxn modelId="{F0FAA2BA-CEF6-044F-95C4-7015434504DB}" type="presParOf" srcId="{446011B9-6DD4-F34C-9602-42816C013736}" destId="{6B41F79A-DB16-C34F-81A9-7DEFB87C4D5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A2E1D-2F63-4C49-9696-3460F4C4123B}">
      <dsp:nvSpPr>
        <dsp:cNvPr id="0" name=""/>
        <dsp:cNvSpPr/>
      </dsp:nvSpPr>
      <dsp:spPr>
        <a:xfrm>
          <a:off x="0" y="672093"/>
          <a:ext cx="9030456" cy="754777"/>
        </a:xfrm>
        <a:prstGeom prst="roundRect">
          <a:avLst/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Affinity Bias: we </a:t>
          </a:r>
          <a:r>
            <a:rPr lang="en-US" sz="1900" kern="1200" dirty="0" err="1"/>
            <a:t>favour</a:t>
          </a:r>
          <a:r>
            <a:rPr lang="en-US" sz="1900" kern="1200" dirty="0"/>
            <a:t> someone who is similar to us.</a:t>
          </a:r>
        </a:p>
      </dsp:txBody>
      <dsp:txXfrm>
        <a:off x="36845" y="708938"/>
        <a:ext cx="8956766" cy="681087"/>
      </dsp:txXfrm>
    </dsp:sp>
    <dsp:sp modelId="{1DD06056-E215-AD43-869C-50E0B030B13C}">
      <dsp:nvSpPr>
        <dsp:cNvPr id="0" name=""/>
        <dsp:cNvSpPr/>
      </dsp:nvSpPr>
      <dsp:spPr>
        <a:xfrm>
          <a:off x="0" y="1481591"/>
          <a:ext cx="9030456" cy="754777"/>
        </a:xfrm>
        <a:prstGeom prst="roundRect">
          <a:avLst/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Conformity Bias: we make decisions based on the views of others.</a:t>
          </a:r>
        </a:p>
      </dsp:txBody>
      <dsp:txXfrm>
        <a:off x="36845" y="1518436"/>
        <a:ext cx="8956766" cy="681087"/>
      </dsp:txXfrm>
    </dsp:sp>
    <dsp:sp modelId="{D00DC62E-C7C4-D747-A988-F8C3631ADF85}">
      <dsp:nvSpPr>
        <dsp:cNvPr id="0" name=""/>
        <dsp:cNvSpPr/>
      </dsp:nvSpPr>
      <dsp:spPr>
        <a:xfrm>
          <a:off x="0" y="2291089"/>
          <a:ext cx="9030456" cy="754777"/>
        </a:xfrm>
        <a:prstGeom prst="roundRect">
          <a:avLst/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Confirmation Bias: we look for evidence to confirm our bias and ignore evidence that disproves our bias.</a:t>
          </a:r>
        </a:p>
      </dsp:txBody>
      <dsp:txXfrm>
        <a:off x="36845" y="2327934"/>
        <a:ext cx="8956766" cy="681087"/>
      </dsp:txXfrm>
    </dsp:sp>
    <dsp:sp modelId="{6B41F79A-DB16-C34F-81A9-7DEFB87C4D54}">
      <dsp:nvSpPr>
        <dsp:cNvPr id="0" name=""/>
        <dsp:cNvSpPr/>
      </dsp:nvSpPr>
      <dsp:spPr>
        <a:xfrm>
          <a:off x="0" y="3100586"/>
          <a:ext cx="9030456" cy="754777"/>
        </a:xfrm>
        <a:prstGeom prst="roundRect">
          <a:avLst/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Attribution Bias: we attribute the successes of certain people to luck rather than talent or ability, whereas we attribute our own successes to our own talents and skills.</a:t>
          </a:r>
        </a:p>
      </dsp:txBody>
      <dsp:txXfrm>
        <a:off x="36845" y="3137431"/>
        <a:ext cx="8956766" cy="681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182D1-2517-BB41-B52F-771AE13FBA32}" type="datetimeFigureOut">
              <a:rPr lang="en-US" smtClean="0"/>
              <a:t>3/15/24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E9F05-D62B-6B4D-AC48-96250505F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3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www.oed.com</a:t>
            </a:r>
            <a:r>
              <a:rPr lang="en-US" dirty="0"/>
              <a:t>/dictionary/</a:t>
            </a:r>
            <a:r>
              <a:rPr lang="en-US" dirty="0" err="1"/>
              <a:t>unconscious-bias_n?tab</a:t>
            </a:r>
            <a:r>
              <a:rPr lang="en-US" dirty="0"/>
              <a:t>=meaning_and_use#1306765720</a:t>
            </a:r>
          </a:p>
          <a:p>
            <a:endParaRPr lang="en-US" dirty="0"/>
          </a:p>
          <a:p>
            <a:r>
              <a:rPr lang="en-US" dirty="0"/>
              <a:t>Display as text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20EDF8-FA2A-491F-A202-A3F6B38A8A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813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www.legislation.gov.uk</a:t>
            </a:r>
            <a:r>
              <a:rPr lang="en-US" dirty="0"/>
              <a:t>/</a:t>
            </a:r>
            <a:r>
              <a:rPr lang="en-US" dirty="0" err="1"/>
              <a:t>ukpga</a:t>
            </a:r>
            <a:r>
              <a:rPr lang="en-US" dirty="0"/>
              <a:t>/2010/15/part/2/chapter/1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7E9F05-D62B-6B4D-AC48-96250505F2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7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Affinity bias:</a:t>
            </a:r>
          </a:p>
          <a:p>
            <a:r>
              <a:rPr lang="en-US" dirty="0"/>
              <a:t>We </a:t>
            </a:r>
            <a:r>
              <a:rPr lang="en-US" dirty="0" err="1"/>
              <a:t>favour</a:t>
            </a:r>
            <a:r>
              <a:rPr lang="en-US" dirty="0"/>
              <a:t> someone who is similar to us</a:t>
            </a:r>
          </a:p>
          <a:p>
            <a:r>
              <a:rPr lang="en-US" dirty="0"/>
              <a:t>Conformity bias – we make decisions based on the views of others </a:t>
            </a:r>
          </a:p>
          <a:p>
            <a:r>
              <a:rPr lang="en-US" dirty="0"/>
              <a:t>Confirmation bias</a:t>
            </a:r>
          </a:p>
          <a:p>
            <a:r>
              <a:rPr lang="en-US" dirty="0"/>
              <a:t>We look for evidence to confirm our bias and ignore evidence that disproves our bias</a:t>
            </a:r>
          </a:p>
          <a:p>
            <a:r>
              <a:rPr lang="en-US" dirty="0"/>
              <a:t>Attribution Bias</a:t>
            </a:r>
          </a:p>
          <a:p>
            <a:r>
              <a:rPr lang="en-US" dirty="0"/>
              <a:t>We attribute successes of certain people to luck rather than talent or ability, whereas we attribute our own successes to our own talents and skills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20EDF8-FA2A-491F-A202-A3F6B38A8A5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018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7.sv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5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3BDB8-5D1E-8892-C236-0B4719AE4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3" y="2414631"/>
            <a:ext cx="4366697" cy="1563010"/>
          </a:xfrm>
        </p:spPr>
        <p:txBody>
          <a:bodyPr anchor="b"/>
          <a:lstStyle>
            <a:lvl1pPr>
              <a:defRPr sz="3600" cap="all" baseline="0"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528BD3-4CF6-AC3B-CF6A-4414EC35BF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 hasCustomPrompt="1"/>
          </p:nvPr>
        </p:nvSpPr>
        <p:spPr>
          <a:xfrm>
            <a:off x="3580406" y="0"/>
            <a:ext cx="8611595" cy="6858000"/>
          </a:xfrm>
          <a:custGeom>
            <a:avLst/>
            <a:gdLst>
              <a:gd name="connsiteX0" fmla="*/ 0 w 8611595"/>
              <a:gd name="connsiteY0" fmla="*/ 0 h 6858000"/>
              <a:gd name="connsiteX1" fmla="*/ 8611595 w 8611595"/>
              <a:gd name="connsiteY1" fmla="*/ 0 h 6858000"/>
              <a:gd name="connsiteX2" fmla="*/ 8611595 w 8611595"/>
              <a:gd name="connsiteY2" fmla="*/ 6858000 h 6858000"/>
              <a:gd name="connsiteX3" fmla="*/ 3964992 w 861159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11595" h="6858000">
                <a:moveTo>
                  <a:pt x="0" y="0"/>
                </a:moveTo>
                <a:lnTo>
                  <a:pt x="8611595" y="0"/>
                </a:lnTo>
                <a:lnTo>
                  <a:pt x="8611595" y="6858000"/>
                </a:lnTo>
                <a:lnTo>
                  <a:pt x="3964992" y="685800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pic>
        <p:nvPicPr>
          <p:cNvPr id="8" name="Picture 7" descr="A black and purple triangle&#10;&#10;Description automatically generated">
            <a:extLst>
              <a:ext uri="{FF2B5EF4-FFF2-40B4-BE49-F238E27FC236}">
                <a16:creationId xmlns:a16="http://schemas.microsoft.com/office/drawing/2014/main" id="{D070CA6F-4365-5A46-5DA4-21DAA3EA0F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513595" y="682624"/>
            <a:ext cx="1577143" cy="1049383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1E8856A-B61A-7ABA-1863-4D6C7BDCE0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583" y="4222115"/>
            <a:ext cx="4366697" cy="9906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subheading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7C86CB-6691-7199-BEF8-587CB4338C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3266" y="5842635"/>
            <a:ext cx="4366697" cy="3651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dirty="0"/>
              <a:t>Add date / location / additional info</a:t>
            </a:r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0F8E4E-D694-14F4-D662-A3CEE636BD99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A459BAF-F074-B72F-39C7-22391520EF74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0BB1EA-DE32-E0D6-73DC-C8F2F0F12391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3B3307-0D3B-F821-C338-81BE68E53B41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E68AB0-5023-B1FC-D0B5-02511B3DD116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61359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4" y="472593"/>
            <a:ext cx="5474136" cy="512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5473609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1C46A3-88D5-4217-97B8-DFAB1BDB70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581" y="1641565"/>
            <a:ext cx="5473609" cy="4527459"/>
          </a:xfrm>
        </p:spPr>
        <p:txBody>
          <a:bodyPr numCol="1" spcCol="360000"/>
          <a:lstStyle>
            <a:lvl1pPr>
              <a:defRPr/>
            </a:lvl1pPr>
          </a:lstStyle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D8A86BA-4695-B8B6-2073-C91C320FD6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89926" y="0"/>
            <a:ext cx="6102074" cy="3905250"/>
          </a:xfrm>
          <a:custGeom>
            <a:avLst/>
            <a:gdLst>
              <a:gd name="connsiteX0" fmla="*/ 0 w 6102074"/>
              <a:gd name="connsiteY0" fmla="*/ 0 h 3905250"/>
              <a:gd name="connsiteX1" fmla="*/ 6102074 w 6102074"/>
              <a:gd name="connsiteY1" fmla="*/ 0 h 3905250"/>
              <a:gd name="connsiteX2" fmla="*/ 6102074 w 6102074"/>
              <a:gd name="connsiteY2" fmla="*/ 3905250 h 3905250"/>
              <a:gd name="connsiteX3" fmla="*/ 2257843 w 6102074"/>
              <a:gd name="connsiteY3" fmla="*/ 3905250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2074" h="3905250">
                <a:moveTo>
                  <a:pt x="0" y="0"/>
                </a:moveTo>
                <a:lnTo>
                  <a:pt x="6102074" y="0"/>
                </a:lnTo>
                <a:lnTo>
                  <a:pt x="6102074" y="3905250"/>
                </a:lnTo>
                <a:lnTo>
                  <a:pt x="2257843" y="390525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EA13534-6BF9-6C2D-1502-6B101138C7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84482" y="3968750"/>
            <a:ext cx="3807519" cy="2889250"/>
          </a:xfrm>
          <a:custGeom>
            <a:avLst/>
            <a:gdLst>
              <a:gd name="connsiteX0" fmla="*/ 0 w 3807519"/>
              <a:gd name="connsiteY0" fmla="*/ 0 h 2889250"/>
              <a:gd name="connsiteX1" fmla="*/ 3807519 w 3807519"/>
              <a:gd name="connsiteY1" fmla="*/ 0 h 2889250"/>
              <a:gd name="connsiteX2" fmla="*/ 3807519 w 3807519"/>
              <a:gd name="connsiteY2" fmla="*/ 2889250 h 2889250"/>
              <a:gd name="connsiteX3" fmla="*/ 1670436 w 3807519"/>
              <a:gd name="connsiteY3" fmla="*/ 2889250 h 288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07519" h="2889250">
                <a:moveTo>
                  <a:pt x="0" y="0"/>
                </a:moveTo>
                <a:lnTo>
                  <a:pt x="3807519" y="0"/>
                </a:lnTo>
                <a:lnTo>
                  <a:pt x="3807519" y="2889250"/>
                </a:lnTo>
                <a:lnTo>
                  <a:pt x="1670436" y="288925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7960DC8-4863-9D1C-BECD-41E29C2ED2E7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1BD5A7D-1A60-0D66-A698-9D248A461D74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4ACBC2B-AAC4-946A-3E2A-451CFA635EFA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76AE19-9999-38BE-0EB2-DAB0FCD6BE2E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D37629-A850-8FC5-4AEC-BF1165119CCA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pic>
        <p:nvPicPr>
          <p:cNvPr id="13" name="Picture 12" descr="A black and purple triangle&#10;&#10;Description automatically generated">
            <a:extLst>
              <a:ext uri="{FF2B5EF4-FFF2-40B4-BE49-F238E27FC236}">
                <a16:creationId xmlns:a16="http://schemas.microsoft.com/office/drawing/2014/main" id="{B39FA255-5A2B-F82F-3477-2678A3A3FE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2363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4" y="472593"/>
            <a:ext cx="5474136" cy="512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5473609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1C46A3-88D5-4217-97B8-DFAB1BDB70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581" y="1641565"/>
            <a:ext cx="5473609" cy="4527459"/>
          </a:xfrm>
        </p:spPr>
        <p:txBody>
          <a:bodyPr numCol="1" spcCol="360000"/>
          <a:lstStyle>
            <a:lvl1pPr>
              <a:defRPr/>
            </a:lvl1pPr>
          </a:lstStyle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E3D4653-FBFF-CA9E-AC27-05F365FD9BD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89926" y="0"/>
            <a:ext cx="3735566" cy="3905250"/>
          </a:xfrm>
          <a:custGeom>
            <a:avLst/>
            <a:gdLst>
              <a:gd name="connsiteX0" fmla="*/ 0 w 3735566"/>
              <a:gd name="connsiteY0" fmla="*/ 0 h 3905250"/>
              <a:gd name="connsiteX1" fmla="*/ 3735566 w 3735566"/>
              <a:gd name="connsiteY1" fmla="*/ 0 h 3905250"/>
              <a:gd name="connsiteX2" fmla="*/ 3735566 w 3735566"/>
              <a:gd name="connsiteY2" fmla="*/ 3905250 h 3905250"/>
              <a:gd name="connsiteX3" fmla="*/ 2257843 w 3735566"/>
              <a:gd name="connsiteY3" fmla="*/ 3905250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5566" h="3905250">
                <a:moveTo>
                  <a:pt x="0" y="0"/>
                </a:moveTo>
                <a:lnTo>
                  <a:pt x="3735566" y="0"/>
                </a:lnTo>
                <a:lnTo>
                  <a:pt x="3735566" y="3905250"/>
                </a:lnTo>
                <a:lnTo>
                  <a:pt x="2257843" y="390525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EA13534-6BF9-6C2D-1502-6B101138C7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84482" y="3968750"/>
            <a:ext cx="3807519" cy="2889250"/>
          </a:xfrm>
          <a:custGeom>
            <a:avLst/>
            <a:gdLst>
              <a:gd name="connsiteX0" fmla="*/ 0 w 3807519"/>
              <a:gd name="connsiteY0" fmla="*/ 0 h 2889250"/>
              <a:gd name="connsiteX1" fmla="*/ 3807519 w 3807519"/>
              <a:gd name="connsiteY1" fmla="*/ 0 h 2889250"/>
              <a:gd name="connsiteX2" fmla="*/ 3807519 w 3807519"/>
              <a:gd name="connsiteY2" fmla="*/ 2889250 h 2889250"/>
              <a:gd name="connsiteX3" fmla="*/ 1670436 w 3807519"/>
              <a:gd name="connsiteY3" fmla="*/ 2889250 h 288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07519" h="2889250">
                <a:moveTo>
                  <a:pt x="0" y="0"/>
                </a:moveTo>
                <a:lnTo>
                  <a:pt x="3807519" y="0"/>
                </a:lnTo>
                <a:lnTo>
                  <a:pt x="3807519" y="2889250"/>
                </a:lnTo>
                <a:lnTo>
                  <a:pt x="1670436" y="288925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726A9E3-2CE7-17EA-94BA-AF62FCACA41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88994" y="0"/>
            <a:ext cx="2303006" cy="3905250"/>
          </a:xfrm>
          <a:custGeom>
            <a:avLst/>
            <a:gdLst>
              <a:gd name="connsiteX0" fmla="*/ 0 w 2303006"/>
              <a:gd name="connsiteY0" fmla="*/ 0 h 3905250"/>
              <a:gd name="connsiteX1" fmla="*/ 2303006 w 2303006"/>
              <a:gd name="connsiteY1" fmla="*/ 0 h 3905250"/>
              <a:gd name="connsiteX2" fmla="*/ 2303006 w 2303006"/>
              <a:gd name="connsiteY2" fmla="*/ 3905250 h 3905250"/>
              <a:gd name="connsiteX3" fmla="*/ 0 w 2303006"/>
              <a:gd name="connsiteY3" fmla="*/ 3905250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3006" h="3905250">
                <a:moveTo>
                  <a:pt x="0" y="0"/>
                </a:moveTo>
                <a:lnTo>
                  <a:pt x="2303006" y="0"/>
                </a:lnTo>
                <a:lnTo>
                  <a:pt x="2303006" y="3905250"/>
                </a:lnTo>
                <a:lnTo>
                  <a:pt x="0" y="390525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4E88D3-563B-9268-8E3C-767300E25E02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B28EBBE-3B72-FA40-F91B-F66138FAD201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71A6C51-A63E-6DA5-AFAF-B5C2D81BA22F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71B279-439E-63A4-D0F8-D6AB95A3FA12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C2C5AD-B017-4A1D-3DD6-C5ED5BA76DD2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pic>
        <p:nvPicPr>
          <p:cNvPr id="15" name="Picture 14" descr="A black and purple triangle&#10;&#10;Description automatically generated">
            <a:extLst>
              <a:ext uri="{FF2B5EF4-FFF2-40B4-BE49-F238E27FC236}">
                <a16:creationId xmlns:a16="http://schemas.microsoft.com/office/drawing/2014/main" id="{B7F64047-20AA-0DB8-5530-C3D522F83E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430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4" y="472593"/>
            <a:ext cx="3727810" cy="512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3727451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1C46A3-88D5-4217-97B8-DFAB1BDB70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581" y="1641565"/>
            <a:ext cx="4406069" cy="4527459"/>
          </a:xfrm>
        </p:spPr>
        <p:txBody>
          <a:bodyPr numCol="1" spcCol="360000"/>
          <a:lstStyle>
            <a:lvl1pPr>
              <a:defRPr/>
            </a:lvl1pPr>
          </a:lstStyle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E773EE0-56FD-857D-BE01-E630F22C77E7}"/>
              </a:ext>
            </a:extLst>
          </p:cNvPr>
          <p:cNvSpPr/>
          <p:nvPr userDrawn="1"/>
        </p:nvSpPr>
        <p:spPr>
          <a:xfrm>
            <a:off x="6294474" y="5350192"/>
            <a:ext cx="5897526" cy="1507808"/>
          </a:xfrm>
          <a:custGeom>
            <a:avLst/>
            <a:gdLst>
              <a:gd name="connsiteX0" fmla="*/ 871748 w 6591140"/>
              <a:gd name="connsiteY0" fmla="*/ 0 h 1507808"/>
              <a:gd name="connsiteX1" fmla="*/ 6591140 w 6591140"/>
              <a:gd name="connsiteY1" fmla="*/ 0 h 1507808"/>
              <a:gd name="connsiteX2" fmla="*/ 6591140 w 6591140"/>
              <a:gd name="connsiteY2" fmla="*/ 1507808 h 1507808"/>
              <a:gd name="connsiteX3" fmla="*/ 0 w 6591140"/>
              <a:gd name="connsiteY3" fmla="*/ 1507808 h 150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91140" h="1507808">
                <a:moveTo>
                  <a:pt x="871748" y="0"/>
                </a:moveTo>
                <a:lnTo>
                  <a:pt x="6591140" y="0"/>
                </a:lnTo>
                <a:lnTo>
                  <a:pt x="6591140" y="1507808"/>
                </a:lnTo>
                <a:lnTo>
                  <a:pt x="0" y="150780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DB124B-A0F9-82FE-23CC-8CDEA66264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37105" y="5694521"/>
            <a:ext cx="4438650" cy="819150"/>
          </a:xfrm>
        </p:spPr>
        <p:txBody>
          <a:bodyPr anchor="ctr"/>
          <a:lstStyle>
            <a:lvl1pPr>
              <a:defRPr sz="1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highlight text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2467A3-4D51-98A6-BF0D-DE7289A5EB74}"/>
              </a:ext>
            </a:extLst>
          </p:cNvPr>
          <p:cNvCxnSpPr>
            <a:cxnSpLocks/>
          </p:cNvCxnSpPr>
          <p:nvPr userDrawn="1"/>
        </p:nvCxnSpPr>
        <p:spPr>
          <a:xfrm>
            <a:off x="3954463" y="-19616"/>
            <a:ext cx="3119437" cy="5403024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hart Placeholder 20">
            <a:extLst>
              <a:ext uri="{FF2B5EF4-FFF2-40B4-BE49-F238E27FC236}">
                <a16:creationId xmlns:a16="http://schemas.microsoft.com/office/drawing/2014/main" id="{75CFD3FE-DBC4-0EAA-E8E2-227FE5A580FF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6838950" y="692151"/>
            <a:ext cx="3727450" cy="4260850"/>
          </a:xfrm>
        </p:spPr>
        <p:txBody>
          <a:bodyPr bIns="648000" anchor="ctr"/>
          <a:lstStyle>
            <a:lvl1pPr algn="ctr">
              <a:defRPr sz="1200"/>
            </a:lvl1pPr>
          </a:lstStyle>
          <a:p>
            <a:r>
              <a:rPr lang="en-GB" dirty="0"/>
              <a:t>Click icon to insert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7E360A4-A3BE-6FEF-4947-AFB9A7FBD6D6}"/>
              </a:ext>
            </a:extLst>
          </p:cNvPr>
          <p:cNvGrpSpPr/>
          <p:nvPr userDrawn="1"/>
        </p:nvGrpSpPr>
        <p:grpSpPr>
          <a:xfrm>
            <a:off x="-3626001" y="0"/>
            <a:ext cx="3513653" cy="2943225"/>
            <a:chOff x="-3626001" y="0"/>
            <a:chExt cx="3513653" cy="294322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EA7C7C9-1964-A295-F401-29ACFC3A53BB}"/>
                </a:ext>
              </a:extLst>
            </p:cNvPr>
            <p:cNvSpPr/>
            <p:nvPr/>
          </p:nvSpPr>
          <p:spPr>
            <a:xfrm>
              <a:off x="-3626001" y="0"/>
              <a:ext cx="3507557" cy="2943225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F6210DD-05E8-9A8A-94CB-CD3A67BE10B8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CC476E-B103-8E83-A714-6CE3529171FE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 CHART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294A69-C5C1-DA94-B8FB-BB8D1A92E50D}"/>
                </a:ext>
              </a:extLst>
            </p:cNvPr>
            <p:cNvSpPr txBox="1"/>
            <p:nvPr userDrawn="1"/>
          </p:nvSpPr>
          <p:spPr>
            <a:xfrm>
              <a:off x="-3560063" y="1006196"/>
              <a:ext cx="3140964" cy="17846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icon in the middle of the placeholder.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chart type you wish to use.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Edit your data under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Design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in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Chart Tools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ribbon.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 err="1">
                  <a:solidFill>
                    <a:schemeClr val="tx1"/>
                  </a:solidFill>
                  <a:latin typeface="+mn-lt"/>
                </a:rPr>
                <a:t>Stylise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your chart under Format in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Chart Tools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ribbons.</a:t>
              </a:r>
            </a:p>
          </p:txBody>
        </p:sp>
      </p:grpSp>
      <p:pic>
        <p:nvPicPr>
          <p:cNvPr id="5" name="Picture 4" descr="A black and purple triangle&#10;&#10;Description automatically generated">
            <a:extLst>
              <a:ext uri="{FF2B5EF4-FFF2-40B4-BE49-F238E27FC236}">
                <a16:creationId xmlns:a16="http://schemas.microsoft.com/office/drawing/2014/main" id="{91989A41-8997-463C-8C86-AB42F19E12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8848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1000538-60E4-C8AB-E925-C494E84553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6100" y="2184400"/>
            <a:ext cx="3308350" cy="3289300"/>
          </a:xfrm>
          <a:solidFill>
            <a:schemeClr val="accent1"/>
          </a:solidFill>
        </p:spPr>
        <p:txBody>
          <a:bodyPr vert="horz" wrap="square" lIns="288000" tIns="504000" rIns="216000" bIns="45720" rtlCol="0">
            <a:noAutofit/>
          </a:bodyPr>
          <a:lstStyle>
            <a:lvl1pPr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GB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text</a:t>
            </a:r>
          </a:p>
          <a:p>
            <a:pPr lvl="1">
              <a:buClr>
                <a:schemeClr val="bg1"/>
              </a:buClr>
            </a:pPr>
            <a:r>
              <a:rPr lang="en-US" dirty="0"/>
              <a:t>Second level</a:t>
            </a:r>
          </a:p>
          <a:p>
            <a:pPr lvl="2">
              <a:buClr>
                <a:schemeClr val="bg1"/>
              </a:buClr>
            </a:pPr>
            <a:r>
              <a:rPr lang="en-US" dirty="0"/>
              <a:t>Third level</a:t>
            </a:r>
          </a:p>
          <a:p>
            <a:pPr lvl="3">
              <a:buClr>
                <a:schemeClr val="bg1"/>
              </a:buClr>
            </a:pPr>
            <a:r>
              <a:rPr lang="en-US" dirty="0"/>
              <a:t>Fourth level</a:t>
            </a:r>
          </a:p>
          <a:p>
            <a:pPr lvl="4">
              <a:buClr>
                <a:schemeClr val="bg1"/>
              </a:buClr>
            </a:pPr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3" y="472593"/>
            <a:ext cx="7841417" cy="512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7840662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EDFF97C-A0D0-5AAF-2029-3EB30D20EA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832" y="1801813"/>
            <a:ext cx="773112" cy="77311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/>
          <a:lstStyle>
            <a:lvl1pPr>
              <a:defRPr>
                <a:ln>
                  <a:solidFill>
                    <a:schemeClr val="accent1"/>
                  </a:solidFill>
                </a:ln>
              </a:defRPr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D9EBAE3-C54E-9388-CB54-08278F15C55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52487" y="1896305"/>
            <a:ext cx="585802" cy="584128"/>
          </a:xfrm>
          <a:prstGeom prst="ellipse">
            <a:avLst/>
          </a:prstGeom>
        </p:spPr>
        <p:txBody>
          <a:bodyPr lIns="0" rIns="0" bIns="576000"/>
          <a:lstStyle>
            <a:lvl1pPr algn="ctr">
              <a:defRPr sz="1200"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45383CF5-75AA-1EF5-69C0-D82F717FBC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41825" y="2184400"/>
            <a:ext cx="3308350" cy="3289300"/>
          </a:xfrm>
          <a:solidFill>
            <a:schemeClr val="accent1"/>
          </a:solidFill>
        </p:spPr>
        <p:txBody>
          <a:bodyPr vert="horz" wrap="square" lIns="288000" tIns="504000" rIns="216000" bIns="45720" rtlCol="0">
            <a:noAutofit/>
          </a:bodyPr>
          <a:lstStyle>
            <a:lvl1pPr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GB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text</a:t>
            </a:r>
          </a:p>
          <a:p>
            <a:pPr lvl="1">
              <a:buClr>
                <a:schemeClr val="bg1"/>
              </a:buClr>
            </a:pPr>
            <a:r>
              <a:rPr lang="en-US" dirty="0"/>
              <a:t>Second level</a:t>
            </a:r>
          </a:p>
          <a:p>
            <a:pPr lvl="2">
              <a:buClr>
                <a:schemeClr val="bg1"/>
              </a:buClr>
            </a:pPr>
            <a:r>
              <a:rPr lang="en-US" dirty="0"/>
              <a:t>Third level</a:t>
            </a:r>
          </a:p>
          <a:p>
            <a:pPr lvl="3">
              <a:buClr>
                <a:schemeClr val="bg1"/>
              </a:buClr>
            </a:pPr>
            <a:r>
              <a:rPr lang="en-US" dirty="0"/>
              <a:t>Fourth level</a:t>
            </a:r>
          </a:p>
          <a:p>
            <a:pPr lvl="4">
              <a:buClr>
                <a:schemeClr val="bg1"/>
              </a:buClr>
            </a:pPr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01E9B1F-E264-4331-7A15-B4369072C1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54557" y="1801813"/>
            <a:ext cx="773112" cy="77311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/>
          <a:lstStyle>
            <a:lvl1pPr>
              <a:defRPr>
                <a:ln>
                  <a:solidFill>
                    <a:schemeClr val="accent1"/>
                  </a:solidFill>
                </a:ln>
              </a:defRPr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67D8D77D-EFB1-6AF2-9663-A1E99AAAE02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48212" y="1896305"/>
            <a:ext cx="585802" cy="584128"/>
          </a:xfrm>
          <a:prstGeom prst="ellipse">
            <a:avLst/>
          </a:prstGeom>
        </p:spPr>
        <p:txBody>
          <a:bodyPr lIns="0" rIns="0" bIns="576000"/>
          <a:lstStyle>
            <a:lvl1pPr algn="ctr">
              <a:defRPr sz="1200"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2DDD5F56-676F-99A0-7C98-840D299005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550" y="2184400"/>
            <a:ext cx="3308350" cy="3289300"/>
          </a:xfrm>
          <a:solidFill>
            <a:schemeClr val="accent1"/>
          </a:solidFill>
        </p:spPr>
        <p:txBody>
          <a:bodyPr vert="horz" wrap="square" lIns="288000" tIns="504000" rIns="216000" bIns="45720" rtlCol="0">
            <a:noAutofit/>
          </a:bodyPr>
          <a:lstStyle>
            <a:lvl1pPr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GB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text</a:t>
            </a:r>
          </a:p>
          <a:p>
            <a:pPr lvl="1">
              <a:buClr>
                <a:schemeClr val="bg1"/>
              </a:buClr>
            </a:pPr>
            <a:r>
              <a:rPr lang="en-US" dirty="0"/>
              <a:t>Second level</a:t>
            </a:r>
          </a:p>
          <a:p>
            <a:pPr lvl="2">
              <a:buClr>
                <a:schemeClr val="bg1"/>
              </a:buClr>
            </a:pPr>
            <a:r>
              <a:rPr lang="en-US" dirty="0"/>
              <a:t>Third level</a:t>
            </a:r>
          </a:p>
          <a:p>
            <a:pPr lvl="3">
              <a:buClr>
                <a:schemeClr val="bg1"/>
              </a:buClr>
            </a:pPr>
            <a:r>
              <a:rPr lang="en-US" dirty="0"/>
              <a:t>Fourth level</a:t>
            </a:r>
          </a:p>
          <a:p>
            <a:pPr lvl="4">
              <a:buClr>
                <a:schemeClr val="bg1"/>
              </a:buClr>
            </a:pPr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5089AE3D-0216-7372-42C5-554A58E4A0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50282" y="1801813"/>
            <a:ext cx="773112" cy="77311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/>
          <a:lstStyle>
            <a:lvl1pPr>
              <a:defRPr>
                <a:ln>
                  <a:solidFill>
                    <a:schemeClr val="accent1"/>
                  </a:solidFill>
                </a:ln>
              </a:defRPr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4" name="Picture Placeholder 17">
            <a:extLst>
              <a:ext uri="{FF2B5EF4-FFF2-40B4-BE49-F238E27FC236}">
                <a16:creationId xmlns:a16="http://schemas.microsoft.com/office/drawing/2014/main" id="{5EE02A8C-E7D1-C518-CBC2-2F17DA7AC17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743937" y="1896305"/>
            <a:ext cx="585802" cy="584128"/>
          </a:xfrm>
          <a:prstGeom prst="ellipse">
            <a:avLst/>
          </a:prstGeom>
        </p:spPr>
        <p:txBody>
          <a:bodyPr lIns="0" rIns="0" bIns="576000"/>
          <a:lstStyle>
            <a:lvl1pPr algn="ctr">
              <a:defRPr sz="1200"/>
            </a:lvl1pPr>
          </a:lstStyle>
          <a:p>
            <a:r>
              <a:rPr lang="en-GB" dirty="0"/>
              <a:t>Icon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14237F1-CF83-631D-BF7D-073EE5D7C18E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FE92908-93CD-7B3D-E307-91816D7AFA9E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30746FD-29B1-2B88-D67C-9A5683D9DE80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54B28E-91FF-BEAC-D7A4-BEA657FF50E3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577E3EA-4CBD-60A6-F4B7-574C366F5348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pic>
        <p:nvPicPr>
          <p:cNvPr id="5" name="Picture 4" descr="A black and purple triangle&#10;&#10;Description automatically generated">
            <a:extLst>
              <a:ext uri="{FF2B5EF4-FFF2-40B4-BE49-F238E27FC236}">
                <a16:creationId xmlns:a16="http://schemas.microsoft.com/office/drawing/2014/main" id="{989F9DBC-EDD4-97CC-638B-D4B3F786BD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330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95FD0-EA6F-2F78-3CA8-E761768C1C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3" y="2396084"/>
            <a:ext cx="4315897" cy="1830476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quote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ED790E-FEC8-12FA-FE70-3982C6DCCC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5E2EB1A3-7036-4947-4249-9A6C4291D1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53040" y="0"/>
            <a:ext cx="8038960" cy="6858000"/>
          </a:xfrm>
          <a:custGeom>
            <a:avLst/>
            <a:gdLst>
              <a:gd name="connsiteX0" fmla="*/ 0 w 8038960"/>
              <a:gd name="connsiteY0" fmla="*/ 0 h 6858000"/>
              <a:gd name="connsiteX1" fmla="*/ 8038960 w 8038960"/>
              <a:gd name="connsiteY1" fmla="*/ 0 h 6858000"/>
              <a:gd name="connsiteX2" fmla="*/ 8038960 w 8038960"/>
              <a:gd name="connsiteY2" fmla="*/ 6858000 h 6858000"/>
              <a:gd name="connsiteX3" fmla="*/ 3964992 w 80389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8960" h="6858000">
                <a:moveTo>
                  <a:pt x="0" y="0"/>
                </a:moveTo>
                <a:lnTo>
                  <a:pt x="8038960" y="0"/>
                </a:lnTo>
                <a:lnTo>
                  <a:pt x="8038960" y="6858000"/>
                </a:lnTo>
                <a:lnTo>
                  <a:pt x="3964992" y="6858000"/>
                </a:lnTo>
                <a:close/>
              </a:path>
            </a:pathLst>
          </a:custGeom>
          <a:noFill/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84CC794-E93A-86EB-9716-B1AE51482A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7155" y="1686560"/>
            <a:ext cx="716909" cy="458392"/>
          </a:xfrm>
          <a:custGeom>
            <a:avLst/>
            <a:gdLst/>
            <a:ahLst/>
            <a:cxnLst/>
            <a:rect l="l" t="t" r="r" b="b"/>
            <a:pathLst>
              <a:path w="1069795" h="684028">
                <a:moveTo>
                  <a:pt x="751814" y="0"/>
                </a:moveTo>
                <a:lnTo>
                  <a:pt x="1069795" y="0"/>
                </a:lnTo>
                <a:lnTo>
                  <a:pt x="891085" y="684028"/>
                </a:lnTo>
                <a:lnTo>
                  <a:pt x="527502" y="684028"/>
                </a:lnTo>
                <a:close/>
                <a:moveTo>
                  <a:pt x="229241" y="0"/>
                </a:moveTo>
                <a:lnTo>
                  <a:pt x="547222" y="0"/>
                </a:lnTo>
                <a:lnTo>
                  <a:pt x="361117" y="684028"/>
                </a:lnTo>
                <a:lnTo>
                  <a:pt x="0" y="68402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56EA86E-26B7-D57F-56C1-784C8AE4725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4338" y="4363403"/>
            <a:ext cx="4315142" cy="508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Add source</a:t>
            </a:r>
            <a:endParaRPr lang="en-GB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A731CCBB-1902-34F3-8A2E-8BFE8D31D6E8}"/>
              </a:ext>
            </a:extLst>
          </p:cNvPr>
          <p:cNvSpPr/>
          <p:nvPr userDrawn="1"/>
        </p:nvSpPr>
        <p:spPr>
          <a:xfrm flipH="1">
            <a:off x="6051860" y="5067428"/>
            <a:ext cx="2076520" cy="179057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BADA5-FE49-3FD5-F354-D7118B18B0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E9F9DC-9101-4781-5C4C-C66BA19CE4D1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5F412F-1148-FC3D-2650-409280AF8797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3B2990F-0BD8-41F4-3CEE-FA1D58BC33EC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0D80D0-C155-9CBA-4350-D80AAD66E38B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12DD658-947A-54FF-2325-B7795F4FE781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pic>
        <p:nvPicPr>
          <p:cNvPr id="10" name="Picture 9" descr="A black and purple triangle&#10;&#10;Description automatically generated">
            <a:extLst>
              <a:ext uri="{FF2B5EF4-FFF2-40B4-BE49-F238E27FC236}">
                <a16:creationId xmlns:a16="http://schemas.microsoft.com/office/drawing/2014/main" id="{4291839C-BB72-42BE-93B6-DEA3A1F09E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3755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99563FA-14B9-4919-E106-8B0B596846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flipH="1" flipV="1">
            <a:off x="8966200" y="0"/>
            <a:ext cx="3225800" cy="5588000"/>
          </a:xfrm>
          <a:custGeom>
            <a:avLst/>
            <a:gdLst>
              <a:gd name="connsiteX0" fmla="*/ 0 w 3225800"/>
              <a:gd name="connsiteY0" fmla="*/ 0 h 5588000"/>
              <a:gd name="connsiteX1" fmla="*/ 3225800 w 3225800"/>
              <a:gd name="connsiteY1" fmla="*/ 5588000 h 5588000"/>
              <a:gd name="connsiteX2" fmla="*/ 0 w 3225800"/>
              <a:gd name="connsiteY2" fmla="*/ 5588000 h 55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25800" h="5588000">
                <a:moveTo>
                  <a:pt x="0" y="0"/>
                </a:moveTo>
                <a:lnTo>
                  <a:pt x="3225800" y="5588000"/>
                </a:lnTo>
                <a:lnTo>
                  <a:pt x="0" y="558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95FD0-EA6F-2F78-3CA8-E761768C1C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97201" y="2076450"/>
            <a:ext cx="6197598" cy="2705100"/>
          </a:xfrm>
          <a:solidFill>
            <a:schemeClr val="tx1"/>
          </a:solidFill>
        </p:spPr>
        <p:txBody>
          <a:bodyPr anchor="ctr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statement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ED790E-FEC8-12FA-FE70-3982C6DCCC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531432" y="6330949"/>
            <a:ext cx="5474137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BADA5-FE49-3FD5-F354-D7118B18B0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07A9DC0-341C-EC5B-4A0F-BB22E84744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70000"/>
            <a:ext cx="3225800" cy="5588000"/>
          </a:xfrm>
          <a:custGeom>
            <a:avLst/>
            <a:gdLst>
              <a:gd name="connsiteX0" fmla="*/ 0 w 3225800"/>
              <a:gd name="connsiteY0" fmla="*/ 0 h 5588000"/>
              <a:gd name="connsiteX1" fmla="*/ 3225800 w 3225800"/>
              <a:gd name="connsiteY1" fmla="*/ 5588000 h 5588000"/>
              <a:gd name="connsiteX2" fmla="*/ 0 w 3225800"/>
              <a:gd name="connsiteY2" fmla="*/ 5588000 h 55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25800" h="5588000">
                <a:moveTo>
                  <a:pt x="0" y="0"/>
                </a:moveTo>
                <a:lnTo>
                  <a:pt x="3225800" y="5588000"/>
                </a:lnTo>
                <a:lnTo>
                  <a:pt x="0" y="558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73925FD9-E816-7AAA-4060-E88CE9F68D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66400" y="390842"/>
            <a:ext cx="1223964" cy="814389"/>
          </a:xfrm>
          <a:blipFill>
            <a:blip r:embed="rId3">
              <a:lum bright="10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5A43392-B67A-2D5D-F46C-8E26CB2187F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</p:spPr>
        <p:txBody>
          <a:bodyPr bIns="79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insert image &gt; Right Click &gt; Send to Back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D7A2EE-C740-A4B9-520B-12059F29EF4E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7649CF9-BCCE-C640-8404-E0BA05FEFEF1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6A18F9B-BECE-4987-0A50-1B44C5110A26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82DC443-7739-E346-7C81-CC2D7DBE72E0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B2826A-13BD-5D2D-971F-D4C4CBF2708A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if it is obscuring any other elements.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96996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3" y="472593"/>
            <a:ext cx="7841417" cy="512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7840662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pic>
        <p:nvPicPr>
          <p:cNvPr id="5" name="Picture 4" descr="A black and purple triangle&#10;&#10;Description automatically generated">
            <a:extLst>
              <a:ext uri="{FF2B5EF4-FFF2-40B4-BE49-F238E27FC236}">
                <a16:creationId xmlns:a16="http://schemas.microsoft.com/office/drawing/2014/main" id="{E289E477-866F-3114-8486-EE68695A78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122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3" y="472593"/>
            <a:ext cx="7841417" cy="51292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7840662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0BADAD2-4955-F862-7697-6FA1B97A87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66400" y="390842"/>
            <a:ext cx="1223964" cy="8143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6500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61D285-409F-9DEC-0B95-30E301D341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0" y="0"/>
            <a:ext cx="12192000" cy="6858000"/>
          </a:xfrm>
          <a:prstGeom prst="rect">
            <a:avLst/>
          </a:pr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4A09E1-068E-DE93-CF8A-C2DFE814A030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932DFFE-7593-B0FB-FADF-68F4AEE377C8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204AA30-BBAC-A800-406E-7EB477DF6585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42677E-BD62-7B04-CD02-0DCBEA4F2871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9646F3-2D26-3B30-BCAA-71C1202F9AA9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8362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EA51839B-7161-8DBD-F7D1-02E67725D1F4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</p:spPr>
        <p:txBody>
          <a:bodyPr bIns="648000" anchor="ctr"/>
          <a:lstStyle>
            <a:lvl1pPr algn="ctr">
              <a:defRPr sz="1100"/>
            </a:lvl1pPr>
          </a:lstStyle>
          <a:p>
            <a:r>
              <a:rPr lang="en-GB" dirty="0"/>
              <a:t>Click icon to insert video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8365652-DAE9-2EFC-D762-DAC602DD1CC2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0F1162-1DEC-B2E1-0D5E-762134DF9FCF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C2D990-AF5F-DD1C-4963-96DEDDFAE558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74C6C4-5F5C-3AFE-9051-CD2F025EED0B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 VIDEO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B28849-D146-298A-CC50-F0E4B229582B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 video from file, or select the placeholder and paste an video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Video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video.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video within the placeholder, using the white circles in the corners of the video.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video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92401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3BDB8-5D1E-8892-C236-0B4719AE4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3" y="2414631"/>
            <a:ext cx="4366697" cy="1563010"/>
          </a:xfrm>
        </p:spPr>
        <p:txBody>
          <a:bodyPr anchor="b"/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528BD3-4CF6-AC3B-CF6A-4414EC35BF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80406" y="0"/>
            <a:ext cx="8611595" cy="6858000"/>
          </a:xfrm>
          <a:custGeom>
            <a:avLst/>
            <a:gdLst>
              <a:gd name="connsiteX0" fmla="*/ 0 w 8611595"/>
              <a:gd name="connsiteY0" fmla="*/ 0 h 6858000"/>
              <a:gd name="connsiteX1" fmla="*/ 8611595 w 8611595"/>
              <a:gd name="connsiteY1" fmla="*/ 0 h 6858000"/>
              <a:gd name="connsiteX2" fmla="*/ 8611595 w 8611595"/>
              <a:gd name="connsiteY2" fmla="*/ 6858000 h 6858000"/>
              <a:gd name="connsiteX3" fmla="*/ 3964992 w 861159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11595" h="6858000">
                <a:moveTo>
                  <a:pt x="0" y="0"/>
                </a:moveTo>
                <a:lnTo>
                  <a:pt x="8611595" y="0"/>
                </a:lnTo>
                <a:lnTo>
                  <a:pt x="8611595" y="6858000"/>
                </a:lnTo>
                <a:lnTo>
                  <a:pt x="3964992" y="685800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E87998D-719B-1B90-2E87-C4F3BA3B27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595" y="682624"/>
            <a:ext cx="1577143" cy="1049383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1E8856A-B61A-7ABA-1863-4D6C7BDCE0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583" y="4222115"/>
            <a:ext cx="4366697" cy="9906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subheading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7C86CB-6691-7199-BEF8-587CB4338C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3266" y="5842635"/>
            <a:ext cx="4366697" cy="3651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dirty="0"/>
              <a:t>Add date / location / additional info</a:t>
            </a:r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53617B-6749-1C8D-E0E8-467FE749F91D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01B0E2F-74FA-FA85-9D95-80902017BB27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96F0898-4B8C-0EA2-3865-98E30BCB53CE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CB8C8A0-75AA-171C-B59E-D5E520278C78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F9AB645-9FB8-872B-C968-90A825FE175D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if it is obscuring any other elements.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70025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Light No Partn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3BDB8-5D1E-8892-C236-0B4719AE4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958" y="2414631"/>
            <a:ext cx="4366697" cy="1563010"/>
          </a:xfrm>
        </p:spPr>
        <p:txBody>
          <a:bodyPr anchor="b"/>
          <a:lstStyle>
            <a:lvl1pPr>
              <a:defRPr sz="3600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thank you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61D285-409F-9DEC-0B95-30E301D341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0" y="0"/>
            <a:ext cx="8038960" cy="6858000"/>
          </a:xfrm>
          <a:custGeom>
            <a:avLst/>
            <a:gdLst>
              <a:gd name="connsiteX0" fmla="*/ 0 w 8038960"/>
              <a:gd name="connsiteY0" fmla="*/ 0 h 6858000"/>
              <a:gd name="connsiteX1" fmla="*/ 8038960 w 8038960"/>
              <a:gd name="connsiteY1" fmla="*/ 0 h 6858000"/>
              <a:gd name="connsiteX2" fmla="*/ 8038960 w 8038960"/>
              <a:gd name="connsiteY2" fmla="*/ 6858000 h 6858000"/>
              <a:gd name="connsiteX3" fmla="*/ 3964992 w 80389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8960" h="6858000">
                <a:moveTo>
                  <a:pt x="0" y="0"/>
                </a:moveTo>
                <a:lnTo>
                  <a:pt x="8038960" y="0"/>
                </a:lnTo>
                <a:lnTo>
                  <a:pt x="8038960" y="6858000"/>
                </a:lnTo>
                <a:lnTo>
                  <a:pt x="3964992" y="685800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4A09E1-068E-DE93-CF8A-C2DFE814A030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932DFFE-7593-B0FB-FADF-68F4AEE377C8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204AA30-BBAC-A800-406E-7EB477DF6585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42677E-BD62-7B04-CD02-0DCBEA4F2871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9646F3-2D26-3B30-BCAA-71C1202F9AA9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pic>
        <p:nvPicPr>
          <p:cNvPr id="7" name="Picture 6" descr="A black and purple triangle&#10;&#10;Description automatically generated">
            <a:extLst>
              <a:ext uri="{FF2B5EF4-FFF2-40B4-BE49-F238E27FC236}">
                <a16:creationId xmlns:a16="http://schemas.microsoft.com/office/drawing/2014/main" id="{31B5A21A-4F0D-0994-FCA9-13151A74A9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9455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Dark No Part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3BDB8-5D1E-8892-C236-0B4719AE4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958" y="2414631"/>
            <a:ext cx="4366697" cy="1563010"/>
          </a:xfrm>
        </p:spPr>
        <p:txBody>
          <a:bodyPr anchor="b"/>
          <a:lstStyle>
            <a:lvl1pPr>
              <a:defRPr sz="36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thank you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61D285-409F-9DEC-0B95-30E301D341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0" y="0"/>
            <a:ext cx="8038960" cy="6858000"/>
          </a:xfrm>
          <a:custGeom>
            <a:avLst/>
            <a:gdLst>
              <a:gd name="connsiteX0" fmla="*/ 0 w 8038960"/>
              <a:gd name="connsiteY0" fmla="*/ 0 h 6858000"/>
              <a:gd name="connsiteX1" fmla="*/ 8038960 w 8038960"/>
              <a:gd name="connsiteY1" fmla="*/ 0 h 6858000"/>
              <a:gd name="connsiteX2" fmla="*/ 8038960 w 8038960"/>
              <a:gd name="connsiteY2" fmla="*/ 6858000 h 6858000"/>
              <a:gd name="connsiteX3" fmla="*/ 3964992 w 80389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8960" h="6858000">
                <a:moveTo>
                  <a:pt x="0" y="0"/>
                </a:moveTo>
                <a:lnTo>
                  <a:pt x="8038960" y="0"/>
                </a:lnTo>
                <a:lnTo>
                  <a:pt x="8038960" y="6858000"/>
                </a:lnTo>
                <a:lnTo>
                  <a:pt x="3964992" y="685800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4A09E1-068E-DE93-CF8A-C2DFE814A030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932DFFE-7593-B0FB-FADF-68F4AEE377C8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204AA30-BBAC-A800-406E-7EB477DF6585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42677E-BD62-7B04-CD02-0DCBEA4F2871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9646F3-2D26-3B30-BCAA-71C1202F9AA9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4CE5D83B-BA72-99C0-07E3-4BAE9CA473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4130" y="449214"/>
            <a:ext cx="1048505" cy="6976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6219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3BDB8-5D1E-8892-C236-0B4719AE4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958" y="2414631"/>
            <a:ext cx="4366697" cy="1563010"/>
          </a:xfrm>
        </p:spPr>
        <p:txBody>
          <a:bodyPr anchor="b"/>
          <a:lstStyle>
            <a:lvl1pPr>
              <a:defRPr sz="3600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thank you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61D285-409F-9DEC-0B95-30E301D341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0" y="0"/>
            <a:ext cx="8038960" cy="6858000"/>
          </a:xfrm>
          <a:custGeom>
            <a:avLst/>
            <a:gdLst>
              <a:gd name="connsiteX0" fmla="*/ 0 w 8038960"/>
              <a:gd name="connsiteY0" fmla="*/ 0 h 6858000"/>
              <a:gd name="connsiteX1" fmla="*/ 8038960 w 8038960"/>
              <a:gd name="connsiteY1" fmla="*/ 0 h 6858000"/>
              <a:gd name="connsiteX2" fmla="*/ 8038960 w 8038960"/>
              <a:gd name="connsiteY2" fmla="*/ 6858000 h 6858000"/>
              <a:gd name="connsiteX3" fmla="*/ 3964992 w 80389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8960" h="6858000">
                <a:moveTo>
                  <a:pt x="0" y="0"/>
                </a:moveTo>
                <a:lnTo>
                  <a:pt x="8038960" y="0"/>
                </a:lnTo>
                <a:lnTo>
                  <a:pt x="8038960" y="6858000"/>
                </a:lnTo>
                <a:lnTo>
                  <a:pt x="3964992" y="685800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pic>
        <p:nvPicPr>
          <p:cNvPr id="8" name="Picture 7" descr="A black and purple triangle&#10;&#10;Description automatically generated">
            <a:extLst>
              <a:ext uri="{FF2B5EF4-FFF2-40B4-BE49-F238E27FC236}">
                <a16:creationId xmlns:a16="http://schemas.microsoft.com/office/drawing/2014/main" id="{B548C9AC-BCF5-51FE-2836-E8AFAF2349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8372252" y="5685698"/>
            <a:ext cx="1048505" cy="697644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0A8D77-5378-63BA-9926-00E6C63BB4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53614" y="5686063"/>
            <a:ext cx="1936750" cy="696913"/>
          </a:xfrm>
        </p:spPr>
        <p:txBody>
          <a:bodyPr/>
          <a:lstStyle>
            <a:lvl1pPr algn="ctr">
              <a:defRPr sz="1200"/>
            </a:lvl1pPr>
          </a:lstStyle>
          <a:p>
            <a:r>
              <a:rPr lang="en-GB" dirty="0"/>
              <a:t>Add partner logo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4A09E1-068E-DE93-CF8A-C2DFE814A030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932DFFE-7593-B0FB-FADF-68F4AEE377C8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204AA30-BBAC-A800-406E-7EB477DF6585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42677E-BD62-7B04-CD02-0DCBEA4F2871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9646F3-2D26-3B30-BCAA-71C1202F9AA9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F3BB5C-94E2-C279-DD21-9BF28E34248E}"/>
              </a:ext>
            </a:extLst>
          </p:cNvPr>
          <p:cNvCxnSpPr>
            <a:cxnSpLocks/>
          </p:cNvCxnSpPr>
          <p:nvPr userDrawn="1"/>
        </p:nvCxnSpPr>
        <p:spPr>
          <a:xfrm>
            <a:off x="9637185" y="5685698"/>
            <a:ext cx="0" cy="6972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62488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61D285-409F-9DEC-0B95-30E301D341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0" y="0"/>
            <a:ext cx="8038960" cy="6858000"/>
          </a:xfrm>
          <a:custGeom>
            <a:avLst/>
            <a:gdLst>
              <a:gd name="connsiteX0" fmla="*/ 0 w 8038960"/>
              <a:gd name="connsiteY0" fmla="*/ 0 h 6858000"/>
              <a:gd name="connsiteX1" fmla="*/ 8038960 w 8038960"/>
              <a:gd name="connsiteY1" fmla="*/ 0 h 6858000"/>
              <a:gd name="connsiteX2" fmla="*/ 8038960 w 8038960"/>
              <a:gd name="connsiteY2" fmla="*/ 6858000 h 6858000"/>
              <a:gd name="connsiteX3" fmla="*/ 3964992 w 80389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8960" h="6858000">
                <a:moveTo>
                  <a:pt x="0" y="0"/>
                </a:moveTo>
                <a:lnTo>
                  <a:pt x="8038960" y="0"/>
                </a:lnTo>
                <a:lnTo>
                  <a:pt x="8038960" y="6858000"/>
                </a:lnTo>
                <a:lnTo>
                  <a:pt x="3964992" y="685800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D049F0-FEA5-6940-DE3B-5028FD0F9BF7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A9F6967-EFFC-3DC5-6419-FF7DBC0EFD21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8255190-89B6-8718-B410-E7B0A7544790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BA3EB97-BAC7-EFB0-E17A-193559850B45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6B4693-2F73-3191-667E-6E59AB03C894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EFE9A9EA-D005-0594-2B0A-7806ECBC8D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958" y="2414631"/>
            <a:ext cx="4366697" cy="1563010"/>
          </a:xfrm>
        </p:spPr>
        <p:txBody>
          <a:bodyPr anchor="b"/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thank you</a:t>
            </a:r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E87998D-719B-1B90-2E87-C4F3BA3B27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2252" y="5685698"/>
            <a:ext cx="1048505" cy="697644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6B2CACF-942F-06F1-7DB8-BA716808C9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53614" y="5686063"/>
            <a:ext cx="1936750" cy="696913"/>
          </a:xfrm>
        </p:spPr>
        <p:txBody>
          <a:bodyPr/>
          <a:lstStyle>
            <a:lvl1pPr algn="ctr">
              <a:defRPr sz="1200"/>
            </a:lvl1pPr>
          </a:lstStyle>
          <a:p>
            <a:r>
              <a:rPr lang="en-GB" dirty="0"/>
              <a:t>Add partner logo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DA4408-30C4-6C74-B259-C1F5B271E647}"/>
              </a:ext>
            </a:extLst>
          </p:cNvPr>
          <p:cNvCxnSpPr>
            <a:cxnSpLocks/>
          </p:cNvCxnSpPr>
          <p:nvPr userDrawn="1"/>
        </p:nvCxnSpPr>
        <p:spPr>
          <a:xfrm>
            <a:off x="9637185" y="5685698"/>
            <a:ext cx="0" cy="6972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2214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62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4F350-6337-6A13-DF05-B03234292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4" y="502117"/>
            <a:ext cx="4505549" cy="512927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dirty="0"/>
              <a:t>Add agenda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D6BE90-18AE-8AA3-4690-5549FE4C4D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16B0FF0-1119-288E-6DAC-F56B8388B3D6}"/>
              </a:ext>
            </a:extLst>
          </p:cNvPr>
          <p:cNvSpPr/>
          <p:nvPr userDrawn="1"/>
        </p:nvSpPr>
        <p:spPr>
          <a:xfrm flipV="1">
            <a:off x="6317866" y="0"/>
            <a:ext cx="2413384" cy="223996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en-GB" dirty="0"/>
          </a:p>
        </p:txBody>
      </p:sp>
      <p:pic>
        <p:nvPicPr>
          <p:cNvPr id="9" name="Picture 8" descr="A black and purple triangle&#10;&#10;Description automatically generated">
            <a:extLst>
              <a:ext uri="{FF2B5EF4-FFF2-40B4-BE49-F238E27FC236}">
                <a16:creationId xmlns:a16="http://schemas.microsoft.com/office/drawing/2014/main" id="{72A1CB10-FA18-F746-5E59-0581CECE65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A986167-9126-301D-3AA1-CA57CB56B5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584" y="1797047"/>
            <a:ext cx="512762" cy="512763"/>
          </a:xfrm>
        </p:spPr>
        <p:txBody>
          <a:bodyPr/>
          <a:lstStyle>
            <a:lvl1pPr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BC575C8-BECD-D8FD-87D9-B70540701C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25511" y="1797047"/>
            <a:ext cx="3919590" cy="512763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section title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532A88F-F1DE-8B48-F046-1CF70409E7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3584" y="2420816"/>
            <a:ext cx="512762" cy="512763"/>
          </a:xfrm>
        </p:spPr>
        <p:txBody>
          <a:bodyPr/>
          <a:lstStyle>
            <a:lvl1pPr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1DF51CEA-E8A2-F84B-9491-651456B645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25511" y="2420816"/>
            <a:ext cx="3919590" cy="512763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section title</a:t>
            </a:r>
            <a:endParaRPr lang="en-GB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30E17D-5F20-ECF7-771F-1352B7EC52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3584" y="3044585"/>
            <a:ext cx="512762" cy="512763"/>
          </a:xfrm>
        </p:spPr>
        <p:txBody>
          <a:bodyPr/>
          <a:lstStyle>
            <a:lvl1pPr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en-GB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09AC7C30-99E6-01E9-0FF7-612D3C000B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25511" y="3044585"/>
            <a:ext cx="3919590" cy="512763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section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D18D8EFE-7E86-775F-87C6-51F1E137EB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3584" y="3668354"/>
            <a:ext cx="512762" cy="512763"/>
          </a:xfrm>
        </p:spPr>
        <p:txBody>
          <a:bodyPr/>
          <a:lstStyle>
            <a:lvl1pPr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en-GB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F6CB7180-7459-3317-7EC0-A132549CD9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25511" y="3668354"/>
            <a:ext cx="3919590" cy="512763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section title</a:t>
            </a:r>
            <a:endParaRPr lang="en-GB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9C4E4E6A-3E33-88C5-53A6-1DF90D2F94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3584" y="4292123"/>
            <a:ext cx="512762" cy="512763"/>
          </a:xfrm>
        </p:spPr>
        <p:txBody>
          <a:bodyPr/>
          <a:lstStyle>
            <a:lvl1pPr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2345DABA-B890-24FF-3204-FFC66880A4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25511" y="4292123"/>
            <a:ext cx="3919590" cy="512763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section title</a:t>
            </a:r>
            <a:endParaRPr lang="en-GB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D90748E6-BD50-7F62-3FB0-59D8D26286A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584" y="4915893"/>
            <a:ext cx="512762" cy="512763"/>
          </a:xfrm>
        </p:spPr>
        <p:txBody>
          <a:bodyPr/>
          <a:lstStyle>
            <a:lvl1pPr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en-GB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1EBF624F-E2DA-9BF4-CE5C-33A85FD51D6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25511" y="4915893"/>
            <a:ext cx="3919590" cy="512763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section title</a:t>
            </a:r>
            <a:endParaRPr lang="en-GB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FC753A-01D3-3698-A03E-2FC9D9E6BABC}"/>
              </a:ext>
            </a:extLst>
          </p:cNvPr>
          <p:cNvCxnSpPr>
            <a:cxnSpLocks/>
          </p:cNvCxnSpPr>
          <p:nvPr userDrawn="1"/>
        </p:nvCxnSpPr>
        <p:spPr>
          <a:xfrm>
            <a:off x="969427" y="1896531"/>
            <a:ext cx="0" cy="328083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9236FB8-F2C0-D22B-449A-5FFA1ACDA877}"/>
              </a:ext>
            </a:extLst>
          </p:cNvPr>
          <p:cNvSpPr/>
          <p:nvPr userDrawn="1"/>
        </p:nvSpPr>
        <p:spPr>
          <a:xfrm flipH="1">
            <a:off x="7125592" y="1777223"/>
            <a:ext cx="5066409" cy="5080777"/>
          </a:xfrm>
          <a:custGeom>
            <a:avLst/>
            <a:gdLst>
              <a:gd name="connsiteX0" fmla="*/ 2329340 w 5066409"/>
              <a:gd name="connsiteY0" fmla="*/ 0 h 5080777"/>
              <a:gd name="connsiteX1" fmla="*/ 0 w 5066409"/>
              <a:gd name="connsiteY1" fmla="*/ 4323916 h 5080777"/>
              <a:gd name="connsiteX2" fmla="*/ 0 w 5066409"/>
              <a:gd name="connsiteY2" fmla="*/ 5080777 h 5080777"/>
              <a:gd name="connsiteX3" fmla="*/ 5066409 w 5066409"/>
              <a:gd name="connsiteY3" fmla="*/ 5080777 h 508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6409" h="5080777">
                <a:moveTo>
                  <a:pt x="2329340" y="0"/>
                </a:moveTo>
                <a:lnTo>
                  <a:pt x="0" y="4323916"/>
                </a:lnTo>
                <a:lnTo>
                  <a:pt x="0" y="5080777"/>
                </a:lnTo>
                <a:lnTo>
                  <a:pt x="5066409" y="50807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E6F19-D458-3891-4D4D-D8EBF62EA9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9456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ight Alt.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66FE13F-E318-B323-121E-0093806FB8E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463184" cy="6858000"/>
          </a:xfrm>
          <a:custGeom>
            <a:avLst/>
            <a:gdLst>
              <a:gd name="connsiteX0" fmla="*/ 0 w 8463184"/>
              <a:gd name="connsiteY0" fmla="*/ 0 h 6858000"/>
              <a:gd name="connsiteX1" fmla="*/ 8463184 w 8463184"/>
              <a:gd name="connsiteY1" fmla="*/ 0 h 6858000"/>
              <a:gd name="connsiteX2" fmla="*/ 4498192 w 8463184"/>
              <a:gd name="connsiteY2" fmla="*/ 6858000 h 6858000"/>
              <a:gd name="connsiteX3" fmla="*/ 0 w 846318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63184" h="6858000">
                <a:moveTo>
                  <a:pt x="0" y="0"/>
                </a:moveTo>
                <a:lnTo>
                  <a:pt x="8463184" y="0"/>
                </a:lnTo>
                <a:lnTo>
                  <a:pt x="44981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pic>
        <p:nvPicPr>
          <p:cNvPr id="5" name="Content Placeholder 4" descr="A person with purple head wrap&#10;&#10;Description automatically generated" hidden="1">
            <a:extLst>
              <a:ext uri="{FF2B5EF4-FFF2-40B4-BE49-F238E27FC236}">
                <a16:creationId xmlns:a16="http://schemas.microsoft.com/office/drawing/2014/main" id="{0DCC5397-4FE3-DCA6-F0A6-FD1CC25509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1220284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FD28CE-22AC-6B94-6EF4-745475FCDD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52641" y="3464560"/>
            <a:ext cx="4625777" cy="1381760"/>
          </a:xfrm>
        </p:spPr>
        <p:txBody>
          <a:bodyPr anchor="t"/>
          <a:lstStyle>
            <a:lvl1pPr algn="r"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section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236773-F154-9E31-2695-ABA42ED874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693808" y="6330949"/>
            <a:ext cx="4084610" cy="365125"/>
          </a:xfrm>
        </p:spPr>
        <p:txBody>
          <a:bodyPr/>
          <a:lstStyle>
            <a:lvl1pPr algn="r">
              <a:defRPr/>
            </a:lvl1pPr>
          </a:lstStyle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3D1D70-1096-1E03-D135-EE98CCD5F7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22680" y="1956118"/>
            <a:ext cx="1455737" cy="1011237"/>
          </a:xfrm>
        </p:spPr>
        <p:txBody>
          <a:bodyPr/>
          <a:lstStyle>
            <a:lvl1pPr algn="r">
              <a:defRPr sz="67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F370516-DECD-E3AE-DF23-C70C9BB7E499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F904D0-2876-1268-E4C8-7B0295729406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8268415-C2F8-4E88-1D39-501CC7F283CD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468449-38AF-50DF-9C6B-09E23D17494C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7D5C2C-84EC-C1DA-26D0-15ECB44E0F7E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pic>
        <p:nvPicPr>
          <p:cNvPr id="4" name="Picture 3" descr="A black and purple triangle&#10;&#10;Description automatically generated">
            <a:extLst>
              <a:ext uri="{FF2B5EF4-FFF2-40B4-BE49-F238E27FC236}">
                <a16:creationId xmlns:a16="http://schemas.microsoft.com/office/drawing/2014/main" id="{F09090A3-C8CB-492F-3E90-2B30223A51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5746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ark Alt.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66FE13F-E318-B323-121E-0093806FB8E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463184" cy="6858000"/>
          </a:xfrm>
          <a:custGeom>
            <a:avLst/>
            <a:gdLst>
              <a:gd name="connsiteX0" fmla="*/ 0 w 8463184"/>
              <a:gd name="connsiteY0" fmla="*/ 0 h 6858000"/>
              <a:gd name="connsiteX1" fmla="*/ 8463184 w 8463184"/>
              <a:gd name="connsiteY1" fmla="*/ 0 h 6858000"/>
              <a:gd name="connsiteX2" fmla="*/ 4498192 w 8463184"/>
              <a:gd name="connsiteY2" fmla="*/ 6858000 h 6858000"/>
              <a:gd name="connsiteX3" fmla="*/ 0 w 846318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63184" h="6858000">
                <a:moveTo>
                  <a:pt x="0" y="0"/>
                </a:moveTo>
                <a:lnTo>
                  <a:pt x="8463184" y="0"/>
                </a:lnTo>
                <a:lnTo>
                  <a:pt x="44981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pic>
        <p:nvPicPr>
          <p:cNvPr id="5" name="Content Placeholder 4" descr="A person with purple head wrap&#10;&#10;Description automatically generated" hidden="1">
            <a:extLst>
              <a:ext uri="{FF2B5EF4-FFF2-40B4-BE49-F238E27FC236}">
                <a16:creationId xmlns:a16="http://schemas.microsoft.com/office/drawing/2014/main" id="{0DCC5397-4FE3-DCA6-F0A6-FD1CC25509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1220284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FD28CE-22AC-6B94-6EF4-745475FCDD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52641" y="3464560"/>
            <a:ext cx="4625777" cy="1381760"/>
          </a:xfrm>
        </p:spPr>
        <p:txBody>
          <a:bodyPr anchor="t"/>
          <a:lstStyle>
            <a:lvl1pPr algn="r"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section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236773-F154-9E31-2695-ABA42ED874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693808" y="6330949"/>
            <a:ext cx="4084610" cy="365125"/>
          </a:xfrm>
        </p:spPr>
        <p:txBody>
          <a:bodyPr/>
          <a:lstStyle>
            <a:lvl1pPr algn="r">
              <a:defRPr/>
            </a:lvl1pPr>
          </a:lstStyle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3D1D70-1096-1E03-D135-EE98CCD5F7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22680" y="1956118"/>
            <a:ext cx="1455737" cy="1011237"/>
          </a:xfrm>
        </p:spPr>
        <p:txBody>
          <a:bodyPr/>
          <a:lstStyle>
            <a:lvl1pPr algn="r">
              <a:defRPr sz="6750"/>
            </a:lvl1pPr>
          </a:lstStyle>
          <a:p>
            <a:pPr lvl="0"/>
            <a:r>
              <a:rPr lang="en-US" dirty="0"/>
              <a:t>XX</a:t>
            </a:r>
            <a:endParaRPr lang="en-GB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3E624FA-ADDA-3111-5843-8DB4151A82E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6400" y="390842"/>
            <a:ext cx="1223964" cy="81438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E6EA0D0-E329-533A-9CC7-6473C8179638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63AC12C-C482-B4E3-4AB9-A263BB70B1E3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9D7E497-A4B4-C534-0937-931EB24AA566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763B2BC-5CB5-82B0-4900-4A07C299657C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tx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AD4D31-594C-1AC1-1F0B-05021628A183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if it is obscuring any other elements.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68832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DBC61A05-8253-C869-9809-8E3097CCEA3D}"/>
              </a:ext>
            </a:extLst>
          </p:cNvPr>
          <p:cNvSpPr/>
          <p:nvPr userDrawn="1"/>
        </p:nvSpPr>
        <p:spPr>
          <a:xfrm rot="10800000">
            <a:off x="8966200" y="0"/>
            <a:ext cx="3225800" cy="558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3" y="472593"/>
            <a:ext cx="7841417" cy="512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7840662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1C46A3-88D5-4217-97B8-DFAB1BDB70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582" y="1641565"/>
            <a:ext cx="9030456" cy="4527459"/>
          </a:xfrm>
        </p:spPr>
        <p:txBody>
          <a:bodyPr numCol="2" spcCol="540000"/>
          <a:lstStyle>
            <a:lvl1pPr>
              <a:defRPr/>
            </a:lvl1pPr>
          </a:lstStyle>
          <a:p>
            <a:pPr lvl="0"/>
            <a:r>
              <a:rPr lang="en-US" dirty="0"/>
              <a:t>Add text to appear in two column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EAF9089-5394-8B5C-06D5-A0E311DC5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6400" y="390842"/>
            <a:ext cx="1223964" cy="81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2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DBC61A05-8253-C869-9809-8E3097CCEA3D}"/>
              </a:ext>
            </a:extLst>
          </p:cNvPr>
          <p:cNvSpPr/>
          <p:nvPr userDrawn="1"/>
        </p:nvSpPr>
        <p:spPr>
          <a:xfrm rot="10800000">
            <a:off x="8966200" y="0"/>
            <a:ext cx="3225800" cy="558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3" y="472593"/>
            <a:ext cx="7841417" cy="512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7840662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EAF9089-5394-8B5C-06D5-A0E311DC5B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66400" y="390842"/>
            <a:ext cx="1223964" cy="814389"/>
          </a:xfrm>
          <a:prstGeom prst="rect">
            <a:avLst/>
          </a:prstGeom>
        </p:spPr>
      </p:pic>
      <p:sp>
        <p:nvSpPr>
          <p:cNvPr id="5" name="Content Placeholder 14">
            <a:extLst>
              <a:ext uri="{FF2B5EF4-FFF2-40B4-BE49-F238E27FC236}">
                <a16:creationId xmlns:a16="http://schemas.microsoft.com/office/drawing/2014/main" id="{9D4F0DBA-7193-79F1-9CED-9BF29EFD98A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13582" y="1641566"/>
            <a:ext cx="9030456" cy="452745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Add text to appear in single column layout or click icon to insert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EC37F9B-189A-EEF0-82B5-C8E3F921FD7D}"/>
              </a:ext>
            </a:extLst>
          </p:cNvPr>
          <p:cNvGrpSpPr/>
          <p:nvPr userDrawn="1"/>
        </p:nvGrpSpPr>
        <p:grpSpPr>
          <a:xfrm>
            <a:off x="-3626001" y="0"/>
            <a:ext cx="3513653" cy="2943225"/>
            <a:chOff x="-3626001" y="0"/>
            <a:chExt cx="3513653" cy="294322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DBEDA01-A9F0-6298-AB90-F00B31BE5FDA}"/>
                </a:ext>
              </a:extLst>
            </p:cNvPr>
            <p:cNvSpPr/>
            <p:nvPr/>
          </p:nvSpPr>
          <p:spPr>
            <a:xfrm>
              <a:off x="-3626001" y="0"/>
              <a:ext cx="3507557" cy="2943225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F89516E-98D5-7607-2085-7FF801BF7372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227B3A-E23C-DAB3-31A8-041BC3FF4868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 CHART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102D99-B2D2-3578-1E37-5BA070ECF7D3}"/>
                </a:ext>
              </a:extLst>
            </p:cNvPr>
            <p:cNvSpPr txBox="1"/>
            <p:nvPr userDrawn="1"/>
          </p:nvSpPr>
          <p:spPr>
            <a:xfrm>
              <a:off x="-3560063" y="1006196"/>
              <a:ext cx="3140964" cy="17846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icon in the middle of the placeholder.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chart type you wish to use.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Edit your data under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Design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in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Chart Tools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ribbon.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 err="1">
                  <a:solidFill>
                    <a:schemeClr val="tx1"/>
                  </a:solidFill>
                  <a:latin typeface="+mn-lt"/>
                </a:rPr>
                <a:t>Stylise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your chart under Format in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Chart Tools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ribbons.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18466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DBC61A05-8253-C869-9809-8E3097CCEA3D}"/>
              </a:ext>
            </a:extLst>
          </p:cNvPr>
          <p:cNvSpPr/>
          <p:nvPr userDrawn="1"/>
        </p:nvSpPr>
        <p:spPr>
          <a:xfrm rot="10800000">
            <a:off x="8966200" y="0"/>
            <a:ext cx="3225800" cy="558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3" y="472593"/>
            <a:ext cx="7841417" cy="512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7840662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CE84618-6178-61CF-AE53-D0A07CF23E0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13582" y="2338566"/>
            <a:ext cx="3721538" cy="38304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Add text or click icon to insert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EAF9089-5394-8B5C-06D5-A0E311DC5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6400" y="390842"/>
            <a:ext cx="1223964" cy="814389"/>
          </a:xfrm>
          <a:prstGeom prst="rect">
            <a:avLst/>
          </a:prstGeom>
        </p:spPr>
      </p:pic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071F504-9E35-F89F-D3A9-72668739AD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3582" y="1641565"/>
            <a:ext cx="3721538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heading (two lines max)</a:t>
            </a:r>
            <a:endParaRPr lang="en-GB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FA357CB5-059F-A73C-2716-2186BE18F9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33462" y="2338566"/>
            <a:ext cx="3721538" cy="38304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Add text or click icon to insert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2B0E8B1-83D4-CC60-882C-8AADC5DA97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3462" y="1641565"/>
            <a:ext cx="3721538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heading (two lines max)</a:t>
            </a:r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A7595AB-3E7F-500E-5874-B5ECB73A19A1}"/>
              </a:ext>
            </a:extLst>
          </p:cNvPr>
          <p:cNvCxnSpPr/>
          <p:nvPr userDrawn="1"/>
        </p:nvCxnSpPr>
        <p:spPr>
          <a:xfrm>
            <a:off x="4334291" y="1752600"/>
            <a:ext cx="0" cy="4191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42F7F20-0914-55A5-D38B-A62BCAC240C6}"/>
              </a:ext>
            </a:extLst>
          </p:cNvPr>
          <p:cNvGrpSpPr/>
          <p:nvPr userDrawn="1"/>
        </p:nvGrpSpPr>
        <p:grpSpPr>
          <a:xfrm>
            <a:off x="-3626001" y="0"/>
            <a:ext cx="3513653" cy="2943225"/>
            <a:chOff x="-3626001" y="0"/>
            <a:chExt cx="3513653" cy="294322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A3F19AD-12D6-D2A3-00D7-079E3686E450}"/>
                </a:ext>
              </a:extLst>
            </p:cNvPr>
            <p:cNvSpPr/>
            <p:nvPr/>
          </p:nvSpPr>
          <p:spPr>
            <a:xfrm>
              <a:off x="-3626001" y="0"/>
              <a:ext cx="3507557" cy="2943225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2297A6B-E741-56EC-DC10-0239315573A3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66AA31-66CE-6175-C626-E6AD49A3AD89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 CHART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079672-8B2C-BA26-E86A-AF4A723A33C8}"/>
                </a:ext>
              </a:extLst>
            </p:cNvPr>
            <p:cNvSpPr txBox="1"/>
            <p:nvPr userDrawn="1"/>
          </p:nvSpPr>
          <p:spPr>
            <a:xfrm>
              <a:off x="-3560063" y="1006196"/>
              <a:ext cx="3140964" cy="17846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icon in the middle of the placeholder.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chart type you wish to use.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Edit your data under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Design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in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Chart Tools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ribbon.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 err="1">
                  <a:solidFill>
                    <a:schemeClr val="tx1"/>
                  </a:solidFill>
                  <a:latin typeface="+mn-lt"/>
                </a:rPr>
                <a:t>Stylise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your chart under Format in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Chart Tools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ribbons.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540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7C1C0-487A-B785-0EA6-A4112C75E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584" y="472593"/>
            <a:ext cx="3828216" cy="512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2A74D-D6BE-3755-0782-1F9DB1FB0C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190BBA-18D3-D3A1-0D88-0F02E882C8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944563"/>
            <a:ext cx="3827847" cy="5080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Add subheading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1C46A3-88D5-4217-97B8-DFAB1BDB70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581" y="1641565"/>
            <a:ext cx="4406069" cy="4527459"/>
          </a:xfrm>
        </p:spPr>
        <p:txBody>
          <a:bodyPr numCol="1" spcCol="360000"/>
          <a:lstStyle>
            <a:lvl1pPr>
              <a:defRPr/>
            </a:lvl1pPr>
          </a:lstStyle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9D1A5BE-C335-973A-A239-290D818BA7BD}"/>
              </a:ext>
            </a:extLst>
          </p:cNvPr>
          <p:cNvSpPr/>
          <p:nvPr userDrawn="1"/>
        </p:nvSpPr>
        <p:spPr>
          <a:xfrm>
            <a:off x="5087908" y="4972051"/>
            <a:ext cx="7104092" cy="1885950"/>
          </a:xfrm>
          <a:custGeom>
            <a:avLst/>
            <a:gdLst>
              <a:gd name="connsiteX0" fmla="*/ 1090373 w 7104092"/>
              <a:gd name="connsiteY0" fmla="*/ 0 h 1885950"/>
              <a:gd name="connsiteX1" fmla="*/ 7104092 w 7104092"/>
              <a:gd name="connsiteY1" fmla="*/ 0 h 1885950"/>
              <a:gd name="connsiteX2" fmla="*/ 7104092 w 7104092"/>
              <a:gd name="connsiteY2" fmla="*/ 1885950 h 1885950"/>
              <a:gd name="connsiteX3" fmla="*/ 0 w 7104092"/>
              <a:gd name="connsiteY3" fmla="*/ 1885950 h 188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4092" h="1885950">
                <a:moveTo>
                  <a:pt x="1090373" y="0"/>
                </a:moveTo>
                <a:lnTo>
                  <a:pt x="7104092" y="0"/>
                </a:lnTo>
                <a:lnTo>
                  <a:pt x="7104092" y="1885950"/>
                </a:lnTo>
                <a:lnTo>
                  <a:pt x="0" y="188595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D2F811C-30CC-0227-9ED1-DF33736E8B8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64605" y="0"/>
            <a:ext cx="8027395" cy="4972050"/>
          </a:xfrm>
          <a:custGeom>
            <a:avLst/>
            <a:gdLst>
              <a:gd name="connsiteX0" fmla="*/ 0 w 8027395"/>
              <a:gd name="connsiteY0" fmla="*/ 0 h 4972050"/>
              <a:gd name="connsiteX1" fmla="*/ 8027395 w 8027395"/>
              <a:gd name="connsiteY1" fmla="*/ 0 h 4972050"/>
              <a:gd name="connsiteX2" fmla="*/ 8027395 w 8027395"/>
              <a:gd name="connsiteY2" fmla="*/ 4972050 h 4972050"/>
              <a:gd name="connsiteX3" fmla="*/ 2874619 w 8027395"/>
              <a:gd name="connsiteY3" fmla="*/ 4972050 h 497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27395" h="4972050">
                <a:moveTo>
                  <a:pt x="0" y="0"/>
                </a:moveTo>
                <a:lnTo>
                  <a:pt x="8027395" y="0"/>
                </a:lnTo>
                <a:lnTo>
                  <a:pt x="8027395" y="4972050"/>
                </a:lnTo>
                <a:lnTo>
                  <a:pt x="2874619" y="497205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/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DB124B-A0F9-82FE-23CC-8CDEA66264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43700" y="5505451"/>
            <a:ext cx="4438650" cy="819150"/>
          </a:xfrm>
        </p:spPr>
        <p:txBody>
          <a:bodyPr anchor="ctr"/>
          <a:lstStyle>
            <a:lvl1pPr>
              <a:defRPr sz="1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highlight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79F40-818A-13AA-DF6F-3BB4CE6D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84C3A84-EB67-A736-8072-3B34758CE87E}"/>
              </a:ext>
            </a:extLst>
          </p:cNvPr>
          <p:cNvGrpSpPr/>
          <p:nvPr userDrawn="1"/>
        </p:nvGrpSpPr>
        <p:grpSpPr>
          <a:xfrm>
            <a:off x="-3626001" y="0"/>
            <a:ext cx="3513653" cy="4531360"/>
            <a:chOff x="-3626001" y="0"/>
            <a:chExt cx="3513653" cy="45313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A446BB0-3755-969C-5186-E3CD51D8E235}"/>
                </a:ext>
              </a:extLst>
            </p:cNvPr>
            <p:cNvSpPr/>
            <p:nvPr/>
          </p:nvSpPr>
          <p:spPr>
            <a:xfrm>
              <a:off x="-3626001" y="0"/>
              <a:ext cx="3507557" cy="453136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DF5835-49A9-0116-4738-44A2BE54C9AD}"/>
                </a:ext>
              </a:extLst>
            </p:cNvPr>
            <p:cNvSpPr/>
            <p:nvPr/>
          </p:nvSpPr>
          <p:spPr>
            <a:xfrm>
              <a:off x="-3626001" y="0"/>
              <a:ext cx="3507557" cy="890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C14740-4994-A81E-4D36-9D1751707DC1}"/>
                </a:ext>
              </a:extLst>
            </p:cNvPr>
            <p:cNvSpPr txBox="1"/>
            <p:nvPr/>
          </p:nvSpPr>
          <p:spPr>
            <a:xfrm>
              <a:off x="-3560064" y="77902"/>
              <a:ext cx="3447716" cy="7342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>
                <a:lnSpc>
                  <a:spcPct val="70000"/>
                </a:lnSpc>
                <a:spcBef>
                  <a:spcPct val="0"/>
                </a:spcBef>
                <a:buNone/>
                <a:defRPr sz="11500" cap="all" baseline="0"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lnSpc>
                  <a:spcPct val="100000"/>
                </a:lnSpc>
              </a:pP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How to insert </a:t>
              </a:r>
              <a:b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</a:br>
              <a:r>
                <a:rPr lang="en-GB" sz="2400" dirty="0">
                  <a:solidFill>
                    <a:schemeClr val="bg1"/>
                  </a:solidFill>
                  <a:latin typeface="+mn-lt"/>
                  <a:ea typeface="Inter Semi Bold" panose="02000703000000020004" pitchFamily="50" charset="0"/>
                  <a:cs typeface="Inter Semi Bold" panose="02000703000000020004" pitchFamily="50" charset="0"/>
                </a:rPr>
                <a:t>an image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DB2515-C0FD-33A3-35AA-AE6956E8B075}"/>
                </a:ext>
              </a:extLst>
            </p:cNvPr>
            <p:cNvSpPr txBox="1"/>
            <p:nvPr userDrawn="1"/>
          </p:nvSpPr>
          <p:spPr>
            <a:xfrm>
              <a:off x="-3560064" y="1006196"/>
              <a:ext cx="3340989" cy="2746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the icon in the middle of the placeholder and choose an image from file, or select the placeholder and paste an image in using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Ctrl + V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Click on the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Format Picture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tab in the ribbon and use the tools to edit the image.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Crop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resize and move the image within the placeholder, using the white circles in the corners of the image. Click on the drop down arrow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Fit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or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Fill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to fit the image to the placeholder as needed.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>
                  <a:schemeClr val="accent1"/>
                </a:buClr>
                <a:buFont typeface="+mj-lt"/>
                <a:buAutoNum type="arabicPeriod"/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Right click the image and choose </a:t>
              </a:r>
              <a:r>
                <a:rPr lang="en-US" sz="1200" b="1" dirty="0">
                  <a:solidFill>
                    <a:schemeClr val="tx1"/>
                  </a:solidFill>
                  <a:latin typeface="+mn-lt"/>
                </a:rPr>
                <a:t>Send to back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if it is obscuring any other elements.</a:t>
              </a:r>
            </a:p>
          </p:txBody>
        </p:sp>
      </p:grpSp>
      <p:pic>
        <p:nvPicPr>
          <p:cNvPr id="13" name="Picture 12" descr="A black and purple triangle&#10;&#10;Description automatically generated">
            <a:extLst>
              <a:ext uri="{FF2B5EF4-FFF2-40B4-BE49-F238E27FC236}">
                <a16:creationId xmlns:a16="http://schemas.microsoft.com/office/drawing/2014/main" id="{28D1B562-231F-8E1B-E97D-144FACC662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10566400" y="390842"/>
            <a:ext cx="1223964" cy="8143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5714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17BBB-14D1-E0D8-045B-A6F528466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83" y="472593"/>
            <a:ext cx="9497497" cy="5129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7A105-965F-FC65-72F5-3ECA3DF6C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583" y="1657985"/>
            <a:ext cx="949749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E715D-FBDB-06BD-AFCD-B960E70D3B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582" y="6330949"/>
            <a:ext cx="547413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9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C33B6-40F8-318B-FDF0-081CCC707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38840" y="6330949"/>
            <a:ext cx="8636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>
                <a:solidFill>
                  <a:schemeClr val="accent1"/>
                </a:solidFill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26"/>
    </p:custDataLst>
    <p:extLst>
      <p:ext uri="{BB962C8B-B14F-4D97-AF65-F5344CB8AC3E}">
        <p14:creationId xmlns:p14="http://schemas.microsoft.com/office/powerpoint/2010/main" val="425448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6575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islation.gov.uk/ukpga/2010/15/part/2/chapter/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ise-network.com/_files/ugd/12e0cd_539f72c96f54437882abc7401fcd6794.pdf" TargetMode="External"/><Relationship Id="rId2" Type="http://schemas.openxmlformats.org/officeDocument/2006/relationships/hyperlink" Target="https://www.ucet.ac.uk/downloads/14636-Anti-Racism-ITET-framework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17FA439-DB90-2715-0700-8F232D14A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‘unconscious bias’?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CED59F-E51B-46F5-3CB2-CAE6D5186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Oxford English Dictionary </a:t>
            </a:r>
            <a:r>
              <a:rPr lang="en-US" dirty="0"/>
              <a:t>states: </a:t>
            </a:r>
          </a:p>
        </p:txBody>
      </p:sp>
      <p:pic>
        <p:nvPicPr>
          <p:cNvPr id="10" name="Content Placeholder 9" descr="A screenshot of a text box&#10;&#10;Description automatically generated">
            <a:extLst>
              <a:ext uri="{FF2B5EF4-FFF2-40B4-BE49-F238E27FC236}">
                <a16:creationId xmlns:a16="http://schemas.microsoft.com/office/drawing/2014/main" id="{BDEEEFF8-EB06-9F0C-8D6F-953EEEA0509B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8" y="1900481"/>
            <a:ext cx="9029700" cy="4009538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64281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9B680-A6C3-F209-C5F9-42E8C69F5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Unconscious Bias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CCA18-7F79-65E3-C25F-B3D305F78B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D4AB44-861F-1AC5-730F-95CC2B0E29F6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We are all inherently biased and that fact that biases can be unconscious means that we are unaware of them.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These biases develop throughout our lives and can be influenced by friends, family, cultural background, personal experiences and the media.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We </a:t>
            </a:r>
            <a:r>
              <a:rPr lang="en-US" sz="2000" dirty="0" err="1"/>
              <a:t>categorise</a:t>
            </a:r>
            <a:r>
              <a:rPr lang="en-US" sz="2000" dirty="0"/>
              <a:t> people based on certain characteristics, such as age, gender, skin </a:t>
            </a:r>
            <a:r>
              <a:rPr lang="en-US" sz="2000" dirty="0" err="1"/>
              <a:t>colour</a:t>
            </a:r>
            <a:r>
              <a:rPr lang="en-US" sz="2000" dirty="0"/>
              <a:t> and disability. If unchecked, this can lead to stereotyping, prejudice and discrimination.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Discrimination against anyone with one or more protected characteristics is prohibited under the </a:t>
            </a:r>
            <a:r>
              <a:rPr lang="en-US" sz="2000" dirty="0">
                <a:hlinkClick r:id="rId3"/>
              </a:rPr>
              <a:t>Equality Act (2010)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1469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B337A67B-0B85-33FE-4E92-D4BFD8FB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83" y="472593"/>
            <a:ext cx="7841417" cy="512927"/>
          </a:xfrm>
        </p:spPr>
        <p:txBody>
          <a:bodyPr/>
          <a:lstStyle/>
          <a:p>
            <a:r>
              <a:rPr lang="en-US" dirty="0"/>
              <a:t>Understanding Unconscious Bias: Types of Bias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1638A3-B79C-D300-3E8B-0E7EB71110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4338" y="944563"/>
            <a:ext cx="7840662" cy="508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1BE147A-779E-4162-DAF9-C7642878791D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928288894"/>
              </p:ext>
            </p:extLst>
          </p:nvPr>
        </p:nvGraphicFramePr>
        <p:xfrm>
          <a:off x="413582" y="1641566"/>
          <a:ext cx="9030456" cy="4527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8452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F5C3D-2B51-379B-1C18-467E469D8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8636F6-5232-73D7-1949-F7C54EA876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48252-22E0-C436-4015-A2BCB0E3FD2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Milner, R. (2007). ‘Race, Culture, and Researcher Positionality: Working Through Dangers Seen, Unseen and Unforeseen’. </a:t>
            </a:r>
            <a:r>
              <a:rPr lang="en-US" i="1" dirty="0"/>
              <a:t>Educational Researcher</a:t>
            </a:r>
            <a:r>
              <a:rPr lang="en-US" dirty="0"/>
              <a:t>, 36: 7, pp. 388-40</a:t>
            </a:r>
          </a:p>
          <a:p>
            <a:r>
              <a:rPr lang="en-US" dirty="0"/>
              <a:t>Newcastle University, Leeds Beckett University and National Education Union (2022)</a:t>
            </a:r>
            <a:r>
              <a:rPr lang="en-US" i="1" dirty="0"/>
              <a:t>. Anti-Racism Framework for Initial Teacher Education</a:t>
            </a:r>
            <a:r>
              <a:rPr lang="en-US" dirty="0"/>
              <a:t>. </a:t>
            </a:r>
            <a:r>
              <a:rPr lang="en-US" dirty="0">
                <a:hlinkClick r:id="rId2"/>
              </a:rPr>
              <a:t>https://www.ucet.ac.uk/downloads/14636-Anti-Racism-ITET-framework.pdf</a:t>
            </a:r>
            <a:r>
              <a:rPr lang="en-US" dirty="0"/>
              <a:t> [Accessed 15th March, 2024].</a:t>
            </a:r>
          </a:p>
          <a:p>
            <a:r>
              <a:rPr lang="en-US" dirty="0"/>
              <a:t>RAISE (2024) </a:t>
            </a:r>
            <a:r>
              <a:rPr lang="en-US" i="1" dirty="0"/>
              <a:t>Student Belonging and Good Practice Guide</a:t>
            </a:r>
            <a:r>
              <a:rPr lang="en-US" dirty="0"/>
              <a:t>. </a:t>
            </a:r>
            <a:r>
              <a:rPr lang="en-US" dirty="0">
                <a:hlinkClick r:id="rId3"/>
              </a:rPr>
              <a:t>https://www.raise-network.com/_files/ugd/12e0cd_539f72c96f54437882abc7401fcd6794.pdf</a:t>
            </a:r>
            <a:r>
              <a:rPr lang="en-US" dirty="0"/>
              <a:t> [Accessed 15th March, 2024].</a:t>
            </a:r>
          </a:p>
          <a:p>
            <a:r>
              <a:rPr lang="en-US" dirty="0"/>
              <a:t>Santoro, N. and Allard, A. (2005) ‘(Re)Examining identities: Working with diversity in the pre-service teaching experience’. </a:t>
            </a:r>
            <a:r>
              <a:rPr lang="en-US" i="1" dirty="0"/>
              <a:t>Teaching and Teacher Education</a:t>
            </a:r>
            <a:r>
              <a:rPr lang="en-US" dirty="0"/>
              <a:t>, 21 (7), pp. 863-873.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387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urple">
  <a:themeElements>
    <a:clrScheme name="University of Warwick Colours">
      <a:dk1>
        <a:sysClr val="windowText" lastClr="000000"/>
      </a:dk1>
      <a:lt1>
        <a:sysClr val="window" lastClr="FFFFFF"/>
      </a:lt1>
      <a:dk2>
        <a:srgbClr val="3F4246"/>
      </a:dk2>
      <a:lt2>
        <a:srgbClr val="FFFFFF"/>
      </a:lt2>
      <a:accent1>
        <a:srgbClr val="3C1053"/>
      </a:accent1>
      <a:accent2>
        <a:srgbClr val="6DCDB8"/>
      </a:accent2>
      <a:accent3>
        <a:srgbClr val="CB333B"/>
      </a:accent3>
      <a:accent4>
        <a:srgbClr val="F1BE48"/>
      </a:accent4>
      <a:accent5>
        <a:srgbClr val="E87722"/>
      </a:accent5>
      <a:accent6>
        <a:srgbClr val="00A9CE"/>
      </a:accent6>
      <a:hlink>
        <a:srgbClr val="00A9CE"/>
      </a:hlink>
      <a:folHlink>
        <a:srgbClr val="CB333B"/>
      </a:folHlink>
    </a:clrScheme>
    <a:fontScheme name="Warwick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spcAft>
            <a:spcPts val="600"/>
          </a:spcAft>
          <a:defRPr dirty="0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algn="l">
          <a:lnSpc>
            <a:spcPct val="100000"/>
          </a:lnSpc>
          <a:spcBef>
            <a:spcPts val="0"/>
          </a:spcBef>
          <a:spcAft>
            <a:spcPts val="800"/>
          </a:spcAft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CBFDB4C-9E8D-40FB-81CA-27FD0EBF71BF}" vid="{D3639643-2EA0-4C9F-80CA-EE5385B797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463</Words>
  <Application>Microsoft Macintosh PowerPoint</Application>
  <PresentationFormat>Widescreen</PresentationFormat>
  <Paragraphs>31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Purple</vt:lpstr>
      <vt:lpstr>What is ‘unconscious bias’?</vt:lpstr>
      <vt:lpstr>Unconscious Bias</vt:lpstr>
      <vt:lpstr>Understanding Unconscious Bias: Types of Bias</vt:lpstr>
      <vt:lpstr>Further 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‘unconscious bias’?</dc:title>
  <dc:creator>Morgan, Alison</dc:creator>
  <cp:lastModifiedBy>Morgan, Alison</cp:lastModifiedBy>
  <cp:revision>7</cp:revision>
  <dcterms:created xsi:type="dcterms:W3CDTF">2024-03-15T08:26:17Z</dcterms:created>
  <dcterms:modified xsi:type="dcterms:W3CDTF">2024-03-15T09:12:51Z</dcterms:modified>
</cp:coreProperties>
</file>