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handoutMasterIdLst>
    <p:handoutMasterId r:id="rId18"/>
  </p:handoutMasterIdLst>
  <p:sldIdLst>
    <p:sldId id="256" r:id="rId2"/>
    <p:sldId id="286" r:id="rId3"/>
    <p:sldId id="287" r:id="rId4"/>
    <p:sldId id="261" r:id="rId5"/>
    <p:sldId id="289" r:id="rId6"/>
    <p:sldId id="279" r:id="rId7"/>
    <p:sldId id="280" r:id="rId8"/>
    <p:sldId id="278" r:id="rId9"/>
    <p:sldId id="288" r:id="rId10"/>
    <p:sldId id="283" r:id="rId11"/>
    <p:sldId id="294" r:id="rId12"/>
    <p:sldId id="293" r:id="rId13"/>
    <p:sldId id="291" r:id="rId14"/>
    <p:sldId id="284" r:id="rId15"/>
    <p:sldId id="285"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E497C"/>
    <a:srgbClr val="0243A2"/>
    <a:srgbClr val="0253CA"/>
    <a:srgbClr val="0468FC"/>
    <a:srgbClr val="05A9F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47" autoAdjust="0"/>
    <p:restoredTop sz="94624" autoAdjust="0"/>
  </p:normalViewPr>
  <p:slideViewPr>
    <p:cSldViewPr snapToGrid="0">
      <p:cViewPr varScale="1">
        <p:scale>
          <a:sx n="70" d="100"/>
          <a:sy n="70" d="100"/>
        </p:scale>
        <p:origin x="1404" y="72"/>
      </p:cViewPr>
      <p:guideLst>
        <p:guide orient="horz" pos="2160"/>
        <p:guide pos="2880"/>
      </p:guideLst>
    </p:cSldViewPr>
  </p:slideViewPr>
  <p:outlineViewPr>
    <p:cViewPr>
      <p:scale>
        <a:sx n="33" d="100"/>
        <a:sy n="33" d="100"/>
      </p:scale>
      <p:origin x="42" y="774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5" d="100"/>
          <a:sy n="55" d="100"/>
        </p:scale>
        <p:origin x="-2904"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83E9716-76BB-4E51-9449-711751828CCC}" type="datetimeFigureOut">
              <a:rPr lang="en-GB" smtClean="0"/>
              <a:pPr/>
              <a:t>28/06/2017</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F425DEE-1126-4296-8CD9-7EB1164F376F}" type="slidenum">
              <a:rPr lang="en-GB" smtClean="0"/>
              <a:pPr/>
              <a:t>‹#›</a:t>
            </a:fld>
            <a:endParaRPr lang="en-GB"/>
          </a:p>
        </p:txBody>
      </p:sp>
    </p:spTree>
    <p:extLst>
      <p:ext uri="{BB962C8B-B14F-4D97-AF65-F5344CB8AC3E}">
        <p14:creationId xmlns:p14="http://schemas.microsoft.com/office/powerpoint/2010/main" val="30378965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900C48A-C64E-4ACE-B9EE-78C6E1D0F4C1}" type="datetimeFigureOut">
              <a:rPr lang="en-GB" smtClean="0"/>
              <a:t>28/06/2017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5B9B19F-1116-4794-8571-7C8AF7395409}" type="slidenum">
              <a:rPr lang="en-GB" smtClean="0"/>
              <a:t>‹#›</a:t>
            </a:fld>
            <a:endParaRPr lang="en-GB"/>
          </a:p>
        </p:txBody>
      </p:sp>
    </p:spTree>
    <p:extLst>
      <p:ext uri="{BB962C8B-B14F-4D97-AF65-F5344CB8AC3E}">
        <p14:creationId xmlns:p14="http://schemas.microsoft.com/office/powerpoint/2010/main" val="36609962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5B9B19F-1116-4794-8571-7C8AF7395409}" type="slidenum">
              <a:rPr lang="en-GB" smtClean="0"/>
              <a:t>1</a:t>
            </a:fld>
            <a:endParaRPr lang="en-GB"/>
          </a:p>
        </p:txBody>
      </p:sp>
    </p:spTree>
    <p:extLst>
      <p:ext uri="{BB962C8B-B14F-4D97-AF65-F5344CB8AC3E}">
        <p14:creationId xmlns:p14="http://schemas.microsoft.com/office/powerpoint/2010/main" val="3468527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5B9B19F-1116-4794-8571-7C8AF7395409}" type="slidenum">
              <a:rPr lang="en-GB" smtClean="0"/>
              <a:t>10</a:t>
            </a:fld>
            <a:endParaRPr lang="en-GB"/>
          </a:p>
        </p:txBody>
      </p:sp>
    </p:spTree>
    <p:extLst>
      <p:ext uri="{BB962C8B-B14F-4D97-AF65-F5344CB8AC3E}">
        <p14:creationId xmlns:p14="http://schemas.microsoft.com/office/powerpoint/2010/main" val="20647111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5B9B19F-1116-4794-8571-7C8AF7395409}" type="slidenum">
              <a:rPr lang="en-GB" smtClean="0"/>
              <a:t>13</a:t>
            </a:fld>
            <a:endParaRPr lang="en-GB"/>
          </a:p>
        </p:txBody>
      </p:sp>
    </p:spTree>
    <p:extLst>
      <p:ext uri="{BB962C8B-B14F-4D97-AF65-F5344CB8AC3E}">
        <p14:creationId xmlns:p14="http://schemas.microsoft.com/office/powerpoint/2010/main" val="7258736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5B9B19F-1116-4794-8571-7C8AF7395409}" type="slidenum">
              <a:rPr lang="en-GB" smtClean="0"/>
              <a:t>14</a:t>
            </a:fld>
            <a:endParaRPr lang="en-GB"/>
          </a:p>
        </p:txBody>
      </p:sp>
    </p:spTree>
    <p:extLst>
      <p:ext uri="{BB962C8B-B14F-4D97-AF65-F5344CB8AC3E}">
        <p14:creationId xmlns:p14="http://schemas.microsoft.com/office/powerpoint/2010/main" val="24612014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5B9B19F-1116-4794-8571-7C8AF7395409}" type="slidenum">
              <a:rPr lang="en-GB" smtClean="0"/>
              <a:t>15</a:t>
            </a:fld>
            <a:endParaRPr lang="en-GB"/>
          </a:p>
        </p:txBody>
      </p:sp>
    </p:spTree>
    <p:extLst>
      <p:ext uri="{BB962C8B-B14F-4D97-AF65-F5344CB8AC3E}">
        <p14:creationId xmlns:p14="http://schemas.microsoft.com/office/powerpoint/2010/main" val="10250983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5B9B19F-1116-4794-8571-7C8AF7395409}" type="slidenum">
              <a:rPr lang="en-GB" smtClean="0"/>
              <a:t>2</a:t>
            </a:fld>
            <a:endParaRPr lang="en-GB"/>
          </a:p>
        </p:txBody>
      </p:sp>
    </p:spTree>
    <p:extLst>
      <p:ext uri="{BB962C8B-B14F-4D97-AF65-F5344CB8AC3E}">
        <p14:creationId xmlns:p14="http://schemas.microsoft.com/office/powerpoint/2010/main" val="8368933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5B9B19F-1116-4794-8571-7C8AF7395409}" type="slidenum">
              <a:rPr lang="en-GB" smtClean="0"/>
              <a:t>3</a:t>
            </a:fld>
            <a:endParaRPr lang="en-GB"/>
          </a:p>
        </p:txBody>
      </p:sp>
    </p:spTree>
    <p:extLst>
      <p:ext uri="{BB962C8B-B14F-4D97-AF65-F5344CB8AC3E}">
        <p14:creationId xmlns:p14="http://schemas.microsoft.com/office/powerpoint/2010/main" val="38032730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5B9B19F-1116-4794-8571-7C8AF7395409}" type="slidenum">
              <a:rPr lang="en-GB" smtClean="0"/>
              <a:t>4</a:t>
            </a:fld>
            <a:endParaRPr lang="en-GB"/>
          </a:p>
        </p:txBody>
      </p:sp>
    </p:spTree>
    <p:extLst>
      <p:ext uri="{BB962C8B-B14F-4D97-AF65-F5344CB8AC3E}">
        <p14:creationId xmlns:p14="http://schemas.microsoft.com/office/powerpoint/2010/main" val="19846750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5B9B19F-1116-4794-8571-7C8AF7395409}" type="slidenum">
              <a:rPr lang="en-GB" smtClean="0"/>
              <a:t>5</a:t>
            </a:fld>
            <a:endParaRPr lang="en-GB"/>
          </a:p>
        </p:txBody>
      </p:sp>
    </p:spTree>
    <p:extLst>
      <p:ext uri="{BB962C8B-B14F-4D97-AF65-F5344CB8AC3E}">
        <p14:creationId xmlns:p14="http://schemas.microsoft.com/office/powerpoint/2010/main" val="36305764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5B9B19F-1116-4794-8571-7C8AF7395409}" type="slidenum">
              <a:rPr lang="en-GB" smtClean="0"/>
              <a:t>6</a:t>
            </a:fld>
            <a:endParaRPr lang="en-GB"/>
          </a:p>
        </p:txBody>
      </p:sp>
    </p:spTree>
    <p:extLst>
      <p:ext uri="{BB962C8B-B14F-4D97-AF65-F5344CB8AC3E}">
        <p14:creationId xmlns:p14="http://schemas.microsoft.com/office/powerpoint/2010/main" val="2162143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5B9B19F-1116-4794-8571-7C8AF7395409}" type="slidenum">
              <a:rPr lang="en-GB" smtClean="0"/>
              <a:t>7</a:t>
            </a:fld>
            <a:endParaRPr lang="en-GB"/>
          </a:p>
        </p:txBody>
      </p:sp>
    </p:spTree>
    <p:extLst>
      <p:ext uri="{BB962C8B-B14F-4D97-AF65-F5344CB8AC3E}">
        <p14:creationId xmlns:p14="http://schemas.microsoft.com/office/powerpoint/2010/main" val="4361271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5B9B19F-1116-4794-8571-7C8AF7395409}" type="slidenum">
              <a:rPr lang="en-GB" smtClean="0"/>
              <a:t>8</a:t>
            </a:fld>
            <a:endParaRPr lang="en-GB"/>
          </a:p>
        </p:txBody>
      </p:sp>
    </p:spTree>
    <p:extLst>
      <p:ext uri="{BB962C8B-B14F-4D97-AF65-F5344CB8AC3E}">
        <p14:creationId xmlns:p14="http://schemas.microsoft.com/office/powerpoint/2010/main" val="27250187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5B9B19F-1116-4794-8571-7C8AF7395409}" type="slidenum">
              <a:rPr lang="en-GB" smtClean="0"/>
              <a:t>9</a:t>
            </a:fld>
            <a:endParaRPr lang="en-GB"/>
          </a:p>
        </p:txBody>
      </p:sp>
    </p:spTree>
    <p:extLst>
      <p:ext uri="{BB962C8B-B14F-4D97-AF65-F5344CB8AC3E}">
        <p14:creationId xmlns:p14="http://schemas.microsoft.com/office/powerpoint/2010/main" val="2301719043"/>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gif"/><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 Id="rId9" Type="http://schemas.openxmlformats.org/officeDocument/2006/relationships/image" Target="../media/image8.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218063"/>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70D7AFC8-3CDF-47BB-90AE-47220764F5F0}" type="datetimeFigureOut">
              <a:rPr lang="en-GB" smtClean="0"/>
              <a:pPr/>
              <a:t>28/06/2017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6D0ACA-F5D9-4FE2-B6F1-597A10D2D009}" type="slidenum">
              <a:rPr lang="en-GB" smtClean="0"/>
              <a:pPr/>
              <a:t>‹#›</a:t>
            </a:fld>
            <a:endParaRPr lang="en-GB"/>
          </a:p>
        </p:txBody>
      </p:sp>
      <p:sp>
        <p:nvSpPr>
          <p:cNvPr id="8" name="Freeform 7"/>
          <p:cNvSpPr/>
          <p:nvPr/>
        </p:nvSpPr>
        <p:spPr>
          <a:xfrm>
            <a:off x="0" y="0"/>
            <a:ext cx="9144000" cy="1052736"/>
          </a:xfrm>
          <a:custGeom>
            <a:avLst/>
            <a:gdLst>
              <a:gd name="connsiteX0" fmla="*/ 0 w 8532440"/>
              <a:gd name="connsiteY0" fmla="*/ 0 h 836712"/>
              <a:gd name="connsiteX1" fmla="*/ 8532440 w 8532440"/>
              <a:gd name="connsiteY1" fmla="*/ 0 h 836712"/>
              <a:gd name="connsiteX2" fmla="*/ 8532440 w 8532440"/>
              <a:gd name="connsiteY2" fmla="*/ 836712 h 836712"/>
              <a:gd name="connsiteX3" fmla="*/ 0 w 8532440"/>
              <a:gd name="connsiteY3" fmla="*/ 836712 h 836712"/>
              <a:gd name="connsiteX4" fmla="*/ 0 w 8532440"/>
              <a:gd name="connsiteY4" fmla="*/ 0 h 836712"/>
              <a:gd name="connsiteX0" fmla="*/ 0 w 8532440"/>
              <a:gd name="connsiteY0" fmla="*/ 0 h 1268760"/>
              <a:gd name="connsiteX1" fmla="*/ 8532440 w 8532440"/>
              <a:gd name="connsiteY1" fmla="*/ 0 h 1268760"/>
              <a:gd name="connsiteX2" fmla="*/ 8532440 w 8532440"/>
              <a:gd name="connsiteY2" fmla="*/ 836712 h 1268760"/>
              <a:gd name="connsiteX3" fmla="*/ 4067944 w 8532440"/>
              <a:gd name="connsiteY3" fmla="*/ 1268760 h 1268760"/>
              <a:gd name="connsiteX4" fmla="*/ 0 w 8532440"/>
              <a:gd name="connsiteY4" fmla="*/ 836712 h 1268760"/>
              <a:gd name="connsiteX5" fmla="*/ 0 w 8532440"/>
              <a:gd name="connsiteY5" fmla="*/ 0 h 1268760"/>
              <a:gd name="connsiteX0" fmla="*/ 0 w 8532440"/>
              <a:gd name="connsiteY0" fmla="*/ 0 h 1268760"/>
              <a:gd name="connsiteX1" fmla="*/ 8532440 w 8532440"/>
              <a:gd name="connsiteY1" fmla="*/ 0 h 1268760"/>
              <a:gd name="connsiteX2" fmla="*/ 8532440 w 8532440"/>
              <a:gd name="connsiteY2" fmla="*/ 836712 h 1268760"/>
              <a:gd name="connsiteX3" fmla="*/ 4067944 w 8532440"/>
              <a:gd name="connsiteY3" fmla="*/ 1268760 h 1268760"/>
              <a:gd name="connsiteX4" fmla="*/ 0 w 8532440"/>
              <a:gd name="connsiteY4" fmla="*/ 548680 h 1268760"/>
              <a:gd name="connsiteX5" fmla="*/ 0 w 8532440"/>
              <a:gd name="connsiteY5" fmla="*/ 0 h 1268760"/>
              <a:gd name="connsiteX0" fmla="*/ 0 w 8532440"/>
              <a:gd name="connsiteY0" fmla="*/ 0 h 1268760"/>
              <a:gd name="connsiteX1" fmla="*/ 8532440 w 8532440"/>
              <a:gd name="connsiteY1" fmla="*/ 0 h 1268760"/>
              <a:gd name="connsiteX2" fmla="*/ 8460432 w 8532440"/>
              <a:gd name="connsiteY2" fmla="*/ 476672 h 1268760"/>
              <a:gd name="connsiteX3" fmla="*/ 4067944 w 8532440"/>
              <a:gd name="connsiteY3" fmla="*/ 1268760 h 1268760"/>
              <a:gd name="connsiteX4" fmla="*/ 0 w 8532440"/>
              <a:gd name="connsiteY4" fmla="*/ 548680 h 1268760"/>
              <a:gd name="connsiteX5" fmla="*/ 0 w 8532440"/>
              <a:gd name="connsiteY5" fmla="*/ 0 h 1268760"/>
              <a:gd name="connsiteX0" fmla="*/ 0 w 8532440"/>
              <a:gd name="connsiteY0" fmla="*/ 0 h 1268760"/>
              <a:gd name="connsiteX1" fmla="*/ 8532440 w 8532440"/>
              <a:gd name="connsiteY1" fmla="*/ 0 h 1268760"/>
              <a:gd name="connsiteX2" fmla="*/ 8532440 w 8532440"/>
              <a:gd name="connsiteY2" fmla="*/ 476672 h 1268760"/>
              <a:gd name="connsiteX3" fmla="*/ 4067944 w 8532440"/>
              <a:gd name="connsiteY3" fmla="*/ 1268760 h 1268760"/>
              <a:gd name="connsiteX4" fmla="*/ 0 w 8532440"/>
              <a:gd name="connsiteY4" fmla="*/ 548680 h 1268760"/>
              <a:gd name="connsiteX5" fmla="*/ 0 w 8532440"/>
              <a:gd name="connsiteY5" fmla="*/ 0 h 1268760"/>
              <a:gd name="connsiteX0" fmla="*/ 0 w 8532440"/>
              <a:gd name="connsiteY0" fmla="*/ 0 h 1268760"/>
              <a:gd name="connsiteX1" fmla="*/ 8532440 w 8532440"/>
              <a:gd name="connsiteY1" fmla="*/ 0 h 1268760"/>
              <a:gd name="connsiteX2" fmla="*/ 8532440 w 8532440"/>
              <a:gd name="connsiteY2" fmla="*/ 548680 h 1268760"/>
              <a:gd name="connsiteX3" fmla="*/ 4067944 w 8532440"/>
              <a:gd name="connsiteY3" fmla="*/ 1268760 h 1268760"/>
              <a:gd name="connsiteX4" fmla="*/ 0 w 8532440"/>
              <a:gd name="connsiteY4" fmla="*/ 548680 h 1268760"/>
              <a:gd name="connsiteX5" fmla="*/ 0 w 8532440"/>
              <a:gd name="connsiteY5" fmla="*/ 0 h 1268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32440" h="1268760">
                <a:moveTo>
                  <a:pt x="0" y="0"/>
                </a:moveTo>
                <a:lnTo>
                  <a:pt x="8532440" y="0"/>
                </a:lnTo>
                <a:lnTo>
                  <a:pt x="8532440" y="548680"/>
                </a:lnTo>
                <a:lnTo>
                  <a:pt x="4067944" y="1268760"/>
                </a:lnTo>
                <a:lnTo>
                  <a:pt x="0" y="548680"/>
                </a:lnTo>
                <a:lnTo>
                  <a:pt x="0" y="0"/>
                </a:lnTo>
                <a:close/>
              </a:path>
            </a:pathLst>
          </a:custGeom>
          <a:gradFill flip="none" rotWithShape="1">
            <a:gsLst>
              <a:gs pos="0">
                <a:srgbClr val="0243A2">
                  <a:shade val="30000"/>
                  <a:satMod val="115000"/>
                </a:srgbClr>
              </a:gs>
              <a:gs pos="50000">
                <a:srgbClr val="0243A2">
                  <a:shade val="67500"/>
                  <a:satMod val="115000"/>
                </a:srgbClr>
              </a:gs>
              <a:gs pos="100000">
                <a:srgbClr val="0243A2">
                  <a:shade val="100000"/>
                  <a:satMod val="115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t" anchorCtr="0"/>
          <a:lstStyle/>
          <a:p>
            <a:pPr algn="ctr"/>
            <a:r>
              <a:rPr lang="en-GB" sz="2400" dirty="0" smtClean="0">
                <a:solidFill>
                  <a:srgbClr val="FFFF00"/>
                </a:solidFill>
                <a:latin typeface="Arial" pitchFamily="34" charset="0"/>
                <a:cs typeface="Arial" pitchFamily="34" charset="0"/>
              </a:rPr>
              <a:t>Blue Coat Church of England School and Music College</a:t>
            </a:r>
            <a:endParaRPr lang="en-GB" sz="2400" dirty="0">
              <a:solidFill>
                <a:srgbClr val="FFFF00"/>
              </a:solidFill>
              <a:latin typeface="Arial" pitchFamily="34" charset="0"/>
              <a:cs typeface="Arial" pitchFamily="34" charset="0"/>
            </a:endParaRPr>
          </a:p>
        </p:txBody>
      </p:sp>
      <p:cxnSp>
        <p:nvCxnSpPr>
          <p:cNvPr id="9" name="Straight Connector 8"/>
          <p:cNvCxnSpPr>
            <a:stCxn id="8" idx="4"/>
          </p:cNvCxnSpPr>
          <p:nvPr/>
        </p:nvCxnSpPr>
        <p:spPr>
          <a:xfrm>
            <a:off x="0" y="455260"/>
            <a:ext cx="4499992" cy="597476"/>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a:endCxn id="8" idx="2"/>
          </p:cNvCxnSpPr>
          <p:nvPr/>
        </p:nvCxnSpPr>
        <p:spPr>
          <a:xfrm flipV="1">
            <a:off x="4499992" y="455260"/>
            <a:ext cx="4644008" cy="597476"/>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pic>
        <p:nvPicPr>
          <p:cNvPr id="11" name="Picture 10" descr="newbadge (transparent).gif"/>
          <p:cNvPicPr>
            <a:picLocks noChangeAspect="1"/>
          </p:cNvPicPr>
          <p:nvPr/>
        </p:nvPicPr>
        <p:blipFill>
          <a:blip r:embed="rId2" cstate="print"/>
          <a:stretch>
            <a:fillRect/>
          </a:stretch>
        </p:blipFill>
        <p:spPr>
          <a:xfrm>
            <a:off x="4221484" y="699825"/>
            <a:ext cx="623471" cy="770033"/>
          </a:xfrm>
          <a:prstGeom prst="rect">
            <a:avLst/>
          </a:prstGeom>
        </p:spPr>
      </p:pic>
      <p:sp>
        <p:nvSpPr>
          <p:cNvPr id="12" name="Freeform 11"/>
          <p:cNvSpPr/>
          <p:nvPr userDrawn="1"/>
        </p:nvSpPr>
        <p:spPr>
          <a:xfrm>
            <a:off x="0" y="5813946"/>
            <a:ext cx="9144000" cy="1044054"/>
          </a:xfrm>
          <a:custGeom>
            <a:avLst/>
            <a:gdLst>
              <a:gd name="connsiteX0" fmla="*/ 0 w 8388424"/>
              <a:gd name="connsiteY0" fmla="*/ 0 h 576064"/>
              <a:gd name="connsiteX1" fmla="*/ 8388424 w 8388424"/>
              <a:gd name="connsiteY1" fmla="*/ 0 h 576064"/>
              <a:gd name="connsiteX2" fmla="*/ 8388424 w 8388424"/>
              <a:gd name="connsiteY2" fmla="*/ 576064 h 576064"/>
              <a:gd name="connsiteX3" fmla="*/ 0 w 8388424"/>
              <a:gd name="connsiteY3" fmla="*/ 576064 h 576064"/>
              <a:gd name="connsiteX4" fmla="*/ 0 w 8388424"/>
              <a:gd name="connsiteY4" fmla="*/ 0 h 576064"/>
              <a:gd name="connsiteX0" fmla="*/ 0 w 8388424"/>
              <a:gd name="connsiteY0" fmla="*/ 288032 h 864096"/>
              <a:gd name="connsiteX1" fmla="*/ 4211960 w 8388424"/>
              <a:gd name="connsiteY1" fmla="*/ 0 h 864096"/>
              <a:gd name="connsiteX2" fmla="*/ 8388424 w 8388424"/>
              <a:gd name="connsiteY2" fmla="*/ 288032 h 864096"/>
              <a:gd name="connsiteX3" fmla="*/ 8388424 w 8388424"/>
              <a:gd name="connsiteY3" fmla="*/ 864096 h 864096"/>
              <a:gd name="connsiteX4" fmla="*/ 0 w 8388424"/>
              <a:gd name="connsiteY4" fmla="*/ 864096 h 864096"/>
              <a:gd name="connsiteX5" fmla="*/ 0 w 8388424"/>
              <a:gd name="connsiteY5" fmla="*/ 288032 h 864096"/>
              <a:gd name="connsiteX0" fmla="*/ 0 w 8388424"/>
              <a:gd name="connsiteY0" fmla="*/ 288032 h 864096"/>
              <a:gd name="connsiteX1" fmla="*/ 4211960 w 8388424"/>
              <a:gd name="connsiteY1" fmla="*/ 0 h 864096"/>
              <a:gd name="connsiteX2" fmla="*/ 8388424 w 8388424"/>
              <a:gd name="connsiteY2" fmla="*/ 504056 h 864096"/>
              <a:gd name="connsiteX3" fmla="*/ 8388424 w 8388424"/>
              <a:gd name="connsiteY3" fmla="*/ 864096 h 864096"/>
              <a:gd name="connsiteX4" fmla="*/ 0 w 8388424"/>
              <a:gd name="connsiteY4" fmla="*/ 864096 h 864096"/>
              <a:gd name="connsiteX5" fmla="*/ 0 w 8388424"/>
              <a:gd name="connsiteY5" fmla="*/ 288032 h 864096"/>
              <a:gd name="connsiteX0" fmla="*/ 0 w 8388424"/>
              <a:gd name="connsiteY0" fmla="*/ 504056 h 864096"/>
              <a:gd name="connsiteX1" fmla="*/ 4211960 w 8388424"/>
              <a:gd name="connsiteY1" fmla="*/ 0 h 864096"/>
              <a:gd name="connsiteX2" fmla="*/ 8388424 w 8388424"/>
              <a:gd name="connsiteY2" fmla="*/ 504056 h 864096"/>
              <a:gd name="connsiteX3" fmla="*/ 8388424 w 8388424"/>
              <a:gd name="connsiteY3" fmla="*/ 864096 h 864096"/>
              <a:gd name="connsiteX4" fmla="*/ 0 w 8388424"/>
              <a:gd name="connsiteY4" fmla="*/ 864096 h 864096"/>
              <a:gd name="connsiteX5" fmla="*/ 0 w 8388424"/>
              <a:gd name="connsiteY5" fmla="*/ 504056 h 864096"/>
              <a:gd name="connsiteX0" fmla="*/ 0 w 8388424"/>
              <a:gd name="connsiteY0" fmla="*/ 360040 h 720080"/>
              <a:gd name="connsiteX1" fmla="*/ 4211960 w 8388424"/>
              <a:gd name="connsiteY1" fmla="*/ 0 h 720080"/>
              <a:gd name="connsiteX2" fmla="*/ 8388424 w 8388424"/>
              <a:gd name="connsiteY2" fmla="*/ 360040 h 720080"/>
              <a:gd name="connsiteX3" fmla="*/ 8388424 w 8388424"/>
              <a:gd name="connsiteY3" fmla="*/ 720080 h 720080"/>
              <a:gd name="connsiteX4" fmla="*/ 0 w 8388424"/>
              <a:gd name="connsiteY4" fmla="*/ 720080 h 720080"/>
              <a:gd name="connsiteX5" fmla="*/ 0 w 8388424"/>
              <a:gd name="connsiteY5" fmla="*/ 360040 h 720080"/>
              <a:gd name="connsiteX0" fmla="*/ 0 w 8388424"/>
              <a:gd name="connsiteY0" fmla="*/ 360040 h 720080"/>
              <a:gd name="connsiteX1" fmla="*/ 4211960 w 8388424"/>
              <a:gd name="connsiteY1" fmla="*/ 0 h 720080"/>
              <a:gd name="connsiteX2" fmla="*/ 8388424 w 8388424"/>
              <a:gd name="connsiteY2" fmla="*/ 247086 h 720080"/>
              <a:gd name="connsiteX3" fmla="*/ 8388424 w 8388424"/>
              <a:gd name="connsiteY3" fmla="*/ 720080 h 720080"/>
              <a:gd name="connsiteX4" fmla="*/ 0 w 8388424"/>
              <a:gd name="connsiteY4" fmla="*/ 720080 h 720080"/>
              <a:gd name="connsiteX5" fmla="*/ 0 w 8388424"/>
              <a:gd name="connsiteY5" fmla="*/ 360040 h 720080"/>
              <a:gd name="connsiteX0" fmla="*/ 0 w 8388424"/>
              <a:gd name="connsiteY0" fmla="*/ 218848 h 720080"/>
              <a:gd name="connsiteX1" fmla="*/ 4211960 w 8388424"/>
              <a:gd name="connsiteY1" fmla="*/ 0 h 720080"/>
              <a:gd name="connsiteX2" fmla="*/ 8388424 w 8388424"/>
              <a:gd name="connsiteY2" fmla="*/ 247086 h 720080"/>
              <a:gd name="connsiteX3" fmla="*/ 8388424 w 8388424"/>
              <a:gd name="connsiteY3" fmla="*/ 720080 h 720080"/>
              <a:gd name="connsiteX4" fmla="*/ 0 w 8388424"/>
              <a:gd name="connsiteY4" fmla="*/ 720080 h 720080"/>
              <a:gd name="connsiteX5" fmla="*/ 0 w 8388424"/>
              <a:gd name="connsiteY5" fmla="*/ 218848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88424" h="720080">
                <a:moveTo>
                  <a:pt x="0" y="218848"/>
                </a:moveTo>
                <a:lnTo>
                  <a:pt x="4211960" y="0"/>
                </a:lnTo>
                <a:lnTo>
                  <a:pt x="8388424" y="247086"/>
                </a:lnTo>
                <a:lnTo>
                  <a:pt x="8388424" y="720080"/>
                </a:lnTo>
                <a:lnTo>
                  <a:pt x="0" y="720080"/>
                </a:lnTo>
                <a:lnTo>
                  <a:pt x="0" y="218848"/>
                </a:lnTo>
                <a:close/>
              </a:path>
            </a:pathLst>
          </a:custGeom>
          <a:gradFill flip="none" rotWithShape="1">
            <a:gsLst>
              <a:gs pos="0">
                <a:srgbClr val="0243A2">
                  <a:shade val="30000"/>
                  <a:satMod val="115000"/>
                </a:srgbClr>
              </a:gs>
              <a:gs pos="50000">
                <a:srgbClr val="0243A2">
                  <a:shade val="67500"/>
                  <a:satMod val="115000"/>
                </a:srgbClr>
              </a:gs>
              <a:gs pos="100000">
                <a:srgbClr val="0243A2">
                  <a:shade val="100000"/>
                  <a:satMod val="115000"/>
                </a:srgbClr>
              </a:gs>
            </a:gsLst>
            <a:lin ang="16200000" scaled="1"/>
            <a:tileRect/>
          </a:gradFill>
          <a:ln>
            <a:solidFill>
              <a:srgbClr val="1E497C"/>
            </a:solidFill>
          </a:ln>
        </p:spPr>
        <p:style>
          <a:lnRef idx="2">
            <a:schemeClr val="accent1">
              <a:shade val="50000"/>
            </a:schemeClr>
          </a:lnRef>
          <a:fillRef idx="1">
            <a:schemeClr val="accent1"/>
          </a:fillRef>
          <a:effectRef idx="0">
            <a:schemeClr val="accent1"/>
          </a:effectRef>
          <a:fontRef idx="minor">
            <a:schemeClr val="lt1"/>
          </a:fontRef>
        </p:style>
        <p:txBody>
          <a:bodyPr bIns="108000" rtlCol="0" anchor="ctr" anchorCtr="0"/>
          <a:lstStyle/>
          <a:p>
            <a:pPr algn="ctr"/>
            <a:r>
              <a:rPr lang="en-GB" sz="2400" dirty="0" smtClean="0">
                <a:solidFill>
                  <a:srgbClr val="FFFF00"/>
                </a:solidFill>
                <a:latin typeface="Arial" pitchFamily="34" charset="0"/>
                <a:cs typeface="Arial" pitchFamily="34" charset="0"/>
              </a:rPr>
              <a:t>Nurturing Excellence</a:t>
            </a:r>
            <a:endParaRPr lang="en-GB" sz="2400" dirty="0">
              <a:solidFill>
                <a:srgbClr val="FFFF00"/>
              </a:solidFill>
              <a:latin typeface="Arial" pitchFamily="34" charset="0"/>
              <a:cs typeface="Arial" pitchFamily="34" charset="0"/>
            </a:endParaRPr>
          </a:p>
        </p:txBody>
      </p:sp>
      <p:cxnSp>
        <p:nvCxnSpPr>
          <p:cNvPr id="13" name="Straight Connector 12"/>
          <p:cNvCxnSpPr>
            <a:endCxn id="12" idx="1"/>
          </p:cNvCxnSpPr>
          <p:nvPr userDrawn="1"/>
        </p:nvCxnSpPr>
        <p:spPr>
          <a:xfrm flipV="1">
            <a:off x="0" y="5813946"/>
            <a:ext cx="4591348" cy="321058"/>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a:stCxn id="12" idx="1"/>
          </p:cNvCxnSpPr>
          <p:nvPr userDrawn="1"/>
        </p:nvCxnSpPr>
        <p:spPr>
          <a:xfrm>
            <a:off x="4591348" y="5813946"/>
            <a:ext cx="4552652" cy="370764"/>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flipV="1">
            <a:off x="0" y="5813946"/>
            <a:ext cx="4591348" cy="321058"/>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a:xfrm>
            <a:off x="4591348" y="5813946"/>
            <a:ext cx="4552652" cy="370764"/>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pic>
        <p:nvPicPr>
          <p:cNvPr id="18" name="Picture 2" descr="C:\(C) Science Work for Teachers\SLT\Dept mktg banners\Roller banner archive\Usable tie pics\School badges\Sci logo.jpg"/>
          <p:cNvPicPr>
            <a:picLocks noChangeAspect="1" noChangeArrowheads="1"/>
          </p:cNvPicPr>
          <p:nvPr userDrawn="1"/>
        </p:nvPicPr>
        <p:blipFill>
          <a:blip r:embed="rId3" cstate="print"/>
          <a:srcRect/>
          <a:stretch>
            <a:fillRect/>
          </a:stretch>
        </p:blipFill>
        <p:spPr bwMode="auto">
          <a:xfrm>
            <a:off x="1595509" y="5307729"/>
            <a:ext cx="518615" cy="667502"/>
          </a:xfrm>
          <a:prstGeom prst="rect">
            <a:avLst/>
          </a:prstGeom>
          <a:noFill/>
        </p:spPr>
      </p:pic>
      <p:pic>
        <p:nvPicPr>
          <p:cNvPr id="19" name="Picture 3" descr="C:\(C) Science Work for Teachers\SLT\Dept mktg banners\Roller banner archive\Usable tie pics\School badges\UoW Institute of Education logo.jpg"/>
          <p:cNvPicPr>
            <a:picLocks noChangeAspect="1" noChangeArrowheads="1"/>
          </p:cNvPicPr>
          <p:nvPr userDrawn="1"/>
        </p:nvPicPr>
        <p:blipFill>
          <a:blip r:embed="rId4" cstate="print"/>
          <a:srcRect/>
          <a:stretch>
            <a:fillRect/>
          </a:stretch>
        </p:blipFill>
        <p:spPr bwMode="auto">
          <a:xfrm>
            <a:off x="8154380" y="5745708"/>
            <a:ext cx="989620" cy="352353"/>
          </a:xfrm>
          <a:prstGeom prst="rect">
            <a:avLst/>
          </a:prstGeom>
          <a:noFill/>
        </p:spPr>
      </p:pic>
      <p:pic>
        <p:nvPicPr>
          <p:cNvPr id="20" name="Picture 4" descr="C:\(C) Science Work for Teachers\SLT\Dept mktg banners\Roller banner archive\Usable tie pics\School badges\Arts council logo.jpg"/>
          <p:cNvPicPr>
            <a:picLocks noChangeAspect="1" noChangeArrowheads="1"/>
          </p:cNvPicPr>
          <p:nvPr userDrawn="1"/>
        </p:nvPicPr>
        <p:blipFill>
          <a:blip r:embed="rId5" cstate="print"/>
          <a:srcRect/>
          <a:stretch>
            <a:fillRect/>
          </a:stretch>
        </p:blipFill>
        <p:spPr bwMode="auto">
          <a:xfrm>
            <a:off x="6625846" y="5431122"/>
            <a:ext cx="526512" cy="530983"/>
          </a:xfrm>
          <a:prstGeom prst="rect">
            <a:avLst/>
          </a:prstGeom>
          <a:noFill/>
        </p:spPr>
      </p:pic>
      <p:pic>
        <p:nvPicPr>
          <p:cNvPr id="21" name="Picture 5" descr="C:\(C) Science Work for Teachers\SLT\Dept mktg banners\Roller banner archive\Usable tie pics\School badges\IoP logo.jpg"/>
          <p:cNvPicPr>
            <a:picLocks noChangeAspect="1" noChangeArrowheads="1"/>
          </p:cNvPicPr>
          <p:nvPr userDrawn="1"/>
        </p:nvPicPr>
        <p:blipFill>
          <a:blip r:embed="rId6" cstate="print"/>
          <a:srcRect/>
          <a:stretch>
            <a:fillRect/>
          </a:stretch>
        </p:blipFill>
        <p:spPr bwMode="auto">
          <a:xfrm>
            <a:off x="4097171" y="5143501"/>
            <a:ext cx="968370" cy="647880"/>
          </a:xfrm>
          <a:prstGeom prst="rect">
            <a:avLst/>
          </a:prstGeom>
          <a:noFill/>
        </p:spPr>
      </p:pic>
      <p:pic>
        <p:nvPicPr>
          <p:cNvPr id="22" name="Picture 6" descr="C:\(C) Science Work for Teachers\SLT\Dept mktg banners\Roller banner archive\Usable tie pics\School badges\MUSIC COLLEGES.jpg"/>
          <p:cNvPicPr>
            <a:picLocks noChangeAspect="1" noChangeArrowheads="1"/>
          </p:cNvPicPr>
          <p:nvPr userDrawn="1"/>
        </p:nvPicPr>
        <p:blipFill>
          <a:blip r:embed="rId7" cstate="print"/>
          <a:srcRect/>
          <a:stretch>
            <a:fillRect/>
          </a:stretch>
        </p:blipFill>
        <p:spPr bwMode="auto">
          <a:xfrm>
            <a:off x="19050" y="5486400"/>
            <a:ext cx="662255" cy="597633"/>
          </a:xfrm>
          <a:prstGeom prst="rect">
            <a:avLst/>
          </a:prstGeom>
          <a:noFill/>
        </p:spPr>
      </p:pic>
      <p:pic>
        <p:nvPicPr>
          <p:cNvPr id="23" name="Picture 7" descr="C:\(C) Science Work for Teachers\SLT\Dept mktg banners\Roller banner archive\Usable tie pics\School badges\Ofsted logo.jpg"/>
          <p:cNvPicPr>
            <a:picLocks noChangeAspect="1" noChangeArrowheads="1"/>
          </p:cNvPicPr>
          <p:nvPr userDrawn="1"/>
        </p:nvPicPr>
        <p:blipFill>
          <a:blip r:embed="rId8" cstate="print"/>
          <a:srcRect/>
          <a:stretch>
            <a:fillRect/>
          </a:stretch>
        </p:blipFill>
        <p:spPr bwMode="auto">
          <a:xfrm>
            <a:off x="7410734" y="5447022"/>
            <a:ext cx="559558" cy="559558"/>
          </a:xfrm>
          <a:prstGeom prst="rect">
            <a:avLst/>
          </a:prstGeom>
          <a:noFill/>
        </p:spPr>
      </p:pic>
      <p:pic>
        <p:nvPicPr>
          <p:cNvPr id="24" name="Picture 8" descr="C:\(C) Science Work for Teachers\SLT\Dept mktg banners\Roller banner archive\Usable tie pics\School badges\Maths logo.jpg"/>
          <p:cNvPicPr>
            <a:picLocks noChangeAspect="1" noChangeArrowheads="1"/>
          </p:cNvPicPr>
          <p:nvPr userDrawn="1"/>
        </p:nvPicPr>
        <p:blipFill>
          <a:blip r:embed="rId9" cstate="print"/>
          <a:srcRect/>
          <a:stretch>
            <a:fillRect/>
          </a:stretch>
        </p:blipFill>
        <p:spPr bwMode="auto">
          <a:xfrm>
            <a:off x="887105" y="5332772"/>
            <a:ext cx="464023" cy="674943"/>
          </a:xfrm>
          <a:prstGeom prst="rect">
            <a:avLst/>
          </a:prstGeom>
          <a:noFill/>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9684"/>
            <a:ext cx="8229600" cy="707953"/>
          </a:xfrm>
        </p:spPr>
        <p:txBody>
          <a:body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0D7AFC8-3CDF-47BB-90AE-47220764F5F0}" type="datetimeFigureOut">
              <a:rPr lang="en-GB" smtClean="0"/>
              <a:pPr/>
              <a:t>28/06/2017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6D0ACA-F5D9-4FE2-B6F1-597A10D2D009}" type="slidenum">
              <a:rPr lang="en-GB" smtClean="0"/>
              <a:pPr/>
              <a:t>‹#›</a:t>
            </a:fld>
            <a:endParaRPr lang="en-GB"/>
          </a:p>
        </p:txBody>
      </p:sp>
      <p:grpSp>
        <p:nvGrpSpPr>
          <p:cNvPr id="26" name="Group 25"/>
          <p:cNvGrpSpPr/>
          <p:nvPr userDrawn="1"/>
        </p:nvGrpSpPr>
        <p:grpSpPr>
          <a:xfrm>
            <a:off x="0" y="0"/>
            <a:ext cx="9144000" cy="6857999"/>
            <a:chOff x="0" y="0"/>
            <a:chExt cx="9144000" cy="6857999"/>
          </a:xfrm>
          <a:solidFill>
            <a:srgbClr val="0243A2"/>
          </a:solidFill>
        </p:grpSpPr>
        <p:grpSp>
          <p:nvGrpSpPr>
            <p:cNvPr id="22" name="Group 21"/>
            <p:cNvGrpSpPr/>
            <p:nvPr userDrawn="1"/>
          </p:nvGrpSpPr>
          <p:grpSpPr>
            <a:xfrm>
              <a:off x="0" y="0"/>
              <a:ext cx="9144000" cy="700920"/>
              <a:chOff x="0" y="0"/>
              <a:chExt cx="9144000" cy="700920"/>
            </a:xfrm>
            <a:grpFill/>
          </p:grpSpPr>
          <p:sp>
            <p:nvSpPr>
              <p:cNvPr id="8" name="Freeform 7"/>
              <p:cNvSpPr/>
              <p:nvPr/>
            </p:nvSpPr>
            <p:spPr>
              <a:xfrm>
                <a:off x="0" y="0"/>
                <a:ext cx="9144000" cy="700920"/>
              </a:xfrm>
              <a:custGeom>
                <a:avLst/>
                <a:gdLst>
                  <a:gd name="connsiteX0" fmla="*/ 0 w 8532440"/>
                  <a:gd name="connsiteY0" fmla="*/ 0 h 836712"/>
                  <a:gd name="connsiteX1" fmla="*/ 8532440 w 8532440"/>
                  <a:gd name="connsiteY1" fmla="*/ 0 h 836712"/>
                  <a:gd name="connsiteX2" fmla="*/ 8532440 w 8532440"/>
                  <a:gd name="connsiteY2" fmla="*/ 836712 h 836712"/>
                  <a:gd name="connsiteX3" fmla="*/ 0 w 8532440"/>
                  <a:gd name="connsiteY3" fmla="*/ 836712 h 836712"/>
                  <a:gd name="connsiteX4" fmla="*/ 0 w 8532440"/>
                  <a:gd name="connsiteY4" fmla="*/ 0 h 836712"/>
                  <a:gd name="connsiteX0" fmla="*/ 0 w 8532440"/>
                  <a:gd name="connsiteY0" fmla="*/ 0 h 1268760"/>
                  <a:gd name="connsiteX1" fmla="*/ 8532440 w 8532440"/>
                  <a:gd name="connsiteY1" fmla="*/ 0 h 1268760"/>
                  <a:gd name="connsiteX2" fmla="*/ 8532440 w 8532440"/>
                  <a:gd name="connsiteY2" fmla="*/ 836712 h 1268760"/>
                  <a:gd name="connsiteX3" fmla="*/ 4067944 w 8532440"/>
                  <a:gd name="connsiteY3" fmla="*/ 1268760 h 1268760"/>
                  <a:gd name="connsiteX4" fmla="*/ 0 w 8532440"/>
                  <a:gd name="connsiteY4" fmla="*/ 836712 h 1268760"/>
                  <a:gd name="connsiteX5" fmla="*/ 0 w 8532440"/>
                  <a:gd name="connsiteY5" fmla="*/ 0 h 1268760"/>
                  <a:gd name="connsiteX0" fmla="*/ 0 w 8532440"/>
                  <a:gd name="connsiteY0" fmla="*/ 0 h 1268760"/>
                  <a:gd name="connsiteX1" fmla="*/ 8532440 w 8532440"/>
                  <a:gd name="connsiteY1" fmla="*/ 0 h 1268760"/>
                  <a:gd name="connsiteX2" fmla="*/ 8532440 w 8532440"/>
                  <a:gd name="connsiteY2" fmla="*/ 836712 h 1268760"/>
                  <a:gd name="connsiteX3" fmla="*/ 4067944 w 8532440"/>
                  <a:gd name="connsiteY3" fmla="*/ 1268760 h 1268760"/>
                  <a:gd name="connsiteX4" fmla="*/ 0 w 8532440"/>
                  <a:gd name="connsiteY4" fmla="*/ 548680 h 1268760"/>
                  <a:gd name="connsiteX5" fmla="*/ 0 w 8532440"/>
                  <a:gd name="connsiteY5" fmla="*/ 0 h 1268760"/>
                  <a:gd name="connsiteX0" fmla="*/ 0 w 8532440"/>
                  <a:gd name="connsiteY0" fmla="*/ 0 h 1268760"/>
                  <a:gd name="connsiteX1" fmla="*/ 8532440 w 8532440"/>
                  <a:gd name="connsiteY1" fmla="*/ 0 h 1268760"/>
                  <a:gd name="connsiteX2" fmla="*/ 8460432 w 8532440"/>
                  <a:gd name="connsiteY2" fmla="*/ 476672 h 1268760"/>
                  <a:gd name="connsiteX3" fmla="*/ 4067944 w 8532440"/>
                  <a:gd name="connsiteY3" fmla="*/ 1268760 h 1268760"/>
                  <a:gd name="connsiteX4" fmla="*/ 0 w 8532440"/>
                  <a:gd name="connsiteY4" fmla="*/ 548680 h 1268760"/>
                  <a:gd name="connsiteX5" fmla="*/ 0 w 8532440"/>
                  <a:gd name="connsiteY5" fmla="*/ 0 h 1268760"/>
                  <a:gd name="connsiteX0" fmla="*/ 0 w 8532440"/>
                  <a:gd name="connsiteY0" fmla="*/ 0 h 1268760"/>
                  <a:gd name="connsiteX1" fmla="*/ 8532440 w 8532440"/>
                  <a:gd name="connsiteY1" fmla="*/ 0 h 1268760"/>
                  <a:gd name="connsiteX2" fmla="*/ 8532440 w 8532440"/>
                  <a:gd name="connsiteY2" fmla="*/ 476672 h 1268760"/>
                  <a:gd name="connsiteX3" fmla="*/ 4067944 w 8532440"/>
                  <a:gd name="connsiteY3" fmla="*/ 1268760 h 1268760"/>
                  <a:gd name="connsiteX4" fmla="*/ 0 w 8532440"/>
                  <a:gd name="connsiteY4" fmla="*/ 548680 h 1268760"/>
                  <a:gd name="connsiteX5" fmla="*/ 0 w 8532440"/>
                  <a:gd name="connsiteY5" fmla="*/ 0 h 1268760"/>
                  <a:gd name="connsiteX0" fmla="*/ 0 w 8532440"/>
                  <a:gd name="connsiteY0" fmla="*/ 0 h 1268760"/>
                  <a:gd name="connsiteX1" fmla="*/ 8532440 w 8532440"/>
                  <a:gd name="connsiteY1" fmla="*/ 0 h 1268760"/>
                  <a:gd name="connsiteX2" fmla="*/ 8532440 w 8532440"/>
                  <a:gd name="connsiteY2" fmla="*/ 548680 h 1268760"/>
                  <a:gd name="connsiteX3" fmla="*/ 4067944 w 8532440"/>
                  <a:gd name="connsiteY3" fmla="*/ 1268760 h 1268760"/>
                  <a:gd name="connsiteX4" fmla="*/ 0 w 8532440"/>
                  <a:gd name="connsiteY4" fmla="*/ 548680 h 1268760"/>
                  <a:gd name="connsiteX5" fmla="*/ 0 w 8532440"/>
                  <a:gd name="connsiteY5" fmla="*/ 0 h 1268760"/>
                  <a:gd name="connsiteX0" fmla="*/ 0 w 8532440"/>
                  <a:gd name="connsiteY0" fmla="*/ 0 h 548680"/>
                  <a:gd name="connsiteX1" fmla="*/ 8532440 w 8532440"/>
                  <a:gd name="connsiteY1" fmla="*/ 0 h 548680"/>
                  <a:gd name="connsiteX2" fmla="*/ 8532440 w 8532440"/>
                  <a:gd name="connsiteY2" fmla="*/ 548680 h 548680"/>
                  <a:gd name="connsiteX3" fmla="*/ 4220764 w 8532440"/>
                  <a:gd name="connsiteY3" fmla="*/ 446344 h 548680"/>
                  <a:gd name="connsiteX4" fmla="*/ 0 w 8532440"/>
                  <a:gd name="connsiteY4" fmla="*/ 548680 h 548680"/>
                  <a:gd name="connsiteX5" fmla="*/ 0 w 8532440"/>
                  <a:gd name="connsiteY5" fmla="*/ 0 h 548680"/>
                  <a:gd name="connsiteX0" fmla="*/ 0 w 8532440"/>
                  <a:gd name="connsiteY0" fmla="*/ 0 h 844750"/>
                  <a:gd name="connsiteX1" fmla="*/ 8532440 w 8532440"/>
                  <a:gd name="connsiteY1" fmla="*/ 0 h 844750"/>
                  <a:gd name="connsiteX2" fmla="*/ 8532440 w 8532440"/>
                  <a:gd name="connsiteY2" fmla="*/ 548680 h 844750"/>
                  <a:gd name="connsiteX3" fmla="*/ 4220764 w 8532440"/>
                  <a:gd name="connsiteY3" fmla="*/ 446344 h 844750"/>
                  <a:gd name="connsiteX4" fmla="*/ 0 w 8532440"/>
                  <a:gd name="connsiteY4" fmla="*/ 844750 h 844750"/>
                  <a:gd name="connsiteX5" fmla="*/ 0 w 8532440"/>
                  <a:gd name="connsiteY5" fmla="*/ 0 h 844750"/>
                  <a:gd name="connsiteX0" fmla="*/ 0 w 8532440"/>
                  <a:gd name="connsiteY0" fmla="*/ 0 h 976336"/>
                  <a:gd name="connsiteX1" fmla="*/ 8532440 w 8532440"/>
                  <a:gd name="connsiteY1" fmla="*/ 0 h 976336"/>
                  <a:gd name="connsiteX2" fmla="*/ 8532440 w 8532440"/>
                  <a:gd name="connsiteY2" fmla="*/ 976336 h 976336"/>
                  <a:gd name="connsiteX3" fmla="*/ 4220764 w 8532440"/>
                  <a:gd name="connsiteY3" fmla="*/ 446344 h 976336"/>
                  <a:gd name="connsiteX4" fmla="*/ 0 w 8532440"/>
                  <a:gd name="connsiteY4" fmla="*/ 844750 h 976336"/>
                  <a:gd name="connsiteX5" fmla="*/ 0 w 8532440"/>
                  <a:gd name="connsiteY5" fmla="*/ 0 h 976336"/>
                  <a:gd name="connsiteX0" fmla="*/ 0 w 8532440"/>
                  <a:gd name="connsiteY0" fmla="*/ 0 h 844750"/>
                  <a:gd name="connsiteX1" fmla="*/ 8532440 w 8532440"/>
                  <a:gd name="connsiteY1" fmla="*/ 0 h 844750"/>
                  <a:gd name="connsiteX2" fmla="*/ 8532440 w 8532440"/>
                  <a:gd name="connsiteY2" fmla="*/ 844750 h 844750"/>
                  <a:gd name="connsiteX3" fmla="*/ 4220764 w 8532440"/>
                  <a:gd name="connsiteY3" fmla="*/ 446344 h 844750"/>
                  <a:gd name="connsiteX4" fmla="*/ 0 w 8532440"/>
                  <a:gd name="connsiteY4" fmla="*/ 844750 h 844750"/>
                  <a:gd name="connsiteX5" fmla="*/ 0 w 8532440"/>
                  <a:gd name="connsiteY5" fmla="*/ 0 h 844750"/>
                  <a:gd name="connsiteX0" fmla="*/ 0 w 8532440"/>
                  <a:gd name="connsiteY0" fmla="*/ 0 h 844750"/>
                  <a:gd name="connsiteX1" fmla="*/ 8532440 w 8532440"/>
                  <a:gd name="connsiteY1" fmla="*/ 0 h 844750"/>
                  <a:gd name="connsiteX2" fmla="*/ 8532440 w 8532440"/>
                  <a:gd name="connsiteY2" fmla="*/ 844750 h 844750"/>
                  <a:gd name="connsiteX3" fmla="*/ 4220764 w 8532440"/>
                  <a:gd name="connsiteY3" fmla="*/ 561482 h 844750"/>
                  <a:gd name="connsiteX4" fmla="*/ 0 w 8532440"/>
                  <a:gd name="connsiteY4" fmla="*/ 844750 h 844750"/>
                  <a:gd name="connsiteX5" fmla="*/ 0 w 8532440"/>
                  <a:gd name="connsiteY5" fmla="*/ 0 h 844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32440" h="844750">
                    <a:moveTo>
                      <a:pt x="0" y="0"/>
                    </a:moveTo>
                    <a:lnTo>
                      <a:pt x="8532440" y="0"/>
                    </a:lnTo>
                    <a:lnTo>
                      <a:pt x="8532440" y="844750"/>
                    </a:lnTo>
                    <a:lnTo>
                      <a:pt x="4220764" y="561482"/>
                    </a:lnTo>
                    <a:lnTo>
                      <a:pt x="0" y="844750"/>
                    </a:lnTo>
                    <a:lnTo>
                      <a:pt x="0" y="0"/>
                    </a:lnTo>
                    <a:close/>
                  </a:path>
                </a:pathLst>
              </a:cu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t" anchorCtr="0"/>
              <a:lstStyle/>
              <a:p>
                <a:pPr algn="ctr"/>
                <a:r>
                  <a:rPr lang="en-GB" sz="2400" dirty="0" smtClean="0">
                    <a:solidFill>
                      <a:srgbClr val="FFFF00"/>
                    </a:solidFill>
                    <a:latin typeface="Arial" pitchFamily="34" charset="0"/>
                    <a:cs typeface="Arial" pitchFamily="34" charset="0"/>
                  </a:rPr>
                  <a:t>Blue Coat Church of England School and Music College</a:t>
                </a:r>
                <a:endParaRPr lang="en-GB" sz="2400" dirty="0">
                  <a:solidFill>
                    <a:srgbClr val="FFFF00"/>
                  </a:solidFill>
                  <a:latin typeface="Arial" pitchFamily="34" charset="0"/>
                  <a:cs typeface="Arial" pitchFamily="34" charset="0"/>
                </a:endParaRPr>
              </a:p>
            </p:txBody>
          </p:sp>
          <p:cxnSp>
            <p:nvCxnSpPr>
              <p:cNvPr id="9" name="Straight Connector 8"/>
              <p:cNvCxnSpPr>
                <a:stCxn id="8" idx="4"/>
                <a:endCxn id="8" idx="3"/>
              </p:cNvCxnSpPr>
              <p:nvPr/>
            </p:nvCxnSpPr>
            <p:spPr>
              <a:xfrm flipV="1">
                <a:off x="0" y="465882"/>
                <a:ext cx="4523286" cy="235038"/>
              </a:xfrm>
              <a:prstGeom prst="line">
                <a:avLst/>
              </a:prstGeom>
              <a:grpFill/>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a:stCxn id="8" idx="3"/>
                <a:endCxn id="8" idx="2"/>
              </p:cNvCxnSpPr>
              <p:nvPr/>
            </p:nvCxnSpPr>
            <p:spPr>
              <a:xfrm>
                <a:off x="4523286" y="465882"/>
                <a:ext cx="4620714" cy="235038"/>
              </a:xfrm>
              <a:prstGeom prst="line">
                <a:avLst/>
              </a:prstGeom>
              <a:grpFill/>
              <a:ln w="28575">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23" name="Group 22"/>
            <p:cNvGrpSpPr/>
            <p:nvPr userDrawn="1"/>
          </p:nvGrpSpPr>
          <p:grpSpPr>
            <a:xfrm>
              <a:off x="0" y="5976604"/>
              <a:ext cx="9144000" cy="881395"/>
              <a:chOff x="0" y="5976604"/>
              <a:chExt cx="9144000" cy="881395"/>
            </a:xfrm>
            <a:grpFill/>
          </p:grpSpPr>
          <p:sp>
            <p:nvSpPr>
              <p:cNvPr id="12" name="Freeform 11"/>
              <p:cNvSpPr/>
              <p:nvPr userDrawn="1"/>
            </p:nvSpPr>
            <p:spPr>
              <a:xfrm>
                <a:off x="0" y="6141492"/>
                <a:ext cx="9144000" cy="716507"/>
              </a:xfrm>
              <a:custGeom>
                <a:avLst/>
                <a:gdLst>
                  <a:gd name="connsiteX0" fmla="*/ 0 w 8388424"/>
                  <a:gd name="connsiteY0" fmla="*/ 0 h 576064"/>
                  <a:gd name="connsiteX1" fmla="*/ 8388424 w 8388424"/>
                  <a:gd name="connsiteY1" fmla="*/ 0 h 576064"/>
                  <a:gd name="connsiteX2" fmla="*/ 8388424 w 8388424"/>
                  <a:gd name="connsiteY2" fmla="*/ 576064 h 576064"/>
                  <a:gd name="connsiteX3" fmla="*/ 0 w 8388424"/>
                  <a:gd name="connsiteY3" fmla="*/ 576064 h 576064"/>
                  <a:gd name="connsiteX4" fmla="*/ 0 w 8388424"/>
                  <a:gd name="connsiteY4" fmla="*/ 0 h 576064"/>
                  <a:gd name="connsiteX0" fmla="*/ 0 w 8388424"/>
                  <a:gd name="connsiteY0" fmla="*/ 288032 h 864096"/>
                  <a:gd name="connsiteX1" fmla="*/ 4211960 w 8388424"/>
                  <a:gd name="connsiteY1" fmla="*/ 0 h 864096"/>
                  <a:gd name="connsiteX2" fmla="*/ 8388424 w 8388424"/>
                  <a:gd name="connsiteY2" fmla="*/ 288032 h 864096"/>
                  <a:gd name="connsiteX3" fmla="*/ 8388424 w 8388424"/>
                  <a:gd name="connsiteY3" fmla="*/ 864096 h 864096"/>
                  <a:gd name="connsiteX4" fmla="*/ 0 w 8388424"/>
                  <a:gd name="connsiteY4" fmla="*/ 864096 h 864096"/>
                  <a:gd name="connsiteX5" fmla="*/ 0 w 8388424"/>
                  <a:gd name="connsiteY5" fmla="*/ 288032 h 864096"/>
                  <a:gd name="connsiteX0" fmla="*/ 0 w 8388424"/>
                  <a:gd name="connsiteY0" fmla="*/ 288032 h 864096"/>
                  <a:gd name="connsiteX1" fmla="*/ 4211960 w 8388424"/>
                  <a:gd name="connsiteY1" fmla="*/ 0 h 864096"/>
                  <a:gd name="connsiteX2" fmla="*/ 8388424 w 8388424"/>
                  <a:gd name="connsiteY2" fmla="*/ 504056 h 864096"/>
                  <a:gd name="connsiteX3" fmla="*/ 8388424 w 8388424"/>
                  <a:gd name="connsiteY3" fmla="*/ 864096 h 864096"/>
                  <a:gd name="connsiteX4" fmla="*/ 0 w 8388424"/>
                  <a:gd name="connsiteY4" fmla="*/ 864096 h 864096"/>
                  <a:gd name="connsiteX5" fmla="*/ 0 w 8388424"/>
                  <a:gd name="connsiteY5" fmla="*/ 288032 h 864096"/>
                  <a:gd name="connsiteX0" fmla="*/ 0 w 8388424"/>
                  <a:gd name="connsiteY0" fmla="*/ 504056 h 864096"/>
                  <a:gd name="connsiteX1" fmla="*/ 4211960 w 8388424"/>
                  <a:gd name="connsiteY1" fmla="*/ 0 h 864096"/>
                  <a:gd name="connsiteX2" fmla="*/ 8388424 w 8388424"/>
                  <a:gd name="connsiteY2" fmla="*/ 504056 h 864096"/>
                  <a:gd name="connsiteX3" fmla="*/ 8388424 w 8388424"/>
                  <a:gd name="connsiteY3" fmla="*/ 864096 h 864096"/>
                  <a:gd name="connsiteX4" fmla="*/ 0 w 8388424"/>
                  <a:gd name="connsiteY4" fmla="*/ 864096 h 864096"/>
                  <a:gd name="connsiteX5" fmla="*/ 0 w 8388424"/>
                  <a:gd name="connsiteY5" fmla="*/ 504056 h 864096"/>
                  <a:gd name="connsiteX0" fmla="*/ 0 w 8388424"/>
                  <a:gd name="connsiteY0" fmla="*/ 360040 h 720080"/>
                  <a:gd name="connsiteX1" fmla="*/ 4211960 w 8388424"/>
                  <a:gd name="connsiteY1" fmla="*/ 0 h 720080"/>
                  <a:gd name="connsiteX2" fmla="*/ 8388424 w 8388424"/>
                  <a:gd name="connsiteY2" fmla="*/ 360040 h 720080"/>
                  <a:gd name="connsiteX3" fmla="*/ 8388424 w 8388424"/>
                  <a:gd name="connsiteY3" fmla="*/ 720080 h 720080"/>
                  <a:gd name="connsiteX4" fmla="*/ 0 w 8388424"/>
                  <a:gd name="connsiteY4" fmla="*/ 720080 h 720080"/>
                  <a:gd name="connsiteX5" fmla="*/ 0 w 8388424"/>
                  <a:gd name="connsiteY5" fmla="*/ 360040 h 720080"/>
                  <a:gd name="connsiteX0" fmla="*/ 0 w 8388424"/>
                  <a:gd name="connsiteY0" fmla="*/ 360040 h 720080"/>
                  <a:gd name="connsiteX1" fmla="*/ 4211960 w 8388424"/>
                  <a:gd name="connsiteY1" fmla="*/ 0 h 720080"/>
                  <a:gd name="connsiteX2" fmla="*/ 8388424 w 8388424"/>
                  <a:gd name="connsiteY2" fmla="*/ 247086 h 720080"/>
                  <a:gd name="connsiteX3" fmla="*/ 8388424 w 8388424"/>
                  <a:gd name="connsiteY3" fmla="*/ 720080 h 720080"/>
                  <a:gd name="connsiteX4" fmla="*/ 0 w 8388424"/>
                  <a:gd name="connsiteY4" fmla="*/ 720080 h 720080"/>
                  <a:gd name="connsiteX5" fmla="*/ 0 w 8388424"/>
                  <a:gd name="connsiteY5" fmla="*/ 360040 h 720080"/>
                  <a:gd name="connsiteX0" fmla="*/ 0 w 8388424"/>
                  <a:gd name="connsiteY0" fmla="*/ 218848 h 720080"/>
                  <a:gd name="connsiteX1" fmla="*/ 4211960 w 8388424"/>
                  <a:gd name="connsiteY1" fmla="*/ 0 h 720080"/>
                  <a:gd name="connsiteX2" fmla="*/ 8388424 w 8388424"/>
                  <a:gd name="connsiteY2" fmla="*/ 247086 h 720080"/>
                  <a:gd name="connsiteX3" fmla="*/ 8388424 w 8388424"/>
                  <a:gd name="connsiteY3" fmla="*/ 720080 h 720080"/>
                  <a:gd name="connsiteX4" fmla="*/ 0 w 8388424"/>
                  <a:gd name="connsiteY4" fmla="*/ 720080 h 720080"/>
                  <a:gd name="connsiteX5" fmla="*/ 0 w 8388424"/>
                  <a:gd name="connsiteY5" fmla="*/ 218848 h 720080"/>
                  <a:gd name="connsiteX0" fmla="*/ 0 w 8388424"/>
                  <a:gd name="connsiteY0" fmla="*/ 218848 h 720080"/>
                  <a:gd name="connsiteX1" fmla="*/ 4211960 w 8388424"/>
                  <a:gd name="connsiteY1" fmla="*/ 0 h 720080"/>
                  <a:gd name="connsiteX2" fmla="*/ 8388424 w 8388424"/>
                  <a:gd name="connsiteY2" fmla="*/ 389325 h 720080"/>
                  <a:gd name="connsiteX3" fmla="*/ 8388424 w 8388424"/>
                  <a:gd name="connsiteY3" fmla="*/ 720080 h 720080"/>
                  <a:gd name="connsiteX4" fmla="*/ 0 w 8388424"/>
                  <a:gd name="connsiteY4" fmla="*/ 720080 h 720080"/>
                  <a:gd name="connsiteX5" fmla="*/ 0 w 8388424"/>
                  <a:gd name="connsiteY5" fmla="*/ 218848 h 720080"/>
                  <a:gd name="connsiteX0" fmla="*/ 0 w 8388424"/>
                  <a:gd name="connsiteY0" fmla="*/ 76610 h 720080"/>
                  <a:gd name="connsiteX1" fmla="*/ 4211960 w 8388424"/>
                  <a:gd name="connsiteY1" fmla="*/ 0 h 720080"/>
                  <a:gd name="connsiteX2" fmla="*/ 8388424 w 8388424"/>
                  <a:gd name="connsiteY2" fmla="*/ 389325 h 720080"/>
                  <a:gd name="connsiteX3" fmla="*/ 8388424 w 8388424"/>
                  <a:gd name="connsiteY3" fmla="*/ 720080 h 720080"/>
                  <a:gd name="connsiteX4" fmla="*/ 0 w 8388424"/>
                  <a:gd name="connsiteY4" fmla="*/ 720080 h 720080"/>
                  <a:gd name="connsiteX5" fmla="*/ 0 w 8388424"/>
                  <a:gd name="connsiteY5" fmla="*/ 76610 h 720080"/>
                  <a:gd name="connsiteX0" fmla="*/ 0 w 8388424"/>
                  <a:gd name="connsiteY0" fmla="*/ 76610 h 720080"/>
                  <a:gd name="connsiteX1" fmla="*/ 4211960 w 8388424"/>
                  <a:gd name="connsiteY1" fmla="*/ 0 h 720080"/>
                  <a:gd name="connsiteX2" fmla="*/ 8388424 w 8388424"/>
                  <a:gd name="connsiteY2" fmla="*/ 87069 h 720080"/>
                  <a:gd name="connsiteX3" fmla="*/ 8388424 w 8388424"/>
                  <a:gd name="connsiteY3" fmla="*/ 720080 h 720080"/>
                  <a:gd name="connsiteX4" fmla="*/ 0 w 8388424"/>
                  <a:gd name="connsiteY4" fmla="*/ 720080 h 720080"/>
                  <a:gd name="connsiteX5" fmla="*/ 0 w 8388424"/>
                  <a:gd name="connsiteY5" fmla="*/ 76610 h 720080"/>
                  <a:gd name="connsiteX0" fmla="*/ 0 w 8388424"/>
                  <a:gd name="connsiteY0" fmla="*/ 0 h 643470"/>
                  <a:gd name="connsiteX1" fmla="*/ 4211960 w 8388424"/>
                  <a:gd name="connsiteY1" fmla="*/ 190087 h 643470"/>
                  <a:gd name="connsiteX2" fmla="*/ 8388424 w 8388424"/>
                  <a:gd name="connsiteY2" fmla="*/ 10459 h 643470"/>
                  <a:gd name="connsiteX3" fmla="*/ 8388424 w 8388424"/>
                  <a:gd name="connsiteY3" fmla="*/ 643470 h 643470"/>
                  <a:gd name="connsiteX4" fmla="*/ 0 w 8388424"/>
                  <a:gd name="connsiteY4" fmla="*/ 643470 h 643470"/>
                  <a:gd name="connsiteX5" fmla="*/ 0 w 8388424"/>
                  <a:gd name="connsiteY5" fmla="*/ 0 h 643470"/>
                  <a:gd name="connsiteX0" fmla="*/ 0 w 8388424"/>
                  <a:gd name="connsiteY0" fmla="*/ 0 h 643470"/>
                  <a:gd name="connsiteX1" fmla="*/ 4211960 w 8388424"/>
                  <a:gd name="connsiteY1" fmla="*/ 314545 h 643470"/>
                  <a:gd name="connsiteX2" fmla="*/ 8388424 w 8388424"/>
                  <a:gd name="connsiteY2" fmla="*/ 10459 h 643470"/>
                  <a:gd name="connsiteX3" fmla="*/ 8388424 w 8388424"/>
                  <a:gd name="connsiteY3" fmla="*/ 643470 h 643470"/>
                  <a:gd name="connsiteX4" fmla="*/ 0 w 8388424"/>
                  <a:gd name="connsiteY4" fmla="*/ 643470 h 643470"/>
                  <a:gd name="connsiteX5" fmla="*/ 0 w 8388424"/>
                  <a:gd name="connsiteY5" fmla="*/ 0 h 643470"/>
                  <a:gd name="connsiteX0" fmla="*/ 0 w 8388424"/>
                  <a:gd name="connsiteY0" fmla="*/ 289967 h 933437"/>
                  <a:gd name="connsiteX1" fmla="*/ 4161879 w 8388424"/>
                  <a:gd name="connsiteY1" fmla="*/ 0 h 933437"/>
                  <a:gd name="connsiteX2" fmla="*/ 8388424 w 8388424"/>
                  <a:gd name="connsiteY2" fmla="*/ 300426 h 933437"/>
                  <a:gd name="connsiteX3" fmla="*/ 8388424 w 8388424"/>
                  <a:gd name="connsiteY3" fmla="*/ 933437 h 933437"/>
                  <a:gd name="connsiteX4" fmla="*/ 0 w 8388424"/>
                  <a:gd name="connsiteY4" fmla="*/ 933437 h 933437"/>
                  <a:gd name="connsiteX5" fmla="*/ 0 w 8388424"/>
                  <a:gd name="connsiteY5" fmla="*/ 289967 h 933437"/>
                  <a:gd name="connsiteX0" fmla="*/ 0 w 8388424"/>
                  <a:gd name="connsiteY0" fmla="*/ 556663 h 933437"/>
                  <a:gd name="connsiteX1" fmla="*/ 4161879 w 8388424"/>
                  <a:gd name="connsiteY1" fmla="*/ 0 h 933437"/>
                  <a:gd name="connsiteX2" fmla="*/ 8388424 w 8388424"/>
                  <a:gd name="connsiteY2" fmla="*/ 300426 h 933437"/>
                  <a:gd name="connsiteX3" fmla="*/ 8388424 w 8388424"/>
                  <a:gd name="connsiteY3" fmla="*/ 933437 h 933437"/>
                  <a:gd name="connsiteX4" fmla="*/ 0 w 8388424"/>
                  <a:gd name="connsiteY4" fmla="*/ 933437 h 933437"/>
                  <a:gd name="connsiteX5" fmla="*/ 0 w 8388424"/>
                  <a:gd name="connsiteY5" fmla="*/ 556663 h 933437"/>
                  <a:gd name="connsiteX0" fmla="*/ 0 w 8388424"/>
                  <a:gd name="connsiteY0" fmla="*/ 556663 h 933437"/>
                  <a:gd name="connsiteX1" fmla="*/ 4161879 w 8388424"/>
                  <a:gd name="connsiteY1" fmla="*/ 0 h 933437"/>
                  <a:gd name="connsiteX2" fmla="*/ 8388424 w 8388424"/>
                  <a:gd name="connsiteY2" fmla="*/ 549342 h 933437"/>
                  <a:gd name="connsiteX3" fmla="*/ 8388424 w 8388424"/>
                  <a:gd name="connsiteY3" fmla="*/ 933437 h 933437"/>
                  <a:gd name="connsiteX4" fmla="*/ 0 w 8388424"/>
                  <a:gd name="connsiteY4" fmla="*/ 933437 h 933437"/>
                  <a:gd name="connsiteX5" fmla="*/ 0 w 8388424"/>
                  <a:gd name="connsiteY5" fmla="*/ 556663 h 933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88424" h="933437">
                    <a:moveTo>
                      <a:pt x="0" y="556663"/>
                    </a:moveTo>
                    <a:lnTo>
                      <a:pt x="4161879" y="0"/>
                    </a:lnTo>
                    <a:lnTo>
                      <a:pt x="8388424" y="549342"/>
                    </a:lnTo>
                    <a:lnTo>
                      <a:pt x="8388424" y="933437"/>
                    </a:lnTo>
                    <a:lnTo>
                      <a:pt x="0" y="933437"/>
                    </a:lnTo>
                    <a:lnTo>
                      <a:pt x="0" y="556663"/>
                    </a:lnTo>
                    <a:close/>
                  </a:path>
                </a:pathLst>
              </a:custGeom>
              <a:gradFill flip="none" rotWithShape="1">
                <a:gsLst>
                  <a:gs pos="0">
                    <a:srgbClr val="0243A2">
                      <a:shade val="30000"/>
                      <a:satMod val="115000"/>
                    </a:srgbClr>
                  </a:gs>
                  <a:gs pos="50000">
                    <a:srgbClr val="0243A2">
                      <a:shade val="67500"/>
                      <a:satMod val="115000"/>
                    </a:srgbClr>
                  </a:gs>
                  <a:gs pos="100000">
                    <a:srgbClr val="0243A2">
                      <a:shade val="100000"/>
                      <a:satMod val="115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nchorCtr="0"/>
              <a:lstStyle/>
              <a:p>
                <a:pPr algn="ctr"/>
                <a:r>
                  <a:rPr lang="en-GB" sz="1800" dirty="0" smtClean="0">
                    <a:solidFill>
                      <a:srgbClr val="FFFF00"/>
                    </a:solidFill>
                    <a:latin typeface="Arial" pitchFamily="34" charset="0"/>
                    <a:cs typeface="Arial" pitchFamily="34" charset="0"/>
                  </a:rPr>
                  <a:t>Nurturing Excellence</a:t>
                </a:r>
                <a:endParaRPr lang="en-GB" sz="1800" dirty="0">
                  <a:solidFill>
                    <a:srgbClr val="FFFF00"/>
                  </a:solidFill>
                  <a:latin typeface="Arial" pitchFamily="34" charset="0"/>
                  <a:cs typeface="Arial" pitchFamily="34" charset="0"/>
                </a:endParaRPr>
              </a:p>
            </p:txBody>
          </p:sp>
          <p:cxnSp>
            <p:nvCxnSpPr>
              <p:cNvPr id="16" name="Straight Connector 15"/>
              <p:cNvCxnSpPr>
                <a:stCxn id="12" idx="0"/>
                <a:endCxn id="12" idx="1"/>
              </p:cNvCxnSpPr>
              <p:nvPr userDrawn="1"/>
            </p:nvCxnSpPr>
            <p:spPr>
              <a:xfrm flipV="1">
                <a:off x="0" y="6141492"/>
                <a:ext cx="4536754" cy="427295"/>
              </a:xfrm>
              <a:prstGeom prst="line">
                <a:avLst/>
              </a:prstGeom>
              <a:grpFill/>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12" idx="1"/>
                <a:endCxn id="12" idx="2"/>
              </p:cNvCxnSpPr>
              <p:nvPr userDrawn="1"/>
            </p:nvCxnSpPr>
            <p:spPr>
              <a:xfrm>
                <a:off x="4536754" y="6141492"/>
                <a:ext cx="4607246" cy="421675"/>
              </a:xfrm>
              <a:prstGeom prst="line">
                <a:avLst/>
              </a:prstGeom>
              <a:grpFill/>
              <a:ln w="28575">
                <a:solidFill>
                  <a:srgbClr val="FFFF00"/>
                </a:solidFill>
              </a:ln>
            </p:spPr>
            <p:style>
              <a:lnRef idx="1">
                <a:schemeClr val="accent1"/>
              </a:lnRef>
              <a:fillRef idx="0">
                <a:schemeClr val="accent1"/>
              </a:fillRef>
              <a:effectRef idx="0">
                <a:schemeClr val="accent1"/>
              </a:effectRef>
              <a:fontRef idx="minor">
                <a:schemeClr val="tx1"/>
              </a:fontRef>
            </p:style>
          </p:cxnSp>
          <p:pic>
            <p:nvPicPr>
              <p:cNvPr id="11" name="Picture 10" descr="newbadge (transparent).gif"/>
              <p:cNvPicPr>
                <a:picLocks noChangeAspect="1"/>
              </p:cNvPicPr>
              <p:nvPr/>
            </p:nvPicPr>
            <p:blipFill>
              <a:blip r:embed="rId2" cstate="print"/>
              <a:stretch>
                <a:fillRect/>
              </a:stretch>
            </p:blipFill>
            <p:spPr>
              <a:xfrm>
                <a:off x="4336476" y="5976604"/>
                <a:ext cx="494833" cy="611156"/>
              </a:xfrm>
              <a:prstGeom prst="rect">
                <a:avLst/>
              </a:prstGeom>
              <a:grpFill/>
            </p:spPr>
          </p:pic>
        </p:gr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0D7AFC8-3CDF-47BB-90AE-47220764F5F0}" type="datetimeFigureOut">
              <a:rPr lang="en-GB" smtClean="0"/>
              <a:pPr/>
              <a:t>28/06/2017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6D0ACA-F5D9-4FE2-B6F1-597A10D2D009}" type="slidenum">
              <a:rPr lang="en-GB" smtClean="0"/>
              <a:pPr/>
              <a:t>‹#›</a:t>
            </a:fld>
            <a:endParaRPr lang="en-GB"/>
          </a:p>
        </p:txBody>
      </p:sp>
      <p:grpSp>
        <p:nvGrpSpPr>
          <p:cNvPr id="7" name="Group 6"/>
          <p:cNvGrpSpPr/>
          <p:nvPr userDrawn="1"/>
        </p:nvGrpSpPr>
        <p:grpSpPr>
          <a:xfrm>
            <a:off x="0" y="0"/>
            <a:ext cx="9144000" cy="6857999"/>
            <a:chOff x="0" y="0"/>
            <a:chExt cx="9144000" cy="6857999"/>
          </a:xfrm>
        </p:grpSpPr>
        <p:grpSp>
          <p:nvGrpSpPr>
            <p:cNvPr id="8" name="Group 21"/>
            <p:cNvGrpSpPr/>
            <p:nvPr userDrawn="1"/>
          </p:nvGrpSpPr>
          <p:grpSpPr>
            <a:xfrm>
              <a:off x="0" y="0"/>
              <a:ext cx="9144000" cy="700920"/>
              <a:chOff x="0" y="0"/>
              <a:chExt cx="9144000" cy="700920"/>
            </a:xfrm>
          </p:grpSpPr>
          <p:sp>
            <p:nvSpPr>
              <p:cNvPr id="14" name="Freeform 13"/>
              <p:cNvSpPr/>
              <p:nvPr/>
            </p:nvSpPr>
            <p:spPr>
              <a:xfrm>
                <a:off x="0" y="0"/>
                <a:ext cx="9144000" cy="700920"/>
              </a:xfrm>
              <a:custGeom>
                <a:avLst/>
                <a:gdLst>
                  <a:gd name="connsiteX0" fmla="*/ 0 w 8532440"/>
                  <a:gd name="connsiteY0" fmla="*/ 0 h 836712"/>
                  <a:gd name="connsiteX1" fmla="*/ 8532440 w 8532440"/>
                  <a:gd name="connsiteY1" fmla="*/ 0 h 836712"/>
                  <a:gd name="connsiteX2" fmla="*/ 8532440 w 8532440"/>
                  <a:gd name="connsiteY2" fmla="*/ 836712 h 836712"/>
                  <a:gd name="connsiteX3" fmla="*/ 0 w 8532440"/>
                  <a:gd name="connsiteY3" fmla="*/ 836712 h 836712"/>
                  <a:gd name="connsiteX4" fmla="*/ 0 w 8532440"/>
                  <a:gd name="connsiteY4" fmla="*/ 0 h 836712"/>
                  <a:gd name="connsiteX0" fmla="*/ 0 w 8532440"/>
                  <a:gd name="connsiteY0" fmla="*/ 0 h 1268760"/>
                  <a:gd name="connsiteX1" fmla="*/ 8532440 w 8532440"/>
                  <a:gd name="connsiteY1" fmla="*/ 0 h 1268760"/>
                  <a:gd name="connsiteX2" fmla="*/ 8532440 w 8532440"/>
                  <a:gd name="connsiteY2" fmla="*/ 836712 h 1268760"/>
                  <a:gd name="connsiteX3" fmla="*/ 4067944 w 8532440"/>
                  <a:gd name="connsiteY3" fmla="*/ 1268760 h 1268760"/>
                  <a:gd name="connsiteX4" fmla="*/ 0 w 8532440"/>
                  <a:gd name="connsiteY4" fmla="*/ 836712 h 1268760"/>
                  <a:gd name="connsiteX5" fmla="*/ 0 w 8532440"/>
                  <a:gd name="connsiteY5" fmla="*/ 0 h 1268760"/>
                  <a:gd name="connsiteX0" fmla="*/ 0 w 8532440"/>
                  <a:gd name="connsiteY0" fmla="*/ 0 h 1268760"/>
                  <a:gd name="connsiteX1" fmla="*/ 8532440 w 8532440"/>
                  <a:gd name="connsiteY1" fmla="*/ 0 h 1268760"/>
                  <a:gd name="connsiteX2" fmla="*/ 8532440 w 8532440"/>
                  <a:gd name="connsiteY2" fmla="*/ 836712 h 1268760"/>
                  <a:gd name="connsiteX3" fmla="*/ 4067944 w 8532440"/>
                  <a:gd name="connsiteY3" fmla="*/ 1268760 h 1268760"/>
                  <a:gd name="connsiteX4" fmla="*/ 0 w 8532440"/>
                  <a:gd name="connsiteY4" fmla="*/ 548680 h 1268760"/>
                  <a:gd name="connsiteX5" fmla="*/ 0 w 8532440"/>
                  <a:gd name="connsiteY5" fmla="*/ 0 h 1268760"/>
                  <a:gd name="connsiteX0" fmla="*/ 0 w 8532440"/>
                  <a:gd name="connsiteY0" fmla="*/ 0 h 1268760"/>
                  <a:gd name="connsiteX1" fmla="*/ 8532440 w 8532440"/>
                  <a:gd name="connsiteY1" fmla="*/ 0 h 1268760"/>
                  <a:gd name="connsiteX2" fmla="*/ 8460432 w 8532440"/>
                  <a:gd name="connsiteY2" fmla="*/ 476672 h 1268760"/>
                  <a:gd name="connsiteX3" fmla="*/ 4067944 w 8532440"/>
                  <a:gd name="connsiteY3" fmla="*/ 1268760 h 1268760"/>
                  <a:gd name="connsiteX4" fmla="*/ 0 w 8532440"/>
                  <a:gd name="connsiteY4" fmla="*/ 548680 h 1268760"/>
                  <a:gd name="connsiteX5" fmla="*/ 0 w 8532440"/>
                  <a:gd name="connsiteY5" fmla="*/ 0 h 1268760"/>
                  <a:gd name="connsiteX0" fmla="*/ 0 w 8532440"/>
                  <a:gd name="connsiteY0" fmla="*/ 0 h 1268760"/>
                  <a:gd name="connsiteX1" fmla="*/ 8532440 w 8532440"/>
                  <a:gd name="connsiteY1" fmla="*/ 0 h 1268760"/>
                  <a:gd name="connsiteX2" fmla="*/ 8532440 w 8532440"/>
                  <a:gd name="connsiteY2" fmla="*/ 476672 h 1268760"/>
                  <a:gd name="connsiteX3" fmla="*/ 4067944 w 8532440"/>
                  <a:gd name="connsiteY3" fmla="*/ 1268760 h 1268760"/>
                  <a:gd name="connsiteX4" fmla="*/ 0 w 8532440"/>
                  <a:gd name="connsiteY4" fmla="*/ 548680 h 1268760"/>
                  <a:gd name="connsiteX5" fmla="*/ 0 w 8532440"/>
                  <a:gd name="connsiteY5" fmla="*/ 0 h 1268760"/>
                  <a:gd name="connsiteX0" fmla="*/ 0 w 8532440"/>
                  <a:gd name="connsiteY0" fmla="*/ 0 h 1268760"/>
                  <a:gd name="connsiteX1" fmla="*/ 8532440 w 8532440"/>
                  <a:gd name="connsiteY1" fmla="*/ 0 h 1268760"/>
                  <a:gd name="connsiteX2" fmla="*/ 8532440 w 8532440"/>
                  <a:gd name="connsiteY2" fmla="*/ 548680 h 1268760"/>
                  <a:gd name="connsiteX3" fmla="*/ 4067944 w 8532440"/>
                  <a:gd name="connsiteY3" fmla="*/ 1268760 h 1268760"/>
                  <a:gd name="connsiteX4" fmla="*/ 0 w 8532440"/>
                  <a:gd name="connsiteY4" fmla="*/ 548680 h 1268760"/>
                  <a:gd name="connsiteX5" fmla="*/ 0 w 8532440"/>
                  <a:gd name="connsiteY5" fmla="*/ 0 h 1268760"/>
                  <a:gd name="connsiteX0" fmla="*/ 0 w 8532440"/>
                  <a:gd name="connsiteY0" fmla="*/ 0 h 548680"/>
                  <a:gd name="connsiteX1" fmla="*/ 8532440 w 8532440"/>
                  <a:gd name="connsiteY1" fmla="*/ 0 h 548680"/>
                  <a:gd name="connsiteX2" fmla="*/ 8532440 w 8532440"/>
                  <a:gd name="connsiteY2" fmla="*/ 548680 h 548680"/>
                  <a:gd name="connsiteX3" fmla="*/ 4220764 w 8532440"/>
                  <a:gd name="connsiteY3" fmla="*/ 446344 h 548680"/>
                  <a:gd name="connsiteX4" fmla="*/ 0 w 8532440"/>
                  <a:gd name="connsiteY4" fmla="*/ 548680 h 548680"/>
                  <a:gd name="connsiteX5" fmla="*/ 0 w 8532440"/>
                  <a:gd name="connsiteY5" fmla="*/ 0 h 548680"/>
                  <a:gd name="connsiteX0" fmla="*/ 0 w 8532440"/>
                  <a:gd name="connsiteY0" fmla="*/ 0 h 844750"/>
                  <a:gd name="connsiteX1" fmla="*/ 8532440 w 8532440"/>
                  <a:gd name="connsiteY1" fmla="*/ 0 h 844750"/>
                  <a:gd name="connsiteX2" fmla="*/ 8532440 w 8532440"/>
                  <a:gd name="connsiteY2" fmla="*/ 548680 h 844750"/>
                  <a:gd name="connsiteX3" fmla="*/ 4220764 w 8532440"/>
                  <a:gd name="connsiteY3" fmla="*/ 446344 h 844750"/>
                  <a:gd name="connsiteX4" fmla="*/ 0 w 8532440"/>
                  <a:gd name="connsiteY4" fmla="*/ 844750 h 844750"/>
                  <a:gd name="connsiteX5" fmla="*/ 0 w 8532440"/>
                  <a:gd name="connsiteY5" fmla="*/ 0 h 844750"/>
                  <a:gd name="connsiteX0" fmla="*/ 0 w 8532440"/>
                  <a:gd name="connsiteY0" fmla="*/ 0 h 976336"/>
                  <a:gd name="connsiteX1" fmla="*/ 8532440 w 8532440"/>
                  <a:gd name="connsiteY1" fmla="*/ 0 h 976336"/>
                  <a:gd name="connsiteX2" fmla="*/ 8532440 w 8532440"/>
                  <a:gd name="connsiteY2" fmla="*/ 976336 h 976336"/>
                  <a:gd name="connsiteX3" fmla="*/ 4220764 w 8532440"/>
                  <a:gd name="connsiteY3" fmla="*/ 446344 h 976336"/>
                  <a:gd name="connsiteX4" fmla="*/ 0 w 8532440"/>
                  <a:gd name="connsiteY4" fmla="*/ 844750 h 976336"/>
                  <a:gd name="connsiteX5" fmla="*/ 0 w 8532440"/>
                  <a:gd name="connsiteY5" fmla="*/ 0 h 976336"/>
                  <a:gd name="connsiteX0" fmla="*/ 0 w 8532440"/>
                  <a:gd name="connsiteY0" fmla="*/ 0 h 844750"/>
                  <a:gd name="connsiteX1" fmla="*/ 8532440 w 8532440"/>
                  <a:gd name="connsiteY1" fmla="*/ 0 h 844750"/>
                  <a:gd name="connsiteX2" fmla="*/ 8532440 w 8532440"/>
                  <a:gd name="connsiteY2" fmla="*/ 844750 h 844750"/>
                  <a:gd name="connsiteX3" fmla="*/ 4220764 w 8532440"/>
                  <a:gd name="connsiteY3" fmla="*/ 446344 h 844750"/>
                  <a:gd name="connsiteX4" fmla="*/ 0 w 8532440"/>
                  <a:gd name="connsiteY4" fmla="*/ 844750 h 844750"/>
                  <a:gd name="connsiteX5" fmla="*/ 0 w 8532440"/>
                  <a:gd name="connsiteY5" fmla="*/ 0 h 844750"/>
                  <a:gd name="connsiteX0" fmla="*/ 0 w 8532440"/>
                  <a:gd name="connsiteY0" fmla="*/ 0 h 844750"/>
                  <a:gd name="connsiteX1" fmla="*/ 8532440 w 8532440"/>
                  <a:gd name="connsiteY1" fmla="*/ 0 h 844750"/>
                  <a:gd name="connsiteX2" fmla="*/ 8532440 w 8532440"/>
                  <a:gd name="connsiteY2" fmla="*/ 844750 h 844750"/>
                  <a:gd name="connsiteX3" fmla="*/ 4220764 w 8532440"/>
                  <a:gd name="connsiteY3" fmla="*/ 561482 h 844750"/>
                  <a:gd name="connsiteX4" fmla="*/ 0 w 8532440"/>
                  <a:gd name="connsiteY4" fmla="*/ 844750 h 844750"/>
                  <a:gd name="connsiteX5" fmla="*/ 0 w 8532440"/>
                  <a:gd name="connsiteY5" fmla="*/ 0 h 844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32440" h="844750">
                    <a:moveTo>
                      <a:pt x="0" y="0"/>
                    </a:moveTo>
                    <a:lnTo>
                      <a:pt x="8532440" y="0"/>
                    </a:lnTo>
                    <a:lnTo>
                      <a:pt x="8532440" y="844750"/>
                    </a:lnTo>
                    <a:lnTo>
                      <a:pt x="4220764" y="561482"/>
                    </a:lnTo>
                    <a:lnTo>
                      <a:pt x="0" y="844750"/>
                    </a:lnTo>
                    <a:lnTo>
                      <a:pt x="0" y="0"/>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t" anchorCtr="0"/>
              <a:lstStyle/>
              <a:p>
                <a:pPr algn="ctr"/>
                <a:r>
                  <a:rPr lang="en-GB" sz="2400" dirty="0" smtClean="0">
                    <a:solidFill>
                      <a:srgbClr val="FFFF00"/>
                    </a:solidFill>
                    <a:latin typeface="Arial" pitchFamily="34" charset="0"/>
                    <a:cs typeface="Arial" pitchFamily="34" charset="0"/>
                  </a:rPr>
                  <a:t>Blue Coat Church of England School and Music College</a:t>
                </a:r>
                <a:endParaRPr lang="en-GB" sz="2400" dirty="0">
                  <a:solidFill>
                    <a:srgbClr val="FFFF00"/>
                  </a:solidFill>
                  <a:latin typeface="Arial" pitchFamily="34" charset="0"/>
                  <a:cs typeface="Arial" pitchFamily="34" charset="0"/>
                </a:endParaRPr>
              </a:p>
            </p:txBody>
          </p:sp>
          <p:cxnSp>
            <p:nvCxnSpPr>
              <p:cNvPr id="15" name="Straight Connector 14"/>
              <p:cNvCxnSpPr>
                <a:stCxn id="14" idx="4"/>
                <a:endCxn id="14" idx="3"/>
              </p:cNvCxnSpPr>
              <p:nvPr/>
            </p:nvCxnSpPr>
            <p:spPr>
              <a:xfrm flipV="1">
                <a:off x="0" y="465882"/>
                <a:ext cx="4523286" cy="235038"/>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a:stCxn id="14" idx="3"/>
                <a:endCxn id="14" idx="2"/>
              </p:cNvCxnSpPr>
              <p:nvPr/>
            </p:nvCxnSpPr>
            <p:spPr>
              <a:xfrm>
                <a:off x="4523286" y="465882"/>
                <a:ext cx="4620714" cy="235038"/>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9" name="Group 22"/>
            <p:cNvGrpSpPr/>
            <p:nvPr userDrawn="1"/>
          </p:nvGrpSpPr>
          <p:grpSpPr>
            <a:xfrm>
              <a:off x="0" y="5976604"/>
              <a:ext cx="9144000" cy="881395"/>
              <a:chOff x="0" y="5976604"/>
              <a:chExt cx="9144000" cy="881395"/>
            </a:xfrm>
          </p:grpSpPr>
          <p:sp>
            <p:nvSpPr>
              <p:cNvPr id="10" name="Freeform 9"/>
              <p:cNvSpPr/>
              <p:nvPr userDrawn="1"/>
            </p:nvSpPr>
            <p:spPr>
              <a:xfrm>
                <a:off x="0" y="6141492"/>
                <a:ext cx="9144000" cy="716507"/>
              </a:xfrm>
              <a:custGeom>
                <a:avLst/>
                <a:gdLst>
                  <a:gd name="connsiteX0" fmla="*/ 0 w 8388424"/>
                  <a:gd name="connsiteY0" fmla="*/ 0 h 576064"/>
                  <a:gd name="connsiteX1" fmla="*/ 8388424 w 8388424"/>
                  <a:gd name="connsiteY1" fmla="*/ 0 h 576064"/>
                  <a:gd name="connsiteX2" fmla="*/ 8388424 w 8388424"/>
                  <a:gd name="connsiteY2" fmla="*/ 576064 h 576064"/>
                  <a:gd name="connsiteX3" fmla="*/ 0 w 8388424"/>
                  <a:gd name="connsiteY3" fmla="*/ 576064 h 576064"/>
                  <a:gd name="connsiteX4" fmla="*/ 0 w 8388424"/>
                  <a:gd name="connsiteY4" fmla="*/ 0 h 576064"/>
                  <a:gd name="connsiteX0" fmla="*/ 0 w 8388424"/>
                  <a:gd name="connsiteY0" fmla="*/ 288032 h 864096"/>
                  <a:gd name="connsiteX1" fmla="*/ 4211960 w 8388424"/>
                  <a:gd name="connsiteY1" fmla="*/ 0 h 864096"/>
                  <a:gd name="connsiteX2" fmla="*/ 8388424 w 8388424"/>
                  <a:gd name="connsiteY2" fmla="*/ 288032 h 864096"/>
                  <a:gd name="connsiteX3" fmla="*/ 8388424 w 8388424"/>
                  <a:gd name="connsiteY3" fmla="*/ 864096 h 864096"/>
                  <a:gd name="connsiteX4" fmla="*/ 0 w 8388424"/>
                  <a:gd name="connsiteY4" fmla="*/ 864096 h 864096"/>
                  <a:gd name="connsiteX5" fmla="*/ 0 w 8388424"/>
                  <a:gd name="connsiteY5" fmla="*/ 288032 h 864096"/>
                  <a:gd name="connsiteX0" fmla="*/ 0 w 8388424"/>
                  <a:gd name="connsiteY0" fmla="*/ 288032 h 864096"/>
                  <a:gd name="connsiteX1" fmla="*/ 4211960 w 8388424"/>
                  <a:gd name="connsiteY1" fmla="*/ 0 h 864096"/>
                  <a:gd name="connsiteX2" fmla="*/ 8388424 w 8388424"/>
                  <a:gd name="connsiteY2" fmla="*/ 504056 h 864096"/>
                  <a:gd name="connsiteX3" fmla="*/ 8388424 w 8388424"/>
                  <a:gd name="connsiteY3" fmla="*/ 864096 h 864096"/>
                  <a:gd name="connsiteX4" fmla="*/ 0 w 8388424"/>
                  <a:gd name="connsiteY4" fmla="*/ 864096 h 864096"/>
                  <a:gd name="connsiteX5" fmla="*/ 0 w 8388424"/>
                  <a:gd name="connsiteY5" fmla="*/ 288032 h 864096"/>
                  <a:gd name="connsiteX0" fmla="*/ 0 w 8388424"/>
                  <a:gd name="connsiteY0" fmla="*/ 504056 h 864096"/>
                  <a:gd name="connsiteX1" fmla="*/ 4211960 w 8388424"/>
                  <a:gd name="connsiteY1" fmla="*/ 0 h 864096"/>
                  <a:gd name="connsiteX2" fmla="*/ 8388424 w 8388424"/>
                  <a:gd name="connsiteY2" fmla="*/ 504056 h 864096"/>
                  <a:gd name="connsiteX3" fmla="*/ 8388424 w 8388424"/>
                  <a:gd name="connsiteY3" fmla="*/ 864096 h 864096"/>
                  <a:gd name="connsiteX4" fmla="*/ 0 w 8388424"/>
                  <a:gd name="connsiteY4" fmla="*/ 864096 h 864096"/>
                  <a:gd name="connsiteX5" fmla="*/ 0 w 8388424"/>
                  <a:gd name="connsiteY5" fmla="*/ 504056 h 864096"/>
                  <a:gd name="connsiteX0" fmla="*/ 0 w 8388424"/>
                  <a:gd name="connsiteY0" fmla="*/ 360040 h 720080"/>
                  <a:gd name="connsiteX1" fmla="*/ 4211960 w 8388424"/>
                  <a:gd name="connsiteY1" fmla="*/ 0 h 720080"/>
                  <a:gd name="connsiteX2" fmla="*/ 8388424 w 8388424"/>
                  <a:gd name="connsiteY2" fmla="*/ 360040 h 720080"/>
                  <a:gd name="connsiteX3" fmla="*/ 8388424 w 8388424"/>
                  <a:gd name="connsiteY3" fmla="*/ 720080 h 720080"/>
                  <a:gd name="connsiteX4" fmla="*/ 0 w 8388424"/>
                  <a:gd name="connsiteY4" fmla="*/ 720080 h 720080"/>
                  <a:gd name="connsiteX5" fmla="*/ 0 w 8388424"/>
                  <a:gd name="connsiteY5" fmla="*/ 360040 h 720080"/>
                  <a:gd name="connsiteX0" fmla="*/ 0 w 8388424"/>
                  <a:gd name="connsiteY0" fmla="*/ 360040 h 720080"/>
                  <a:gd name="connsiteX1" fmla="*/ 4211960 w 8388424"/>
                  <a:gd name="connsiteY1" fmla="*/ 0 h 720080"/>
                  <a:gd name="connsiteX2" fmla="*/ 8388424 w 8388424"/>
                  <a:gd name="connsiteY2" fmla="*/ 247086 h 720080"/>
                  <a:gd name="connsiteX3" fmla="*/ 8388424 w 8388424"/>
                  <a:gd name="connsiteY3" fmla="*/ 720080 h 720080"/>
                  <a:gd name="connsiteX4" fmla="*/ 0 w 8388424"/>
                  <a:gd name="connsiteY4" fmla="*/ 720080 h 720080"/>
                  <a:gd name="connsiteX5" fmla="*/ 0 w 8388424"/>
                  <a:gd name="connsiteY5" fmla="*/ 360040 h 720080"/>
                  <a:gd name="connsiteX0" fmla="*/ 0 w 8388424"/>
                  <a:gd name="connsiteY0" fmla="*/ 218848 h 720080"/>
                  <a:gd name="connsiteX1" fmla="*/ 4211960 w 8388424"/>
                  <a:gd name="connsiteY1" fmla="*/ 0 h 720080"/>
                  <a:gd name="connsiteX2" fmla="*/ 8388424 w 8388424"/>
                  <a:gd name="connsiteY2" fmla="*/ 247086 h 720080"/>
                  <a:gd name="connsiteX3" fmla="*/ 8388424 w 8388424"/>
                  <a:gd name="connsiteY3" fmla="*/ 720080 h 720080"/>
                  <a:gd name="connsiteX4" fmla="*/ 0 w 8388424"/>
                  <a:gd name="connsiteY4" fmla="*/ 720080 h 720080"/>
                  <a:gd name="connsiteX5" fmla="*/ 0 w 8388424"/>
                  <a:gd name="connsiteY5" fmla="*/ 218848 h 720080"/>
                  <a:gd name="connsiteX0" fmla="*/ 0 w 8388424"/>
                  <a:gd name="connsiteY0" fmla="*/ 218848 h 720080"/>
                  <a:gd name="connsiteX1" fmla="*/ 4211960 w 8388424"/>
                  <a:gd name="connsiteY1" fmla="*/ 0 h 720080"/>
                  <a:gd name="connsiteX2" fmla="*/ 8388424 w 8388424"/>
                  <a:gd name="connsiteY2" fmla="*/ 389325 h 720080"/>
                  <a:gd name="connsiteX3" fmla="*/ 8388424 w 8388424"/>
                  <a:gd name="connsiteY3" fmla="*/ 720080 h 720080"/>
                  <a:gd name="connsiteX4" fmla="*/ 0 w 8388424"/>
                  <a:gd name="connsiteY4" fmla="*/ 720080 h 720080"/>
                  <a:gd name="connsiteX5" fmla="*/ 0 w 8388424"/>
                  <a:gd name="connsiteY5" fmla="*/ 218848 h 720080"/>
                  <a:gd name="connsiteX0" fmla="*/ 0 w 8388424"/>
                  <a:gd name="connsiteY0" fmla="*/ 76610 h 720080"/>
                  <a:gd name="connsiteX1" fmla="*/ 4211960 w 8388424"/>
                  <a:gd name="connsiteY1" fmla="*/ 0 h 720080"/>
                  <a:gd name="connsiteX2" fmla="*/ 8388424 w 8388424"/>
                  <a:gd name="connsiteY2" fmla="*/ 389325 h 720080"/>
                  <a:gd name="connsiteX3" fmla="*/ 8388424 w 8388424"/>
                  <a:gd name="connsiteY3" fmla="*/ 720080 h 720080"/>
                  <a:gd name="connsiteX4" fmla="*/ 0 w 8388424"/>
                  <a:gd name="connsiteY4" fmla="*/ 720080 h 720080"/>
                  <a:gd name="connsiteX5" fmla="*/ 0 w 8388424"/>
                  <a:gd name="connsiteY5" fmla="*/ 76610 h 720080"/>
                  <a:gd name="connsiteX0" fmla="*/ 0 w 8388424"/>
                  <a:gd name="connsiteY0" fmla="*/ 76610 h 720080"/>
                  <a:gd name="connsiteX1" fmla="*/ 4211960 w 8388424"/>
                  <a:gd name="connsiteY1" fmla="*/ 0 h 720080"/>
                  <a:gd name="connsiteX2" fmla="*/ 8388424 w 8388424"/>
                  <a:gd name="connsiteY2" fmla="*/ 87069 h 720080"/>
                  <a:gd name="connsiteX3" fmla="*/ 8388424 w 8388424"/>
                  <a:gd name="connsiteY3" fmla="*/ 720080 h 720080"/>
                  <a:gd name="connsiteX4" fmla="*/ 0 w 8388424"/>
                  <a:gd name="connsiteY4" fmla="*/ 720080 h 720080"/>
                  <a:gd name="connsiteX5" fmla="*/ 0 w 8388424"/>
                  <a:gd name="connsiteY5" fmla="*/ 76610 h 720080"/>
                  <a:gd name="connsiteX0" fmla="*/ 0 w 8388424"/>
                  <a:gd name="connsiteY0" fmla="*/ 0 h 643470"/>
                  <a:gd name="connsiteX1" fmla="*/ 4211960 w 8388424"/>
                  <a:gd name="connsiteY1" fmla="*/ 190087 h 643470"/>
                  <a:gd name="connsiteX2" fmla="*/ 8388424 w 8388424"/>
                  <a:gd name="connsiteY2" fmla="*/ 10459 h 643470"/>
                  <a:gd name="connsiteX3" fmla="*/ 8388424 w 8388424"/>
                  <a:gd name="connsiteY3" fmla="*/ 643470 h 643470"/>
                  <a:gd name="connsiteX4" fmla="*/ 0 w 8388424"/>
                  <a:gd name="connsiteY4" fmla="*/ 643470 h 643470"/>
                  <a:gd name="connsiteX5" fmla="*/ 0 w 8388424"/>
                  <a:gd name="connsiteY5" fmla="*/ 0 h 643470"/>
                  <a:gd name="connsiteX0" fmla="*/ 0 w 8388424"/>
                  <a:gd name="connsiteY0" fmla="*/ 0 h 643470"/>
                  <a:gd name="connsiteX1" fmla="*/ 4211960 w 8388424"/>
                  <a:gd name="connsiteY1" fmla="*/ 314545 h 643470"/>
                  <a:gd name="connsiteX2" fmla="*/ 8388424 w 8388424"/>
                  <a:gd name="connsiteY2" fmla="*/ 10459 h 643470"/>
                  <a:gd name="connsiteX3" fmla="*/ 8388424 w 8388424"/>
                  <a:gd name="connsiteY3" fmla="*/ 643470 h 643470"/>
                  <a:gd name="connsiteX4" fmla="*/ 0 w 8388424"/>
                  <a:gd name="connsiteY4" fmla="*/ 643470 h 643470"/>
                  <a:gd name="connsiteX5" fmla="*/ 0 w 8388424"/>
                  <a:gd name="connsiteY5" fmla="*/ 0 h 643470"/>
                  <a:gd name="connsiteX0" fmla="*/ 0 w 8388424"/>
                  <a:gd name="connsiteY0" fmla="*/ 289967 h 933437"/>
                  <a:gd name="connsiteX1" fmla="*/ 4161879 w 8388424"/>
                  <a:gd name="connsiteY1" fmla="*/ 0 h 933437"/>
                  <a:gd name="connsiteX2" fmla="*/ 8388424 w 8388424"/>
                  <a:gd name="connsiteY2" fmla="*/ 300426 h 933437"/>
                  <a:gd name="connsiteX3" fmla="*/ 8388424 w 8388424"/>
                  <a:gd name="connsiteY3" fmla="*/ 933437 h 933437"/>
                  <a:gd name="connsiteX4" fmla="*/ 0 w 8388424"/>
                  <a:gd name="connsiteY4" fmla="*/ 933437 h 933437"/>
                  <a:gd name="connsiteX5" fmla="*/ 0 w 8388424"/>
                  <a:gd name="connsiteY5" fmla="*/ 289967 h 933437"/>
                  <a:gd name="connsiteX0" fmla="*/ 0 w 8388424"/>
                  <a:gd name="connsiteY0" fmla="*/ 556663 h 933437"/>
                  <a:gd name="connsiteX1" fmla="*/ 4161879 w 8388424"/>
                  <a:gd name="connsiteY1" fmla="*/ 0 h 933437"/>
                  <a:gd name="connsiteX2" fmla="*/ 8388424 w 8388424"/>
                  <a:gd name="connsiteY2" fmla="*/ 300426 h 933437"/>
                  <a:gd name="connsiteX3" fmla="*/ 8388424 w 8388424"/>
                  <a:gd name="connsiteY3" fmla="*/ 933437 h 933437"/>
                  <a:gd name="connsiteX4" fmla="*/ 0 w 8388424"/>
                  <a:gd name="connsiteY4" fmla="*/ 933437 h 933437"/>
                  <a:gd name="connsiteX5" fmla="*/ 0 w 8388424"/>
                  <a:gd name="connsiteY5" fmla="*/ 556663 h 933437"/>
                  <a:gd name="connsiteX0" fmla="*/ 0 w 8388424"/>
                  <a:gd name="connsiteY0" fmla="*/ 556663 h 933437"/>
                  <a:gd name="connsiteX1" fmla="*/ 4161879 w 8388424"/>
                  <a:gd name="connsiteY1" fmla="*/ 0 h 933437"/>
                  <a:gd name="connsiteX2" fmla="*/ 8388424 w 8388424"/>
                  <a:gd name="connsiteY2" fmla="*/ 549342 h 933437"/>
                  <a:gd name="connsiteX3" fmla="*/ 8388424 w 8388424"/>
                  <a:gd name="connsiteY3" fmla="*/ 933437 h 933437"/>
                  <a:gd name="connsiteX4" fmla="*/ 0 w 8388424"/>
                  <a:gd name="connsiteY4" fmla="*/ 933437 h 933437"/>
                  <a:gd name="connsiteX5" fmla="*/ 0 w 8388424"/>
                  <a:gd name="connsiteY5" fmla="*/ 556663 h 933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88424" h="933437">
                    <a:moveTo>
                      <a:pt x="0" y="556663"/>
                    </a:moveTo>
                    <a:lnTo>
                      <a:pt x="4161879" y="0"/>
                    </a:lnTo>
                    <a:lnTo>
                      <a:pt x="8388424" y="549342"/>
                    </a:lnTo>
                    <a:lnTo>
                      <a:pt x="8388424" y="933437"/>
                    </a:lnTo>
                    <a:lnTo>
                      <a:pt x="0" y="933437"/>
                    </a:lnTo>
                    <a:lnTo>
                      <a:pt x="0" y="556663"/>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nchorCtr="0"/>
              <a:lstStyle/>
              <a:p>
                <a:pPr algn="ctr"/>
                <a:r>
                  <a:rPr lang="en-GB" sz="1800" dirty="0" smtClean="0">
                    <a:solidFill>
                      <a:srgbClr val="FFFF00"/>
                    </a:solidFill>
                    <a:latin typeface="Arial" pitchFamily="34" charset="0"/>
                    <a:cs typeface="Arial" pitchFamily="34" charset="0"/>
                  </a:rPr>
                  <a:t>Christian Education with Care</a:t>
                </a:r>
                <a:endParaRPr lang="en-GB" sz="1800" dirty="0">
                  <a:solidFill>
                    <a:srgbClr val="FFFF00"/>
                  </a:solidFill>
                  <a:latin typeface="Arial" pitchFamily="34" charset="0"/>
                  <a:cs typeface="Arial" pitchFamily="34" charset="0"/>
                </a:endParaRPr>
              </a:p>
            </p:txBody>
          </p:sp>
          <p:cxnSp>
            <p:nvCxnSpPr>
              <p:cNvPr id="11" name="Straight Connector 10"/>
              <p:cNvCxnSpPr>
                <a:stCxn id="10" idx="0"/>
                <a:endCxn id="10" idx="1"/>
              </p:cNvCxnSpPr>
              <p:nvPr userDrawn="1"/>
            </p:nvCxnSpPr>
            <p:spPr>
              <a:xfrm flipV="1">
                <a:off x="0" y="6141492"/>
                <a:ext cx="4536754" cy="427295"/>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a:stCxn id="10" idx="1"/>
                <a:endCxn id="10" idx="2"/>
              </p:cNvCxnSpPr>
              <p:nvPr userDrawn="1"/>
            </p:nvCxnSpPr>
            <p:spPr>
              <a:xfrm>
                <a:off x="4536754" y="6141492"/>
                <a:ext cx="4607246" cy="421675"/>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pic>
            <p:nvPicPr>
              <p:cNvPr id="13" name="Picture 12" descr="newbadge (transparent).gif"/>
              <p:cNvPicPr>
                <a:picLocks noChangeAspect="1"/>
              </p:cNvPicPr>
              <p:nvPr/>
            </p:nvPicPr>
            <p:blipFill>
              <a:blip r:embed="rId2" cstate="print"/>
              <a:stretch>
                <a:fillRect/>
              </a:stretch>
            </p:blipFill>
            <p:spPr>
              <a:xfrm>
                <a:off x="4336476" y="5976604"/>
                <a:ext cx="494833" cy="611156"/>
              </a:xfrm>
              <a:prstGeom prst="rect">
                <a:avLst/>
              </a:prstGeom>
            </p:spPr>
          </p:pic>
        </p:gr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682388"/>
            <a:ext cx="8229600" cy="735249"/>
          </a:xfrm>
        </p:spPr>
        <p:txBody>
          <a:bodyPr/>
          <a:lstStyle/>
          <a:p>
            <a:r>
              <a:rPr lang="en-US" dirty="0" smtClean="0"/>
              <a:t>Click to edit Master title style</a:t>
            </a:r>
            <a:endParaRPr lang="en-GB"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70D7AFC8-3CDF-47BB-90AE-47220764F5F0}" type="datetimeFigureOut">
              <a:rPr lang="en-GB" smtClean="0"/>
              <a:pPr/>
              <a:t>28/06/2017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06D0ACA-F5D9-4FE2-B6F1-597A10D2D009}" type="slidenum">
              <a:rPr lang="en-GB" smtClean="0"/>
              <a:pPr/>
              <a:t>‹#›</a:t>
            </a:fld>
            <a:endParaRPr lang="en-GB"/>
          </a:p>
        </p:txBody>
      </p:sp>
      <p:grpSp>
        <p:nvGrpSpPr>
          <p:cNvPr id="8" name="Group 7"/>
          <p:cNvGrpSpPr/>
          <p:nvPr userDrawn="1"/>
        </p:nvGrpSpPr>
        <p:grpSpPr>
          <a:xfrm>
            <a:off x="0" y="0"/>
            <a:ext cx="9144000" cy="6857999"/>
            <a:chOff x="0" y="0"/>
            <a:chExt cx="9144000" cy="6857999"/>
          </a:xfrm>
        </p:grpSpPr>
        <p:grpSp>
          <p:nvGrpSpPr>
            <p:cNvPr id="9" name="Group 21"/>
            <p:cNvGrpSpPr/>
            <p:nvPr userDrawn="1"/>
          </p:nvGrpSpPr>
          <p:grpSpPr>
            <a:xfrm>
              <a:off x="0" y="0"/>
              <a:ext cx="9144000" cy="700920"/>
              <a:chOff x="0" y="0"/>
              <a:chExt cx="9144000" cy="700920"/>
            </a:xfrm>
          </p:grpSpPr>
          <p:sp>
            <p:nvSpPr>
              <p:cNvPr id="15" name="Freeform 14"/>
              <p:cNvSpPr/>
              <p:nvPr/>
            </p:nvSpPr>
            <p:spPr>
              <a:xfrm>
                <a:off x="0" y="0"/>
                <a:ext cx="9144000" cy="700920"/>
              </a:xfrm>
              <a:custGeom>
                <a:avLst/>
                <a:gdLst>
                  <a:gd name="connsiteX0" fmla="*/ 0 w 8532440"/>
                  <a:gd name="connsiteY0" fmla="*/ 0 h 836712"/>
                  <a:gd name="connsiteX1" fmla="*/ 8532440 w 8532440"/>
                  <a:gd name="connsiteY1" fmla="*/ 0 h 836712"/>
                  <a:gd name="connsiteX2" fmla="*/ 8532440 w 8532440"/>
                  <a:gd name="connsiteY2" fmla="*/ 836712 h 836712"/>
                  <a:gd name="connsiteX3" fmla="*/ 0 w 8532440"/>
                  <a:gd name="connsiteY3" fmla="*/ 836712 h 836712"/>
                  <a:gd name="connsiteX4" fmla="*/ 0 w 8532440"/>
                  <a:gd name="connsiteY4" fmla="*/ 0 h 836712"/>
                  <a:gd name="connsiteX0" fmla="*/ 0 w 8532440"/>
                  <a:gd name="connsiteY0" fmla="*/ 0 h 1268760"/>
                  <a:gd name="connsiteX1" fmla="*/ 8532440 w 8532440"/>
                  <a:gd name="connsiteY1" fmla="*/ 0 h 1268760"/>
                  <a:gd name="connsiteX2" fmla="*/ 8532440 w 8532440"/>
                  <a:gd name="connsiteY2" fmla="*/ 836712 h 1268760"/>
                  <a:gd name="connsiteX3" fmla="*/ 4067944 w 8532440"/>
                  <a:gd name="connsiteY3" fmla="*/ 1268760 h 1268760"/>
                  <a:gd name="connsiteX4" fmla="*/ 0 w 8532440"/>
                  <a:gd name="connsiteY4" fmla="*/ 836712 h 1268760"/>
                  <a:gd name="connsiteX5" fmla="*/ 0 w 8532440"/>
                  <a:gd name="connsiteY5" fmla="*/ 0 h 1268760"/>
                  <a:gd name="connsiteX0" fmla="*/ 0 w 8532440"/>
                  <a:gd name="connsiteY0" fmla="*/ 0 h 1268760"/>
                  <a:gd name="connsiteX1" fmla="*/ 8532440 w 8532440"/>
                  <a:gd name="connsiteY1" fmla="*/ 0 h 1268760"/>
                  <a:gd name="connsiteX2" fmla="*/ 8532440 w 8532440"/>
                  <a:gd name="connsiteY2" fmla="*/ 836712 h 1268760"/>
                  <a:gd name="connsiteX3" fmla="*/ 4067944 w 8532440"/>
                  <a:gd name="connsiteY3" fmla="*/ 1268760 h 1268760"/>
                  <a:gd name="connsiteX4" fmla="*/ 0 w 8532440"/>
                  <a:gd name="connsiteY4" fmla="*/ 548680 h 1268760"/>
                  <a:gd name="connsiteX5" fmla="*/ 0 w 8532440"/>
                  <a:gd name="connsiteY5" fmla="*/ 0 h 1268760"/>
                  <a:gd name="connsiteX0" fmla="*/ 0 w 8532440"/>
                  <a:gd name="connsiteY0" fmla="*/ 0 h 1268760"/>
                  <a:gd name="connsiteX1" fmla="*/ 8532440 w 8532440"/>
                  <a:gd name="connsiteY1" fmla="*/ 0 h 1268760"/>
                  <a:gd name="connsiteX2" fmla="*/ 8460432 w 8532440"/>
                  <a:gd name="connsiteY2" fmla="*/ 476672 h 1268760"/>
                  <a:gd name="connsiteX3" fmla="*/ 4067944 w 8532440"/>
                  <a:gd name="connsiteY3" fmla="*/ 1268760 h 1268760"/>
                  <a:gd name="connsiteX4" fmla="*/ 0 w 8532440"/>
                  <a:gd name="connsiteY4" fmla="*/ 548680 h 1268760"/>
                  <a:gd name="connsiteX5" fmla="*/ 0 w 8532440"/>
                  <a:gd name="connsiteY5" fmla="*/ 0 h 1268760"/>
                  <a:gd name="connsiteX0" fmla="*/ 0 w 8532440"/>
                  <a:gd name="connsiteY0" fmla="*/ 0 h 1268760"/>
                  <a:gd name="connsiteX1" fmla="*/ 8532440 w 8532440"/>
                  <a:gd name="connsiteY1" fmla="*/ 0 h 1268760"/>
                  <a:gd name="connsiteX2" fmla="*/ 8532440 w 8532440"/>
                  <a:gd name="connsiteY2" fmla="*/ 476672 h 1268760"/>
                  <a:gd name="connsiteX3" fmla="*/ 4067944 w 8532440"/>
                  <a:gd name="connsiteY3" fmla="*/ 1268760 h 1268760"/>
                  <a:gd name="connsiteX4" fmla="*/ 0 w 8532440"/>
                  <a:gd name="connsiteY4" fmla="*/ 548680 h 1268760"/>
                  <a:gd name="connsiteX5" fmla="*/ 0 w 8532440"/>
                  <a:gd name="connsiteY5" fmla="*/ 0 h 1268760"/>
                  <a:gd name="connsiteX0" fmla="*/ 0 w 8532440"/>
                  <a:gd name="connsiteY0" fmla="*/ 0 h 1268760"/>
                  <a:gd name="connsiteX1" fmla="*/ 8532440 w 8532440"/>
                  <a:gd name="connsiteY1" fmla="*/ 0 h 1268760"/>
                  <a:gd name="connsiteX2" fmla="*/ 8532440 w 8532440"/>
                  <a:gd name="connsiteY2" fmla="*/ 548680 h 1268760"/>
                  <a:gd name="connsiteX3" fmla="*/ 4067944 w 8532440"/>
                  <a:gd name="connsiteY3" fmla="*/ 1268760 h 1268760"/>
                  <a:gd name="connsiteX4" fmla="*/ 0 w 8532440"/>
                  <a:gd name="connsiteY4" fmla="*/ 548680 h 1268760"/>
                  <a:gd name="connsiteX5" fmla="*/ 0 w 8532440"/>
                  <a:gd name="connsiteY5" fmla="*/ 0 h 1268760"/>
                  <a:gd name="connsiteX0" fmla="*/ 0 w 8532440"/>
                  <a:gd name="connsiteY0" fmla="*/ 0 h 548680"/>
                  <a:gd name="connsiteX1" fmla="*/ 8532440 w 8532440"/>
                  <a:gd name="connsiteY1" fmla="*/ 0 h 548680"/>
                  <a:gd name="connsiteX2" fmla="*/ 8532440 w 8532440"/>
                  <a:gd name="connsiteY2" fmla="*/ 548680 h 548680"/>
                  <a:gd name="connsiteX3" fmla="*/ 4220764 w 8532440"/>
                  <a:gd name="connsiteY3" fmla="*/ 446344 h 548680"/>
                  <a:gd name="connsiteX4" fmla="*/ 0 w 8532440"/>
                  <a:gd name="connsiteY4" fmla="*/ 548680 h 548680"/>
                  <a:gd name="connsiteX5" fmla="*/ 0 w 8532440"/>
                  <a:gd name="connsiteY5" fmla="*/ 0 h 548680"/>
                  <a:gd name="connsiteX0" fmla="*/ 0 w 8532440"/>
                  <a:gd name="connsiteY0" fmla="*/ 0 h 844750"/>
                  <a:gd name="connsiteX1" fmla="*/ 8532440 w 8532440"/>
                  <a:gd name="connsiteY1" fmla="*/ 0 h 844750"/>
                  <a:gd name="connsiteX2" fmla="*/ 8532440 w 8532440"/>
                  <a:gd name="connsiteY2" fmla="*/ 548680 h 844750"/>
                  <a:gd name="connsiteX3" fmla="*/ 4220764 w 8532440"/>
                  <a:gd name="connsiteY3" fmla="*/ 446344 h 844750"/>
                  <a:gd name="connsiteX4" fmla="*/ 0 w 8532440"/>
                  <a:gd name="connsiteY4" fmla="*/ 844750 h 844750"/>
                  <a:gd name="connsiteX5" fmla="*/ 0 w 8532440"/>
                  <a:gd name="connsiteY5" fmla="*/ 0 h 844750"/>
                  <a:gd name="connsiteX0" fmla="*/ 0 w 8532440"/>
                  <a:gd name="connsiteY0" fmla="*/ 0 h 976336"/>
                  <a:gd name="connsiteX1" fmla="*/ 8532440 w 8532440"/>
                  <a:gd name="connsiteY1" fmla="*/ 0 h 976336"/>
                  <a:gd name="connsiteX2" fmla="*/ 8532440 w 8532440"/>
                  <a:gd name="connsiteY2" fmla="*/ 976336 h 976336"/>
                  <a:gd name="connsiteX3" fmla="*/ 4220764 w 8532440"/>
                  <a:gd name="connsiteY3" fmla="*/ 446344 h 976336"/>
                  <a:gd name="connsiteX4" fmla="*/ 0 w 8532440"/>
                  <a:gd name="connsiteY4" fmla="*/ 844750 h 976336"/>
                  <a:gd name="connsiteX5" fmla="*/ 0 w 8532440"/>
                  <a:gd name="connsiteY5" fmla="*/ 0 h 976336"/>
                  <a:gd name="connsiteX0" fmla="*/ 0 w 8532440"/>
                  <a:gd name="connsiteY0" fmla="*/ 0 h 844750"/>
                  <a:gd name="connsiteX1" fmla="*/ 8532440 w 8532440"/>
                  <a:gd name="connsiteY1" fmla="*/ 0 h 844750"/>
                  <a:gd name="connsiteX2" fmla="*/ 8532440 w 8532440"/>
                  <a:gd name="connsiteY2" fmla="*/ 844750 h 844750"/>
                  <a:gd name="connsiteX3" fmla="*/ 4220764 w 8532440"/>
                  <a:gd name="connsiteY3" fmla="*/ 446344 h 844750"/>
                  <a:gd name="connsiteX4" fmla="*/ 0 w 8532440"/>
                  <a:gd name="connsiteY4" fmla="*/ 844750 h 844750"/>
                  <a:gd name="connsiteX5" fmla="*/ 0 w 8532440"/>
                  <a:gd name="connsiteY5" fmla="*/ 0 h 844750"/>
                  <a:gd name="connsiteX0" fmla="*/ 0 w 8532440"/>
                  <a:gd name="connsiteY0" fmla="*/ 0 h 844750"/>
                  <a:gd name="connsiteX1" fmla="*/ 8532440 w 8532440"/>
                  <a:gd name="connsiteY1" fmla="*/ 0 h 844750"/>
                  <a:gd name="connsiteX2" fmla="*/ 8532440 w 8532440"/>
                  <a:gd name="connsiteY2" fmla="*/ 844750 h 844750"/>
                  <a:gd name="connsiteX3" fmla="*/ 4220764 w 8532440"/>
                  <a:gd name="connsiteY3" fmla="*/ 561482 h 844750"/>
                  <a:gd name="connsiteX4" fmla="*/ 0 w 8532440"/>
                  <a:gd name="connsiteY4" fmla="*/ 844750 h 844750"/>
                  <a:gd name="connsiteX5" fmla="*/ 0 w 8532440"/>
                  <a:gd name="connsiteY5" fmla="*/ 0 h 844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32440" h="844750">
                    <a:moveTo>
                      <a:pt x="0" y="0"/>
                    </a:moveTo>
                    <a:lnTo>
                      <a:pt x="8532440" y="0"/>
                    </a:lnTo>
                    <a:lnTo>
                      <a:pt x="8532440" y="844750"/>
                    </a:lnTo>
                    <a:lnTo>
                      <a:pt x="4220764" y="561482"/>
                    </a:lnTo>
                    <a:lnTo>
                      <a:pt x="0" y="844750"/>
                    </a:lnTo>
                    <a:lnTo>
                      <a:pt x="0" y="0"/>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t" anchorCtr="0"/>
              <a:lstStyle/>
              <a:p>
                <a:pPr algn="ctr"/>
                <a:r>
                  <a:rPr lang="en-GB" sz="2400" dirty="0" smtClean="0">
                    <a:solidFill>
                      <a:srgbClr val="FFFF00"/>
                    </a:solidFill>
                    <a:latin typeface="Arial" pitchFamily="34" charset="0"/>
                    <a:cs typeface="Arial" pitchFamily="34" charset="0"/>
                  </a:rPr>
                  <a:t>Blue Coat Church of England School and Music College</a:t>
                </a:r>
                <a:endParaRPr lang="en-GB" sz="2400" dirty="0">
                  <a:solidFill>
                    <a:srgbClr val="FFFF00"/>
                  </a:solidFill>
                  <a:latin typeface="Arial" pitchFamily="34" charset="0"/>
                  <a:cs typeface="Arial" pitchFamily="34" charset="0"/>
                </a:endParaRPr>
              </a:p>
            </p:txBody>
          </p:sp>
          <p:cxnSp>
            <p:nvCxnSpPr>
              <p:cNvPr id="16" name="Straight Connector 15"/>
              <p:cNvCxnSpPr>
                <a:stCxn id="15" idx="4"/>
                <a:endCxn id="15" idx="3"/>
              </p:cNvCxnSpPr>
              <p:nvPr/>
            </p:nvCxnSpPr>
            <p:spPr>
              <a:xfrm flipV="1">
                <a:off x="0" y="465882"/>
                <a:ext cx="4523286" cy="235038"/>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a:stCxn id="15" idx="3"/>
                <a:endCxn id="15" idx="2"/>
              </p:cNvCxnSpPr>
              <p:nvPr/>
            </p:nvCxnSpPr>
            <p:spPr>
              <a:xfrm>
                <a:off x="4523286" y="465882"/>
                <a:ext cx="4620714" cy="235038"/>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0" name="Group 22"/>
            <p:cNvGrpSpPr/>
            <p:nvPr userDrawn="1"/>
          </p:nvGrpSpPr>
          <p:grpSpPr>
            <a:xfrm>
              <a:off x="0" y="5976604"/>
              <a:ext cx="9144000" cy="881395"/>
              <a:chOff x="0" y="5976604"/>
              <a:chExt cx="9144000" cy="881395"/>
            </a:xfrm>
          </p:grpSpPr>
          <p:sp>
            <p:nvSpPr>
              <p:cNvPr id="11" name="Freeform 10"/>
              <p:cNvSpPr/>
              <p:nvPr userDrawn="1"/>
            </p:nvSpPr>
            <p:spPr>
              <a:xfrm>
                <a:off x="0" y="6141492"/>
                <a:ext cx="9144000" cy="716507"/>
              </a:xfrm>
              <a:custGeom>
                <a:avLst/>
                <a:gdLst>
                  <a:gd name="connsiteX0" fmla="*/ 0 w 8388424"/>
                  <a:gd name="connsiteY0" fmla="*/ 0 h 576064"/>
                  <a:gd name="connsiteX1" fmla="*/ 8388424 w 8388424"/>
                  <a:gd name="connsiteY1" fmla="*/ 0 h 576064"/>
                  <a:gd name="connsiteX2" fmla="*/ 8388424 w 8388424"/>
                  <a:gd name="connsiteY2" fmla="*/ 576064 h 576064"/>
                  <a:gd name="connsiteX3" fmla="*/ 0 w 8388424"/>
                  <a:gd name="connsiteY3" fmla="*/ 576064 h 576064"/>
                  <a:gd name="connsiteX4" fmla="*/ 0 w 8388424"/>
                  <a:gd name="connsiteY4" fmla="*/ 0 h 576064"/>
                  <a:gd name="connsiteX0" fmla="*/ 0 w 8388424"/>
                  <a:gd name="connsiteY0" fmla="*/ 288032 h 864096"/>
                  <a:gd name="connsiteX1" fmla="*/ 4211960 w 8388424"/>
                  <a:gd name="connsiteY1" fmla="*/ 0 h 864096"/>
                  <a:gd name="connsiteX2" fmla="*/ 8388424 w 8388424"/>
                  <a:gd name="connsiteY2" fmla="*/ 288032 h 864096"/>
                  <a:gd name="connsiteX3" fmla="*/ 8388424 w 8388424"/>
                  <a:gd name="connsiteY3" fmla="*/ 864096 h 864096"/>
                  <a:gd name="connsiteX4" fmla="*/ 0 w 8388424"/>
                  <a:gd name="connsiteY4" fmla="*/ 864096 h 864096"/>
                  <a:gd name="connsiteX5" fmla="*/ 0 w 8388424"/>
                  <a:gd name="connsiteY5" fmla="*/ 288032 h 864096"/>
                  <a:gd name="connsiteX0" fmla="*/ 0 w 8388424"/>
                  <a:gd name="connsiteY0" fmla="*/ 288032 h 864096"/>
                  <a:gd name="connsiteX1" fmla="*/ 4211960 w 8388424"/>
                  <a:gd name="connsiteY1" fmla="*/ 0 h 864096"/>
                  <a:gd name="connsiteX2" fmla="*/ 8388424 w 8388424"/>
                  <a:gd name="connsiteY2" fmla="*/ 504056 h 864096"/>
                  <a:gd name="connsiteX3" fmla="*/ 8388424 w 8388424"/>
                  <a:gd name="connsiteY3" fmla="*/ 864096 h 864096"/>
                  <a:gd name="connsiteX4" fmla="*/ 0 w 8388424"/>
                  <a:gd name="connsiteY4" fmla="*/ 864096 h 864096"/>
                  <a:gd name="connsiteX5" fmla="*/ 0 w 8388424"/>
                  <a:gd name="connsiteY5" fmla="*/ 288032 h 864096"/>
                  <a:gd name="connsiteX0" fmla="*/ 0 w 8388424"/>
                  <a:gd name="connsiteY0" fmla="*/ 504056 h 864096"/>
                  <a:gd name="connsiteX1" fmla="*/ 4211960 w 8388424"/>
                  <a:gd name="connsiteY1" fmla="*/ 0 h 864096"/>
                  <a:gd name="connsiteX2" fmla="*/ 8388424 w 8388424"/>
                  <a:gd name="connsiteY2" fmla="*/ 504056 h 864096"/>
                  <a:gd name="connsiteX3" fmla="*/ 8388424 w 8388424"/>
                  <a:gd name="connsiteY3" fmla="*/ 864096 h 864096"/>
                  <a:gd name="connsiteX4" fmla="*/ 0 w 8388424"/>
                  <a:gd name="connsiteY4" fmla="*/ 864096 h 864096"/>
                  <a:gd name="connsiteX5" fmla="*/ 0 w 8388424"/>
                  <a:gd name="connsiteY5" fmla="*/ 504056 h 864096"/>
                  <a:gd name="connsiteX0" fmla="*/ 0 w 8388424"/>
                  <a:gd name="connsiteY0" fmla="*/ 360040 h 720080"/>
                  <a:gd name="connsiteX1" fmla="*/ 4211960 w 8388424"/>
                  <a:gd name="connsiteY1" fmla="*/ 0 h 720080"/>
                  <a:gd name="connsiteX2" fmla="*/ 8388424 w 8388424"/>
                  <a:gd name="connsiteY2" fmla="*/ 360040 h 720080"/>
                  <a:gd name="connsiteX3" fmla="*/ 8388424 w 8388424"/>
                  <a:gd name="connsiteY3" fmla="*/ 720080 h 720080"/>
                  <a:gd name="connsiteX4" fmla="*/ 0 w 8388424"/>
                  <a:gd name="connsiteY4" fmla="*/ 720080 h 720080"/>
                  <a:gd name="connsiteX5" fmla="*/ 0 w 8388424"/>
                  <a:gd name="connsiteY5" fmla="*/ 360040 h 720080"/>
                  <a:gd name="connsiteX0" fmla="*/ 0 w 8388424"/>
                  <a:gd name="connsiteY0" fmla="*/ 360040 h 720080"/>
                  <a:gd name="connsiteX1" fmla="*/ 4211960 w 8388424"/>
                  <a:gd name="connsiteY1" fmla="*/ 0 h 720080"/>
                  <a:gd name="connsiteX2" fmla="*/ 8388424 w 8388424"/>
                  <a:gd name="connsiteY2" fmla="*/ 247086 h 720080"/>
                  <a:gd name="connsiteX3" fmla="*/ 8388424 w 8388424"/>
                  <a:gd name="connsiteY3" fmla="*/ 720080 h 720080"/>
                  <a:gd name="connsiteX4" fmla="*/ 0 w 8388424"/>
                  <a:gd name="connsiteY4" fmla="*/ 720080 h 720080"/>
                  <a:gd name="connsiteX5" fmla="*/ 0 w 8388424"/>
                  <a:gd name="connsiteY5" fmla="*/ 360040 h 720080"/>
                  <a:gd name="connsiteX0" fmla="*/ 0 w 8388424"/>
                  <a:gd name="connsiteY0" fmla="*/ 218848 h 720080"/>
                  <a:gd name="connsiteX1" fmla="*/ 4211960 w 8388424"/>
                  <a:gd name="connsiteY1" fmla="*/ 0 h 720080"/>
                  <a:gd name="connsiteX2" fmla="*/ 8388424 w 8388424"/>
                  <a:gd name="connsiteY2" fmla="*/ 247086 h 720080"/>
                  <a:gd name="connsiteX3" fmla="*/ 8388424 w 8388424"/>
                  <a:gd name="connsiteY3" fmla="*/ 720080 h 720080"/>
                  <a:gd name="connsiteX4" fmla="*/ 0 w 8388424"/>
                  <a:gd name="connsiteY4" fmla="*/ 720080 h 720080"/>
                  <a:gd name="connsiteX5" fmla="*/ 0 w 8388424"/>
                  <a:gd name="connsiteY5" fmla="*/ 218848 h 720080"/>
                  <a:gd name="connsiteX0" fmla="*/ 0 w 8388424"/>
                  <a:gd name="connsiteY0" fmla="*/ 218848 h 720080"/>
                  <a:gd name="connsiteX1" fmla="*/ 4211960 w 8388424"/>
                  <a:gd name="connsiteY1" fmla="*/ 0 h 720080"/>
                  <a:gd name="connsiteX2" fmla="*/ 8388424 w 8388424"/>
                  <a:gd name="connsiteY2" fmla="*/ 389325 h 720080"/>
                  <a:gd name="connsiteX3" fmla="*/ 8388424 w 8388424"/>
                  <a:gd name="connsiteY3" fmla="*/ 720080 h 720080"/>
                  <a:gd name="connsiteX4" fmla="*/ 0 w 8388424"/>
                  <a:gd name="connsiteY4" fmla="*/ 720080 h 720080"/>
                  <a:gd name="connsiteX5" fmla="*/ 0 w 8388424"/>
                  <a:gd name="connsiteY5" fmla="*/ 218848 h 720080"/>
                  <a:gd name="connsiteX0" fmla="*/ 0 w 8388424"/>
                  <a:gd name="connsiteY0" fmla="*/ 76610 h 720080"/>
                  <a:gd name="connsiteX1" fmla="*/ 4211960 w 8388424"/>
                  <a:gd name="connsiteY1" fmla="*/ 0 h 720080"/>
                  <a:gd name="connsiteX2" fmla="*/ 8388424 w 8388424"/>
                  <a:gd name="connsiteY2" fmla="*/ 389325 h 720080"/>
                  <a:gd name="connsiteX3" fmla="*/ 8388424 w 8388424"/>
                  <a:gd name="connsiteY3" fmla="*/ 720080 h 720080"/>
                  <a:gd name="connsiteX4" fmla="*/ 0 w 8388424"/>
                  <a:gd name="connsiteY4" fmla="*/ 720080 h 720080"/>
                  <a:gd name="connsiteX5" fmla="*/ 0 w 8388424"/>
                  <a:gd name="connsiteY5" fmla="*/ 76610 h 720080"/>
                  <a:gd name="connsiteX0" fmla="*/ 0 w 8388424"/>
                  <a:gd name="connsiteY0" fmla="*/ 76610 h 720080"/>
                  <a:gd name="connsiteX1" fmla="*/ 4211960 w 8388424"/>
                  <a:gd name="connsiteY1" fmla="*/ 0 h 720080"/>
                  <a:gd name="connsiteX2" fmla="*/ 8388424 w 8388424"/>
                  <a:gd name="connsiteY2" fmla="*/ 87069 h 720080"/>
                  <a:gd name="connsiteX3" fmla="*/ 8388424 w 8388424"/>
                  <a:gd name="connsiteY3" fmla="*/ 720080 h 720080"/>
                  <a:gd name="connsiteX4" fmla="*/ 0 w 8388424"/>
                  <a:gd name="connsiteY4" fmla="*/ 720080 h 720080"/>
                  <a:gd name="connsiteX5" fmla="*/ 0 w 8388424"/>
                  <a:gd name="connsiteY5" fmla="*/ 76610 h 720080"/>
                  <a:gd name="connsiteX0" fmla="*/ 0 w 8388424"/>
                  <a:gd name="connsiteY0" fmla="*/ 0 h 643470"/>
                  <a:gd name="connsiteX1" fmla="*/ 4211960 w 8388424"/>
                  <a:gd name="connsiteY1" fmla="*/ 190087 h 643470"/>
                  <a:gd name="connsiteX2" fmla="*/ 8388424 w 8388424"/>
                  <a:gd name="connsiteY2" fmla="*/ 10459 h 643470"/>
                  <a:gd name="connsiteX3" fmla="*/ 8388424 w 8388424"/>
                  <a:gd name="connsiteY3" fmla="*/ 643470 h 643470"/>
                  <a:gd name="connsiteX4" fmla="*/ 0 w 8388424"/>
                  <a:gd name="connsiteY4" fmla="*/ 643470 h 643470"/>
                  <a:gd name="connsiteX5" fmla="*/ 0 w 8388424"/>
                  <a:gd name="connsiteY5" fmla="*/ 0 h 643470"/>
                  <a:gd name="connsiteX0" fmla="*/ 0 w 8388424"/>
                  <a:gd name="connsiteY0" fmla="*/ 0 h 643470"/>
                  <a:gd name="connsiteX1" fmla="*/ 4211960 w 8388424"/>
                  <a:gd name="connsiteY1" fmla="*/ 314545 h 643470"/>
                  <a:gd name="connsiteX2" fmla="*/ 8388424 w 8388424"/>
                  <a:gd name="connsiteY2" fmla="*/ 10459 h 643470"/>
                  <a:gd name="connsiteX3" fmla="*/ 8388424 w 8388424"/>
                  <a:gd name="connsiteY3" fmla="*/ 643470 h 643470"/>
                  <a:gd name="connsiteX4" fmla="*/ 0 w 8388424"/>
                  <a:gd name="connsiteY4" fmla="*/ 643470 h 643470"/>
                  <a:gd name="connsiteX5" fmla="*/ 0 w 8388424"/>
                  <a:gd name="connsiteY5" fmla="*/ 0 h 643470"/>
                  <a:gd name="connsiteX0" fmla="*/ 0 w 8388424"/>
                  <a:gd name="connsiteY0" fmla="*/ 289967 h 933437"/>
                  <a:gd name="connsiteX1" fmla="*/ 4161879 w 8388424"/>
                  <a:gd name="connsiteY1" fmla="*/ 0 h 933437"/>
                  <a:gd name="connsiteX2" fmla="*/ 8388424 w 8388424"/>
                  <a:gd name="connsiteY2" fmla="*/ 300426 h 933437"/>
                  <a:gd name="connsiteX3" fmla="*/ 8388424 w 8388424"/>
                  <a:gd name="connsiteY3" fmla="*/ 933437 h 933437"/>
                  <a:gd name="connsiteX4" fmla="*/ 0 w 8388424"/>
                  <a:gd name="connsiteY4" fmla="*/ 933437 h 933437"/>
                  <a:gd name="connsiteX5" fmla="*/ 0 w 8388424"/>
                  <a:gd name="connsiteY5" fmla="*/ 289967 h 933437"/>
                  <a:gd name="connsiteX0" fmla="*/ 0 w 8388424"/>
                  <a:gd name="connsiteY0" fmla="*/ 556663 h 933437"/>
                  <a:gd name="connsiteX1" fmla="*/ 4161879 w 8388424"/>
                  <a:gd name="connsiteY1" fmla="*/ 0 h 933437"/>
                  <a:gd name="connsiteX2" fmla="*/ 8388424 w 8388424"/>
                  <a:gd name="connsiteY2" fmla="*/ 300426 h 933437"/>
                  <a:gd name="connsiteX3" fmla="*/ 8388424 w 8388424"/>
                  <a:gd name="connsiteY3" fmla="*/ 933437 h 933437"/>
                  <a:gd name="connsiteX4" fmla="*/ 0 w 8388424"/>
                  <a:gd name="connsiteY4" fmla="*/ 933437 h 933437"/>
                  <a:gd name="connsiteX5" fmla="*/ 0 w 8388424"/>
                  <a:gd name="connsiteY5" fmla="*/ 556663 h 933437"/>
                  <a:gd name="connsiteX0" fmla="*/ 0 w 8388424"/>
                  <a:gd name="connsiteY0" fmla="*/ 556663 h 933437"/>
                  <a:gd name="connsiteX1" fmla="*/ 4161879 w 8388424"/>
                  <a:gd name="connsiteY1" fmla="*/ 0 h 933437"/>
                  <a:gd name="connsiteX2" fmla="*/ 8388424 w 8388424"/>
                  <a:gd name="connsiteY2" fmla="*/ 549342 h 933437"/>
                  <a:gd name="connsiteX3" fmla="*/ 8388424 w 8388424"/>
                  <a:gd name="connsiteY3" fmla="*/ 933437 h 933437"/>
                  <a:gd name="connsiteX4" fmla="*/ 0 w 8388424"/>
                  <a:gd name="connsiteY4" fmla="*/ 933437 h 933437"/>
                  <a:gd name="connsiteX5" fmla="*/ 0 w 8388424"/>
                  <a:gd name="connsiteY5" fmla="*/ 556663 h 933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88424" h="933437">
                    <a:moveTo>
                      <a:pt x="0" y="556663"/>
                    </a:moveTo>
                    <a:lnTo>
                      <a:pt x="4161879" y="0"/>
                    </a:lnTo>
                    <a:lnTo>
                      <a:pt x="8388424" y="549342"/>
                    </a:lnTo>
                    <a:lnTo>
                      <a:pt x="8388424" y="933437"/>
                    </a:lnTo>
                    <a:lnTo>
                      <a:pt x="0" y="933437"/>
                    </a:lnTo>
                    <a:lnTo>
                      <a:pt x="0" y="556663"/>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nchorCtr="0"/>
              <a:lstStyle/>
              <a:p>
                <a:pPr algn="ctr"/>
                <a:r>
                  <a:rPr lang="en-GB" sz="1800" dirty="0" smtClean="0">
                    <a:solidFill>
                      <a:srgbClr val="FFFF00"/>
                    </a:solidFill>
                    <a:latin typeface="Arial" pitchFamily="34" charset="0"/>
                    <a:cs typeface="Arial" pitchFamily="34" charset="0"/>
                  </a:rPr>
                  <a:t>Christian Education with Care</a:t>
                </a:r>
                <a:endParaRPr lang="en-GB" sz="1800" dirty="0">
                  <a:solidFill>
                    <a:srgbClr val="FFFF00"/>
                  </a:solidFill>
                  <a:latin typeface="Arial" pitchFamily="34" charset="0"/>
                  <a:cs typeface="Arial" pitchFamily="34" charset="0"/>
                </a:endParaRPr>
              </a:p>
            </p:txBody>
          </p:sp>
          <p:cxnSp>
            <p:nvCxnSpPr>
              <p:cNvPr id="12" name="Straight Connector 11"/>
              <p:cNvCxnSpPr>
                <a:stCxn id="11" idx="0"/>
                <a:endCxn id="11" idx="1"/>
              </p:cNvCxnSpPr>
              <p:nvPr userDrawn="1"/>
            </p:nvCxnSpPr>
            <p:spPr>
              <a:xfrm flipV="1">
                <a:off x="0" y="6141492"/>
                <a:ext cx="4536754" cy="427295"/>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a:stCxn id="11" idx="1"/>
                <a:endCxn id="11" idx="2"/>
              </p:cNvCxnSpPr>
              <p:nvPr userDrawn="1"/>
            </p:nvCxnSpPr>
            <p:spPr>
              <a:xfrm>
                <a:off x="4536754" y="6141492"/>
                <a:ext cx="4607246" cy="421675"/>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pic>
            <p:nvPicPr>
              <p:cNvPr id="14" name="Picture 13" descr="newbadge (transparent).gif"/>
              <p:cNvPicPr>
                <a:picLocks noChangeAspect="1"/>
              </p:cNvPicPr>
              <p:nvPr/>
            </p:nvPicPr>
            <p:blipFill>
              <a:blip r:embed="rId2" cstate="print"/>
              <a:stretch>
                <a:fillRect/>
              </a:stretch>
            </p:blipFill>
            <p:spPr>
              <a:xfrm>
                <a:off x="4336476" y="5976604"/>
                <a:ext cx="494833" cy="611156"/>
              </a:xfrm>
              <a:prstGeom prst="rect">
                <a:avLst/>
              </a:prstGeom>
            </p:spPr>
          </p:pic>
        </p:gr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696036"/>
            <a:ext cx="8229600" cy="721601"/>
          </a:xfrm>
        </p:spPr>
        <p:txBody>
          <a:bodyPr/>
          <a:lstStyle>
            <a:lvl1pPr>
              <a:defRPr/>
            </a:lvl1pPr>
          </a:lstStyle>
          <a:p>
            <a:r>
              <a:rPr lang="en-US" dirty="0" smtClean="0"/>
              <a:t>Click to edit Master title style</a:t>
            </a:r>
            <a:endParaRPr lang="en-GB"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70D7AFC8-3CDF-47BB-90AE-47220764F5F0}" type="datetimeFigureOut">
              <a:rPr lang="en-GB" smtClean="0"/>
              <a:pPr/>
              <a:t>28/06/2017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06D0ACA-F5D9-4FE2-B6F1-597A10D2D009}" type="slidenum">
              <a:rPr lang="en-GB" smtClean="0"/>
              <a:pPr/>
              <a:t>‹#›</a:t>
            </a:fld>
            <a:endParaRPr lang="en-GB"/>
          </a:p>
        </p:txBody>
      </p:sp>
      <p:grpSp>
        <p:nvGrpSpPr>
          <p:cNvPr id="10" name="Group 9"/>
          <p:cNvGrpSpPr/>
          <p:nvPr userDrawn="1"/>
        </p:nvGrpSpPr>
        <p:grpSpPr>
          <a:xfrm>
            <a:off x="0" y="0"/>
            <a:ext cx="9144000" cy="6857999"/>
            <a:chOff x="0" y="0"/>
            <a:chExt cx="9144000" cy="6857999"/>
          </a:xfrm>
        </p:grpSpPr>
        <p:grpSp>
          <p:nvGrpSpPr>
            <p:cNvPr id="11" name="Group 21"/>
            <p:cNvGrpSpPr/>
            <p:nvPr userDrawn="1"/>
          </p:nvGrpSpPr>
          <p:grpSpPr>
            <a:xfrm>
              <a:off x="0" y="0"/>
              <a:ext cx="9144000" cy="700920"/>
              <a:chOff x="0" y="0"/>
              <a:chExt cx="9144000" cy="700920"/>
            </a:xfrm>
          </p:grpSpPr>
          <p:sp>
            <p:nvSpPr>
              <p:cNvPr id="17" name="Freeform 16"/>
              <p:cNvSpPr/>
              <p:nvPr/>
            </p:nvSpPr>
            <p:spPr>
              <a:xfrm>
                <a:off x="0" y="0"/>
                <a:ext cx="9144000" cy="700920"/>
              </a:xfrm>
              <a:custGeom>
                <a:avLst/>
                <a:gdLst>
                  <a:gd name="connsiteX0" fmla="*/ 0 w 8532440"/>
                  <a:gd name="connsiteY0" fmla="*/ 0 h 836712"/>
                  <a:gd name="connsiteX1" fmla="*/ 8532440 w 8532440"/>
                  <a:gd name="connsiteY1" fmla="*/ 0 h 836712"/>
                  <a:gd name="connsiteX2" fmla="*/ 8532440 w 8532440"/>
                  <a:gd name="connsiteY2" fmla="*/ 836712 h 836712"/>
                  <a:gd name="connsiteX3" fmla="*/ 0 w 8532440"/>
                  <a:gd name="connsiteY3" fmla="*/ 836712 h 836712"/>
                  <a:gd name="connsiteX4" fmla="*/ 0 w 8532440"/>
                  <a:gd name="connsiteY4" fmla="*/ 0 h 836712"/>
                  <a:gd name="connsiteX0" fmla="*/ 0 w 8532440"/>
                  <a:gd name="connsiteY0" fmla="*/ 0 h 1268760"/>
                  <a:gd name="connsiteX1" fmla="*/ 8532440 w 8532440"/>
                  <a:gd name="connsiteY1" fmla="*/ 0 h 1268760"/>
                  <a:gd name="connsiteX2" fmla="*/ 8532440 w 8532440"/>
                  <a:gd name="connsiteY2" fmla="*/ 836712 h 1268760"/>
                  <a:gd name="connsiteX3" fmla="*/ 4067944 w 8532440"/>
                  <a:gd name="connsiteY3" fmla="*/ 1268760 h 1268760"/>
                  <a:gd name="connsiteX4" fmla="*/ 0 w 8532440"/>
                  <a:gd name="connsiteY4" fmla="*/ 836712 h 1268760"/>
                  <a:gd name="connsiteX5" fmla="*/ 0 w 8532440"/>
                  <a:gd name="connsiteY5" fmla="*/ 0 h 1268760"/>
                  <a:gd name="connsiteX0" fmla="*/ 0 w 8532440"/>
                  <a:gd name="connsiteY0" fmla="*/ 0 h 1268760"/>
                  <a:gd name="connsiteX1" fmla="*/ 8532440 w 8532440"/>
                  <a:gd name="connsiteY1" fmla="*/ 0 h 1268760"/>
                  <a:gd name="connsiteX2" fmla="*/ 8532440 w 8532440"/>
                  <a:gd name="connsiteY2" fmla="*/ 836712 h 1268760"/>
                  <a:gd name="connsiteX3" fmla="*/ 4067944 w 8532440"/>
                  <a:gd name="connsiteY3" fmla="*/ 1268760 h 1268760"/>
                  <a:gd name="connsiteX4" fmla="*/ 0 w 8532440"/>
                  <a:gd name="connsiteY4" fmla="*/ 548680 h 1268760"/>
                  <a:gd name="connsiteX5" fmla="*/ 0 w 8532440"/>
                  <a:gd name="connsiteY5" fmla="*/ 0 h 1268760"/>
                  <a:gd name="connsiteX0" fmla="*/ 0 w 8532440"/>
                  <a:gd name="connsiteY0" fmla="*/ 0 h 1268760"/>
                  <a:gd name="connsiteX1" fmla="*/ 8532440 w 8532440"/>
                  <a:gd name="connsiteY1" fmla="*/ 0 h 1268760"/>
                  <a:gd name="connsiteX2" fmla="*/ 8460432 w 8532440"/>
                  <a:gd name="connsiteY2" fmla="*/ 476672 h 1268760"/>
                  <a:gd name="connsiteX3" fmla="*/ 4067944 w 8532440"/>
                  <a:gd name="connsiteY3" fmla="*/ 1268760 h 1268760"/>
                  <a:gd name="connsiteX4" fmla="*/ 0 w 8532440"/>
                  <a:gd name="connsiteY4" fmla="*/ 548680 h 1268760"/>
                  <a:gd name="connsiteX5" fmla="*/ 0 w 8532440"/>
                  <a:gd name="connsiteY5" fmla="*/ 0 h 1268760"/>
                  <a:gd name="connsiteX0" fmla="*/ 0 w 8532440"/>
                  <a:gd name="connsiteY0" fmla="*/ 0 h 1268760"/>
                  <a:gd name="connsiteX1" fmla="*/ 8532440 w 8532440"/>
                  <a:gd name="connsiteY1" fmla="*/ 0 h 1268760"/>
                  <a:gd name="connsiteX2" fmla="*/ 8532440 w 8532440"/>
                  <a:gd name="connsiteY2" fmla="*/ 476672 h 1268760"/>
                  <a:gd name="connsiteX3" fmla="*/ 4067944 w 8532440"/>
                  <a:gd name="connsiteY3" fmla="*/ 1268760 h 1268760"/>
                  <a:gd name="connsiteX4" fmla="*/ 0 w 8532440"/>
                  <a:gd name="connsiteY4" fmla="*/ 548680 h 1268760"/>
                  <a:gd name="connsiteX5" fmla="*/ 0 w 8532440"/>
                  <a:gd name="connsiteY5" fmla="*/ 0 h 1268760"/>
                  <a:gd name="connsiteX0" fmla="*/ 0 w 8532440"/>
                  <a:gd name="connsiteY0" fmla="*/ 0 h 1268760"/>
                  <a:gd name="connsiteX1" fmla="*/ 8532440 w 8532440"/>
                  <a:gd name="connsiteY1" fmla="*/ 0 h 1268760"/>
                  <a:gd name="connsiteX2" fmla="*/ 8532440 w 8532440"/>
                  <a:gd name="connsiteY2" fmla="*/ 548680 h 1268760"/>
                  <a:gd name="connsiteX3" fmla="*/ 4067944 w 8532440"/>
                  <a:gd name="connsiteY3" fmla="*/ 1268760 h 1268760"/>
                  <a:gd name="connsiteX4" fmla="*/ 0 w 8532440"/>
                  <a:gd name="connsiteY4" fmla="*/ 548680 h 1268760"/>
                  <a:gd name="connsiteX5" fmla="*/ 0 w 8532440"/>
                  <a:gd name="connsiteY5" fmla="*/ 0 h 1268760"/>
                  <a:gd name="connsiteX0" fmla="*/ 0 w 8532440"/>
                  <a:gd name="connsiteY0" fmla="*/ 0 h 548680"/>
                  <a:gd name="connsiteX1" fmla="*/ 8532440 w 8532440"/>
                  <a:gd name="connsiteY1" fmla="*/ 0 h 548680"/>
                  <a:gd name="connsiteX2" fmla="*/ 8532440 w 8532440"/>
                  <a:gd name="connsiteY2" fmla="*/ 548680 h 548680"/>
                  <a:gd name="connsiteX3" fmla="*/ 4220764 w 8532440"/>
                  <a:gd name="connsiteY3" fmla="*/ 446344 h 548680"/>
                  <a:gd name="connsiteX4" fmla="*/ 0 w 8532440"/>
                  <a:gd name="connsiteY4" fmla="*/ 548680 h 548680"/>
                  <a:gd name="connsiteX5" fmla="*/ 0 w 8532440"/>
                  <a:gd name="connsiteY5" fmla="*/ 0 h 548680"/>
                  <a:gd name="connsiteX0" fmla="*/ 0 w 8532440"/>
                  <a:gd name="connsiteY0" fmla="*/ 0 h 844750"/>
                  <a:gd name="connsiteX1" fmla="*/ 8532440 w 8532440"/>
                  <a:gd name="connsiteY1" fmla="*/ 0 h 844750"/>
                  <a:gd name="connsiteX2" fmla="*/ 8532440 w 8532440"/>
                  <a:gd name="connsiteY2" fmla="*/ 548680 h 844750"/>
                  <a:gd name="connsiteX3" fmla="*/ 4220764 w 8532440"/>
                  <a:gd name="connsiteY3" fmla="*/ 446344 h 844750"/>
                  <a:gd name="connsiteX4" fmla="*/ 0 w 8532440"/>
                  <a:gd name="connsiteY4" fmla="*/ 844750 h 844750"/>
                  <a:gd name="connsiteX5" fmla="*/ 0 w 8532440"/>
                  <a:gd name="connsiteY5" fmla="*/ 0 h 844750"/>
                  <a:gd name="connsiteX0" fmla="*/ 0 w 8532440"/>
                  <a:gd name="connsiteY0" fmla="*/ 0 h 976336"/>
                  <a:gd name="connsiteX1" fmla="*/ 8532440 w 8532440"/>
                  <a:gd name="connsiteY1" fmla="*/ 0 h 976336"/>
                  <a:gd name="connsiteX2" fmla="*/ 8532440 w 8532440"/>
                  <a:gd name="connsiteY2" fmla="*/ 976336 h 976336"/>
                  <a:gd name="connsiteX3" fmla="*/ 4220764 w 8532440"/>
                  <a:gd name="connsiteY3" fmla="*/ 446344 h 976336"/>
                  <a:gd name="connsiteX4" fmla="*/ 0 w 8532440"/>
                  <a:gd name="connsiteY4" fmla="*/ 844750 h 976336"/>
                  <a:gd name="connsiteX5" fmla="*/ 0 w 8532440"/>
                  <a:gd name="connsiteY5" fmla="*/ 0 h 976336"/>
                  <a:gd name="connsiteX0" fmla="*/ 0 w 8532440"/>
                  <a:gd name="connsiteY0" fmla="*/ 0 h 844750"/>
                  <a:gd name="connsiteX1" fmla="*/ 8532440 w 8532440"/>
                  <a:gd name="connsiteY1" fmla="*/ 0 h 844750"/>
                  <a:gd name="connsiteX2" fmla="*/ 8532440 w 8532440"/>
                  <a:gd name="connsiteY2" fmla="*/ 844750 h 844750"/>
                  <a:gd name="connsiteX3" fmla="*/ 4220764 w 8532440"/>
                  <a:gd name="connsiteY3" fmla="*/ 446344 h 844750"/>
                  <a:gd name="connsiteX4" fmla="*/ 0 w 8532440"/>
                  <a:gd name="connsiteY4" fmla="*/ 844750 h 844750"/>
                  <a:gd name="connsiteX5" fmla="*/ 0 w 8532440"/>
                  <a:gd name="connsiteY5" fmla="*/ 0 h 844750"/>
                  <a:gd name="connsiteX0" fmla="*/ 0 w 8532440"/>
                  <a:gd name="connsiteY0" fmla="*/ 0 h 844750"/>
                  <a:gd name="connsiteX1" fmla="*/ 8532440 w 8532440"/>
                  <a:gd name="connsiteY1" fmla="*/ 0 h 844750"/>
                  <a:gd name="connsiteX2" fmla="*/ 8532440 w 8532440"/>
                  <a:gd name="connsiteY2" fmla="*/ 844750 h 844750"/>
                  <a:gd name="connsiteX3" fmla="*/ 4220764 w 8532440"/>
                  <a:gd name="connsiteY3" fmla="*/ 561482 h 844750"/>
                  <a:gd name="connsiteX4" fmla="*/ 0 w 8532440"/>
                  <a:gd name="connsiteY4" fmla="*/ 844750 h 844750"/>
                  <a:gd name="connsiteX5" fmla="*/ 0 w 8532440"/>
                  <a:gd name="connsiteY5" fmla="*/ 0 h 844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32440" h="844750">
                    <a:moveTo>
                      <a:pt x="0" y="0"/>
                    </a:moveTo>
                    <a:lnTo>
                      <a:pt x="8532440" y="0"/>
                    </a:lnTo>
                    <a:lnTo>
                      <a:pt x="8532440" y="844750"/>
                    </a:lnTo>
                    <a:lnTo>
                      <a:pt x="4220764" y="561482"/>
                    </a:lnTo>
                    <a:lnTo>
                      <a:pt x="0" y="844750"/>
                    </a:lnTo>
                    <a:lnTo>
                      <a:pt x="0" y="0"/>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t" anchorCtr="0"/>
              <a:lstStyle/>
              <a:p>
                <a:pPr algn="ctr"/>
                <a:r>
                  <a:rPr lang="en-GB" sz="2400" dirty="0" smtClean="0">
                    <a:solidFill>
                      <a:srgbClr val="FFFF00"/>
                    </a:solidFill>
                    <a:latin typeface="Arial" pitchFamily="34" charset="0"/>
                    <a:cs typeface="Arial" pitchFamily="34" charset="0"/>
                  </a:rPr>
                  <a:t>Blue Coat Church of England School and Music College</a:t>
                </a:r>
                <a:endParaRPr lang="en-GB" sz="2400" dirty="0">
                  <a:solidFill>
                    <a:srgbClr val="FFFF00"/>
                  </a:solidFill>
                  <a:latin typeface="Arial" pitchFamily="34" charset="0"/>
                  <a:cs typeface="Arial" pitchFamily="34" charset="0"/>
                </a:endParaRPr>
              </a:p>
            </p:txBody>
          </p:sp>
          <p:cxnSp>
            <p:nvCxnSpPr>
              <p:cNvPr id="18" name="Straight Connector 17"/>
              <p:cNvCxnSpPr>
                <a:stCxn id="17" idx="4"/>
                <a:endCxn id="17" idx="3"/>
              </p:cNvCxnSpPr>
              <p:nvPr/>
            </p:nvCxnSpPr>
            <p:spPr>
              <a:xfrm flipV="1">
                <a:off x="0" y="465882"/>
                <a:ext cx="4523286" cy="235038"/>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a:stCxn id="17" idx="3"/>
                <a:endCxn id="17" idx="2"/>
              </p:cNvCxnSpPr>
              <p:nvPr/>
            </p:nvCxnSpPr>
            <p:spPr>
              <a:xfrm>
                <a:off x="4523286" y="465882"/>
                <a:ext cx="4620714" cy="235038"/>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2" name="Group 22"/>
            <p:cNvGrpSpPr/>
            <p:nvPr userDrawn="1"/>
          </p:nvGrpSpPr>
          <p:grpSpPr>
            <a:xfrm>
              <a:off x="0" y="5976604"/>
              <a:ext cx="9144000" cy="881395"/>
              <a:chOff x="0" y="5976604"/>
              <a:chExt cx="9144000" cy="881395"/>
            </a:xfrm>
          </p:grpSpPr>
          <p:sp>
            <p:nvSpPr>
              <p:cNvPr id="13" name="Freeform 12"/>
              <p:cNvSpPr/>
              <p:nvPr userDrawn="1"/>
            </p:nvSpPr>
            <p:spPr>
              <a:xfrm>
                <a:off x="0" y="6141492"/>
                <a:ext cx="9144000" cy="716507"/>
              </a:xfrm>
              <a:custGeom>
                <a:avLst/>
                <a:gdLst>
                  <a:gd name="connsiteX0" fmla="*/ 0 w 8388424"/>
                  <a:gd name="connsiteY0" fmla="*/ 0 h 576064"/>
                  <a:gd name="connsiteX1" fmla="*/ 8388424 w 8388424"/>
                  <a:gd name="connsiteY1" fmla="*/ 0 h 576064"/>
                  <a:gd name="connsiteX2" fmla="*/ 8388424 w 8388424"/>
                  <a:gd name="connsiteY2" fmla="*/ 576064 h 576064"/>
                  <a:gd name="connsiteX3" fmla="*/ 0 w 8388424"/>
                  <a:gd name="connsiteY3" fmla="*/ 576064 h 576064"/>
                  <a:gd name="connsiteX4" fmla="*/ 0 w 8388424"/>
                  <a:gd name="connsiteY4" fmla="*/ 0 h 576064"/>
                  <a:gd name="connsiteX0" fmla="*/ 0 w 8388424"/>
                  <a:gd name="connsiteY0" fmla="*/ 288032 h 864096"/>
                  <a:gd name="connsiteX1" fmla="*/ 4211960 w 8388424"/>
                  <a:gd name="connsiteY1" fmla="*/ 0 h 864096"/>
                  <a:gd name="connsiteX2" fmla="*/ 8388424 w 8388424"/>
                  <a:gd name="connsiteY2" fmla="*/ 288032 h 864096"/>
                  <a:gd name="connsiteX3" fmla="*/ 8388424 w 8388424"/>
                  <a:gd name="connsiteY3" fmla="*/ 864096 h 864096"/>
                  <a:gd name="connsiteX4" fmla="*/ 0 w 8388424"/>
                  <a:gd name="connsiteY4" fmla="*/ 864096 h 864096"/>
                  <a:gd name="connsiteX5" fmla="*/ 0 w 8388424"/>
                  <a:gd name="connsiteY5" fmla="*/ 288032 h 864096"/>
                  <a:gd name="connsiteX0" fmla="*/ 0 w 8388424"/>
                  <a:gd name="connsiteY0" fmla="*/ 288032 h 864096"/>
                  <a:gd name="connsiteX1" fmla="*/ 4211960 w 8388424"/>
                  <a:gd name="connsiteY1" fmla="*/ 0 h 864096"/>
                  <a:gd name="connsiteX2" fmla="*/ 8388424 w 8388424"/>
                  <a:gd name="connsiteY2" fmla="*/ 504056 h 864096"/>
                  <a:gd name="connsiteX3" fmla="*/ 8388424 w 8388424"/>
                  <a:gd name="connsiteY3" fmla="*/ 864096 h 864096"/>
                  <a:gd name="connsiteX4" fmla="*/ 0 w 8388424"/>
                  <a:gd name="connsiteY4" fmla="*/ 864096 h 864096"/>
                  <a:gd name="connsiteX5" fmla="*/ 0 w 8388424"/>
                  <a:gd name="connsiteY5" fmla="*/ 288032 h 864096"/>
                  <a:gd name="connsiteX0" fmla="*/ 0 w 8388424"/>
                  <a:gd name="connsiteY0" fmla="*/ 504056 h 864096"/>
                  <a:gd name="connsiteX1" fmla="*/ 4211960 w 8388424"/>
                  <a:gd name="connsiteY1" fmla="*/ 0 h 864096"/>
                  <a:gd name="connsiteX2" fmla="*/ 8388424 w 8388424"/>
                  <a:gd name="connsiteY2" fmla="*/ 504056 h 864096"/>
                  <a:gd name="connsiteX3" fmla="*/ 8388424 w 8388424"/>
                  <a:gd name="connsiteY3" fmla="*/ 864096 h 864096"/>
                  <a:gd name="connsiteX4" fmla="*/ 0 w 8388424"/>
                  <a:gd name="connsiteY4" fmla="*/ 864096 h 864096"/>
                  <a:gd name="connsiteX5" fmla="*/ 0 w 8388424"/>
                  <a:gd name="connsiteY5" fmla="*/ 504056 h 864096"/>
                  <a:gd name="connsiteX0" fmla="*/ 0 w 8388424"/>
                  <a:gd name="connsiteY0" fmla="*/ 360040 h 720080"/>
                  <a:gd name="connsiteX1" fmla="*/ 4211960 w 8388424"/>
                  <a:gd name="connsiteY1" fmla="*/ 0 h 720080"/>
                  <a:gd name="connsiteX2" fmla="*/ 8388424 w 8388424"/>
                  <a:gd name="connsiteY2" fmla="*/ 360040 h 720080"/>
                  <a:gd name="connsiteX3" fmla="*/ 8388424 w 8388424"/>
                  <a:gd name="connsiteY3" fmla="*/ 720080 h 720080"/>
                  <a:gd name="connsiteX4" fmla="*/ 0 w 8388424"/>
                  <a:gd name="connsiteY4" fmla="*/ 720080 h 720080"/>
                  <a:gd name="connsiteX5" fmla="*/ 0 w 8388424"/>
                  <a:gd name="connsiteY5" fmla="*/ 360040 h 720080"/>
                  <a:gd name="connsiteX0" fmla="*/ 0 w 8388424"/>
                  <a:gd name="connsiteY0" fmla="*/ 360040 h 720080"/>
                  <a:gd name="connsiteX1" fmla="*/ 4211960 w 8388424"/>
                  <a:gd name="connsiteY1" fmla="*/ 0 h 720080"/>
                  <a:gd name="connsiteX2" fmla="*/ 8388424 w 8388424"/>
                  <a:gd name="connsiteY2" fmla="*/ 247086 h 720080"/>
                  <a:gd name="connsiteX3" fmla="*/ 8388424 w 8388424"/>
                  <a:gd name="connsiteY3" fmla="*/ 720080 h 720080"/>
                  <a:gd name="connsiteX4" fmla="*/ 0 w 8388424"/>
                  <a:gd name="connsiteY4" fmla="*/ 720080 h 720080"/>
                  <a:gd name="connsiteX5" fmla="*/ 0 w 8388424"/>
                  <a:gd name="connsiteY5" fmla="*/ 360040 h 720080"/>
                  <a:gd name="connsiteX0" fmla="*/ 0 w 8388424"/>
                  <a:gd name="connsiteY0" fmla="*/ 218848 h 720080"/>
                  <a:gd name="connsiteX1" fmla="*/ 4211960 w 8388424"/>
                  <a:gd name="connsiteY1" fmla="*/ 0 h 720080"/>
                  <a:gd name="connsiteX2" fmla="*/ 8388424 w 8388424"/>
                  <a:gd name="connsiteY2" fmla="*/ 247086 h 720080"/>
                  <a:gd name="connsiteX3" fmla="*/ 8388424 w 8388424"/>
                  <a:gd name="connsiteY3" fmla="*/ 720080 h 720080"/>
                  <a:gd name="connsiteX4" fmla="*/ 0 w 8388424"/>
                  <a:gd name="connsiteY4" fmla="*/ 720080 h 720080"/>
                  <a:gd name="connsiteX5" fmla="*/ 0 w 8388424"/>
                  <a:gd name="connsiteY5" fmla="*/ 218848 h 720080"/>
                  <a:gd name="connsiteX0" fmla="*/ 0 w 8388424"/>
                  <a:gd name="connsiteY0" fmla="*/ 218848 h 720080"/>
                  <a:gd name="connsiteX1" fmla="*/ 4211960 w 8388424"/>
                  <a:gd name="connsiteY1" fmla="*/ 0 h 720080"/>
                  <a:gd name="connsiteX2" fmla="*/ 8388424 w 8388424"/>
                  <a:gd name="connsiteY2" fmla="*/ 389325 h 720080"/>
                  <a:gd name="connsiteX3" fmla="*/ 8388424 w 8388424"/>
                  <a:gd name="connsiteY3" fmla="*/ 720080 h 720080"/>
                  <a:gd name="connsiteX4" fmla="*/ 0 w 8388424"/>
                  <a:gd name="connsiteY4" fmla="*/ 720080 h 720080"/>
                  <a:gd name="connsiteX5" fmla="*/ 0 w 8388424"/>
                  <a:gd name="connsiteY5" fmla="*/ 218848 h 720080"/>
                  <a:gd name="connsiteX0" fmla="*/ 0 w 8388424"/>
                  <a:gd name="connsiteY0" fmla="*/ 76610 h 720080"/>
                  <a:gd name="connsiteX1" fmla="*/ 4211960 w 8388424"/>
                  <a:gd name="connsiteY1" fmla="*/ 0 h 720080"/>
                  <a:gd name="connsiteX2" fmla="*/ 8388424 w 8388424"/>
                  <a:gd name="connsiteY2" fmla="*/ 389325 h 720080"/>
                  <a:gd name="connsiteX3" fmla="*/ 8388424 w 8388424"/>
                  <a:gd name="connsiteY3" fmla="*/ 720080 h 720080"/>
                  <a:gd name="connsiteX4" fmla="*/ 0 w 8388424"/>
                  <a:gd name="connsiteY4" fmla="*/ 720080 h 720080"/>
                  <a:gd name="connsiteX5" fmla="*/ 0 w 8388424"/>
                  <a:gd name="connsiteY5" fmla="*/ 76610 h 720080"/>
                  <a:gd name="connsiteX0" fmla="*/ 0 w 8388424"/>
                  <a:gd name="connsiteY0" fmla="*/ 76610 h 720080"/>
                  <a:gd name="connsiteX1" fmla="*/ 4211960 w 8388424"/>
                  <a:gd name="connsiteY1" fmla="*/ 0 h 720080"/>
                  <a:gd name="connsiteX2" fmla="*/ 8388424 w 8388424"/>
                  <a:gd name="connsiteY2" fmla="*/ 87069 h 720080"/>
                  <a:gd name="connsiteX3" fmla="*/ 8388424 w 8388424"/>
                  <a:gd name="connsiteY3" fmla="*/ 720080 h 720080"/>
                  <a:gd name="connsiteX4" fmla="*/ 0 w 8388424"/>
                  <a:gd name="connsiteY4" fmla="*/ 720080 h 720080"/>
                  <a:gd name="connsiteX5" fmla="*/ 0 w 8388424"/>
                  <a:gd name="connsiteY5" fmla="*/ 76610 h 720080"/>
                  <a:gd name="connsiteX0" fmla="*/ 0 w 8388424"/>
                  <a:gd name="connsiteY0" fmla="*/ 0 h 643470"/>
                  <a:gd name="connsiteX1" fmla="*/ 4211960 w 8388424"/>
                  <a:gd name="connsiteY1" fmla="*/ 190087 h 643470"/>
                  <a:gd name="connsiteX2" fmla="*/ 8388424 w 8388424"/>
                  <a:gd name="connsiteY2" fmla="*/ 10459 h 643470"/>
                  <a:gd name="connsiteX3" fmla="*/ 8388424 w 8388424"/>
                  <a:gd name="connsiteY3" fmla="*/ 643470 h 643470"/>
                  <a:gd name="connsiteX4" fmla="*/ 0 w 8388424"/>
                  <a:gd name="connsiteY4" fmla="*/ 643470 h 643470"/>
                  <a:gd name="connsiteX5" fmla="*/ 0 w 8388424"/>
                  <a:gd name="connsiteY5" fmla="*/ 0 h 643470"/>
                  <a:gd name="connsiteX0" fmla="*/ 0 w 8388424"/>
                  <a:gd name="connsiteY0" fmla="*/ 0 h 643470"/>
                  <a:gd name="connsiteX1" fmla="*/ 4211960 w 8388424"/>
                  <a:gd name="connsiteY1" fmla="*/ 314545 h 643470"/>
                  <a:gd name="connsiteX2" fmla="*/ 8388424 w 8388424"/>
                  <a:gd name="connsiteY2" fmla="*/ 10459 h 643470"/>
                  <a:gd name="connsiteX3" fmla="*/ 8388424 w 8388424"/>
                  <a:gd name="connsiteY3" fmla="*/ 643470 h 643470"/>
                  <a:gd name="connsiteX4" fmla="*/ 0 w 8388424"/>
                  <a:gd name="connsiteY4" fmla="*/ 643470 h 643470"/>
                  <a:gd name="connsiteX5" fmla="*/ 0 w 8388424"/>
                  <a:gd name="connsiteY5" fmla="*/ 0 h 643470"/>
                  <a:gd name="connsiteX0" fmla="*/ 0 w 8388424"/>
                  <a:gd name="connsiteY0" fmla="*/ 289967 h 933437"/>
                  <a:gd name="connsiteX1" fmla="*/ 4161879 w 8388424"/>
                  <a:gd name="connsiteY1" fmla="*/ 0 h 933437"/>
                  <a:gd name="connsiteX2" fmla="*/ 8388424 w 8388424"/>
                  <a:gd name="connsiteY2" fmla="*/ 300426 h 933437"/>
                  <a:gd name="connsiteX3" fmla="*/ 8388424 w 8388424"/>
                  <a:gd name="connsiteY3" fmla="*/ 933437 h 933437"/>
                  <a:gd name="connsiteX4" fmla="*/ 0 w 8388424"/>
                  <a:gd name="connsiteY4" fmla="*/ 933437 h 933437"/>
                  <a:gd name="connsiteX5" fmla="*/ 0 w 8388424"/>
                  <a:gd name="connsiteY5" fmla="*/ 289967 h 933437"/>
                  <a:gd name="connsiteX0" fmla="*/ 0 w 8388424"/>
                  <a:gd name="connsiteY0" fmla="*/ 556663 h 933437"/>
                  <a:gd name="connsiteX1" fmla="*/ 4161879 w 8388424"/>
                  <a:gd name="connsiteY1" fmla="*/ 0 h 933437"/>
                  <a:gd name="connsiteX2" fmla="*/ 8388424 w 8388424"/>
                  <a:gd name="connsiteY2" fmla="*/ 300426 h 933437"/>
                  <a:gd name="connsiteX3" fmla="*/ 8388424 w 8388424"/>
                  <a:gd name="connsiteY3" fmla="*/ 933437 h 933437"/>
                  <a:gd name="connsiteX4" fmla="*/ 0 w 8388424"/>
                  <a:gd name="connsiteY4" fmla="*/ 933437 h 933437"/>
                  <a:gd name="connsiteX5" fmla="*/ 0 w 8388424"/>
                  <a:gd name="connsiteY5" fmla="*/ 556663 h 933437"/>
                  <a:gd name="connsiteX0" fmla="*/ 0 w 8388424"/>
                  <a:gd name="connsiteY0" fmla="*/ 556663 h 933437"/>
                  <a:gd name="connsiteX1" fmla="*/ 4161879 w 8388424"/>
                  <a:gd name="connsiteY1" fmla="*/ 0 h 933437"/>
                  <a:gd name="connsiteX2" fmla="*/ 8388424 w 8388424"/>
                  <a:gd name="connsiteY2" fmla="*/ 549342 h 933437"/>
                  <a:gd name="connsiteX3" fmla="*/ 8388424 w 8388424"/>
                  <a:gd name="connsiteY3" fmla="*/ 933437 h 933437"/>
                  <a:gd name="connsiteX4" fmla="*/ 0 w 8388424"/>
                  <a:gd name="connsiteY4" fmla="*/ 933437 h 933437"/>
                  <a:gd name="connsiteX5" fmla="*/ 0 w 8388424"/>
                  <a:gd name="connsiteY5" fmla="*/ 556663 h 933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88424" h="933437">
                    <a:moveTo>
                      <a:pt x="0" y="556663"/>
                    </a:moveTo>
                    <a:lnTo>
                      <a:pt x="4161879" y="0"/>
                    </a:lnTo>
                    <a:lnTo>
                      <a:pt x="8388424" y="549342"/>
                    </a:lnTo>
                    <a:lnTo>
                      <a:pt x="8388424" y="933437"/>
                    </a:lnTo>
                    <a:lnTo>
                      <a:pt x="0" y="933437"/>
                    </a:lnTo>
                    <a:lnTo>
                      <a:pt x="0" y="556663"/>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nchorCtr="0"/>
              <a:lstStyle/>
              <a:p>
                <a:pPr algn="ctr"/>
                <a:r>
                  <a:rPr lang="en-GB" sz="1800" dirty="0" smtClean="0">
                    <a:solidFill>
                      <a:srgbClr val="FFFF00"/>
                    </a:solidFill>
                    <a:latin typeface="Arial" pitchFamily="34" charset="0"/>
                    <a:cs typeface="Arial" pitchFamily="34" charset="0"/>
                  </a:rPr>
                  <a:t>Christian Education with Care</a:t>
                </a:r>
                <a:endParaRPr lang="en-GB" sz="1800" dirty="0">
                  <a:solidFill>
                    <a:srgbClr val="FFFF00"/>
                  </a:solidFill>
                  <a:latin typeface="Arial" pitchFamily="34" charset="0"/>
                  <a:cs typeface="Arial" pitchFamily="34" charset="0"/>
                </a:endParaRPr>
              </a:p>
            </p:txBody>
          </p:sp>
          <p:cxnSp>
            <p:nvCxnSpPr>
              <p:cNvPr id="14" name="Straight Connector 13"/>
              <p:cNvCxnSpPr>
                <a:stCxn id="13" idx="0"/>
                <a:endCxn id="13" idx="1"/>
              </p:cNvCxnSpPr>
              <p:nvPr userDrawn="1"/>
            </p:nvCxnSpPr>
            <p:spPr>
              <a:xfrm flipV="1">
                <a:off x="0" y="6141492"/>
                <a:ext cx="4536754" cy="427295"/>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a:stCxn id="13" idx="1"/>
                <a:endCxn id="13" idx="2"/>
              </p:cNvCxnSpPr>
              <p:nvPr userDrawn="1"/>
            </p:nvCxnSpPr>
            <p:spPr>
              <a:xfrm>
                <a:off x="4536754" y="6141492"/>
                <a:ext cx="4607246" cy="421675"/>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pic>
            <p:nvPicPr>
              <p:cNvPr id="16" name="Picture 15" descr="newbadge (transparent).gif"/>
              <p:cNvPicPr>
                <a:picLocks noChangeAspect="1"/>
              </p:cNvPicPr>
              <p:nvPr/>
            </p:nvPicPr>
            <p:blipFill>
              <a:blip r:embed="rId2" cstate="print"/>
              <a:stretch>
                <a:fillRect/>
              </a:stretch>
            </p:blipFill>
            <p:spPr>
              <a:xfrm>
                <a:off x="4336476" y="5976604"/>
                <a:ext cx="494833" cy="611156"/>
              </a:xfrm>
              <a:prstGeom prst="rect">
                <a:avLst/>
              </a:prstGeom>
            </p:spPr>
          </p:pic>
        </p:gr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696036"/>
            <a:ext cx="8229600" cy="721601"/>
          </a:xfrm>
        </p:spPr>
        <p:txBody>
          <a:body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70D7AFC8-3CDF-47BB-90AE-47220764F5F0}" type="datetimeFigureOut">
              <a:rPr lang="en-GB" smtClean="0"/>
              <a:pPr/>
              <a:t>28/06/2017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06D0ACA-F5D9-4FE2-B6F1-597A10D2D009}" type="slidenum">
              <a:rPr lang="en-GB" smtClean="0"/>
              <a:pPr/>
              <a:t>‹#›</a:t>
            </a:fld>
            <a:endParaRPr lang="en-GB"/>
          </a:p>
        </p:txBody>
      </p:sp>
      <p:grpSp>
        <p:nvGrpSpPr>
          <p:cNvPr id="6" name="Group 5"/>
          <p:cNvGrpSpPr/>
          <p:nvPr userDrawn="1"/>
        </p:nvGrpSpPr>
        <p:grpSpPr>
          <a:xfrm>
            <a:off x="0" y="0"/>
            <a:ext cx="9144000" cy="6857999"/>
            <a:chOff x="0" y="0"/>
            <a:chExt cx="9144000" cy="6857999"/>
          </a:xfrm>
        </p:grpSpPr>
        <p:grpSp>
          <p:nvGrpSpPr>
            <p:cNvPr id="7" name="Group 21"/>
            <p:cNvGrpSpPr/>
            <p:nvPr userDrawn="1"/>
          </p:nvGrpSpPr>
          <p:grpSpPr>
            <a:xfrm>
              <a:off x="0" y="0"/>
              <a:ext cx="9144000" cy="700920"/>
              <a:chOff x="0" y="0"/>
              <a:chExt cx="9144000" cy="700920"/>
            </a:xfrm>
          </p:grpSpPr>
          <p:sp>
            <p:nvSpPr>
              <p:cNvPr id="13" name="Freeform 12"/>
              <p:cNvSpPr/>
              <p:nvPr/>
            </p:nvSpPr>
            <p:spPr>
              <a:xfrm>
                <a:off x="0" y="0"/>
                <a:ext cx="9144000" cy="700920"/>
              </a:xfrm>
              <a:custGeom>
                <a:avLst/>
                <a:gdLst>
                  <a:gd name="connsiteX0" fmla="*/ 0 w 8532440"/>
                  <a:gd name="connsiteY0" fmla="*/ 0 h 836712"/>
                  <a:gd name="connsiteX1" fmla="*/ 8532440 w 8532440"/>
                  <a:gd name="connsiteY1" fmla="*/ 0 h 836712"/>
                  <a:gd name="connsiteX2" fmla="*/ 8532440 w 8532440"/>
                  <a:gd name="connsiteY2" fmla="*/ 836712 h 836712"/>
                  <a:gd name="connsiteX3" fmla="*/ 0 w 8532440"/>
                  <a:gd name="connsiteY3" fmla="*/ 836712 h 836712"/>
                  <a:gd name="connsiteX4" fmla="*/ 0 w 8532440"/>
                  <a:gd name="connsiteY4" fmla="*/ 0 h 836712"/>
                  <a:gd name="connsiteX0" fmla="*/ 0 w 8532440"/>
                  <a:gd name="connsiteY0" fmla="*/ 0 h 1268760"/>
                  <a:gd name="connsiteX1" fmla="*/ 8532440 w 8532440"/>
                  <a:gd name="connsiteY1" fmla="*/ 0 h 1268760"/>
                  <a:gd name="connsiteX2" fmla="*/ 8532440 w 8532440"/>
                  <a:gd name="connsiteY2" fmla="*/ 836712 h 1268760"/>
                  <a:gd name="connsiteX3" fmla="*/ 4067944 w 8532440"/>
                  <a:gd name="connsiteY3" fmla="*/ 1268760 h 1268760"/>
                  <a:gd name="connsiteX4" fmla="*/ 0 w 8532440"/>
                  <a:gd name="connsiteY4" fmla="*/ 836712 h 1268760"/>
                  <a:gd name="connsiteX5" fmla="*/ 0 w 8532440"/>
                  <a:gd name="connsiteY5" fmla="*/ 0 h 1268760"/>
                  <a:gd name="connsiteX0" fmla="*/ 0 w 8532440"/>
                  <a:gd name="connsiteY0" fmla="*/ 0 h 1268760"/>
                  <a:gd name="connsiteX1" fmla="*/ 8532440 w 8532440"/>
                  <a:gd name="connsiteY1" fmla="*/ 0 h 1268760"/>
                  <a:gd name="connsiteX2" fmla="*/ 8532440 w 8532440"/>
                  <a:gd name="connsiteY2" fmla="*/ 836712 h 1268760"/>
                  <a:gd name="connsiteX3" fmla="*/ 4067944 w 8532440"/>
                  <a:gd name="connsiteY3" fmla="*/ 1268760 h 1268760"/>
                  <a:gd name="connsiteX4" fmla="*/ 0 w 8532440"/>
                  <a:gd name="connsiteY4" fmla="*/ 548680 h 1268760"/>
                  <a:gd name="connsiteX5" fmla="*/ 0 w 8532440"/>
                  <a:gd name="connsiteY5" fmla="*/ 0 h 1268760"/>
                  <a:gd name="connsiteX0" fmla="*/ 0 w 8532440"/>
                  <a:gd name="connsiteY0" fmla="*/ 0 h 1268760"/>
                  <a:gd name="connsiteX1" fmla="*/ 8532440 w 8532440"/>
                  <a:gd name="connsiteY1" fmla="*/ 0 h 1268760"/>
                  <a:gd name="connsiteX2" fmla="*/ 8460432 w 8532440"/>
                  <a:gd name="connsiteY2" fmla="*/ 476672 h 1268760"/>
                  <a:gd name="connsiteX3" fmla="*/ 4067944 w 8532440"/>
                  <a:gd name="connsiteY3" fmla="*/ 1268760 h 1268760"/>
                  <a:gd name="connsiteX4" fmla="*/ 0 w 8532440"/>
                  <a:gd name="connsiteY4" fmla="*/ 548680 h 1268760"/>
                  <a:gd name="connsiteX5" fmla="*/ 0 w 8532440"/>
                  <a:gd name="connsiteY5" fmla="*/ 0 h 1268760"/>
                  <a:gd name="connsiteX0" fmla="*/ 0 w 8532440"/>
                  <a:gd name="connsiteY0" fmla="*/ 0 h 1268760"/>
                  <a:gd name="connsiteX1" fmla="*/ 8532440 w 8532440"/>
                  <a:gd name="connsiteY1" fmla="*/ 0 h 1268760"/>
                  <a:gd name="connsiteX2" fmla="*/ 8532440 w 8532440"/>
                  <a:gd name="connsiteY2" fmla="*/ 476672 h 1268760"/>
                  <a:gd name="connsiteX3" fmla="*/ 4067944 w 8532440"/>
                  <a:gd name="connsiteY3" fmla="*/ 1268760 h 1268760"/>
                  <a:gd name="connsiteX4" fmla="*/ 0 w 8532440"/>
                  <a:gd name="connsiteY4" fmla="*/ 548680 h 1268760"/>
                  <a:gd name="connsiteX5" fmla="*/ 0 w 8532440"/>
                  <a:gd name="connsiteY5" fmla="*/ 0 h 1268760"/>
                  <a:gd name="connsiteX0" fmla="*/ 0 w 8532440"/>
                  <a:gd name="connsiteY0" fmla="*/ 0 h 1268760"/>
                  <a:gd name="connsiteX1" fmla="*/ 8532440 w 8532440"/>
                  <a:gd name="connsiteY1" fmla="*/ 0 h 1268760"/>
                  <a:gd name="connsiteX2" fmla="*/ 8532440 w 8532440"/>
                  <a:gd name="connsiteY2" fmla="*/ 548680 h 1268760"/>
                  <a:gd name="connsiteX3" fmla="*/ 4067944 w 8532440"/>
                  <a:gd name="connsiteY3" fmla="*/ 1268760 h 1268760"/>
                  <a:gd name="connsiteX4" fmla="*/ 0 w 8532440"/>
                  <a:gd name="connsiteY4" fmla="*/ 548680 h 1268760"/>
                  <a:gd name="connsiteX5" fmla="*/ 0 w 8532440"/>
                  <a:gd name="connsiteY5" fmla="*/ 0 h 1268760"/>
                  <a:gd name="connsiteX0" fmla="*/ 0 w 8532440"/>
                  <a:gd name="connsiteY0" fmla="*/ 0 h 548680"/>
                  <a:gd name="connsiteX1" fmla="*/ 8532440 w 8532440"/>
                  <a:gd name="connsiteY1" fmla="*/ 0 h 548680"/>
                  <a:gd name="connsiteX2" fmla="*/ 8532440 w 8532440"/>
                  <a:gd name="connsiteY2" fmla="*/ 548680 h 548680"/>
                  <a:gd name="connsiteX3" fmla="*/ 4220764 w 8532440"/>
                  <a:gd name="connsiteY3" fmla="*/ 446344 h 548680"/>
                  <a:gd name="connsiteX4" fmla="*/ 0 w 8532440"/>
                  <a:gd name="connsiteY4" fmla="*/ 548680 h 548680"/>
                  <a:gd name="connsiteX5" fmla="*/ 0 w 8532440"/>
                  <a:gd name="connsiteY5" fmla="*/ 0 h 548680"/>
                  <a:gd name="connsiteX0" fmla="*/ 0 w 8532440"/>
                  <a:gd name="connsiteY0" fmla="*/ 0 h 844750"/>
                  <a:gd name="connsiteX1" fmla="*/ 8532440 w 8532440"/>
                  <a:gd name="connsiteY1" fmla="*/ 0 h 844750"/>
                  <a:gd name="connsiteX2" fmla="*/ 8532440 w 8532440"/>
                  <a:gd name="connsiteY2" fmla="*/ 548680 h 844750"/>
                  <a:gd name="connsiteX3" fmla="*/ 4220764 w 8532440"/>
                  <a:gd name="connsiteY3" fmla="*/ 446344 h 844750"/>
                  <a:gd name="connsiteX4" fmla="*/ 0 w 8532440"/>
                  <a:gd name="connsiteY4" fmla="*/ 844750 h 844750"/>
                  <a:gd name="connsiteX5" fmla="*/ 0 w 8532440"/>
                  <a:gd name="connsiteY5" fmla="*/ 0 h 844750"/>
                  <a:gd name="connsiteX0" fmla="*/ 0 w 8532440"/>
                  <a:gd name="connsiteY0" fmla="*/ 0 h 976336"/>
                  <a:gd name="connsiteX1" fmla="*/ 8532440 w 8532440"/>
                  <a:gd name="connsiteY1" fmla="*/ 0 h 976336"/>
                  <a:gd name="connsiteX2" fmla="*/ 8532440 w 8532440"/>
                  <a:gd name="connsiteY2" fmla="*/ 976336 h 976336"/>
                  <a:gd name="connsiteX3" fmla="*/ 4220764 w 8532440"/>
                  <a:gd name="connsiteY3" fmla="*/ 446344 h 976336"/>
                  <a:gd name="connsiteX4" fmla="*/ 0 w 8532440"/>
                  <a:gd name="connsiteY4" fmla="*/ 844750 h 976336"/>
                  <a:gd name="connsiteX5" fmla="*/ 0 w 8532440"/>
                  <a:gd name="connsiteY5" fmla="*/ 0 h 976336"/>
                  <a:gd name="connsiteX0" fmla="*/ 0 w 8532440"/>
                  <a:gd name="connsiteY0" fmla="*/ 0 h 844750"/>
                  <a:gd name="connsiteX1" fmla="*/ 8532440 w 8532440"/>
                  <a:gd name="connsiteY1" fmla="*/ 0 h 844750"/>
                  <a:gd name="connsiteX2" fmla="*/ 8532440 w 8532440"/>
                  <a:gd name="connsiteY2" fmla="*/ 844750 h 844750"/>
                  <a:gd name="connsiteX3" fmla="*/ 4220764 w 8532440"/>
                  <a:gd name="connsiteY3" fmla="*/ 446344 h 844750"/>
                  <a:gd name="connsiteX4" fmla="*/ 0 w 8532440"/>
                  <a:gd name="connsiteY4" fmla="*/ 844750 h 844750"/>
                  <a:gd name="connsiteX5" fmla="*/ 0 w 8532440"/>
                  <a:gd name="connsiteY5" fmla="*/ 0 h 844750"/>
                  <a:gd name="connsiteX0" fmla="*/ 0 w 8532440"/>
                  <a:gd name="connsiteY0" fmla="*/ 0 h 844750"/>
                  <a:gd name="connsiteX1" fmla="*/ 8532440 w 8532440"/>
                  <a:gd name="connsiteY1" fmla="*/ 0 h 844750"/>
                  <a:gd name="connsiteX2" fmla="*/ 8532440 w 8532440"/>
                  <a:gd name="connsiteY2" fmla="*/ 844750 h 844750"/>
                  <a:gd name="connsiteX3" fmla="*/ 4220764 w 8532440"/>
                  <a:gd name="connsiteY3" fmla="*/ 561482 h 844750"/>
                  <a:gd name="connsiteX4" fmla="*/ 0 w 8532440"/>
                  <a:gd name="connsiteY4" fmla="*/ 844750 h 844750"/>
                  <a:gd name="connsiteX5" fmla="*/ 0 w 8532440"/>
                  <a:gd name="connsiteY5" fmla="*/ 0 h 844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32440" h="844750">
                    <a:moveTo>
                      <a:pt x="0" y="0"/>
                    </a:moveTo>
                    <a:lnTo>
                      <a:pt x="8532440" y="0"/>
                    </a:lnTo>
                    <a:lnTo>
                      <a:pt x="8532440" y="844750"/>
                    </a:lnTo>
                    <a:lnTo>
                      <a:pt x="4220764" y="561482"/>
                    </a:lnTo>
                    <a:lnTo>
                      <a:pt x="0" y="844750"/>
                    </a:lnTo>
                    <a:lnTo>
                      <a:pt x="0" y="0"/>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t" anchorCtr="0"/>
              <a:lstStyle/>
              <a:p>
                <a:pPr algn="ctr"/>
                <a:r>
                  <a:rPr lang="en-GB" sz="2400" dirty="0" smtClean="0">
                    <a:solidFill>
                      <a:srgbClr val="FFFF00"/>
                    </a:solidFill>
                    <a:latin typeface="Arial" pitchFamily="34" charset="0"/>
                    <a:cs typeface="Arial" pitchFamily="34" charset="0"/>
                  </a:rPr>
                  <a:t>Blue Coat Church of England School and Music College</a:t>
                </a:r>
                <a:endParaRPr lang="en-GB" sz="2400" dirty="0">
                  <a:solidFill>
                    <a:srgbClr val="FFFF00"/>
                  </a:solidFill>
                  <a:latin typeface="Arial" pitchFamily="34" charset="0"/>
                  <a:cs typeface="Arial" pitchFamily="34" charset="0"/>
                </a:endParaRPr>
              </a:p>
            </p:txBody>
          </p:sp>
          <p:cxnSp>
            <p:nvCxnSpPr>
              <p:cNvPr id="14" name="Straight Connector 13"/>
              <p:cNvCxnSpPr>
                <a:stCxn id="13" idx="4"/>
                <a:endCxn id="13" idx="3"/>
              </p:cNvCxnSpPr>
              <p:nvPr/>
            </p:nvCxnSpPr>
            <p:spPr>
              <a:xfrm flipV="1">
                <a:off x="0" y="465882"/>
                <a:ext cx="4523286" cy="235038"/>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a:stCxn id="13" idx="3"/>
                <a:endCxn id="13" idx="2"/>
              </p:cNvCxnSpPr>
              <p:nvPr/>
            </p:nvCxnSpPr>
            <p:spPr>
              <a:xfrm>
                <a:off x="4523286" y="465882"/>
                <a:ext cx="4620714" cy="235038"/>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8" name="Group 22"/>
            <p:cNvGrpSpPr/>
            <p:nvPr userDrawn="1"/>
          </p:nvGrpSpPr>
          <p:grpSpPr>
            <a:xfrm>
              <a:off x="0" y="5976604"/>
              <a:ext cx="9144000" cy="881395"/>
              <a:chOff x="0" y="5976604"/>
              <a:chExt cx="9144000" cy="881395"/>
            </a:xfrm>
          </p:grpSpPr>
          <p:sp>
            <p:nvSpPr>
              <p:cNvPr id="9" name="Freeform 8"/>
              <p:cNvSpPr/>
              <p:nvPr userDrawn="1"/>
            </p:nvSpPr>
            <p:spPr>
              <a:xfrm>
                <a:off x="0" y="6141492"/>
                <a:ext cx="9144000" cy="716507"/>
              </a:xfrm>
              <a:custGeom>
                <a:avLst/>
                <a:gdLst>
                  <a:gd name="connsiteX0" fmla="*/ 0 w 8388424"/>
                  <a:gd name="connsiteY0" fmla="*/ 0 h 576064"/>
                  <a:gd name="connsiteX1" fmla="*/ 8388424 w 8388424"/>
                  <a:gd name="connsiteY1" fmla="*/ 0 h 576064"/>
                  <a:gd name="connsiteX2" fmla="*/ 8388424 w 8388424"/>
                  <a:gd name="connsiteY2" fmla="*/ 576064 h 576064"/>
                  <a:gd name="connsiteX3" fmla="*/ 0 w 8388424"/>
                  <a:gd name="connsiteY3" fmla="*/ 576064 h 576064"/>
                  <a:gd name="connsiteX4" fmla="*/ 0 w 8388424"/>
                  <a:gd name="connsiteY4" fmla="*/ 0 h 576064"/>
                  <a:gd name="connsiteX0" fmla="*/ 0 w 8388424"/>
                  <a:gd name="connsiteY0" fmla="*/ 288032 h 864096"/>
                  <a:gd name="connsiteX1" fmla="*/ 4211960 w 8388424"/>
                  <a:gd name="connsiteY1" fmla="*/ 0 h 864096"/>
                  <a:gd name="connsiteX2" fmla="*/ 8388424 w 8388424"/>
                  <a:gd name="connsiteY2" fmla="*/ 288032 h 864096"/>
                  <a:gd name="connsiteX3" fmla="*/ 8388424 w 8388424"/>
                  <a:gd name="connsiteY3" fmla="*/ 864096 h 864096"/>
                  <a:gd name="connsiteX4" fmla="*/ 0 w 8388424"/>
                  <a:gd name="connsiteY4" fmla="*/ 864096 h 864096"/>
                  <a:gd name="connsiteX5" fmla="*/ 0 w 8388424"/>
                  <a:gd name="connsiteY5" fmla="*/ 288032 h 864096"/>
                  <a:gd name="connsiteX0" fmla="*/ 0 w 8388424"/>
                  <a:gd name="connsiteY0" fmla="*/ 288032 h 864096"/>
                  <a:gd name="connsiteX1" fmla="*/ 4211960 w 8388424"/>
                  <a:gd name="connsiteY1" fmla="*/ 0 h 864096"/>
                  <a:gd name="connsiteX2" fmla="*/ 8388424 w 8388424"/>
                  <a:gd name="connsiteY2" fmla="*/ 504056 h 864096"/>
                  <a:gd name="connsiteX3" fmla="*/ 8388424 w 8388424"/>
                  <a:gd name="connsiteY3" fmla="*/ 864096 h 864096"/>
                  <a:gd name="connsiteX4" fmla="*/ 0 w 8388424"/>
                  <a:gd name="connsiteY4" fmla="*/ 864096 h 864096"/>
                  <a:gd name="connsiteX5" fmla="*/ 0 w 8388424"/>
                  <a:gd name="connsiteY5" fmla="*/ 288032 h 864096"/>
                  <a:gd name="connsiteX0" fmla="*/ 0 w 8388424"/>
                  <a:gd name="connsiteY0" fmla="*/ 504056 h 864096"/>
                  <a:gd name="connsiteX1" fmla="*/ 4211960 w 8388424"/>
                  <a:gd name="connsiteY1" fmla="*/ 0 h 864096"/>
                  <a:gd name="connsiteX2" fmla="*/ 8388424 w 8388424"/>
                  <a:gd name="connsiteY2" fmla="*/ 504056 h 864096"/>
                  <a:gd name="connsiteX3" fmla="*/ 8388424 w 8388424"/>
                  <a:gd name="connsiteY3" fmla="*/ 864096 h 864096"/>
                  <a:gd name="connsiteX4" fmla="*/ 0 w 8388424"/>
                  <a:gd name="connsiteY4" fmla="*/ 864096 h 864096"/>
                  <a:gd name="connsiteX5" fmla="*/ 0 w 8388424"/>
                  <a:gd name="connsiteY5" fmla="*/ 504056 h 864096"/>
                  <a:gd name="connsiteX0" fmla="*/ 0 w 8388424"/>
                  <a:gd name="connsiteY0" fmla="*/ 360040 h 720080"/>
                  <a:gd name="connsiteX1" fmla="*/ 4211960 w 8388424"/>
                  <a:gd name="connsiteY1" fmla="*/ 0 h 720080"/>
                  <a:gd name="connsiteX2" fmla="*/ 8388424 w 8388424"/>
                  <a:gd name="connsiteY2" fmla="*/ 360040 h 720080"/>
                  <a:gd name="connsiteX3" fmla="*/ 8388424 w 8388424"/>
                  <a:gd name="connsiteY3" fmla="*/ 720080 h 720080"/>
                  <a:gd name="connsiteX4" fmla="*/ 0 w 8388424"/>
                  <a:gd name="connsiteY4" fmla="*/ 720080 h 720080"/>
                  <a:gd name="connsiteX5" fmla="*/ 0 w 8388424"/>
                  <a:gd name="connsiteY5" fmla="*/ 360040 h 720080"/>
                  <a:gd name="connsiteX0" fmla="*/ 0 w 8388424"/>
                  <a:gd name="connsiteY0" fmla="*/ 360040 h 720080"/>
                  <a:gd name="connsiteX1" fmla="*/ 4211960 w 8388424"/>
                  <a:gd name="connsiteY1" fmla="*/ 0 h 720080"/>
                  <a:gd name="connsiteX2" fmla="*/ 8388424 w 8388424"/>
                  <a:gd name="connsiteY2" fmla="*/ 247086 h 720080"/>
                  <a:gd name="connsiteX3" fmla="*/ 8388424 w 8388424"/>
                  <a:gd name="connsiteY3" fmla="*/ 720080 h 720080"/>
                  <a:gd name="connsiteX4" fmla="*/ 0 w 8388424"/>
                  <a:gd name="connsiteY4" fmla="*/ 720080 h 720080"/>
                  <a:gd name="connsiteX5" fmla="*/ 0 w 8388424"/>
                  <a:gd name="connsiteY5" fmla="*/ 360040 h 720080"/>
                  <a:gd name="connsiteX0" fmla="*/ 0 w 8388424"/>
                  <a:gd name="connsiteY0" fmla="*/ 218848 h 720080"/>
                  <a:gd name="connsiteX1" fmla="*/ 4211960 w 8388424"/>
                  <a:gd name="connsiteY1" fmla="*/ 0 h 720080"/>
                  <a:gd name="connsiteX2" fmla="*/ 8388424 w 8388424"/>
                  <a:gd name="connsiteY2" fmla="*/ 247086 h 720080"/>
                  <a:gd name="connsiteX3" fmla="*/ 8388424 w 8388424"/>
                  <a:gd name="connsiteY3" fmla="*/ 720080 h 720080"/>
                  <a:gd name="connsiteX4" fmla="*/ 0 w 8388424"/>
                  <a:gd name="connsiteY4" fmla="*/ 720080 h 720080"/>
                  <a:gd name="connsiteX5" fmla="*/ 0 w 8388424"/>
                  <a:gd name="connsiteY5" fmla="*/ 218848 h 720080"/>
                  <a:gd name="connsiteX0" fmla="*/ 0 w 8388424"/>
                  <a:gd name="connsiteY0" fmla="*/ 218848 h 720080"/>
                  <a:gd name="connsiteX1" fmla="*/ 4211960 w 8388424"/>
                  <a:gd name="connsiteY1" fmla="*/ 0 h 720080"/>
                  <a:gd name="connsiteX2" fmla="*/ 8388424 w 8388424"/>
                  <a:gd name="connsiteY2" fmla="*/ 389325 h 720080"/>
                  <a:gd name="connsiteX3" fmla="*/ 8388424 w 8388424"/>
                  <a:gd name="connsiteY3" fmla="*/ 720080 h 720080"/>
                  <a:gd name="connsiteX4" fmla="*/ 0 w 8388424"/>
                  <a:gd name="connsiteY4" fmla="*/ 720080 h 720080"/>
                  <a:gd name="connsiteX5" fmla="*/ 0 w 8388424"/>
                  <a:gd name="connsiteY5" fmla="*/ 218848 h 720080"/>
                  <a:gd name="connsiteX0" fmla="*/ 0 w 8388424"/>
                  <a:gd name="connsiteY0" fmla="*/ 76610 h 720080"/>
                  <a:gd name="connsiteX1" fmla="*/ 4211960 w 8388424"/>
                  <a:gd name="connsiteY1" fmla="*/ 0 h 720080"/>
                  <a:gd name="connsiteX2" fmla="*/ 8388424 w 8388424"/>
                  <a:gd name="connsiteY2" fmla="*/ 389325 h 720080"/>
                  <a:gd name="connsiteX3" fmla="*/ 8388424 w 8388424"/>
                  <a:gd name="connsiteY3" fmla="*/ 720080 h 720080"/>
                  <a:gd name="connsiteX4" fmla="*/ 0 w 8388424"/>
                  <a:gd name="connsiteY4" fmla="*/ 720080 h 720080"/>
                  <a:gd name="connsiteX5" fmla="*/ 0 w 8388424"/>
                  <a:gd name="connsiteY5" fmla="*/ 76610 h 720080"/>
                  <a:gd name="connsiteX0" fmla="*/ 0 w 8388424"/>
                  <a:gd name="connsiteY0" fmla="*/ 76610 h 720080"/>
                  <a:gd name="connsiteX1" fmla="*/ 4211960 w 8388424"/>
                  <a:gd name="connsiteY1" fmla="*/ 0 h 720080"/>
                  <a:gd name="connsiteX2" fmla="*/ 8388424 w 8388424"/>
                  <a:gd name="connsiteY2" fmla="*/ 87069 h 720080"/>
                  <a:gd name="connsiteX3" fmla="*/ 8388424 w 8388424"/>
                  <a:gd name="connsiteY3" fmla="*/ 720080 h 720080"/>
                  <a:gd name="connsiteX4" fmla="*/ 0 w 8388424"/>
                  <a:gd name="connsiteY4" fmla="*/ 720080 h 720080"/>
                  <a:gd name="connsiteX5" fmla="*/ 0 w 8388424"/>
                  <a:gd name="connsiteY5" fmla="*/ 76610 h 720080"/>
                  <a:gd name="connsiteX0" fmla="*/ 0 w 8388424"/>
                  <a:gd name="connsiteY0" fmla="*/ 0 h 643470"/>
                  <a:gd name="connsiteX1" fmla="*/ 4211960 w 8388424"/>
                  <a:gd name="connsiteY1" fmla="*/ 190087 h 643470"/>
                  <a:gd name="connsiteX2" fmla="*/ 8388424 w 8388424"/>
                  <a:gd name="connsiteY2" fmla="*/ 10459 h 643470"/>
                  <a:gd name="connsiteX3" fmla="*/ 8388424 w 8388424"/>
                  <a:gd name="connsiteY3" fmla="*/ 643470 h 643470"/>
                  <a:gd name="connsiteX4" fmla="*/ 0 w 8388424"/>
                  <a:gd name="connsiteY4" fmla="*/ 643470 h 643470"/>
                  <a:gd name="connsiteX5" fmla="*/ 0 w 8388424"/>
                  <a:gd name="connsiteY5" fmla="*/ 0 h 643470"/>
                  <a:gd name="connsiteX0" fmla="*/ 0 w 8388424"/>
                  <a:gd name="connsiteY0" fmla="*/ 0 h 643470"/>
                  <a:gd name="connsiteX1" fmla="*/ 4211960 w 8388424"/>
                  <a:gd name="connsiteY1" fmla="*/ 314545 h 643470"/>
                  <a:gd name="connsiteX2" fmla="*/ 8388424 w 8388424"/>
                  <a:gd name="connsiteY2" fmla="*/ 10459 h 643470"/>
                  <a:gd name="connsiteX3" fmla="*/ 8388424 w 8388424"/>
                  <a:gd name="connsiteY3" fmla="*/ 643470 h 643470"/>
                  <a:gd name="connsiteX4" fmla="*/ 0 w 8388424"/>
                  <a:gd name="connsiteY4" fmla="*/ 643470 h 643470"/>
                  <a:gd name="connsiteX5" fmla="*/ 0 w 8388424"/>
                  <a:gd name="connsiteY5" fmla="*/ 0 h 643470"/>
                  <a:gd name="connsiteX0" fmla="*/ 0 w 8388424"/>
                  <a:gd name="connsiteY0" fmla="*/ 289967 h 933437"/>
                  <a:gd name="connsiteX1" fmla="*/ 4161879 w 8388424"/>
                  <a:gd name="connsiteY1" fmla="*/ 0 h 933437"/>
                  <a:gd name="connsiteX2" fmla="*/ 8388424 w 8388424"/>
                  <a:gd name="connsiteY2" fmla="*/ 300426 h 933437"/>
                  <a:gd name="connsiteX3" fmla="*/ 8388424 w 8388424"/>
                  <a:gd name="connsiteY3" fmla="*/ 933437 h 933437"/>
                  <a:gd name="connsiteX4" fmla="*/ 0 w 8388424"/>
                  <a:gd name="connsiteY4" fmla="*/ 933437 h 933437"/>
                  <a:gd name="connsiteX5" fmla="*/ 0 w 8388424"/>
                  <a:gd name="connsiteY5" fmla="*/ 289967 h 933437"/>
                  <a:gd name="connsiteX0" fmla="*/ 0 w 8388424"/>
                  <a:gd name="connsiteY0" fmla="*/ 556663 h 933437"/>
                  <a:gd name="connsiteX1" fmla="*/ 4161879 w 8388424"/>
                  <a:gd name="connsiteY1" fmla="*/ 0 h 933437"/>
                  <a:gd name="connsiteX2" fmla="*/ 8388424 w 8388424"/>
                  <a:gd name="connsiteY2" fmla="*/ 300426 h 933437"/>
                  <a:gd name="connsiteX3" fmla="*/ 8388424 w 8388424"/>
                  <a:gd name="connsiteY3" fmla="*/ 933437 h 933437"/>
                  <a:gd name="connsiteX4" fmla="*/ 0 w 8388424"/>
                  <a:gd name="connsiteY4" fmla="*/ 933437 h 933437"/>
                  <a:gd name="connsiteX5" fmla="*/ 0 w 8388424"/>
                  <a:gd name="connsiteY5" fmla="*/ 556663 h 933437"/>
                  <a:gd name="connsiteX0" fmla="*/ 0 w 8388424"/>
                  <a:gd name="connsiteY0" fmla="*/ 556663 h 933437"/>
                  <a:gd name="connsiteX1" fmla="*/ 4161879 w 8388424"/>
                  <a:gd name="connsiteY1" fmla="*/ 0 h 933437"/>
                  <a:gd name="connsiteX2" fmla="*/ 8388424 w 8388424"/>
                  <a:gd name="connsiteY2" fmla="*/ 549342 h 933437"/>
                  <a:gd name="connsiteX3" fmla="*/ 8388424 w 8388424"/>
                  <a:gd name="connsiteY3" fmla="*/ 933437 h 933437"/>
                  <a:gd name="connsiteX4" fmla="*/ 0 w 8388424"/>
                  <a:gd name="connsiteY4" fmla="*/ 933437 h 933437"/>
                  <a:gd name="connsiteX5" fmla="*/ 0 w 8388424"/>
                  <a:gd name="connsiteY5" fmla="*/ 556663 h 933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88424" h="933437">
                    <a:moveTo>
                      <a:pt x="0" y="556663"/>
                    </a:moveTo>
                    <a:lnTo>
                      <a:pt x="4161879" y="0"/>
                    </a:lnTo>
                    <a:lnTo>
                      <a:pt x="8388424" y="549342"/>
                    </a:lnTo>
                    <a:lnTo>
                      <a:pt x="8388424" y="933437"/>
                    </a:lnTo>
                    <a:lnTo>
                      <a:pt x="0" y="933437"/>
                    </a:lnTo>
                    <a:lnTo>
                      <a:pt x="0" y="556663"/>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nchorCtr="0"/>
              <a:lstStyle/>
              <a:p>
                <a:pPr algn="ctr"/>
                <a:r>
                  <a:rPr lang="en-GB" sz="1800" dirty="0" smtClean="0">
                    <a:solidFill>
                      <a:srgbClr val="FFFF00"/>
                    </a:solidFill>
                    <a:latin typeface="Arial" pitchFamily="34" charset="0"/>
                    <a:cs typeface="Arial" pitchFamily="34" charset="0"/>
                  </a:rPr>
                  <a:t>Christian Education with Care</a:t>
                </a:r>
                <a:endParaRPr lang="en-GB" sz="1800" dirty="0">
                  <a:solidFill>
                    <a:srgbClr val="FFFF00"/>
                  </a:solidFill>
                  <a:latin typeface="Arial" pitchFamily="34" charset="0"/>
                  <a:cs typeface="Arial" pitchFamily="34" charset="0"/>
                </a:endParaRPr>
              </a:p>
            </p:txBody>
          </p:sp>
          <p:cxnSp>
            <p:nvCxnSpPr>
              <p:cNvPr id="10" name="Straight Connector 9"/>
              <p:cNvCxnSpPr>
                <a:stCxn id="9" idx="0"/>
                <a:endCxn id="9" idx="1"/>
              </p:cNvCxnSpPr>
              <p:nvPr userDrawn="1"/>
            </p:nvCxnSpPr>
            <p:spPr>
              <a:xfrm flipV="1">
                <a:off x="0" y="6141492"/>
                <a:ext cx="4536754" cy="427295"/>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a:stCxn id="9" idx="1"/>
                <a:endCxn id="9" idx="2"/>
              </p:cNvCxnSpPr>
              <p:nvPr userDrawn="1"/>
            </p:nvCxnSpPr>
            <p:spPr>
              <a:xfrm>
                <a:off x="4536754" y="6141492"/>
                <a:ext cx="4607246" cy="421675"/>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pic>
            <p:nvPicPr>
              <p:cNvPr id="12" name="Picture 11" descr="newbadge (transparent).gif"/>
              <p:cNvPicPr>
                <a:picLocks noChangeAspect="1"/>
              </p:cNvPicPr>
              <p:nvPr/>
            </p:nvPicPr>
            <p:blipFill>
              <a:blip r:embed="rId2" cstate="print"/>
              <a:stretch>
                <a:fillRect/>
              </a:stretch>
            </p:blipFill>
            <p:spPr>
              <a:xfrm>
                <a:off x="4336476" y="5976604"/>
                <a:ext cx="494833" cy="611156"/>
              </a:xfrm>
              <a:prstGeom prst="rect">
                <a:avLst/>
              </a:prstGeom>
            </p:spPr>
          </p:pic>
        </p:gr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D7AFC8-3CDF-47BB-90AE-47220764F5F0}" type="datetimeFigureOut">
              <a:rPr lang="en-GB" smtClean="0"/>
              <a:pPr/>
              <a:t>28/06/2017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06D0ACA-F5D9-4FE2-B6F1-597A10D2D009}" type="slidenum">
              <a:rPr lang="en-GB" smtClean="0"/>
              <a:pPr/>
              <a:t>‹#›</a:t>
            </a:fld>
            <a:endParaRPr lang="en-GB"/>
          </a:p>
        </p:txBody>
      </p:sp>
      <p:grpSp>
        <p:nvGrpSpPr>
          <p:cNvPr id="5" name="Group 4"/>
          <p:cNvGrpSpPr/>
          <p:nvPr userDrawn="1"/>
        </p:nvGrpSpPr>
        <p:grpSpPr>
          <a:xfrm>
            <a:off x="0" y="0"/>
            <a:ext cx="9144000" cy="6857999"/>
            <a:chOff x="0" y="0"/>
            <a:chExt cx="9144000" cy="6857999"/>
          </a:xfrm>
        </p:grpSpPr>
        <p:grpSp>
          <p:nvGrpSpPr>
            <p:cNvPr id="6" name="Group 21"/>
            <p:cNvGrpSpPr/>
            <p:nvPr userDrawn="1"/>
          </p:nvGrpSpPr>
          <p:grpSpPr>
            <a:xfrm>
              <a:off x="0" y="0"/>
              <a:ext cx="9144000" cy="700920"/>
              <a:chOff x="0" y="0"/>
              <a:chExt cx="9144000" cy="700920"/>
            </a:xfrm>
          </p:grpSpPr>
          <p:sp>
            <p:nvSpPr>
              <p:cNvPr id="12" name="Freeform 11"/>
              <p:cNvSpPr/>
              <p:nvPr/>
            </p:nvSpPr>
            <p:spPr>
              <a:xfrm>
                <a:off x="0" y="0"/>
                <a:ext cx="9144000" cy="700920"/>
              </a:xfrm>
              <a:custGeom>
                <a:avLst/>
                <a:gdLst>
                  <a:gd name="connsiteX0" fmla="*/ 0 w 8532440"/>
                  <a:gd name="connsiteY0" fmla="*/ 0 h 836712"/>
                  <a:gd name="connsiteX1" fmla="*/ 8532440 w 8532440"/>
                  <a:gd name="connsiteY1" fmla="*/ 0 h 836712"/>
                  <a:gd name="connsiteX2" fmla="*/ 8532440 w 8532440"/>
                  <a:gd name="connsiteY2" fmla="*/ 836712 h 836712"/>
                  <a:gd name="connsiteX3" fmla="*/ 0 w 8532440"/>
                  <a:gd name="connsiteY3" fmla="*/ 836712 h 836712"/>
                  <a:gd name="connsiteX4" fmla="*/ 0 w 8532440"/>
                  <a:gd name="connsiteY4" fmla="*/ 0 h 836712"/>
                  <a:gd name="connsiteX0" fmla="*/ 0 w 8532440"/>
                  <a:gd name="connsiteY0" fmla="*/ 0 h 1268760"/>
                  <a:gd name="connsiteX1" fmla="*/ 8532440 w 8532440"/>
                  <a:gd name="connsiteY1" fmla="*/ 0 h 1268760"/>
                  <a:gd name="connsiteX2" fmla="*/ 8532440 w 8532440"/>
                  <a:gd name="connsiteY2" fmla="*/ 836712 h 1268760"/>
                  <a:gd name="connsiteX3" fmla="*/ 4067944 w 8532440"/>
                  <a:gd name="connsiteY3" fmla="*/ 1268760 h 1268760"/>
                  <a:gd name="connsiteX4" fmla="*/ 0 w 8532440"/>
                  <a:gd name="connsiteY4" fmla="*/ 836712 h 1268760"/>
                  <a:gd name="connsiteX5" fmla="*/ 0 w 8532440"/>
                  <a:gd name="connsiteY5" fmla="*/ 0 h 1268760"/>
                  <a:gd name="connsiteX0" fmla="*/ 0 w 8532440"/>
                  <a:gd name="connsiteY0" fmla="*/ 0 h 1268760"/>
                  <a:gd name="connsiteX1" fmla="*/ 8532440 w 8532440"/>
                  <a:gd name="connsiteY1" fmla="*/ 0 h 1268760"/>
                  <a:gd name="connsiteX2" fmla="*/ 8532440 w 8532440"/>
                  <a:gd name="connsiteY2" fmla="*/ 836712 h 1268760"/>
                  <a:gd name="connsiteX3" fmla="*/ 4067944 w 8532440"/>
                  <a:gd name="connsiteY3" fmla="*/ 1268760 h 1268760"/>
                  <a:gd name="connsiteX4" fmla="*/ 0 w 8532440"/>
                  <a:gd name="connsiteY4" fmla="*/ 548680 h 1268760"/>
                  <a:gd name="connsiteX5" fmla="*/ 0 w 8532440"/>
                  <a:gd name="connsiteY5" fmla="*/ 0 h 1268760"/>
                  <a:gd name="connsiteX0" fmla="*/ 0 w 8532440"/>
                  <a:gd name="connsiteY0" fmla="*/ 0 h 1268760"/>
                  <a:gd name="connsiteX1" fmla="*/ 8532440 w 8532440"/>
                  <a:gd name="connsiteY1" fmla="*/ 0 h 1268760"/>
                  <a:gd name="connsiteX2" fmla="*/ 8460432 w 8532440"/>
                  <a:gd name="connsiteY2" fmla="*/ 476672 h 1268760"/>
                  <a:gd name="connsiteX3" fmla="*/ 4067944 w 8532440"/>
                  <a:gd name="connsiteY3" fmla="*/ 1268760 h 1268760"/>
                  <a:gd name="connsiteX4" fmla="*/ 0 w 8532440"/>
                  <a:gd name="connsiteY4" fmla="*/ 548680 h 1268760"/>
                  <a:gd name="connsiteX5" fmla="*/ 0 w 8532440"/>
                  <a:gd name="connsiteY5" fmla="*/ 0 h 1268760"/>
                  <a:gd name="connsiteX0" fmla="*/ 0 w 8532440"/>
                  <a:gd name="connsiteY0" fmla="*/ 0 h 1268760"/>
                  <a:gd name="connsiteX1" fmla="*/ 8532440 w 8532440"/>
                  <a:gd name="connsiteY1" fmla="*/ 0 h 1268760"/>
                  <a:gd name="connsiteX2" fmla="*/ 8532440 w 8532440"/>
                  <a:gd name="connsiteY2" fmla="*/ 476672 h 1268760"/>
                  <a:gd name="connsiteX3" fmla="*/ 4067944 w 8532440"/>
                  <a:gd name="connsiteY3" fmla="*/ 1268760 h 1268760"/>
                  <a:gd name="connsiteX4" fmla="*/ 0 w 8532440"/>
                  <a:gd name="connsiteY4" fmla="*/ 548680 h 1268760"/>
                  <a:gd name="connsiteX5" fmla="*/ 0 w 8532440"/>
                  <a:gd name="connsiteY5" fmla="*/ 0 h 1268760"/>
                  <a:gd name="connsiteX0" fmla="*/ 0 w 8532440"/>
                  <a:gd name="connsiteY0" fmla="*/ 0 h 1268760"/>
                  <a:gd name="connsiteX1" fmla="*/ 8532440 w 8532440"/>
                  <a:gd name="connsiteY1" fmla="*/ 0 h 1268760"/>
                  <a:gd name="connsiteX2" fmla="*/ 8532440 w 8532440"/>
                  <a:gd name="connsiteY2" fmla="*/ 548680 h 1268760"/>
                  <a:gd name="connsiteX3" fmla="*/ 4067944 w 8532440"/>
                  <a:gd name="connsiteY3" fmla="*/ 1268760 h 1268760"/>
                  <a:gd name="connsiteX4" fmla="*/ 0 w 8532440"/>
                  <a:gd name="connsiteY4" fmla="*/ 548680 h 1268760"/>
                  <a:gd name="connsiteX5" fmla="*/ 0 w 8532440"/>
                  <a:gd name="connsiteY5" fmla="*/ 0 h 1268760"/>
                  <a:gd name="connsiteX0" fmla="*/ 0 w 8532440"/>
                  <a:gd name="connsiteY0" fmla="*/ 0 h 548680"/>
                  <a:gd name="connsiteX1" fmla="*/ 8532440 w 8532440"/>
                  <a:gd name="connsiteY1" fmla="*/ 0 h 548680"/>
                  <a:gd name="connsiteX2" fmla="*/ 8532440 w 8532440"/>
                  <a:gd name="connsiteY2" fmla="*/ 548680 h 548680"/>
                  <a:gd name="connsiteX3" fmla="*/ 4220764 w 8532440"/>
                  <a:gd name="connsiteY3" fmla="*/ 446344 h 548680"/>
                  <a:gd name="connsiteX4" fmla="*/ 0 w 8532440"/>
                  <a:gd name="connsiteY4" fmla="*/ 548680 h 548680"/>
                  <a:gd name="connsiteX5" fmla="*/ 0 w 8532440"/>
                  <a:gd name="connsiteY5" fmla="*/ 0 h 548680"/>
                  <a:gd name="connsiteX0" fmla="*/ 0 w 8532440"/>
                  <a:gd name="connsiteY0" fmla="*/ 0 h 844750"/>
                  <a:gd name="connsiteX1" fmla="*/ 8532440 w 8532440"/>
                  <a:gd name="connsiteY1" fmla="*/ 0 h 844750"/>
                  <a:gd name="connsiteX2" fmla="*/ 8532440 w 8532440"/>
                  <a:gd name="connsiteY2" fmla="*/ 548680 h 844750"/>
                  <a:gd name="connsiteX3" fmla="*/ 4220764 w 8532440"/>
                  <a:gd name="connsiteY3" fmla="*/ 446344 h 844750"/>
                  <a:gd name="connsiteX4" fmla="*/ 0 w 8532440"/>
                  <a:gd name="connsiteY4" fmla="*/ 844750 h 844750"/>
                  <a:gd name="connsiteX5" fmla="*/ 0 w 8532440"/>
                  <a:gd name="connsiteY5" fmla="*/ 0 h 844750"/>
                  <a:gd name="connsiteX0" fmla="*/ 0 w 8532440"/>
                  <a:gd name="connsiteY0" fmla="*/ 0 h 976336"/>
                  <a:gd name="connsiteX1" fmla="*/ 8532440 w 8532440"/>
                  <a:gd name="connsiteY1" fmla="*/ 0 h 976336"/>
                  <a:gd name="connsiteX2" fmla="*/ 8532440 w 8532440"/>
                  <a:gd name="connsiteY2" fmla="*/ 976336 h 976336"/>
                  <a:gd name="connsiteX3" fmla="*/ 4220764 w 8532440"/>
                  <a:gd name="connsiteY3" fmla="*/ 446344 h 976336"/>
                  <a:gd name="connsiteX4" fmla="*/ 0 w 8532440"/>
                  <a:gd name="connsiteY4" fmla="*/ 844750 h 976336"/>
                  <a:gd name="connsiteX5" fmla="*/ 0 w 8532440"/>
                  <a:gd name="connsiteY5" fmla="*/ 0 h 976336"/>
                  <a:gd name="connsiteX0" fmla="*/ 0 w 8532440"/>
                  <a:gd name="connsiteY0" fmla="*/ 0 h 844750"/>
                  <a:gd name="connsiteX1" fmla="*/ 8532440 w 8532440"/>
                  <a:gd name="connsiteY1" fmla="*/ 0 h 844750"/>
                  <a:gd name="connsiteX2" fmla="*/ 8532440 w 8532440"/>
                  <a:gd name="connsiteY2" fmla="*/ 844750 h 844750"/>
                  <a:gd name="connsiteX3" fmla="*/ 4220764 w 8532440"/>
                  <a:gd name="connsiteY3" fmla="*/ 446344 h 844750"/>
                  <a:gd name="connsiteX4" fmla="*/ 0 w 8532440"/>
                  <a:gd name="connsiteY4" fmla="*/ 844750 h 844750"/>
                  <a:gd name="connsiteX5" fmla="*/ 0 w 8532440"/>
                  <a:gd name="connsiteY5" fmla="*/ 0 h 844750"/>
                  <a:gd name="connsiteX0" fmla="*/ 0 w 8532440"/>
                  <a:gd name="connsiteY0" fmla="*/ 0 h 844750"/>
                  <a:gd name="connsiteX1" fmla="*/ 8532440 w 8532440"/>
                  <a:gd name="connsiteY1" fmla="*/ 0 h 844750"/>
                  <a:gd name="connsiteX2" fmla="*/ 8532440 w 8532440"/>
                  <a:gd name="connsiteY2" fmla="*/ 844750 h 844750"/>
                  <a:gd name="connsiteX3" fmla="*/ 4220764 w 8532440"/>
                  <a:gd name="connsiteY3" fmla="*/ 561482 h 844750"/>
                  <a:gd name="connsiteX4" fmla="*/ 0 w 8532440"/>
                  <a:gd name="connsiteY4" fmla="*/ 844750 h 844750"/>
                  <a:gd name="connsiteX5" fmla="*/ 0 w 8532440"/>
                  <a:gd name="connsiteY5" fmla="*/ 0 h 844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32440" h="844750">
                    <a:moveTo>
                      <a:pt x="0" y="0"/>
                    </a:moveTo>
                    <a:lnTo>
                      <a:pt x="8532440" y="0"/>
                    </a:lnTo>
                    <a:lnTo>
                      <a:pt x="8532440" y="844750"/>
                    </a:lnTo>
                    <a:lnTo>
                      <a:pt x="4220764" y="561482"/>
                    </a:lnTo>
                    <a:lnTo>
                      <a:pt x="0" y="844750"/>
                    </a:lnTo>
                    <a:lnTo>
                      <a:pt x="0" y="0"/>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t" anchorCtr="0"/>
              <a:lstStyle/>
              <a:p>
                <a:pPr algn="ctr"/>
                <a:r>
                  <a:rPr lang="en-GB" sz="2400" dirty="0" smtClean="0">
                    <a:solidFill>
                      <a:srgbClr val="FFFF00"/>
                    </a:solidFill>
                    <a:latin typeface="Arial" pitchFamily="34" charset="0"/>
                    <a:cs typeface="Arial" pitchFamily="34" charset="0"/>
                  </a:rPr>
                  <a:t>Blue Coat Church of England School and Music College</a:t>
                </a:r>
                <a:endParaRPr lang="en-GB" sz="2400" dirty="0">
                  <a:solidFill>
                    <a:srgbClr val="FFFF00"/>
                  </a:solidFill>
                  <a:latin typeface="Arial" pitchFamily="34" charset="0"/>
                  <a:cs typeface="Arial" pitchFamily="34" charset="0"/>
                </a:endParaRPr>
              </a:p>
            </p:txBody>
          </p:sp>
          <p:cxnSp>
            <p:nvCxnSpPr>
              <p:cNvPr id="13" name="Straight Connector 12"/>
              <p:cNvCxnSpPr>
                <a:stCxn id="12" idx="4"/>
                <a:endCxn id="12" idx="3"/>
              </p:cNvCxnSpPr>
              <p:nvPr/>
            </p:nvCxnSpPr>
            <p:spPr>
              <a:xfrm flipV="1">
                <a:off x="0" y="465882"/>
                <a:ext cx="4523286" cy="235038"/>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a:stCxn id="12" idx="3"/>
                <a:endCxn id="12" idx="2"/>
              </p:cNvCxnSpPr>
              <p:nvPr/>
            </p:nvCxnSpPr>
            <p:spPr>
              <a:xfrm>
                <a:off x="4523286" y="465882"/>
                <a:ext cx="4620714" cy="235038"/>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7" name="Group 22"/>
            <p:cNvGrpSpPr/>
            <p:nvPr userDrawn="1"/>
          </p:nvGrpSpPr>
          <p:grpSpPr>
            <a:xfrm>
              <a:off x="0" y="5976604"/>
              <a:ext cx="9144000" cy="881395"/>
              <a:chOff x="0" y="5976604"/>
              <a:chExt cx="9144000" cy="881395"/>
            </a:xfrm>
          </p:grpSpPr>
          <p:sp>
            <p:nvSpPr>
              <p:cNvPr id="8" name="Freeform 7"/>
              <p:cNvSpPr/>
              <p:nvPr userDrawn="1"/>
            </p:nvSpPr>
            <p:spPr>
              <a:xfrm>
                <a:off x="0" y="6141492"/>
                <a:ext cx="9144000" cy="716507"/>
              </a:xfrm>
              <a:custGeom>
                <a:avLst/>
                <a:gdLst>
                  <a:gd name="connsiteX0" fmla="*/ 0 w 8388424"/>
                  <a:gd name="connsiteY0" fmla="*/ 0 h 576064"/>
                  <a:gd name="connsiteX1" fmla="*/ 8388424 w 8388424"/>
                  <a:gd name="connsiteY1" fmla="*/ 0 h 576064"/>
                  <a:gd name="connsiteX2" fmla="*/ 8388424 w 8388424"/>
                  <a:gd name="connsiteY2" fmla="*/ 576064 h 576064"/>
                  <a:gd name="connsiteX3" fmla="*/ 0 w 8388424"/>
                  <a:gd name="connsiteY3" fmla="*/ 576064 h 576064"/>
                  <a:gd name="connsiteX4" fmla="*/ 0 w 8388424"/>
                  <a:gd name="connsiteY4" fmla="*/ 0 h 576064"/>
                  <a:gd name="connsiteX0" fmla="*/ 0 w 8388424"/>
                  <a:gd name="connsiteY0" fmla="*/ 288032 h 864096"/>
                  <a:gd name="connsiteX1" fmla="*/ 4211960 w 8388424"/>
                  <a:gd name="connsiteY1" fmla="*/ 0 h 864096"/>
                  <a:gd name="connsiteX2" fmla="*/ 8388424 w 8388424"/>
                  <a:gd name="connsiteY2" fmla="*/ 288032 h 864096"/>
                  <a:gd name="connsiteX3" fmla="*/ 8388424 w 8388424"/>
                  <a:gd name="connsiteY3" fmla="*/ 864096 h 864096"/>
                  <a:gd name="connsiteX4" fmla="*/ 0 w 8388424"/>
                  <a:gd name="connsiteY4" fmla="*/ 864096 h 864096"/>
                  <a:gd name="connsiteX5" fmla="*/ 0 w 8388424"/>
                  <a:gd name="connsiteY5" fmla="*/ 288032 h 864096"/>
                  <a:gd name="connsiteX0" fmla="*/ 0 w 8388424"/>
                  <a:gd name="connsiteY0" fmla="*/ 288032 h 864096"/>
                  <a:gd name="connsiteX1" fmla="*/ 4211960 w 8388424"/>
                  <a:gd name="connsiteY1" fmla="*/ 0 h 864096"/>
                  <a:gd name="connsiteX2" fmla="*/ 8388424 w 8388424"/>
                  <a:gd name="connsiteY2" fmla="*/ 504056 h 864096"/>
                  <a:gd name="connsiteX3" fmla="*/ 8388424 w 8388424"/>
                  <a:gd name="connsiteY3" fmla="*/ 864096 h 864096"/>
                  <a:gd name="connsiteX4" fmla="*/ 0 w 8388424"/>
                  <a:gd name="connsiteY4" fmla="*/ 864096 h 864096"/>
                  <a:gd name="connsiteX5" fmla="*/ 0 w 8388424"/>
                  <a:gd name="connsiteY5" fmla="*/ 288032 h 864096"/>
                  <a:gd name="connsiteX0" fmla="*/ 0 w 8388424"/>
                  <a:gd name="connsiteY0" fmla="*/ 504056 h 864096"/>
                  <a:gd name="connsiteX1" fmla="*/ 4211960 w 8388424"/>
                  <a:gd name="connsiteY1" fmla="*/ 0 h 864096"/>
                  <a:gd name="connsiteX2" fmla="*/ 8388424 w 8388424"/>
                  <a:gd name="connsiteY2" fmla="*/ 504056 h 864096"/>
                  <a:gd name="connsiteX3" fmla="*/ 8388424 w 8388424"/>
                  <a:gd name="connsiteY3" fmla="*/ 864096 h 864096"/>
                  <a:gd name="connsiteX4" fmla="*/ 0 w 8388424"/>
                  <a:gd name="connsiteY4" fmla="*/ 864096 h 864096"/>
                  <a:gd name="connsiteX5" fmla="*/ 0 w 8388424"/>
                  <a:gd name="connsiteY5" fmla="*/ 504056 h 864096"/>
                  <a:gd name="connsiteX0" fmla="*/ 0 w 8388424"/>
                  <a:gd name="connsiteY0" fmla="*/ 360040 h 720080"/>
                  <a:gd name="connsiteX1" fmla="*/ 4211960 w 8388424"/>
                  <a:gd name="connsiteY1" fmla="*/ 0 h 720080"/>
                  <a:gd name="connsiteX2" fmla="*/ 8388424 w 8388424"/>
                  <a:gd name="connsiteY2" fmla="*/ 360040 h 720080"/>
                  <a:gd name="connsiteX3" fmla="*/ 8388424 w 8388424"/>
                  <a:gd name="connsiteY3" fmla="*/ 720080 h 720080"/>
                  <a:gd name="connsiteX4" fmla="*/ 0 w 8388424"/>
                  <a:gd name="connsiteY4" fmla="*/ 720080 h 720080"/>
                  <a:gd name="connsiteX5" fmla="*/ 0 w 8388424"/>
                  <a:gd name="connsiteY5" fmla="*/ 360040 h 720080"/>
                  <a:gd name="connsiteX0" fmla="*/ 0 w 8388424"/>
                  <a:gd name="connsiteY0" fmla="*/ 360040 h 720080"/>
                  <a:gd name="connsiteX1" fmla="*/ 4211960 w 8388424"/>
                  <a:gd name="connsiteY1" fmla="*/ 0 h 720080"/>
                  <a:gd name="connsiteX2" fmla="*/ 8388424 w 8388424"/>
                  <a:gd name="connsiteY2" fmla="*/ 247086 h 720080"/>
                  <a:gd name="connsiteX3" fmla="*/ 8388424 w 8388424"/>
                  <a:gd name="connsiteY3" fmla="*/ 720080 h 720080"/>
                  <a:gd name="connsiteX4" fmla="*/ 0 w 8388424"/>
                  <a:gd name="connsiteY4" fmla="*/ 720080 h 720080"/>
                  <a:gd name="connsiteX5" fmla="*/ 0 w 8388424"/>
                  <a:gd name="connsiteY5" fmla="*/ 360040 h 720080"/>
                  <a:gd name="connsiteX0" fmla="*/ 0 w 8388424"/>
                  <a:gd name="connsiteY0" fmla="*/ 218848 h 720080"/>
                  <a:gd name="connsiteX1" fmla="*/ 4211960 w 8388424"/>
                  <a:gd name="connsiteY1" fmla="*/ 0 h 720080"/>
                  <a:gd name="connsiteX2" fmla="*/ 8388424 w 8388424"/>
                  <a:gd name="connsiteY2" fmla="*/ 247086 h 720080"/>
                  <a:gd name="connsiteX3" fmla="*/ 8388424 w 8388424"/>
                  <a:gd name="connsiteY3" fmla="*/ 720080 h 720080"/>
                  <a:gd name="connsiteX4" fmla="*/ 0 w 8388424"/>
                  <a:gd name="connsiteY4" fmla="*/ 720080 h 720080"/>
                  <a:gd name="connsiteX5" fmla="*/ 0 w 8388424"/>
                  <a:gd name="connsiteY5" fmla="*/ 218848 h 720080"/>
                  <a:gd name="connsiteX0" fmla="*/ 0 w 8388424"/>
                  <a:gd name="connsiteY0" fmla="*/ 218848 h 720080"/>
                  <a:gd name="connsiteX1" fmla="*/ 4211960 w 8388424"/>
                  <a:gd name="connsiteY1" fmla="*/ 0 h 720080"/>
                  <a:gd name="connsiteX2" fmla="*/ 8388424 w 8388424"/>
                  <a:gd name="connsiteY2" fmla="*/ 389325 h 720080"/>
                  <a:gd name="connsiteX3" fmla="*/ 8388424 w 8388424"/>
                  <a:gd name="connsiteY3" fmla="*/ 720080 h 720080"/>
                  <a:gd name="connsiteX4" fmla="*/ 0 w 8388424"/>
                  <a:gd name="connsiteY4" fmla="*/ 720080 h 720080"/>
                  <a:gd name="connsiteX5" fmla="*/ 0 w 8388424"/>
                  <a:gd name="connsiteY5" fmla="*/ 218848 h 720080"/>
                  <a:gd name="connsiteX0" fmla="*/ 0 w 8388424"/>
                  <a:gd name="connsiteY0" fmla="*/ 76610 h 720080"/>
                  <a:gd name="connsiteX1" fmla="*/ 4211960 w 8388424"/>
                  <a:gd name="connsiteY1" fmla="*/ 0 h 720080"/>
                  <a:gd name="connsiteX2" fmla="*/ 8388424 w 8388424"/>
                  <a:gd name="connsiteY2" fmla="*/ 389325 h 720080"/>
                  <a:gd name="connsiteX3" fmla="*/ 8388424 w 8388424"/>
                  <a:gd name="connsiteY3" fmla="*/ 720080 h 720080"/>
                  <a:gd name="connsiteX4" fmla="*/ 0 w 8388424"/>
                  <a:gd name="connsiteY4" fmla="*/ 720080 h 720080"/>
                  <a:gd name="connsiteX5" fmla="*/ 0 w 8388424"/>
                  <a:gd name="connsiteY5" fmla="*/ 76610 h 720080"/>
                  <a:gd name="connsiteX0" fmla="*/ 0 w 8388424"/>
                  <a:gd name="connsiteY0" fmla="*/ 76610 h 720080"/>
                  <a:gd name="connsiteX1" fmla="*/ 4211960 w 8388424"/>
                  <a:gd name="connsiteY1" fmla="*/ 0 h 720080"/>
                  <a:gd name="connsiteX2" fmla="*/ 8388424 w 8388424"/>
                  <a:gd name="connsiteY2" fmla="*/ 87069 h 720080"/>
                  <a:gd name="connsiteX3" fmla="*/ 8388424 w 8388424"/>
                  <a:gd name="connsiteY3" fmla="*/ 720080 h 720080"/>
                  <a:gd name="connsiteX4" fmla="*/ 0 w 8388424"/>
                  <a:gd name="connsiteY4" fmla="*/ 720080 h 720080"/>
                  <a:gd name="connsiteX5" fmla="*/ 0 w 8388424"/>
                  <a:gd name="connsiteY5" fmla="*/ 76610 h 720080"/>
                  <a:gd name="connsiteX0" fmla="*/ 0 w 8388424"/>
                  <a:gd name="connsiteY0" fmla="*/ 0 h 643470"/>
                  <a:gd name="connsiteX1" fmla="*/ 4211960 w 8388424"/>
                  <a:gd name="connsiteY1" fmla="*/ 190087 h 643470"/>
                  <a:gd name="connsiteX2" fmla="*/ 8388424 w 8388424"/>
                  <a:gd name="connsiteY2" fmla="*/ 10459 h 643470"/>
                  <a:gd name="connsiteX3" fmla="*/ 8388424 w 8388424"/>
                  <a:gd name="connsiteY3" fmla="*/ 643470 h 643470"/>
                  <a:gd name="connsiteX4" fmla="*/ 0 w 8388424"/>
                  <a:gd name="connsiteY4" fmla="*/ 643470 h 643470"/>
                  <a:gd name="connsiteX5" fmla="*/ 0 w 8388424"/>
                  <a:gd name="connsiteY5" fmla="*/ 0 h 643470"/>
                  <a:gd name="connsiteX0" fmla="*/ 0 w 8388424"/>
                  <a:gd name="connsiteY0" fmla="*/ 0 h 643470"/>
                  <a:gd name="connsiteX1" fmla="*/ 4211960 w 8388424"/>
                  <a:gd name="connsiteY1" fmla="*/ 314545 h 643470"/>
                  <a:gd name="connsiteX2" fmla="*/ 8388424 w 8388424"/>
                  <a:gd name="connsiteY2" fmla="*/ 10459 h 643470"/>
                  <a:gd name="connsiteX3" fmla="*/ 8388424 w 8388424"/>
                  <a:gd name="connsiteY3" fmla="*/ 643470 h 643470"/>
                  <a:gd name="connsiteX4" fmla="*/ 0 w 8388424"/>
                  <a:gd name="connsiteY4" fmla="*/ 643470 h 643470"/>
                  <a:gd name="connsiteX5" fmla="*/ 0 w 8388424"/>
                  <a:gd name="connsiteY5" fmla="*/ 0 h 643470"/>
                  <a:gd name="connsiteX0" fmla="*/ 0 w 8388424"/>
                  <a:gd name="connsiteY0" fmla="*/ 289967 h 933437"/>
                  <a:gd name="connsiteX1" fmla="*/ 4161879 w 8388424"/>
                  <a:gd name="connsiteY1" fmla="*/ 0 h 933437"/>
                  <a:gd name="connsiteX2" fmla="*/ 8388424 w 8388424"/>
                  <a:gd name="connsiteY2" fmla="*/ 300426 h 933437"/>
                  <a:gd name="connsiteX3" fmla="*/ 8388424 w 8388424"/>
                  <a:gd name="connsiteY3" fmla="*/ 933437 h 933437"/>
                  <a:gd name="connsiteX4" fmla="*/ 0 w 8388424"/>
                  <a:gd name="connsiteY4" fmla="*/ 933437 h 933437"/>
                  <a:gd name="connsiteX5" fmla="*/ 0 w 8388424"/>
                  <a:gd name="connsiteY5" fmla="*/ 289967 h 933437"/>
                  <a:gd name="connsiteX0" fmla="*/ 0 w 8388424"/>
                  <a:gd name="connsiteY0" fmla="*/ 556663 h 933437"/>
                  <a:gd name="connsiteX1" fmla="*/ 4161879 w 8388424"/>
                  <a:gd name="connsiteY1" fmla="*/ 0 h 933437"/>
                  <a:gd name="connsiteX2" fmla="*/ 8388424 w 8388424"/>
                  <a:gd name="connsiteY2" fmla="*/ 300426 h 933437"/>
                  <a:gd name="connsiteX3" fmla="*/ 8388424 w 8388424"/>
                  <a:gd name="connsiteY3" fmla="*/ 933437 h 933437"/>
                  <a:gd name="connsiteX4" fmla="*/ 0 w 8388424"/>
                  <a:gd name="connsiteY4" fmla="*/ 933437 h 933437"/>
                  <a:gd name="connsiteX5" fmla="*/ 0 w 8388424"/>
                  <a:gd name="connsiteY5" fmla="*/ 556663 h 933437"/>
                  <a:gd name="connsiteX0" fmla="*/ 0 w 8388424"/>
                  <a:gd name="connsiteY0" fmla="*/ 556663 h 933437"/>
                  <a:gd name="connsiteX1" fmla="*/ 4161879 w 8388424"/>
                  <a:gd name="connsiteY1" fmla="*/ 0 h 933437"/>
                  <a:gd name="connsiteX2" fmla="*/ 8388424 w 8388424"/>
                  <a:gd name="connsiteY2" fmla="*/ 549342 h 933437"/>
                  <a:gd name="connsiteX3" fmla="*/ 8388424 w 8388424"/>
                  <a:gd name="connsiteY3" fmla="*/ 933437 h 933437"/>
                  <a:gd name="connsiteX4" fmla="*/ 0 w 8388424"/>
                  <a:gd name="connsiteY4" fmla="*/ 933437 h 933437"/>
                  <a:gd name="connsiteX5" fmla="*/ 0 w 8388424"/>
                  <a:gd name="connsiteY5" fmla="*/ 556663 h 933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88424" h="933437">
                    <a:moveTo>
                      <a:pt x="0" y="556663"/>
                    </a:moveTo>
                    <a:lnTo>
                      <a:pt x="4161879" y="0"/>
                    </a:lnTo>
                    <a:lnTo>
                      <a:pt x="8388424" y="549342"/>
                    </a:lnTo>
                    <a:lnTo>
                      <a:pt x="8388424" y="933437"/>
                    </a:lnTo>
                    <a:lnTo>
                      <a:pt x="0" y="933437"/>
                    </a:lnTo>
                    <a:lnTo>
                      <a:pt x="0" y="556663"/>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nchorCtr="0"/>
              <a:lstStyle/>
              <a:p>
                <a:pPr algn="ctr"/>
                <a:r>
                  <a:rPr lang="en-GB" sz="1800" dirty="0" smtClean="0">
                    <a:solidFill>
                      <a:srgbClr val="FFFF00"/>
                    </a:solidFill>
                    <a:latin typeface="Arial" pitchFamily="34" charset="0"/>
                    <a:cs typeface="Arial" pitchFamily="34" charset="0"/>
                  </a:rPr>
                  <a:t>Christian Education with Care</a:t>
                </a:r>
                <a:endParaRPr lang="en-GB" sz="1800" dirty="0">
                  <a:solidFill>
                    <a:srgbClr val="FFFF00"/>
                  </a:solidFill>
                  <a:latin typeface="Arial" pitchFamily="34" charset="0"/>
                  <a:cs typeface="Arial" pitchFamily="34" charset="0"/>
                </a:endParaRPr>
              </a:p>
            </p:txBody>
          </p:sp>
          <p:cxnSp>
            <p:nvCxnSpPr>
              <p:cNvPr id="9" name="Straight Connector 8"/>
              <p:cNvCxnSpPr>
                <a:stCxn id="8" idx="0"/>
                <a:endCxn id="8" idx="1"/>
              </p:cNvCxnSpPr>
              <p:nvPr userDrawn="1"/>
            </p:nvCxnSpPr>
            <p:spPr>
              <a:xfrm flipV="1">
                <a:off x="0" y="6141492"/>
                <a:ext cx="4536754" cy="427295"/>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a:stCxn id="8" idx="1"/>
                <a:endCxn id="8" idx="2"/>
              </p:cNvCxnSpPr>
              <p:nvPr userDrawn="1"/>
            </p:nvCxnSpPr>
            <p:spPr>
              <a:xfrm>
                <a:off x="4536754" y="6141492"/>
                <a:ext cx="4607246" cy="421675"/>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pic>
            <p:nvPicPr>
              <p:cNvPr id="11" name="Picture 10" descr="newbadge (transparent).gif"/>
              <p:cNvPicPr>
                <a:picLocks noChangeAspect="1"/>
              </p:cNvPicPr>
              <p:nvPr/>
            </p:nvPicPr>
            <p:blipFill>
              <a:blip r:embed="rId2" cstate="print"/>
              <a:stretch>
                <a:fillRect/>
              </a:stretch>
            </p:blipFill>
            <p:spPr>
              <a:xfrm>
                <a:off x="4336476" y="5976604"/>
                <a:ext cx="494833" cy="611156"/>
              </a:xfrm>
              <a:prstGeom prst="rect">
                <a:avLst/>
              </a:prstGeom>
            </p:spPr>
          </p:pic>
        </p:gr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dirty="0" smtClean="0"/>
              <a:t>Click to edit Master title style</a:t>
            </a:r>
            <a:endParaRPr lang="en-GB" dirty="0"/>
          </a:p>
        </p:txBody>
      </p:sp>
      <p:sp>
        <p:nvSpPr>
          <p:cNvPr id="3" name="Content Placeholder 2"/>
          <p:cNvSpPr>
            <a:spLocks noGrp="1"/>
          </p:cNvSpPr>
          <p:nvPr>
            <p:ph idx="1"/>
          </p:nvPr>
        </p:nvSpPr>
        <p:spPr>
          <a:xfrm>
            <a:off x="3575050" y="696036"/>
            <a:ext cx="5111750" cy="543012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D7AFC8-3CDF-47BB-90AE-47220764F5F0}" type="datetimeFigureOut">
              <a:rPr lang="en-GB" smtClean="0"/>
              <a:pPr/>
              <a:t>28/06/2017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06D0ACA-F5D9-4FE2-B6F1-597A10D2D009}" type="slidenum">
              <a:rPr lang="en-GB" smtClean="0"/>
              <a:pPr/>
              <a:t>‹#›</a:t>
            </a:fld>
            <a:endParaRPr lang="en-GB"/>
          </a:p>
        </p:txBody>
      </p:sp>
      <p:grpSp>
        <p:nvGrpSpPr>
          <p:cNvPr id="8" name="Group 7"/>
          <p:cNvGrpSpPr/>
          <p:nvPr userDrawn="1"/>
        </p:nvGrpSpPr>
        <p:grpSpPr>
          <a:xfrm>
            <a:off x="0" y="0"/>
            <a:ext cx="9144000" cy="6857999"/>
            <a:chOff x="0" y="0"/>
            <a:chExt cx="9144000" cy="6857999"/>
          </a:xfrm>
        </p:grpSpPr>
        <p:grpSp>
          <p:nvGrpSpPr>
            <p:cNvPr id="9" name="Group 21"/>
            <p:cNvGrpSpPr/>
            <p:nvPr userDrawn="1"/>
          </p:nvGrpSpPr>
          <p:grpSpPr>
            <a:xfrm>
              <a:off x="0" y="0"/>
              <a:ext cx="9144000" cy="700920"/>
              <a:chOff x="0" y="0"/>
              <a:chExt cx="9144000" cy="700920"/>
            </a:xfrm>
          </p:grpSpPr>
          <p:sp>
            <p:nvSpPr>
              <p:cNvPr id="15" name="Freeform 14"/>
              <p:cNvSpPr/>
              <p:nvPr/>
            </p:nvSpPr>
            <p:spPr>
              <a:xfrm>
                <a:off x="0" y="0"/>
                <a:ext cx="9144000" cy="700920"/>
              </a:xfrm>
              <a:custGeom>
                <a:avLst/>
                <a:gdLst>
                  <a:gd name="connsiteX0" fmla="*/ 0 w 8532440"/>
                  <a:gd name="connsiteY0" fmla="*/ 0 h 836712"/>
                  <a:gd name="connsiteX1" fmla="*/ 8532440 w 8532440"/>
                  <a:gd name="connsiteY1" fmla="*/ 0 h 836712"/>
                  <a:gd name="connsiteX2" fmla="*/ 8532440 w 8532440"/>
                  <a:gd name="connsiteY2" fmla="*/ 836712 h 836712"/>
                  <a:gd name="connsiteX3" fmla="*/ 0 w 8532440"/>
                  <a:gd name="connsiteY3" fmla="*/ 836712 h 836712"/>
                  <a:gd name="connsiteX4" fmla="*/ 0 w 8532440"/>
                  <a:gd name="connsiteY4" fmla="*/ 0 h 836712"/>
                  <a:gd name="connsiteX0" fmla="*/ 0 w 8532440"/>
                  <a:gd name="connsiteY0" fmla="*/ 0 h 1268760"/>
                  <a:gd name="connsiteX1" fmla="*/ 8532440 w 8532440"/>
                  <a:gd name="connsiteY1" fmla="*/ 0 h 1268760"/>
                  <a:gd name="connsiteX2" fmla="*/ 8532440 w 8532440"/>
                  <a:gd name="connsiteY2" fmla="*/ 836712 h 1268760"/>
                  <a:gd name="connsiteX3" fmla="*/ 4067944 w 8532440"/>
                  <a:gd name="connsiteY3" fmla="*/ 1268760 h 1268760"/>
                  <a:gd name="connsiteX4" fmla="*/ 0 w 8532440"/>
                  <a:gd name="connsiteY4" fmla="*/ 836712 h 1268760"/>
                  <a:gd name="connsiteX5" fmla="*/ 0 w 8532440"/>
                  <a:gd name="connsiteY5" fmla="*/ 0 h 1268760"/>
                  <a:gd name="connsiteX0" fmla="*/ 0 w 8532440"/>
                  <a:gd name="connsiteY0" fmla="*/ 0 h 1268760"/>
                  <a:gd name="connsiteX1" fmla="*/ 8532440 w 8532440"/>
                  <a:gd name="connsiteY1" fmla="*/ 0 h 1268760"/>
                  <a:gd name="connsiteX2" fmla="*/ 8532440 w 8532440"/>
                  <a:gd name="connsiteY2" fmla="*/ 836712 h 1268760"/>
                  <a:gd name="connsiteX3" fmla="*/ 4067944 w 8532440"/>
                  <a:gd name="connsiteY3" fmla="*/ 1268760 h 1268760"/>
                  <a:gd name="connsiteX4" fmla="*/ 0 w 8532440"/>
                  <a:gd name="connsiteY4" fmla="*/ 548680 h 1268760"/>
                  <a:gd name="connsiteX5" fmla="*/ 0 w 8532440"/>
                  <a:gd name="connsiteY5" fmla="*/ 0 h 1268760"/>
                  <a:gd name="connsiteX0" fmla="*/ 0 w 8532440"/>
                  <a:gd name="connsiteY0" fmla="*/ 0 h 1268760"/>
                  <a:gd name="connsiteX1" fmla="*/ 8532440 w 8532440"/>
                  <a:gd name="connsiteY1" fmla="*/ 0 h 1268760"/>
                  <a:gd name="connsiteX2" fmla="*/ 8460432 w 8532440"/>
                  <a:gd name="connsiteY2" fmla="*/ 476672 h 1268760"/>
                  <a:gd name="connsiteX3" fmla="*/ 4067944 w 8532440"/>
                  <a:gd name="connsiteY3" fmla="*/ 1268760 h 1268760"/>
                  <a:gd name="connsiteX4" fmla="*/ 0 w 8532440"/>
                  <a:gd name="connsiteY4" fmla="*/ 548680 h 1268760"/>
                  <a:gd name="connsiteX5" fmla="*/ 0 w 8532440"/>
                  <a:gd name="connsiteY5" fmla="*/ 0 h 1268760"/>
                  <a:gd name="connsiteX0" fmla="*/ 0 w 8532440"/>
                  <a:gd name="connsiteY0" fmla="*/ 0 h 1268760"/>
                  <a:gd name="connsiteX1" fmla="*/ 8532440 w 8532440"/>
                  <a:gd name="connsiteY1" fmla="*/ 0 h 1268760"/>
                  <a:gd name="connsiteX2" fmla="*/ 8532440 w 8532440"/>
                  <a:gd name="connsiteY2" fmla="*/ 476672 h 1268760"/>
                  <a:gd name="connsiteX3" fmla="*/ 4067944 w 8532440"/>
                  <a:gd name="connsiteY3" fmla="*/ 1268760 h 1268760"/>
                  <a:gd name="connsiteX4" fmla="*/ 0 w 8532440"/>
                  <a:gd name="connsiteY4" fmla="*/ 548680 h 1268760"/>
                  <a:gd name="connsiteX5" fmla="*/ 0 w 8532440"/>
                  <a:gd name="connsiteY5" fmla="*/ 0 h 1268760"/>
                  <a:gd name="connsiteX0" fmla="*/ 0 w 8532440"/>
                  <a:gd name="connsiteY0" fmla="*/ 0 h 1268760"/>
                  <a:gd name="connsiteX1" fmla="*/ 8532440 w 8532440"/>
                  <a:gd name="connsiteY1" fmla="*/ 0 h 1268760"/>
                  <a:gd name="connsiteX2" fmla="*/ 8532440 w 8532440"/>
                  <a:gd name="connsiteY2" fmla="*/ 548680 h 1268760"/>
                  <a:gd name="connsiteX3" fmla="*/ 4067944 w 8532440"/>
                  <a:gd name="connsiteY3" fmla="*/ 1268760 h 1268760"/>
                  <a:gd name="connsiteX4" fmla="*/ 0 w 8532440"/>
                  <a:gd name="connsiteY4" fmla="*/ 548680 h 1268760"/>
                  <a:gd name="connsiteX5" fmla="*/ 0 w 8532440"/>
                  <a:gd name="connsiteY5" fmla="*/ 0 h 1268760"/>
                  <a:gd name="connsiteX0" fmla="*/ 0 w 8532440"/>
                  <a:gd name="connsiteY0" fmla="*/ 0 h 548680"/>
                  <a:gd name="connsiteX1" fmla="*/ 8532440 w 8532440"/>
                  <a:gd name="connsiteY1" fmla="*/ 0 h 548680"/>
                  <a:gd name="connsiteX2" fmla="*/ 8532440 w 8532440"/>
                  <a:gd name="connsiteY2" fmla="*/ 548680 h 548680"/>
                  <a:gd name="connsiteX3" fmla="*/ 4220764 w 8532440"/>
                  <a:gd name="connsiteY3" fmla="*/ 446344 h 548680"/>
                  <a:gd name="connsiteX4" fmla="*/ 0 w 8532440"/>
                  <a:gd name="connsiteY4" fmla="*/ 548680 h 548680"/>
                  <a:gd name="connsiteX5" fmla="*/ 0 w 8532440"/>
                  <a:gd name="connsiteY5" fmla="*/ 0 h 548680"/>
                  <a:gd name="connsiteX0" fmla="*/ 0 w 8532440"/>
                  <a:gd name="connsiteY0" fmla="*/ 0 h 844750"/>
                  <a:gd name="connsiteX1" fmla="*/ 8532440 w 8532440"/>
                  <a:gd name="connsiteY1" fmla="*/ 0 h 844750"/>
                  <a:gd name="connsiteX2" fmla="*/ 8532440 w 8532440"/>
                  <a:gd name="connsiteY2" fmla="*/ 548680 h 844750"/>
                  <a:gd name="connsiteX3" fmla="*/ 4220764 w 8532440"/>
                  <a:gd name="connsiteY3" fmla="*/ 446344 h 844750"/>
                  <a:gd name="connsiteX4" fmla="*/ 0 w 8532440"/>
                  <a:gd name="connsiteY4" fmla="*/ 844750 h 844750"/>
                  <a:gd name="connsiteX5" fmla="*/ 0 w 8532440"/>
                  <a:gd name="connsiteY5" fmla="*/ 0 h 844750"/>
                  <a:gd name="connsiteX0" fmla="*/ 0 w 8532440"/>
                  <a:gd name="connsiteY0" fmla="*/ 0 h 976336"/>
                  <a:gd name="connsiteX1" fmla="*/ 8532440 w 8532440"/>
                  <a:gd name="connsiteY1" fmla="*/ 0 h 976336"/>
                  <a:gd name="connsiteX2" fmla="*/ 8532440 w 8532440"/>
                  <a:gd name="connsiteY2" fmla="*/ 976336 h 976336"/>
                  <a:gd name="connsiteX3" fmla="*/ 4220764 w 8532440"/>
                  <a:gd name="connsiteY3" fmla="*/ 446344 h 976336"/>
                  <a:gd name="connsiteX4" fmla="*/ 0 w 8532440"/>
                  <a:gd name="connsiteY4" fmla="*/ 844750 h 976336"/>
                  <a:gd name="connsiteX5" fmla="*/ 0 w 8532440"/>
                  <a:gd name="connsiteY5" fmla="*/ 0 h 976336"/>
                  <a:gd name="connsiteX0" fmla="*/ 0 w 8532440"/>
                  <a:gd name="connsiteY0" fmla="*/ 0 h 844750"/>
                  <a:gd name="connsiteX1" fmla="*/ 8532440 w 8532440"/>
                  <a:gd name="connsiteY1" fmla="*/ 0 h 844750"/>
                  <a:gd name="connsiteX2" fmla="*/ 8532440 w 8532440"/>
                  <a:gd name="connsiteY2" fmla="*/ 844750 h 844750"/>
                  <a:gd name="connsiteX3" fmla="*/ 4220764 w 8532440"/>
                  <a:gd name="connsiteY3" fmla="*/ 446344 h 844750"/>
                  <a:gd name="connsiteX4" fmla="*/ 0 w 8532440"/>
                  <a:gd name="connsiteY4" fmla="*/ 844750 h 844750"/>
                  <a:gd name="connsiteX5" fmla="*/ 0 w 8532440"/>
                  <a:gd name="connsiteY5" fmla="*/ 0 h 844750"/>
                  <a:gd name="connsiteX0" fmla="*/ 0 w 8532440"/>
                  <a:gd name="connsiteY0" fmla="*/ 0 h 844750"/>
                  <a:gd name="connsiteX1" fmla="*/ 8532440 w 8532440"/>
                  <a:gd name="connsiteY1" fmla="*/ 0 h 844750"/>
                  <a:gd name="connsiteX2" fmla="*/ 8532440 w 8532440"/>
                  <a:gd name="connsiteY2" fmla="*/ 844750 h 844750"/>
                  <a:gd name="connsiteX3" fmla="*/ 4220764 w 8532440"/>
                  <a:gd name="connsiteY3" fmla="*/ 561482 h 844750"/>
                  <a:gd name="connsiteX4" fmla="*/ 0 w 8532440"/>
                  <a:gd name="connsiteY4" fmla="*/ 844750 h 844750"/>
                  <a:gd name="connsiteX5" fmla="*/ 0 w 8532440"/>
                  <a:gd name="connsiteY5" fmla="*/ 0 h 844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32440" h="844750">
                    <a:moveTo>
                      <a:pt x="0" y="0"/>
                    </a:moveTo>
                    <a:lnTo>
                      <a:pt x="8532440" y="0"/>
                    </a:lnTo>
                    <a:lnTo>
                      <a:pt x="8532440" y="844750"/>
                    </a:lnTo>
                    <a:lnTo>
                      <a:pt x="4220764" y="561482"/>
                    </a:lnTo>
                    <a:lnTo>
                      <a:pt x="0" y="844750"/>
                    </a:lnTo>
                    <a:lnTo>
                      <a:pt x="0" y="0"/>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t" anchorCtr="0"/>
              <a:lstStyle/>
              <a:p>
                <a:pPr algn="ctr"/>
                <a:r>
                  <a:rPr lang="en-GB" sz="2400" dirty="0" smtClean="0">
                    <a:solidFill>
                      <a:srgbClr val="FFFF00"/>
                    </a:solidFill>
                    <a:latin typeface="Arial" pitchFamily="34" charset="0"/>
                    <a:cs typeface="Arial" pitchFamily="34" charset="0"/>
                  </a:rPr>
                  <a:t>Blue Coat Church of England School and Music College</a:t>
                </a:r>
                <a:endParaRPr lang="en-GB" sz="2400" dirty="0">
                  <a:solidFill>
                    <a:srgbClr val="FFFF00"/>
                  </a:solidFill>
                  <a:latin typeface="Arial" pitchFamily="34" charset="0"/>
                  <a:cs typeface="Arial" pitchFamily="34" charset="0"/>
                </a:endParaRPr>
              </a:p>
            </p:txBody>
          </p:sp>
          <p:cxnSp>
            <p:nvCxnSpPr>
              <p:cNvPr id="16" name="Straight Connector 15"/>
              <p:cNvCxnSpPr>
                <a:stCxn id="15" idx="4"/>
                <a:endCxn id="15" idx="3"/>
              </p:cNvCxnSpPr>
              <p:nvPr/>
            </p:nvCxnSpPr>
            <p:spPr>
              <a:xfrm flipV="1">
                <a:off x="0" y="465882"/>
                <a:ext cx="4523286" cy="235038"/>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a:stCxn id="15" idx="3"/>
                <a:endCxn id="15" idx="2"/>
              </p:cNvCxnSpPr>
              <p:nvPr/>
            </p:nvCxnSpPr>
            <p:spPr>
              <a:xfrm>
                <a:off x="4523286" y="465882"/>
                <a:ext cx="4620714" cy="235038"/>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0" name="Group 22"/>
            <p:cNvGrpSpPr/>
            <p:nvPr userDrawn="1"/>
          </p:nvGrpSpPr>
          <p:grpSpPr>
            <a:xfrm>
              <a:off x="0" y="5976604"/>
              <a:ext cx="9144000" cy="881395"/>
              <a:chOff x="0" y="5976604"/>
              <a:chExt cx="9144000" cy="881395"/>
            </a:xfrm>
          </p:grpSpPr>
          <p:sp>
            <p:nvSpPr>
              <p:cNvPr id="11" name="Freeform 10"/>
              <p:cNvSpPr/>
              <p:nvPr userDrawn="1"/>
            </p:nvSpPr>
            <p:spPr>
              <a:xfrm>
                <a:off x="0" y="6141492"/>
                <a:ext cx="9144000" cy="716507"/>
              </a:xfrm>
              <a:custGeom>
                <a:avLst/>
                <a:gdLst>
                  <a:gd name="connsiteX0" fmla="*/ 0 w 8388424"/>
                  <a:gd name="connsiteY0" fmla="*/ 0 h 576064"/>
                  <a:gd name="connsiteX1" fmla="*/ 8388424 w 8388424"/>
                  <a:gd name="connsiteY1" fmla="*/ 0 h 576064"/>
                  <a:gd name="connsiteX2" fmla="*/ 8388424 w 8388424"/>
                  <a:gd name="connsiteY2" fmla="*/ 576064 h 576064"/>
                  <a:gd name="connsiteX3" fmla="*/ 0 w 8388424"/>
                  <a:gd name="connsiteY3" fmla="*/ 576064 h 576064"/>
                  <a:gd name="connsiteX4" fmla="*/ 0 w 8388424"/>
                  <a:gd name="connsiteY4" fmla="*/ 0 h 576064"/>
                  <a:gd name="connsiteX0" fmla="*/ 0 w 8388424"/>
                  <a:gd name="connsiteY0" fmla="*/ 288032 h 864096"/>
                  <a:gd name="connsiteX1" fmla="*/ 4211960 w 8388424"/>
                  <a:gd name="connsiteY1" fmla="*/ 0 h 864096"/>
                  <a:gd name="connsiteX2" fmla="*/ 8388424 w 8388424"/>
                  <a:gd name="connsiteY2" fmla="*/ 288032 h 864096"/>
                  <a:gd name="connsiteX3" fmla="*/ 8388424 w 8388424"/>
                  <a:gd name="connsiteY3" fmla="*/ 864096 h 864096"/>
                  <a:gd name="connsiteX4" fmla="*/ 0 w 8388424"/>
                  <a:gd name="connsiteY4" fmla="*/ 864096 h 864096"/>
                  <a:gd name="connsiteX5" fmla="*/ 0 w 8388424"/>
                  <a:gd name="connsiteY5" fmla="*/ 288032 h 864096"/>
                  <a:gd name="connsiteX0" fmla="*/ 0 w 8388424"/>
                  <a:gd name="connsiteY0" fmla="*/ 288032 h 864096"/>
                  <a:gd name="connsiteX1" fmla="*/ 4211960 w 8388424"/>
                  <a:gd name="connsiteY1" fmla="*/ 0 h 864096"/>
                  <a:gd name="connsiteX2" fmla="*/ 8388424 w 8388424"/>
                  <a:gd name="connsiteY2" fmla="*/ 504056 h 864096"/>
                  <a:gd name="connsiteX3" fmla="*/ 8388424 w 8388424"/>
                  <a:gd name="connsiteY3" fmla="*/ 864096 h 864096"/>
                  <a:gd name="connsiteX4" fmla="*/ 0 w 8388424"/>
                  <a:gd name="connsiteY4" fmla="*/ 864096 h 864096"/>
                  <a:gd name="connsiteX5" fmla="*/ 0 w 8388424"/>
                  <a:gd name="connsiteY5" fmla="*/ 288032 h 864096"/>
                  <a:gd name="connsiteX0" fmla="*/ 0 w 8388424"/>
                  <a:gd name="connsiteY0" fmla="*/ 504056 h 864096"/>
                  <a:gd name="connsiteX1" fmla="*/ 4211960 w 8388424"/>
                  <a:gd name="connsiteY1" fmla="*/ 0 h 864096"/>
                  <a:gd name="connsiteX2" fmla="*/ 8388424 w 8388424"/>
                  <a:gd name="connsiteY2" fmla="*/ 504056 h 864096"/>
                  <a:gd name="connsiteX3" fmla="*/ 8388424 w 8388424"/>
                  <a:gd name="connsiteY3" fmla="*/ 864096 h 864096"/>
                  <a:gd name="connsiteX4" fmla="*/ 0 w 8388424"/>
                  <a:gd name="connsiteY4" fmla="*/ 864096 h 864096"/>
                  <a:gd name="connsiteX5" fmla="*/ 0 w 8388424"/>
                  <a:gd name="connsiteY5" fmla="*/ 504056 h 864096"/>
                  <a:gd name="connsiteX0" fmla="*/ 0 w 8388424"/>
                  <a:gd name="connsiteY0" fmla="*/ 360040 h 720080"/>
                  <a:gd name="connsiteX1" fmla="*/ 4211960 w 8388424"/>
                  <a:gd name="connsiteY1" fmla="*/ 0 h 720080"/>
                  <a:gd name="connsiteX2" fmla="*/ 8388424 w 8388424"/>
                  <a:gd name="connsiteY2" fmla="*/ 360040 h 720080"/>
                  <a:gd name="connsiteX3" fmla="*/ 8388424 w 8388424"/>
                  <a:gd name="connsiteY3" fmla="*/ 720080 h 720080"/>
                  <a:gd name="connsiteX4" fmla="*/ 0 w 8388424"/>
                  <a:gd name="connsiteY4" fmla="*/ 720080 h 720080"/>
                  <a:gd name="connsiteX5" fmla="*/ 0 w 8388424"/>
                  <a:gd name="connsiteY5" fmla="*/ 360040 h 720080"/>
                  <a:gd name="connsiteX0" fmla="*/ 0 w 8388424"/>
                  <a:gd name="connsiteY0" fmla="*/ 360040 h 720080"/>
                  <a:gd name="connsiteX1" fmla="*/ 4211960 w 8388424"/>
                  <a:gd name="connsiteY1" fmla="*/ 0 h 720080"/>
                  <a:gd name="connsiteX2" fmla="*/ 8388424 w 8388424"/>
                  <a:gd name="connsiteY2" fmla="*/ 247086 h 720080"/>
                  <a:gd name="connsiteX3" fmla="*/ 8388424 w 8388424"/>
                  <a:gd name="connsiteY3" fmla="*/ 720080 h 720080"/>
                  <a:gd name="connsiteX4" fmla="*/ 0 w 8388424"/>
                  <a:gd name="connsiteY4" fmla="*/ 720080 h 720080"/>
                  <a:gd name="connsiteX5" fmla="*/ 0 w 8388424"/>
                  <a:gd name="connsiteY5" fmla="*/ 360040 h 720080"/>
                  <a:gd name="connsiteX0" fmla="*/ 0 w 8388424"/>
                  <a:gd name="connsiteY0" fmla="*/ 218848 h 720080"/>
                  <a:gd name="connsiteX1" fmla="*/ 4211960 w 8388424"/>
                  <a:gd name="connsiteY1" fmla="*/ 0 h 720080"/>
                  <a:gd name="connsiteX2" fmla="*/ 8388424 w 8388424"/>
                  <a:gd name="connsiteY2" fmla="*/ 247086 h 720080"/>
                  <a:gd name="connsiteX3" fmla="*/ 8388424 w 8388424"/>
                  <a:gd name="connsiteY3" fmla="*/ 720080 h 720080"/>
                  <a:gd name="connsiteX4" fmla="*/ 0 w 8388424"/>
                  <a:gd name="connsiteY4" fmla="*/ 720080 h 720080"/>
                  <a:gd name="connsiteX5" fmla="*/ 0 w 8388424"/>
                  <a:gd name="connsiteY5" fmla="*/ 218848 h 720080"/>
                  <a:gd name="connsiteX0" fmla="*/ 0 w 8388424"/>
                  <a:gd name="connsiteY0" fmla="*/ 218848 h 720080"/>
                  <a:gd name="connsiteX1" fmla="*/ 4211960 w 8388424"/>
                  <a:gd name="connsiteY1" fmla="*/ 0 h 720080"/>
                  <a:gd name="connsiteX2" fmla="*/ 8388424 w 8388424"/>
                  <a:gd name="connsiteY2" fmla="*/ 389325 h 720080"/>
                  <a:gd name="connsiteX3" fmla="*/ 8388424 w 8388424"/>
                  <a:gd name="connsiteY3" fmla="*/ 720080 h 720080"/>
                  <a:gd name="connsiteX4" fmla="*/ 0 w 8388424"/>
                  <a:gd name="connsiteY4" fmla="*/ 720080 h 720080"/>
                  <a:gd name="connsiteX5" fmla="*/ 0 w 8388424"/>
                  <a:gd name="connsiteY5" fmla="*/ 218848 h 720080"/>
                  <a:gd name="connsiteX0" fmla="*/ 0 w 8388424"/>
                  <a:gd name="connsiteY0" fmla="*/ 76610 h 720080"/>
                  <a:gd name="connsiteX1" fmla="*/ 4211960 w 8388424"/>
                  <a:gd name="connsiteY1" fmla="*/ 0 h 720080"/>
                  <a:gd name="connsiteX2" fmla="*/ 8388424 w 8388424"/>
                  <a:gd name="connsiteY2" fmla="*/ 389325 h 720080"/>
                  <a:gd name="connsiteX3" fmla="*/ 8388424 w 8388424"/>
                  <a:gd name="connsiteY3" fmla="*/ 720080 h 720080"/>
                  <a:gd name="connsiteX4" fmla="*/ 0 w 8388424"/>
                  <a:gd name="connsiteY4" fmla="*/ 720080 h 720080"/>
                  <a:gd name="connsiteX5" fmla="*/ 0 w 8388424"/>
                  <a:gd name="connsiteY5" fmla="*/ 76610 h 720080"/>
                  <a:gd name="connsiteX0" fmla="*/ 0 w 8388424"/>
                  <a:gd name="connsiteY0" fmla="*/ 76610 h 720080"/>
                  <a:gd name="connsiteX1" fmla="*/ 4211960 w 8388424"/>
                  <a:gd name="connsiteY1" fmla="*/ 0 h 720080"/>
                  <a:gd name="connsiteX2" fmla="*/ 8388424 w 8388424"/>
                  <a:gd name="connsiteY2" fmla="*/ 87069 h 720080"/>
                  <a:gd name="connsiteX3" fmla="*/ 8388424 w 8388424"/>
                  <a:gd name="connsiteY3" fmla="*/ 720080 h 720080"/>
                  <a:gd name="connsiteX4" fmla="*/ 0 w 8388424"/>
                  <a:gd name="connsiteY4" fmla="*/ 720080 h 720080"/>
                  <a:gd name="connsiteX5" fmla="*/ 0 w 8388424"/>
                  <a:gd name="connsiteY5" fmla="*/ 76610 h 720080"/>
                  <a:gd name="connsiteX0" fmla="*/ 0 w 8388424"/>
                  <a:gd name="connsiteY0" fmla="*/ 0 h 643470"/>
                  <a:gd name="connsiteX1" fmla="*/ 4211960 w 8388424"/>
                  <a:gd name="connsiteY1" fmla="*/ 190087 h 643470"/>
                  <a:gd name="connsiteX2" fmla="*/ 8388424 w 8388424"/>
                  <a:gd name="connsiteY2" fmla="*/ 10459 h 643470"/>
                  <a:gd name="connsiteX3" fmla="*/ 8388424 w 8388424"/>
                  <a:gd name="connsiteY3" fmla="*/ 643470 h 643470"/>
                  <a:gd name="connsiteX4" fmla="*/ 0 w 8388424"/>
                  <a:gd name="connsiteY4" fmla="*/ 643470 h 643470"/>
                  <a:gd name="connsiteX5" fmla="*/ 0 w 8388424"/>
                  <a:gd name="connsiteY5" fmla="*/ 0 h 643470"/>
                  <a:gd name="connsiteX0" fmla="*/ 0 w 8388424"/>
                  <a:gd name="connsiteY0" fmla="*/ 0 h 643470"/>
                  <a:gd name="connsiteX1" fmla="*/ 4211960 w 8388424"/>
                  <a:gd name="connsiteY1" fmla="*/ 314545 h 643470"/>
                  <a:gd name="connsiteX2" fmla="*/ 8388424 w 8388424"/>
                  <a:gd name="connsiteY2" fmla="*/ 10459 h 643470"/>
                  <a:gd name="connsiteX3" fmla="*/ 8388424 w 8388424"/>
                  <a:gd name="connsiteY3" fmla="*/ 643470 h 643470"/>
                  <a:gd name="connsiteX4" fmla="*/ 0 w 8388424"/>
                  <a:gd name="connsiteY4" fmla="*/ 643470 h 643470"/>
                  <a:gd name="connsiteX5" fmla="*/ 0 w 8388424"/>
                  <a:gd name="connsiteY5" fmla="*/ 0 h 643470"/>
                  <a:gd name="connsiteX0" fmla="*/ 0 w 8388424"/>
                  <a:gd name="connsiteY0" fmla="*/ 289967 h 933437"/>
                  <a:gd name="connsiteX1" fmla="*/ 4161879 w 8388424"/>
                  <a:gd name="connsiteY1" fmla="*/ 0 h 933437"/>
                  <a:gd name="connsiteX2" fmla="*/ 8388424 w 8388424"/>
                  <a:gd name="connsiteY2" fmla="*/ 300426 h 933437"/>
                  <a:gd name="connsiteX3" fmla="*/ 8388424 w 8388424"/>
                  <a:gd name="connsiteY3" fmla="*/ 933437 h 933437"/>
                  <a:gd name="connsiteX4" fmla="*/ 0 w 8388424"/>
                  <a:gd name="connsiteY4" fmla="*/ 933437 h 933437"/>
                  <a:gd name="connsiteX5" fmla="*/ 0 w 8388424"/>
                  <a:gd name="connsiteY5" fmla="*/ 289967 h 933437"/>
                  <a:gd name="connsiteX0" fmla="*/ 0 w 8388424"/>
                  <a:gd name="connsiteY0" fmla="*/ 556663 h 933437"/>
                  <a:gd name="connsiteX1" fmla="*/ 4161879 w 8388424"/>
                  <a:gd name="connsiteY1" fmla="*/ 0 h 933437"/>
                  <a:gd name="connsiteX2" fmla="*/ 8388424 w 8388424"/>
                  <a:gd name="connsiteY2" fmla="*/ 300426 h 933437"/>
                  <a:gd name="connsiteX3" fmla="*/ 8388424 w 8388424"/>
                  <a:gd name="connsiteY3" fmla="*/ 933437 h 933437"/>
                  <a:gd name="connsiteX4" fmla="*/ 0 w 8388424"/>
                  <a:gd name="connsiteY4" fmla="*/ 933437 h 933437"/>
                  <a:gd name="connsiteX5" fmla="*/ 0 w 8388424"/>
                  <a:gd name="connsiteY5" fmla="*/ 556663 h 933437"/>
                  <a:gd name="connsiteX0" fmla="*/ 0 w 8388424"/>
                  <a:gd name="connsiteY0" fmla="*/ 556663 h 933437"/>
                  <a:gd name="connsiteX1" fmla="*/ 4161879 w 8388424"/>
                  <a:gd name="connsiteY1" fmla="*/ 0 h 933437"/>
                  <a:gd name="connsiteX2" fmla="*/ 8388424 w 8388424"/>
                  <a:gd name="connsiteY2" fmla="*/ 549342 h 933437"/>
                  <a:gd name="connsiteX3" fmla="*/ 8388424 w 8388424"/>
                  <a:gd name="connsiteY3" fmla="*/ 933437 h 933437"/>
                  <a:gd name="connsiteX4" fmla="*/ 0 w 8388424"/>
                  <a:gd name="connsiteY4" fmla="*/ 933437 h 933437"/>
                  <a:gd name="connsiteX5" fmla="*/ 0 w 8388424"/>
                  <a:gd name="connsiteY5" fmla="*/ 556663 h 933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88424" h="933437">
                    <a:moveTo>
                      <a:pt x="0" y="556663"/>
                    </a:moveTo>
                    <a:lnTo>
                      <a:pt x="4161879" y="0"/>
                    </a:lnTo>
                    <a:lnTo>
                      <a:pt x="8388424" y="549342"/>
                    </a:lnTo>
                    <a:lnTo>
                      <a:pt x="8388424" y="933437"/>
                    </a:lnTo>
                    <a:lnTo>
                      <a:pt x="0" y="933437"/>
                    </a:lnTo>
                    <a:lnTo>
                      <a:pt x="0" y="556663"/>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nchorCtr="0"/>
              <a:lstStyle/>
              <a:p>
                <a:pPr algn="ctr"/>
                <a:r>
                  <a:rPr lang="en-GB" sz="1800" dirty="0" smtClean="0">
                    <a:solidFill>
                      <a:srgbClr val="FFFF00"/>
                    </a:solidFill>
                    <a:latin typeface="Arial" pitchFamily="34" charset="0"/>
                    <a:cs typeface="Arial" pitchFamily="34" charset="0"/>
                  </a:rPr>
                  <a:t>Christian Education with Care</a:t>
                </a:r>
                <a:endParaRPr lang="en-GB" sz="1800" dirty="0">
                  <a:solidFill>
                    <a:srgbClr val="FFFF00"/>
                  </a:solidFill>
                  <a:latin typeface="Arial" pitchFamily="34" charset="0"/>
                  <a:cs typeface="Arial" pitchFamily="34" charset="0"/>
                </a:endParaRPr>
              </a:p>
            </p:txBody>
          </p:sp>
          <p:cxnSp>
            <p:nvCxnSpPr>
              <p:cNvPr id="12" name="Straight Connector 11"/>
              <p:cNvCxnSpPr>
                <a:stCxn id="11" idx="0"/>
                <a:endCxn id="11" idx="1"/>
              </p:cNvCxnSpPr>
              <p:nvPr userDrawn="1"/>
            </p:nvCxnSpPr>
            <p:spPr>
              <a:xfrm flipV="1">
                <a:off x="0" y="6141492"/>
                <a:ext cx="4536754" cy="427295"/>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a:stCxn id="11" idx="1"/>
                <a:endCxn id="11" idx="2"/>
              </p:cNvCxnSpPr>
              <p:nvPr userDrawn="1"/>
            </p:nvCxnSpPr>
            <p:spPr>
              <a:xfrm>
                <a:off x="4536754" y="6141492"/>
                <a:ext cx="4607246" cy="421675"/>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pic>
            <p:nvPicPr>
              <p:cNvPr id="14" name="Picture 13" descr="newbadge (transparent).gif"/>
              <p:cNvPicPr>
                <a:picLocks noChangeAspect="1"/>
              </p:cNvPicPr>
              <p:nvPr/>
            </p:nvPicPr>
            <p:blipFill>
              <a:blip r:embed="rId2" cstate="print"/>
              <a:stretch>
                <a:fillRect/>
              </a:stretch>
            </p:blipFill>
            <p:spPr>
              <a:xfrm>
                <a:off x="4336476" y="5976604"/>
                <a:ext cx="494833" cy="611156"/>
              </a:xfrm>
              <a:prstGeom prst="rect">
                <a:avLst/>
              </a:prstGeom>
            </p:spPr>
          </p:pic>
        </p:gr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D7AFC8-3CDF-47BB-90AE-47220764F5F0}" type="datetimeFigureOut">
              <a:rPr lang="en-GB" smtClean="0"/>
              <a:pPr/>
              <a:t>28/06/2017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06D0ACA-F5D9-4FE2-B6F1-597A10D2D009}" type="slidenum">
              <a:rPr lang="en-GB" smtClean="0"/>
              <a:pPr/>
              <a:t>‹#›</a:t>
            </a:fld>
            <a:endParaRPr lang="en-GB"/>
          </a:p>
        </p:txBody>
      </p:sp>
      <p:grpSp>
        <p:nvGrpSpPr>
          <p:cNvPr id="8" name="Group 7"/>
          <p:cNvGrpSpPr/>
          <p:nvPr userDrawn="1"/>
        </p:nvGrpSpPr>
        <p:grpSpPr>
          <a:xfrm>
            <a:off x="0" y="0"/>
            <a:ext cx="9144000" cy="6857999"/>
            <a:chOff x="0" y="0"/>
            <a:chExt cx="9144000" cy="6857999"/>
          </a:xfrm>
        </p:grpSpPr>
        <p:grpSp>
          <p:nvGrpSpPr>
            <p:cNvPr id="9" name="Group 21"/>
            <p:cNvGrpSpPr/>
            <p:nvPr userDrawn="1"/>
          </p:nvGrpSpPr>
          <p:grpSpPr>
            <a:xfrm>
              <a:off x="0" y="0"/>
              <a:ext cx="9144000" cy="700920"/>
              <a:chOff x="0" y="0"/>
              <a:chExt cx="9144000" cy="700920"/>
            </a:xfrm>
          </p:grpSpPr>
          <p:sp>
            <p:nvSpPr>
              <p:cNvPr id="15" name="Freeform 14"/>
              <p:cNvSpPr/>
              <p:nvPr/>
            </p:nvSpPr>
            <p:spPr>
              <a:xfrm>
                <a:off x="0" y="0"/>
                <a:ext cx="9144000" cy="700920"/>
              </a:xfrm>
              <a:custGeom>
                <a:avLst/>
                <a:gdLst>
                  <a:gd name="connsiteX0" fmla="*/ 0 w 8532440"/>
                  <a:gd name="connsiteY0" fmla="*/ 0 h 836712"/>
                  <a:gd name="connsiteX1" fmla="*/ 8532440 w 8532440"/>
                  <a:gd name="connsiteY1" fmla="*/ 0 h 836712"/>
                  <a:gd name="connsiteX2" fmla="*/ 8532440 w 8532440"/>
                  <a:gd name="connsiteY2" fmla="*/ 836712 h 836712"/>
                  <a:gd name="connsiteX3" fmla="*/ 0 w 8532440"/>
                  <a:gd name="connsiteY3" fmla="*/ 836712 h 836712"/>
                  <a:gd name="connsiteX4" fmla="*/ 0 w 8532440"/>
                  <a:gd name="connsiteY4" fmla="*/ 0 h 836712"/>
                  <a:gd name="connsiteX0" fmla="*/ 0 w 8532440"/>
                  <a:gd name="connsiteY0" fmla="*/ 0 h 1268760"/>
                  <a:gd name="connsiteX1" fmla="*/ 8532440 w 8532440"/>
                  <a:gd name="connsiteY1" fmla="*/ 0 h 1268760"/>
                  <a:gd name="connsiteX2" fmla="*/ 8532440 w 8532440"/>
                  <a:gd name="connsiteY2" fmla="*/ 836712 h 1268760"/>
                  <a:gd name="connsiteX3" fmla="*/ 4067944 w 8532440"/>
                  <a:gd name="connsiteY3" fmla="*/ 1268760 h 1268760"/>
                  <a:gd name="connsiteX4" fmla="*/ 0 w 8532440"/>
                  <a:gd name="connsiteY4" fmla="*/ 836712 h 1268760"/>
                  <a:gd name="connsiteX5" fmla="*/ 0 w 8532440"/>
                  <a:gd name="connsiteY5" fmla="*/ 0 h 1268760"/>
                  <a:gd name="connsiteX0" fmla="*/ 0 w 8532440"/>
                  <a:gd name="connsiteY0" fmla="*/ 0 h 1268760"/>
                  <a:gd name="connsiteX1" fmla="*/ 8532440 w 8532440"/>
                  <a:gd name="connsiteY1" fmla="*/ 0 h 1268760"/>
                  <a:gd name="connsiteX2" fmla="*/ 8532440 w 8532440"/>
                  <a:gd name="connsiteY2" fmla="*/ 836712 h 1268760"/>
                  <a:gd name="connsiteX3" fmla="*/ 4067944 w 8532440"/>
                  <a:gd name="connsiteY3" fmla="*/ 1268760 h 1268760"/>
                  <a:gd name="connsiteX4" fmla="*/ 0 w 8532440"/>
                  <a:gd name="connsiteY4" fmla="*/ 548680 h 1268760"/>
                  <a:gd name="connsiteX5" fmla="*/ 0 w 8532440"/>
                  <a:gd name="connsiteY5" fmla="*/ 0 h 1268760"/>
                  <a:gd name="connsiteX0" fmla="*/ 0 w 8532440"/>
                  <a:gd name="connsiteY0" fmla="*/ 0 h 1268760"/>
                  <a:gd name="connsiteX1" fmla="*/ 8532440 w 8532440"/>
                  <a:gd name="connsiteY1" fmla="*/ 0 h 1268760"/>
                  <a:gd name="connsiteX2" fmla="*/ 8460432 w 8532440"/>
                  <a:gd name="connsiteY2" fmla="*/ 476672 h 1268760"/>
                  <a:gd name="connsiteX3" fmla="*/ 4067944 w 8532440"/>
                  <a:gd name="connsiteY3" fmla="*/ 1268760 h 1268760"/>
                  <a:gd name="connsiteX4" fmla="*/ 0 w 8532440"/>
                  <a:gd name="connsiteY4" fmla="*/ 548680 h 1268760"/>
                  <a:gd name="connsiteX5" fmla="*/ 0 w 8532440"/>
                  <a:gd name="connsiteY5" fmla="*/ 0 h 1268760"/>
                  <a:gd name="connsiteX0" fmla="*/ 0 w 8532440"/>
                  <a:gd name="connsiteY0" fmla="*/ 0 h 1268760"/>
                  <a:gd name="connsiteX1" fmla="*/ 8532440 w 8532440"/>
                  <a:gd name="connsiteY1" fmla="*/ 0 h 1268760"/>
                  <a:gd name="connsiteX2" fmla="*/ 8532440 w 8532440"/>
                  <a:gd name="connsiteY2" fmla="*/ 476672 h 1268760"/>
                  <a:gd name="connsiteX3" fmla="*/ 4067944 w 8532440"/>
                  <a:gd name="connsiteY3" fmla="*/ 1268760 h 1268760"/>
                  <a:gd name="connsiteX4" fmla="*/ 0 w 8532440"/>
                  <a:gd name="connsiteY4" fmla="*/ 548680 h 1268760"/>
                  <a:gd name="connsiteX5" fmla="*/ 0 w 8532440"/>
                  <a:gd name="connsiteY5" fmla="*/ 0 h 1268760"/>
                  <a:gd name="connsiteX0" fmla="*/ 0 w 8532440"/>
                  <a:gd name="connsiteY0" fmla="*/ 0 h 1268760"/>
                  <a:gd name="connsiteX1" fmla="*/ 8532440 w 8532440"/>
                  <a:gd name="connsiteY1" fmla="*/ 0 h 1268760"/>
                  <a:gd name="connsiteX2" fmla="*/ 8532440 w 8532440"/>
                  <a:gd name="connsiteY2" fmla="*/ 548680 h 1268760"/>
                  <a:gd name="connsiteX3" fmla="*/ 4067944 w 8532440"/>
                  <a:gd name="connsiteY3" fmla="*/ 1268760 h 1268760"/>
                  <a:gd name="connsiteX4" fmla="*/ 0 w 8532440"/>
                  <a:gd name="connsiteY4" fmla="*/ 548680 h 1268760"/>
                  <a:gd name="connsiteX5" fmla="*/ 0 w 8532440"/>
                  <a:gd name="connsiteY5" fmla="*/ 0 h 1268760"/>
                  <a:gd name="connsiteX0" fmla="*/ 0 w 8532440"/>
                  <a:gd name="connsiteY0" fmla="*/ 0 h 548680"/>
                  <a:gd name="connsiteX1" fmla="*/ 8532440 w 8532440"/>
                  <a:gd name="connsiteY1" fmla="*/ 0 h 548680"/>
                  <a:gd name="connsiteX2" fmla="*/ 8532440 w 8532440"/>
                  <a:gd name="connsiteY2" fmla="*/ 548680 h 548680"/>
                  <a:gd name="connsiteX3" fmla="*/ 4220764 w 8532440"/>
                  <a:gd name="connsiteY3" fmla="*/ 446344 h 548680"/>
                  <a:gd name="connsiteX4" fmla="*/ 0 w 8532440"/>
                  <a:gd name="connsiteY4" fmla="*/ 548680 h 548680"/>
                  <a:gd name="connsiteX5" fmla="*/ 0 w 8532440"/>
                  <a:gd name="connsiteY5" fmla="*/ 0 h 548680"/>
                  <a:gd name="connsiteX0" fmla="*/ 0 w 8532440"/>
                  <a:gd name="connsiteY0" fmla="*/ 0 h 844750"/>
                  <a:gd name="connsiteX1" fmla="*/ 8532440 w 8532440"/>
                  <a:gd name="connsiteY1" fmla="*/ 0 h 844750"/>
                  <a:gd name="connsiteX2" fmla="*/ 8532440 w 8532440"/>
                  <a:gd name="connsiteY2" fmla="*/ 548680 h 844750"/>
                  <a:gd name="connsiteX3" fmla="*/ 4220764 w 8532440"/>
                  <a:gd name="connsiteY3" fmla="*/ 446344 h 844750"/>
                  <a:gd name="connsiteX4" fmla="*/ 0 w 8532440"/>
                  <a:gd name="connsiteY4" fmla="*/ 844750 h 844750"/>
                  <a:gd name="connsiteX5" fmla="*/ 0 w 8532440"/>
                  <a:gd name="connsiteY5" fmla="*/ 0 h 844750"/>
                  <a:gd name="connsiteX0" fmla="*/ 0 w 8532440"/>
                  <a:gd name="connsiteY0" fmla="*/ 0 h 976336"/>
                  <a:gd name="connsiteX1" fmla="*/ 8532440 w 8532440"/>
                  <a:gd name="connsiteY1" fmla="*/ 0 h 976336"/>
                  <a:gd name="connsiteX2" fmla="*/ 8532440 w 8532440"/>
                  <a:gd name="connsiteY2" fmla="*/ 976336 h 976336"/>
                  <a:gd name="connsiteX3" fmla="*/ 4220764 w 8532440"/>
                  <a:gd name="connsiteY3" fmla="*/ 446344 h 976336"/>
                  <a:gd name="connsiteX4" fmla="*/ 0 w 8532440"/>
                  <a:gd name="connsiteY4" fmla="*/ 844750 h 976336"/>
                  <a:gd name="connsiteX5" fmla="*/ 0 w 8532440"/>
                  <a:gd name="connsiteY5" fmla="*/ 0 h 976336"/>
                  <a:gd name="connsiteX0" fmla="*/ 0 w 8532440"/>
                  <a:gd name="connsiteY0" fmla="*/ 0 h 844750"/>
                  <a:gd name="connsiteX1" fmla="*/ 8532440 w 8532440"/>
                  <a:gd name="connsiteY1" fmla="*/ 0 h 844750"/>
                  <a:gd name="connsiteX2" fmla="*/ 8532440 w 8532440"/>
                  <a:gd name="connsiteY2" fmla="*/ 844750 h 844750"/>
                  <a:gd name="connsiteX3" fmla="*/ 4220764 w 8532440"/>
                  <a:gd name="connsiteY3" fmla="*/ 446344 h 844750"/>
                  <a:gd name="connsiteX4" fmla="*/ 0 w 8532440"/>
                  <a:gd name="connsiteY4" fmla="*/ 844750 h 844750"/>
                  <a:gd name="connsiteX5" fmla="*/ 0 w 8532440"/>
                  <a:gd name="connsiteY5" fmla="*/ 0 h 844750"/>
                  <a:gd name="connsiteX0" fmla="*/ 0 w 8532440"/>
                  <a:gd name="connsiteY0" fmla="*/ 0 h 844750"/>
                  <a:gd name="connsiteX1" fmla="*/ 8532440 w 8532440"/>
                  <a:gd name="connsiteY1" fmla="*/ 0 h 844750"/>
                  <a:gd name="connsiteX2" fmla="*/ 8532440 w 8532440"/>
                  <a:gd name="connsiteY2" fmla="*/ 844750 h 844750"/>
                  <a:gd name="connsiteX3" fmla="*/ 4220764 w 8532440"/>
                  <a:gd name="connsiteY3" fmla="*/ 561482 h 844750"/>
                  <a:gd name="connsiteX4" fmla="*/ 0 w 8532440"/>
                  <a:gd name="connsiteY4" fmla="*/ 844750 h 844750"/>
                  <a:gd name="connsiteX5" fmla="*/ 0 w 8532440"/>
                  <a:gd name="connsiteY5" fmla="*/ 0 h 844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32440" h="844750">
                    <a:moveTo>
                      <a:pt x="0" y="0"/>
                    </a:moveTo>
                    <a:lnTo>
                      <a:pt x="8532440" y="0"/>
                    </a:lnTo>
                    <a:lnTo>
                      <a:pt x="8532440" y="844750"/>
                    </a:lnTo>
                    <a:lnTo>
                      <a:pt x="4220764" y="561482"/>
                    </a:lnTo>
                    <a:lnTo>
                      <a:pt x="0" y="844750"/>
                    </a:lnTo>
                    <a:lnTo>
                      <a:pt x="0" y="0"/>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t" anchorCtr="0"/>
              <a:lstStyle/>
              <a:p>
                <a:pPr algn="ctr"/>
                <a:r>
                  <a:rPr lang="en-GB" sz="2400" dirty="0" smtClean="0">
                    <a:solidFill>
                      <a:srgbClr val="FFFF00"/>
                    </a:solidFill>
                    <a:latin typeface="Arial" pitchFamily="34" charset="0"/>
                    <a:cs typeface="Arial" pitchFamily="34" charset="0"/>
                  </a:rPr>
                  <a:t>Blue Coat Church of England School and Music College</a:t>
                </a:r>
                <a:endParaRPr lang="en-GB" sz="2400" dirty="0">
                  <a:solidFill>
                    <a:srgbClr val="FFFF00"/>
                  </a:solidFill>
                  <a:latin typeface="Arial" pitchFamily="34" charset="0"/>
                  <a:cs typeface="Arial" pitchFamily="34" charset="0"/>
                </a:endParaRPr>
              </a:p>
            </p:txBody>
          </p:sp>
          <p:cxnSp>
            <p:nvCxnSpPr>
              <p:cNvPr id="16" name="Straight Connector 15"/>
              <p:cNvCxnSpPr>
                <a:stCxn id="15" idx="4"/>
                <a:endCxn id="15" idx="3"/>
              </p:cNvCxnSpPr>
              <p:nvPr/>
            </p:nvCxnSpPr>
            <p:spPr>
              <a:xfrm flipV="1">
                <a:off x="0" y="465882"/>
                <a:ext cx="4523286" cy="235038"/>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a:stCxn id="15" idx="3"/>
                <a:endCxn id="15" idx="2"/>
              </p:cNvCxnSpPr>
              <p:nvPr/>
            </p:nvCxnSpPr>
            <p:spPr>
              <a:xfrm>
                <a:off x="4523286" y="465882"/>
                <a:ext cx="4620714" cy="235038"/>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0" name="Group 22"/>
            <p:cNvGrpSpPr/>
            <p:nvPr userDrawn="1"/>
          </p:nvGrpSpPr>
          <p:grpSpPr>
            <a:xfrm>
              <a:off x="0" y="5976604"/>
              <a:ext cx="9144000" cy="881395"/>
              <a:chOff x="0" y="5976604"/>
              <a:chExt cx="9144000" cy="881395"/>
            </a:xfrm>
          </p:grpSpPr>
          <p:sp>
            <p:nvSpPr>
              <p:cNvPr id="11" name="Freeform 10"/>
              <p:cNvSpPr/>
              <p:nvPr userDrawn="1"/>
            </p:nvSpPr>
            <p:spPr>
              <a:xfrm>
                <a:off x="0" y="6141492"/>
                <a:ext cx="9144000" cy="716507"/>
              </a:xfrm>
              <a:custGeom>
                <a:avLst/>
                <a:gdLst>
                  <a:gd name="connsiteX0" fmla="*/ 0 w 8388424"/>
                  <a:gd name="connsiteY0" fmla="*/ 0 h 576064"/>
                  <a:gd name="connsiteX1" fmla="*/ 8388424 w 8388424"/>
                  <a:gd name="connsiteY1" fmla="*/ 0 h 576064"/>
                  <a:gd name="connsiteX2" fmla="*/ 8388424 w 8388424"/>
                  <a:gd name="connsiteY2" fmla="*/ 576064 h 576064"/>
                  <a:gd name="connsiteX3" fmla="*/ 0 w 8388424"/>
                  <a:gd name="connsiteY3" fmla="*/ 576064 h 576064"/>
                  <a:gd name="connsiteX4" fmla="*/ 0 w 8388424"/>
                  <a:gd name="connsiteY4" fmla="*/ 0 h 576064"/>
                  <a:gd name="connsiteX0" fmla="*/ 0 w 8388424"/>
                  <a:gd name="connsiteY0" fmla="*/ 288032 h 864096"/>
                  <a:gd name="connsiteX1" fmla="*/ 4211960 w 8388424"/>
                  <a:gd name="connsiteY1" fmla="*/ 0 h 864096"/>
                  <a:gd name="connsiteX2" fmla="*/ 8388424 w 8388424"/>
                  <a:gd name="connsiteY2" fmla="*/ 288032 h 864096"/>
                  <a:gd name="connsiteX3" fmla="*/ 8388424 w 8388424"/>
                  <a:gd name="connsiteY3" fmla="*/ 864096 h 864096"/>
                  <a:gd name="connsiteX4" fmla="*/ 0 w 8388424"/>
                  <a:gd name="connsiteY4" fmla="*/ 864096 h 864096"/>
                  <a:gd name="connsiteX5" fmla="*/ 0 w 8388424"/>
                  <a:gd name="connsiteY5" fmla="*/ 288032 h 864096"/>
                  <a:gd name="connsiteX0" fmla="*/ 0 w 8388424"/>
                  <a:gd name="connsiteY0" fmla="*/ 288032 h 864096"/>
                  <a:gd name="connsiteX1" fmla="*/ 4211960 w 8388424"/>
                  <a:gd name="connsiteY1" fmla="*/ 0 h 864096"/>
                  <a:gd name="connsiteX2" fmla="*/ 8388424 w 8388424"/>
                  <a:gd name="connsiteY2" fmla="*/ 504056 h 864096"/>
                  <a:gd name="connsiteX3" fmla="*/ 8388424 w 8388424"/>
                  <a:gd name="connsiteY3" fmla="*/ 864096 h 864096"/>
                  <a:gd name="connsiteX4" fmla="*/ 0 w 8388424"/>
                  <a:gd name="connsiteY4" fmla="*/ 864096 h 864096"/>
                  <a:gd name="connsiteX5" fmla="*/ 0 w 8388424"/>
                  <a:gd name="connsiteY5" fmla="*/ 288032 h 864096"/>
                  <a:gd name="connsiteX0" fmla="*/ 0 w 8388424"/>
                  <a:gd name="connsiteY0" fmla="*/ 504056 h 864096"/>
                  <a:gd name="connsiteX1" fmla="*/ 4211960 w 8388424"/>
                  <a:gd name="connsiteY1" fmla="*/ 0 h 864096"/>
                  <a:gd name="connsiteX2" fmla="*/ 8388424 w 8388424"/>
                  <a:gd name="connsiteY2" fmla="*/ 504056 h 864096"/>
                  <a:gd name="connsiteX3" fmla="*/ 8388424 w 8388424"/>
                  <a:gd name="connsiteY3" fmla="*/ 864096 h 864096"/>
                  <a:gd name="connsiteX4" fmla="*/ 0 w 8388424"/>
                  <a:gd name="connsiteY4" fmla="*/ 864096 h 864096"/>
                  <a:gd name="connsiteX5" fmla="*/ 0 w 8388424"/>
                  <a:gd name="connsiteY5" fmla="*/ 504056 h 864096"/>
                  <a:gd name="connsiteX0" fmla="*/ 0 w 8388424"/>
                  <a:gd name="connsiteY0" fmla="*/ 360040 h 720080"/>
                  <a:gd name="connsiteX1" fmla="*/ 4211960 w 8388424"/>
                  <a:gd name="connsiteY1" fmla="*/ 0 h 720080"/>
                  <a:gd name="connsiteX2" fmla="*/ 8388424 w 8388424"/>
                  <a:gd name="connsiteY2" fmla="*/ 360040 h 720080"/>
                  <a:gd name="connsiteX3" fmla="*/ 8388424 w 8388424"/>
                  <a:gd name="connsiteY3" fmla="*/ 720080 h 720080"/>
                  <a:gd name="connsiteX4" fmla="*/ 0 w 8388424"/>
                  <a:gd name="connsiteY4" fmla="*/ 720080 h 720080"/>
                  <a:gd name="connsiteX5" fmla="*/ 0 w 8388424"/>
                  <a:gd name="connsiteY5" fmla="*/ 360040 h 720080"/>
                  <a:gd name="connsiteX0" fmla="*/ 0 w 8388424"/>
                  <a:gd name="connsiteY0" fmla="*/ 360040 h 720080"/>
                  <a:gd name="connsiteX1" fmla="*/ 4211960 w 8388424"/>
                  <a:gd name="connsiteY1" fmla="*/ 0 h 720080"/>
                  <a:gd name="connsiteX2" fmla="*/ 8388424 w 8388424"/>
                  <a:gd name="connsiteY2" fmla="*/ 247086 h 720080"/>
                  <a:gd name="connsiteX3" fmla="*/ 8388424 w 8388424"/>
                  <a:gd name="connsiteY3" fmla="*/ 720080 h 720080"/>
                  <a:gd name="connsiteX4" fmla="*/ 0 w 8388424"/>
                  <a:gd name="connsiteY4" fmla="*/ 720080 h 720080"/>
                  <a:gd name="connsiteX5" fmla="*/ 0 w 8388424"/>
                  <a:gd name="connsiteY5" fmla="*/ 360040 h 720080"/>
                  <a:gd name="connsiteX0" fmla="*/ 0 w 8388424"/>
                  <a:gd name="connsiteY0" fmla="*/ 218848 h 720080"/>
                  <a:gd name="connsiteX1" fmla="*/ 4211960 w 8388424"/>
                  <a:gd name="connsiteY1" fmla="*/ 0 h 720080"/>
                  <a:gd name="connsiteX2" fmla="*/ 8388424 w 8388424"/>
                  <a:gd name="connsiteY2" fmla="*/ 247086 h 720080"/>
                  <a:gd name="connsiteX3" fmla="*/ 8388424 w 8388424"/>
                  <a:gd name="connsiteY3" fmla="*/ 720080 h 720080"/>
                  <a:gd name="connsiteX4" fmla="*/ 0 w 8388424"/>
                  <a:gd name="connsiteY4" fmla="*/ 720080 h 720080"/>
                  <a:gd name="connsiteX5" fmla="*/ 0 w 8388424"/>
                  <a:gd name="connsiteY5" fmla="*/ 218848 h 720080"/>
                  <a:gd name="connsiteX0" fmla="*/ 0 w 8388424"/>
                  <a:gd name="connsiteY0" fmla="*/ 218848 h 720080"/>
                  <a:gd name="connsiteX1" fmla="*/ 4211960 w 8388424"/>
                  <a:gd name="connsiteY1" fmla="*/ 0 h 720080"/>
                  <a:gd name="connsiteX2" fmla="*/ 8388424 w 8388424"/>
                  <a:gd name="connsiteY2" fmla="*/ 389325 h 720080"/>
                  <a:gd name="connsiteX3" fmla="*/ 8388424 w 8388424"/>
                  <a:gd name="connsiteY3" fmla="*/ 720080 h 720080"/>
                  <a:gd name="connsiteX4" fmla="*/ 0 w 8388424"/>
                  <a:gd name="connsiteY4" fmla="*/ 720080 h 720080"/>
                  <a:gd name="connsiteX5" fmla="*/ 0 w 8388424"/>
                  <a:gd name="connsiteY5" fmla="*/ 218848 h 720080"/>
                  <a:gd name="connsiteX0" fmla="*/ 0 w 8388424"/>
                  <a:gd name="connsiteY0" fmla="*/ 76610 h 720080"/>
                  <a:gd name="connsiteX1" fmla="*/ 4211960 w 8388424"/>
                  <a:gd name="connsiteY1" fmla="*/ 0 h 720080"/>
                  <a:gd name="connsiteX2" fmla="*/ 8388424 w 8388424"/>
                  <a:gd name="connsiteY2" fmla="*/ 389325 h 720080"/>
                  <a:gd name="connsiteX3" fmla="*/ 8388424 w 8388424"/>
                  <a:gd name="connsiteY3" fmla="*/ 720080 h 720080"/>
                  <a:gd name="connsiteX4" fmla="*/ 0 w 8388424"/>
                  <a:gd name="connsiteY4" fmla="*/ 720080 h 720080"/>
                  <a:gd name="connsiteX5" fmla="*/ 0 w 8388424"/>
                  <a:gd name="connsiteY5" fmla="*/ 76610 h 720080"/>
                  <a:gd name="connsiteX0" fmla="*/ 0 w 8388424"/>
                  <a:gd name="connsiteY0" fmla="*/ 76610 h 720080"/>
                  <a:gd name="connsiteX1" fmla="*/ 4211960 w 8388424"/>
                  <a:gd name="connsiteY1" fmla="*/ 0 h 720080"/>
                  <a:gd name="connsiteX2" fmla="*/ 8388424 w 8388424"/>
                  <a:gd name="connsiteY2" fmla="*/ 87069 h 720080"/>
                  <a:gd name="connsiteX3" fmla="*/ 8388424 w 8388424"/>
                  <a:gd name="connsiteY3" fmla="*/ 720080 h 720080"/>
                  <a:gd name="connsiteX4" fmla="*/ 0 w 8388424"/>
                  <a:gd name="connsiteY4" fmla="*/ 720080 h 720080"/>
                  <a:gd name="connsiteX5" fmla="*/ 0 w 8388424"/>
                  <a:gd name="connsiteY5" fmla="*/ 76610 h 720080"/>
                  <a:gd name="connsiteX0" fmla="*/ 0 w 8388424"/>
                  <a:gd name="connsiteY0" fmla="*/ 0 h 643470"/>
                  <a:gd name="connsiteX1" fmla="*/ 4211960 w 8388424"/>
                  <a:gd name="connsiteY1" fmla="*/ 190087 h 643470"/>
                  <a:gd name="connsiteX2" fmla="*/ 8388424 w 8388424"/>
                  <a:gd name="connsiteY2" fmla="*/ 10459 h 643470"/>
                  <a:gd name="connsiteX3" fmla="*/ 8388424 w 8388424"/>
                  <a:gd name="connsiteY3" fmla="*/ 643470 h 643470"/>
                  <a:gd name="connsiteX4" fmla="*/ 0 w 8388424"/>
                  <a:gd name="connsiteY4" fmla="*/ 643470 h 643470"/>
                  <a:gd name="connsiteX5" fmla="*/ 0 w 8388424"/>
                  <a:gd name="connsiteY5" fmla="*/ 0 h 643470"/>
                  <a:gd name="connsiteX0" fmla="*/ 0 w 8388424"/>
                  <a:gd name="connsiteY0" fmla="*/ 0 h 643470"/>
                  <a:gd name="connsiteX1" fmla="*/ 4211960 w 8388424"/>
                  <a:gd name="connsiteY1" fmla="*/ 314545 h 643470"/>
                  <a:gd name="connsiteX2" fmla="*/ 8388424 w 8388424"/>
                  <a:gd name="connsiteY2" fmla="*/ 10459 h 643470"/>
                  <a:gd name="connsiteX3" fmla="*/ 8388424 w 8388424"/>
                  <a:gd name="connsiteY3" fmla="*/ 643470 h 643470"/>
                  <a:gd name="connsiteX4" fmla="*/ 0 w 8388424"/>
                  <a:gd name="connsiteY4" fmla="*/ 643470 h 643470"/>
                  <a:gd name="connsiteX5" fmla="*/ 0 w 8388424"/>
                  <a:gd name="connsiteY5" fmla="*/ 0 h 643470"/>
                  <a:gd name="connsiteX0" fmla="*/ 0 w 8388424"/>
                  <a:gd name="connsiteY0" fmla="*/ 289967 h 933437"/>
                  <a:gd name="connsiteX1" fmla="*/ 4161879 w 8388424"/>
                  <a:gd name="connsiteY1" fmla="*/ 0 h 933437"/>
                  <a:gd name="connsiteX2" fmla="*/ 8388424 w 8388424"/>
                  <a:gd name="connsiteY2" fmla="*/ 300426 h 933437"/>
                  <a:gd name="connsiteX3" fmla="*/ 8388424 w 8388424"/>
                  <a:gd name="connsiteY3" fmla="*/ 933437 h 933437"/>
                  <a:gd name="connsiteX4" fmla="*/ 0 w 8388424"/>
                  <a:gd name="connsiteY4" fmla="*/ 933437 h 933437"/>
                  <a:gd name="connsiteX5" fmla="*/ 0 w 8388424"/>
                  <a:gd name="connsiteY5" fmla="*/ 289967 h 933437"/>
                  <a:gd name="connsiteX0" fmla="*/ 0 w 8388424"/>
                  <a:gd name="connsiteY0" fmla="*/ 556663 h 933437"/>
                  <a:gd name="connsiteX1" fmla="*/ 4161879 w 8388424"/>
                  <a:gd name="connsiteY1" fmla="*/ 0 h 933437"/>
                  <a:gd name="connsiteX2" fmla="*/ 8388424 w 8388424"/>
                  <a:gd name="connsiteY2" fmla="*/ 300426 h 933437"/>
                  <a:gd name="connsiteX3" fmla="*/ 8388424 w 8388424"/>
                  <a:gd name="connsiteY3" fmla="*/ 933437 h 933437"/>
                  <a:gd name="connsiteX4" fmla="*/ 0 w 8388424"/>
                  <a:gd name="connsiteY4" fmla="*/ 933437 h 933437"/>
                  <a:gd name="connsiteX5" fmla="*/ 0 w 8388424"/>
                  <a:gd name="connsiteY5" fmla="*/ 556663 h 933437"/>
                  <a:gd name="connsiteX0" fmla="*/ 0 w 8388424"/>
                  <a:gd name="connsiteY0" fmla="*/ 556663 h 933437"/>
                  <a:gd name="connsiteX1" fmla="*/ 4161879 w 8388424"/>
                  <a:gd name="connsiteY1" fmla="*/ 0 h 933437"/>
                  <a:gd name="connsiteX2" fmla="*/ 8388424 w 8388424"/>
                  <a:gd name="connsiteY2" fmla="*/ 549342 h 933437"/>
                  <a:gd name="connsiteX3" fmla="*/ 8388424 w 8388424"/>
                  <a:gd name="connsiteY3" fmla="*/ 933437 h 933437"/>
                  <a:gd name="connsiteX4" fmla="*/ 0 w 8388424"/>
                  <a:gd name="connsiteY4" fmla="*/ 933437 h 933437"/>
                  <a:gd name="connsiteX5" fmla="*/ 0 w 8388424"/>
                  <a:gd name="connsiteY5" fmla="*/ 556663 h 933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88424" h="933437">
                    <a:moveTo>
                      <a:pt x="0" y="556663"/>
                    </a:moveTo>
                    <a:lnTo>
                      <a:pt x="4161879" y="0"/>
                    </a:lnTo>
                    <a:lnTo>
                      <a:pt x="8388424" y="549342"/>
                    </a:lnTo>
                    <a:lnTo>
                      <a:pt x="8388424" y="933437"/>
                    </a:lnTo>
                    <a:lnTo>
                      <a:pt x="0" y="933437"/>
                    </a:lnTo>
                    <a:lnTo>
                      <a:pt x="0" y="556663"/>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nchorCtr="0"/>
              <a:lstStyle/>
              <a:p>
                <a:pPr algn="ctr"/>
                <a:r>
                  <a:rPr lang="en-GB" sz="1800" dirty="0" smtClean="0">
                    <a:solidFill>
                      <a:srgbClr val="FFFF00"/>
                    </a:solidFill>
                    <a:latin typeface="Arial" pitchFamily="34" charset="0"/>
                    <a:cs typeface="Arial" pitchFamily="34" charset="0"/>
                  </a:rPr>
                  <a:t>Christian Education with Care</a:t>
                </a:r>
                <a:endParaRPr lang="en-GB" sz="1800" dirty="0">
                  <a:solidFill>
                    <a:srgbClr val="FFFF00"/>
                  </a:solidFill>
                  <a:latin typeface="Arial" pitchFamily="34" charset="0"/>
                  <a:cs typeface="Arial" pitchFamily="34" charset="0"/>
                </a:endParaRPr>
              </a:p>
            </p:txBody>
          </p:sp>
          <p:cxnSp>
            <p:nvCxnSpPr>
              <p:cNvPr id="12" name="Straight Connector 11"/>
              <p:cNvCxnSpPr>
                <a:stCxn id="11" idx="0"/>
                <a:endCxn id="11" idx="1"/>
              </p:cNvCxnSpPr>
              <p:nvPr userDrawn="1"/>
            </p:nvCxnSpPr>
            <p:spPr>
              <a:xfrm flipV="1">
                <a:off x="0" y="6141492"/>
                <a:ext cx="4536754" cy="427295"/>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a:stCxn id="11" idx="1"/>
                <a:endCxn id="11" idx="2"/>
              </p:cNvCxnSpPr>
              <p:nvPr userDrawn="1"/>
            </p:nvCxnSpPr>
            <p:spPr>
              <a:xfrm>
                <a:off x="4536754" y="6141492"/>
                <a:ext cx="4607246" cy="421675"/>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pic>
            <p:nvPicPr>
              <p:cNvPr id="14" name="Picture 13" descr="newbadge (transparent).gif"/>
              <p:cNvPicPr>
                <a:picLocks noChangeAspect="1"/>
              </p:cNvPicPr>
              <p:nvPr/>
            </p:nvPicPr>
            <p:blipFill>
              <a:blip r:embed="rId2" cstate="print"/>
              <a:stretch>
                <a:fillRect/>
              </a:stretch>
            </p:blipFill>
            <p:spPr>
              <a:xfrm>
                <a:off x="4336476" y="5976604"/>
                <a:ext cx="494833" cy="611156"/>
              </a:xfrm>
              <a:prstGeom prst="rect">
                <a:avLst/>
              </a:prstGeom>
            </p:spPr>
          </p:pic>
        </p:gr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0D7AFC8-3CDF-47BB-90AE-47220764F5F0}" type="datetimeFigureOut">
              <a:rPr lang="en-GB" smtClean="0"/>
              <a:pPr/>
              <a:t>28/06/2017</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6D0ACA-F5D9-4FE2-B6F1-597A10D2D009}"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mailto:connor-hemmingm@bluecoatschool.com"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ctrTitle"/>
          </p:nvPr>
        </p:nvSpPr>
        <p:spPr>
          <a:xfrm>
            <a:off x="685800" y="2246540"/>
            <a:ext cx="7772400" cy="1470025"/>
          </a:xfrm>
        </p:spPr>
        <p:txBody>
          <a:bodyPr>
            <a:normAutofit fontScale="90000"/>
          </a:bodyPr>
          <a:lstStyle/>
          <a:p>
            <a:r>
              <a:rPr lang="en-GB" b="1" dirty="0" smtClean="0">
                <a:solidFill>
                  <a:srgbClr val="104F75"/>
                </a:solidFill>
              </a:rPr>
              <a:t/>
            </a:r>
            <a:br>
              <a:rPr lang="en-GB" b="1" dirty="0" smtClean="0">
                <a:solidFill>
                  <a:srgbClr val="104F75"/>
                </a:solidFill>
              </a:rPr>
            </a:br>
            <a:r>
              <a:rPr lang="en-GB" sz="6000" b="1" dirty="0" smtClean="0">
                <a:solidFill>
                  <a:srgbClr val="104F75"/>
                </a:solidFill>
              </a:rPr>
              <a:t>Supporting NQTs</a:t>
            </a:r>
            <a:br>
              <a:rPr lang="en-GB" sz="6000" b="1" dirty="0" smtClean="0">
                <a:solidFill>
                  <a:srgbClr val="104F75"/>
                </a:solidFill>
              </a:rPr>
            </a:br>
            <a:endParaRPr lang="en-GB" sz="6000" dirty="0"/>
          </a:p>
        </p:txBody>
      </p:sp>
      <p:sp>
        <p:nvSpPr>
          <p:cNvPr id="18" name="Subtitle 17"/>
          <p:cNvSpPr>
            <a:spLocks noGrp="1"/>
          </p:cNvSpPr>
          <p:nvPr>
            <p:ph type="subTitle" idx="1"/>
          </p:nvPr>
        </p:nvSpPr>
        <p:spPr/>
        <p:txBody>
          <a:bodyPr>
            <a:normAutofit fontScale="77500" lnSpcReduction="20000"/>
          </a:bodyPr>
          <a:lstStyle/>
          <a:p>
            <a:r>
              <a:rPr lang="en-GB" b="1" dirty="0" smtClean="0">
                <a:solidFill>
                  <a:srgbClr val="104F75"/>
                </a:solidFill>
                <a:cs typeface="Arial" charset="0"/>
              </a:rPr>
              <a:t>Rewarding </a:t>
            </a:r>
          </a:p>
          <a:p>
            <a:r>
              <a:rPr lang="en-GB" b="1" dirty="0" smtClean="0">
                <a:solidFill>
                  <a:srgbClr val="104F75"/>
                </a:solidFill>
                <a:cs typeface="Arial" charset="0"/>
              </a:rPr>
              <a:t>Challenging </a:t>
            </a:r>
          </a:p>
          <a:p>
            <a:r>
              <a:rPr lang="en-GB" b="1" dirty="0" smtClean="0">
                <a:solidFill>
                  <a:srgbClr val="104F75"/>
                </a:solidFill>
                <a:cs typeface="Arial" charset="0"/>
              </a:rPr>
              <a:t>Teaching</a:t>
            </a:r>
          </a:p>
          <a:p>
            <a:endParaRPr lang="en-GB" dirty="0"/>
          </a:p>
        </p:txBody>
      </p:sp>
      <p:sp>
        <p:nvSpPr>
          <p:cNvPr id="4" name="TextBox 3"/>
          <p:cNvSpPr txBox="1"/>
          <p:nvPr/>
        </p:nvSpPr>
        <p:spPr>
          <a:xfrm>
            <a:off x="2569029" y="6110514"/>
            <a:ext cx="4122057" cy="369332"/>
          </a:xfrm>
          <a:prstGeom prst="rect">
            <a:avLst/>
          </a:prstGeom>
          <a:solidFill>
            <a:srgbClr val="0243A2"/>
          </a:solidFill>
        </p:spPr>
        <p:txBody>
          <a:bodyPr wrap="square" rtlCol="0">
            <a:spAutoFit/>
          </a:bodyPr>
          <a:lstStyle/>
          <a:p>
            <a:pPr algn="ctr"/>
            <a:r>
              <a:rPr lang="en-GB" b="1" dirty="0" smtClean="0">
                <a:solidFill>
                  <a:srgbClr val="FFFF00"/>
                </a:solidFill>
                <a:latin typeface="Arial" pitchFamily="34" charset="0"/>
                <a:cs typeface="Arial" pitchFamily="34" charset="0"/>
              </a:rPr>
              <a:t>Christian Education with Care</a:t>
            </a:r>
            <a:endParaRPr lang="en-GB" b="1" dirty="0">
              <a:solidFill>
                <a:srgbClr val="FFFF00"/>
              </a:solidFill>
              <a:latin typeface="Arial" pitchFamily="34" charset="0"/>
              <a:cs typeface="Arial" pitchFamily="34" charset="0"/>
            </a:endParaRPr>
          </a:p>
        </p:txBody>
      </p:sp>
      <p:pic>
        <p:nvPicPr>
          <p:cNvPr id="6" name="Picture 5" descr="University-of-Warwick-new-007.jpg"/>
          <p:cNvPicPr>
            <a:picLocks noChangeAspect="1"/>
          </p:cNvPicPr>
          <p:nvPr/>
        </p:nvPicPr>
        <p:blipFill>
          <a:blip r:embed="rId3" cstate="print"/>
          <a:stretch>
            <a:fillRect/>
          </a:stretch>
        </p:blipFill>
        <p:spPr>
          <a:xfrm>
            <a:off x="8020051" y="5428344"/>
            <a:ext cx="1123949" cy="667656"/>
          </a:xfrm>
          <a:prstGeom prst="rect">
            <a:avLst/>
          </a:prstGeom>
        </p:spPr>
      </p:pic>
      <p:pic>
        <p:nvPicPr>
          <p:cNvPr id="1027" name="Picture 3" descr="E:\My Written Work\AHT Communications\Tercentenary Logs\Blue Coat 300 SMALL.png"/>
          <p:cNvPicPr>
            <a:picLocks noChangeAspect="1" noChangeArrowheads="1"/>
          </p:cNvPicPr>
          <p:nvPr/>
        </p:nvPicPr>
        <p:blipFill>
          <a:blip r:embed="rId4" cstate="print"/>
          <a:srcRect/>
          <a:stretch>
            <a:fillRect/>
          </a:stretch>
        </p:blipFill>
        <p:spPr bwMode="auto">
          <a:xfrm>
            <a:off x="7225209" y="5279570"/>
            <a:ext cx="859248" cy="729344"/>
          </a:xfrm>
          <a:prstGeom prst="rect">
            <a:avLst/>
          </a:prstGeom>
          <a:solidFill>
            <a:schemeClr val="bg1"/>
          </a:solid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solidFill>
                  <a:srgbClr val="1E497C"/>
                </a:solidFill>
              </a:rPr>
              <a:t>P</a:t>
            </a:r>
            <a:r>
              <a:rPr lang="en-GB" dirty="0" smtClean="0">
                <a:solidFill>
                  <a:srgbClr val="1E497C"/>
                </a:solidFill>
              </a:rPr>
              <a:t>rotection</a:t>
            </a:r>
            <a:endParaRPr lang="en-GB" dirty="0">
              <a:solidFill>
                <a:srgbClr val="1E497C"/>
              </a:solidFill>
            </a:endParaRPr>
          </a:p>
        </p:txBody>
      </p:sp>
      <p:sp>
        <p:nvSpPr>
          <p:cNvPr id="3" name="Content Placeholder 2"/>
          <p:cNvSpPr>
            <a:spLocks noGrp="1"/>
          </p:cNvSpPr>
          <p:nvPr>
            <p:ph idx="1"/>
          </p:nvPr>
        </p:nvSpPr>
        <p:spPr/>
        <p:txBody>
          <a:bodyPr>
            <a:normAutofit fontScale="92500" lnSpcReduction="10000"/>
          </a:bodyPr>
          <a:lstStyle/>
          <a:p>
            <a:pPr marL="0" indent="0">
              <a:buNone/>
            </a:pPr>
            <a:r>
              <a:rPr lang="en-GB" dirty="0" smtClean="0">
                <a:solidFill>
                  <a:srgbClr val="1E497C"/>
                </a:solidFill>
              </a:rPr>
              <a:t>Case study:</a:t>
            </a:r>
          </a:p>
          <a:p>
            <a:pPr marL="0" indent="0">
              <a:buNone/>
            </a:pPr>
            <a:endParaRPr lang="en-GB" dirty="0" smtClean="0">
              <a:solidFill>
                <a:srgbClr val="1E497C"/>
              </a:solidFill>
            </a:endParaRPr>
          </a:p>
          <a:p>
            <a:pPr marL="0" indent="0">
              <a:buNone/>
            </a:pPr>
            <a:r>
              <a:rPr lang="en-GB" sz="2000" i="1" dirty="0" smtClean="0">
                <a:solidFill>
                  <a:srgbClr val="1E497C"/>
                </a:solidFill>
              </a:rPr>
              <a:t>You have recruited a seemingly able and very personable NQT in History at your school starting in September.  Unfortunately, the school were unable to fill a vacancy for a Head of Department in that subject for September.  Without consulting you, the NQT has been approached by the Deputy Head in your school to take on the duties of Head of Department, without extra time or remuneration.  The NQT has come to see you as they are concerned about this request and the impact it could have on their training year.</a:t>
            </a:r>
            <a:endParaRPr lang="en-GB" sz="2000" i="1" dirty="0">
              <a:solidFill>
                <a:srgbClr val="1E497C"/>
              </a:solidFill>
            </a:endParaRPr>
          </a:p>
          <a:p>
            <a:pPr marL="0" indent="0">
              <a:buNone/>
            </a:pPr>
            <a:endParaRPr lang="en-GB" dirty="0" smtClean="0">
              <a:solidFill>
                <a:srgbClr val="1E497C"/>
              </a:solidFill>
            </a:endParaRPr>
          </a:p>
          <a:p>
            <a:pPr marL="0" indent="0">
              <a:buNone/>
            </a:pPr>
            <a:r>
              <a:rPr lang="en-GB" dirty="0" smtClean="0">
                <a:solidFill>
                  <a:srgbClr val="1E497C"/>
                </a:solidFill>
              </a:rPr>
              <a:t>In your role as PM, how would you respond to this situation?</a:t>
            </a:r>
            <a:endParaRPr lang="en-GB" dirty="0">
              <a:solidFill>
                <a:srgbClr val="1E497C"/>
              </a:solidFill>
            </a:endParaRPr>
          </a:p>
          <a:p>
            <a:pPr marL="0" indent="0">
              <a:buNone/>
            </a:pPr>
            <a:endParaRPr lang="en-GB" dirty="0"/>
          </a:p>
        </p:txBody>
      </p:sp>
      <p:sp>
        <p:nvSpPr>
          <p:cNvPr id="4" name="TextBox 3"/>
          <p:cNvSpPr txBox="1"/>
          <p:nvPr/>
        </p:nvSpPr>
        <p:spPr>
          <a:xfrm>
            <a:off x="2569029" y="6488668"/>
            <a:ext cx="4122057" cy="369332"/>
          </a:xfrm>
          <a:prstGeom prst="rect">
            <a:avLst/>
          </a:prstGeom>
          <a:solidFill>
            <a:srgbClr val="0243A2"/>
          </a:solidFill>
        </p:spPr>
        <p:txBody>
          <a:bodyPr wrap="square" rtlCol="0">
            <a:spAutoFit/>
          </a:bodyPr>
          <a:lstStyle/>
          <a:p>
            <a:pPr algn="ctr"/>
            <a:r>
              <a:rPr lang="en-GB" b="1" dirty="0" smtClean="0">
                <a:solidFill>
                  <a:srgbClr val="FFFF00"/>
                </a:solidFill>
                <a:latin typeface="Arial" pitchFamily="34" charset="0"/>
                <a:cs typeface="Arial" pitchFamily="34" charset="0"/>
              </a:rPr>
              <a:t>Christian Education with Care</a:t>
            </a:r>
            <a:endParaRPr lang="en-GB" b="1" dirty="0">
              <a:solidFill>
                <a:srgbClr val="FFFF00"/>
              </a:solidFill>
              <a:latin typeface="Arial" pitchFamily="34" charset="0"/>
              <a:cs typeface="Arial" pitchFamily="34" charset="0"/>
            </a:endParaRPr>
          </a:p>
        </p:txBody>
      </p:sp>
    </p:spTree>
    <p:extLst>
      <p:ext uri="{BB962C8B-B14F-4D97-AF65-F5344CB8AC3E}">
        <p14:creationId xmlns:p14="http://schemas.microsoft.com/office/powerpoint/2010/main" val="2469961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Primary case study</a:t>
            </a:r>
            <a:endParaRPr lang="en-US" dirty="0"/>
          </a:p>
        </p:txBody>
      </p:sp>
      <p:sp>
        <p:nvSpPr>
          <p:cNvPr id="3" name="Content Placeholder 2"/>
          <p:cNvSpPr>
            <a:spLocks noGrp="1"/>
          </p:cNvSpPr>
          <p:nvPr>
            <p:ph idx="1"/>
          </p:nvPr>
        </p:nvSpPr>
        <p:spPr/>
        <p:txBody>
          <a:bodyPr>
            <a:normAutofit fontScale="92500"/>
          </a:bodyPr>
          <a:lstStyle/>
          <a:p>
            <a:r>
              <a:rPr lang="en-US" dirty="0" smtClean="0"/>
              <a:t>Observations have indicated that your NQT can teach one-off lessons that meet school expectations. However, pupil progress meetings suggest that the pupils are not making the expected progress by the end of their </a:t>
            </a:r>
            <a:r>
              <a:rPr lang="en-US" smtClean="0"/>
              <a:t>first term.</a:t>
            </a:r>
            <a:endParaRPr lang="en-US" dirty="0" smtClean="0"/>
          </a:p>
          <a:p>
            <a:endParaRPr lang="en-US" dirty="0"/>
          </a:p>
          <a:p>
            <a:r>
              <a:rPr lang="en-US" dirty="0" smtClean="0"/>
              <a:t>What strategies might you use to develop their expertise in this year group which is new to them?</a:t>
            </a:r>
            <a:endParaRPr lang="en-US" dirty="0"/>
          </a:p>
        </p:txBody>
      </p:sp>
    </p:spTree>
    <p:extLst>
      <p:ext uri="{BB962C8B-B14F-4D97-AF65-F5344CB8AC3E}">
        <p14:creationId xmlns:p14="http://schemas.microsoft.com/office/powerpoint/2010/main" val="19554129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2686" y="448428"/>
            <a:ext cx="8229600" cy="495002"/>
          </a:xfrm>
          <a:solidFill>
            <a:schemeClr val="accent1"/>
          </a:solidFill>
        </p:spPr>
        <p:txBody>
          <a:bodyPr>
            <a:normAutofit fontScale="90000"/>
          </a:bodyPr>
          <a:lstStyle/>
          <a:p>
            <a:r>
              <a:rPr lang="en-GB" dirty="0" smtClean="0">
                <a:solidFill>
                  <a:schemeClr val="bg1"/>
                </a:solidFill>
              </a:rPr>
              <a:t>From a trainee’s perspective…</a:t>
            </a:r>
            <a:endParaRPr lang="en-GB" dirty="0">
              <a:solidFill>
                <a:schemeClr val="bg1"/>
              </a:solidFill>
            </a:endParaRPr>
          </a:p>
        </p:txBody>
      </p:sp>
      <p:sp>
        <p:nvSpPr>
          <p:cNvPr id="3" name="Content Placeholder 2"/>
          <p:cNvSpPr>
            <a:spLocks noGrp="1"/>
          </p:cNvSpPr>
          <p:nvPr>
            <p:ph idx="1"/>
          </p:nvPr>
        </p:nvSpPr>
        <p:spPr>
          <a:xfrm>
            <a:off x="123372" y="1132114"/>
            <a:ext cx="5696856" cy="5399315"/>
          </a:xfrm>
        </p:spPr>
        <p:txBody>
          <a:bodyPr>
            <a:normAutofit fontScale="85000" lnSpcReduction="20000"/>
          </a:bodyPr>
          <a:lstStyle/>
          <a:p>
            <a:pPr marL="0" indent="0">
              <a:buNone/>
            </a:pPr>
            <a:r>
              <a:rPr lang="en-GB" b="1" dirty="0" smtClean="0"/>
              <a:t>Subject mentor essentials</a:t>
            </a:r>
          </a:p>
          <a:p>
            <a:r>
              <a:rPr lang="en-GB" sz="2400" dirty="0" smtClean="0"/>
              <a:t>Honesty, support and encouragement in lesson observations and meetings</a:t>
            </a:r>
          </a:p>
          <a:p>
            <a:r>
              <a:rPr lang="en-GB" sz="2400" dirty="0" smtClean="0"/>
              <a:t>Does the boring stuff (paperwork, liaison and extra curricular)</a:t>
            </a:r>
          </a:p>
          <a:p>
            <a:r>
              <a:rPr lang="en-GB" sz="2400" dirty="0" smtClean="0"/>
              <a:t>Daily access for advice and mentoring</a:t>
            </a:r>
          </a:p>
          <a:p>
            <a:r>
              <a:rPr lang="en-GB" sz="2400" dirty="0" smtClean="0"/>
              <a:t>A positive working relationship based on trust and respect</a:t>
            </a:r>
          </a:p>
          <a:p>
            <a:pPr marL="0" indent="0">
              <a:buNone/>
            </a:pPr>
            <a:r>
              <a:rPr lang="en-GB" b="1" dirty="0" smtClean="0"/>
              <a:t>Professional mentor essentials</a:t>
            </a:r>
          </a:p>
          <a:p>
            <a:r>
              <a:rPr lang="en-GB" sz="2400" dirty="0" smtClean="0"/>
              <a:t>Caters in school training with what is happening at universities (keeps it relevant)</a:t>
            </a:r>
          </a:p>
          <a:p>
            <a:r>
              <a:rPr lang="en-GB" sz="2400" dirty="0" smtClean="0"/>
              <a:t>Provides time with other trainees to share ideas and discuss worries</a:t>
            </a:r>
          </a:p>
          <a:p>
            <a:r>
              <a:rPr lang="en-GB" sz="2400" dirty="0" smtClean="0"/>
              <a:t>Again, does all the boring stuff (paperwork, liaison and extra curricular)</a:t>
            </a:r>
          </a:p>
          <a:p>
            <a:r>
              <a:rPr lang="en-GB" sz="2400" dirty="0" smtClean="0"/>
              <a:t>Provides another layer of support and trusted guidance</a:t>
            </a:r>
          </a:p>
          <a:p>
            <a:endParaRPr lang="en-GB" sz="2400" dirty="0"/>
          </a:p>
          <a:p>
            <a:pPr marL="0" indent="0" algn="ctr">
              <a:buNone/>
            </a:pPr>
            <a:endParaRPr lang="en-GB" sz="2400" b="1" dirty="0" smtClean="0"/>
          </a:p>
          <a:p>
            <a:endParaRPr lang="en-GB" sz="2400" dirty="0" smtClean="0"/>
          </a:p>
          <a:p>
            <a:endParaRPr lang="en-GB" sz="2400"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18629" y="1132114"/>
            <a:ext cx="3187009" cy="478922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5" name="TextBox 4"/>
          <p:cNvSpPr txBox="1"/>
          <p:nvPr/>
        </p:nvSpPr>
        <p:spPr>
          <a:xfrm>
            <a:off x="2569029" y="6488668"/>
            <a:ext cx="4122057" cy="369332"/>
          </a:xfrm>
          <a:prstGeom prst="rect">
            <a:avLst/>
          </a:prstGeom>
          <a:solidFill>
            <a:srgbClr val="0243A2"/>
          </a:solidFill>
        </p:spPr>
        <p:txBody>
          <a:bodyPr wrap="square" rtlCol="0">
            <a:spAutoFit/>
          </a:bodyPr>
          <a:lstStyle/>
          <a:p>
            <a:pPr algn="ctr"/>
            <a:r>
              <a:rPr lang="en-GB" b="1" dirty="0" smtClean="0">
                <a:solidFill>
                  <a:srgbClr val="FFFF00"/>
                </a:solidFill>
                <a:latin typeface="Arial" pitchFamily="34" charset="0"/>
                <a:cs typeface="Arial" pitchFamily="34" charset="0"/>
              </a:rPr>
              <a:t>Christian Education with Care</a:t>
            </a:r>
            <a:endParaRPr lang="en-GB" b="1" dirty="0">
              <a:solidFill>
                <a:srgbClr val="FFFF00"/>
              </a:solidFill>
              <a:latin typeface="Arial" pitchFamily="34" charset="0"/>
              <a:cs typeface="Arial" pitchFamily="34" charset="0"/>
            </a:endParaRPr>
          </a:p>
        </p:txBody>
      </p:sp>
    </p:spTree>
    <p:extLst>
      <p:ext uri="{BB962C8B-B14F-4D97-AF65-F5344CB8AC3E}">
        <p14:creationId xmlns:p14="http://schemas.microsoft.com/office/powerpoint/2010/main" val="4155707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51"/>
                                        </p:tgtEl>
                                        <p:attrNameLst>
                                          <p:attrName>style.visibility</p:attrName>
                                        </p:attrNameLst>
                                      </p:cBhvr>
                                      <p:to>
                                        <p:strVal val="visible"/>
                                      </p:to>
                                    </p:set>
                                    <p:anim calcmode="lin" valueType="num">
                                      <p:cBhvr additive="base">
                                        <p:cTn id="7" dur="500" fill="hold"/>
                                        <p:tgtEl>
                                          <p:spTgt spid="2051"/>
                                        </p:tgtEl>
                                        <p:attrNameLst>
                                          <p:attrName>ppt_x</p:attrName>
                                        </p:attrNameLst>
                                      </p:cBhvr>
                                      <p:tavLst>
                                        <p:tav tm="0">
                                          <p:val>
                                            <p:strVal val="#ppt_x"/>
                                          </p:val>
                                        </p:tav>
                                        <p:tav tm="100000">
                                          <p:val>
                                            <p:strVal val="#ppt_x"/>
                                          </p:val>
                                        </p:tav>
                                      </p:tavLst>
                                    </p:anim>
                                    <p:anim calcmode="lin" valueType="num">
                                      <p:cBhvr additive="base">
                                        <p:cTn id="8" dur="500" fill="hold"/>
                                        <p:tgtEl>
                                          <p:spTgt spid="205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1000"/>
                                        <p:tgtEl>
                                          <p:spTgt spid="3">
                                            <p:txEl>
                                              <p:pRg st="1" end="1"/>
                                            </p:txEl>
                                          </p:spTgt>
                                        </p:tgtEl>
                                      </p:cBhvr>
                                    </p:animEffect>
                                    <p:anim calcmode="lin" valueType="num">
                                      <p:cBhvr>
                                        <p:cTn id="1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1" end="1"/>
                                            </p:txEl>
                                          </p:spTgt>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1000"/>
                                        <p:tgtEl>
                                          <p:spTgt spid="3">
                                            <p:txEl>
                                              <p:pRg st="2" end="2"/>
                                            </p:txEl>
                                          </p:spTgt>
                                        </p:tgtEl>
                                      </p:cBhvr>
                                    </p:animEffect>
                                    <p:anim calcmode="lin" valueType="num">
                                      <p:cBhvr>
                                        <p:cTn id="2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5"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fade">
                                      <p:cBhvr>
                                        <p:cTn id="33" dur="1000"/>
                                        <p:tgtEl>
                                          <p:spTgt spid="3">
                                            <p:txEl>
                                              <p:pRg st="4" end="4"/>
                                            </p:txEl>
                                          </p:spTgt>
                                        </p:tgtEl>
                                      </p:cBhvr>
                                    </p:animEffect>
                                    <p:anim calcmode="lin" valueType="num">
                                      <p:cBhvr>
                                        <p:cTn id="34"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3">
                                            <p:txEl>
                                              <p:pRg st="5" end="5"/>
                                            </p:txEl>
                                          </p:spTgt>
                                        </p:tgtEl>
                                        <p:attrNameLst>
                                          <p:attrName>style.visibility</p:attrName>
                                        </p:attrNameLst>
                                      </p:cBhvr>
                                      <p:to>
                                        <p:strVal val="visible"/>
                                      </p:to>
                                    </p:set>
                                    <p:animEffect transition="in" filter="fade">
                                      <p:cBhvr>
                                        <p:cTn id="40" dur="1000"/>
                                        <p:tgtEl>
                                          <p:spTgt spid="3">
                                            <p:txEl>
                                              <p:pRg st="5" end="5"/>
                                            </p:txEl>
                                          </p:spTgt>
                                        </p:tgtEl>
                                      </p:cBhvr>
                                    </p:animEffect>
                                    <p:anim calcmode="lin" valueType="num">
                                      <p:cBhvr>
                                        <p:cTn id="41"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5" end="5"/>
                                            </p:txEl>
                                          </p:spTgt>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3">
                                            <p:txEl>
                                              <p:pRg st="6" end="6"/>
                                            </p:txEl>
                                          </p:spTgt>
                                        </p:tgtEl>
                                        <p:attrNameLst>
                                          <p:attrName>style.visibility</p:attrName>
                                        </p:attrNameLst>
                                      </p:cBhvr>
                                      <p:to>
                                        <p:strVal val="visible"/>
                                      </p:to>
                                    </p:set>
                                    <p:animEffect transition="in" filter="fade">
                                      <p:cBhvr>
                                        <p:cTn id="45" dur="1000"/>
                                        <p:tgtEl>
                                          <p:spTgt spid="3">
                                            <p:txEl>
                                              <p:pRg st="6" end="6"/>
                                            </p:txEl>
                                          </p:spTgt>
                                        </p:tgtEl>
                                      </p:cBhvr>
                                    </p:animEffect>
                                    <p:anim calcmode="lin" valueType="num">
                                      <p:cBhvr>
                                        <p:cTn id="46"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7"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0"/>
                                  </p:stCondLst>
                                  <p:childTnLst>
                                    <p:set>
                                      <p:cBhvr>
                                        <p:cTn id="49" dur="1" fill="hold">
                                          <p:stCondLst>
                                            <p:cond delay="0"/>
                                          </p:stCondLst>
                                        </p:cTn>
                                        <p:tgtEl>
                                          <p:spTgt spid="3">
                                            <p:txEl>
                                              <p:pRg st="7" end="7"/>
                                            </p:txEl>
                                          </p:spTgt>
                                        </p:tgtEl>
                                        <p:attrNameLst>
                                          <p:attrName>style.visibility</p:attrName>
                                        </p:attrNameLst>
                                      </p:cBhvr>
                                      <p:to>
                                        <p:strVal val="visible"/>
                                      </p:to>
                                    </p:set>
                                    <p:animEffect transition="in" filter="fade">
                                      <p:cBhvr>
                                        <p:cTn id="50" dur="1000"/>
                                        <p:tgtEl>
                                          <p:spTgt spid="3">
                                            <p:txEl>
                                              <p:pRg st="7" end="7"/>
                                            </p:txEl>
                                          </p:spTgt>
                                        </p:tgtEl>
                                      </p:cBhvr>
                                    </p:animEffect>
                                    <p:anim calcmode="lin" valueType="num">
                                      <p:cBhvr>
                                        <p:cTn id="51"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2" dur="1000" fill="hold"/>
                                        <p:tgtEl>
                                          <p:spTgt spid="3">
                                            <p:txEl>
                                              <p:pRg st="7" end="7"/>
                                            </p:txEl>
                                          </p:spTgt>
                                        </p:tgtEl>
                                        <p:attrNameLst>
                                          <p:attrName>ppt_y</p:attrName>
                                        </p:attrNameLst>
                                      </p:cBhvr>
                                      <p:tavLst>
                                        <p:tav tm="0">
                                          <p:val>
                                            <p:strVal val="#ppt_y+.1"/>
                                          </p:val>
                                        </p:tav>
                                        <p:tav tm="100000">
                                          <p:val>
                                            <p:strVal val="#ppt_y"/>
                                          </p:val>
                                        </p:tav>
                                      </p:tavLst>
                                    </p:anim>
                                  </p:childTnLst>
                                </p:cTn>
                              </p:par>
                              <p:par>
                                <p:cTn id="53" presetID="42" presetClass="entr" presetSubtype="0" fill="hold" nodeType="with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Effect transition="in" filter="fade">
                                      <p:cBhvr>
                                        <p:cTn id="55" dur="1000"/>
                                        <p:tgtEl>
                                          <p:spTgt spid="3">
                                            <p:txEl>
                                              <p:pRg st="8" end="8"/>
                                            </p:txEl>
                                          </p:spTgt>
                                        </p:tgtEl>
                                      </p:cBhvr>
                                    </p:animEffect>
                                    <p:anim calcmode="lin" valueType="num">
                                      <p:cBhvr>
                                        <p:cTn id="56"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7"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3">
                                            <p:txEl>
                                              <p:pRg st="9" end="9"/>
                                            </p:txEl>
                                          </p:spTgt>
                                        </p:tgtEl>
                                        <p:attrNameLst>
                                          <p:attrName>style.visibility</p:attrName>
                                        </p:attrNameLst>
                                      </p:cBhvr>
                                      <p:to>
                                        <p:strVal val="visible"/>
                                      </p:to>
                                    </p:set>
                                    <p:animEffect transition="in" filter="fade">
                                      <p:cBhvr>
                                        <p:cTn id="60" dur="1000"/>
                                        <p:tgtEl>
                                          <p:spTgt spid="3">
                                            <p:txEl>
                                              <p:pRg st="9" end="9"/>
                                            </p:txEl>
                                          </p:spTgt>
                                        </p:tgtEl>
                                      </p:cBhvr>
                                    </p:animEffect>
                                    <p:anim calcmode="lin" valueType="num">
                                      <p:cBhvr>
                                        <p:cTn id="61"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62"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172" y="840312"/>
            <a:ext cx="8229600" cy="707953"/>
          </a:xfrm>
        </p:spPr>
        <p:txBody>
          <a:bodyPr>
            <a:normAutofit fontScale="90000"/>
          </a:bodyPr>
          <a:lstStyle/>
          <a:p>
            <a:r>
              <a:rPr lang="en-GB" dirty="0" smtClean="0">
                <a:solidFill>
                  <a:srgbClr val="104F75"/>
                </a:solidFill>
              </a:rPr>
              <a:t>Key Principles of Successful Professional Mentoring</a:t>
            </a:r>
            <a:endParaRPr lang="en-GB" dirty="0"/>
          </a:p>
        </p:txBody>
      </p:sp>
      <p:sp>
        <p:nvSpPr>
          <p:cNvPr id="3" name="Content Placeholder 2"/>
          <p:cNvSpPr>
            <a:spLocks noGrp="1"/>
          </p:cNvSpPr>
          <p:nvPr>
            <p:ph idx="1"/>
          </p:nvPr>
        </p:nvSpPr>
        <p:spPr>
          <a:xfrm>
            <a:off x="457200" y="1422400"/>
            <a:ext cx="8229600" cy="4239306"/>
          </a:xfrm>
        </p:spPr>
        <p:txBody>
          <a:bodyPr>
            <a:normAutofit lnSpcReduction="10000"/>
          </a:bodyPr>
          <a:lstStyle/>
          <a:p>
            <a:pPr marL="0" indent="0">
              <a:buNone/>
            </a:pPr>
            <a:endParaRPr lang="en-GB" sz="4000" dirty="0" smtClean="0">
              <a:solidFill>
                <a:srgbClr val="1E497C"/>
              </a:solidFill>
            </a:endParaRPr>
          </a:p>
          <a:p>
            <a:pPr marL="0" indent="0"/>
            <a:r>
              <a:rPr lang="en-GB" sz="4000" b="1" dirty="0" smtClean="0">
                <a:solidFill>
                  <a:srgbClr val="1E497C"/>
                </a:solidFill>
              </a:rPr>
              <a:t>P</a:t>
            </a:r>
            <a:r>
              <a:rPr lang="en-GB" sz="4000" dirty="0" smtClean="0">
                <a:solidFill>
                  <a:srgbClr val="1E497C"/>
                </a:solidFill>
              </a:rPr>
              <a:t>artnership</a:t>
            </a:r>
          </a:p>
          <a:p>
            <a:pPr marL="0" indent="0"/>
            <a:r>
              <a:rPr lang="en-GB" sz="4000" b="1" dirty="0" smtClean="0">
                <a:solidFill>
                  <a:srgbClr val="1E497C"/>
                </a:solidFill>
              </a:rPr>
              <a:t>P</a:t>
            </a:r>
            <a:r>
              <a:rPr lang="en-GB" sz="4000" dirty="0" smtClean="0">
                <a:solidFill>
                  <a:srgbClr val="1E497C"/>
                </a:solidFill>
              </a:rPr>
              <a:t>reparation</a:t>
            </a:r>
          </a:p>
          <a:p>
            <a:pPr marL="0" indent="0"/>
            <a:r>
              <a:rPr lang="en-GB" sz="4000" b="1" dirty="0" smtClean="0">
                <a:solidFill>
                  <a:srgbClr val="1E497C"/>
                </a:solidFill>
              </a:rPr>
              <a:t>P</a:t>
            </a:r>
            <a:r>
              <a:rPr lang="en-GB" sz="4000" dirty="0" smtClean="0">
                <a:solidFill>
                  <a:srgbClr val="1E497C"/>
                </a:solidFill>
              </a:rPr>
              <a:t>ersonalisation</a:t>
            </a:r>
          </a:p>
          <a:p>
            <a:pPr marL="0" indent="0"/>
            <a:r>
              <a:rPr lang="en-GB" sz="4000" b="1" dirty="0" smtClean="0">
                <a:solidFill>
                  <a:srgbClr val="1E497C"/>
                </a:solidFill>
              </a:rPr>
              <a:t>P</a:t>
            </a:r>
            <a:r>
              <a:rPr lang="en-GB" sz="4000" dirty="0" smtClean="0">
                <a:solidFill>
                  <a:srgbClr val="1E497C"/>
                </a:solidFill>
              </a:rPr>
              <a:t>upil </a:t>
            </a:r>
            <a:r>
              <a:rPr lang="en-GB" sz="4000" b="1" dirty="0" smtClean="0">
                <a:solidFill>
                  <a:srgbClr val="1E497C"/>
                </a:solidFill>
              </a:rPr>
              <a:t>P</a:t>
            </a:r>
            <a:r>
              <a:rPr lang="en-GB" sz="4000" dirty="0" smtClean="0">
                <a:solidFill>
                  <a:srgbClr val="1E497C"/>
                </a:solidFill>
              </a:rPr>
              <a:t>rogress</a:t>
            </a:r>
          </a:p>
          <a:p>
            <a:pPr marL="0" indent="0"/>
            <a:r>
              <a:rPr lang="en-GB" sz="4000" b="1" dirty="0" smtClean="0">
                <a:solidFill>
                  <a:srgbClr val="1E497C"/>
                </a:solidFill>
              </a:rPr>
              <a:t>P</a:t>
            </a:r>
            <a:r>
              <a:rPr lang="en-GB" sz="4000" dirty="0" smtClean="0">
                <a:solidFill>
                  <a:srgbClr val="1E497C"/>
                </a:solidFill>
              </a:rPr>
              <a:t>rotection</a:t>
            </a:r>
            <a:endParaRPr lang="en-GB" sz="4000" dirty="0">
              <a:solidFill>
                <a:srgbClr val="1E497C"/>
              </a:solidFill>
            </a:endParaRPr>
          </a:p>
          <a:p>
            <a:pPr marL="0" indent="0">
              <a:buNone/>
            </a:pPr>
            <a:endParaRPr lang="en-GB" dirty="0"/>
          </a:p>
        </p:txBody>
      </p:sp>
      <p:sp>
        <p:nvSpPr>
          <p:cNvPr id="4" name="TextBox 3"/>
          <p:cNvSpPr txBox="1"/>
          <p:nvPr/>
        </p:nvSpPr>
        <p:spPr>
          <a:xfrm>
            <a:off x="2583543" y="6516914"/>
            <a:ext cx="4122057" cy="369332"/>
          </a:xfrm>
          <a:prstGeom prst="rect">
            <a:avLst/>
          </a:prstGeom>
          <a:solidFill>
            <a:srgbClr val="0243A2"/>
          </a:solidFill>
        </p:spPr>
        <p:txBody>
          <a:bodyPr wrap="square" rtlCol="0">
            <a:spAutoFit/>
          </a:bodyPr>
          <a:lstStyle/>
          <a:p>
            <a:pPr algn="ctr"/>
            <a:r>
              <a:rPr lang="en-GB" b="1" dirty="0" smtClean="0">
                <a:solidFill>
                  <a:srgbClr val="FFFF00"/>
                </a:solidFill>
                <a:latin typeface="Arial" pitchFamily="34" charset="0"/>
                <a:cs typeface="Arial" pitchFamily="34" charset="0"/>
              </a:rPr>
              <a:t>Christian Education with Care</a:t>
            </a:r>
            <a:endParaRPr lang="en-GB" b="1" dirty="0">
              <a:solidFill>
                <a:srgbClr val="FFFF00"/>
              </a:solidFill>
              <a:latin typeface="Arial" pitchFamily="34" charset="0"/>
              <a:cs typeface="Arial" pitchFamily="34" charset="0"/>
            </a:endParaRPr>
          </a:p>
        </p:txBody>
      </p:sp>
      <p:pic>
        <p:nvPicPr>
          <p:cNvPr id="5" name="Picture 4" descr="harry-bliss-you-drive-i-ll-criticize-new-yorker-cartoon-300x300.jpeg"/>
          <p:cNvPicPr>
            <a:picLocks noChangeAspect="1"/>
          </p:cNvPicPr>
          <p:nvPr/>
        </p:nvPicPr>
        <p:blipFill>
          <a:blip r:embed="rId3" cstate="print"/>
          <a:stretch>
            <a:fillRect/>
          </a:stretch>
        </p:blipFill>
        <p:spPr>
          <a:xfrm>
            <a:off x="4702627" y="1869619"/>
            <a:ext cx="4005943" cy="4005943"/>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solidFill>
                  <a:srgbClr val="1E497C"/>
                </a:solidFill>
              </a:rPr>
              <a:t>Question Time</a:t>
            </a:r>
            <a:endParaRPr lang="en-GB" dirty="0">
              <a:solidFill>
                <a:srgbClr val="1E497C"/>
              </a:solidFill>
            </a:endParaRPr>
          </a:p>
        </p:txBody>
      </p:sp>
      <p:sp>
        <p:nvSpPr>
          <p:cNvPr id="3" name="Content Placeholder 2"/>
          <p:cNvSpPr>
            <a:spLocks noGrp="1"/>
          </p:cNvSpPr>
          <p:nvPr>
            <p:ph idx="1"/>
          </p:nvPr>
        </p:nvSpPr>
        <p:spPr/>
        <p:txBody>
          <a:bodyPr/>
          <a:lstStyle/>
          <a:p>
            <a:pPr marL="0" indent="0">
              <a:buNone/>
            </a:pPr>
            <a:endParaRPr lang="en-GB" dirty="0" smtClean="0"/>
          </a:p>
          <a:p>
            <a:pPr marL="0" indent="0" algn="ctr">
              <a:buNone/>
            </a:pPr>
            <a:r>
              <a:rPr lang="en-GB" dirty="0" smtClean="0">
                <a:solidFill>
                  <a:srgbClr val="1E497C"/>
                </a:solidFill>
              </a:rPr>
              <a:t>Please feel free to ask any questions you may have in relation to the role of Professional Mentor in supporting NQTs.</a:t>
            </a:r>
            <a:endParaRPr lang="en-GB" dirty="0">
              <a:solidFill>
                <a:srgbClr val="1E497C"/>
              </a:solidFill>
            </a:endParaRPr>
          </a:p>
        </p:txBody>
      </p:sp>
      <p:sp>
        <p:nvSpPr>
          <p:cNvPr id="4" name="TextBox 3"/>
          <p:cNvSpPr txBox="1"/>
          <p:nvPr/>
        </p:nvSpPr>
        <p:spPr>
          <a:xfrm>
            <a:off x="2569029" y="6488668"/>
            <a:ext cx="4122057" cy="369332"/>
          </a:xfrm>
          <a:prstGeom prst="rect">
            <a:avLst/>
          </a:prstGeom>
          <a:solidFill>
            <a:srgbClr val="0243A2"/>
          </a:solidFill>
        </p:spPr>
        <p:txBody>
          <a:bodyPr wrap="square" rtlCol="0">
            <a:spAutoFit/>
          </a:bodyPr>
          <a:lstStyle/>
          <a:p>
            <a:pPr algn="ctr"/>
            <a:r>
              <a:rPr lang="en-GB" b="1" dirty="0" smtClean="0">
                <a:solidFill>
                  <a:srgbClr val="FFFF00"/>
                </a:solidFill>
                <a:latin typeface="Arial" pitchFamily="34" charset="0"/>
                <a:cs typeface="Arial" pitchFamily="34" charset="0"/>
              </a:rPr>
              <a:t>Christian Education with Care</a:t>
            </a:r>
            <a:endParaRPr lang="en-GB" b="1" dirty="0">
              <a:solidFill>
                <a:srgbClr val="FFFF00"/>
              </a:solidFill>
              <a:latin typeface="Arial" pitchFamily="34" charset="0"/>
              <a:cs typeface="Arial" pitchFamily="34" charset="0"/>
            </a:endParaRPr>
          </a:p>
        </p:txBody>
      </p:sp>
    </p:spTree>
    <p:extLst>
      <p:ext uri="{BB962C8B-B14F-4D97-AF65-F5344CB8AC3E}">
        <p14:creationId xmlns:p14="http://schemas.microsoft.com/office/powerpoint/2010/main" val="39261209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solidFill>
                  <a:srgbClr val="1E497C"/>
                </a:solidFill>
              </a:rPr>
              <a:t>Contact Details:</a:t>
            </a:r>
            <a:endParaRPr lang="en-GB" dirty="0">
              <a:solidFill>
                <a:srgbClr val="1E497C"/>
              </a:solidFill>
            </a:endParaRPr>
          </a:p>
        </p:txBody>
      </p:sp>
      <p:sp>
        <p:nvSpPr>
          <p:cNvPr id="3" name="Content Placeholder 2"/>
          <p:cNvSpPr>
            <a:spLocks noGrp="1"/>
          </p:cNvSpPr>
          <p:nvPr>
            <p:ph idx="1"/>
          </p:nvPr>
        </p:nvSpPr>
        <p:spPr/>
        <p:txBody>
          <a:bodyPr/>
          <a:lstStyle/>
          <a:p>
            <a:pPr marL="0" indent="0" algn="ctr">
              <a:buNone/>
            </a:pPr>
            <a:endParaRPr lang="en-GB" dirty="0" smtClean="0"/>
          </a:p>
          <a:p>
            <a:pPr marL="0" indent="0" algn="ctr">
              <a:buNone/>
            </a:pPr>
            <a:r>
              <a:rPr lang="en-GB" dirty="0" smtClean="0">
                <a:solidFill>
                  <a:srgbClr val="1E497C"/>
                </a:solidFill>
              </a:rPr>
              <a:t>Matthew Connor-Hemming</a:t>
            </a:r>
          </a:p>
          <a:p>
            <a:pPr marL="0" indent="0" algn="ctr">
              <a:buNone/>
            </a:pPr>
            <a:r>
              <a:rPr lang="en-GB" dirty="0" smtClean="0">
                <a:solidFill>
                  <a:srgbClr val="1E497C"/>
                </a:solidFill>
              </a:rPr>
              <a:t>Deputy </a:t>
            </a:r>
            <a:r>
              <a:rPr lang="en-GB" dirty="0" err="1" smtClean="0">
                <a:solidFill>
                  <a:srgbClr val="1E497C"/>
                </a:solidFill>
              </a:rPr>
              <a:t>Headteacher</a:t>
            </a:r>
            <a:endParaRPr lang="en-GB" dirty="0" smtClean="0">
              <a:solidFill>
                <a:srgbClr val="1E497C"/>
              </a:solidFill>
            </a:endParaRPr>
          </a:p>
          <a:p>
            <a:pPr marL="0" indent="0" algn="ctr">
              <a:buNone/>
            </a:pPr>
            <a:r>
              <a:rPr lang="en-GB" dirty="0" smtClean="0">
                <a:solidFill>
                  <a:srgbClr val="1E497C"/>
                </a:solidFill>
              </a:rPr>
              <a:t>Blue Coat School, Coventry</a:t>
            </a:r>
          </a:p>
          <a:p>
            <a:pPr marL="0" indent="0" algn="ctr">
              <a:buNone/>
            </a:pPr>
            <a:endParaRPr lang="en-GB" dirty="0"/>
          </a:p>
          <a:p>
            <a:pPr marL="0" indent="0" algn="ctr">
              <a:buNone/>
            </a:pPr>
            <a:r>
              <a:rPr lang="en-GB" dirty="0" smtClean="0">
                <a:hlinkClick r:id="rId3"/>
              </a:rPr>
              <a:t>connor-hemmingm@bluecoatschool.com</a:t>
            </a:r>
            <a:endParaRPr lang="en-GB" dirty="0" smtClean="0"/>
          </a:p>
          <a:p>
            <a:pPr marL="0" indent="0" algn="ctr">
              <a:buNone/>
            </a:pPr>
            <a:r>
              <a:rPr lang="en-GB" dirty="0" smtClean="0">
                <a:solidFill>
                  <a:srgbClr val="1E497C"/>
                </a:solidFill>
              </a:rPr>
              <a:t>024 7622 3542</a:t>
            </a:r>
            <a:endParaRPr lang="en-GB" dirty="0">
              <a:solidFill>
                <a:srgbClr val="1E497C"/>
              </a:solidFill>
            </a:endParaRPr>
          </a:p>
        </p:txBody>
      </p:sp>
      <p:sp>
        <p:nvSpPr>
          <p:cNvPr id="4" name="TextBox 3"/>
          <p:cNvSpPr txBox="1"/>
          <p:nvPr/>
        </p:nvSpPr>
        <p:spPr>
          <a:xfrm>
            <a:off x="2569029" y="6488668"/>
            <a:ext cx="4122057" cy="369332"/>
          </a:xfrm>
          <a:prstGeom prst="rect">
            <a:avLst/>
          </a:prstGeom>
          <a:solidFill>
            <a:srgbClr val="0243A2"/>
          </a:solidFill>
        </p:spPr>
        <p:txBody>
          <a:bodyPr wrap="square" rtlCol="0">
            <a:spAutoFit/>
          </a:bodyPr>
          <a:lstStyle/>
          <a:p>
            <a:pPr algn="ctr"/>
            <a:r>
              <a:rPr lang="en-GB" b="1" dirty="0" smtClean="0">
                <a:solidFill>
                  <a:srgbClr val="FFFF00"/>
                </a:solidFill>
                <a:latin typeface="Arial" pitchFamily="34" charset="0"/>
                <a:cs typeface="Arial" pitchFamily="34" charset="0"/>
              </a:rPr>
              <a:t>Christian Education with Care</a:t>
            </a:r>
            <a:endParaRPr lang="en-GB" b="1" dirty="0">
              <a:solidFill>
                <a:srgbClr val="FFFF00"/>
              </a:solidFill>
              <a:latin typeface="Arial" pitchFamily="34" charset="0"/>
              <a:cs typeface="Arial" pitchFamily="34" charset="0"/>
            </a:endParaRPr>
          </a:p>
        </p:txBody>
      </p:sp>
    </p:spTree>
    <p:extLst>
      <p:ext uri="{BB962C8B-B14F-4D97-AF65-F5344CB8AC3E}">
        <p14:creationId xmlns:p14="http://schemas.microsoft.com/office/powerpoint/2010/main" val="40431399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GB" dirty="0"/>
          </a:p>
        </p:txBody>
      </p:sp>
      <p:sp>
        <p:nvSpPr>
          <p:cNvPr id="3" name="Content Placeholder 2"/>
          <p:cNvSpPr>
            <a:spLocks noGrp="1"/>
          </p:cNvSpPr>
          <p:nvPr>
            <p:ph idx="1"/>
          </p:nvPr>
        </p:nvSpPr>
        <p:spPr/>
        <p:txBody>
          <a:bodyPr/>
          <a:lstStyle/>
          <a:p>
            <a:endParaRPr lang="en-GB" dirty="0" smtClean="0"/>
          </a:p>
          <a:p>
            <a:endParaRPr lang="en-GB" dirty="0"/>
          </a:p>
          <a:p>
            <a:endParaRPr lang="en-GB" dirty="0"/>
          </a:p>
        </p:txBody>
      </p:sp>
      <p:sp>
        <p:nvSpPr>
          <p:cNvPr id="4" name="TextBox 3"/>
          <p:cNvSpPr txBox="1"/>
          <p:nvPr/>
        </p:nvSpPr>
        <p:spPr>
          <a:xfrm>
            <a:off x="2598057" y="6488668"/>
            <a:ext cx="4122057" cy="369332"/>
          </a:xfrm>
          <a:prstGeom prst="rect">
            <a:avLst/>
          </a:prstGeom>
          <a:solidFill>
            <a:srgbClr val="0243A2"/>
          </a:solidFill>
        </p:spPr>
        <p:txBody>
          <a:bodyPr wrap="square" rtlCol="0">
            <a:spAutoFit/>
          </a:bodyPr>
          <a:lstStyle/>
          <a:p>
            <a:pPr algn="ctr"/>
            <a:r>
              <a:rPr lang="en-GB" b="1" dirty="0" smtClean="0">
                <a:solidFill>
                  <a:srgbClr val="FFFF00"/>
                </a:solidFill>
                <a:latin typeface="Arial" pitchFamily="34" charset="0"/>
                <a:cs typeface="Arial" pitchFamily="34" charset="0"/>
              </a:rPr>
              <a:t>Christian Education with Care</a:t>
            </a:r>
            <a:endParaRPr lang="en-GB" b="1" dirty="0">
              <a:solidFill>
                <a:srgbClr val="FFFF00"/>
              </a:solidFill>
              <a:latin typeface="Arial" pitchFamily="34" charset="0"/>
              <a:cs typeface="Arial" pitchFamily="34" charset="0"/>
            </a:endParaRPr>
          </a:p>
        </p:txBody>
      </p:sp>
      <p:sp>
        <p:nvSpPr>
          <p:cNvPr id="24578" name="AutoShape 2" descr="https://allthingslearning.files.wordpress.com/2012/01/training-cartoon-02.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24580" name="AutoShape 4" descr="https://allthingslearning.files.wordpress.com/2012/01/training-cartoon-02.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24582" name="AutoShape 6" descr="https://allthingslearning.files.wordpress.com/2012/01/training-cartoon-02.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8" name="Picture 7" descr="training-cartoon-02.jpg"/>
          <p:cNvPicPr>
            <a:picLocks noChangeAspect="1"/>
          </p:cNvPicPr>
          <p:nvPr/>
        </p:nvPicPr>
        <p:blipFill>
          <a:blip r:embed="rId3" cstate="print"/>
          <a:stretch>
            <a:fillRect/>
          </a:stretch>
        </p:blipFill>
        <p:spPr>
          <a:xfrm>
            <a:off x="2202770" y="1190171"/>
            <a:ext cx="4634774" cy="4615543"/>
          </a:xfrm>
          <a:prstGeom prst="rect">
            <a:avLst/>
          </a:prstGeom>
        </p:spPr>
      </p:pic>
    </p:spTree>
    <p:extLst>
      <p:ext uri="{BB962C8B-B14F-4D97-AF65-F5344CB8AC3E}">
        <p14:creationId xmlns:p14="http://schemas.microsoft.com/office/powerpoint/2010/main" val="27074400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solidFill>
                  <a:srgbClr val="1E497C"/>
                </a:solidFill>
              </a:rPr>
              <a:t>Role of Professional Mentor</a:t>
            </a:r>
            <a:endParaRPr lang="en-GB" dirty="0">
              <a:solidFill>
                <a:srgbClr val="1E497C"/>
              </a:solidFill>
            </a:endParaRPr>
          </a:p>
        </p:txBody>
      </p:sp>
      <p:sp>
        <p:nvSpPr>
          <p:cNvPr id="3" name="Content Placeholder 2"/>
          <p:cNvSpPr>
            <a:spLocks noGrp="1"/>
          </p:cNvSpPr>
          <p:nvPr>
            <p:ph idx="1"/>
          </p:nvPr>
        </p:nvSpPr>
        <p:spPr/>
        <p:txBody>
          <a:bodyPr>
            <a:normAutofit/>
          </a:bodyPr>
          <a:lstStyle/>
          <a:p>
            <a:r>
              <a:rPr lang="en-GB" dirty="0" smtClean="0">
                <a:solidFill>
                  <a:srgbClr val="1E497C"/>
                </a:solidFill>
              </a:rPr>
              <a:t>Build a Philosophy of Collaboration</a:t>
            </a:r>
          </a:p>
          <a:p>
            <a:r>
              <a:rPr lang="en-GB" dirty="0" smtClean="0">
                <a:solidFill>
                  <a:srgbClr val="1E497C"/>
                </a:solidFill>
              </a:rPr>
              <a:t>Link with ITT (School/Provider/Alliance)</a:t>
            </a:r>
          </a:p>
          <a:p>
            <a:r>
              <a:rPr lang="en-GB" dirty="0" smtClean="0">
                <a:solidFill>
                  <a:srgbClr val="1E497C"/>
                </a:solidFill>
              </a:rPr>
              <a:t>Select, Train &amp; Support SMs</a:t>
            </a:r>
          </a:p>
          <a:p>
            <a:r>
              <a:rPr lang="en-GB" dirty="0" smtClean="0">
                <a:solidFill>
                  <a:srgbClr val="1E497C"/>
                </a:solidFill>
              </a:rPr>
              <a:t>Audit of ITT provision (KPI) </a:t>
            </a:r>
          </a:p>
          <a:p>
            <a:r>
              <a:rPr lang="en-GB" dirty="0" smtClean="0">
                <a:solidFill>
                  <a:srgbClr val="1E497C"/>
                </a:solidFill>
              </a:rPr>
              <a:t>Professional Training and Induction of NQTs</a:t>
            </a:r>
          </a:p>
          <a:p>
            <a:r>
              <a:rPr lang="en-GB" dirty="0" smtClean="0">
                <a:solidFill>
                  <a:srgbClr val="1E497C"/>
                </a:solidFill>
              </a:rPr>
              <a:t>Assessment of NQTs</a:t>
            </a:r>
          </a:p>
          <a:p>
            <a:r>
              <a:rPr lang="en-GB" dirty="0" smtClean="0">
                <a:solidFill>
                  <a:srgbClr val="1E497C"/>
                </a:solidFill>
              </a:rPr>
              <a:t>Intervention and Support</a:t>
            </a:r>
          </a:p>
          <a:p>
            <a:pPr marL="0" indent="0">
              <a:buNone/>
            </a:pPr>
            <a:endParaRPr lang="en-GB" dirty="0"/>
          </a:p>
        </p:txBody>
      </p:sp>
      <p:sp>
        <p:nvSpPr>
          <p:cNvPr id="4" name="TextBox 3"/>
          <p:cNvSpPr txBox="1"/>
          <p:nvPr/>
        </p:nvSpPr>
        <p:spPr>
          <a:xfrm>
            <a:off x="2540001" y="6488668"/>
            <a:ext cx="4122057" cy="369332"/>
          </a:xfrm>
          <a:prstGeom prst="rect">
            <a:avLst/>
          </a:prstGeom>
          <a:solidFill>
            <a:srgbClr val="0243A2"/>
          </a:solidFill>
        </p:spPr>
        <p:txBody>
          <a:bodyPr wrap="square" rtlCol="0">
            <a:spAutoFit/>
          </a:bodyPr>
          <a:lstStyle/>
          <a:p>
            <a:pPr algn="ctr"/>
            <a:r>
              <a:rPr lang="en-GB" b="1" dirty="0" smtClean="0">
                <a:solidFill>
                  <a:srgbClr val="FFFF00"/>
                </a:solidFill>
                <a:latin typeface="Arial" pitchFamily="34" charset="0"/>
                <a:cs typeface="Arial" pitchFamily="34" charset="0"/>
              </a:rPr>
              <a:t>Christian Education with Care</a:t>
            </a:r>
            <a:endParaRPr lang="en-GB" b="1" dirty="0">
              <a:solidFill>
                <a:srgbClr val="FFFF00"/>
              </a:solidFill>
              <a:latin typeface="Arial" pitchFamily="34" charset="0"/>
              <a:cs typeface="Arial" pitchFamily="34" charset="0"/>
            </a:endParaRPr>
          </a:p>
        </p:txBody>
      </p:sp>
    </p:spTree>
    <p:extLst>
      <p:ext uri="{BB962C8B-B14F-4D97-AF65-F5344CB8AC3E}">
        <p14:creationId xmlns:p14="http://schemas.microsoft.com/office/powerpoint/2010/main" val="717648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172" y="840312"/>
            <a:ext cx="8229600" cy="707953"/>
          </a:xfrm>
        </p:spPr>
        <p:txBody>
          <a:bodyPr>
            <a:normAutofit fontScale="90000"/>
          </a:bodyPr>
          <a:lstStyle/>
          <a:p>
            <a:r>
              <a:rPr lang="en-GB" dirty="0" smtClean="0">
                <a:solidFill>
                  <a:srgbClr val="104F75"/>
                </a:solidFill>
              </a:rPr>
              <a:t>Key Principles of Successful Professional Mentoring</a:t>
            </a:r>
            <a:endParaRPr lang="en-GB" dirty="0"/>
          </a:p>
        </p:txBody>
      </p:sp>
      <p:sp>
        <p:nvSpPr>
          <p:cNvPr id="3" name="Content Placeholder 2"/>
          <p:cNvSpPr>
            <a:spLocks noGrp="1"/>
          </p:cNvSpPr>
          <p:nvPr>
            <p:ph idx="1"/>
          </p:nvPr>
        </p:nvSpPr>
        <p:spPr>
          <a:xfrm>
            <a:off x="457200" y="1422400"/>
            <a:ext cx="8229600" cy="4239306"/>
          </a:xfrm>
        </p:spPr>
        <p:txBody>
          <a:bodyPr>
            <a:normAutofit lnSpcReduction="10000"/>
          </a:bodyPr>
          <a:lstStyle/>
          <a:p>
            <a:pPr marL="0" indent="0">
              <a:buNone/>
            </a:pPr>
            <a:endParaRPr lang="en-GB" sz="4000" dirty="0" smtClean="0">
              <a:solidFill>
                <a:srgbClr val="1E497C"/>
              </a:solidFill>
            </a:endParaRPr>
          </a:p>
          <a:p>
            <a:pPr marL="0" indent="0"/>
            <a:r>
              <a:rPr lang="en-GB" sz="4000" b="1" dirty="0" smtClean="0">
                <a:solidFill>
                  <a:srgbClr val="1E497C"/>
                </a:solidFill>
              </a:rPr>
              <a:t>P</a:t>
            </a:r>
            <a:r>
              <a:rPr lang="en-GB" sz="4000" dirty="0" smtClean="0">
                <a:solidFill>
                  <a:srgbClr val="1E497C"/>
                </a:solidFill>
              </a:rPr>
              <a:t>artnership</a:t>
            </a:r>
          </a:p>
          <a:p>
            <a:pPr marL="0" indent="0"/>
            <a:r>
              <a:rPr lang="en-GB" sz="4000" b="1" dirty="0" smtClean="0">
                <a:solidFill>
                  <a:srgbClr val="1E497C"/>
                </a:solidFill>
              </a:rPr>
              <a:t>P</a:t>
            </a:r>
            <a:r>
              <a:rPr lang="en-GB" sz="4000" dirty="0" smtClean="0">
                <a:solidFill>
                  <a:srgbClr val="1E497C"/>
                </a:solidFill>
              </a:rPr>
              <a:t>reparation</a:t>
            </a:r>
          </a:p>
          <a:p>
            <a:pPr marL="0" indent="0"/>
            <a:r>
              <a:rPr lang="en-GB" sz="4000" b="1" dirty="0" smtClean="0">
                <a:solidFill>
                  <a:srgbClr val="1E497C"/>
                </a:solidFill>
              </a:rPr>
              <a:t>P</a:t>
            </a:r>
            <a:r>
              <a:rPr lang="en-GB" sz="4000" dirty="0" smtClean="0">
                <a:solidFill>
                  <a:srgbClr val="1E497C"/>
                </a:solidFill>
              </a:rPr>
              <a:t>ersonalisation</a:t>
            </a:r>
          </a:p>
          <a:p>
            <a:pPr marL="0" indent="0"/>
            <a:r>
              <a:rPr lang="en-GB" sz="4000" b="1" dirty="0" smtClean="0">
                <a:solidFill>
                  <a:srgbClr val="1E497C"/>
                </a:solidFill>
              </a:rPr>
              <a:t>P</a:t>
            </a:r>
            <a:r>
              <a:rPr lang="en-GB" sz="4000" dirty="0" smtClean="0">
                <a:solidFill>
                  <a:srgbClr val="1E497C"/>
                </a:solidFill>
              </a:rPr>
              <a:t>upil </a:t>
            </a:r>
            <a:r>
              <a:rPr lang="en-GB" sz="4000" b="1" dirty="0" smtClean="0">
                <a:solidFill>
                  <a:srgbClr val="1E497C"/>
                </a:solidFill>
              </a:rPr>
              <a:t>P</a:t>
            </a:r>
            <a:r>
              <a:rPr lang="en-GB" sz="4000" dirty="0" smtClean="0">
                <a:solidFill>
                  <a:srgbClr val="1E497C"/>
                </a:solidFill>
              </a:rPr>
              <a:t>rogress</a:t>
            </a:r>
          </a:p>
          <a:p>
            <a:pPr marL="0" indent="0"/>
            <a:r>
              <a:rPr lang="en-GB" sz="4000" b="1" dirty="0" smtClean="0">
                <a:solidFill>
                  <a:srgbClr val="1E497C"/>
                </a:solidFill>
              </a:rPr>
              <a:t>P</a:t>
            </a:r>
            <a:r>
              <a:rPr lang="en-GB" sz="4000" dirty="0" smtClean="0">
                <a:solidFill>
                  <a:srgbClr val="1E497C"/>
                </a:solidFill>
              </a:rPr>
              <a:t>rotection</a:t>
            </a:r>
            <a:endParaRPr lang="en-GB" sz="4000" dirty="0">
              <a:solidFill>
                <a:srgbClr val="1E497C"/>
              </a:solidFill>
            </a:endParaRPr>
          </a:p>
          <a:p>
            <a:pPr marL="0" indent="0">
              <a:buNone/>
            </a:pPr>
            <a:endParaRPr lang="en-GB" dirty="0"/>
          </a:p>
        </p:txBody>
      </p:sp>
      <p:sp>
        <p:nvSpPr>
          <p:cNvPr id="4" name="TextBox 3"/>
          <p:cNvSpPr txBox="1"/>
          <p:nvPr/>
        </p:nvSpPr>
        <p:spPr>
          <a:xfrm>
            <a:off x="2583543" y="6516914"/>
            <a:ext cx="4122057" cy="369332"/>
          </a:xfrm>
          <a:prstGeom prst="rect">
            <a:avLst/>
          </a:prstGeom>
          <a:solidFill>
            <a:srgbClr val="0243A2"/>
          </a:solidFill>
        </p:spPr>
        <p:txBody>
          <a:bodyPr wrap="square" rtlCol="0">
            <a:spAutoFit/>
          </a:bodyPr>
          <a:lstStyle/>
          <a:p>
            <a:pPr algn="ctr"/>
            <a:r>
              <a:rPr lang="en-GB" b="1" dirty="0" smtClean="0">
                <a:solidFill>
                  <a:srgbClr val="FFFF00"/>
                </a:solidFill>
                <a:latin typeface="Arial" pitchFamily="34" charset="0"/>
                <a:cs typeface="Arial" pitchFamily="34" charset="0"/>
              </a:rPr>
              <a:t>Christian Education with Care</a:t>
            </a:r>
            <a:endParaRPr lang="en-GB" b="1" dirty="0">
              <a:solidFill>
                <a:srgbClr val="FFFF0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solidFill>
                  <a:srgbClr val="1E497C"/>
                </a:solidFill>
              </a:rPr>
              <a:t>P</a:t>
            </a:r>
            <a:r>
              <a:rPr lang="en-GB" dirty="0" smtClean="0">
                <a:solidFill>
                  <a:srgbClr val="1E497C"/>
                </a:solidFill>
              </a:rPr>
              <a:t>artnership</a:t>
            </a:r>
            <a:endParaRPr lang="en-GB" dirty="0">
              <a:solidFill>
                <a:srgbClr val="1E497C"/>
              </a:solidFill>
            </a:endParaRPr>
          </a:p>
        </p:txBody>
      </p:sp>
      <p:pic>
        <p:nvPicPr>
          <p:cNvPr id="5" name="Content Placeholder 4" descr="923d98a389f3baeb99ed116746ff9e84.jpg"/>
          <p:cNvPicPr>
            <a:picLocks noGrp="1" noChangeAspect="1"/>
          </p:cNvPicPr>
          <p:nvPr>
            <p:ph idx="1"/>
          </p:nvPr>
        </p:nvPicPr>
        <p:blipFill>
          <a:blip r:embed="rId3" cstate="print"/>
          <a:stretch>
            <a:fillRect/>
          </a:stretch>
        </p:blipFill>
        <p:spPr>
          <a:xfrm>
            <a:off x="532957" y="1553028"/>
            <a:ext cx="3821328" cy="4080402"/>
          </a:xfrm>
        </p:spPr>
      </p:pic>
      <p:sp>
        <p:nvSpPr>
          <p:cNvPr id="4" name="TextBox 3"/>
          <p:cNvSpPr txBox="1"/>
          <p:nvPr/>
        </p:nvSpPr>
        <p:spPr>
          <a:xfrm>
            <a:off x="2583543" y="6516914"/>
            <a:ext cx="4122057" cy="369332"/>
          </a:xfrm>
          <a:prstGeom prst="rect">
            <a:avLst/>
          </a:prstGeom>
          <a:solidFill>
            <a:srgbClr val="0243A2"/>
          </a:solidFill>
        </p:spPr>
        <p:txBody>
          <a:bodyPr wrap="square" rtlCol="0">
            <a:spAutoFit/>
          </a:bodyPr>
          <a:lstStyle/>
          <a:p>
            <a:pPr algn="ctr"/>
            <a:r>
              <a:rPr lang="en-GB" b="1" dirty="0" smtClean="0">
                <a:solidFill>
                  <a:srgbClr val="FFFF00"/>
                </a:solidFill>
                <a:latin typeface="Arial" pitchFamily="34" charset="0"/>
                <a:cs typeface="Arial" pitchFamily="34" charset="0"/>
              </a:rPr>
              <a:t>Christian Education with Care</a:t>
            </a:r>
            <a:endParaRPr lang="en-GB" b="1" dirty="0">
              <a:solidFill>
                <a:srgbClr val="FFFF00"/>
              </a:solidFill>
              <a:latin typeface="Arial" pitchFamily="34" charset="0"/>
              <a:cs typeface="Arial" pitchFamily="34" charset="0"/>
            </a:endParaRPr>
          </a:p>
        </p:txBody>
      </p:sp>
      <p:pic>
        <p:nvPicPr>
          <p:cNvPr id="6" name="Picture 5" descr="University-of-Warwick-new-007.jpg"/>
          <p:cNvPicPr>
            <a:picLocks noChangeAspect="1"/>
          </p:cNvPicPr>
          <p:nvPr/>
        </p:nvPicPr>
        <p:blipFill>
          <a:blip r:embed="rId4" cstate="print"/>
          <a:stretch>
            <a:fillRect/>
          </a:stretch>
        </p:blipFill>
        <p:spPr>
          <a:xfrm>
            <a:off x="4797879" y="2136322"/>
            <a:ext cx="3357940" cy="2014764"/>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solidFill>
                  <a:srgbClr val="1E497C"/>
                </a:solidFill>
              </a:rPr>
              <a:t>P</a:t>
            </a:r>
            <a:r>
              <a:rPr lang="en-GB" dirty="0" smtClean="0">
                <a:solidFill>
                  <a:srgbClr val="1E497C"/>
                </a:solidFill>
              </a:rPr>
              <a:t>reparation</a:t>
            </a:r>
            <a:endParaRPr lang="en-GB" dirty="0">
              <a:solidFill>
                <a:srgbClr val="1E497C"/>
              </a:solidFill>
            </a:endParaRPr>
          </a:p>
        </p:txBody>
      </p:sp>
      <p:sp>
        <p:nvSpPr>
          <p:cNvPr id="3" name="Content Placeholder 2"/>
          <p:cNvSpPr>
            <a:spLocks noGrp="1"/>
          </p:cNvSpPr>
          <p:nvPr>
            <p:ph idx="1"/>
          </p:nvPr>
        </p:nvSpPr>
        <p:spPr>
          <a:xfrm>
            <a:off x="4354286" y="1600200"/>
            <a:ext cx="4332514" cy="4525963"/>
          </a:xfrm>
        </p:spPr>
        <p:txBody>
          <a:bodyPr>
            <a:normAutofit/>
          </a:bodyPr>
          <a:lstStyle/>
          <a:p>
            <a:pPr marL="0" indent="0">
              <a:buNone/>
            </a:pPr>
            <a:endParaRPr lang="en-GB" dirty="0"/>
          </a:p>
          <a:p>
            <a:pPr marL="0" indent="0" algn="ctr">
              <a:buNone/>
            </a:pPr>
            <a:r>
              <a:rPr lang="en-GB" dirty="0">
                <a:solidFill>
                  <a:srgbClr val="1E497C"/>
                </a:solidFill>
              </a:rPr>
              <a:t>What are the key </a:t>
            </a:r>
            <a:r>
              <a:rPr lang="en-GB" dirty="0" smtClean="0">
                <a:solidFill>
                  <a:srgbClr val="1E497C"/>
                </a:solidFill>
              </a:rPr>
              <a:t>elements of training a PM could provide as part of the training year? </a:t>
            </a:r>
            <a:endParaRPr lang="en-GB" dirty="0">
              <a:solidFill>
                <a:srgbClr val="1E497C"/>
              </a:solidFill>
            </a:endParaRPr>
          </a:p>
          <a:p>
            <a:endParaRPr lang="en-GB" dirty="0"/>
          </a:p>
        </p:txBody>
      </p:sp>
      <p:pic>
        <p:nvPicPr>
          <p:cNvPr id="1026" name="Picture 2" descr="G:\My Written Work\AHT New StaffNQTs\Induction Training\Induction Training Cover.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2323" y="1765299"/>
            <a:ext cx="2759792" cy="3915493"/>
          </a:xfrm>
          <a:prstGeom prst="rect">
            <a:avLst/>
          </a:prstGeom>
          <a:noFill/>
          <a:extLst>
            <a:ext uri="{909E8E84-426E-40dd-AFC4-6F175D3DCCD1}">
              <a14:hiddenFill xmlns="" xmlns:a14="http://schemas.microsoft.com/office/drawing/2010/main">
                <a:solidFill>
                  <a:srgbClr val="FFFFFF"/>
                </a:solidFill>
              </a14:hiddenFill>
            </a:ext>
          </a:extLst>
        </p:spPr>
      </p:pic>
      <p:sp>
        <p:nvSpPr>
          <p:cNvPr id="5" name="TextBox 4"/>
          <p:cNvSpPr txBox="1"/>
          <p:nvPr/>
        </p:nvSpPr>
        <p:spPr>
          <a:xfrm>
            <a:off x="2583543" y="6516914"/>
            <a:ext cx="4122057" cy="369332"/>
          </a:xfrm>
          <a:prstGeom prst="rect">
            <a:avLst/>
          </a:prstGeom>
          <a:solidFill>
            <a:srgbClr val="0243A2"/>
          </a:solidFill>
        </p:spPr>
        <p:txBody>
          <a:bodyPr wrap="square" rtlCol="0">
            <a:spAutoFit/>
          </a:bodyPr>
          <a:lstStyle/>
          <a:p>
            <a:pPr algn="ctr"/>
            <a:r>
              <a:rPr lang="en-GB" b="1" dirty="0" smtClean="0">
                <a:solidFill>
                  <a:srgbClr val="FFFF00"/>
                </a:solidFill>
                <a:latin typeface="Arial" pitchFamily="34" charset="0"/>
                <a:cs typeface="Arial" pitchFamily="34" charset="0"/>
              </a:rPr>
              <a:t>Christian Education with Care</a:t>
            </a:r>
            <a:endParaRPr lang="en-GB" b="1" dirty="0">
              <a:solidFill>
                <a:srgbClr val="FFFF00"/>
              </a:solidFill>
              <a:latin typeface="Arial" pitchFamily="34" charset="0"/>
              <a:cs typeface="Arial" pitchFamily="34" charset="0"/>
            </a:endParaRPr>
          </a:p>
        </p:txBody>
      </p:sp>
    </p:spTree>
    <p:extLst>
      <p:ext uri="{BB962C8B-B14F-4D97-AF65-F5344CB8AC3E}">
        <p14:creationId xmlns:p14="http://schemas.microsoft.com/office/powerpoint/2010/main" val="35504689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600" b="1" dirty="0" smtClean="0">
                <a:solidFill>
                  <a:srgbClr val="1E497C"/>
                </a:solidFill>
              </a:rPr>
              <a:t>P</a:t>
            </a:r>
            <a:r>
              <a:rPr lang="en-GB" sz="3600" dirty="0" smtClean="0">
                <a:solidFill>
                  <a:srgbClr val="1E497C"/>
                </a:solidFill>
              </a:rPr>
              <a:t>reparation: Assessment of Teaching Standards</a:t>
            </a:r>
            <a:endParaRPr lang="en-GB" sz="3600" dirty="0">
              <a:solidFill>
                <a:srgbClr val="1E497C"/>
              </a:solidFill>
            </a:endParaRPr>
          </a:p>
        </p:txBody>
      </p:sp>
      <p:sp>
        <p:nvSpPr>
          <p:cNvPr id="5" name="TextBox 4"/>
          <p:cNvSpPr txBox="1"/>
          <p:nvPr/>
        </p:nvSpPr>
        <p:spPr>
          <a:xfrm>
            <a:off x="2583543" y="6516914"/>
            <a:ext cx="4122057" cy="369332"/>
          </a:xfrm>
          <a:prstGeom prst="rect">
            <a:avLst/>
          </a:prstGeom>
          <a:solidFill>
            <a:srgbClr val="0243A2"/>
          </a:solidFill>
        </p:spPr>
        <p:txBody>
          <a:bodyPr wrap="square" rtlCol="0">
            <a:spAutoFit/>
          </a:bodyPr>
          <a:lstStyle/>
          <a:p>
            <a:pPr algn="ctr"/>
            <a:r>
              <a:rPr lang="en-GB" b="1" dirty="0" smtClean="0">
                <a:solidFill>
                  <a:srgbClr val="FFFF00"/>
                </a:solidFill>
                <a:latin typeface="Arial" pitchFamily="34" charset="0"/>
                <a:cs typeface="Arial" pitchFamily="34" charset="0"/>
              </a:rPr>
              <a:t>Christian Education with Care</a:t>
            </a:r>
            <a:endParaRPr lang="en-GB" b="1" dirty="0">
              <a:solidFill>
                <a:srgbClr val="FFFF00"/>
              </a:solidFill>
              <a:latin typeface="Arial" pitchFamily="34" charset="0"/>
              <a:cs typeface="Arial" pitchFamily="34" charset="0"/>
            </a:endParaRP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520532262"/>
              </p:ext>
            </p:extLst>
          </p:nvPr>
        </p:nvGraphicFramePr>
        <p:xfrm>
          <a:off x="360680" y="1498460"/>
          <a:ext cx="8219440" cy="578357"/>
        </p:xfrm>
        <a:graphic>
          <a:graphicData uri="http://schemas.openxmlformats.org/drawingml/2006/table">
            <a:tbl>
              <a:tblPr firstRow="1" firstCol="1" bandRow="1">
                <a:tableStyleId>{5C22544A-7EE6-4342-B048-85BDC9FD1C3A}</a:tableStyleId>
              </a:tblPr>
              <a:tblGrid>
                <a:gridCol w="985520"/>
                <a:gridCol w="1003300"/>
                <a:gridCol w="321310"/>
                <a:gridCol w="776605"/>
                <a:gridCol w="382905"/>
                <a:gridCol w="382905"/>
                <a:gridCol w="382905"/>
                <a:gridCol w="483235"/>
                <a:gridCol w="483235"/>
                <a:gridCol w="483235"/>
                <a:gridCol w="633095"/>
                <a:gridCol w="633730"/>
                <a:gridCol w="633730"/>
                <a:gridCol w="633730"/>
              </a:tblGrid>
              <a:tr h="0">
                <a:tc rowSpan="2">
                  <a:txBody>
                    <a:bodyPr/>
                    <a:lstStyle/>
                    <a:p>
                      <a:pPr algn="ctr">
                        <a:lnSpc>
                          <a:spcPct val="115000"/>
                        </a:lnSpc>
                        <a:spcAft>
                          <a:spcPts val="0"/>
                        </a:spcAft>
                      </a:pPr>
                      <a:r>
                        <a:rPr lang="en-GB" sz="1100">
                          <a:effectLst/>
                        </a:rPr>
                        <a:t>Name</a:t>
                      </a:r>
                      <a:endParaRPr lang="en-GB" sz="1100">
                        <a:effectLst/>
                        <a:latin typeface="Calibri"/>
                        <a:ea typeface="Calibri"/>
                        <a:cs typeface="Times New Roman"/>
                      </a:endParaRPr>
                    </a:p>
                  </a:txBody>
                  <a:tcPr marL="68580" marR="68580" marT="0" marB="0"/>
                </a:tc>
                <a:tc rowSpan="2">
                  <a:txBody>
                    <a:bodyPr/>
                    <a:lstStyle/>
                    <a:p>
                      <a:pPr algn="ctr">
                        <a:lnSpc>
                          <a:spcPct val="115000"/>
                        </a:lnSpc>
                        <a:spcAft>
                          <a:spcPts val="0"/>
                        </a:spcAft>
                      </a:pPr>
                      <a:r>
                        <a:rPr lang="en-GB" sz="1100">
                          <a:effectLst/>
                        </a:rPr>
                        <a:t>Subject</a:t>
                      </a:r>
                      <a:endParaRPr lang="en-GB" sz="1100">
                        <a:effectLst/>
                        <a:latin typeface="Calibri"/>
                        <a:ea typeface="Calibri"/>
                        <a:cs typeface="Times New Roman"/>
                      </a:endParaRPr>
                    </a:p>
                  </a:txBody>
                  <a:tcPr marL="68580" marR="68580" marT="0" marB="0"/>
                </a:tc>
                <a:tc rowSpan="2">
                  <a:txBody>
                    <a:bodyPr/>
                    <a:lstStyle/>
                    <a:p>
                      <a:pPr algn="ctr">
                        <a:lnSpc>
                          <a:spcPct val="115000"/>
                        </a:lnSpc>
                        <a:spcAft>
                          <a:spcPts val="0"/>
                        </a:spcAft>
                      </a:pPr>
                      <a:r>
                        <a:rPr lang="en-GB" sz="1100">
                          <a:effectLst/>
                        </a:rPr>
                        <a:t>Yr</a:t>
                      </a:r>
                      <a:endParaRPr lang="en-GB" sz="1100">
                        <a:effectLst/>
                        <a:latin typeface="Calibri"/>
                        <a:ea typeface="Calibri"/>
                        <a:cs typeface="Times New Roman"/>
                      </a:endParaRPr>
                    </a:p>
                  </a:txBody>
                  <a:tcPr marL="68580" marR="68580" marT="0" marB="0"/>
                </a:tc>
                <a:tc rowSpan="2">
                  <a:txBody>
                    <a:bodyPr/>
                    <a:lstStyle/>
                    <a:p>
                      <a:pPr algn="ctr">
                        <a:lnSpc>
                          <a:spcPct val="115000"/>
                        </a:lnSpc>
                        <a:spcAft>
                          <a:spcPts val="0"/>
                        </a:spcAft>
                      </a:pPr>
                      <a:r>
                        <a:rPr lang="en-GB" sz="1100">
                          <a:effectLst/>
                        </a:rPr>
                        <a:t>SM</a:t>
                      </a:r>
                      <a:endParaRPr lang="en-GB" sz="1100">
                        <a:effectLst/>
                        <a:latin typeface="Calibri"/>
                        <a:ea typeface="Calibri"/>
                        <a:cs typeface="Times New Roman"/>
                      </a:endParaRPr>
                    </a:p>
                  </a:txBody>
                  <a:tcPr marL="68580" marR="68580" marT="0" marB="0"/>
                </a:tc>
                <a:tc gridSpan="4">
                  <a:txBody>
                    <a:bodyPr/>
                    <a:lstStyle/>
                    <a:p>
                      <a:pPr algn="ctr">
                        <a:lnSpc>
                          <a:spcPct val="115000"/>
                        </a:lnSpc>
                        <a:spcAft>
                          <a:spcPts val="0"/>
                        </a:spcAft>
                      </a:pPr>
                      <a:r>
                        <a:rPr lang="en-GB" sz="1100">
                          <a:effectLst/>
                        </a:rPr>
                        <a:t>Autumn</a:t>
                      </a:r>
                      <a:endParaRPr lang="en-GB" sz="1100">
                        <a:effectLst/>
                        <a:latin typeface="Calibri"/>
                        <a:ea typeface="Calibri"/>
                        <a:cs typeface="Times New Roman"/>
                      </a:endParaRPr>
                    </a:p>
                  </a:txBody>
                  <a:tcPr marL="68580" marR="68580" marT="0" marB="0"/>
                </a:tc>
                <a:tc hMerge="1">
                  <a:txBody>
                    <a:bodyPr/>
                    <a:lstStyle/>
                    <a:p>
                      <a:endParaRPr lang="en-GB"/>
                    </a:p>
                  </a:txBody>
                  <a:tcPr/>
                </a:tc>
                <a:tc hMerge="1">
                  <a:txBody>
                    <a:bodyPr/>
                    <a:lstStyle/>
                    <a:p>
                      <a:endParaRPr lang="en-GB"/>
                    </a:p>
                  </a:txBody>
                  <a:tcPr/>
                </a:tc>
                <a:tc hMerge="1">
                  <a:txBody>
                    <a:bodyPr/>
                    <a:lstStyle/>
                    <a:p>
                      <a:endParaRPr lang="en-GB"/>
                    </a:p>
                  </a:txBody>
                  <a:tcPr/>
                </a:tc>
                <a:tc gridSpan="3">
                  <a:txBody>
                    <a:bodyPr/>
                    <a:lstStyle/>
                    <a:p>
                      <a:pPr algn="ctr">
                        <a:lnSpc>
                          <a:spcPct val="115000"/>
                        </a:lnSpc>
                        <a:spcAft>
                          <a:spcPts val="0"/>
                        </a:spcAft>
                      </a:pPr>
                      <a:r>
                        <a:rPr lang="en-GB" sz="1100">
                          <a:effectLst/>
                        </a:rPr>
                        <a:t>Spring</a:t>
                      </a:r>
                      <a:endParaRPr lang="en-GB" sz="1100">
                        <a:effectLst/>
                        <a:latin typeface="Calibri"/>
                        <a:ea typeface="Calibri"/>
                        <a:cs typeface="Times New Roman"/>
                      </a:endParaRPr>
                    </a:p>
                  </a:txBody>
                  <a:tcPr marL="68580" marR="68580" marT="0" marB="0"/>
                </a:tc>
                <a:tc hMerge="1">
                  <a:txBody>
                    <a:bodyPr/>
                    <a:lstStyle/>
                    <a:p>
                      <a:endParaRPr lang="en-GB"/>
                    </a:p>
                  </a:txBody>
                  <a:tcPr/>
                </a:tc>
                <a:tc hMerge="1">
                  <a:txBody>
                    <a:bodyPr/>
                    <a:lstStyle/>
                    <a:p>
                      <a:endParaRPr lang="en-GB"/>
                    </a:p>
                  </a:txBody>
                  <a:tcPr/>
                </a:tc>
                <a:tc gridSpan="3">
                  <a:txBody>
                    <a:bodyPr/>
                    <a:lstStyle/>
                    <a:p>
                      <a:pPr algn="ctr">
                        <a:lnSpc>
                          <a:spcPct val="115000"/>
                        </a:lnSpc>
                        <a:spcAft>
                          <a:spcPts val="0"/>
                        </a:spcAft>
                      </a:pPr>
                      <a:r>
                        <a:rPr lang="en-GB" sz="1100">
                          <a:effectLst/>
                        </a:rPr>
                        <a:t>Summer</a:t>
                      </a:r>
                      <a:endParaRPr lang="en-GB" sz="1100">
                        <a:effectLst/>
                        <a:latin typeface="Calibri"/>
                        <a:ea typeface="Calibri"/>
                        <a:cs typeface="Times New Roman"/>
                      </a:endParaRPr>
                    </a:p>
                  </a:txBody>
                  <a:tcPr marL="68580" marR="68580" marT="0" marB="0"/>
                </a:tc>
                <a:tc hMerge="1">
                  <a:txBody>
                    <a:bodyPr/>
                    <a:lstStyle/>
                    <a:p>
                      <a:endParaRPr lang="en-GB"/>
                    </a:p>
                  </a:txBody>
                  <a:tcPr/>
                </a:tc>
                <a:tc hMerge="1">
                  <a:txBody>
                    <a:bodyPr/>
                    <a:lstStyle/>
                    <a:p>
                      <a:endParaRPr lang="en-GB"/>
                    </a:p>
                  </a:txBody>
                  <a:tcPr/>
                </a:tc>
              </a:tr>
              <a:tr h="0">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a:lnSpc>
                          <a:spcPct val="115000"/>
                        </a:lnSpc>
                        <a:spcAft>
                          <a:spcPts val="0"/>
                        </a:spcAft>
                      </a:pPr>
                      <a:r>
                        <a:rPr lang="en-GB" sz="1100">
                          <a:effectLst/>
                        </a:rPr>
                        <a:t>Mt</a:t>
                      </a:r>
                      <a:endParaRPr lang="en-GB" sz="11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100">
                          <a:effectLst/>
                        </a:rPr>
                        <a:t>Obs</a:t>
                      </a:r>
                      <a:endParaRPr lang="en-GB" sz="11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100">
                          <a:effectLst/>
                        </a:rPr>
                        <a:t>P Tk</a:t>
                      </a:r>
                      <a:endParaRPr lang="en-GB" sz="11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100">
                          <a:effectLst/>
                        </a:rPr>
                        <a:t>AP1</a:t>
                      </a:r>
                      <a:endParaRPr lang="en-GB" sz="11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100">
                          <a:effectLst/>
                        </a:rPr>
                        <a:t>Mt</a:t>
                      </a:r>
                      <a:endParaRPr lang="en-GB" sz="11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100">
                          <a:effectLst/>
                        </a:rPr>
                        <a:t>Obs</a:t>
                      </a:r>
                      <a:endParaRPr lang="en-GB" sz="11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100">
                          <a:effectLst/>
                        </a:rPr>
                        <a:t>AP2</a:t>
                      </a:r>
                      <a:endParaRPr lang="en-GB" sz="11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100">
                          <a:effectLst/>
                        </a:rPr>
                        <a:t>Mt</a:t>
                      </a:r>
                      <a:endParaRPr lang="en-GB" sz="11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100">
                          <a:effectLst/>
                        </a:rPr>
                        <a:t>Obs</a:t>
                      </a:r>
                      <a:endParaRPr lang="en-GB" sz="11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100">
                          <a:effectLst/>
                        </a:rPr>
                        <a:t>AP3</a:t>
                      </a:r>
                      <a:endParaRPr lang="en-GB" sz="1100">
                        <a:effectLst/>
                        <a:latin typeface="Calibri"/>
                        <a:ea typeface="Calibri"/>
                        <a:cs typeface="Times New Roman"/>
                      </a:endParaRPr>
                    </a:p>
                  </a:txBody>
                  <a:tcPr marL="68580" marR="68580" marT="0" marB="0"/>
                </a:tc>
              </a:tr>
              <a:tr h="0">
                <a:tc>
                  <a:txBody>
                    <a:bodyPr/>
                    <a:lstStyle/>
                    <a:p>
                      <a:pPr>
                        <a:lnSpc>
                          <a:spcPct val="115000"/>
                        </a:lnSpc>
                        <a:spcAft>
                          <a:spcPts val="0"/>
                        </a:spcAft>
                      </a:pPr>
                      <a:r>
                        <a:rPr lang="en-GB" sz="1000">
                          <a:effectLst/>
                        </a:rPr>
                        <a:t> </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GB" sz="1100">
                          <a:effectLst/>
                        </a:rPr>
                        <a:t> </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GB" sz="1100">
                          <a:effectLst/>
                        </a:rPr>
                        <a:t> </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GB" sz="1100">
                          <a:effectLst/>
                        </a:rPr>
                        <a:t> </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GB" sz="1100">
                          <a:effectLst/>
                        </a:rPr>
                        <a:t> </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GB" sz="1100">
                          <a:effectLst/>
                        </a:rPr>
                        <a:t> </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GB" sz="1100">
                          <a:effectLst/>
                        </a:rPr>
                        <a:t> </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GB" sz="1100">
                          <a:effectLst/>
                        </a:rPr>
                        <a:t> </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GB" sz="1100">
                          <a:effectLst/>
                        </a:rPr>
                        <a:t> </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GB" sz="1100">
                          <a:effectLst/>
                        </a:rPr>
                        <a:t> </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GB" sz="1100">
                          <a:effectLst/>
                        </a:rPr>
                        <a:t> </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GB" sz="1100">
                          <a:effectLst/>
                        </a:rPr>
                        <a:t> </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GB" sz="1100">
                          <a:effectLst/>
                        </a:rPr>
                        <a:t> </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GB" sz="1100" dirty="0">
                          <a:effectLst/>
                        </a:rPr>
                        <a:t> </a:t>
                      </a:r>
                      <a:endParaRPr lang="en-GB" sz="1100" dirty="0">
                        <a:effectLst/>
                        <a:latin typeface="Calibri"/>
                        <a:ea typeface="Calibri"/>
                        <a:cs typeface="Times New Roman"/>
                      </a:endParaRPr>
                    </a:p>
                  </a:txBody>
                  <a:tcPr marL="68580" marR="68580" marT="0" marB="0"/>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893652585"/>
              </p:ext>
            </p:extLst>
          </p:nvPr>
        </p:nvGraphicFramePr>
        <p:xfrm>
          <a:off x="377371" y="2633549"/>
          <a:ext cx="8200571" cy="311150"/>
        </p:xfrm>
        <a:graphic>
          <a:graphicData uri="http://schemas.openxmlformats.org/drawingml/2006/table">
            <a:tbl>
              <a:tblPr/>
              <a:tblGrid>
                <a:gridCol w="8200571"/>
              </a:tblGrid>
              <a:tr h="252095">
                <a:tc>
                  <a:txBody>
                    <a:bodyPr/>
                    <a:lstStyle/>
                    <a:p>
                      <a:pPr>
                        <a:spcAft>
                          <a:spcPts val="0"/>
                        </a:spcAft>
                      </a:pPr>
                      <a:r>
                        <a:rPr lang="en-GB" sz="1100" b="1" spc="-35" dirty="0">
                          <a:solidFill>
                            <a:srgbClr val="FFFFFF"/>
                          </a:solidFill>
                          <a:effectLst/>
                          <a:latin typeface="Arial"/>
                          <a:ea typeface="Times New Roman"/>
                          <a:cs typeface="Arial"/>
                        </a:rPr>
                        <a:t>Standard 1:  Set high expectations which inspire, motivate &amp; challenge pupils</a:t>
                      </a:r>
                      <a:endParaRPr lang="en-GB" sz="1200" dirty="0">
                        <a:effectLst/>
                        <a:latin typeface="Arial"/>
                        <a:ea typeface="Times New Roman"/>
                        <a:cs typeface="Times New Roman"/>
                      </a:endParaRPr>
                    </a:p>
                  </a:txBody>
                  <a:tcPr marL="71755" marR="71755" marT="71755" marB="7175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F0"/>
                    </a:solidFill>
                  </a:tcPr>
                </a:tc>
              </a:tr>
            </a:tbl>
          </a:graphicData>
        </a:graphic>
      </p:graphicFrame>
      <p:graphicFrame>
        <p:nvGraphicFramePr>
          <p:cNvPr id="10" name="Table 9"/>
          <p:cNvGraphicFramePr>
            <a:graphicFrameLocks noGrp="1"/>
          </p:cNvGraphicFramePr>
          <p:nvPr/>
        </p:nvGraphicFramePr>
        <p:xfrm>
          <a:off x="1062037" y="3008789"/>
          <a:ext cx="7019925" cy="1708784"/>
        </p:xfrm>
        <a:graphic>
          <a:graphicData uri="http://schemas.openxmlformats.org/drawingml/2006/table">
            <a:tbl>
              <a:tblPr/>
              <a:tblGrid>
                <a:gridCol w="2255941"/>
                <a:gridCol w="4763984"/>
              </a:tblGrid>
              <a:tr h="0">
                <a:tc>
                  <a:txBody>
                    <a:bodyPr/>
                    <a:lstStyle/>
                    <a:p>
                      <a:pPr>
                        <a:spcAft>
                          <a:spcPts val="0"/>
                        </a:spcAft>
                      </a:pPr>
                      <a:r>
                        <a:rPr lang="en-GB" sz="900">
                          <a:effectLst/>
                          <a:latin typeface="Arial"/>
                          <a:ea typeface="Times New Roman"/>
                          <a:cs typeface="Arial"/>
                        </a:rPr>
                        <a:t>Establish a safe and stimulating environment for pupils, rooted in mutual respect.</a:t>
                      </a:r>
                      <a:endParaRPr lang="en-GB" sz="1200">
                        <a:effectLst/>
                        <a:latin typeface="Arial"/>
                        <a:ea typeface="Times New Roman"/>
                        <a:cs typeface="Times New Roman"/>
                      </a:endParaRPr>
                    </a:p>
                  </a:txBody>
                  <a:tcPr marL="71755" marR="71755" marT="71755" marB="7175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rowSpan="3">
                  <a:txBody>
                    <a:bodyPr/>
                    <a:lstStyle/>
                    <a:p>
                      <a:pPr>
                        <a:spcAft>
                          <a:spcPts val="0"/>
                        </a:spcAft>
                      </a:pPr>
                      <a:r>
                        <a:rPr lang="en-GB" sz="900" b="1">
                          <a:effectLst/>
                          <a:latin typeface="Arial"/>
                          <a:ea typeface="Times New Roman"/>
                          <a:cs typeface="Arial"/>
                        </a:rPr>
                        <a:t>Comments/Evidence:</a:t>
                      </a:r>
                      <a:endParaRPr lang="en-GB" sz="1200">
                        <a:effectLst/>
                        <a:latin typeface="Arial"/>
                        <a:ea typeface="Times New Roman"/>
                        <a:cs typeface="Times New Roman"/>
                      </a:endParaRPr>
                    </a:p>
                    <a:p>
                      <a:pPr>
                        <a:spcAft>
                          <a:spcPts val="0"/>
                        </a:spcAft>
                      </a:pPr>
                      <a:r>
                        <a:rPr lang="en-GB" sz="1200" spc="-35">
                          <a:effectLst/>
                          <a:latin typeface="Arial"/>
                          <a:ea typeface="Times New Roman"/>
                          <a:cs typeface="Arial"/>
                        </a:rPr>
                        <a:t> </a:t>
                      </a:r>
                      <a:endParaRPr lang="en-GB" sz="1200">
                        <a:effectLst/>
                        <a:latin typeface="Arial"/>
                        <a:ea typeface="Times New Roman"/>
                        <a:cs typeface="Times New Roman"/>
                      </a:endParaRPr>
                    </a:p>
                    <a:p>
                      <a:pPr>
                        <a:spcAft>
                          <a:spcPts val="0"/>
                        </a:spcAft>
                      </a:pPr>
                      <a:r>
                        <a:rPr lang="en-GB" sz="1100" spc="-35">
                          <a:effectLst/>
                          <a:latin typeface="Arial"/>
                          <a:ea typeface="Times New Roman"/>
                          <a:cs typeface="Arial"/>
                        </a:rPr>
                        <a:t>Emily creates a safe and secure learning environment for her students, providing learning challenges and activities that stretch and challenge them. She creates a purposeful atmosphere in her classroom where she models mutual respect and positive behaviours. </a:t>
                      </a:r>
                      <a:endParaRPr lang="en-GB" sz="1200">
                        <a:effectLst/>
                        <a:latin typeface="Arial"/>
                        <a:ea typeface="Times New Roman"/>
                        <a:cs typeface="Times New Roman"/>
                      </a:endParaRPr>
                    </a:p>
                  </a:txBody>
                  <a:tcPr marL="71755" marR="71755" marT="71755" marB="7175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0">
                <a:tc>
                  <a:txBody>
                    <a:bodyPr/>
                    <a:lstStyle/>
                    <a:p>
                      <a:pPr>
                        <a:spcAft>
                          <a:spcPts val="0"/>
                        </a:spcAft>
                      </a:pPr>
                      <a:r>
                        <a:rPr lang="en-GB" sz="900">
                          <a:effectLst/>
                          <a:latin typeface="Arial"/>
                          <a:ea typeface="Times New Roman"/>
                          <a:cs typeface="Arial"/>
                        </a:rPr>
                        <a:t>Set goals that stretch and challenge pupils of all backgrounds, abilities and dispositions.</a:t>
                      </a:r>
                      <a:endParaRPr lang="en-GB" sz="1200">
                        <a:effectLst/>
                        <a:latin typeface="Arial"/>
                        <a:ea typeface="Times New Roman"/>
                        <a:cs typeface="Times New Roman"/>
                      </a:endParaRPr>
                    </a:p>
                  </a:txBody>
                  <a:tcPr marL="71755" marR="71755" marT="71755" marB="7175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vMerge="1">
                  <a:txBody>
                    <a:bodyPr/>
                    <a:lstStyle/>
                    <a:p>
                      <a:endParaRPr lang="en-GB"/>
                    </a:p>
                  </a:txBody>
                  <a:tcPr/>
                </a:tc>
              </a:tr>
              <a:tr h="598805">
                <a:tc>
                  <a:txBody>
                    <a:bodyPr/>
                    <a:lstStyle/>
                    <a:p>
                      <a:pPr>
                        <a:spcAft>
                          <a:spcPts val="0"/>
                        </a:spcAft>
                      </a:pPr>
                      <a:r>
                        <a:rPr lang="en-GB" sz="900" dirty="0">
                          <a:effectLst/>
                          <a:latin typeface="Arial"/>
                          <a:ea typeface="Times New Roman"/>
                          <a:cs typeface="Arial"/>
                        </a:rPr>
                        <a:t>Demonstrate consistently the positive attitudes, values and behaviour which are expected of pupils.</a:t>
                      </a:r>
                      <a:endParaRPr lang="en-GB" sz="1200" dirty="0">
                        <a:effectLst/>
                        <a:latin typeface="Arial"/>
                        <a:ea typeface="Times New Roman"/>
                        <a:cs typeface="Times New Roman"/>
                      </a:endParaRPr>
                    </a:p>
                  </a:txBody>
                  <a:tcPr marL="71755" marR="71755" marT="71755" marB="7175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tcPr>
                </a:tc>
                <a:tc vMerge="1">
                  <a:txBody>
                    <a:bodyPr/>
                    <a:lstStyle/>
                    <a:p>
                      <a:endParaRPr lang="en-GB"/>
                    </a:p>
                  </a:txBody>
                  <a:tcPr/>
                </a:tc>
              </a:tr>
            </a:tbl>
          </a:graphicData>
        </a:graphic>
      </p:graphicFrame>
    </p:spTree>
    <p:extLst>
      <p:ext uri="{BB962C8B-B14F-4D97-AF65-F5344CB8AC3E}">
        <p14:creationId xmlns:p14="http://schemas.microsoft.com/office/powerpoint/2010/main" val="13051188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solidFill>
                  <a:srgbClr val="1E497C"/>
                </a:solidFill>
              </a:rPr>
              <a:t>P</a:t>
            </a:r>
            <a:r>
              <a:rPr lang="en-GB" dirty="0" smtClean="0">
                <a:solidFill>
                  <a:srgbClr val="1E497C"/>
                </a:solidFill>
              </a:rPr>
              <a:t>ersonalisation</a:t>
            </a:r>
            <a:endParaRPr lang="en-GB" dirty="0">
              <a:solidFill>
                <a:srgbClr val="1E497C"/>
              </a:solidFill>
            </a:endParaRPr>
          </a:p>
        </p:txBody>
      </p:sp>
      <p:sp>
        <p:nvSpPr>
          <p:cNvPr id="3" name="Content Placeholder 2"/>
          <p:cNvSpPr>
            <a:spLocks noGrp="1"/>
          </p:cNvSpPr>
          <p:nvPr>
            <p:ph idx="1"/>
          </p:nvPr>
        </p:nvSpPr>
        <p:spPr/>
        <p:txBody>
          <a:bodyPr/>
          <a:lstStyle/>
          <a:p>
            <a:pPr algn="ctr">
              <a:buNone/>
            </a:pPr>
            <a:endParaRPr lang="en-GB"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6057" y="2075543"/>
            <a:ext cx="3744686" cy="3164114"/>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89715" y="2046514"/>
            <a:ext cx="3788228" cy="3193141"/>
          </a:xfrm>
          <a:prstGeom prst="rect">
            <a:avLst/>
          </a:prstGeom>
        </p:spPr>
      </p:pic>
      <p:sp>
        <p:nvSpPr>
          <p:cNvPr id="7" name="TextBox 6"/>
          <p:cNvSpPr txBox="1"/>
          <p:nvPr/>
        </p:nvSpPr>
        <p:spPr>
          <a:xfrm>
            <a:off x="2569029" y="6488668"/>
            <a:ext cx="4122057" cy="369332"/>
          </a:xfrm>
          <a:prstGeom prst="rect">
            <a:avLst/>
          </a:prstGeom>
          <a:solidFill>
            <a:srgbClr val="0243A2"/>
          </a:solidFill>
        </p:spPr>
        <p:txBody>
          <a:bodyPr wrap="square" rtlCol="0">
            <a:spAutoFit/>
          </a:bodyPr>
          <a:lstStyle/>
          <a:p>
            <a:pPr algn="ctr"/>
            <a:r>
              <a:rPr lang="en-GB" b="1" dirty="0" smtClean="0">
                <a:solidFill>
                  <a:srgbClr val="FFFF00"/>
                </a:solidFill>
                <a:latin typeface="Arial" pitchFamily="34" charset="0"/>
                <a:cs typeface="Arial" pitchFamily="34" charset="0"/>
              </a:rPr>
              <a:t>Christian Education with Care</a:t>
            </a:r>
            <a:endParaRPr lang="en-GB" b="1" dirty="0">
              <a:solidFill>
                <a:srgbClr val="FFFF0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solidFill>
                  <a:srgbClr val="1E497C"/>
                </a:solidFill>
              </a:rPr>
              <a:t>P</a:t>
            </a:r>
            <a:r>
              <a:rPr lang="en-GB" dirty="0" smtClean="0">
                <a:solidFill>
                  <a:srgbClr val="1E497C"/>
                </a:solidFill>
              </a:rPr>
              <a:t>upil </a:t>
            </a:r>
            <a:r>
              <a:rPr lang="en-GB" b="1" dirty="0" smtClean="0">
                <a:solidFill>
                  <a:srgbClr val="1E497C"/>
                </a:solidFill>
              </a:rPr>
              <a:t>P</a:t>
            </a:r>
            <a:r>
              <a:rPr lang="en-GB" dirty="0" smtClean="0">
                <a:solidFill>
                  <a:srgbClr val="1E497C"/>
                </a:solidFill>
              </a:rPr>
              <a:t>rogress</a:t>
            </a:r>
            <a:endParaRPr lang="en-GB" dirty="0"/>
          </a:p>
        </p:txBody>
      </p:sp>
      <p:pic>
        <p:nvPicPr>
          <p:cNvPr id="4" name="Content Placeholder 3" descr="parents-yelling-at-teachers.jpg"/>
          <p:cNvPicPr>
            <a:picLocks noGrp="1" noChangeAspect="1"/>
          </p:cNvPicPr>
          <p:nvPr>
            <p:ph idx="1"/>
          </p:nvPr>
        </p:nvPicPr>
        <p:blipFill>
          <a:blip r:embed="rId3" cstate="print"/>
          <a:stretch>
            <a:fillRect/>
          </a:stretch>
        </p:blipFill>
        <p:spPr>
          <a:xfrm>
            <a:off x="806427" y="1582057"/>
            <a:ext cx="7524771" cy="4238954"/>
          </a:xfrm>
        </p:spPr>
      </p:pic>
      <p:sp>
        <p:nvSpPr>
          <p:cNvPr id="5" name="TextBox 4"/>
          <p:cNvSpPr txBox="1"/>
          <p:nvPr/>
        </p:nvSpPr>
        <p:spPr>
          <a:xfrm>
            <a:off x="2569029" y="6488668"/>
            <a:ext cx="4122057" cy="369332"/>
          </a:xfrm>
          <a:prstGeom prst="rect">
            <a:avLst/>
          </a:prstGeom>
          <a:solidFill>
            <a:srgbClr val="0243A2"/>
          </a:solidFill>
        </p:spPr>
        <p:txBody>
          <a:bodyPr wrap="square" rtlCol="0">
            <a:spAutoFit/>
          </a:bodyPr>
          <a:lstStyle/>
          <a:p>
            <a:pPr algn="ctr"/>
            <a:r>
              <a:rPr lang="en-GB" b="1" dirty="0" smtClean="0">
                <a:solidFill>
                  <a:srgbClr val="FFFF00"/>
                </a:solidFill>
                <a:latin typeface="Arial" pitchFamily="34" charset="0"/>
                <a:cs typeface="Arial" pitchFamily="34" charset="0"/>
              </a:rPr>
              <a:t>Christian Education with Care</a:t>
            </a:r>
            <a:endParaRPr lang="en-GB" b="1" dirty="0">
              <a:solidFill>
                <a:srgbClr val="FFFF0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814</TotalTime>
  <Words>554</Words>
  <Application>Microsoft Office PowerPoint</Application>
  <PresentationFormat>On-screen Show (4:3)</PresentationFormat>
  <Paragraphs>133</Paragraphs>
  <Slides>15</Slides>
  <Notes>13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Times New Roman</vt:lpstr>
      <vt:lpstr>Office Theme</vt:lpstr>
      <vt:lpstr> Supporting NQTs </vt:lpstr>
      <vt:lpstr>PowerPoint Presentation</vt:lpstr>
      <vt:lpstr>Role of Professional Mentor</vt:lpstr>
      <vt:lpstr>Key Principles of Successful Professional Mentoring</vt:lpstr>
      <vt:lpstr>Partnership</vt:lpstr>
      <vt:lpstr>Preparation</vt:lpstr>
      <vt:lpstr>Preparation: Assessment of Teaching Standards</vt:lpstr>
      <vt:lpstr>Personalisation</vt:lpstr>
      <vt:lpstr>Pupil Progress</vt:lpstr>
      <vt:lpstr>Protection</vt:lpstr>
      <vt:lpstr>Primary case study</vt:lpstr>
      <vt:lpstr>From a trainee’s perspective…</vt:lpstr>
      <vt:lpstr>Key Principles of Successful Professional Mentoring</vt:lpstr>
      <vt:lpstr>Question Time</vt:lpstr>
      <vt:lpstr>Contact Details:</vt:lpstr>
    </vt:vector>
  </TitlesOfParts>
  <Company>HP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c:title>
  <dc:creator>Chris Bishop</dc:creator>
  <cp:lastModifiedBy>Thompson, Rachel</cp:lastModifiedBy>
  <cp:revision>74</cp:revision>
  <dcterms:created xsi:type="dcterms:W3CDTF">2012-10-17T11:26:15Z</dcterms:created>
  <dcterms:modified xsi:type="dcterms:W3CDTF">2017-06-28T12:01:28Z</dcterms:modified>
</cp:coreProperties>
</file>