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74" r:id="rId2"/>
    <p:sldId id="257" r:id="rId3"/>
    <p:sldId id="273" r:id="rId4"/>
    <p:sldId id="276" r:id="rId5"/>
    <p:sldId id="278" r:id="rId6"/>
    <p:sldId id="275" r:id="rId7"/>
    <p:sldId id="260" r:id="rId8"/>
    <p:sldId id="261" r:id="rId9"/>
    <p:sldId id="272" r:id="rId10"/>
    <p:sldId id="263" r:id="rId11"/>
    <p:sldId id="269" r:id="rId12"/>
    <p:sldId id="271" r:id="rId13"/>
    <p:sldId id="270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A590FD-336A-4D0A-9214-C603DE2AE22C}" type="doc">
      <dgm:prSet loTypeId="urn:microsoft.com/office/officeart/2005/8/layout/radial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74F2AA89-DA17-4593-86D0-65B074C2C4DF}">
      <dgm:prSet phldrT="[Text]"/>
      <dgm:spPr/>
      <dgm:t>
        <a:bodyPr/>
        <a:lstStyle/>
        <a:p>
          <a:r>
            <a:rPr lang="en-GB" dirty="0" err="1" smtClean="0"/>
            <a:t>TaLK</a:t>
          </a:r>
          <a:endParaRPr lang="en-GB" dirty="0" smtClean="0"/>
        </a:p>
        <a:p>
          <a:r>
            <a:rPr lang="en-GB" dirty="0" smtClean="0"/>
            <a:t>2015/16</a:t>
          </a:r>
          <a:endParaRPr lang="en-GB" dirty="0"/>
        </a:p>
      </dgm:t>
    </dgm:pt>
    <dgm:pt modelId="{19625BB8-D9A1-4A50-BB9F-281D021DABA5}" type="parTrans" cxnId="{B932B054-ABD6-45EA-89B6-ED4AC399B46F}">
      <dgm:prSet/>
      <dgm:spPr/>
      <dgm:t>
        <a:bodyPr/>
        <a:lstStyle/>
        <a:p>
          <a:endParaRPr lang="en-GB"/>
        </a:p>
      </dgm:t>
    </dgm:pt>
    <dgm:pt modelId="{974C71EC-5C7E-46CF-8F78-1E633FA896DD}" type="sibTrans" cxnId="{B932B054-ABD6-45EA-89B6-ED4AC399B46F}">
      <dgm:prSet/>
      <dgm:spPr/>
      <dgm:t>
        <a:bodyPr/>
        <a:lstStyle/>
        <a:p>
          <a:endParaRPr lang="en-GB"/>
        </a:p>
      </dgm:t>
    </dgm:pt>
    <dgm:pt modelId="{07DE81E6-8D4E-4189-89F7-6B5EFFF91025}">
      <dgm:prSet phldrT="[Text]"/>
      <dgm:spPr>
        <a:solidFill>
          <a:srgbClr val="FF0000"/>
        </a:solidFill>
      </dgm:spPr>
      <dgm:t>
        <a:bodyPr/>
        <a:lstStyle/>
        <a:p>
          <a:r>
            <a:rPr lang="en-GB" b="1" dirty="0" smtClean="0">
              <a:solidFill>
                <a:schemeClr val="tx1"/>
              </a:solidFill>
            </a:rPr>
            <a:t>FROG</a:t>
          </a:r>
          <a:endParaRPr lang="en-GB" b="1" dirty="0">
            <a:solidFill>
              <a:schemeClr val="tx1"/>
            </a:solidFill>
          </a:endParaRPr>
        </a:p>
      </dgm:t>
    </dgm:pt>
    <dgm:pt modelId="{91B52872-9DEE-4FE1-AB26-744C05E3C5DF}" type="parTrans" cxnId="{F8FF0AD4-5A5D-4866-BBB9-57F62A2B8113}">
      <dgm:prSet/>
      <dgm:spPr/>
      <dgm:t>
        <a:bodyPr/>
        <a:lstStyle/>
        <a:p>
          <a:endParaRPr lang="en-GB"/>
        </a:p>
      </dgm:t>
    </dgm:pt>
    <dgm:pt modelId="{C3102196-1691-4FD8-89F5-842C64FFEB8C}" type="sibTrans" cxnId="{F8FF0AD4-5A5D-4866-BBB9-57F62A2B8113}">
      <dgm:prSet/>
      <dgm:spPr/>
      <dgm:t>
        <a:bodyPr/>
        <a:lstStyle/>
        <a:p>
          <a:endParaRPr lang="en-GB"/>
        </a:p>
      </dgm:t>
    </dgm:pt>
    <dgm:pt modelId="{F27E8A1E-8F88-4702-947B-D755D2F3B1C4}">
      <dgm:prSet phldrT="[Text]"/>
      <dgm:spPr>
        <a:solidFill>
          <a:srgbClr val="FFC000"/>
        </a:solidFill>
      </dgm:spPr>
      <dgm:t>
        <a:bodyPr/>
        <a:lstStyle/>
        <a:p>
          <a:r>
            <a:rPr lang="en-GB" b="1" dirty="0" smtClean="0">
              <a:solidFill>
                <a:schemeClr val="tx1"/>
              </a:solidFill>
            </a:rPr>
            <a:t>High Challenge Classrooms</a:t>
          </a:r>
          <a:endParaRPr lang="en-GB" b="1" dirty="0">
            <a:solidFill>
              <a:schemeClr val="tx1"/>
            </a:solidFill>
          </a:endParaRPr>
        </a:p>
      </dgm:t>
    </dgm:pt>
    <dgm:pt modelId="{987792D5-0A73-408E-A938-BA3B5F0AD40B}" type="parTrans" cxnId="{C30F7719-AB80-4A23-AAF3-840D359F4B80}">
      <dgm:prSet/>
      <dgm:spPr/>
      <dgm:t>
        <a:bodyPr/>
        <a:lstStyle/>
        <a:p>
          <a:endParaRPr lang="en-GB"/>
        </a:p>
      </dgm:t>
    </dgm:pt>
    <dgm:pt modelId="{215B2E03-D4C8-476A-9FA5-FECCEAA81402}" type="sibTrans" cxnId="{C30F7719-AB80-4A23-AAF3-840D359F4B80}">
      <dgm:prSet/>
      <dgm:spPr/>
      <dgm:t>
        <a:bodyPr/>
        <a:lstStyle/>
        <a:p>
          <a:endParaRPr lang="en-GB"/>
        </a:p>
      </dgm:t>
    </dgm:pt>
    <dgm:pt modelId="{2CA9A15F-4FD7-41F5-8B5E-EAFE33CD47AA}">
      <dgm:prSet phldrT="[Text]"/>
      <dgm:spPr>
        <a:solidFill>
          <a:srgbClr val="FFFF00"/>
        </a:solidFill>
      </dgm:spPr>
      <dgm:t>
        <a:bodyPr/>
        <a:lstStyle/>
        <a:p>
          <a:r>
            <a:rPr lang="en-GB" b="1" dirty="0" smtClean="0">
              <a:solidFill>
                <a:schemeClr val="tx1"/>
              </a:solidFill>
            </a:rPr>
            <a:t>SEN</a:t>
          </a:r>
          <a:endParaRPr lang="en-GB" b="1" dirty="0">
            <a:solidFill>
              <a:schemeClr val="tx1"/>
            </a:solidFill>
          </a:endParaRPr>
        </a:p>
      </dgm:t>
    </dgm:pt>
    <dgm:pt modelId="{3CEE7535-F627-4E15-8337-2E325D9314DF}" type="parTrans" cxnId="{72E8F93E-85EE-46A1-BE83-5EFFBA6829BE}">
      <dgm:prSet/>
      <dgm:spPr/>
      <dgm:t>
        <a:bodyPr/>
        <a:lstStyle/>
        <a:p>
          <a:endParaRPr lang="en-GB"/>
        </a:p>
      </dgm:t>
    </dgm:pt>
    <dgm:pt modelId="{A53952D4-1B0E-4E29-92BB-59FAABC8D56D}" type="sibTrans" cxnId="{72E8F93E-85EE-46A1-BE83-5EFFBA6829BE}">
      <dgm:prSet/>
      <dgm:spPr/>
      <dgm:t>
        <a:bodyPr/>
        <a:lstStyle/>
        <a:p>
          <a:endParaRPr lang="en-GB"/>
        </a:p>
      </dgm:t>
    </dgm:pt>
    <dgm:pt modelId="{620320E7-4190-4E0F-901E-0F2BEBF0747E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 smtClean="0">
              <a:solidFill>
                <a:schemeClr val="tx1"/>
              </a:solidFill>
            </a:rPr>
            <a:t>KS5</a:t>
          </a:r>
          <a:endParaRPr lang="en-GB" b="1" dirty="0">
            <a:solidFill>
              <a:schemeClr val="tx1"/>
            </a:solidFill>
          </a:endParaRPr>
        </a:p>
      </dgm:t>
    </dgm:pt>
    <dgm:pt modelId="{13901F92-352F-4772-AE67-545EFA3D19FE}" type="parTrans" cxnId="{C17873C3-B99E-4B57-95A2-2DD1979CD66E}">
      <dgm:prSet/>
      <dgm:spPr/>
      <dgm:t>
        <a:bodyPr/>
        <a:lstStyle/>
        <a:p>
          <a:endParaRPr lang="en-GB"/>
        </a:p>
      </dgm:t>
    </dgm:pt>
    <dgm:pt modelId="{D0F8161D-1818-4F7A-928A-CB6B27F78CDC}" type="sibTrans" cxnId="{C17873C3-B99E-4B57-95A2-2DD1979CD66E}">
      <dgm:prSet/>
      <dgm:spPr/>
      <dgm:t>
        <a:bodyPr/>
        <a:lstStyle/>
        <a:p>
          <a:endParaRPr lang="en-GB"/>
        </a:p>
      </dgm:t>
    </dgm:pt>
    <dgm:pt modelId="{DD63C7B5-1C5F-4B2D-B7F3-FB323CF35B34}">
      <dgm:prSet/>
      <dgm:spPr>
        <a:solidFill>
          <a:srgbClr val="00B0F0"/>
        </a:solidFill>
      </dgm:spPr>
      <dgm:t>
        <a:bodyPr/>
        <a:lstStyle/>
        <a:p>
          <a:r>
            <a:rPr lang="en-GB" b="1" dirty="0" smtClean="0">
              <a:solidFill>
                <a:schemeClr val="tx1"/>
              </a:solidFill>
            </a:rPr>
            <a:t>Closing gaps</a:t>
          </a:r>
          <a:endParaRPr lang="en-GB" b="1" dirty="0">
            <a:solidFill>
              <a:schemeClr val="tx1"/>
            </a:solidFill>
          </a:endParaRPr>
        </a:p>
      </dgm:t>
    </dgm:pt>
    <dgm:pt modelId="{0F2FB7FF-8B3E-4D09-AA3D-D1D4402A78F0}" type="parTrans" cxnId="{16B7C5A0-7F1C-4E22-8868-EB1A39CCC022}">
      <dgm:prSet/>
      <dgm:spPr/>
      <dgm:t>
        <a:bodyPr/>
        <a:lstStyle/>
        <a:p>
          <a:endParaRPr lang="en-GB"/>
        </a:p>
      </dgm:t>
    </dgm:pt>
    <dgm:pt modelId="{6F81AE46-EB76-47D0-9DB2-7808CDF40796}" type="sibTrans" cxnId="{16B7C5A0-7F1C-4E22-8868-EB1A39CCC022}">
      <dgm:prSet/>
      <dgm:spPr/>
      <dgm:t>
        <a:bodyPr/>
        <a:lstStyle/>
        <a:p>
          <a:endParaRPr lang="en-GB"/>
        </a:p>
      </dgm:t>
    </dgm:pt>
    <dgm:pt modelId="{A28A24D5-750A-4855-9947-AC7F24608CF3}">
      <dgm:prSet/>
      <dgm:spPr>
        <a:solidFill>
          <a:srgbClr val="002060"/>
        </a:solidFill>
      </dgm:spPr>
      <dgm:t>
        <a:bodyPr/>
        <a:lstStyle/>
        <a:p>
          <a:r>
            <a:rPr lang="en-GB" b="1" dirty="0" err="1" smtClean="0">
              <a:solidFill>
                <a:schemeClr val="bg1"/>
              </a:solidFill>
            </a:rPr>
            <a:t>AfL</a:t>
          </a:r>
          <a:endParaRPr lang="en-GB" b="1" dirty="0">
            <a:solidFill>
              <a:schemeClr val="bg1"/>
            </a:solidFill>
          </a:endParaRPr>
        </a:p>
      </dgm:t>
    </dgm:pt>
    <dgm:pt modelId="{CA92D710-D4F3-42BC-B087-98253B3722CC}" type="parTrans" cxnId="{3DF0A0E1-AEB4-4EBA-8994-B37245B7366D}">
      <dgm:prSet/>
      <dgm:spPr/>
      <dgm:t>
        <a:bodyPr/>
        <a:lstStyle/>
        <a:p>
          <a:endParaRPr lang="en-GB"/>
        </a:p>
      </dgm:t>
    </dgm:pt>
    <dgm:pt modelId="{8AEFB09A-B907-4C81-B258-66C83DE1C64D}" type="sibTrans" cxnId="{3DF0A0E1-AEB4-4EBA-8994-B37245B7366D}">
      <dgm:prSet/>
      <dgm:spPr/>
      <dgm:t>
        <a:bodyPr/>
        <a:lstStyle/>
        <a:p>
          <a:endParaRPr lang="en-GB"/>
        </a:p>
      </dgm:t>
    </dgm:pt>
    <dgm:pt modelId="{E92CB21F-818E-4085-BCD2-4A2911147514}">
      <dgm:prSet/>
      <dgm:spPr>
        <a:solidFill>
          <a:srgbClr val="7030A0"/>
        </a:solidFill>
      </dgm:spPr>
      <dgm:t>
        <a:bodyPr/>
        <a:lstStyle/>
        <a:p>
          <a:r>
            <a:rPr lang="en-GB" b="1" dirty="0" smtClean="0">
              <a:solidFill>
                <a:schemeClr val="bg1"/>
              </a:solidFill>
            </a:rPr>
            <a:t>Numeracy</a:t>
          </a:r>
          <a:endParaRPr lang="en-GB" b="1" dirty="0">
            <a:solidFill>
              <a:schemeClr val="bg1"/>
            </a:solidFill>
          </a:endParaRPr>
        </a:p>
      </dgm:t>
    </dgm:pt>
    <dgm:pt modelId="{CB0221D6-DB53-4E2E-9F04-968D10BF0C1D}" type="parTrans" cxnId="{6A24775E-B479-4ECF-8593-3129304FF0A2}">
      <dgm:prSet/>
      <dgm:spPr/>
      <dgm:t>
        <a:bodyPr/>
        <a:lstStyle/>
        <a:p>
          <a:endParaRPr lang="en-GB"/>
        </a:p>
      </dgm:t>
    </dgm:pt>
    <dgm:pt modelId="{616A9F8D-CCD3-470C-924C-CB3C6D9EC407}" type="sibTrans" cxnId="{6A24775E-B479-4ECF-8593-3129304FF0A2}">
      <dgm:prSet/>
      <dgm:spPr/>
      <dgm:t>
        <a:bodyPr/>
        <a:lstStyle/>
        <a:p>
          <a:endParaRPr lang="en-GB"/>
        </a:p>
      </dgm:t>
    </dgm:pt>
    <dgm:pt modelId="{7FE84098-C13F-4EAD-9941-DC96307AC285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GB" b="1" dirty="0" smtClean="0">
              <a:solidFill>
                <a:schemeClr val="tx1"/>
              </a:solidFill>
            </a:rPr>
            <a:t>Literacy</a:t>
          </a:r>
          <a:endParaRPr lang="en-GB" b="1" dirty="0">
            <a:solidFill>
              <a:schemeClr val="tx1"/>
            </a:solidFill>
          </a:endParaRPr>
        </a:p>
      </dgm:t>
    </dgm:pt>
    <dgm:pt modelId="{F38A4013-FA11-4B93-95A0-1F4670497D64}" type="parTrans" cxnId="{3ED6DE2D-4F69-411E-B4BE-C26F5B890B91}">
      <dgm:prSet/>
      <dgm:spPr/>
      <dgm:t>
        <a:bodyPr/>
        <a:lstStyle/>
        <a:p>
          <a:endParaRPr lang="en-GB"/>
        </a:p>
      </dgm:t>
    </dgm:pt>
    <dgm:pt modelId="{F7E4D2C4-0D00-4D7E-BEF7-AB7F119AC966}" type="sibTrans" cxnId="{3ED6DE2D-4F69-411E-B4BE-C26F5B890B91}">
      <dgm:prSet/>
      <dgm:spPr/>
      <dgm:t>
        <a:bodyPr/>
        <a:lstStyle/>
        <a:p>
          <a:endParaRPr lang="en-GB"/>
        </a:p>
      </dgm:t>
    </dgm:pt>
    <dgm:pt modelId="{93446AE2-E1E9-47D4-85B9-666C25956469}" type="pres">
      <dgm:prSet presAssocID="{01A590FD-336A-4D0A-9214-C603DE2AE22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C99DB90-03EA-4918-9338-C2209DA562BE}" type="pres">
      <dgm:prSet presAssocID="{74F2AA89-DA17-4593-86D0-65B074C2C4DF}" presName="centerShape" presStyleLbl="node0" presStyleIdx="0" presStyleCnt="1" custScaleX="177156" custScaleY="177156"/>
      <dgm:spPr/>
      <dgm:t>
        <a:bodyPr/>
        <a:lstStyle/>
        <a:p>
          <a:endParaRPr lang="en-GB"/>
        </a:p>
      </dgm:t>
    </dgm:pt>
    <dgm:pt modelId="{8B13C0DE-BF5D-4342-AF76-2DE2C383AD90}" type="pres">
      <dgm:prSet presAssocID="{91B52872-9DEE-4FE1-AB26-744C05E3C5DF}" presName="Name9" presStyleLbl="parChTrans1D2" presStyleIdx="0" presStyleCnt="8"/>
      <dgm:spPr/>
      <dgm:t>
        <a:bodyPr/>
        <a:lstStyle/>
        <a:p>
          <a:endParaRPr lang="en-GB"/>
        </a:p>
      </dgm:t>
    </dgm:pt>
    <dgm:pt modelId="{94495EB9-292C-4E65-8103-47FA5F8791C3}" type="pres">
      <dgm:prSet presAssocID="{91B52872-9DEE-4FE1-AB26-744C05E3C5DF}" presName="connTx" presStyleLbl="parChTrans1D2" presStyleIdx="0" presStyleCnt="8"/>
      <dgm:spPr/>
      <dgm:t>
        <a:bodyPr/>
        <a:lstStyle/>
        <a:p>
          <a:endParaRPr lang="en-GB"/>
        </a:p>
      </dgm:t>
    </dgm:pt>
    <dgm:pt modelId="{2B62728E-4D7A-4747-B378-B8D3F84E6B30}" type="pres">
      <dgm:prSet presAssocID="{07DE81E6-8D4E-4189-89F7-6B5EFFF91025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963CA46-A86E-404B-BAF7-CF91377CDF1A}" type="pres">
      <dgm:prSet presAssocID="{987792D5-0A73-408E-A938-BA3B5F0AD40B}" presName="Name9" presStyleLbl="parChTrans1D2" presStyleIdx="1" presStyleCnt="8"/>
      <dgm:spPr/>
      <dgm:t>
        <a:bodyPr/>
        <a:lstStyle/>
        <a:p>
          <a:endParaRPr lang="en-GB"/>
        </a:p>
      </dgm:t>
    </dgm:pt>
    <dgm:pt modelId="{DC9767C5-87B6-4343-8700-3E18547BF897}" type="pres">
      <dgm:prSet presAssocID="{987792D5-0A73-408E-A938-BA3B5F0AD40B}" presName="connTx" presStyleLbl="parChTrans1D2" presStyleIdx="1" presStyleCnt="8"/>
      <dgm:spPr/>
      <dgm:t>
        <a:bodyPr/>
        <a:lstStyle/>
        <a:p>
          <a:endParaRPr lang="en-GB"/>
        </a:p>
      </dgm:t>
    </dgm:pt>
    <dgm:pt modelId="{0D5F62B1-631C-4356-B42A-C129E91E5C95}" type="pres">
      <dgm:prSet presAssocID="{F27E8A1E-8F88-4702-947B-D755D2F3B1C4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843B02-4AF7-45AE-A81B-257B6AF0A492}" type="pres">
      <dgm:prSet presAssocID="{3CEE7535-F627-4E15-8337-2E325D9314DF}" presName="Name9" presStyleLbl="parChTrans1D2" presStyleIdx="2" presStyleCnt="8"/>
      <dgm:spPr/>
      <dgm:t>
        <a:bodyPr/>
        <a:lstStyle/>
        <a:p>
          <a:endParaRPr lang="en-GB"/>
        </a:p>
      </dgm:t>
    </dgm:pt>
    <dgm:pt modelId="{B8CE7C74-3033-46D2-9A6B-19AB80E0D57D}" type="pres">
      <dgm:prSet presAssocID="{3CEE7535-F627-4E15-8337-2E325D9314DF}" presName="connTx" presStyleLbl="parChTrans1D2" presStyleIdx="2" presStyleCnt="8"/>
      <dgm:spPr/>
      <dgm:t>
        <a:bodyPr/>
        <a:lstStyle/>
        <a:p>
          <a:endParaRPr lang="en-GB"/>
        </a:p>
      </dgm:t>
    </dgm:pt>
    <dgm:pt modelId="{26F2C63A-B94E-4D57-A198-4B3D0C6E3805}" type="pres">
      <dgm:prSet presAssocID="{2CA9A15F-4FD7-41F5-8B5E-EAFE33CD47AA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226D437-F5D6-48D2-B655-01932A48DD69}" type="pres">
      <dgm:prSet presAssocID="{13901F92-352F-4772-AE67-545EFA3D19FE}" presName="Name9" presStyleLbl="parChTrans1D2" presStyleIdx="3" presStyleCnt="8"/>
      <dgm:spPr/>
      <dgm:t>
        <a:bodyPr/>
        <a:lstStyle/>
        <a:p>
          <a:endParaRPr lang="en-GB"/>
        </a:p>
      </dgm:t>
    </dgm:pt>
    <dgm:pt modelId="{94D45528-072F-4212-B0E3-37B0C563741F}" type="pres">
      <dgm:prSet presAssocID="{13901F92-352F-4772-AE67-545EFA3D19FE}" presName="connTx" presStyleLbl="parChTrans1D2" presStyleIdx="3" presStyleCnt="8"/>
      <dgm:spPr/>
      <dgm:t>
        <a:bodyPr/>
        <a:lstStyle/>
        <a:p>
          <a:endParaRPr lang="en-GB"/>
        </a:p>
      </dgm:t>
    </dgm:pt>
    <dgm:pt modelId="{0F59DFAE-C8CB-4E6C-995F-7A24D3FFD550}" type="pres">
      <dgm:prSet presAssocID="{620320E7-4190-4E0F-901E-0F2BEBF0747E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B62D75-44C0-42FF-B890-A8AD1455B5EC}" type="pres">
      <dgm:prSet presAssocID="{0F2FB7FF-8B3E-4D09-AA3D-D1D4402A78F0}" presName="Name9" presStyleLbl="parChTrans1D2" presStyleIdx="4" presStyleCnt="8"/>
      <dgm:spPr/>
      <dgm:t>
        <a:bodyPr/>
        <a:lstStyle/>
        <a:p>
          <a:endParaRPr lang="en-GB"/>
        </a:p>
      </dgm:t>
    </dgm:pt>
    <dgm:pt modelId="{57B37376-6D08-47E3-BA81-48862FDFA223}" type="pres">
      <dgm:prSet presAssocID="{0F2FB7FF-8B3E-4D09-AA3D-D1D4402A78F0}" presName="connTx" presStyleLbl="parChTrans1D2" presStyleIdx="4" presStyleCnt="8"/>
      <dgm:spPr/>
      <dgm:t>
        <a:bodyPr/>
        <a:lstStyle/>
        <a:p>
          <a:endParaRPr lang="en-GB"/>
        </a:p>
      </dgm:t>
    </dgm:pt>
    <dgm:pt modelId="{10F91EED-C774-435E-9695-E76D1C1EAAB3}" type="pres">
      <dgm:prSet presAssocID="{DD63C7B5-1C5F-4B2D-B7F3-FB323CF35B34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8CDFB12-BDE7-4668-8B48-8A3EFF850DDA}" type="pres">
      <dgm:prSet presAssocID="{CA92D710-D4F3-42BC-B087-98253B3722CC}" presName="Name9" presStyleLbl="parChTrans1D2" presStyleIdx="5" presStyleCnt="8"/>
      <dgm:spPr/>
      <dgm:t>
        <a:bodyPr/>
        <a:lstStyle/>
        <a:p>
          <a:endParaRPr lang="en-GB"/>
        </a:p>
      </dgm:t>
    </dgm:pt>
    <dgm:pt modelId="{C154022E-65F2-4CB2-9127-4E37480439A5}" type="pres">
      <dgm:prSet presAssocID="{CA92D710-D4F3-42BC-B087-98253B3722CC}" presName="connTx" presStyleLbl="parChTrans1D2" presStyleIdx="5" presStyleCnt="8"/>
      <dgm:spPr/>
      <dgm:t>
        <a:bodyPr/>
        <a:lstStyle/>
        <a:p>
          <a:endParaRPr lang="en-GB"/>
        </a:p>
      </dgm:t>
    </dgm:pt>
    <dgm:pt modelId="{92975308-8433-473E-A38D-2EEF22ED94C6}" type="pres">
      <dgm:prSet presAssocID="{A28A24D5-750A-4855-9947-AC7F24608CF3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6DF721F-7CD2-43CD-AB67-EB8901DA6DA2}" type="pres">
      <dgm:prSet presAssocID="{CB0221D6-DB53-4E2E-9F04-968D10BF0C1D}" presName="Name9" presStyleLbl="parChTrans1D2" presStyleIdx="6" presStyleCnt="8"/>
      <dgm:spPr/>
      <dgm:t>
        <a:bodyPr/>
        <a:lstStyle/>
        <a:p>
          <a:endParaRPr lang="en-GB"/>
        </a:p>
      </dgm:t>
    </dgm:pt>
    <dgm:pt modelId="{5345241E-0871-4887-98FB-C20FE06FBBFD}" type="pres">
      <dgm:prSet presAssocID="{CB0221D6-DB53-4E2E-9F04-968D10BF0C1D}" presName="connTx" presStyleLbl="parChTrans1D2" presStyleIdx="6" presStyleCnt="8"/>
      <dgm:spPr/>
      <dgm:t>
        <a:bodyPr/>
        <a:lstStyle/>
        <a:p>
          <a:endParaRPr lang="en-GB"/>
        </a:p>
      </dgm:t>
    </dgm:pt>
    <dgm:pt modelId="{BE9592B6-2CF8-4C2F-9AE7-5FE2F8E636EA}" type="pres">
      <dgm:prSet presAssocID="{E92CB21F-818E-4085-BCD2-4A2911147514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969A93-ED31-439A-A082-896F63558C0F}" type="pres">
      <dgm:prSet presAssocID="{F38A4013-FA11-4B93-95A0-1F4670497D64}" presName="Name9" presStyleLbl="parChTrans1D2" presStyleIdx="7" presStyleCnt="8"/>
      <dgm:spPr/>
      <dgm:t>
        <a:bodyPr/>
        <a:lstStyle/>
        <a:p>
          <a:endParaRPr lang="en-GB"/>
        </a:p>
      </dgm:t>
    </dgm:pt>
    <dgm:pt modelId="{3655E111-4C64-4895-8759-A33F79E5B17E}" type="pres">
      <dgm:prSet presAssocID="{F38A4013-FA11-4B93-95A0-1F4670497D64}" presName="connTx" presStyleLbl="parChTrans1D2" presStyleIdx="7" presStyleCnt="8"/>
      <dgm:spPr/>
      <dgm:t>
        <a:bodyPr/>
        <a:lstStyle/>
        <a:p>
          <a:endParaRPr lang="en-GB"/>
        </a:p>
      </dgm:t>
    </dgm:pt>
    <dgm:pt modelId="{FE20B8B9-D68B-4A17-99C1-609D25F84FD8}" type="pres">
      <dgm:prSet presAssocID="{7FE84098-C13F-4EAD-9941-DC96307AC285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932B054-ABD6-45EA-89B6-ED4AC399B46F}" srcId="{01A590FD-336A-4D0A-9214-C603DE2AE22C}" destId="{74F2AA89-DA17-4593-86D0-65B074C2C4DF}" srcOrd="0" destOrd="0" parTransId="{19625BB8-D9A1-4A50-BB9F-281D021DABA5}" sibTransId="{974C71EC-5C7E-46CF-8F78-1E633FA896DD}"/>
    <dgm:cxn modelId="{7C59957C-2B32-4614-AC6C-12A9C6728D0C}" type="presOf" srcId="{E92CB21F-818E-4085-BCD2-4A2911147514}" destId="{BE9592B6-2CF8-4C2F-9AE7-5FE2F8E636EA}" srcOrd="0" destOrd="0" presId="urn:microsoft.com/office/officeart/2005/8/layout/radial1"/>
    <dgm:cxn modelId="{3DF0A0E1-AEB4-4EBA-8994-B37245B7366D}" srcId="{74F2AA89-DA17-4593-86D0-65B074C2C4DF}" destId="{A28A24D5-750A-4855-9947-AC7F24608CF3}" srcOrd="5" destOrd="0" parTransId="{CA92D710-D4F3-42BC-B087-98253B3722CC}" sibTransId="{8AEFB09A-B907-4C81-B258-66C83DE1C64D}"/>
    <dgm:cxn modelId="{C17873C3-B99E-4B57-95A2-2DD1979CD66E}" srcId="{74F2AA89-DA17-4593-86D0-65B074C2C4DF}" destId="{620320E7-4190-4E0F-901E-0F2BEBF0747E}" srcOrd="3" destOrd="0" parTransId="{13901F92-352F-4772-AE67-545EFA3D19FE}" sibTransId="{D0F8161D-1818-4F7A-928A-CB6B27F78CDC}"/>
    <dgm:cxn modelId="{0E5F6260-3D47-4B76-8905-C431A11B33B5}" type="presOf" srcId="{01A590FD-336A-4D0A-9214-C603DE2AE22C}" destId="{93446AE2-E1E9-47D4-85B9-666C25956469}" srcOrd="0" destOrd="0" presId="urn:microsoft.com/office/officeart/2005/8/layout/radial1"/>
    <dgm:cxn modelId="{3D8A7BD6-9DDD-4C9A-8442-FEFD8A7E2DC3}" type="presOf" srcId="{F38A4013-FA11-4B93-95A0-1F4670497D64}" destId="{3655E111-4C64-4895-8759-A33F79E5B17E}" srcOrd="1" destOrd="0" presId="urn:microsoft.com/office/officeart/2005/8/layout/radial1"/>
    <dgm:cxn modelId="{F0DD0345-878C-4AE1-8159-7EDFFCE730D7}" type="presOf" srcId="{13901F92-352F-4772-AE67-545EFA3D19FE}" destId="{3226D437-F5D6-48D2-B655-01932A48DD69}" srcOrd="0" destOrd="0" presId="urn:microsoft.com/office/officeart/2005/8/layout/radial1"/>
    <dgm:cxn modelId="{135743F3-A5A5-43E1-BE8B-3182548507D1}" type="presOf" srcId="{CB0221D6-DB53-4E2E-9F04-968D10BF0C1D}" destId="{C6DF721F-7CD2-43CD-AB67-EB8901DA6DA2}" srcOrd="0" destOrd="0" presId="urn:microsoft.com/office/officeart/2005/8/layout/radial1"/>
    <dgm:cxn modelId="{6D91D04B-2543-44CF-A84C-DED885A64187}" type="presOf" srcId="{A28A24D5-750A-4855-9947-AC7F24608CF3}" destId="{92975308-8433-473E-A38D-2EEF22ED94C6}" srcOrd="0" destOrd="0" presId="urn:microsoft.com/office/officeart/2005/8/layout/radial1"/>
    <dgm:cxn modelId="{0E1CD761-22F4-491D-81A0-CE21EBEE2200}" type="presOf" srcId="{7FE84098-C13F-4EAD-9941-DC96307AC285}" destId="{FE20B8B9-D68B-4A17-99C1-609D25F84FD8}" srcOrd="0" destOrd="0" presId="urn:microsoft.com/office/officeart/2005/8/layout/radial1"/>
    <dgm:cxn modelId="{DF77C035-8392-467D-91C1-922A4F4D7365}" type="presOf" srcId="{CA92D710-D4F3-42BC-B087-98253B3722CC}" destId="{C154022E-65F2-4CB2-9127-4E37480439A5}" srcOrd="1" destOrd="0" presId="urn:microsoft.com/office/officeart/2005/8/layout/radial1"/>
    <dgm:cxn modelId="{16B7C5A0-7F1C-4E22-8868-EB1A39CCC022}" srcId="{74F2AA89-DA17-4593-86D0-65B074C2C4DF}" destId="{DD63C7B5-1C5F-4B2D-B7F3-FB323CF35B34}" srcOrd="4" destOrd="0" parTransId="{0F2FB7FF-8B3E-4D09-AA3D-D1D4402A78F0}" sibTransId="{6F81AE46-EB76-47D0-9DB2-7808CDF40796}"/>
    <dgm:cxn modelId="{C30F7719-AB80-4A23-AAF3-840D359F4B80}" srcId="{74F2AA89-DA17-4593-86D0-65B074C2C4DF}" destId="{F27E8A1E-8F88-4702-947B-D755D2F3B1C4}" srcOrd="1" destOrd="0" parTransId="{987792D5-0A73-408E-A938-BA3B5F0AD40B}" sibTransId="{215B2E03-D4C8-476A-9FA5-FECCEAA81402}"/>
    <dgm:cxn modelId="{86736EAD-6F41-4D14-BDED-1EB3C2A35EF9}" type="presOf" srcId="{987792D5-0A73-408E-A938-BA3B5F0AD40B}" destId="{DC9767C5-87B6-4343-8700-3E18547BF897}" srcOrd="1" destOrd="0" presId="urn:microsoft.com/office/officeart/2005/8/layout/radial1"/>
    <dgm:cxn modelId="{F8FF0AD4-5A5D-4866-BBB9-57F62A2B8113}" srcId="{74F2AA89-DA17-4593-86D0-65B074C2C4DF}" destId="{07DE81E6-8D4E-4189-89F7-6B5EFFF91025}" srcOrd="0" destOrd="0" parTransId="{91B52872-9DEE-4FE1-AB26-744C05E3C5DF}" sibTransId="{C3102196-1691-4FD8-89F5-842C64FFEB8C}"/>
    <dgm:cxn modelId="{733CAD0C-7855-4BEE-867D-7DF02C6CD8B5}" type="presOf" srcId="{13901F92-352F-4772-AE67-545EFA3D19FE}" destId="{94D45528-072F-4212-B0E3-37B0C563741F}" srcOrd="1" destOrd="0" presId="urn:microsoft.com/office/officeart/2005/8/layout/radial1"/>
    <dgm:cxn modelId="{90596FCC-FFA3-4797-967A-7A04A080684E}" type="presOf" srcId="{2CA9A15F-4FD7-41F5-8B5E-EAFE33CD47AA}" destId="{26F2C63A-B94E-4D57-A198-4B3D0C6E3805}" srcOrd="0" destOrd="0" presId="urn:microsoft.com/office/officeart/2005/8/layout/radial1"/>
    <dgm:cxn modelId="{3A828F90-BA23-40EA-A094-296E6768F976}" type="presOf" srcId="{3CEE7535-F627-4E15-8337-2E325D9314DF}" destId="{0B843B02-4AF7-45AE-A81B-257B6AF0A492}" srcOrd="0" destOrd="0" presId="urn:microsoft.com/office/officeart/2005/8/layout/radial1"/>
    <dgm:cxn modelId="{6A24775E-B479-4ECF-8593-3129304FF0A2}" srcId="{74F2AA89-DA17-4593-86D0-65B074C2C4DF}" destId="{E92CB21F-818E-4085-BCD2-4A2911147514}" srcOrd="6" destOrd="0" parTransId="{CB0221D6-DB53-4E2E-9F04-968D10BF0C1D}" sibTransId="{616A9F8D-CCD3-470C-924C-CB3C6D9EC407}"/>
    <dgm:cxn modelId="{A781E898-B865-4A11-825B-0E60B87EABB8}" type="presOf" srcId="{620320E7-4190-4E0F-901E-0F2BEBF0747E}" destId="{0F59DFAE-C8CB-4E6C-995F-7A24D3FFD550}" srcOrd="0" destOrd="0" presId="urn:microsoft.com/office/officeart/2005/8/layout/radial1"/>
    <dgm:cxn modelId="{A338E0EF-0F11-4C6C-85AC-5FB0FFEFCA4D}" type="presOf" srcId="{3CEE7535-F627-4E15-8337-2E325D9314DF}" destId="{B8CE7C74-3033-46D2-9A6B-19AB80E0D57D}" srcOrd="1" destOrd="0" presId="urn:microsoft.com/office/officeart/2005/8/layout/radial1"/>
    <dgm:cxn modelId="{F21522A9-22A4-4856-BF2B-E2D028050C95}" type="presOf" srcId="{987792D5-0A73-408E-A938-BA3B5F0AD40B}" destId="{9963CA46-A86E-404B-BAF7-CF91377CDF1A}" srcOrd="0" destOrd="0" presId="urn:microsoft.com/office/officeart/2005/8/layout/radial1"/>
    <dgm:cxn modelId="{69DE320A-AAB7-4022-95F3-42ED9116343E}" type="presOf" srcId="{0F2FB7FF-8B3E-4D09-AA3D-D1D4402A78F0}" destId="{57B37376-6D08-47E3-BA81-48862FDFA223}" srcOrd="1" destOrd="0" presId="urn:microsoft.com/office/officeart/2005/8/layout/radial1"/>
    <dgm:cxn modelId="{72E8F93E-85EE-46A1-BE83-5EFFBA6829BE}" srcId="{74F2AA89-DA17-4593-86D0-65B074C2C4DF}" destId="{2CA9A15F-4FD7-41F5-8B5E-EAFE33CD47AA}" srcOrd="2" destOrd="0" parTransId="{3CEE7535-F627-4E15-8337-2E325D9314DF}" sibTransId="{A53952D4-1B0E-4E29-92BB-59FAABC8D56D}"/>
    <dgm:cxn modelId="{C908C229-90E3-4DE4-B0B7-824A7BF88F6F}" type="presOf" srcId="{91B52872-9DEE-4FE1-AB26-744C05E3C5DF}" destId="{94495EB9-292C-4E65-8103-47FA5F8791C3}" srcOrd="1" destOrd="0" presId="urn:microsoft.com/office/officeart/2005/8/layout/radial1"/>
    <dgm:cxn modelId="{B5FF518A-69D0-4A3B-AD3E-C8AC23CEDCA3}" type="presOf" srcId="{CB0221D6-DB53-4E2E-9F04-968D10BF0C1D}" destId="{5345241E-0871-4887-98FB-C20FE06FBBFD}" srcOrd="1" destOrd="0" presId="urn:microsoft.com/office/officeart/2005/8/layout/radial1"/>
    <dgm:cxn modelId="{3ED6DE2D-4F69-411E-B4BE-C26F5B890B91}" srcId="{74F2AA89-DA17-4593-86D0-65B074C2C4DF}" destId="{7FE84098-C13F-4EAD-9941-DC96307AC285}" srcOrd="7" destOrd="0" parTransId="{F38A4013-FA11-4B93-95A0-1F4670497D64}" sibTransId="{F7E4D2C4-0D00-4D7E-BEF7-AB7F119AC966}"/>
    <dgm:cxn modelId="{056E7AE0-2823-414C-9A26-0136E78EC0DE}" type="presOf" srcId="{CA92D710-D4F3-42BC-B087-98253B3722CC}" destId="{68CDFB12-BDE7-4668-8B48-8A3EFF850DDA}" srcOrd="0" destOrd="0" presId="urn:microsoft.com/office/officeart/2005/8/layout/radial1"/>
    <dgm:cxn modelId="{35CA174B-64EA-474B-B321-5C8C9818ACF7}" type="presOf" srcId="{F27E8A1E-8F88-4702-947B-D755D2F3B1C4}" destId="{0D5F62B1-631C-4356-B42A-C129E91E5C95}" srcOrd="0" destOrd="0" presId="urn:microsoft.com/office/officeart/2005/8/layout/radial1"/>
    <dgm:cxn modelId="{CC1B252E-F320-4D1D-AAB5-45CDEE59740E}" type="presOf" srcId="{DD63C7B5-1C5F-4B2D-B7F3-FB323CF35B34}" destId="{10F91EED-C774-435E-9695-E76D1C1EAAB3}" srcOrd="0" destOrd="0" presId="urn:microsoft.com/office/officeart/2005/8/layout/radial1"/>
    <dgm:cxn modelId="{EC925C0E-84C2-4F5B-9CAA-81B4AA98316A}" type="presOf" srcId="{74F2AA89-DA17-4593-86D0-65B074C2C4DF}" destId="{0C99DB90-03EA-4918-9338-C2209DA562BE}" srcOrd="0" destOrd="0" presId="urn:microsoft.com/office/officeart/2005/8/layout/radial1"/>
    <dgm:cxn modelId="{F9EFECAE-9C6A-4D77-B24F-FF5F07CA38A6}" type="presOf" srcId="{F38A4013-FA11-4B93-95A0-1F4670497D64}" destId="{16969A93-ED31-439A-A082-896F63558C0F}" srcOrd="0" destOrd="0" presId="urn:microsoft.com/office/officeart/2005/8/layout/radial1"/>
    <dgm:cxn modelId="{592AE1E1-64C6-49D3-AC62-7BABFCA76CCA}" type="presOf" srcId="{07DE81E6-8D4E-4189-89F7-6B5EFFF91025}" destId="{2B62728E-4D7A-4747-B378-B8D3F84E6B30}" srcOrd="0" destOrd="0" presId="urn:microsoft.com/office/officeart/2005/8/layout/radial1"/>
    <dgm:cxn modelId="{C775D98E-2F58-4A41-85CE-FC6BC896E15E}" type="presOf" srcId="{91B52872-9DEE-4FE1-AB26-744C05E3C5DF}" destId="{8B13C0DE-BF5D-4342-AF76-2DE2C383AD90}" srcOrd="0" destOrd="0" presId="urn:microsoft.com/office/officeart/2005/8/layout/radial1"/>
    <dgm:cxn modelId="{13530E69-EF4C-4431-A2D4-1A5924A1C3BB}" type="presOf" srcId="{0F2FB7FF-8B3E-4D09-AA3D-D1D4402A78F0}" destId="{1AB62D75-44C0-42FF-B890-A8AD1455B5EC}" srcOrd="0" destOrd="0" presId="urn:microsoft.com/office/officeart/2005/8/layout/radial1"/>
    <dgm:cxn modelId="{C6B13B56-D4F3-4C16-8ACD-3BF631801E9A}" type="presParOf" srcId="{93446AE2-E1E9-47D4-85B9-666C25956469}" destId="{0C99DB90-03EA-4918-9338-C2209DA562BE}" srcOrd="0" destOrd="0" presId="urn:microsoft.com/office/officeart/2005/8/layout/radial1"/>
    <dgm:cxn modelId="{AB1BD304-482D-48B8-A47B-8F36B7C91405}" type="presParOf" srcId="{93446AE2-E1E9-47D4-85B9-666C25956469}" destId="{8B13C0DE-BF5D-4342-AF76-2DE2C383AD90}" srcOrd="1" destOrd="0" presId="urn:microsoft.com/office/officeart/2005/8/layout/radial1"/>
    <dgm:cxn modelId="{C2378E64-D948-43AA-8034-BB1876D5FAF4}" type="presParOf" srcId="{8B13C0DE-BF5D-4342-AF76-2DE2C383AD90}" destId="{94495EB9-292C-4E65-8103-47FA5F8791C3}" srcOrd="0" destOrd="0" presId="urn:microsoft.com/office/officeart/2005/8/layout/radial1"/>
    <dgm:cxn modelId="{7F872F7C-F76A-4035-BDB0-BDEB0F0D5967}" type="presParOf" srcId="{93446AE2-E1E9-47D4-85B9-666C25956469}" destId="{2B62728E-4D7A-4747-B378-B8D3F84E6B30}" srcOrd="2" destOrd="0" presId="urn:microsoft.com/office/officeart/2005/8/layout/radial1"/>
    <dgm:cxn modelId="{58853AE0-5928-438D-854B-01120E0FC17B}" type="presParOf" srcId="{93446AE2-E1E9-47D4-85B9-666C25956469}" destId="{9963CA46-A86E-404B-BAF7-CF91377CDF1A}" srcOrd="3" destOrd="0" presId="urn:microsoft.com/office/officeart/2005/8/layout/radial1"/>
    <dgm:cxn modelId="{7D2796B0-0F36-430A-BF58-8D46E5566A2D}" type="presParOf" srcId="{9963CA46-A86E-404B-BAF7-CF91377CDF1A}" destId="{DC9767C5-87B6-4343-8700-3E18547BF897}" srcOrd="0" destOrd="0" presId="urn:microsoft.com/office/officeart/2005/8/layout/radial1"/>
    <dgm:cxn modelId="{4DAA22D2-E35A-4EE3-AD07-046245E7CA41}" type="presParOf" srcId="{93446AE2-E1E9-47D4-85B9-666C25956469}" destId="{0D5F62B1-631C-4356-B42A-C129E91E5C95}" srcOrd="4" destOrd="0" presId="urn:microsoft.com/office/officeart/2005/8/layout/radial1"/>
    <dgm:cxn modelId="{746D6A55-B36D-4892-8999-AFC799398BED}" type="presParOf" srcId="{93446AE2-E1E9-47D4-85B9-666C25956469}" destId="{0B843B02-4AF7-45AE-A81B-257B6AF0A492}" srcOrd="5" destOrd="0" presId="urn:microsoft.com/office/officeart/2005/8/layout/radial1"/>
    <dgm:cxn modelId="{3A404504-ECDB-44D8-983B-F2D0DC4E5B9E}" type="presParOf" srcId="{0B843B02-4AF7-45AE-A81B-257B6AF0A492}" destId="{B8CE7C74-3033-46D2-9A6B-19AB80E0D57D}" srcOrd="0" destOrd="0" presId="urn:microsoft.com/office/officeart/2005/8/layout/radial1"/>
    <dgm:cxn modelId="{E48D3C84-5CC5-454C-84C0-D61BA312DE46}" type="presParOf" srcId="{93446AE2-E1E9-47D4-85B9-666C25956469}" destId="{26F2C63A-B94E-4D57-A198-4B3D0C6E3805}" srcOrd="6" destOrd="0" presId="urn:microsoft.com/office/officeart/2005/8/layout/radial1"/>
    <dgm:cxn modelId="{B4D3DC22-E313-40BE-877A-247CEB6AD3E7}" type="presParOf" srcId="{93446AE2-E1E9-47D4-85B9-666C25956469}" destId="{3226D437-F5D6-48D2-B655-01932A48DD69}" srcOrd="7" destOrd="0" presId="urn:microsoft.com/office/officeart/2005/8/layout/radial1"/>
    <dgm:cxn modelId="{7B0595F3-64AA-4B2F-97BF-343F4F03D51B}" type="presParOf" srcId="{3226D437-F5D6-48D2-B655-01932A48DD69}" destId="{94D45528-072F-4212-B0E3-37B0C563741F}" srcOrd="0" destOrd="0" presId="urn:microsoft.com/office/officeart/2005/8/layout/radial1"/>
    <dgm:cxn modelId="{3B823AD9-7FF5-4E9E-A386-81F444298C86}" type="presParOf" srcId="{93446AE2-E1E9-47D4-85B9-666C25956469}" destId="{0F59DFAE-C8CB-4E6C-995F-7A24D3FFD550}" srcOrd="8" destOrd="0" presId="urn:microsoft.com/office/officeart/2005/8/layout/radial1"/>
    <dgm:cxn modelId="{99CB8F7D-6925-4879-B758-47C014224163}" type="presParOf" srcId="{93446AE2-E1E9-47D4-85B9-666C25956469}" destId="{1AB62D75-44C0-42FF-B890-A8AD1455B5EC}" srcOrd="9" destOrd="0" presId="urn:microsoft.com/office/officeart/2005/8/layout/radial1"/>
    <dgm:cxn modelId="{EEBE2360-47D6-4618-A53D-EB471A9288D5}" type="presParOf" srcId="{1AB62D75-44C0-42FF-B890-A8AD1455B5EC}" destId="{57B37376-6D08-47E3-BA81-48862FDFA223}" srcOrd="0" destOrd="0" presId="urn:microsoft.com/office/officeart/2005/8/layout/radial1"/>
    <dgm:cxn modelId="{AC5A2DB2-08A1-4D9F-A802-6EDF1F015DC7}" type="presParOf" srcId="{93446AE2-E1E9-47D4-85B9-666C25956469}" destId="{10F91EED-C774-435E-9695-E76D1C1EAAB3}" srcOrd="10" destOrd="0" presId="urn:microsoft.com/office/officeart/2005/8/layout/radial1"/>
    <dgm:cxn modelId="{8E7A3B86-1C3D-4C43-A5A8-E22A19C2C5FB}" type="presParOf" srcId="{93446AE2-E1E9-47D4-85B9-666C25956469}" destId="{68CDFB12-BDE7-4668-8B48-8A3EFF850DDA}" srcOrd="11" destOrd="0" presId="urn:microsoft.com/office/officeart/2005/8/layout/radial1"/>
    <dgm:cxn modelId="{6F1F4700-167A-4F03-B3ED-DCA98BFD86DA}" type="presParOf" srcId="{68CDFB12-BDE7-4668-8B48-8A3EFF850DDA}" destId="{C154022E-65F2-4CB2-9127-4E37480439A5}" srcOrd="0" destOrd="0" presId="urn:microsoft.com/office/officeart/2005/8/layout/radial1"/>
    <dgm:cxn modelId="{0B174AF3-5BEC-4987-BEC9-695915D5B983}" type="presParOf" srcId="{93446AE2-E1E9-47D4-85B9-666C25956469}" destId="{92975308-8433-473E-A38D-2EEF22ED94C6}" srcOrd="12" destOrd="0" presId="urn:microsoft.com/office/officeart/2005/8/layout/radial1"/>
    <dgm:cxn modelId="{481B87D7-C0AD-42F0-95D5-E70752320D67}" type="presParOf" srcId="{93446AE2-E1E9-47D4-85B9-666C25956469}" destId="{C6DF721F-7CD2-43CD-AB67-EB8901DA6DA2}" srcOrd="13" destOrd="0" presId="urn:microsoft.com/office/officeart/2005/8/layout/radial1"/>
    <dgm:cxn modelId="{7DF0BDC4-4644-4936-8E77-FE2C483DEF0B}" type="presParOf" srcId="{C6DF721F-7CD2-43CD-AB67-EB8901DA6DA2}" destId="{5345241E-0871-4887-98FB-C20FE06FBBFD}" srcOrd="0" destOrd="0" presId="urn:microsoft.com/office/officeart/2005/8/layout/radial1"/>
    <dgm:cxn modelId="{87C7B011-B5A0-4FC1-A6A3-90443EDC07B6}" type="presParOf" srcId="{93446AE2-E1E9-47D4-85B9-666C25956469}" destId="{BE9592B6-2CF8-4C2F-9AE7-5FE2F8E636EA}" srcOrd="14" destOrd="0" presId="urn:microsoft.com/office/officeart/2005/8/layout/radial1"/>
    <dgm:cxn modelId="{08BED8B3-AC95-43C6-9593-2A86CE3C0871}" type="presParOf" srcId="{93446AE2-E1E9-47D4-85B9-666C25956469}" destId="{16969A93-ED31-439A-A082-896F63558C0F}" srcOrd="15" destOrd="0" presId="urn:microsoft.com/office/officeart/2005/8/layout/radial1"/>
    <dgm:cxn modelId="{833EA360-4170-423D-B22A-350B1DAFE9D7}" type="presParOf" srcId="{16969A93-ED31-439A-A082-896F63558C0F}" destId="{3655E111-4C64-4895-8759-A33F79E5B17E}" srcOrd="0" destOrd="0" presId="urn:microsoft.com/office/officeart/2005/8/layout/radial1"/>
    <dgm:cxn modelId="{7CA182D5-1805-494A-AF2C-BE238BED3E76}" type="presParOf" srcId="{93446AE2-E1E9-47D4-85B9-666C25956469}" destId="{FE20B8B9-D68B-4A17-99C1-609D25F84FD8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A590FD-336A-4D0A-9214-C603DE2AE22C}" type="doc">
      <dgm:prSet loTypeId="urn:microsoft.com/office/officeart/2005/8/layout/radial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74F2AA89-DA17-4593-86D0-65B074C2C4DF}">
      <dgm:prSet phldrT="[Text]"/>
      <dgm:spPr/>
      <dgm:t>
        <a:bodyPr/>
        <a:lstStyle/>
        <a:p>
          <a:r>
            <a:rPr lang="en-GB" b="1" dirty="0" smtClean="0"/>
            <a:t>Teaching and Learning Communities</a:t>
          </a:r>
        </a:p>
        <a:p>
          <a:r>
            <a:rPr lang="en-GB" dirty="0" smtClean="0"/>
            <a:t>(</a:t>
          </a:r>
          <a:r>
            <a:rPr lang="en-GB" dirty="0" err="1" smtClean="0"/>
            <a:t>TaLk</a:t>
          </a:r>
          <a:r>
            <a:rPr lang="en-GB" dirty="0" smtClean="0"/>
            <a:t>)</a:t>
          </a:r>
        </a:p>
        <a:p>
          <a:r>
            <a:rPr lang="en-GB" dirty="0" smtClean="0"/>
            <a:t>2016/17</a:t>
          </a:r>
          <a:endParaRPr lang="en-GB" dirty="0"/>
        </a:p>
      </dgm:t>
    </dgm:pt>
    <dgm:pt modelId="{19625BB8-D9A1-4A50-BB9F-281D021DABA5}" type="parTrans" cxnId="{B932B054-ABD6-45EA-89B6-ED4AC399B46F}">
      <dgm:prSet/>
      <dgm:spPr/>
      <dgm:t>
        <a:bodyPr/>
        <a:lstStyle/>
        <a:p>
          <a:endParaRPr lang="en-GB"/>
        </a:p>
      </dgm:t>
    </dgm:pt>
    <dgm:pt modelId="{974C71EC-5C7E-46CF-8F78-1E633FA896DD}" type="sibTrans" cxnId="{B932B054-ABD6-45EA-89B6-ED4AC399B46F}">
      <dgm:prSet/>
      <dgm:spPr/>
      <dgm:t>
        <a:bodyPr/>
        <a:lstStyle/>
        <a:p>
          <a:endParaRPr lang="en-GB"/>
        </a:p>
      </dgm:t>
    </dgm:pt>
    <dgm:pt modelId="{07DE81E6-8D4E-4189-89F7-6B5EFFF91025}">
      <dgm:prSet phldrT="[Text]"/>
      <dgm:spPr>
        <a:solidFill>
          <a:srgbClr val="FF0000"/>
        </a:solidFill>
      </dgm:spPr>
      <dgm:t>
        <a:bodyPr/>
        <a:lstStyle/>
        <a:p>
          <a:r>
            <a:rPr lang="en-GB" b="1" dirty="0" smtClean="0">
              <a:solidFill>
                <a:schemeClr val="tx1"/>
              </a:solidFill>
            </a:rPr>
            <a:t>English</a:t>
          </a:r>
          <a:endParaRPr lang="en-GB" b="1" dirty="0">
            <a:solidFill>
              <a:schemeClr val="tx1"/>
            </a:solidFill>
          </a:endParaRPr>
        </a:p>
      </dgm:t>
    </dgm:pt>
    <dgm:pt modelId="{91B52872-9DEE-4FE1-AB26-744C05E3C5DF}" type="parTrans" cxnId="{F8FF0AD4-5A5D-4866-BBB9-57F62A2B8113}">
      <dgm:prSet/>
      <dgm:spPr/>
      <dgm:t>
        <a:bodyPr/>
        <a:lstStyle/>
        <a:p>
          <a:endParaRPr lang="en-GB"/>
        </a:p>
      </dgm:t>
    </dgm:pt>
    <dgm:pt modelId="{C3102196-1691-4FD8-89F5-842C64FFEB8C}" type="sibTrans" cxnId="{F8FF0AD4-5A5D-4866-BBB9-57F62A2B8113}">
      <dgm:prSet/>
      <dgm:spPr/>
      <dgm:t>
        <a:bodyPr/>
        <a:lstStyle/>
        <a:p>
          <a:endParaRPr lang="en-GB"/>
        </a:p>
      </dgm:t>
    </dgm:pt>
    <dgm:pt modelId="{F27E8A1E-8F88-4702-947B-D755D2F3B1C4}">
      <dgm:prSet phldrT="[Text]"/>
      <dgm:spPr>
        <a:solidFill>
          <a:srgbClr val="FFC000"/>
        </a:solidFill>
      </dgm:spPr>
      <dgm:t>
        <a:bodyPr/>
        <a:lstStyle/>
        <a:p>
          <a:r>
            <a:rPr lang="en-GB" b="1" dirty="0" smtClean="0">
              <a:solidFill>
                <a:schemeClr val="tx1"/>
              </a:solidFill>
            </a:rPr>
            <a:t>Maths</a:t>
          </a:r>
          <a:endParaRPr lang="en-GB" b="1" dirty="0">
            <a:solidFill>
              <a:schemeClr val="tx1"/>
            </a:solidFill>
          </a:endParaRPr>
        </a:p>
      </dgm:t>
    </dgm:pt>
    <dgm:pt modelId="{987792D5-0A73-408E-A938-BA3B5F0AD40B}" type="parTrans" cxnId="{C30F7719-AB80-4A23-AAF3-840D359F4B80}">
      <dgm:prSet/>
      <dgm:spPr/>
      <dgm:t>
        <a:bodyPr/>
        <a:lstStyle/>
        <a:p>
          <a:endParaRPr lang="en-GB"/>
        </a:p>
      </dgm:t>
    </dgm:pt>
    <dgm:pt modelId="{215B2E03-D4C8-476A-9FA5-FECCEAA81402}" type="sibTrans" cxnId="{C30F7719-AB80-4A23-AAF3-840D359F4B80}">
      <dgm:prSet/>
      <dgm:spPr/>
      <dgm:t>
        <a:bodyPr/>
        <a:lstStyle/>
        <a:p>
          <a:endParaRPr lang="en-GB"/>
        </a:p>
      </dgm:t>
    </dgm:pt>
    <dgm:pt modelId="{2CA9A15F-4FD7-41F5-8B5E-EAFE33CD47AA}">
      <dgm:prSet phldrT="[Text]"/>
      <dgm:spPr>
        <a:solidFill>
          <a:srgbClr val="FFFF00"/>
        </a:solidFill>
      </dgm:spPr>
      <dgm:t>
        <a:bodyPr/>
        <a:lstStyle/>
        <a:p>
          <a:r>
            <a:rPr lang="en-GB" b="1" dirty="0" smtClean="0">
              <a:solidFill>
                <a:schemeClr val="tx1"/>
              </a:solidFill>
            </a:rPr>
            <a:t>Science</a:t>
          </a:r>
          <a:endParaRPr lang="en-GB" b="1" dirty="0">
            <a:solidFill>
              <a:schemeClr val="tx1"/>
            </a:solidFill>
          </a:endParaRPr>
        </a:p>
      </dgm:t>
    </dgm:pt>
    <dgm:pt modelId="{3CEE7535-F627-4E15-8337-2E325D9314DF}" type="parTrans" cxnId="{72E8F93E-85EE-46A1-BE83-5EFFBA6829BE}">
      <dgm:prSet/>
      <dgm:spPr/>
      <dgm:t>
        <a:bodyPr/>
        <a:lstStyle/>
        <a:p>
          <a:endParaRPr lang="en-GB"/>
        </a:p>
      </dgm:t>
    </dgm:pt>
    <dgm:pt modelId="{A53952D4-1B0E-4E29-92BB-59FAABC8D56D}" type="sibTrans" cxnId="{72E8F93E-85EE-46A1-BE83-5EFFBA6829BE}">
      <dgm:prSet/>
      <dgm:spPr/>
      <dgm:t>
        <a:bodyPr/>
        <a:lstStyle/>
        <a:p>
          <a:endParaRPr lang="en-GB"/>
        </a:p>
      </dgm:t>
    </dgm:pt>
    <dgm:pt modelId="{620320E7-4190-4E0F-901E-0F2BEBF0747E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 smtClean="0">
              <a:solidFill>
                <a:schemeClr val="tx1"/>
              </a:solidFill>
            </a:rPr>
            <a:t>IT &amp;</a:t>
          </a:r>
        </a:p>
        <a:p>
          <a:r>
            <a:rPr lang="en-GB" b="1" dirty="0" smtClean="0">
              <a:solidFill>
                <a:schemeClr val="tx1"/>
              </a:solidFill>
            </a:rPr>
            <a:t>Business</a:t>
          </a:r>
          <a:endParaRPr lang="en-GB" b="1" dirty="0">
            <a:solidFill>
              <a:schemeClr val="tx1"/>
            </a:solidFill>
          </a:endParaRPr>
        </a:p>
      </dgm:t>
    </dgm:pt>
    <dgm:pt modelId="{13901F92-352F-4772-AE67-545EFA3D19FE}" type="parTrans" cxnId="{C17873C3-B99E-4B57-95A2-2DD1979CD66E}">
      <dgm:prSet/>
      <dgm:spPr/>
      <dgm:t>
        <a:bodyPr/>
        <a:lstStyle/>
        <a:p>
          <a:endParaRPr lang="en-GB"/>
        </a:p>
      </dgm:t>
    </dgm:pt>
    <dgm:pt modelId="{D0F8161D-1818-4F7A-928A-CB6B27F78CDC}" type="sibTrans" cxnId="{C17873C3-B99E-4B57-95A2-2DD1979CD66E}">
      <dgm:prSet/>
      <dgm:spPr/>
      <dgm:t>
        <a:bodyPr/>
        <a:lstStyle/>
        <a:p>
          <a:endParaRPr lang="en-GB"/>
        </a:p>
      </dgm:t>
    </dgm:pt>
    <dgm:pt modelId="{DD63C7B5-1C5F-4B2D-B7F3-FB323CF35B34}">
      <dgm:prSet/>
      <dgm:spPr>
        <a:solidFill>
          <a:srgbClr val="00B0F0"/>
        </a:solidFill>
      </dgm:spPr>
      <dgm:t>
        <a:bodyPr/>
        <a:lstStyle/>
        <a:p>
          <a:r>
            <a:rPr lang="en-GB" b="1" dirty="0" smtClean="0">
              <a:solidFill>
                <a:schemeClr val="tx1"/>
              </a:solidFill>
            </a:rPr>
            <a:t>MFL</a:t>
          </a:r>
          <a:endParaRPr lang="en-GB" b="1" dirty="0">
            <a:solidFill>
              <a:schemeClr val="tx1"/>
            </a:solidFill>
          </a:endParaRPr>
        </a:p>
      </dgm:t>
    </dgm:pt>
    <dgm:pt modelId="{0F2FB7FF-8B3E-4D09-AA3D-D1D4402A78F0}" type="parTrans" cxnId="{16B7C5A0-7F1C-4E22-8868-EB1A39CCC022}">
      <dgm:prSet/>
      <dgm:spPr/>
      <dgm:t>
        <a:bodyPr/>
        <a:lstStyle/>
        <a:p>
          <a:endParaRPr lang="en-GB"/>
        </a:p>
      </dgm:t>
    </dgm:pt>
    <dgm:pt modelId="{6F81AE46-EB76-47D0-9DB2-7808CDF40796}" type="sibTrans" cxnId="{16B7C5A0-7F1C-4E22-8868-EB1A39CCC022}">
      <dgm:prSet/>
      <dgm:spPr/>
      <dgm:t>
        <a:bodyPr/>
        <a:lstStyle/>
        <a:p>
          <a:endParaRPr lang="en-GB"/>
        </a:p>
      </dgm:t>
    </dgm:pt>
    <dgm:pt modelId="{A28A24D5-750A-4855-9947-AC7F24608CF3}">
      <dgm:prSet/>
      <dgm:spPr>
        <a:solidFill>
          <a:srgbClr val="002060"/>
        </a:solidFill>
      </dgm:spPr>
      <dgm:t>
        <a:bodyPr/>
        <a:lstStyle/>
        <a:p>
          <a:r>
            <a:rPr lang="en-GB" b="1" dirty="0" smtClean="0">
              <a:solidFill>
                <a:schemeClr val="bg1"/>
              </a:solidFill>
            </a:rPr>
            <a:t>Humanities &amp; Social Sciences </a:t>
          </a:r>
          <a:endParaRPr lang="en-GB" b="1" dirty="0">
            <a:solidFill>
              <a:schemeClr val="bg1"/>
            </a:solidFill>
          </a:endParaRPr>
        </a:p>
      </dgm:t>
    </dgm:pt>
    <dgm:pt modelId="{CA92D710-D4F3-42BC-B087-98253B3722CC}" type="parTrans" cxnId="{3DF0A0E1-AEB4-4EBA-8994-B37245B7366D}">
      <dgm:prSet/>
      <dgm:spPr/>
      <dgm:t>
        <a:bodyPr/>
        <a:lstStyle/>
        <a:p>
          <a:endParaRPr lang="en-GB"/>
        </a:p>
      </dgm:t>
    </dgm:pt>
    <dgm:pt modelId="{8AEFB09A-B907-4C81-B258-66C83DE1C64D}" type="sibTrans" cxnId="{3DF0A0E1-AEB4-4EBA-8994-B37245B7366D}">
      <dgm:prSet/>
      <dgm:spPr/>
      <dgm:t>
        <a:bodyPr/>
        <a:lstStyle/>
        <a:p>
          <a:endParaRPr lang="en-GB"/>
        </a:p>
      </dgm:t>
    </dgm:pt>
    <dgm:pt modelId="{E92CB21F-818E-4085-BCD2-4A2911147514}">
      <dgm:prSet/>
      <dgm:spPr>
        <a:solidFill>
          <a:srgbClr val="7030A0"/>
        </a:solidFill>
      </dgm:spPr>
      <dgm:t>
        <a:bodyPr/>
        <a:lstStyle/>
        <a:p>
          <a:r>
            <a:rPr lang="en-GB" b="1" dirty="0" smtClean="0">
              <a:solidFill>
                <a:schemeClr val="bg1"/>
              </a:solidFill>
            </a:rPr>
            <a:t>Art &amp;</a:t>
          </a:r>
        </a:p>
        <a:p>
          <a:r>
            <a:rPr lang="en-GB" b="1" dirty="0" smtClean="0">
              <a:solidFill>
                <a:schemeClr val="bg1"/>
              </a:solidFill>
            </a:rPr>
            <a:t>Technology</a:t>
          </a:r>
          <a:endParaRPr lang="en-GB" b="1" dirty="0">
            <a:solidFill>
              <a:schemeClr val="bg1"/>
            </a:solidFill>
          </a:endParaRPr>
        </a:p>
      </dgm:t>
    </dgm:pt>
    <dgm:pt modelId="{CB0221D6-DB53-4E2E-9F04-968D10BF0C1D}" type="parTrans" cxnId="{6A24775E-B479-4ECF-8593-3129304FF0A2}">
      <dgm:prSet/>
      <dgm:spPr/>
      <dgm:t>
        <a:bodyPr/>
        <a:lstStyle/>
        <a:p>
          <a:endParaRPr lang="en-GB"/>
        </a:p>
      </dgm:t>
    </dgm:pt>
    <dgm:pt modelId="{616A9F8D-CCD3-470C-924C-CB3C6D9EC407}" type="sibTrans" cxnId="{6A24775E-B479-4ECF-8593-3129304FF0A2}">
      <dgm:prSet/>
      <dgm:spPr/>
      <dgm:t>
        <a:bodyPr/>
        <a:lstStyle/>
        <a:p>
          <a:endParaRPr lang="en-GB"/>
        </a:p>
      </dgm:t>
    </dgm:pt>
    <dgm:pt modelId="{7FE84098-C13F-4EAD-9941-DC96307AC285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GB" b="1" dirty="0" smtClean="0">
              <a:solidFill>
                <a:schemeClr val="tx1"/>
              </a:solidFill>
            </a:rPr>
            <a:t>PE &amp; Creative Arts</a:t>
          </a:r>
          <a:endParaRPr lang="en-GB" b="1" dirty="0">
            <a:solidFill>
              <a:schemeClr val="tx1"/>
            </a:solidFill>
          </a:endParaRPr>
        </a:p>
      </dgm:t>
    </dgm:pt>
    <dgm:pt modelId="{F38A4013-FA11-4B93-95A0-1F4670497D64}" type="parTrans" cxnId="{3ED6DE2D-4F69-411E-B4BE-C26F5B890B91}">
      <dgm:prSet/>
      <dgm:spPr/>
      <dgm:t>
        <a:bodyPr/>
        <a:lstStyle/>
        <a:p>
          <a:endParaRPr lang="en-GB"/>
        </a:p>
      </dgm:t>
    </dgm:pt>
    <dgm:pt modelId="{F7E4D2C4-0D00-4D7E-BEF7-AB7F119AC966}" type="sibTrans" cxnId="{3ED6DE2D-4F69-411E-B4BE-C26F5B890B91}">
      <dgm:prSet/>
      <dgm:spPr/>
      <dgm:t>
        <a:bodyPr/>
        <a:lstStyle/>
        <a:p>
          <a:endParaRPr lang="en-GB"/>
        </a:p>
      </dgm:t>
    </dgm:pt>
    <dgm:pt modelId="{93446AE2-E1E9-47D4-85B9-666C25956469}" type="pres">
      <dgm:prSet presAssocID="{01A590FD-336A-4D0A-9214-C603DE2AE22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C99DB90-03EA-4918-9338-C2209DA562BE}" type="pres">
      <dgm:prSet presAssocID="{74F2AA89-DA17-4593-86D0-65B074C2C4DF}" presName="centerShape" presStyleLbl="node0" presStyleIdx="0" presStyleCnt="1" custScaleX="177156" custScaleY="177156"/>
      <dgm:spPr/>
      <dgm:t>
        <a:bodyPr/>
        <a:lstStyle/>
        <a:p>
          <a:endParaRPr lang="en-GB"/>
        </a:p>
      </dgm:t>
    </dgm:pt>
    <dgm:pt modelId="{8B13C0DE-BF5D-4342-AF76-2DE2C383AD90}" type="pres">
      <dgm:prSet presAssocID="{91B52872-9DEE-4FE1-AB26-744C05E3C5DF}" presName="Name9" presStyleLbl="parChTrans1D2" presStyleIdx="0" presStyleCnt="8"/>
      <dgm:spPr/>
      <dgm:t>
        <a:bodyPr/>
        <a:lstStyle/>
        <a:p>
          <a:endParaRPr lang="en-GB"/>
        </a:p>
      </dgm:t>
    </dgm:pt>
    <dgm:pt modelId="{94495EB9-292C-4E65-8103-47FA5F8791C3}" type="pres">
      <dgm:prSet presAssocID="{91B52872-9DEE-4FE1-AB26-744C05E3C5DF}" presName="connTx" presStyleLbl="parChTrans1D2" presStyleIdx="0" presStyleCnt="8"/>
      <dgm:spPr/>
      <dgm:t>
        <a:bodyPr/>
        <a:lstStyle/>
        <a:p>
          <a:endParaRPr lang="en-GB"/>
        </a:p>
      </dgm:t>
    </dgm:pt>
    <dgm:pt modelId="{2B62728E-4D7A-4747-B378-B8D3F84E6B30}" type="pres">
      <dgm:prSet presAssocID="{07DE81E6-8D4E-4189-89F7-6B5EFFF91025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963CA46-A86E-404B-BAF7-CF91377CDF1A}" type="pres">
      <dgm:prSet presAssocID="{987792D5-0A73-408E-A938-BA3B5F0AD40B}" presName="Name9" presStyleLbl="parChTrans1D2" presStyleIdx="1" presStyleCnt="8"/>
      <dgm:spPr/>
      <dgm:t>
        <a:bodyPr/>
        <a:lstStyle/>
        <a:p>
          <a:endParaRPr lang="en-GB"/>
        </a:p>
      </dgm:t>
    </dgm:pt>
    <dgm:pt modelId="{DC9767C5-87B6-4343-8700-3E18547BF897}" type="pres">
      <dgm:prSet presAssocID="{987792D5-0A73-408E-A938-BA3B5F0AD40B}" presName="connTx" presStyleLbl="parChTrans1D2" presStyleIdx="1" presStyleCnt="8"/>
      <dgm:spPr/>
      <dgm:t>
        <a:bodyPr/>
        <a:lstStyle/>
        <a:p>
          <a:endParaRPr lang="en-GB"/>
        </a:p>
      </dgm:t>
    </dgm:pt>
    <dgm:pt modelId="{0D5F62B1-631C-4356-B42A-C129E91E5C95}" type="pres">
      <dgm:prSet presAssocID="{F27E8A1E-8F88-4702-947B-D755D2F3B1C4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843B02-4AF7-45AE-A81B-257B6AF0A492}" type="pres">
      <dgm:prSet presAssocID="{3CEE7535-F627-4E15-8337-2E325D9314DF}" presName="Name9" presStyleLbl="parChTrans1D2" presStyleIdx="2" presStyleCnt="8"/>
      <dgm:spPr/>
      <dgm:t>
        <a:bodyPr/>
        <a:lstStyle/>
        <a:p>
          <a:endParaRPr lang="en-GB"/>
        </a:p>
      </dgm:t>
    </dgm:pt>
    <dgm:pt modelId="{B8CE7C74-3033-46D2-9A6B-19AB80E0D57D}" type="pres">
      <dgm:prSet presAssocID="{3CEE7535-F627-4E15-8337-2E325D9314DF}" presName="connTx" presStyleLbl="parChTrans1D2" presStyleIdx="2" presStyleCnt="8"/>
      <dgm:spPr/>
      <dgm:t>
        <a:bodyPr/>
        <a:lstStyle/>
        <a:p>
          <a:endParaRPr lang="en-GB"/>
        </a:p>
      </dgm:t>
    </dgm:pt>
    <dgm:pt modelId="{26F2C63A-B94E-4D57-A198-4B3D0C6E3805}" type="pres">
      <dgm:prSet presAssocID="{2CA9A15F-4FD7-41F5-8B5E-EAFE33CD47AA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226D437-F5D6-48D2-B655-01932A48DD69}" type="pres">
      <dgm:prSet presAssocID="{13901F92-352F-4772-AE67-545EFA3D19FE}" presName="Name9" presStyleLbl="parChTrans1D2" presStyleIdx="3" presStyleCnt="8"/>
      <dgm:spPr/>
      <dgm:t>
        <a:bodyPr/>
        <a:lstStyle/>
        <a:p>
          <a:endParaRPr lang="en-GB"/>
        </a:p>
      </dgm:t>
    </dgm:pt>
    <dgm:pt modelId="{94D45528-072F-4212-B0E3-37B0C563741F}" type="pres">
      <dgm:prSet presAssocID="{13901F92-352F-4772-AE67-545EFA3D19FE}" presName="connTx" presStyleLbl="parChTrans1D2" presStyleIdx="3" presStyleCnt="8"/>
      <dgm:spPr/>
      <dgm:t>
        <a:bodyPr/>
        <a:lstStyle/>
        <a:p>
          <a:endParaRPr lang="en-GB"/>
        </a:p>
      </dgm:t>
    </dgm:pt>
    <dgm:pt modelId="{0F59DFAE-C8CB-4E6C-995F-7A24D3FFD550}" type="pres">
      <dgm:prSet presAssocID="{620320E7-4190-4E0F-901E-0F2BEBF0747E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B62D75-44C0-42FF-B890-A8AD1455B5EC}" type="pres">
      <dgm:prSet presAssocID="{0F2FB7FF-8B3E-4D09-AA3D-D1D4402A78F0}" presName="Name9" presStyleLbl="parChTrans1D2" presStyleIdx="4" presStyleCnt="8"/>
      <dgm:spPr/>
      <dgm:t>
        <a:bodyPr/>
        <a:lstStyle/>
        <a:p>
          <a:endParaRPr lang="en-GB"/>
        </a:p>
      </dgm:t>
    </dgm:pt>
    <dgm:pt modelId="{57B37376-6D08-47E3-BA81-48862FDFA223}" type="pres">
      <dgm:prSet presAssocID="{0F2FB7FF-8B3E-4D09-AA3D-D1D4402A78F0}" presName="connTx" presStyleLbl="parChTrans1D2" presStyleIdx="4" presStyleCnt="8"/>
      <dgm:spPr/>
      <dgm:t>
        <a:bodyPr/>
        <a:lstStyle/>
        <a:p>
          <a:endParaRPr lang="en-GB"/>
        </a:p>
      </dgm:t>
    </dgm:pt>
    <dgm:pt modelId="{10F91EED-C774-435E-9695-E76D1C1EAAB3}" type="pres">
      <dgm:prSet presAssocID="{DD63C7B5-1C5F-4B2D-B7F3-FB323CF35B34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8CDFB12-BDE7-4668-8B48-8A3EFF850DDA}" type="pres">
      <dgm:prSet presAssocID="{CA92D710-D4F3-42BC-B087-98253B3722CC}" presName="Name9" presStyleLbl="parChTrans1D2" presStyleIdx="5" presStyleCnt="8"/>
      <dgm:spPr/>
      <dgm:t>
        <a:bodyPr/>
        <a:lstStyle/>
        <a:p>
          <a:endParaRPr lang="en-GB"/>
        </a:p>
      </dgm:t>
    </dgm:pt>
    <dgm:pt modelId="{C154022E-65F2-4CB2-9127-4E37480439A5}" type="pres">
      <dgm:prSet presAssocID="{CA92D710-D4F3-42BC-B087-98253B3722CC}" presName="connTx" presStyleLbl="parChTrans1D2" presStyleIdx="5" presStyleCnt="8"/>
      <dgm:spPr/>
      <dgm:t>
        <a:bodyPr/>
        <a:lstStyle/>
        <a:p>
          <a:endParaRPr lang="en-GB"/>
        </a:p>
      </dgm:t>
    </dgm:pt>
    <dgm:pt modelId="{92975308-8433-473E-A38D-2EEF22ED94C6}" type="pres">
      <dgm:prSet presAssocID="{A28A24D5-750A-4855-9947-AC7F24608CF3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6DF721F-7CD2-43CD-AB67-EB8901DA6DA2}" type="pres">
      <dgm:prSet presAssocID="{CB0221D6-DB53-4E2E-9F04-968D10BF0C1D}" presName="Name9" presStyleLbl="parChTrans1D2" presStyleIdx="6" presStyleCnt="8"/>
      <dgm:spPr/>
      <dgm:t>
        <a:bodyPr/>
        <a:lstStyle/>
        <a:p>
          <a:endParaRPr lang="en-GB"/>
        </a:p>
      </dgm:t>
    </dgm:pt>
    <dgm:pt modelId="{5345241E-0871-4887-98FB-C20FE06FBBFD}" type="pres">
      <dgm:prSet presAssocID="{CB0221D6-DB53-4E2E-9F04-968D10BF0C1D}" presName="connTx" presStyleLbl="parChTrans1D2" presStyleIdx="6" presStyleCnt="8"/>
      <dgm:spPr/>
      <dgm:t>
        <a:bodyPr/>
        <a:lstStyle/>
        <a:p>
          <a:endParaRPr lang="en-GB"/>
        </a:p>
      </dgm:t>
    </dgm:pt>
    <dgm:pt modelId="{BE9592B6-2CF8-4C2F-9AE7-5FE2F8E636EA}" type="pres">
      <dgm:prSet presAssocID="{E92CB21F-818E-4085-BCD2-4A2911147514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969A93-ED31-439A-A082-896F63558C0F}" type="pres">
      <dgm:prSet presAssocID="{F38A4013-FA11-4B93-95A0-1F4670497D64}" presName="Name9" presStyleLbl="parChTrans1D2" presStyleIdx="7" presStyleCnt="8"/>
      <dgm:spPr/>
      <dgm:t>
        <a:bodyPr/>
        <a:lstStyle/>
        <a:p>
          <a:endParaRPr lang="en-GB"/>
        </a:p>
      </dgm:t>
    </dgm:pt>
    <dgm:pt modelId="{3655E111-4C64-4895-8759-A33F79E5B17E}" type="pres">
      <dgm:prSet presAssocID="{F38A4013-FA11-4B93-95A0-1F4670497D64}" presName="connTx" presStyleLbl="parChTrans1D2" presStyleIdx="7" presStyleCnt="8"/>
      <dgm:spPr/>
      <dgm:t>
        <a:bodyPr/>
        <a:lstStyle/>
        <a:p>
          <a:endParaRPr lang="en-GB"/>
        </a:p>
      </dgm:t>
    </dgm:pt>
    <dgm:pt modelId="{FE20B8B9-D68B-4A17-99C1-609D25F84FD8}" type="pres">
      <dgm:prSet presAssocID="{7FE84098-C13F-4EAD-9941-DC96307AC285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932B054-ABD6-45EA-89B6-ED4AC399B46F}" srcId="{01A590FD-336A-4D0A-9214-C603DE2AE22C}" destId="{74F2AA89-DA17-4593-86D0-65B074C2C4DF}" srcOrd="0" destOrd="0" parTransId="{19625BB8-D9A1-4A50-BB9F-281D021DABA5}" sibTransId="{974C71EC-5C7E-46CF-8F78-1E633FA896DD}"/>
    <dgm:cxn modelId="{6FD01F7E-5F61-4976-AF6D-ED169EFED008}" type="presOf" srcId="{13901F92-352F-4772-AE67-545EFA3D19FE}" destId="{3226D437-F5D6-48D2-B655-01932A48DD69}" srcOrd="0" destOrd="0" presId="urn:microsoft.com/office/officeart/2005/8/layout/radial1"/>
    <dgm:cxn modelId="{B9262893-D90F-4309-B043-C12DB5791233}" type="presOf" srcId="{7FE84098-C13F-4EAD-9941-DC96307AC285}" destId="{FE20B8B9-D68B-4A17-99C1-609D25F84FD8}" srcOrd="0" destOrd="0" presId="urn:microsoft.com/office/officeart/2005/8/layout/radial1"/>
    <dgm:cxn modelId="{0142D0AF-6EA0-48F7-8E7C-7C57B559EFF0}" type="presOf" srcId="{07DE81E6-8D4E-4189-89F7-6B5EFFF91025}" destId="{2B62728E-4D7A-4747-B378-B8D3F84E6B30}" srcOrd="0" destOrd="0" presId="urn:microsoft.com/office/officeart/2005/8/layout/radial1"/>
    <dgm:cxn modelId="{3736E6FB-85C0-4DE3-A091-A74053E7FA8A}" type="presOf" srcId="{0F2FB7FF-8B3E-4D09-AA3D-D1D4402A78F0}" destId="{57B37376-6D08-47E3-BA81-48862FDFA223}" srcOrd="1" destOrd="0" presId="urn:microsoft.com/office/officeart/2005/8/layout/radial1"/>
    <dgm:cxn modelId="{94F67805-233A-4E17-9F27-44E072688D5A}" type="presOf" srcId="{F38A4013-FA11-4B93-95A0-1F4670497D64}" destId="{16969A93-ED31-439A-A082-896F63558C0F}" srcOrd="0" destOrd="0" presId="urn:microsoft.com/office/officeart/2005/8/layout/radial1"/>
    <dgm:cxn modelId="{3DF0A0E1-AEB4-4EBA-8994-B37245B7366D}" srcId="{74F2AA89-DA17-4593-86D0-65B074C2C4DF}" destId="{A28A24D5-750A-4855-9947-AC7F24608CF3}" srcOrd="5" destOrd="0" parTransId="{CA92D710-D4F3-42BC-B087-98253B3722CC}" sibTransId="{8AEFB09A-B907-4C81-B258-66C83DE1C64D}"/>
    <dgm:cxn modelId="{5EC8A9B1-E7BE-483B-89EA-4493CE405CE7}" type="presOf" srcId="{E92CB21F-818E-4085-BCD2-4A2911147514}" destId="{BE9592B6-2CF8-4C2F-9AE7-5FE2F8E636EA}" srcOrd="0" destOrd="0" presId="urn:microsoft.com/office/officeart/2005/8/layout/radial1"/>
    <dgm:cxn modelId="{C17873C3-B99E-4B57-95A2-2DD1979CD66E}" srcId="{74F2AA89-DA17-4593-86D0-65B074C2C4DF}" destId="{620320E7-4190-4E0F-901E-0F2BEBF0747E}" srcOrd="3" destOrd="0" parTransId="{13901F92-352F-4772-AE67-545EFA3D19FE}" sibTransId="{D0F8161D-1818-4F7A-928A-CB6B27F78CDC}"/>
    <dgm:cxn modelId="{8640E48A-7DDA-4450-810F-4F52FB0755E0}" type="presOf" srcId="{3CEE7535-F627-4E15-8337-2E325D9314DF}" destId="{0B843B02-4AF7-45AE-A81B-257B6AF0A492}" srcOrd="0" destOrd="0" presId="urn:microsoft.com/office/officeart/2005/8/layout/radial1"/>
    <dgm:cxn modelId="{C58B768D-CAF0-4CDA-B670-762881DA097E}" type="presOf" srcId="{620320E7-4190-4E0F-901E-0F2BEBF0747E}" destId="{0F59DFAE-C8CB-4E6C-995F-7A24D3FFD550}" srcOrd="0" destOrd="0" presId="urn:microsoft.com/office/officeart/2005/8/layout/radial1"/>
    <dgm:cxn modelId="{16B7C5A0-7F1C-4E22-8868-EB1A39CCC022}" srcId="{74F2AA89-DA17-4593-86D0-65B074C2C4DF}" destId="{DD63C7B5-1C5F-4B2D-B7F3-FB323CF35B34}" srcOrd="4" destOrd="0" parTransId="{0F2FB7FF-8B3E-4D09-AA3D-D1D4402A78F0}" sibTransId="{6F81AE46-EB76-47D0-9DB2-7808CDF40796}"/>
    <dgm:cxn modelId="{C30F7719-AB80-4A23-AAF3-840D359F4B80}" srcId="{74F2AA89-DA17-4593-86D0-65B074C2C4DF}" destId="{F27E8A1E-8F88-4702-947B-D755D2F3B1C4}" srcOrd="1" destOrd="0" parTransId="{987792D5-0A73-408E-A938-BA3B5F0AD40B}" sibTransId="{215B2E03-D4C8-476A-9FA5-FECCEAA81402}"/>
    <dgm:cxn modelId="{F8FF0AD4-5A5D-4866-BBB9-57F62A2B8113}" srcId="{74F2AA89-DA17-4593-86D0-65B074C2C4DF}" destId="{07DE81E6-8D4E-4189-89F7-6B5EFFF91025}" srcOrd="0" destOrd="0" parTransId="{91B52872-9DEE-4FE1-AB26-744C05E3C5DF}" sibTransId="{C3102196-1691-4FD8-89F5-842C64FFEB8C}"/>
    <dgm:cxn modelId="{B63A3B71-110E-4257-AF4A-4B64AA4827C7}" type="presOf" srcId="{01A590FD-336A-4D0A-9214-C603DE2AE22C}" destId="{93446AE2-E1E9-47D4-85B9-666C25956469}" srcOrd="0" destOrd="0" presId="urn:microsoft.com/office/officeart/2005/8/layout/radial1"/>
    <dgm:cxn modelId="{29AE54C3-E9A5-4955-883A-4A5B562F68CD}" type="presOf" srcId="{F38A4013-FA11-4B93-95A0-1F4670497D64}" destId="{3655E111-4C64-4895-8759-A33F79E5B17E}" srcOrd="1" destOrd="0" presId="urn:microsoft.com/office/officeart/2005/8/layout/radial1"/>
    <dgm:cxn modelId="{9464CA8E-0CEA-41AE-964B-C6339B8A03BD}" type="presOf" srcId="{2CA9A15F-4FD7-41F5-8B5E-EAFE33CD47AA}" destId="{26F2C63A-B94E-4D57-A198-4B3D0C6E3805}" srcOrd="0" destOrd="0" presId="urn:microsoft.com/office/officeart/2005/8/layout/radial1"/>
    <dgm:cxn modelId="{044EBBBD-7DD3-402E-824B-73652D204BB8}" type="presOf" srcId="{CB0221D6-DB53-4E2E-9F04-968D10BF0C1D}" destId="{C6DF721F-7CD2-43CD-AB67-EB8901DA6DA2}" srcOrd="0" destOrd="0" presId="urn:microsoft.com/office/officeart/2005/8/layout/radial1"/>
    <dgm:cxn modelId="{46C5870F-27ED-40E2-BADA-73ED49E6D1A6}" type="presOf" srcId="{CA92D710-D4F3-42BC-B087-98253B3722CC}" destId="{C154022E-65F2-4CB2-9127-4E37480439A5}" srcOrd="1" destOrd="0" presId="urn:microsoft.com/office/officeart/2005/8/layout/radial1"/>
    <dgm:cxn modelId="{82676E5E-4AC6-43E6-AE04-BD3635135682}" type="presOf" srcId="{CB0221D6-DB53-4E2E-9F04-968D10BF0C1D}" destId="{5345241E-0871-4887-98FB-C20FE06FBBFD}" srcOrd="1" destOrd="0" presId="urn:microsoft.com/office/officeart/2005/8/layout/radial1"/>
    <dgm:cxn modelId="{6A24775E-B479-4ECF-8593-3129304FF0A2}" srcId="{74F2AA89-DA17-4593-86D0-65B074C2C4DF}" destId="{E92CB21F-818E-4085-BCD2-4A2911147514}" srcOrd="6" destOrd="0" parTransId="{CB0221D6-DB53-4E2E-9F04-968D10BF0C1D}" sibTransId="{616A9F8D-CCD3-470C-924C-CB3C6D9EC407}"/>
    <dgm:cxn modelId="{1B7EE068-5753-47F6-BFE4-0B1AE9314CEE}" type="presOf" srcId="{3CEE7535-F627-4E15-8337-2E325D9314DF}" destId="{B8CE7C74-3033-46D2-9A6B-19AB80E0D57D}" srcOrd="1" destOrd="0" presId="urn:microsoft.com/office/officeart/2005/8/layout/radial1"/>
    <dgm:cxn modelId="{90CCF777-C7B5-43EB-8F4A-461BE75DBD1D}" type="presOf" srcId="{987792D5-0A73-408E-A938-BA3B5F0AD40B}" destId="{DC9767C5-87B6-4343-8700-3E18547BF897}" srcOrd="1" destOrd="0" presId="urn:microsoft.com/office/officeart/2005/8/layout/radial1"/>
    <dgm:cxn modelId="{755065F1-1D3E-4369-A356-8AAF74FBB1B2}" type="presOf" srcId="{0F2FB7FF-8B3E-4D09-AA3D-D1D4402A78F0}" destId="{1AB62D75-44C0-42FF-B890-A8AD1455B5EC}" srcOrd="0" destOrd="0" presId="urn:microsoft.com/office/officeart/2005/8/layout/radial1"/>
    <dgm:cxn modelId="{72E8F93E-85EE-46A1-BE83-5EFFBA6829BE}" srcId="{74F2AA89-DA17-4593-86D0-65B074C2C4DF}" destId="{2CA9A15F-4FD7-41F5-8B5E-EAFE33CD47AA}" srcOrd="2" destOrd="0" parTransId="{3CEE7535-F627-4E15-8337-2E325D9314DF}" sibTransId="{A53952D4-1B0E-4E29-92BB-59FAABC8D56D}"/>
    <dgm:cxn modelId="{A105D9F9-F1DB-4310-8752-A91530519671}" type="presOf" srcId="{DD63C7B5-1C5F-4B2D-B7F3-FB323CF35B34}" destId="{10F91EED-C774-435E-9695-E76D1C1EAAB3}" srcOrd="0" destOrd="0" presId="urn:microsoft.com/office/officeart/2005/8/layout/radial1"/>
    <dgm:cxn modelId="{923C789B-D403-4F4A-BE9E-803C41D8CEE7}" type="presOf" srcId="{13901F92-352F-4772-AE67-545EFA3D19FE}" destId="{94D45528-072F-4212-B0E3-37B0C563741F}" srcOrd="1" destOrd="0" presId="urn:microsoft.com/office/officeart/2005/8/layout/radial1"/>
    <dgm:cxn modelId="{15AA0FA3-4561-4CC2-866D-45ADC69217B9}" type="presOf" srcId="{74F2AA89-DA17-4593-86D0-65B074C2C4DF}" destId="{0C99DB90-03EA-4918-9338-C2209DA562BE}" srcOrd="0" destOrd="0" presId="urn:microsoft.com/office/officeart/2005/8/layout/radial1"/>
    <dgm:cxn modelId="{F4CAD968-9FC8-469F-8F15-938558C5CEE9}" type="presOf" srcId="{A28A24D5-750A-4855-9947-AC7F24608CF3}" destId="{92975308-8433-473E-A38D-2EEF22ED94C6}" srcOrd="0" destOrd="0" presId="urn:microsoft.com/office/officeart/2005/8/layout/radial1"/>
    <dgm:cxn modelId="{3ED6DE2D-4F69-411E-B4BE-C26F5B890B91}" srcId="{74F2AA89-DA17-4593-86D0-65B074C2C4DF}" destId="{7FE84098-C13F-4EAD-9941-DC96307AC285}" srcOrd="7" destOrd="0" parTransId="{F38A4013-FA11-4B93-95A0-1F4670497D64}" sibTransId="{F7E4D2C4-0D00-4D7E-BEF7-AB7F119AC966}"/>
    <dgm:cxn modelId="{BF28D479-CF42-4C72-AF76-2F8E04FD05F8}" type="presOf" srcId="{CA92D710-D4F3-42BC-B087-98253B3722CC}" destId="{68CDFB12-BDE7-4668-8B48-8A3EFF850DDA}" srcOrd="0" destOrd="0" presId="urn:microsoft.com/office/officeart/2005/8/layout/radial1"/>
    <dgm:cxn modelId="{0098D9D4-E65C-4031-A985-6839F416D435}" type="presOf" srcId="{91B52872-9DEE-4FE1-AB26-744C05E3C5DF}" destId="{94495EB9-292C-4E65-8103-47FA5F8791C3}" srcOrd="1" destOrd="0" presId="urn:microsoft.com/office/officeart/2005/8/layout/radial1"/>
    <dgm:cxn modelId="{368625C3-9BC4-4B90-BFCA-CC7386DE374F}" type="presOf" srcId="{F27E8A1E-8F88-4702-947B-D755D2F3B1C4}" destId="{0D5F62B1-631C-4356-B42A-C129E91E5C95}" srcOrd="0" destOrd="0" presId="urn:microsoft.com/office/officeart/2005/8/layout/radial1"/>
    <dgm:cxn modelId="{03329554-A66F-4847-B1EC-57CC000FBB15}" type="presOf" srcId="{91B52872-9DEE-4FE1-AB26-744C05E3C5DF}" destId="{8B13C0DE-BF5D-4342-AF76-2DE2C383AD90}" srcOrd="0" destOrd="0" presId="urn:microsoft.com/office/officeart/2005/8/layout/radial1"/>
    <dgm:cxn modelId="{FA5224B1-1DFF-4250-B5F1-5F1AEFA8D216}" type="presOf" srcId="{987792D5-0A73-408E-A938-BA3B5F0AD40B}" destId="{9963CA46-A86E-404B-BAF7-CF91377CDF1A}" srcOrd="0" destOrd="0" presId="urn:microsoft.com/office/officeart/2005/8/layout/radial1"/>
    <dgm:cxn modelId="{44097A81-76A9-43C9-9B60-8EA354C1DE87}" type="presParOf" srcId="{93446AE2-E1E9-47D4-85B9-666C25956469}" destId="{0C99DB90-03EA-4918-9338-C2209DA562BE}" srcOrd="0" destOrd="0" presId="urn:microsoft.com/office/officeart/2005/8/layout/radial1"/>
    <dgm:cxn modelId="{A2088A41-826B-4329-9F72-D5AFEF03F563}" type="presParOf" srcId="{93446AE2-E1E9-47D4-85B9-666C25956469}" destId="{8B13C0DE-BF5D-4342-AF76-2DE2C383AD90}" srcOrd="1" destOrd="0" presId="urn:microsoft.com/office/officeart/2005/8/layout/radial1"/>
    <dgm:cxn modelId="{FB3356DE-0BC6-4476-9B6C-4A86B5CA156E}" type="presParOf" srcId="{8B13C0DE-BF5D-4342-AF76-2DE2C383AD90}" destId="{94495EB9-292C-4E65-8103-47FA5F8791C3}" srcOrd="0" destOrd="0" presId="urn:microsoft.com/office/officeart/2005/8/layout/radial1"/>
    <dgm:cxn modelId="{09E5EC4D-839C-4BCF-AA53-85C7737DF037}" type="presParOf" srcId="{93446AE2-E1E9-47D4-85B9-666C25956469}" destId="{2B62728E-4D7A-4747-B378-B8D3F84E6B30}" srcOrd="2" destOrd="0" presId="urn:microsoft.com/office/officeart/2005/8/layout/radial1"/>
    <dgm:cxn modelId="{33569F27-7581-4B23-B6EF-259936D924DC}" type="presParOf" srcId="{93446AE2-E1E9-47D4-85B9-666C25956469}" destId="{9963CA46-A86E-404B-BAF7-CF91377CDF1A}" srcOrd="3" destOrd="0" presId="urn:microsoft.com/office/officeart/2005/8/layout/radial1"/>
    <dgm:cxn modelId="{3E5235D8-8A74-41A9-97E6-E84CEFB79762}" type="presParOf" srcId="{9963CA46-A86E-404B-BAF7-CF91377CDF1A}" destId="{DC9767C5-87B6-4343-8700-3E18547BF897}" srcOrd="0" destOrd="0" presId="urn:microsoft.com/office/officeart/2005/8/layout/radial1"/>
    <dgm:cxn modelId="{2EE38842-0ABC-4FEB-803E-78C0FB5983AA}" type="presParOf" srcId="{93446AE2-E1E9-47D4-85B9-666C25956469}" destId="{0D5F62B1-631C-4356-B42A-C129E91E5C95}" srcOrd="4" destOrd="0" presId="urn:microsoft.com/office/officeart/2005/8/layout/radial1"/>
    <dgm:cxn modelId="{39F07B29-EF4C-41A1-B5D4-C343A1BCE5ED}" type="presParOf" srcId="{93446AE2-E1E9-47D4-85B9-666C25956469}" destId="{0B843B02-4AF7-45AE-A81B-257B6AF0A492}" srcOrd="5" destOrd="0" presId="urn:microsoft.com/office/officeart/2005/8/layout/radial1"/>
    <dgm:cxn modelId="{4BB24D16-7A51-4EB4-B651-F5DCBEF9352F}" type="presParOf" srcId="{0B843B02-4AF7-45AE-A81B-257B6AF0A492}" destId="{B8CE7C74-3033-46D2-9A6B-19AB80E0D57D}" srcOrd="0" destOrd="0" presId="urn:microsoft.com/office/officeart/2005/8/layout/radial1"/>
    <dgm:cxn modelId="{C933AF83-9512-49BF-8FDB-B8B3FD7D3059}" type="presParOf" srcId="{93446AE2-E1E9-47D4-85B9-666C25956469}" destId="{26F2C63A-B94E-4D57-A198-4B3D0C6E3805}" srcOrd="6" destOrd="0" presId="urn:microsoft.com/office/officeart/2005/8/layout/radial1"/>
    <dgm:cxn modelId="{92868BBE-7641-4FB4-B1D8-63BC2BBCB1B2}" type="presParOf" srcId="{93446AE2-E1E9-47D4-85B9-666C25956469}" destId="{3226D437-F5D6-48D2-B655-01932A48DD69}" srcOrd="7" destOrd="0" presId="urn:microsoft.com/office/officeart/2005/8/layout/radial1"/>
    <dgm:cxn modelId="{4D8D4C92-8048-4FC2-833A-B5A9445ACBDC}" type="presParOf" srcId="{3226D437-F5D6-48D2-B655-01932A48DD69}" destId="{94D45528-072F-4212-B0E3-37B0C563741F}" srcOrd="0" destOrd="0" presId="urn:microsoft.com/office/officeart/2005/8/layout/radial1"/>
    <dgm:cxn modelId="{35EFA2C6-7AB3-49ED-A407-C99C0708CC50}" type="presParOf" srcId="{93446AE2-E1E9-47D4-85B9-666C25956469}" destId="{0F59DFAE-C8CB-4E6C-995F-7A24D3FFD550}" srcOrd="8" destOrd="0" presId="urn:microsoft.com/office/officeart/2005/8/layout/radial1"/>
    <dgm:cxn modelId="{A5F5D625-B470-470D-B3D8-C56CF051A4F4}" type="presParOf" srcId="{93446AE2-E1E9-47D4-85B9-666C25956469}" destId="{1AB62D75-44C0-42FF-B890-A8AD1455B5EC}" srcOrd="9" destOrd="0" presId="urn:microsoft.com/office/officeart/2005/8/layout/radial1"/>
    <dgm:cxn modelId="{A7BE35BD-FE33-499E-AD6A-C4400BEB76F4}" type="presParOf" srcId="{1AB62D75-44C0-42FF-B890-A8AD1455B5EC}" destId="{57B37376-6D08-47E3-BA81-48862FDFA223}" srcOrd="0" destOrd="0" presId="urn:microsoft.com/office/officeart/2005/8/layout/radial1"/>
    <dgm:cxn modelId="{2353C4AB-47FB-4435-800A-25EA47907E96}" type="presParOf" srcId="{93446AE2-E1E9-47D4-85B9-666C25956469}" destId="{10F91EED-C774-435E-9695-E76D1C1EAAB3}" srcOrd="10" destOrd="0" presId="urn:microsoft.com/office/officeart/2005/8/layout/radial1"/>
    <dgm:cxn modelId="{00C407BB-89C8-4BDB-83ED-4AC80F961772}" type="presParOf" srcId="{93446AE2-E1E9-47D4-85B9-666C25956469}" destId="{68CDFB12-BDE7-4668-8B48-8A3EFF850DDA}" srcOrd="11" destOrd="0" presId="urn:microsoft.com/office/officeart/2005/8/layout/radial1"/>
    <dgm:cxn modelId="{5A863532-7947-421B-A367-156D8C493FC4}" type="presParOf" srcId="{68CDFB12-BDE7-4668-8B48-8A3EFF850DDA}" destId="{C154022E-65F2-4CB2-9127-4E37480439A5}" srcOrd="0" destOrd="0" presId="urn:microsoft.com/office/officeart/2005/8/layout/radial1"/>
    <dgm:cxn modelId="{B05DDA45-7DA0-4E25-B3DF-DC42FE0F6EA9}" type="presParOf" srcId="{93446AE2-E1E9-47D4-85B9-666C25956469}" destId="{92975308-8433-473E-A38D-2EEF22ED94C6}" srcOrd="12" destOrd="0" presId="urn:microsoft.com/office/officeart/2005/8/layout/radial1"/>
    <dgm:cxn modelId="{2005557E-E24E-4BB3-AEAE-A4569CD4F54E}" type="presParOf" srcId="{93446AE2-E1E9-47D4-85B9-666C25956469}" destId="{C6DF721F-7CD2-43CD-AB67-EB8901DA6DA2}" srcOrd="13" destOrd="0" presId="urn:microsoft.com/office/officeart/2005/8/layout/radial1"/>
    <dgm:cxn modelId="{FA277DA6-C19B-40D0-8110-85686C3D66B5}" type="presParOf" srcId="{C6DF721F-7CD2-43CD-AB67-EB8901DA6DA2}" destId="{5345241E-0871-4887-98FB-C20FE06FBBFD}" srcOrd="0" destOrd="0" presId="urn:microsoft.com/office/officeart/2005/8/layout/radial1"/>
    <dgm:cxn modelId="{14B60D42-DB93-493D-BA00-A3D28B81601C}" type="presParOf" srcId="{93446AE2-E1E9-47D4-85B9-666C25956469}" destId="{BE9592B6-2CF8-4C2F-9AE7-5FE2F8E636EA}" srcOrd="14" destOrd="0" presId="urn:microsoft.com/office/officeart/2005/8/layout/radial1"/>
    <dgm:cxn modelId="{77976F98-1B6E-4295-9832-9189ED6144F8}" type="presParOf" srcId="{93446AE2-E1E9-47D4-85B9-666C25956469}" destId="{16969A93-ED31-439A-A082-896F63558C0F}" srcOrd="15" destOrd="0" presId="urn:microsoft.com/office/officeart/2005/8/layout/radial1"/>
    <dgm:cxn modelId="{70E9BC47-ADD5-46DA-832A-8FC1E1D0CD70}" type="presParOf" srcId="{16969A93-ED31-439A-A082-896F63558C0F}" destId="{3655E111-4C64-4895-8759-A33F79E5B17E}" srcOrd="0" destOrd="0" presId="urn:microsoft.com/office/officeart/2005/8/layout/radial1"/>
    <dgm:cxn modelId="{4FB494DC-4E6D-4E2F-84EE-D5EB5116EBEA}" type="presParOf" srcId="{93446AE2-E1E9-47D4-85B9-666C25956469}" destId="{FE20B8B9-D68B-4A17-99C1-609D25F84FD8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09D2E-517F-4FAB-A276-992EF336B28A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0FCA3-D473-46D7-8933-1DC4AA019B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530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A4078-EE3A-4D2F-A023-2E7955F4FE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879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060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solidFill>
            <a:srgbClr val="FFFFFF"/>
          </a:solidFill>
          <a:ln/>
        </p:spPr>
      </p:sp>
      <p:sp>
        <p:nvSpPr>
          <p:cNvPr id="149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111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solidFill>
            <a:srgbClr val="FFFFFF"/>
          </a:solidFill>
          <a:ln/>
        </p:spPr>
      </p:sp>
      <p:sp>
        <p:nvSpPr>
          <p:cNvPr id="151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718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13209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868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AE82-8436-4321-A942-C8E452BC5C62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EBE46-EA82-4EAE-9653-B8588D1AA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880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AE82-8436-4321-A942-C8E452BC5C62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EBE46-EA82-4EAE-9653-B8588D1AA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201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AE82-8436-4321-A942-C8E452BC5C62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EBE46-EA82-4EAE-9653-B8588D1AA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754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AE82-8436-4321-A942-C8E452BC5C62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EBE46-EA82-4EAE-9653-B8588D1AA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53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AE82-8436-4321-A942-C8E452BC5C62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EBE46-EA82-4EAE-9653-B8588D1AA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739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AE82-8436-4321-A942-C8E452BC5C62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EBE46-EA82-4EAE-9653-B8588D1AA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97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AE82-8436-4321-A942-C8E452BC5C62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EBE46-EA82-4EAE-9653-B8588D1AA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8105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AE82-8436-4321-A942-C8E452BC5C62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EBE46-EA82-4EAE-9653-B8588D1AA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477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AE82-8436-4321-A942-C8E452BC5C62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EBE46-EA82-4EAE-9653-B8588D1AA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225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AE82-8436-4321-A942-C8E452BC5C62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EBE46-EA82-4EAE-9653-B8588D1AA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313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AE82-8436-4321-A942-C8E452BC5C62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EBE46-EA82-4EAE-9653-B8588D1AA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384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4AE82-8436-4321-A942-C8E452BC5C62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EBE46-EA82-4EAE-9653-B8588D1AA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300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1" y="565150"/>
            <a:ext cx="7886700" cy="5240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550" y="2316927"/>
            <a:ext cx="7543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‘Time to </a:t>
            </a:r>
            <a:r>
              <a:rPr lang="en-US" sz="6000" dirty="0" err="1" smtClean="0"/>
              <a:t>TaLK</a:t>
            </a:r>
            <a:r>
              <a:rPr lang="en-US" sz="6000" dirty="0" smtClean="0"/>
              <a:t>’</a:t>
            </a:r>
          </a:p>
          <a:p>
            <a:pPr algn="ctr"/>
            <a:endParaRPr lang="en-US" sz="6000" dirty="0"/>
          </a:p>
          <a:p>
            <a:pPr algn="ctr"/>
            <a:r>
              <a:rPr lang="en-US" sz="6000" dirty="0" err="1" smtClean="0"/>
              <a:t>Finham</a:t>
            </a:r>
            <a:r>
              <a:rPr lang="en-US" sz="6000" dirty="0" smtClean="0"/>
              <a:t> Park School</a:t>
            </a:r>
            <a:endParaRPr lang="en-GB" sz="6000" dirty="0"/>
          </a:p>
        </p:txBody>
      </p:sp>
    </p:spTree>
    <p:extLst>
      <p:ext uri="{BB962C8B-B14F-4D97-AF65-F5344CB8AC3E}">
        <p14:creationId xmlns:p14="http://schemas.microsoft.com/office/powerpoint/2010/main" val="1274736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720303"/>
            <a:ext cx="7886700" cy="994172"/>
          </a:xfrm>
        </p:spPr>
        <p:txBody>
          <a:bodyPr>
            <a:normAutofit/>
          </a:bodyPr>
          <a:lstStyle/>
          <a:p>
            <a:r>
              <a:rPr lang="en-GB" sz="4125" b="1" dirty="0" smtClean="0"/>
              <a:t>2016-2017 </a:t>
            </a:r>
            <a:r>
              <a:rPr lang="en-GB" sz="4125" b="1" dirty="0"/>
              <a:t>priorities…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253" y="2827717"/>
            <a:ext cx="7858528" cy="2971348"/>
          </a:xfrm>
        </p:spPr>
        <p:txBody>
          <a:bodyPr/>
          <a:lstStyle/>
          <a:p>
            <a:pPr lvl="0"/>
            <a:r>
              <a:rPr lang="en-GB" sz="2400" dirty="0"/>
              <a:t>ASSESSMENT FOR LEARNING including marking for </a:t>
            </a:r>
            <a:r>
              <a:rPr lang="en-GB" sz="2400" b="1" dirty="0">
                <a:solidFill>
                  <a:srgbClr val="FF0000"/>
                </a:solidFill>
              </a:rPr>
              <a:t>literacy</a:t>
            </a:r>
          </a:p>
          <a:p>
            <a:pPr lvl="0"/>
            <a:r>
              <a:rPr lang="en-GB" sz="2400" dirty="0"/>
              <a:t>HIGH CHALLENGE CLASSROOMS</a:t>
            </a:r>
          </a:p>
          <a:p>
            <a:r>
              <a:rPr lang="en-GB" sz="2400" dirty="0"/>
              <a:t>ENGAGING BOYS AND IMPROVING THEIR PROGRESS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748584" y="4514850"/>
            <a:ext cx="7646831" cy="18716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Linked to our School Development Plan</a:t>
            </a:r>
          </a:p>
          <a:p>
            <a:pPr algn="ctr"/>
            <a:r>
              <a:rPr lang="en-US" sz="3600" dirty="0">
                <a:solidFill>
                  <a:schemeClr val="tx1"/>
                </a:solidFill>
              </a:rPr>
              <a:t>a</a:t>
            </a:r>
            <a:r>
              <a:rPr lang="en-US" sz="3600" dirty="0" smtClean="0">
                <a:solidFill>
                  <a:schemeClr val="tx1"/>
                </a:solidFill>
              </a:rPr>
              <a:t>nd included on appraisal for all staff</a:t>
            </a:r>
            <a:endParaRPr lang="en-GB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931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148481" name="Rectangle 2"/>
          <p:cNvSpPr>
            <a:spLocks noGrp="1" noChangeArrowheads="1"/>
          </p:cNvSpPr>
          <p:nvPr>
            <p:ph type="title"/>
          </p:nvPr>
        </p:nvSpPr>
        <p:spPr>
          <a:xfrm>
            <a:off x="605308" y="1507802"/>
            <a:ext cx="8431637" cy="994172"/>
          </a:xfrm>
        </p:spPr>
        <p:txBody>
          <a:bodyPr>
            <a:noAutofit/>
          </a:bodyPr>
          <a:lstStyle/>
          <a:p>
            <a:r>
              <a:rPr lang="en-US" sz="3750" b="1" dirty="0">
                <a:solidFill>
                  <a:srgbClr val="7030A0"/>
                </a:solidFill>
              </a:rPr>
              <a:t>A “signature pedagogy” for teacher learning</a:t>
            </a:r>
          </a:p>
        </p:txBody>
      </p:sp>
      <p:sp>
        <p:nvSpPr>
          <p:cNvPr id="148482" name="Rectangle 3"/>
          <p:cNvSpPr>
            <a:spLocks noGrp="1" noChangeArrowheads="1"/>
          </p:cNvSpPr>
          <p:nvPr>
            <p:ph idx="1"/>
          </p:nvPr>
        </p:nvSpPr>
        <p:spPr>
          <a:xfrm>
            <a:off x="521595" y="2619610"/>
            <a:ext cx="8515350" cy="326350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Every </a:t>
            </a:r>
            <a:r>
              <a:rPr lang="en-US" dirty="0" err="1" smtClean="0"/>
              <a:t>TaLk</a:t>
            </a:r>
            <a:r>
              <a:rPr lang="en-US" dirty="0" smtClean="0"/>
              <a:t> workshop follows the same structure and sequence of activities: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Activity 1: Introduction (5 minutes)</a:t>
            </a:r>
          </a:p>
          <a:p>
            <a:pPr lvl="1"/>
            <a:r>
              <a:rPr lang="en-US" dirty="0" smtClean="0"/>
              <a:t>Activity 2: Starter activity (5 minutes)</a:t>
            </a:r>
          </a:p>
          <a:p>
            <a:pPr lvl="1"/>
            <a:r>
              <a:rPr lang="en-US" dirty="0" smtClean="0"/>
              <a:t>Activity 3: Feedback (15 minutes)</a:t>
            </a:r>
          </a:p>
          <a:p>
            <a:pPr lvl="1"/>
            <a:r>
              <a:rPr lang="en-US" dirty="0" smtClean="0"/>
              <a:t>Activity 4: New learning about one of 3 priority areas (15 minutes)</a:t>
            </a:r>
          </a:p>
          <a:p>
            <a:pPr lvl="1"/>
            <a:r>
              <a:rPr lang="en-US" dirty="0" smtClean="0"/>
              <a:t>Activity 5: Personal action planning (10 minutes)</a:t>
            </a:r>
          </a:p>
          <a:p>
            <a:pPr lvl="1"/>
            <a:r>
              <a:rPr lang="en-US" dirty="0" smtClean="0"/>
              <a:t>Activity 6: Review of learning (5 minutes)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D6238C2-C284-AD4D-8FB8-9663937FCA09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27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150529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1440187"/>
            <a:ext cx="7886700" cy="994172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Every </a:t>
            </a:r>
            <a:r>
              <a:rPr lang="en-US" b="1" dirty="0" err="1" smtClean="0">
                <a:solidFill>
                  <a:srgbClr val="7030A0"/>
                </a:solidFill>
              </a:rPr>
              <a:t>TaLk</a:t>
            </a:r>
            <a:r>
              <a:rPr lang="en-US" b="1" dirty="0" smtClean="0">
                <a:solidFill>
                  <a:srgbClr val="7030A0"/>
                </a:solidFill>
              </a:rPr>
              <a:t> group needs direction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50530" name="Rectangle 3"/>
          <p:cNvSpPr>
            <a:spLocks noGrp="1" noChangeArrowheads="1"/>
          </p:cNvSpPr>
          <p:nvPr>
            <p:ph idx="1"/>
          </p:nvPr>
        </p:nvSpPr>
        <p:spPr>
          <a:xfrm>
            <a:off x="628650" y="2331244"/>
            <a:ext cx="7088886" cy="3943350"/>
          </a:xfrm>
        </p:spPr>
        <p:txBody>
          <a:bodyPr/>
          <a:lstStyle/>
          <a:p>
            <a:r>
              <a:rPr lang="en-US" dirty="0" smtClean="0"/>
              <a:t>The job of the </a:t>
            </a:r>
            <a:r>
              <a:rPr lang="en-US" dirty="0" err="1" smtClean="0"/>
              <a:t>TaLk</a:t>
            </a:r>
            <a:r>
              <a:rPr lang="en-US" dirty="0" smtClean="0"/>
              <a:t> facilitator(s):</a:t>
            </a:r>
          </a:p>
          <a:p>
            <a:pPr lvl="1"/>
            <a:r>
              <a:rPr lang="en-US" dirty="0" smtClean="0"/>
              <a:t>To ensure that all necessary resources are available at meetings </a:t>
            </a:r>
          </a:p>
          <a:p>
            <a:pPr lvl="1"/>
            <a:r>
              <a:rPr lang="en-US" dirty="0" smtClean="0"/>
              <a:t>To ensure that the agenda is followed</a:t>
            </a:r>
          </a:p>
          <a:p>
            <a:pPr lvl="1"/>
            <a:r>
              <a:rPr lang="en-US" dirty="0" smtClean="0"/>
              <a:t>To maintain a collegial and supportive environment</a:t>
            </a:r>
          </a:p>
          <a:p>
            <a:pPr marL="342900" lvl="1" indent="0">
              <a:buNone/>
            </a:pPr>
            <a:endParaRPr lang="en-US" dirty="0" smtClean="0"/>
          </a:p>
          <a:p>
            <a:r>
              <a:rPr lang="en-US" dirty="0" smtClean="0"/>
              <a:t>But most important of all:</a:t>
            </a:r>
          </a:p>
          <a:p>
            <a:pPr lvl="1"/>
            <a:r>
              <a:rPr lang="en-US" dirty="0" smtClean="0"/>
              <a:t>It is not to be the “expert.”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D6238C2-C284-AD4D-8FB8-9663937FCA09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5153" y="3760330"/>
            <a:ext cx="2889295" cy="200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63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1310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Making a commitment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31074" name="Rectangle 3"/>
          <p:cNvSpPr>
            <a:spLocks noGrp="1" noChangeArrowheads="1"/>
          </p:cNvSpPr>
          <p:nvPr>
            <p:ph idx="1"/>
          </p:nvPr>
        </p:nvSpPr>
        <p:spPr>
          <a:xfrm>
            <a:off x="782392" y="2057401"/>
            <a:ext cx="6935144" cy="381469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Action planning:</a:t>
            </a:r>
          </a:p>
          <a:p>
            <a:pPr lvl="1"/>
            <a:r>
              <a:rPr lang="en-US" dirty="0" smtClean="0"/>
              <a:t>Forces teachers to make their ideas concrete and creates a record</a:t>
            </a:r>
          </a:p>
          <a:p>
            <a:pPr lvl="1"/>
            <a:r>
              <a:rPr lang="en-US" dirty="0" smtClean="0"/>
              <a:t>Makes the teachers accountable for doing what they promised</a:t>
            </a:r>
          </a:p>
          <a:p>
            <a:pPr marL="342900" lvl="1" indent="0">
              <a:buNone/>
            </a:pPr>
            <a:endParaRPr lang="en-US" dirty="0" smtClean="0"/>
          </a:p>
          <a:p>
            <a:r>
              <a:rPr lang="en-US" dirty="0" smtClean="0"/>
              <a:t>A good action plan:</a:t>
            </a:r>
          </a:p>
          <a:p>
            <a:pPr lvl="1"/>
            <a:r>
              <a:rPr lang="en-US" dirty="0" smtClean="0"/>
              <a:t>Does not try to change everything at once</a:t>
            </a:r>
          </a:p>
          <a:p>
            <a:pPr lvl="1"/>
            <a:r>
              <a:rPr lang="en-US" dirty="0" smtClean="0"/>
              <a:t>Spells out specific changes in teaching practice and the </a:t>
            </a:r>
            <a:r>
              <a:rPr lang="en-US" b="1" dirty="0" smtClean="0"/>
              <a:t>impact</a:t>
            </a:r>
            <a:r>
              <a:rPr lang="en-US" dirty="0" smtClean="0"/>
              <a:t> they will have</a:t>
            </a:r>
          </a:p>
          <a:p>
            <a:pPr lvl="1"/>
            <a:r>
              <a:rPr lang="en-US" dirty="0" smtClean="0"/>
              <a:t>Relates to the 3 key priorities</a:t>
            </a:r>
          </a:p>
          <a:p>
            <a:pPr lvl="1"/>
            <a:r>
              <a:rPr lang="en-US" dirty="0" smtClean="0"/>
              <a:t>Is achievable within a reasonable period of time</a:t>
            </a:r>
          </a:p>
          <a:p>
            <a:pPr lvl="1"/>
            <a:r>
              <a:rPr lang="en-US" dirty="0" smtClean="0"/>
              <a:t>Identifies something that the teacher will no longer do or will do less of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D6238C2-C284-AD4D-8FB8-9663937FCA09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2054" name="Picture 6" descr="Image result for commitment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31" b="20507"/>
          <a:stretch/>
        </p:blipFill>
        <p:spPr bwMode="auto">
          <a:xfrm>
            <a:off x="6288397" y="333488"/>
            <a:ext cx="2541278" cy="147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6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014"/>
            <a:ext cx="9144000" cy="5143500"/>
          </a:xfrm>
          <a:prstGeom prst="rect">
            <a:avLst/>
          </a:prstGeom>
        </p:spPr>
      </p:pic>
      <p:sp>
        <p:nvSpPr>
          <p:cNvPr id="152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Peer observation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52578" name="Rectangle 3"/>
          <p:cNvSpPr>
            <a:spLocks noGrp="1" noChangeArrowheads="1"/>
          </p:cNvSpPr>
          <p:nvPr>
            <p:ph idx="1"/>
          </p:nvPr>
        </p:nvSpPr>
        <p:spPr>
          <a:xfrm>
            <a:off x="628650" y="2057400"/>
            <a:ext cx="7088886" cy="3943350"/>
          </a:xfrm>
        </p:spPr>
        <p:txBody>
          <a:bodyPr/>
          <a:lstStyle/>
          <a:p>
            <a:r>
              <a:rPr lang="en-US" dirty="0" smtClean="0"/>
              <a:t>Run to the agenda of the observed, not the observer: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Observed teacher specifies focus of observation:</a:t>
            </a:r>
          </a:p>
          <a:p>
            <a:pPr lvl="2"/>
            <a:r>
              <a:rPr lang="en-US" dirty="0" smtClean="0"/>
              <a:t>E.g., teacher wants to increase wait time.</a:t>
            </a:r>
          </a:p>
          <a:p>
            <a:pPr lvl="1"/>
            <a:r>
              <a:rPr lang="en-US" dirty="0" smtClean="0"/>
              <a:t>Observed teacher specifies what counts as evidence:</a:t>
            </a:r>
          </a:p>
          <a:p>
            <a:pPr lvl="2"/>
            <a:r>
              <a:rPr lang="en-US" dirty="0" smtClean="0"/>
              <a:t>Provides observer with a stopwatch to log wait times.</a:t>
            </a:r>
          </a:p>
          <a:p>
            <a:pPr lvl="1"/>
            <a:r>
              <a:rPr lang="en-US" dirty="0" smtClean="0"/>
              <a:t>Observed teacher owns any notes made during the observation.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D6238C2-C284-AD4D-8FB8-9663937FCA09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78935">
            <a:off x="7276190" y="4152758"/>
            <a:ext cx="1680506" cy="1658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67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90534" y="1789502"/>
            <a:ext cx="761293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4500" b="1" dirty="0">
                <a:ea typeface="ヒラギノ角ゴ ProN W3" charset="0"/>
                <a:cs typeface="ヒラギノ角ゴ ProN W3" charset="0"/>
              </a:rPr>
              <a:t>“Always make new mistakes.</a:t>
            </a:r>
            <a:r>
              <a:rPr lang="ja-JP" altLang="en-GB" sz="4500" b="1" dirty="0">
                <a:ea typeface="ヒラギノ角ゴ ProN W3" charset="0"/>
                <a:cs typeface="ヒラギノ角ゴ ProN W3" charset="0"/>
              </a:rPr>
              <a:t>”</a:t>
            </a:r>
            <a:endParaRPr lang="en-GB" altLang="ja-JP" sz="4500" b="1" dirty="0">
              <a:ea typeface="ヒラギノ角ゴ ProN W3" charset="0"/>
              <a:cs typeface="ヒラギノ角ゴ ProN W3" charset="0"/>
            </a:endParaRPr>
          </a:p>
          <a:p>
            <a:pPr algn="r"/>
            <a:r>
              <a:rPr lang="en-GB" altLang="ja-JP" sz="1875" dirty="0">
                <a:solidFill>
                  <a:srgbClr val="525A93"/>
                </a:solidFill>
                <a:ea typeface="ヒラギノ角ゴ ProN W3" charset="0"/>
                <a:cs typeface="ヒラギノ角ゴ ProN W3" charset="0"/>
              </a:rPr>
              <a:t>—Esther Dyson</a:t>
            </a:r>
          </a:p>
          <a:p>
            <a:endParaRPr lang="en-GB" sz="4125" u="sng" dirty="0"/>
          </a:p>
          <a:p>
            <a:r>
              <a:rPr lang="en-GB" sz="2625" u="sng" dirty="0"/>
              <a:t>Today’s Outcomes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625" dirty="0" smtClean="0"/>
              <a:t>To know our </a:t>
            </a:r>
            <a:r>
              <a:rPr lang="en-GB" sz="2625" dirty="0" err="1" smtClean="0"/>
              <a:t>TaLk</a:t>
            </a:r>
            <a:r>
              <a:rPr lang="en-GB" sz="2625" dirty="0" smtClean="0"/>
              <a:t> structure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625" dirty="0" smtClean="0"/>
              <a:t>To understand our principle of research for all teaching colleagues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625" dirty="0" smtClean="0"/>
              <a:t>To reflect on research in your own schools </a:t>
            </a:r>
          </a:p>
          <a:p>
            <a:pPr algn="ctr"/>
            <a:endParaRPr lang="en-GB" sz="3375" b="1" dirty="0"/>
          </a:p>
        </p:txBody>
      </p:sp>
    </p:spTree>
    <p:extLst>
      <p:ext uri="{BB962C8B-B14F-4D97-AF65-F5344CB8AC3E}">
        <p14:creationId xmlns:p14="http://schemas.microsoft.com/office/powerpoint/2010/main" val="425377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ble\Pictures\Blue background 2.jpg"/>
          <p:cNvPicPr>
            <a:picLocks noChangeAspect="1" noChangeArrowheads="1"/>
          </p:cNvPicPr>
          <p:nvPr/>
        </p:nvPicPr>
        <p:blipFill>
          <a:blip r:embed="rId2" cstate="print">
            <a:lum bright="-7000" contrast="3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</p:txBody>
      </p:sp>
      <p:pic>
        <p:nvPicPr>
          <p:cNvPr id="16388" name="Picture 5" descr="action-research-diagr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333375"/>
            <a:ext cx="6337300" cy="614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161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Don’t good teachers always. . 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>
                <a:cs typeface="Times New Roman" panose="02020603050405020304" pitchFamily="18" charset="0"/>
              </a:rPr>
              <a:t>. . . reflect on their work?</a:t>
            </a:r>
          </a:p>
          <a:p>
            <a:pPr eaLnBrk="1" hangingPunct="1">
              <a:buFontTx/>
              <a:buNone/>
            </a:pPr>
            <a:r>
              <a:rPr lang="en-US" altLang="en-US" smtClean="0">
                <a:cs typeface="Times New Roman" panose="02020603050405020304" pitchFamily="18" charset="0"/>
              </a:rPr>
              <a:t>. . . raise questions every day about their  	practice? </a:t>
            </a:r>
          </a:p>
          <a:p>
            <a:pPr eaLnBrk="1" hangingPunct="1">
              <a:buFontTx/>
              <a:buNone/>
            </a:pPr>
            <a:r>
              <a:rPr lang="en-US" altLang="en-US" smtClean="0">
                <a:cs typeface="Times New Roman" panose="02020603050405020304" pitchFamily="18" charset="0"/>
              </a:rPr>
              <a:t>. . . learn from their teaching?  </a:t>
            </a:r>
          </a:p>
          <a:p>
            <a:pPr eaLnBrk="1" hangingPunct="1">
              <a:buFontTx/>
              <a:buNone/>
            </a:pPr>
            <a:endParaRPr lang="en-US" altLang="en-US" smtClean="0"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en-US" altLang="en-US" smtClean="0">
                <a:cs typeface="Times New Roman" panose="02020603050405020304" pitchFamily="18" charset="0"/>
              </a:rPr>
              <a:t>YES!  This is informal “teacher research”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611188" y="5445125"/>
            <a:ext cx="79216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2000" b="1"/>
              <a:t>We know this is happening ….. but we need to show impact</a:t>
            </a:r>
          </a:p>
        </p:txBody>
      </p:sp>
      <p:pic>
        <p:nvPicPr>
          <p:cNvPr id="18437" name="Picture 6" descr="Seven Ways to Cure &quot;the Blurts&quot;--great ideas for ADHD kids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708275"/>
            <a:ext cx="1582737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870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/>
              <a:t/>
            </a:r>
            <a:br>
              <a:rPr lang="en-GB" altLang="en-US" sz="3200" smtClean="0"/>
            </a:br>
            <a:endParaRPr lang="en-GB" altLang="en-US" sz="3200" b="1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altLang="en-US" sz="2200" b="1" dirty="0" smtClean="0"/>
              <a:t>Develop questions</a:t>
            </a:r>
            <a:r>
              <a:rPr lang="en-GB" altLang="en-US" sz="2200" dirty="0" smtClean="0"/>
              <a:t> based on their own curiosity about their students' learning and their teaching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altLang="en-US" sz="2200" b="1" dirty="0" smtClean="0"/>
              <a:t>Investigate their questions</a:t>
            </a:r>
            <a:r>
              <a:rPr lang="en-GB" altLang="en-US" sz="2200" dirty="0" smtClean="0"/>
              <a:t> with their students systematically documenting what happens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altLang="en-US" sz="2200" b="1" dirty="0" smtClean="0"/>
              <a:t>Collect and analyse data</a:t>
            </a:r>
            <a:r>
              <a:rPr lang="en-GB" altLang="en-US" sz="2200" dirty="0" smtClean="0"/>
              <a:t> from their classes including their own observations and reflections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altLang="en-US" sz="2200" b="1" dirty="0" smtClean="0"/>
              <a:t>Examine</a:t>
            </a:r>
            <a:r>
              <a:rPr lang="en-GB" altLang="en-US" sz="2200" dirty="0" smtClean="0"/>
              <a:t> their assumptions and beliefs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altLang="en-US" sz="2200" b="1" dirty="0" smtClean="0"/>
              <a:t>Articulate</a:t>
            </a:r>
            <a:r>
              <a:rPr lang="en-GB" altLang="en-US" sz="2200" dirty="0" smtClean="0"/>
              <a:t> their theories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altLang="en-US" sz="2200" b="1" dirty="0" smtClean="0"/>
              <a:t>Discuss their research</a:t>
            </a:r>
            <a:r>
              <a:rPr lang="en-GB" altLang="en-US" sz="2200" dirty="0" smtClean="0"/>
              <a:t> with their colleagues for support as "critical friends" to validate their findings and interpretations of their data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altLang="en-US" sz="2200" b="1" dirty="0" smtClean="0"/>
              <a:t>Present findings to others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altLang="en-US" sz="2200" b="1" dirty="0" smtClean="0"/>
              <a:t>Talk to their students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altLang="en-US" sz="2200" b="1" dirty="0" smtClean="0"/>
              <a:t>Give presentations</a:t>
            </a:r>
            <a:r>
              <a:rPr lang="en-GB" altLang="en-US" sz="2200" dirty="0" smtClean="0"/>
              <a:t> (talk to teacher in room next door, go to conferences)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altLang="en-US" sz="2200" b="1" dirty="0" smtClean="0"/>
              <a:t>Participate in teacher research</a:t>
            </a:r>
            <a:r>
              <a:rPr lang="en-GB" altLang="en-US" sz="2200" dirty="0" smtClean="0"/>
              <a:t> web sites, online forums, and e-mail communications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altLang="en-US" sz="2200" b="1" dirty="0" smtClean="0"/>
              <a:t>Write about their research</a:t>
            </a:r>
            <a:r>
              <a:rPr lang="en-GB" altLang="en-US" sz="2200" dirty="0" smtClean="0"/>
              <a:t> (school-wide publication, national)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GB" altLang="en-US" sz="2000" dirty="0" smtClean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GB" altLang="en-US" sz="2000" dirty="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468313" y="260350"/>
            <a:ext cx="8496300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GB" altLang="en-US" sz="3600" b="1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altLang="en-US" sz="3600" b="1"/>
              <a:t>What do Teacher Researchers Do?</a:t>
            </a:r>
          </a:p>
          <a:p>
            <a:pPr algn="ctr" eaLnBrk="1" hangingPunct="1"/>
            <a:endParaRPr lang="en-GB" altLang="en-US" sz="3600"/>
          </a:p>
        </p:txBody>
      </p:sp>
    </p:spTree>
    <p:extLst>
      <p:ext uri="{BB962C8B-B14F-4D97-AF65-F5344CB8AC3E}">
        <p14:creationId xmlns:p14="http://schemas.microsoft.com/office/powerpoint/2010/main" val="294377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ble\Pictures\Blue background 2.jpg"/>
          <p:cNvPicPr>
            <a:picLocks noChangeAspect="1" noChangeArrowheads="1"/>
          </p:cNvPicPr>
          <p:nvPr/>
        </p:nvPicPr>
        <p:blipFill>
          <a:blip r:embed="rId2" cstate="print">
            <a:lum bright="-7000" contrast="3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Diagram 3"/>
          <p:cNvGraphicFramePr/>
          <p:nvPr>
            <p:extLst/>
          </p:nvPr>
        </p:nvGraphicFramePr>
        <p:xfrm>
          <a:off x="352986" y="215152"/>
          <a:ext cx="8199344" cy="57855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63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81284547"/>
              </p:ext>
            </p:extLst>
          </p:nvPr>
        </p:nvGraphicFramePr>
        <p:xfrm>
          <a:off x="785813" y="1014413"/>
          <a:ext cx="7358063" cy="514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0008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243290" y="1906678"/>
            <a:ext cx="5312536" cy="3727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375" b="1" dirty="0">
                <a:solidFill>
                  <a:srgbClr val="7030A0"/>
                </a:solidFill>
              </a:rPr>
              <a:t>FACILITATOR</a:t>
            </a:r>
          </a:p>
          <a:p>
            <a:pPr algn="ctr"/>
            <a:r>
              <a:rPr lang="en-GB" sz="3375" b="1" dirty="0">
                <a:solidFill>
                  <a:srgbClr val="7030A0"/>
                </a:solidFill>
                <a:sym typeface="Wingdings" panose="05000000000000000000" pitchFamily="2" charset="2"/>
              </a:rPr>
              <a:t></a:t>
            </a:r>
            <a:endParaRPr lang="en-GB" sz="3375" b="1" dirty="0">
              <a:solidFill>
                <a:srgbClr val="7030A0"/>
              </a:solidFill>
            </a:endParaRPr>
          </a:p>
          <a:p>
            <a:pPr algn="ctr"/>
            <a:r>
              <a:rPr lang="en-GB" sz="3375" b="1" dirty="0">
                <a:solidFill>
                  <a:srgbClr val="7030A0"/>
                </a:solidFill>
              </a:rPr>
              <a:t>CO-FACILITATOR</a:t>
            </a:r>
          </a:p>
          <a:p>
            <a:pPr algn="ctr"/>
            <a:r>
              <a:rPr lang="en-GB" sz="3375" b="1" dirty="0">
                <a:solidFill>
                  <a:srgbClr val="7030A0"/>
                </a:solidFill>
                <a:sym typeface="Wingdings" panose="05000000000000000000" pitchFamily="2" charset="2"/>
              </a:rPr>
              <a:t></a:t>
            </a:r>
            <a:endParaRPr lang="en-GB" sz="3375" b="1" dirty="0">
              <a:solidFill>
                <a:srgbClr val="7030A0"/>
              </a:solidFill>
            </a:endParaRPr>
          </a:p>
          <a:p>
            <a:pPr algn="ctr"/>
            <a:r>
              <a:rPr lang="en-GB" sz="3375" b="1" dirty="0">
                <a:solidFill>
                  <a:srgbClr val="7030A0"/>
                </a:solidFill>
              </a:rPr>
              <a:t>FACULTY GROUP</a:t>
            </a:r>
          </a:p>
          <a:p>
            <a:pPr algn="ctr"/>
            <a:endParaRPr lang="en-GB" sz="3375" b="1" dirty="0">
              <a:solidFill>
                <a:srgbClr val="7030A0"/>
              </a:solidFill>
            </a:endParaRPr>
          </a:p>
          <a:p>
            <a:pPr algn="ctr"/>
            <a:r>
              <a:rPr lang="en-GB" sz="3375" b="1" dirty="0">
                <a:solidFill>
                  <a:srgbClr val="7030A0"/>
                </a:solidFill>
              </a:rPr>
              <a:t>LT LINK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529138" y="2457450"/>
            <a:ext cx="4114800" cy="34200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err="1" smtClean="0">
                <a:solidFill>
                  <a:schemeClr val="tx1"/>
                </a:solidFill>
              </a:rPr>
              <a:t>Organisation</a:t>
            </a:r>
            <a:r>
              <a:rPr lang="en-US" sz="4400" b="1" dirty="0" smtClean="0">
                <a:solidFill>
                  <a:schemeClr val="tx1"/>
                </a:solidFill>
              </a:rPr>
              <a:t> of our research groups</a:t>
            </a:r>
            <a:endParaRPr lang="en-GB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843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79512" y="514578"/>
            <a:ext cx="144016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Meeting 1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179512" y="1737446"/>
            <a:ext cx="144016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Meeting 2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179512" y="2960314"/>
            <a:ext cx="144016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Meeting 3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179512" y="4166765"/>
            <a:ext cx="144016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Meeting 4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179512" y="5373216"/>
            <a:ext cx="144016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Meeting 5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1691680" y="531471"/>
            <a:ext cx="2016224" cy="10801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Question setting and research methods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683705" y="5404618"/>
            <a:ext cx="2016224" cy="10801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Evaluating Work and Feedback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675147" y="1739461"/>
            <a:ext cx="2016224" cy="10801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Reviewing and Analysing Progress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675147" y="2961265"/>
            <a:ext cx="2016224" cy="10801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Reviewing and Analysing Progress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696876" y="4197495"/>
            <a:ext cx="2016224" cy="10801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Evaluating Work and Feedback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689906" y="2045958"/>
            <a:ext cx="2935028" cy="172819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Department Meeting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Share ideas, approaches being used with department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“Time to </a:t>
            </a:r>
            <a:r>
              <a:rPr lang="en-GB" dirty="0" err="1" smtClean="0">
                <a:solidFill>
                  <a:schemeClr val="tx1"/>
                </a:solidFill>
              </a:rPr>
              <a:t>TaLK</a:t>
            </a:r>
            <a:r>
              <a:rPr lang="en-GB" dirty="0" smtClean="0">
                <a:solidFill>
                  <a:schemeClr val="tx1"/>
                </a:solidFill>
              </a:rPr>
              <a:t>”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4689906" y="335305"/>
            <a:ext cx="2952328" cy="108012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Department Meeting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What areas does the faculty need to work on.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Allocate staff to groups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4709059" y="3969944"/>
            <a:ext cx="2915875" cy="108012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Department Meeting(s)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Present work from </a:t>
            </a:r>
            <a:r>
              <a:rPr lang="en-GB" dirty="0" err="1" smtClean="0">
                <a:solidFill>
                  <a:schemeClr val="tx1"/>
                </a:solidFill>
              </a:rPr>
              <a:t>TaLK</a:t>
            </a:r>
            <a:r>
              <a:rPr lang="en-GB" dirty="0" smtClean="0">
                <a:solidFill>
                  <a:schemeClr val="tx1"/>
                </a:solidFill>
              </a:rPr>
              <a:t> group</a:t>
            </a:r>
          </a:p>
        </p:txBody>
      </p:sp>
      <p:cxnSp>
        <p:nvCxnSpPr>
          <p:cNvPr id="47" name="Elbow Connector 46"/>
          <p:cNvCxnSpPr>
            <a:stCxn id="11" idx="3"/>
            <a:endCxn id="31" idx="1"/>
          </p:cNvCxnSpPr>
          <p:nvPr/>
        </p:nvCxnSpPr>
        <p:spPr>
          <a:xfrm flipV="1">
            <a:off x="3699929" y="4510004"/>
            <a:ext cx="1009130" cy="143467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>
            <a:stCxn id="17" idx="1"/>
            <a:endCxn id="10" idx="3"/>
          </p:cNvCxnSpPr>
          <p:nvPr/>
        </p:nvCxnSpPr>
        <p:spPr>
          <a:xfrm rot="10800000" flipV="1">
            <a:off x="3707904" y="875365"/>
            <a:ext cx="982002" cy="196166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Up-Down Arrow 62"/>
          <p:cNvSpPr/>
          <p:nvPr/>
        </p:nvSpPr>
        <p:spPr>
          <a:xfrm>
            <a:off x="7812360" y="44624"/>
            <a:ext cx="1224136" cy="6768752"/>
          </a:xfrm>
          <a:prstGeom prst="up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TaLK</a:t>
            </a:r>
            <a:r>
              <a:rPr lang="en-GB" dirty="0" smtClean="0">
                <a:solidFill>
                  <a:schemeClr val="tx1"/>
                </a:solidFill>
              </a:rPr>
              <a:t> Blogs /  T and L Frog Page / Spotlights / Performance Management documentation / Lesson Sample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4709059" y="5161432"/>
            <a:ext cx="2952328" cy="1566491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Summary of sub groups –Share work at WAGOLL Wednesday(s) Autumn Ter</a:t>
            </a:r>
            <a:r>
              <a:rPr lang="en-GB" dirty="0"/>
              <a:t>m</a:t>
            </a:r>
          </a:p>
        </p:txBody>
      </p:sp>
      <p:cxnSp>
        <p:nvCxnSpPr>
          <p:cNvPr id="3" name="Elbow Connector 2"/>
          <p:cNvCxnSpPr>
            <a:stCxn id="13" idx="3"/>
            <a:endCxn id="16" idx="1"/>
          </p:cNvCxnSpPr>
          <p:nvPr/>
        </p:nvCxnSpPr>
        <p:spPr>
          <a:xfrm flipV="1">
            <a:off x="3691371" y="2910054"/>
            <a:ext cx="998535" cy="591271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12" idx="3"/>
            <a:endCxn id="16" idx="0"/>
          </p:cNvCxnSpPr>
          <p:nvPr/>
        </p:nvCxnSpPr>
        <p:spPr>
          <a:xfrm flipV="1">
            <a:off x="3691371" y="2045958"/>
            <a:ext cx="2466049" cy="233563"/>
          </a:xfrm>
          <a:prstGeom prst="bentConnector4">
            <a:avLst>
              <a:gd name="adj1" fmla="val 20246"/>
              <a:gd name="adj2" fmla="val 329102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11" idx="2"/>
          </p:cNvCxnSpPr>
          <p:nvPr/>
        </p:nvCxnSpPr>
        <p:spPr>
          <a:xfrm rot="5400000" flipH="1" flipV="1">
            <a:off x="3540721" y="5316400"/>
            <a:ext cx="319434" cy="2017242"/>
          </a:xfrm>
          <a:prstGeom prst="bentConnector4">
            <a:avLst>
              <a:gd name="adj1" fmla="val -71564"/>
              <a:gd name="adj2" fmla="val 74987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607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</TotalTime>
  <Words>657</Words>
  <Application>Microsoft Office PowerPoint</Application>
  <PresentationFormat>On-screen Show (4:3)</PresentationFormat>
  <Paragraphs>129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ＭＳ Ｐゴシック</vt:lpstr>
      <vt:lpstr>Arial</vt:lpstr>
      <vt:lpstr>Calibri</vt:lpstr>
      <vt:lpstr>Calibri Light</vt:lpstr>
      <vt:lpstr>Times New Roman</vt:lpstr>
      <vt:lpstr>Wingdings</vt:lpstr>
      <vt:lpstr>Wingdings 2</vt:lpstr>
      <vt:lpstr>ヒラギノ角ゴ ProN W3</vt:lpstr>
      <vt:lpstr>Office Theme</vt:lpstr>
      <vt:lpstr>PowerPoint Presentation</vt:lpstr>
      <vt:lpstr>PowerPoint Presentation</vt:lpstr>
      <vt:lpstr>PowerPoint Presentation</vt:lpstr>
      <vt:lpstr>Don’t good teachers always. . .</vt:lpstr>
      <vt:lpstr> </vt:lpstr>
      <vt:lpstr>PowerPoint Presentation</vt:lpstr>
      <vt:lpstr>PowerPoint Presentation</vt:lpstr>
      <vt:lpstr>PowerPoint Presentation</vt:lpstr>
      <vt:lpstr>PowerPoint Presentation</vt:lpstr>
      <vt:lpstr>2016-2017 priorities…</vt:lpstr>
      <vt:lpstr>A “signature pedagogy” for teacher learning</vt:lpstr>
      <vt:lpstr>Every TaLk group needs direction</vt:lpstr>
      <vt:lpstr>Making a commitment</vt:lpstr>
      <vt:lpstr>Peer observation</vt:lpstr>
    </vt:vector>
  </TitlesOfParts>
  <Company>Finhampark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Alexandra Ford</dc:creator>
  <cp:lastModifiedBy>Thompson, Rachel</cp:lastModifiedBy>
  <cp:revision>12</cp:revision>
  <dcterms:created xsi:type="dcterms:W3CDTF">2016-08-31T08:45:05Z</dcterms:created>
  <dcterms:modified xsi:type="dcterms:W3CDTF">2017-06-28T11:58:18Z</dcterms:modified>
</cp:coreProperties>
</file>