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 id="2147483715" r:id="rId2"/>
    <p:sldMasterId id="2147483763" r:id="rId3"/>
    <p:sldMasterId id="2147484374" r:id="rId4"/>
  </p:sldMasterIdLst>
  <p:notesMasterIdLst>
    <p:notesMasterId r:id="rId31"/>
  </p:notesMasterIdLst>
  <p:handoutMasterIdLst>
    <p:handoutMasterId r:id="rId32"/>
  </p:handoutMasterIdLst>
  <p:sldIdLst>
    <p:sldId id="412" r:id="rId5"/>
    <p:sldId id="379" r:id="rId6"/>
    <p:sldId id="414" r:id="rId7"/>
    <p:sldId id="381" r:id="rId8"/>
    <p:sldId id="413" r:id="rId9"/>
    <p:sldId id="383" r:id="rId10"/>
    <p:sldId id="384" r:id="rId11"/>
    <p:sldId id="415" r:id="rId12"/>
    <p:sldId id="402" r:id="rId13"/>
    <p:sldId id="403" r:id="rId14"/>
    <p:sldId id="386" r:id="rId15"/>
    <p:sldId id="390" r:id="rId16"/>
    <p:sldId id="391" r:id="rId17"/>
    <p:sldId id="392" r:id="rId18"/>
    <p:sldId id="393" r:id="rId19"/>
    <p:sldId id="409" r:id="rId20"/>
    <p:sldId id="410" r:id="rId21"/>
    <p:sldId id="396" r:id="rId22"/>
    <p:sldId id="397" r:id="rId23"/>
    <p:sldId id="320" r:id="rId24"/>
    <p:sldId id="322" r:id="rId25"/>
    <p:sldId id="356" r:id="rId26"/>
    <p:sldId id="362" r:id="rId27"/>
    <p:sldId id="359" r:id="rId28"/>
    <p:sldId id="400" r:id="rId29"/>
    <p:sldId id="313" r:id="rId30"/>
  </p:sldIdLst>
  <p:sldSz cx="9144000" cy="6858000" type="screen4x3"/>
  <p:notesSz cx="6797675" cy="9928225"/>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FFFF66"/>
    <a:srgbClr val="008000"/>
    <a:srgbClr val="000000"/>
    <a:srgbClr val="00CC00"/>
    <a:srgbClr val="00FF00"/>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594"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GB"/>
          </a:p>
        </p:txBody>
      </p:sp>
      <p:sp>
        <p:nvSpPr>
          <p:cNvPr id="110595" name="Rectangle 3"/>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GB"/>
          </a:p>
        </p:txBody>
      </p:sp>
      <p:sp>
        <p:nvSpPr>
          <p:cNvPr id="110596" name="Rectangle 4"/>
          <p:cNvSpPr>
            <a:spLocks noGrp="1" noChangeArrowheads="1"/>
          </p:cNvSpPr>
          <p:nvPr>
            <p:ph type="ftr" sz="quarter" idx="2"/>
          </p:nvPr>
        </p:nvSpPr>
        <p:spPr bwMode="auto">
          <a:xfrm>
            <a:off x="0" y="942975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GB"/>
          </a:p>
        </p:txBody>
      </p:sp>
      <p:sp>
        <p:nvSpPr>
          <p:cNvPr id="110597" name="Rectangle 5"/>
          <p:cNvSpPr>
            <a:spLocks noGrp="1" noChangeArrowheads="1"/>
          </p:cNvSpPr>
          <p:nvPr>
            <p:ph type="sldNum" sz="quarter" idx="3"/>
          </p:nvPr>
        </p:nvSpPr>
        <p:spPr bwMode="auto">
          <a:xfrm>
            <a:off x="3849688" y="942975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79B1E717-E5B5-4820-9505-8932A9C58B47}" type="slidenum">
              <a:rPr lang="en-GB"/>
              <a:pPr>
                <a:defRPr/>
              </a:pPr>
              <a:t>‹#›</a:t>
            </a:fld>
            <a:endParaRPr lang="en-GB"/>
          </a:p>
        </p:txBody>
      </p:sp>
    </p:spTree>
    <p:extLst>
      <p:ext uri="{BB962C8B-B14F-4D97-AF65-F5344CB8AC3E}">
        <p14:creationId xmlns:p14="http://schemas.microsoft.com/office/powerpoint/2010/main" val="27254604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GB"/>
          </a:p>
        </p:txBody>
      </p:sp>
      <p:sp>
        <p:nvSpPr>
          <p:cNvPr id="64515" name="Rectangle 3"/>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GB"/>
          </a:p>
        </p:txBody>
      </p:sp>
      <p:sp>
        <p:nvSpPr>
          <p:cNvPr id="81924"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4517" name="Rectangle 5"/>
          <p:cNvSpPr>
            <a:spLocks noGrp="1" noChangeArrowheads="1"/>
          </p:cNvSpPr>
          <p:nvPr>
            <p:ph type="body" sz="quarter" idx="3"/>
          </p:nvPr>
        </p:nvSpPr>
        <p:spPr bwMode="auto">
          <a:xfrm>
            <a:off x="679450" y="4716463"/>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64518" name="Rectangle 6"/>
          <p:cNvSpPr>
            <a:spLocks noGrp="1" noChangeArrowheads="1"/>
          </p:cNvSpPr>
          <p:nvPr>
            <p:ph type="ftr" sz="quarter" idx="4"/>
          </p:nvPr>
        </p:nvSpPr>
        <p:spPr bwMode="auto">
          <a:xfrm>
            <a:off x="0" y="942975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GB"/>
          </a:p>
        </p:txBody>
      </p:sp>
      <p:sp>
        <p:nvSpPr>
          <p:cNvPr id="64519" name="Rectangle 7"/>
          <p:cNvSpPr>
            <a:spLocks noGrp="1" noChangeArrowheads="1"/>
          </p:cNvSpPr>
          <p:nvPr>
            <p:ph type="sldNum" sz="quarter" idx="5"/>
          </p:nvPr>
        </p:nvSpPr>
        <p:spPr bwMode="auto">
          <a:xfrm>
            <a:off x="3849688" y="942975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42F57A42-8F3D-4428-A512-91F8C0E5D73E}" type="slidenum">
              <a:rPr lang="en-GB"/>
              <a:pPr>
                <a:defRPr/>
              </a:pPr>
              <a:t>‹#›</a:t>
            </a:fld>
            <a:endParaRPr lang="en-GB"/>
          </a:p>
        </p:txBody>
      </p:sp>
    </p:spTree>
    <p:extLst>
      <p:ext uri="{BB962C8B-B14F-4D97-AF65-F5344CB8AC3E}">
        <p14:creationId xmlns:p14="http://schemas.microsoft.com/office/powerpoint/2010/main" val="22961680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055"/>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E9AC368-E78D-4F26-94B7-CFE00FDD7933}" type="slidenum">
              <a:rPr lang="en-GB" smtClean="0">
                <a:solidFill>
                  <a:srgbClr val="000000"/>
                </a:solidFill>
                <a:latin typeface="Arial Rounded MT Bold" pitchFamily="34" charset="0"/>
              </a:rPr>
              <a:pPr/>
              <a:t>2</a:t>
            </a:fld>
            <a:endParaRPr lang="en-GB" smtClean="0">
              <a:solidFill>
                <a:srgbClr val="000000"/>
              </a:solidFill>
              <a:latin typeface="Arial Rounded MT Bold" pitchFamily="34" charset="0"/>
            </a:endParaRPr>
          </a:p>
        </p:txBody>
      </p:sp>
    </p:spTree>
    <p:extLst>
      <p:ext uri="{BB962C8B-B14F-4D97-AF65-F5344CB8AC3E}">
        <p14:creationId xmlns:p14="http://schemas.microsoft.com/office/powerpoint/2010/main" val="31445461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DF6AA8E-E5F9-4C7D-90C1-BD4157F2A2EC}" type="slidenum">
              <a:rPr lang="en-GB" smtClean="0"/>
              <a:pPr eaLnBrk="1" hangingPunct="1"/>
              <a:t>23</a:t>
            </a:fld>
            <a:endParaRPr lang="en-GB" smtClean="0"/>
          </a:p>
        </p:txBody>
      </p:sp>
      <p:sp>
        <p:nvSpPr>
          <p:cNvPr id="91139" name="Rectangle 2"/>
          <p:cNvSpPr>
            <a:spLocks noGrp="1" noRot="1" noChangeAspect="1" noChangeArrowheads="1" noTextEdit="1"/>
          </p:cNvSpPr>
          <p:nvPr>
            <p:ph type="sldImg"/>
          </p:nvPr>
        </p:nvSpPr>
        <p:spPr>
          <a:xfrm>
            <a:off x="917575" y="744538"/>
            <a:ext cx="4962525" cy="3722687"/>
          </a:xfrm>
          <a:ln/>
        </p:spPr>
      </p:sp>
      <p:sp>
        <p:nvSpPr>
          <p:cNvPr id="91140" name="Rectangle 3"/>
          <p:cNvSpPr>
            <a:spLocks noGrp="1" noChangeArrowheads="1"/>
          </p:cNvSpPr>
          <p:nvPr>
            <p:ph type="body" idx="1"/>
          </p:nvPr>
        </p:nvSpPr>
        <p:spPr>
          <a:xfrm>
            <a:off x="906463" y="4716463"/>
            <a:ext cx="4984750" cy="4467225"/>
          </a:xfrm>
          <a:noFill/>
        </p:spPr>
        <p:txBody>
          <a:bodyPr/>
          <a:lstStyle/>
          <a:p>
            <a:pPr eaLnBrk="1" hangingPunct="1"/>
            <a:endParaRPr lang="en-US" smtClean="0"/>
          </a:p>
        </p:txBody>
      </p:sp>
    </p:spTree>
    <p:extLst>
      <p:ext uri="{BB962C8B-B14F-4D97-AF65-F5344CB8AC3E}">
        <p14:creationId xmlns:p14="http://schemas.microsoft.com/office/powerpoint/2010/main" val="1477000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055"/>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46E8196-9A9C-43E5-8426-1CB73BF9DC8E}" type="slidenum">
              <a:rPr lang="en-GB" smtClean="0">
                <a:solidFill>
                  <a:srgbClr val="000000"/>
                </a:solidFill>
                <a:latin typeface="Arial Rounded MT Bold" pitchFamily="34" charset="0"/>
              </a:rPr>
              <a:pPr/>
              <a:t>4</a:t>
            </a:fld>
            <a:endParaRPr lang="en-GB" smtClean="0">
              <a:solidFill>
                <a:srgbClr val="000000"/>
              </a:solidFill>
              <a:latin typeface="Arial Rounded MT Bold" pitchFamily="34" charset="0"/>
            </a:endParaRPr>
          </a:p>
        </p:txBody>
      </p:sp>
    </p:spTree>
    <p:extLst>
      <p:ext uri="{BB962C8B-B14F-4D97-AF65-F5344CB8AC3E}">
        <p14:creationId xmlns:p14="http://schemas.microsoft.com/office/powerpoint/2010/main" val="33794785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055"/>
          <p:cNvSpPr>
            <a:spLocks noGrp="1" noChangeArrowheads="1"/>
          </p:cNvSpPr>
          <p:nvPr>
            <p:ph type="sldNum" sz="quarter" idx="5"/>
          </p:nvPr>
        </p:nvSpPr>
        <p:spPr>
          <a:noFill/>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A4E14AF1-729A-4398-9381-7F4FBA4172CF}" type="slidenum">
              <a:rPr lang="en-GB" smtClean="0">
                <a:latin typeface="Arial Rounded MT Bold" pitchFamily="34" charset="0"/>
              </a:rPr>
              <a:pPr/>
              <a:t>8</a:t>
            </a:fld>
            <a:endParaRPr lang="en-GB" smtClean="0">
              <a:latin typeface="Arial Rounded MT Bold" pitchFamily="34" charset="0"/>
            </a:endParaRPr>
          </a:p>
        </p:txBody>
      </p:sp>
      <p:sp>
        <p:nvSpPr>
          <p:cNvPr id="114691" name="Rectangle 2"/>
          <p:cNvSpPr>
            <a:spLocks noGrp="1" noRot="1" noChangeAspect="1" noChangeArrowheads="1" noTextEdit="1"/>
          </p:cNvSpPr>
          <p:nvPr>
            <p:ph type="sldImg"/>
          </p:nvPr>
        </p:nvSpPr>
        <p:spPr>
          <a:xfrm>
            <a:off x="917575" y="744538"/>
            <a:ext cx="4962525" cy="3722687"/>
          </a:xfrm>
          <a:ln/>
        </p:spPr>
      </p:sp>
      <p:sp>
        <p:nvSpPr>
          <p:cNvPr id="114692"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41204478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055"/>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12927AA-0E20-44D8-916B-B4D80FFA4E97}" type="slidenum">
              <a:rPr lang="en-GB" smtClean="0"/>
              <a:pPr eaLnBrk="1" hangingPunct="1"/>
              <a:t>9</a:t>
            </a:fld>
            <a:endParaRPr lang="en-GB" smtClean="0"/>
          </a:p>
        </p:txBody>
      </p:sp>
      <p:sp>
        <p:nvSpPr>
          <p:cNvPr id="86019" name="Rectangle 2"/>
          <p:cNvSpPr>
            <a:spLocks noGrp="1" noRot="1" noChangeAspect="1" noChangeArrowheads="1" noTextEdit="1"/>
          </p:cNvSpPr>
          <p:nvPr>
            <p:ph type="sldImg"/>
          </p:nvPr>
        </p:nvSpPr>
        <p:spPr>
          <a:xfrm>
            <a:off x="917575" y="744538"/>
            <a:ext cx="4962525" cy="3722687"/>
          </a:xfrm>
          <a:ln/>
        </p:spPr>
      </p:sp>
      <p:sp>
        <p:nvSpPr>
          <p:cNvPr id="86020" name="Rectangle 3"/>
          <p:cNvSpPr>
            <a:spLocks noGrp="1" noChangeArrowheads="1"/>
          </p:cNvSpPr>
          <p:nvPr>
            <p:ph type="body" idx="1"/>
          </p:nvPr>
        </p:nvSpPr>
        <p:spPr>
          <a:noFill/>
        </p:spPr>
        <p:txBody>
          <a:bodyPr/>
          <a:lstStyle/>
          <a:p>
            <a:endParaRPr lang="en-US" sz="1800" smtClean="0"/>
          </a:p>
        </p:txBody>
      </p:sp>
    </p:spTree>
    <p:extLst>
      <p:ext uri="{BB962C8B-B14F-4D97-AF65-F5344CB8AC3E}">
        <p14:creationId xmlns:p14="http://schemas.microsoft.com/office/powerpoint/2010/main" val="17748820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055"/>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E967E83-1241-4E0A-B81F-9308D0637162}" type="slidenum">
              <a:rPr lang="en-GB" smtClean="0">
                <a:latin typeface="Arial Rounded MT Bold" pitchFamily="34" charset="0"/>
              </a:rPr>
              <a:pPr/>
              <a:t>10</a:t>
            </a:fld>
            <a:endParaRPr lang="en-GB" smtClean="0">
              <a:latin typeface="Arial Rounded MT Bold" pitchFamily="34" charset="0"/>
            </a:endParaRPr>
          </a:p>
        </p:txBody>
      </p:sp>
      <p:sp>
        <p:nvSpPr>
          <p:cNvPr id="87043" name="Rectangle 2"/>
          <p:cNvSpPr>
            <a:spLocks noGrp="1" noRot="1" noChangeAspect="1" noChangeArrowheads="1" noTextEdit="1"/>
          </p:cNvSpPr>
          <p:nvPr>
            <p:ph type="sldImg"/>
          </p:nvPr>
        </p:nvSpPr>
        <p:spPr>
          <a:xfrm>
            <a:off x="917575" y="744538"/>
            <a:ext cx="4962525" cy="3722687"/>
          </a:xfrm>
          <a:ln/>
        </p:spPr>
      </p:sp>
      <p:sp>
        <p:nvSpPr>
          <p:cNvPr id="87044" name="Rectangle 3"/>
          <p:cNvSpPr>
            <a:spLocks noGrp="1" noChangeArrowheads="1"/>
          </p:cNvSpPr>
          <p:nvPr>
            <p:ph type="body" idx="1"/>
          </p:nvPr>
        </p:nvSpPr>
        <p:spPr>
          <a:noFill/>
        </p:spPr>
        <p:txBody>
          <a:bodyPr/>
          <a:lstStyle/>
          <a:p>
            <a:pPr eaLnBrk="1" hangingPunct="1"/>
            <a:endParaRPr lang="en-US" sz="1800" smtClean="0"/>
          </a:p>
        </p:txBody>
      </p:sp>
    </p:spTree>
    <p:extLst>
      <p:ext uri="{BB962C8B-B14F-4D97-AF65-F5344CB8AC3E}">
        <p14:creationId xmlns:p14="http://schemas.microsoft.com/office/powerpoint/2010/main" val="2585389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055"/>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9CD43E4-E6B9-4E6A-BF87-8335C1C59EFC}" type="slidenum">
              <a:rPr lang="en-GB" smtClean="0">
                <a:solidFill>
                  <a:srgbClr val="000000"/>
                </a:solidFill>
                <a:latin typeface="Arial Rounded MT Bold" pitchFamily="34" charset="0"/>
              </a:rPr>
              <a:pPr/>
              <a:t>11</a:t>
            </a:fld>
            <a:endParaRPr lang="en-GB" smtClean="0">
              <a:solidFill>
                <a:srgbClr val="000000"/>
              </a:solidFill>
              <a:latin typeface="Arial Rounded MT Bold" pitchFamily="34" charset="0"/>
            </a:endParaRPr>
          </a:p>
        </p:txBody>
      </p:sp>
    </p:spTree>
    <p:extLst>
      <p:ext uri="{BB962C8B-B14F-4D97-AF65-F5344CB8AC3E}">
        <p14:creationId xmlns:p14="http://schemas.microsoft.com/office/powerpoint/2010/main" val="8272606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055"/>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C1A6BD6-B468-48D0-9ACD-19E2E1BACC64}" type="slidenum">
              <a:rPr lang="en-GB" smtClean="0">
                <a:solidFill>
                  <a:srgbClr val="000000"/>
                </a:solidFill>
                <a:latin typeface="Arial Rounded MT Bold" pitchFamily="34" charset="0"/>
              </a:rPr>
              <a:pPr/>
              <a:t>12</a:t>
            </a:fld>
            <a:endParaRPr lang="en-GB" smtClean="0">
              <a:solidFill>
                <a:srgbClr val="000000"/>
              </a:solidFill>
              <a:latin typeface="Arial Rounded MT Bold" pitchFamily="34" charset="0"/>
            </a:endParaRPr>
          </a:p>
        </p:txBody>
      </p:sp>
    </p:spTree>
    <p:extLst>
      <p:ext uri="{BB962C8B-B14F-4D97-AF65-F5344CB8AC3E}">
        <p14:creationId xmlns:p14="http://schemas.microsoft.com/office/powerpoint/2010/main" val="3563314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134F539-73BD-491B-86CD-0AA88624BB8C}" type="slidenum">
              <a:rPr lang="en-GB" smtClean="0"/>
              <a:pPr eaLnBrk="1" hangingPunct="1"/>
              <a:t>20</a:t>
            </a:fld>
            <a:endParaRPr lang="en-GB" smtClean="0"/>
          </a:p>
        </p:txBody>
      </p:sp>
    </p:spTree>
    <p:extLst>
      <p:ext uri="{BB962C8B-B14F-4D97-AF65-F5344CB8AC3E}">
        <p14:creationId xmlns:p14="http://schemas.microsoft.com/office/powerpoint/2010/main" val="28334824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3D7D032-9D7E-4B3F-9106-B33CB1AF8925}" type="slidenum">
              <a:rPr lang="en-GB" smtClean="0"/>
              <a:pPr eaLnBrk="1" hangingPunct="1"/>
              <a:t>21</a:t>
            </a:fld>
            <a:endParaRPr lang="en-GB" smtClean="0"/>
          </a:p>
        </p:txBody>
      </p:sp>
      <p:sp>
        <p:nvSpPr>
          <p:cNvPr id="90115" name="Rectangle 2"/>
          <p:cNvSpPr>
            <a:spLocks noGrp="1" noRot="1" noChangeAspect="1" noChangeArrowheads="1" noTextEdit="1"/>
          </p:cNvSpPr>
          <p:nvPr>
            <p:ph type="sldImg"/>
          </p:nvPr>
        </p:nvSpPr>
        <p:spPr>
          <a:xfrm>
            <a:off x="920750" y="744538"/>
            <a:ext cx="4960938" cy="3721100"/>
          </a:xfrm>
          <a:ln/>
        </p:spPr>
      </p:sp>
      <p:sp>
        <p:nvSpPr>
          <p:cNvPr id="90116" name="Rectangle 3"/>
          <p:cNvSpPr>
            <a:spLocks noGrp="1" noChangeArrowheads="1"/>
          </p:cNvSpPr>
          <p:nvPr>
            <p:ph type="body" idx="1"/>
          </p:nvPr>
        </p:nvSpPr>
        <p:spPr>
          <a:xfrm>
            <a:off x="906463" y="4714875"/>
            <a:ext cx="4984750" cy="4468813"/>
          </a:xfrm>
          <a:noFill/>
        </p:spPr>
        <p:txBody>
          <a:bodyPr/>
          <a:lstStyle/>
          <a:p>
            <a:pPr eaLnBrk="1" hangingPunct="1">
              <a:lnSpc>
                <a:spcPct val="90000"/>
              </a:lnSpc>
            </a:pPr>
            <a:r>
              <a:rPr lang="en-GB" sz="900" b="1" smtClean="0"/>
              <a:t>The brain evolved to help us survive.</a:t>
            </a:r>
            <a:endParaRPr lang="en-GB" sz="900" b="1" u="sng" smtClean="0"/>
          </a:p>
          <a:p>
            <a:pPr eaLnBrk="1" hangingPunct="1">
              <a:lnSpc>
                <a:spcPct val="90000"/>
              </a:lnSpc>
            </a:pPr>
            <a:endParaRPr lang="en-GB" sz="900" b="1" u="sng" smtClean="0"/>
          </a:p>
          <a:p>
            <a:pPr eaLnBrk="1" hangingPunct="1">
              <a:lnSpc>
                <a:spcPct val="90000"/>
              </a:lnSpc>
            </a:pPr>
            <a:r>
              <a:rPr lang="en-GB" sz="900" b="1" u="sng" smtClean="0"/>
              <a:t>REPTILIAN BRAIN:</a:t>
            </a:r>
          </a:p>
          <a:p>
            <a:pPr eaLnBrk="1" hangingPunct="1">
              <a:lnSpc>
                <a:spcPct val="90000"/>
              </a:lnSpc>
            </a:pPr>
            <a:r>
              <a:rPr lang="en-GB" sz="900" b="1" smtClean="0"/>
              <a:t>It’s entire aim is to survive (self preservation) – doesn’t consider others (thus reptiles are solitary creatures).  </a:t>
            </a:r>
          </a:p>
          <a:p>
            <a:pPr eaLnBrk="1" hangingPunct="1">
              <a:lnSpc>
                <a:spcPct val="90000"/>
              </a:lnSpc>
            </a:pPr>
            <a:r>
              <a:rPr lang="en-GB" sz="900" smtClean="0"/>
              <a:t>The first stages of brain evolution produced the ‘reptilian brain’ – in humans areas of the brain associated with the cerebellum, medulla oblongata – which manage our physiological functions such as oxygenation, digestion, elimination, heart rate, blood pressure, muscle tome, automatic motor actions etc.  Includes the amygdala – responsible for fight/flight.</a:t>
            </a:r>
          </a:p>
          <a:p>
            <a:pPr eaLnBrk="1" hangingPunct="1">
              <a:lnSpc>
                <a:spcPct val="90000"/>
              </a:lnSpc>
            </a:pPr>
            <a:endParaRPr lang="en-GB" sz="900" b="1" u="sng" smtClean="0"/>
          </a:p>
          <a:p>
            <a:pPr eaLnBrk="1" hangingPunct="1">
              <a:lnSpc>
                <a:spcPct val="90000"/>
              </a:lnSpc>
            </a:pPr>
            <a:r>
              <a:rPr lang="en-GB" sz="900" b="1" u="sng" smtClean="0"/>
              <a:t>LIMBIC / PALEOMAMMALIAN BRAIN:</a:t>
            </a:r>
            <a:endParaRPr lang="en-GB" sz="900" b="1" smtClean="0"/>
          </a:p>
          <a:p>
            <a:pPr eaLnBrk="1" hangingPunct="1">
              <a:lnSpc>
                <a:spcPct val="90000"/>
              </a:lnSpc>
            </a:pPr>
            <a:r>
              <a:rPr lang="en-GB" sz="900" b="1" smtClean="0"/>
              <a:t>More socially oriented (mammals found they survived better and were more effective in social groups).  </a:t>
            </a:r>
          </a:p>
          <a:p>
            <a:pPr eaLnBrk="1" hangingPunct="1">
              <a:lnSpc>
                <a:spcPct val="90000"/>
              </a:lnSpc>
            </a:pPr>
            <a:r>
              <a:rPr lang="en-GB" sz="900" smtClean="0"/>
              <a:t>Next we see the development of areas responsible for simple emotional states. In humans that area corresponds to the limbic system which manages primitive emotional arousal and triggers the action of the ‘reptilian brain’ to produce fight or flight responses.</a:t>
            </a:r>
          </a:p>
          <a:p>
            <a:pPr eaLnBrk="1" hangingPunct="1">
              <a:lnSpc>
                <a:spcPct val="90000"/>
              </a:lnSpc>
            </a:pPr>
            <a:endParaRPr lang="en-GB" sz="900" smtClean="0"/>
          </a:p>
          <a:p>
            <a:pPr eaLnBrk="1" hangingPunct="1">
              <a:lnSpc>
                <a:spcPct val="90000"/>
              </a:lnSpc>
            </a:pPr>
            <a:r>
              <a:rPr lang="en-GB" sz="900" b="1" u="sng" smtClean="0"/>
              <a:t>NEO-CORTEX / NEO-MAMMALIAN BRAIN:</a:t>
            </a:r>
          </a:p>
          <a:p>
            <a:pPr eaLnBrk="1" hangingPunct="1">
              <a:lnSpc>
                <a:spcPct val="90000"/>
              </a:lnSpc>
            </a:pPr>
            <a:r>
              <a:rPr lang="en-GB" sz="900" b="1" smtClean="0"/>
              <a:t>Human brain.</a:t>
            </a:r>
          </a:p>
          <a:p>
            <a:pPr eaLnBrk="1" hangingPunct="1">
              <a:lnSpc>
                <a:spcPct val="90000"/>
              </a:lnSpc>
            </a:pPr>
            <a:r>
              <a:rPr lang="en-GB" sz="900" smtClean="0"/>
              <a:t>The neo-cortex – the ‘grey matter’ -  manages higher-order thinking.  This is the area of the brain that deserts us when the challenges in the classroom begin to exceed our coping resources. The brain we used on the INSET day is not the brain we use in the classroom!</a:t>
            </a:r>
          </a:p>
          <a:p>
            <a:pPr eaLnBrk="1" hangingPunct="1">
              <a:lnSpc>
                <a:spcPct val="90000"/>
              </a:lnSpc>
            </a:pPr>
            <a:r>
              <a:rPr lang="en-GB" sz="900" smtClean="0"/>
              <a:t>If we perceive a situation as in some way a ‘threat’, the action of the neo-cortex is depressed, the limbic system is aroused and messages are re-routed to the reptilian brain provoking a physical response.  Under threat our brain re-routes to produce primitive survival responses.</a:t>
            </a:r>
            <a:endParaRPr lang="en-US" sz="900" b="1" i="1" smtClean="0"/>
          </a:p>
        </p:txBody>
      </p:sp>
    </p:spTree>
    <p:extLst>
      <p:ext uri="{BB962C8B-B14F-4D97-AF65-F5344CB8AC3E}">
        <p14:creationId xmlns:p14="http://schemas.microsoft.com/office/powerpoint/2010/main" val="2570244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rotWithShape="0">
          <a:gsLst>
            <a:gs pos="0">
              <a:schemeClr val="bg1"/>
            </a:gs>
            <a:gs pos="100000">
              <a:schemeClr val="bg1">
                <a:gamma/>
                <a:shade val="48627"/>
                <a:invGamma/>
              </a:schemeClr>
            </a:gs>
          </a:gsLst>
          <a:lin ang="2700000" scaled="1"/>
        </a:gradFill>
        <a:effectLst/>
      </p:bgPr>
    </p:bg>
    <p:spTree>
      <p:nvGrpSpPr>
        <p:cNvPr id="1" name=""/>
        <p:cNvGrpSpPr/>
        <p:nvPr/>
      </p:nvGrpSpPr>
      <p:grpSpPr>
        <a:xfrm>
          <a:off x="0" y="0"/>
          <a:ext cx="0" cy="0"/>
          <a:chOff x="0" y="0"/>
          <a:chExt cx="0" cy="0"/>
        </a:xfrm>
      </p:grpSpPr>
      <p:grpSp>
        <p:nvGrpSpPr>
          <p:cNvPr id="4" name="Group 2"/>
          <p:cNvGrpSpPr>
            <a:grpSpLocks/>
          </p:cNvGrpSpPr>
          <p:nvPr/>
        </p:nvGrpSpPr>
        <p:grpSpPr bwMode="auto">
          <a:xfrm>
            <a:off x="-498475" y="1311275"/>
            <a:ext cx="10429875" cy="5908675"/>
            <a:chOff x="-313" y="824"/>
            <a:chExt cx="6570" cy="3722"/>
          </a:xfrm>
        </p:grpSpPr>
        <p:sp>
          <p:nvSpPr>
            <p:cNvPr id="5" name="Rectangle 3"/>
            <p:cNvSpPr>
              <a:spLocks noChangeArrowheads="1"/>
            </p:cNvSpPr>
            <p:nvPr userDrawn="1"/>
          </p:nvSpPr>
          <p:spPr bwMode="hidden">
            <a:xfrm rot="20798144" flipV="1">
              <a:off x="-14" y="1033"/>
              <a:ext cx="1744"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p>
          </p:txBody>
        </p:sp>
        <p:sp>
          <p:nvSpPr>
            <p:cNvPr id="6" name="Rectangle 4"/>
            <p:cNvSpPr>
              <a:spLocks noChangeArrowheads="1"/>
            </p:cNvSpPr>
            <p:nvPr userDrawn="1"/>
          </p:nvSpPr>
          <p:spPr bwMode="hidden">
            <a:xfrm rot="20774366" flipV="1">
              <a:off x="-24" y="1127"/>
              <a:ext cx="2033"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p>
          </p:txBody>
        </p:sp>
        <p:sp>
          <p:nvSpPr>
            <p:cNvPr id="7" name="Rectangle 5"/>
            <p:cNvSpPr>
              <a:spLocks noChangeArrowheads="1"/>
            </p:cNvSpPr>
            <p:nvPr userDrawn="1"/>
          </p:nvSpPr>
          <p:spPr bwMode="hidden">
            <a:xfrm rot="20757421" flipV="1">
              <a:off x="-27" y="1198"/>
              <a:ext cx="2246"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p>
          </p:txBody>
        </p:sp>
        <p:sp>
          <p:nvSpPr>
            <p:cNvPr id="8" name="Rectangle 6"/>
            <p:cNvSpPr>
              <a:spLocks noChangeArrowheads="1"/>
            </p:cNvSpPr>
            <p:nvPr userDrawn="1"/>
          </p:nvSpPr>
          <p:spPr bwMode="hidden">
            <a:xfrm rot="20684206" flipV="1">
              <a:off x="-43" y="1283"/>
              <a:ext cx="2476"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p>
          </p:txBody>
        </p:sp>
        <p:sp>
          <p:nvSpPr>
            <p:cNvPr id="9" name="Rectangle 7"/>
            <p:cNvSpPr>
              <a:spLocks noChangeArrowheads="1"/>
            </p:cNvSpPr>
            <p:nvPr userDrawn="1"/>
          </p:nvSpPr>
          <p:spPr bwMode="hidden">
            <a:xfrm rot="20631226" flipV="1">
              <a:off x="-51" y="1397"/>
              <a:ext cx="2770"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p>
          </p:txBody>
        </p:sp>
        <p:sp>
          <p:nvSpPr>
            <p:cNvPr id="10" name="Rectangle 8"/>
            <p:cNvSpPr>
              <a:spLocks noChangeArrowheads="1"/>
            </p:cNvSpPr>
            <p:nvPr userDrawn="1"/>
          </p:nvSpPr>
          <p:spPr bwMode="hidden">
            <a:xfrm rot="20554235" flipV="1">
              <a:off x="-65" y="1523"/>
              <a:ext cx="3058"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p>
          </p:txBody>
        </p:sp>
        <p:sp>
          <p:nvSpPr>
            <p:cNvPr id="11" name="Rectangle 9"/>
            <p:cNvSpPr>
              <a:spLocks noChangeArrowheads="1"/>
            </p:cNvSpPr>
            <p:nvPr userDrawn="1"/>
          </p:nvSpPr>
          <p:spPr bwMode="hidden">
            <a:xfrm rot="20466593" flipV="1">
              <a:off x="-93" y="1694"/>
              <a:ext cx="3403"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p>
          </p:txBody>
        </p:sp>
        <p:sp>
          <p:nvSpPr>
            <p:cNvPr id="12" name="Rectangle 10"/>
            <p:cNvSpPr>
              <a:spLocks noChangeArrowheads="1"/>
            </p:cNvSpPr>
            <p:nvPr userDrawn="1"/>
          </p:nvSpPr>
          <p:spPr bwMode="hidden">
            <a:xfrm rot="20343219" flipV="1">
              <a:off x="-99" y="1863"/>
              <a:ext cx="3749" cy="6"/>
            </a:xfrm>
            <a:prstGeom prst="rect">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p>
          </p:txBody>
        </p:sp>
        <p:sp>
          <p:nvSpPr>
            <p:cNvPr id="13" name="Rectangle 11"/>
            <p:cNvSpPr>
              <a:spLocks noChangeArrowheads="1"/>
            </p:cNvSpPr>
            <p:nvPr userDrawn="1"/>
          </p:nvSpPr>
          <p:spPr bwMode="hidden">
            <a:xfrm rot="20211065" flipV="1">
              <a:off x="-165" y="2053"/>
              <a:ext cx="4209" cy="6"/>
            </a:xfrm>
            <a:prstGeom prst="rect">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p>
          </p:txBody>
        </p:sp>
        <p:sp>
          <p:nvSpPr>
            <p:cNvPr id="14" name="Rectangle 12"/>
            <p:cNvSpPr>
              <a:spLocks noChangeArrowheads="1"/>
            </p:cNvSpPr>
            <p:nvPr userDrawn="1"/>
          </p:nvSpPr>
          <p:spPr bwMode="hidden">
            <a:xfrm rot="20102912" flipV="1">
              <a:off x="-214" y="2289"/>
              <a:ext cx="4612" cy="6"/>
            </a:xfrm>
            <a:prstGeom prst="rect">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p>
          </p:txBody>
        </p:sp>
        <p:sp>
          <p:nvSpPr>
            <p:cNvPr id="15" name="Rectangle 13"/>
            <p:cNvSpPr>
              <a:spLocks noChangeArrowheads="1"/>
            </p:cNvSpPr>
            <p:nvPr userDrawn="1"/>
          </p:nvSpPr>
          <p:spPr bwMode="hidden">
            <a:xfrm rot="19923405" flipV="1">
              <a:off x="-313" y="2617"/>
              <a:ext cx="5200"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p>
          </p:txBody>
        </p:sp>
        <p:sp>
          <p:nvSpPr>
            <p:cNvPr id="16" name="Rectangle 14"/>
            <p:cNvSpPr>
              <a:spLocks noChangeArrowheads="1"/>
            </p:cNvSpPr>
            <p:nvPr userDrawn="1"/>
          </p:nvSpPr>
          <p:spPr bwMode="hidden">
            <a:xfrm rot="19686284" flipV="1">
              <a:off x="9" y="2881"/>
              <a:ext cx="5401" cy="6"/>
            </a:xfrm>
            <a:prstGeom prst="rect">
              <a:avLst/>
            </a:prstGeom>
            <a:gradFill rotWithShape="0">
              <a:gsLst>
                <a:gs pos="0">
                  <a:schemeClr val="bg1"/>
                </a:gs>
                <a:gs pos="100000">
                  <a:schemeClr val="bg1">
                    <a:gamma/>
                    <a:shade val="46275"/>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p>
          </p:txBody>
        </p:sp>
        <p:sp>
          <p:nvSpPr>
            <p:cNvPr id="17" name="Rectangle 15"/>
            <p:cNvSpPr>
              <a:spLocks noChangeArrowheads="1"/>
            </p:cNvSpPr>
            <p:nvPr userDrawn="1"/>
          </p:nvSpPr>
          <p:spPr bwMode="hidden">
            <a:xfrm rot="19383534" flipV="1">
              <a:off x="1319" y="2928"/>
              <a:ext cx="4612" cy="6"/>
            </a:xfrm>
            <a:prstGeom prst="rect">
              <a:avLst/>
            </a:prstGeom>
            <a:gradFill rotWithShape="0">
              <a:gsLst>
                <a:gs pos="0">
                  <a:schemeClr val="bg1"/>
                </a:gs>
                <a:gs pos="100000">
                  <a:schemeClr val="bg1">
                    <a:gamma/>
                    <a:shade val="30196"/>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p>
          </p:txBody>
        </p:sp>
        <p:sp>
          <p:nvSpPr>
            <p:cNvPr id="18" name="Rectangle 16"/>
            <p:cNvSpPr>
              <a:spLocks noChangeArrowheads="1"/>
            </p:cNvSpPr>
            <p:nvPr userDrawn="1"/>
          </p:nvSpPr>
          <p:spPr bwMode="hidden">
            <a:xfrm rot="18994182" flipV="1">
              <a:off x="2681" y="3071"/>
              <a:ext cx="3576" cy="6"/>
            </a:xfrm>
            <a:prstGeom prst="rect">
              <a:avLst/>
            </a:prstGeom>
            <a:gradFill rotWithShape="0">
              <a:gsLst>
                <a:gs pos="0">
                  <a:schemeClr val="bg1"/>
                </a:gs>
                <a:gs pos="100000">
                  <a:schemeClr val="bg1">
                    <a:gamma/>
                    <a:shade val="3137"/>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p>
          </p:txBody>
        </p:sp>
        <p:sp>
          <p:nvSpPr>
            <p:cNvPr id="19" name="Rectangle 17"/>
            <p:cNvSpPr>
              <a:spLocks noChangeArrowheads="1"/>
            </p:cNvSpPr>
            <p:nvPr userDrawn="1"/>
          </p:nvSpPr>
          <p:spPr bwMode="hidden">
            <a:xfrm rot="18603245" flipV="1">
              <a:off x="4054" y="3503"/>
              <a:ext cx="2079" cy="6"/>
            </a:xfrm>
            <a:prstGeom prst="rect">
              <a:avLst/>
            </a:prstGeom>
            <a:gradFill rotWithShape="0">
              <a:gsLst>
                <a:gs pos="0">
                  <a:schemeClr val="bg1"/>
                </a:gs>
                <a:gs pos="100000">
                  <a:schemeClr val="bg1">
                    <a:gamma/>
                    <a:shade val="0"/>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vert="eaVert"/>
            <a:lstStyle/>
            <a:p>
              <a:pPr algn="ctr">
                <a:defRPr/>
              </a:pPr>
              <a:endParaRPr lang="en-US"/>
            </a:p>
          </p:txBody>
        </p:sp>
        <p:sp>
          <p:nvSpPr>
            <p:cNvPr id="20" name="Rectangle 18"/>
            <p:cNvSpPr>
              <a:spLocks noChangeArrowheads="1"/>
            </p:cNvSpPr>
            <p:nvPr userDrawn="1"/>
          </p:nvSpPr>
          <p:spPr bwMode="hidden">
            <a:xfrm rot="39991575" flipH="1" flipV="1">
              <a:off x="5380" y="4167"/>
              <a:ext cx="501" cy="6"/>
            </a:xfrm>
            <a:prstGeom prst="rect">
              <a:avLst/>
            </a:prstGeom>
            <a:gradFill rotWithShape="0">
              <a:gsLst>
                <a:gs pos="0">
                  <a:schemeClr val="bg1"/>
                </a:gs>
                <a:gs pos="100000">
                  <a:schemeClr val="bg1">
                    <a:gamma/>
                    <a:shade val="0"/>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vert="eaVert"/>
            <a:lstStyle/>
            <a:p>
              <a:pPr algn="ctr">
                <a:defRPr/>
              </a:pPr>
              <a:endParaRPr lang="en-US"/>
            </a:p>
          </p:txBody>
        </p:sp>
        <p:sp>
          <p:nvSpPr>
            <p:cNvPr id="21" name="Rectangle 19"/>
            <p:cNvSpPr>
              <a:spLocks noChangeArrowheads="1"/>
            </p:cNvSpPr>
            <p:nvPr userDrawn="1"/>
          </p:nvSpPr>
          <p:spPr bwMode="hidden">
            <a:xfrm rot="-20541361">
              <a:off x="-146" y="2360"/>
              <a:ext cx="6046" cy="6"/>
            </a:xfrm>
            <a:prstGeom prst="rect">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defRPr/>
              </a:pPr>
              <a:endParaRPr lang="en-US"/>
            </a:p>
          </p:txBody>
        </p:sp>
        <p:sp>
          <p:nvSpPr>
            <p:cNvPr id="22" name="Rectangle 20"/>
            <p:cNvSpPr>
              <a:spLocks noChangeArrowheads="1"/>
            </p:cNvSpPr>
            <p:nvPr userDrawn="1"/>
          </p:nvSpPr>
          <p:spPr bwMode="hidden">
            <a:xfrm rot="-20036206">
              <a:off x="-198" y="3396"/>
              <a:ext cx="4142" cy="6"/>
            </a:xfrm>
            <a:prstGeom prst="rect">
              <a:avLst/>
            </a:prstGeom>
            <a:gradFill rotWithShape="0">
              <a:gsLst>
                <a:gs pos="0">
                  <a:schemeClr val="bg1"/>
                </a:gs>
                <a:gs pos="100000">
                  <a:schemeClr val="bg1">
                    <a:gamma/>
                    <a:shade val="63529"/>
                    <a:invGamma/>
                  </a:schemeClr>
                </a:gs>
              </a:gsLst>
              <a:lin ang="2700000" scaled="1"/>
            </a:gradFill>
            <a:ln>
              <a:noFill/>
            </a:ln>
            <a:effectLst/>
            <a:extLs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defRPr/>
              </a:pPr>
              <a:endParaRPr lang="en-US"/>
            </a:p>
          </p:txBody>
        </p:sp>
        <p:sp>
          <p:nvSpPr>
            <p:cNvPr id="23" name="Rectangle 21"/>
            <p:cNvSpPr>
              <a:spLocks noChangeArrowheads="1"/>
            </p:cNvSpPr>
            <p:nvPr userDrawn="1"/>
          </p:nvSpPr>
          <p:spPr bwMode="hidden">
            <a:xfrm rot="1732981">
              <a:off x="-165" y="3624"/>
              <a:ext cx="2804" cy="6"/>
            </a:xfrm>
            <a:prstGeom prst="rect">
              <a:avLst/>
            </a:prstGeom>
            <a:gradFill rotWithShape="0">
              <a:gsLst>
                <a:gs pos="0">
                  <a:schemeClr val="bg1"/>
                </a:gs>
                <a:gs pos="100000">
                  <a:schemeClr val="bg1">
                    <a:gamma/>
                    <a:shade val="63529"/>
                    <a:invGamma/>
                  </a:schemeClr>
                </a:gs>
              </a:gsLst>
              <a:lin ang="2700000" scaled="1"/>
            </a:gradFill>
            <a:ln>
              <a:noFill/>
            </a:ln>
            <a:effectLst/>
            <a:extLs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defRPr/>
              </a:pPr>
              <a:endParaRPr lang="en-US"/>
            </a:p>
          </p:txBody>
        </p:sp>
        <p:sp>
          <p:nvSpPr>
            <p:cNvPr id="24" name="Rectangle 22"/>
            <p:cNvSpPr>
              <a:spLocks noChangeArrowheads="1"/>
            </p:cNvSpPr>
            <p:nvPr userDrawn="1"/>
          </p:nvSpPr>
          <p:spPr bwMode="hidden">
            <a:xfrm rot="1969083">
              <a:off x="-110" y="3922"/>
              <a:ext cx="1400" cy="6"/>
            </a:xfrm>
            <a:prstGeom prst="rect">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defRPr/>
              </a:pPr>
              <a:endParaRPr lang="en-US"/>
            </a:p>
          </p:txBody>
        </p:sp>
        <p:sp>
          <p:nvSpPr>
            <p:cNvPr id="25" name="Rectangle 23"/>
            <p:cNvSpPr>
              <a:spLocks noChangeArrowheads="1"/>
            </p:cNvSpPr>
            <p:nvPr userDrawn="1"/>
          </p:nvSpPr>
          <p:spPr bwMode="hidden">
            <a:xfrm rot="-20213826">
              <a:off x="-216" y="3221"/>
              <a:ext cx="5477" cy="6"/>
            </a:xfrm>
            <a:prstGeom prst="rect">
              <a:avLst/>
            </a:prstGeom>
            <a:gradFill rotWithShape="0">
              <a:gsLst>
                <a:gs pos="0">
                  <a:schemeClr val="bg1"/>
                </a:gs>
                <a:gs pos="100000">
                  <a:schemeClr val="bg1">
                    <a:gamma/>
                    <a:shade val="48627"/>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defRPr/>
              </a:pPr>
              <a:endParaRPr lang="en-US"/>
            </a:p>
          </p:txBody>
        </p:sp>
        <p:sp>
          <p:nvSpPr>
            <p:cNvPr id="26" name="Rectangle 24"/>
            <p:cNvSpPr>
              <a:spLocks noChangeArrowheads="1"/>
            </p:cNvSpPr>
            <p:nvPr userDrawn="1"/>
          </p:nvSpPr>
          <p:spPr bwMode="hidden">
            <a:xfrm rot="22583969">
              <a:off x="-115" y="2129"/>
              <a:ext cx="6016" cy="6"/>
            </a:xfrm>
            <a:prstGeom prst="rect">
              <a:avLst/>
            </a:prstGeom>
            <a:gradFill rotWithShape="0">
              <a:gsLst>
                <a:gs pos="0">
                  <a:schemeClr val="bg1"/>
                </a:gs>
                <a:gs pos="100000">
                  <a:schemeClr val="bg1">
                    <a:gamma/>
                    <a:shade val="57647"/>
                    <a:invGamma/>
                  </a:schemeClr>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defRPr/>
              </a:pPr>
              <a:endParaRPr lang="en-US"/>
            </a:p>
          </p:txBody>
        </p:sp>
        <p:sp>
          <p:nvSpPr>
            <p:cNvPr id="27" name="Rectangle 25"/>
            <p:cNvSpPr>
              <a:spLocks noChangeArrowheads="1"/>
            </p:cNvSpPr>
            <p:nvPr userDrawn="1"/>
          </p:nvSpPr>
          <p:spPr bwMode="hidden">
            <a:xfrm rot="930109" flipV="1">
              <a:off x="80" y="1946"/>
              <a:ext cx="5756"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p>
          </p:txBody>
        </p:sp>
        <p:sp>
          <p:nvSpPr>
            <p:cNvPr id="28" name="Rectangle 26"/>
            <p:cNvSpPr>
              <a:spLocks noChangeArrowheads="1"/>
            </p:cNvSpPr>
            <p:nvPr userDrawn="1"/>
          </p:nvSpPr>
          <p:spPr bwMode="hidden">
            <a:xfrm rot="-20731987">
              <a:off x="374" y="1802"/>
              <a:ext cx="5475"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defRPr/>
              </a:pPr>
              <a:endParaRPr lang="en-US"/>
            </a:p>
          </p:txBody>
        </p:sp>
        <p:sp>
          <p:nvSpPr>
            <p:cNvPr id="29" name="Rectangle 27"/>
            <p:cNvSpPr>
              <a:spLocks noChangeArrowheads="1"/>
            </p:cNvSpPr>
            <p:nvPr userDrawn="1"/>
          </p:nvSpPr>
          <p:spPr bwMode="hidden">
            <a:xfrm rot="-64024402">
              <a:off x="848" y="1582"/>
              <a:ext cx="4976"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defRPr/>
              </a:pPr>
              <a:endParaRPr lang="en-US"/>
            </a:p>
          </p:txBody>
        </p:sp>
        <p:sp>
          <p:nvSpPr>
            <p:cNvPr id="30" name="Rectangle 28"/>
            <p:cNvSpPr>
              <a:spLocks noChangeArrowheads="1"/>
            </p:cNvSpPr>
            <p:nvPr userDrawn="1"/>
          </p:nvSpPr>
          <p:spPr bwMode="hidden">
            <a:xfrm rot="-42464612">
              <a:off x="1053" y="1476"/>
              <a:ext cx="4759"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defRPr/>
              </a:pPr>
              <a:endParaRPr lang="en-US"/>
            </a:p>
          </p:txBody>
        </p:sp>
        <p:sp>
          <p:nvSpPr>
            <p:cNvPr id="31" name="Rectangle 29"/>
            <p:cNvSpPr>
              <a:spLocks noChangeArrowheads="1"/>
            </p:cNvSpPr>
            <p:nvPr userDrawn="1"/>
          </p:nvSpPr>
          <p:spPr bwMode="hidden">
            <a:xfrm rot="-20907336">
              <a:off x="1244" y="1377"/>
              <a:ext cx="4557" cy="6"/>
            </a:xfrm>
            <a:prstGeom prst="rect">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defRPr/>
              </a:pPr>
              <a:endParaRPr lang="en-US"/>
            </a:p>
          </p:txBody>
        </p:sp>
        <p:sp>
          <p:nvSpPr>
            <p:cNvPr id="32" name="Rectangle 30"/>
            <p:cNvSpPr>
              <a:spLocks noChangeArrowheads="1"/>
            </p:cNvSpPr>
            <p:nvPr userDrawn="1"/>
          </p:nvSpPr>
          <p:spPr bwMode="hidden">
            <a:xfrm rot="655690" flipV="1">
              <a:off x="1487" y="1305"/>
              <a:ext cx="4314" cy="6"/>
            </a:xfrm>
            <a:prstGeom prst="rect">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p>
          </p:txBody>
        </p:sp>
        <p:sp>
          <p:nvSpPr>
            <p:cNvPr id="33" name="Rectangle 31"/>
            <p:cNvSpPr>
              <a:spLocks noChangeArrowheads="1"/>
            </p:cNvSpPr>
            <p:nvPr userDrawn="1"/>
          </p:nvSpPr>
          <p:spPr bwMode="hidden">
            <a:xfrm rot="636921" flipV="1">
              <a:off x="1650" y="1218"/>
              <a:ext cx="4154" cy="6"/>
            </a:xfrm>
            <a:prstGeom prst="rect">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p>
          </p:txBody>
        </p:sp>
        <p:sp>
          <p:nvSpPr>
            <p:cNvPr id="34" name="Rectangle 32"/>
            <p:cNvSpPr>
              <a:spLocks noChangeArrowheads="1"/>
            </p:cNvSpPr>
            <p:nvPr userDrawn="1"/>
          </p:nvSpPr>
          <p:spPr bwMode="hidden">
            <a:xfrm rot="803987" flipV="1">
              <a:off x="611" y="1684"/>
              <a:ext cx="5204"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p>
          </p:txBody>
        </p:sp>
        <p:sp>
          <p:nvSpPr>
            <p:cNvPr id="35" name="Rectangle 33"/>
            <p:cNvSpPr>
              <a:spLocks noChangeArrowheads="1"/>
            </p:cNvSpPr>
            <p:nvPr userDrawn="1"/>
          </p:nvSpPr>
          <p:spPr bwMode="hidden">
            <a:xfrm rot="1273217" flipV="1">
              <a:off x="-204" y="2976"/>
              <a:ext cx="6150" cy="6"/>
            </a:xfrm>
            <a:prstGeom prst="rect">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p>
          </p:txBody>
        </p:sp>
        <p:sp>
          <p:nvSpPr>
            <p:cNvPr id="36" name="Rectangle 34"/>
            <p:cNvSpPr>
              <a:spLocks noChangeArrowheads="1"/>
            </p:cNvSpPr>
            <p:nvPr userDrawn="1"/>
          </p:nvSpPr>
          <p:spPr bwMode="hidden">
            <a:xfrm rot="1169729" flipV="1">
              <a:off x="-174" y="2663"/>
              <a:ext cx="6104" cy="6"/>
            </a:xfrm>
            <a:prstGeom prst="rect">
              <a:avLst/>
            </a:prstGeom>
            <a:gradFill rotWithShape="0">
              <a:gsLst>
                <a:gs pos="0">
                  <a:schemeClr val="bg1"/>
                </a:gs>
                <a:gs pos="100000">
                  <a:schemeClr val="bg1">
                    <a:gamma/>
                    <a:shade val="51373"/>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p>
          </p:txBody>
        </p:sp>
        <p:sp>
          <p:nvSpPr>
            <p:cNvPr id="37" name="Oval 35"/>
            <p:cNvSpPr>
              <a:spLocks noChangeArrowheads="1"/>
            </p:cNvSpPr>
            <p:nvPr/>
          </p:nvSpPr>
          <p:spPr bwMode="hidden">
            <a:xfrm>
              <a:off x="740" y="3359"/>
              <a:ext cx="168" cy="96"/>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38" name="Oval 36"/>
            <p:cNvSpPr>
              <a:spLocks noChangeArrowheads="1"/>
            </p:cNvSpPr>
            <p:nvPr/>
          </p:nvSpPr>
          <p:spPr bwMode="hidden">
            <a:xfrm>
              <a:off x="236" y="3074"/>
              <a:ext cx="168" cy="95"/>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39" name="Oval 37"/>
            <p:cNvSpPr>
              <a:spLocks noChangeArrowheads="1"/>
            </p:cNvSpPr>
            <p:nvPr/>
          </p:nvSpPr>
          <p:spPr bwMode="hidden">
            <a:xfrm>
              <a:off x="159" y="3652"/>
              <a:ext cx="196" cy="106"/>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40" name="Oval 38"/>
            <p:cNvSpPr>
              <a:spLocks noChangeArrowheads="1"/>
            </p:cNvSpPr>
            <p:nvPr/>
          </p:nvSpPr>
          <p:spPr bwMode="hidden">
            <a:xfrm>
              <a:off x="2077" y="2661"/>
              <a:ext cx="156" cy="84"/>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41" name="Oval 39"/>
            <p:cNvSpPr>
              <a:spLocks noChangeArrowheads="1"/>
            </p:cNvSpPr>
            <p:nvPr/>
          </p:nvSpPr>
          <p:spPr bwMode="hidden">
            <a:xfrm>
              <a:off x="1223" y="3076"/>
              <a:ext cx="168" cy="95"/>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42" name="Oval 40"/>
            <p:cNvSpPr>
              <a:spLocks noChangeArrowheads="1"/>
            </p:cNvSpPr>
            <p:nvPr/>
          </p:nvSpPr>
          <p:spPr bwMode="hidden">
            <a:xfrm>
              <a:off x="1686" y="2857"/>
              <a:ext cx="156" cy="90"/>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43" name="Oval 41"/>
            <p:cNvSpPr>
              <a:spLocks noChangeArrowheads="1"/>
            </p:cNvSpPr>
            <p:nvPr/>
          </p:nvSpPr>
          <p:spPr bwMode="hidden">
            <a:xfrm>
              <a:off x="750" y="2839"/>
              <a:ext cx="151" cy="89"/>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44" name="Oval 42"/>
            <p:cNvSpPr>
              <a:spLocks noChangeArrowheads="1"/>
            </p:cNvSpPr>
            <p:nvPr/>
          </p:nvSpPr>
          <p:spPr bwMode="hidden">
            <a:xfrm>
              <a:off x="367" y="2656"/>
              <a:ext cx="150" cy="84"/>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45" name="Oval 43"/>
            <p:cNvSpPr>
              <a:spLocks noChangeArrowheads="1"/>
            </p:cNvSpPr>
            <p:nvPr/>
          </p:nvSpPr>
          <p:spPr bwMode="hidden">
            <a:xfrm>
              <a:off x="1172" y="2642"/>
              <a:ext cx="156" cy="83"/>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46" name="Oval 44"/>
            <p:cNvSpPr>
              <a:spLocks noChangeArrowheads="1"/>
            </p:cNvSpPr>
            <p:nvPr/>
          </p:nvSpPr>
          <p:spPr bwMode="hidden">
            <a:xfrm>
              <a:off x="2401" y="2485"/>
              <a:ext cx="156" cy="83"/>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47" name="Oval 45"/>
            <p:cNvSpPr>
              <a:spLocks noChangeArrowheads="1"/>
            </p:cNvSpPr>
            <p:nvPr/>
          </p:nvSpPr>
          <p:spPr bwMode="hidden">
            <a:xfrm>
              <a:off x="1910" y="2314"/>
              <a:ext cx="134" cy="73"/>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48" name="Oval 46"/>
            <p:cNvSpPr>
              <a:spLocks noChangeArrowheads="1"/>
            </p:cNvSpPr>
            <p:nvPr/>
          </p:nvSpPr>
          <p:spPr bwMode="hidden">
            <a:xfrm>
              <a:off x="2254" y="2154"/>
              <a:ext cx="134" cy="61"/>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49" name="Oval 47"/>
            <p:cNvSpPr>
              <a:spLocks noChangeArrowheads="1"/>
            </p:cNvSpPr>
            <p:nvPr/>
          </p:nvSpPr>
          <p:spPr bwMode="hidden">
            <a:xfrm>
              <a:off x="2742" y="2305"/>
              <a:ext cx="140" cy="72"/>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50" name="Oval 48"/>
            <p:cNvSpPr>
              <a:spLocks noChangeArrowheads="1"/>
            </p:cNvSpPr>
            <p:nvPr/>
          </p:nvSpPr>
          <p:spPr bwMode="hidden">
            <a:xfrm>
              <a:off x="2812" y="1898"/>
              <a:ext cx="129" cy="61"/>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51" name="Oval 49"/>
            <p:cNvSpPr>
              <a:spLocks noChangeArrowheads="1"/>
            </p:cNvSpPr>
            <p:nvPr/>
          </p:nvSpPr>
          <p:spPr bwMode="hidden">
            <a:xfrm>
              <a:off x="3721" y="1792"/>
              <a:ext cx="128" cy="61"/>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52" name="Oval 50"/>
            <p:cNvSpPr>
              <a:spLocks noChangeArrowheads="1"/>
            </p:cNvSpPr>
            <p:nvPr/>
          </p:nvSpPr>
          <p:spPr bwMode="hidden">
            <a:xfrm>
              <a:off x="3528" y="1896"/>
              <a:ext cx="128" cy="61"/>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53" name="Oval 51"/>
            <p:cNvSpPr>
              <a:spLocks noChangeArrowheads="1"/>
            </p:cNvSpPr>
            <p:nvPr/>
          </p:nvSpPr>
          <p:spPr bwMode="hidden">
            <a:xfrm>
              <a:off x="3064" y="1778"/>
              <a:ext cx="128" cy="62"/>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54" name="Oval 52"/>
            <p:cNvSpPr>
              <a:spLocks noChangeArrowheads="1"/>
            </p:cNvSpPr>
            <p:nvPr/>
          </p:nvSpPr>
          <p:spPr bwMode="hidden">
            <a:xfrm>
              <a:off x="3277" y="2024"/>
              <a:ext cx="134" cy="73"/>
            </a:xfrm>
            <a:prstGeom prst="ellipse">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55" name="Oval 53"/>
            <p:cNvSpPr>
              <a:spLocks noChangeArrowheads="1"/>
            </p:cNvSpPr>
            <p:nvPr/>
          </p:nvSpPr>
          <p:spPr bwMode="hidden">
            <a:xfrm>
              <a:off x="3027" y="2160"/>
              <a:ext cx="133" cy="61"/>
            </a:xfrm>
            <a:prstGeom prst="ellipse">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56" name="Oval 54"/>
            <p:cNvSpPr>
              <a:spLocks noChangeArrowheads="1"/>
            </p:cNvSpPr>
            <p:nvPr/>
          </p:nvSpPr>
          <p:spPr bwMode="hidden">
            <a:xfrm>
              <a:off x="1569" y="2453"/>
              <a:ext cx="150" cy="90"/>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57" name="Oval 55"/>
            <p:cNvSpPr>
              <a:spLocks noChangeArrowheads="1"/>
            </p:cNvSpPr>
            <p:nvPr/>
          </p:nvSpPr>
          <p:spPr bwMode="hidden">
            <a:xfrm>
              <a:off x="1863" y="2028"/>
              <a:ext cx="139" cy="61"/>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58" name="Oval 56"/>
            <p:cNvSpPr>
              <a:spLocks noChangeArrowheads="1"/>
            </p:cNvSpPr>
            <p:nvPr/>
          </p:nvSpPr>
          <p:spPr bwMode="hidden">
            <a:xfrm>
              <a:off x="1513" y="2175"/>
              <a:ext cx="139" cy="61"/>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59" name="Oval 57"/>
            <p:cNvSpPr>
              <a:spLocks noChangeArrowheads="1"/>
            </p:cNvSpPr>
            <p:nvPr/>
          </p:nvSpPr>
          <p:spPr bwMode="hidden">
            <a:xfrm>
              <a:off x="1191" y="2311"/>
              <a:ext cx="134" cy="72"/>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60" name="Oval 58"/>
            <p:cNvSpPr>
              <a:spLocks noChangeArrowheads="1"/>
            </p:cNvSpPr>
            <p:nvPr/>
          </p:nvSpPr>
          <p:spPr bwMode="hidden">
            <a:xfrm>
              <a:off x="1154" y="2047"/>
              <a:ext cx="134"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61" name="Oval 59"/>
            <p:cNvSpPr>
              <a:spLocks noChangeArrowheads="1"/>
            </p:cNvSpPr>
            <p:nvPr/>
          </p:nvSpPr>
          <p:spPr bwMode="hidden">
            <a:xfrm>
              <a:off x="1142" y="1803"/>
              <a:ext cx="128"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62" name="Oval 60"/>
            <p:cNvSpPr>
              <a:spLocks noChangeArrowheads="1"/>
            </p:cNvSpPr>
            <p:nvPr/>
          </p:nvSpPr>
          <p:spPr bwMode="hidden">
            <a:xfrm>
              <a:off x="1500" y="1912"/>
              <a:ext cx="128"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63" name="Oval 61"/>
            <p:cNvSpPr>
              <a:spLocks noChangeArrowheads="1"/>
            </p:cNvSpPr>
            <p:nvPr/>
          </p:nvSpPr>
          <p:spPr bwMode="hidden">
            <a:xfrm>
              <a:off x="1804" y="1801"/>
              <a:ext cx="128"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64" name="Oval 62"/>
            <p:cNvSpPr>
              <a:spLocks noChangeArrowheads="1"/>
            </p:cNvSpPr>
            <p:nvPr/>
          </p:nvSpPr>
          <p:spPr bwMode="hidden">
            <a:xfrm>
              <a:off x="2159" y="1905"/>
              <a:ext cx="128"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65" name="Oval 63"/>
            <p:cNvSpPr>
              <a:spLocks noChangeArrowheads="1"/>
            </p:cNvSpPr>
            <p:nvPr/>
          </p:nvSpPr>
          <p:spPr bwMode="hidden">
            <a:xfrm>
              <a:off x="2432" y="1787"/>
              <a:ext cx="128"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66" name="Oval 64"/>
            <p:cNvSpPr>
              <a:spLocks noChangeArrowheads="1"/>
            </p:cNvSpPr>
            <p:nvPr/>
          </p:nvSpPr>
          <p:spPr bwMode="hidden">
            <a:xfrm>
              <a:off x="470" y="2032"/>
              <a:ext cx="134" cy="73"/>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67" name="Oval 65"/>
            <p:cNvSpPr>
              <a:spLocks noChangeArrowheads="1"/>
            </p:cNvSpPr>
            <p:nvPr/>
          </p:nvSpPr>
          <p:spPr bwMode="hidden">
            <a:xfrm>
              <a:off x="68" y="2166"/>
              <a:ext cx="134" cy="73"/>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68" name="Oval 66"/>
            <p:cNvSpPr>
              <a:spLocks noChangeArrowheads="1"/>
            </p:cNvSpPr>
            <p:nvPr/>
          </p:nvSpPr>
          <p:spPr bwMode="hidden">
            <a:xfrm>
              <a:off x="798" y="1916"/>
              <a:ext cx="128" cy="6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69" name="Oval 67"/>
            <p:cNvSpPr>
              <a:spLocks noChangeArrowheads="1"/>
            </p:cNvSpPr>
            <p:nvPr/>
          </p:nvSpPr>
          <p:spPr bwMode="hidden">
            <a:xfrm>
              <a:off x="455" y="1797"/>
              <a:ext cx="128" cy="6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70" name="Oval 68"/>
            <p:cNvSpPr>
              <a:spLocks noChangeArrowheads="1"/>
            </p:cNvSpPr>
            <p:nvPr/>
          </p:nvSpPr>
          <p:spPr bwMode="hidden">
            <a:xfrm>
              <a:off x="113" y="1901"/>
              <a:ext cx="128" cy="6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71" name="Oval 69"/>
            <p:cNvSpPr>
              <a:spLocks noChangeArrowheads="1"/>
            </p:cNvSpPr>
            <p:nvPr/>
          </p:nvSpPr>
          <p:spPr bwMode="hidden">
            <a:xfrm>
              <a:off x="432" y="2323"/>
              <a:ext cx="139"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72" name="Oval 70"/>
            <p:cNvSpPr>
              <a:spLocks noChangeArrowheads="1"/>
            </p:cNvSpPr>
            <p:nvPr/>
          </p:nvSpPr>
          <p:spPr bwMode="hidden">
            <a:xfrm>
              <a:off x="814" y="2178"/>
              <a:ext cx="134"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73" name="Oval 71"/>
            <p:cNvSpPr>
              <a:spLocks noChangeArrowheads="1"/>
            </p:cNvSpPr>
            <p:nvPr/>
          </p:nvSpPr>
          <p:spPr bwMode="hidden">
            <a:xfrm>
              <a:off x="789" y="2472"/>
              <a:ext cx="156" cy="89"/>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74" name="Oval 72"/>
            <p:cNvSpPr>
              <a:spLocks noChangeArrowheads="1"/>
            </p:cNvSpPr>
            <p:nvPr/>
          </p:nvSpPr>
          <p:spPr bwMode="hidden">
            <a:xfrm>
              <a:off x="2544" y="2015"/>
              <a:ext cx="140" cy="72"/>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75" name="Oval 73"/>
            <p:cNvSpPr>
              <a:spLocks noChangeArrowheads="1"/>
            </p:cNvSpPr>
            <p:nvPr/>
          </p:nvSpPr>
          <p:spPr bwMode="hidden">
            <a:xfrm>
              <a:off x="1457" y="1700"/>
              <a:ext cx="123"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76" name="Oval 74"/>
            <p:cNvSpPr>
              <a:spLocks noChangeArrowheads="1"/>
            </p:cNvSpPr>
            <p:nvPr/>
          </p:nvSpPr>
          <p:spPr bwMode="hidden">
            <a:xfrm>
              <a:off x="1747" y="1599"/>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77" name="Oval 75"/>
            <p:cNvSpPr>
              <a:spLocks noChangeArrowheads="1"/>
            </p:cNvSpPr>
            <p:nvPr/>
          </p:nvSpPr>
          <p:spPr bwMode="hidden">
            <a:xfrm>
              <a:off x="1385" y="1506"/>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78" name="Oval 76"/>
            <p:cNvSpPr>
              <a:spLocks noChangeArrowheads="1"/>
            </p:cNvSpPr>
            <p:nvPr/>
          </p:nvSpPr>
          <p:spPr bwMode="hidden">
            <a:xfrm>
              <a:off x="1093" y="1595"/>
              <a:ext cx="123"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79" name="Oval 77"/>
            <p:cNvSpPr>
              <a:spLocks noChangeArrowheads="1"/>
            </p:cNvSpPr>
            <p:nvPr/>
          </p:nvSpPr>
          <p:spPr bwMode="hidden">
            <a:xfrm>
              <a:off x="792" y="1690"/>
              <a:ext cx="124" cy="5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80" name="Oval 78"/>
            <p:cNvSpPr>
              <a:spLocks noChangeArrowheads="1"/>
            </p:cNvSpPr>
            <p:nvPr/>
          </p:nvSpPr>
          <p:spPr bwMode="hidden">
            <a:xfrm>
              <a:off x="2011" y="1512"/>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81" name="Oval 79"/>
            <p:cNvSpPr>
              <a:spLocks noChangeArrowheads="1"/>
            </p:cNvSpPr>
            <p:nvPr/>
          </p:nvSpPr>
          <p:spPr bwMode="hidden">
            <a:xfrm>
              <a:off x="2087" y="1696"/>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82" name="Oval 80"/>
            <p:cNvSpPr>
              <a:spLocks noChangeArrowheads="1"/>
            </p:cNvSpPr>
            <p:nvPr/>
          </p:nvSpPr>
          <p:spPr bwMode="hidden">
            <a:xfrm>
              <a:off x="2345" y="1601"/>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83" name="Oval 81"/>
            <p:cNvSpPr>
              <a:spLocks noChangeArrowheads="1"/>
            </p:cNvSpPr>
            <p:nvPr/>
          </p:nvSpPr>
          <p:spPr bwMode="hidden">
            <a:xfrm>
              <a:off x="2684" y="1686"/>
              <a:ext cx="123"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84" name="Oval 82"/>
            <p:cNvSpPr>
              <a:spLocks noChangeArrowheads="1"/>
            </p:cNvSpPr>
            <p:nvPr/>
          </p:nvSpPr>
          <p:spPr bwMode="hidden">
            <a:xfrm>
              <a:off x="806" y="1512"/>
              <a:ext cx="123" cy="50"/>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85" name="Oval 83"/>
            <p:cNvSpPr>
              <a:spLocks noChangeArrowheads="1"/>
            </p:cNvSpPr>
            <p:nvPr/>
          </p:nvSpPr>
          <p:spPr bwMode="hidden">
            <a:xfrm>
              <a:off x="495" y="1597"/>
              <a:ext cx="123" cy="50"/>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86" name="Oval 84"/>
            <p:cNvSpPr>
              <a:spLocks noChangeArrowheads="1"/>
            </p:cNvSpPr>
            <p:nvPr/>
          </p:nvSpPr>
          <p:spPr bwMode="hidden">
            <a:xfrm>
              <a:off x="228" y="1508"/>
              <a:ext cx="123" cy="50"/>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87" name="Oval 85"/>
            <p:cNvSpPr>
              <a:spLocks noChangeArrowheads="1"/>
            </p:cNvSpPr>
            <p:nvPr/>
          </p:nvSpPr>
          <p:spPr bwMode="hidden">
            <a:xfrm>
              <a:off x="157" y="1698"/>
              <a:ext cx="123" cy="50"/>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88" name="Oval 86"/>
            <p:cNvSpPr>
              <a:spLocks noChangeArrowheads="1"/>
            </p:cNvSpPr>
            <p:nvPr/>
          </p:nvSpPr>
          <p:spPr bwMode="hidden">
            <a:xfrm>
              <a:off x="2887" y="1595"/>
              <a:ext cx="124" cy="50"/>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89" name="Oval 87"/>
            <p:cNvSpPr>
              <a:spLocks noChangeArrowheads="1"/>
            </p:cNvSpPr>
            <p:nvPr/>
          </p:nvSpPr>
          <p:spPr bwMode="hidden">
            <a:xfrm>
              <a:off x="3079" y="1511"/>
              <a:ext cx="124" cy="51"/>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90" name="Oval 88"/>
            <p:cNvSpPr>
              <a:spLocks noChangeArrowheads="1"/>
            </p:cNvSpPr>
            <p:nvPr/>
          </p:nvSpPr>
          <p:spPr bwMode="hidden">
            <a:xfrm>
              <a:off x="3270" y="1688"/>
              <a:ext cx="124"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91" name="Oval 89"/>
            <p:cNvSpPr>
              <a:spLocks noChangeArrowheads="1"/>
            </p:cNvSpPr>
            <p:nvPr/>
          </p:nvSpPr>
          <p:spPr bwMode="hidden">
            <a:xfrm>
              <a:off x="3453" y="1599"/>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92" name="Oval 90"/>
            <p:cNvSpPr>
              <a:spLocks noChangeArrowheads="1"/>
            </p:cNvSpPr>
            <p:nvPr/>
          </p:nvSpPr>
          <p:spPr bwMode="hidden">
            <a:xfrm>
              <a:off x="3651" y="1506"/>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93" name="Oval 91"/>
            <p:cNvSpPr>
              <a:spLocks noChangeArrowheads="1"/>
            </p:cNvSpPr>
            <p:nvPr/>
          </p:nvSpPr>
          <p:spPr bwMode="hidden">
            <a:xfrm>
              <a:off x="4251" y="1513"/>
              <a:ext cx="124"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94" name="Oval 92"/>
            <p:cNvSpPr>
              <a:spLocks noChangeArrowheads="1"/>
            </p:cNvSpPr>
            <p:nvPr/>
          </p:nvSpPr>
          <p:spPr bwMode="hidden">
            <a:xfrm>
              <a:off x="3901" y="1701"/>
              <a:ext cx="128" cy="50"/>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95" name="Oval 93"/>
            <p:cNvSpPr>
              <a:spLocks noChangeArrowheads="1"/>
            </p:cNvSpPr>
            <p:nvPr/>
          </p:nvSpPr>
          <p:spPr bwMode="hidden">
            <a:xfrm>
              <a:off x="4086" y="1608"/>
              <a:ext cx="128" cy="50"/>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96" name="Oval 94"/>
            <p:cNvSpPr>
              <a:spLocks noChangeArrowheads="1"/>
            </p:cNvSpPr>
            <p:nvPr/>
          </p:nvSpPr>
          <p:spPr bwMode="hidden">
            <a:xfrm>
              <a:off x="1282" y="3653"/>
              <a:ext cx="196" cy="111"/>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97" name="Oval 95"/>
            <p:cNvSpPr>
              <a:spLocks noChangeArrowheads="1"/>
            </p:cNvSpPr>
            <p:nvPr/>
          </p:nvSpPr>
          <p:spPr bwMode="hidden">
            <a:xfrm>
              <a:off x="707" y="4014"/>
              <a:ext cx="191" cy="112"/>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98" name="Oval 96"/>
            <p:cNvSpPr>
              <a:spLocks noChangeArrowheads="1"/>
            </p:cNvSpPr>
            <p:nvPr/>
          </p:nvSpPr>
          <p:spPr bwMode="hidden">
            <a:xfrm>
              <a:off x="2229" y="3090"/>
              <a:ext cx="168" cy="95"/>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99" name="Oval 97"/>
            <p:cNvSpPr>
              <a:spLocks noChangeArrowheads="1"/>
            </p:cNvSpPr>
            <p:nvPr/>
          </p:nvSpPr>
          <p:spPr bwMode="hidden">
            <a:xfrm>
              <a:off x="2604" y="2867"/>
              <a:ext cx="156" cy="89"/>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00" name="Oval 98"/>
            <p:cNvSpPr>
              <a:spLocks noChangeArrowheads="1"/>
            </p:cNvSpPr>
            <p:nvPr/>
          </p:nvSpPr>
          <p:spPr bwMode="hidden">
            <a:xfrm>
              <a:off x="2907" y="2668"/>
              <a:ext cx="156" cy="84"/>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01" name="Oval 99"/>
            <p:cNvSpPr>
              <a:spLocks noChangeArrowheads="1"/>
            </p:cNvSpPr>
            <p:nvPr/>
          </p:nvSpPr>
          <p:spPr bwMode="hidden">
            <a:xfrm>
              <a:off x="3248" y="2454"/>
              <a:ext cx="150" cy="90"/>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02" name="Oval 100"/>
            <p:cNvSpPr>
              <a:spLocks noChangeArrowheads="1"/>
            </p:cNvSpPr>
            <p:nvPr/>
          </p:nvSpPr>
          <p:spPr bwMode="hidden">
            <a:xfrm>
              <a:off x="1801" y="3360"/>
              <a:ext cx="168" cy="95"/>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03" name="Oval 101"/>
            <p:cNvSpPr>
              <a:spLocks noChangeArrowheads="1"/>
            </p:cNvSpPr>
            <p:nvPr/>
          </p:nvSpPr>
          <p:spPr bwMode="hidden">
            <a:xfrm>
              <a:off x="3512" y="2302"/>
              <a:ext cx="134" cy="73"/>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04" name="Oval 102"/>
            <p:cNvSpPr>
              <a:spLocks noChangeArrowheads="1"/>
            </p:cNvSpPr>
            <p:nvPr/>
          </p:nvSpPr>
          <p:spPr bwMode="hidden">
            <a:xfrm>
              <a:off x="3980" y="2014"/>
              <a:ext cx="134" cy="72"/>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05" name="Oval 103"/>
            <p:cNvSpPr>
              <a:spLocks noChangeArrowheads="1"/>
            </p:cNvSpPr>
            <p:nvPr/>
          </p:nvSpPr>
          <p:spPr bwMode="hidden">
            <a:xfrm>
              <a:off x="3753" y="2158"/>
              <a:ext cx="134" cy="61"/>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06" name="Oval 104"/>
            <p:cNvSpPr>
              <a:spLocks noChangeArrowheads="1"/>
            </p:cNvSpPr>
            <p:nvPr/>
          </p:nvSpPr>
          <p:spPr bwMode="hidden">
            <a:xfrm>
              <a:off x="4176" y="1898"/>
              <a:ext cx="128" cy="61"/>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07" name="Oval 105"/>
            <p:cNvSpPr>
              <a:spLocks noChangeArrowheads="1"/>
            </p:cNvSpPr>
            <p:nvPr/>
          </p:nvSpPr>
          <p:spPr bwMode="hidden">
            <a:xfrm>
              <a:off x="4338" y="1797"/>
              <a:ext cx="129" cy="61"/>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08" name="Oval 106"/>
            <p:cNvSpPr>
              <a:spLocks noChangeArrowheads="1"/>
            </p:cNvSpPr>
            <p:nvPr/>
          </p:nvSpPr>
          <p:spPr bwMode="hidden">
            <a:xfrm>
              <a:off x="4505" y="1700"/>
              <a:ext cx="124" cy="51"/>
            </a:xfrm>
            <a:prstGeom prst="ellipse">
              <a:avLst/>
            </a:prstGeom>
            <a:gradFill rotWithShape="0">
              <a:gsLst>
                <a:gs pos="0">
                  <a:schemeClr val="bg2"/>
                </a:gs>
                <a:gs pos="100000">
                  <a:schemeClr val="bg2">
                    <a:gamma/>
                    <a:shade val="81961"/>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09" name="Oval 107"/>
            <p:cNvSpPr>
              <a:spLocks noChangeArrowheads="1"/>
            </p:cNvSpPr>
            <p:nvPr/>
          </p:nvSpPr>
          <p:spPr bwMode="hidden">
            <a:xfrm>
              <a:off x="4661" y="1603"/>
              <a:ext cx="123" cy="50"/>
            </a:xfrm>
            <a:prstGeom prst="ellipse">
              <a:avLst/>
            </a:prstGeom>
            <a:gradFill rotWithShape="0">
              <a:gsLst>
                <a:gs pos="0">
                  <a:schemeClr val="bg2"/>
                </a:gs>
                <a:gs pos="100000">
                  <a:schemeClr val="bg2">
                    <a:gamma/>
                    <a:shade val="81961"/>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10" name="Oval 108"/>
            <p:cNvSpPr>
              <a:spLocks noChangeArrowheads="1"/>
            </p:cNvSpPr>
            <p:nvPr/>
          </p:nvSpPr>
          <p:spPr bwMode="hidden">
            <a:xfrm>
              <a:off x="4803" y="1512"/>
              <a:ext cx="128" cy="51"/>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11" name="Oval 109"/>
            <p:cNvSpPr>
              <a:spLocks noChangeArrowheads="1"/>
            </p:cNvSpPr>
            <p:nvPr/>
          </p:nvSpPr>
          <p:spPr bwMode="hidden">
            <a:xfrm>
              <a:off x="4930" y="1431"/>
              <a:ext cx="111" cy="50"/>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12" name="Oval 110"/>
            <p:cNvSpPr>
              <a:spLocks noChangeArrowheads="1"/>
            </p:cNvSpPr>
            <p:nvPr/>
          </p:nvSpPr>
          <p:spPr bwMode="hidden">
            <a:xfrm>
              <a:off x="3835" y="1430"/>
              <a:ext cx="112" cy="50"/>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13" name="Oval 111"/>
            <p:cNvSpPr>
              <a:spLocks noChangeArrowheads="1"/>
            </p:cNvSpPr>
            <p:nvPr/>
          </p:nvSpPr>
          <p:spPr bwMode="hidden">
            <a:xfrm>
              <a:off x="3286" y="1430"/>
              <a:ext cx="112" cy="50"/>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14" name="Oval 112"/>
            <p:cNvSpPr>
              <a:spLocks noChangeArrowheads="1"/>
            </p:cNvSpPr>
            <p:nvPr/>
          </p:nvSpPr>
          <p:spPr bwMode="hidden">
            <a:xfrm>
              <a:off x="2972" y="1366"/>
              <a:ext cx="111" cy="5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15" name="Oval 113"/>
            <p:cNvSpPr>
              <a:spLocks noChangeArrowheads="1"/>
            </p:cNvSpPr>
            <p:nvPr/>
          </p:nvSpPr>
          <p:spPr bwMode="hidden">
            <a:xfrm>
              <a:off x="3152" y="1292"/>
              <a:ext cx="112" cy="50"/>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16" name="Oval 114"/>
            <p:cNvSpPr>
              <a:spLocks noChangeArrowheads="1"/>
            </p:cNvSpPr>
            <p:nvPr/>
          </p:nvSpPr>
          <p:spPr bwMode="hidden">
            <a:xfrm>
              <a:off x="3020" y="1170"/>
              <a:ext cx="112"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17" name="Oval 115"/>
            <p:cNvSpPr>
              <a:spLocks noChangeArrowheads="1"/>
            </p:cNvSpPr>
            <p:nvPr/>
          </p:nvSpPr>
          <p:spPr bwMode="hidden">
            <a:xfrm>
              <a:off x="2443" y="1368"/>
              <a:ext cx="112"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18" name="Oval 116"/>
            <p:cNvSpPr>
              <a:spLocks noChangeArrowheads="1"/>
            </p:cNvSpPr>
            <p:nvPr/>
          </p:nvSpPr>
          <p:spPr bwMode="hidden">
            <a:xfrm>
              <a:off x="2301" y="1220"/>
              <a:ext cx="112" cy="5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19" name="Oval 117"/>
            <p:cNvSpPr>
              <a:spLocks noChangeArrowheads="1"/>
            </p:cNvSpPr>
            <p:nvPr/>
          </p:nvSpPr>
          <p:spPr bwMode="hidden">
            <a:xfrm>
              <a:off x="2095" y="1284"/>
              <a:ext cx="112" cy="5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20" name="Oval 118"/>
            <p:cNvSpPr>
              <a:spLocks noChangeArrowheads="1"/>
            </p:cNvSpPr>
            <p:nvPr/>
          </p:nvSpPr>
          <p:spPr bwMode="hidden">
            <a:xfrm>
              <a:off x="2228" y="1442"/>
              <a:ext cx="111"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21" name="Oval 119"/>
            <p:cNvSpPr>
              <a:spLocks noChangeArrowheads="1"/>
            </p:cNvSpPr>
            <p:nvPr/>
          </p:nvSpPr>
          <p:spPr bwMode="hidden">
            <a:xfrm>
              <a:off x="1109" y="1424"/>
              <a:ext cx="112" cy="50"/>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22" name="Oval 120"/>
            <p:cNvSpPr>
              <a:spLocks noChangeArrowheads="1"/>
            </p:cNvSpPr>
            <p:nvPr/>
          </p:nvSpPr>
          <p:spPr bwMode="hidden">
            <a:xfrm>
              <a:off x="611" y="1284"/>
              <a:ext cx="111" cy="51"/>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23" name="Oval 121"/>
            <p:cNvSpPr>
              <a:spLocks noChangeArrowheads="1"/>
            </p:cNvSpPr>
            <p:nvPr/>
          </p:nvSpPr>
          <p:spPr bwMode="hidden">
            <a:xfrm>
              <a:off x="305" y="1358"/>
              <a:ext cx="111" cy="51"/>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24" name="Oval 122"/>
            <p:cNvSpPr>
              <a:spLocks noChangeArrowheads="1"/>
            </p:cNvSpPr>
            <p:nvPr/>
          </p:nvSpPr>
          <p:spPr bwMode="hidden">
            <a:xfrm>
              <a:off x="156" y="1154"/>
              <a:ext cx="112" cy="50"/>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25" name="Oval 123"/>
            <p:cNvSpPr>
              <a:spLocks noChangeArrowheads="1"/>
            </p:cNvSpPr>
            <p:nvPr/>
          </p:nvSpPr>
          <p:spPr bwMode="hidden">
            <a:xfrm>
              <a:off x="4538" y="1365"/>
              <a:ext cx="106" cy="45"/>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26" name="Oval 124"/>
            <p:cNvSpPr>
              <a:spLocks noChangeArrowheads="1"/>
            </p:cNvSpPr>
            <p:nvPr/>
          </p:nvSpPr>
          <p:spPr bwMode="hidden">
            <a:xfrm>
              <a:off x="4407" y="1440"/>
              <a:ext cx="105" cy="44"/>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27" name="Oval 125"/>
            <p:cNvSpPr>
              <a:spLocks noChangeArrowheads="1"/>
            </p:cNvSpPr>
            <p:nvPr/>
          </p:nvSpPr>
          <p:spPr bwMode="hidden">
            <a:xfrm>
              <a:off x="3992" y="1356"/>
              <a:ext cx="106" cy="45"/>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28" name="Oval 126"/>
            <p:cNvSpPr>
              <a:spLocks noChangeArrowheads="1"/>
            </p:cNvSpPr>
            <p:nvPr/>
          </p:nvSpPr>
          <p:spPr bwMode="hidden">
            <a:xfrm>
              <a:off x="3466" y="1356"/>
              <a:ext cx="106" cy="45"/>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29" name="Oval 127"/>
            <p:cNvSpPr>
              <a:spLocks noChangeArrowheads="1"/>
            </p:cNvSpPr>
            <p:nvPr/>
          </p:nvSpPr>
          <p:spPr bwMode="hidden">
            <a:xfrm>
              <a:off x="2852" y="1228"/>
              <a:ext cx="106" cy="44"/>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0" name="Oval 128"/>
            <p:cNvSpPr>
              <a:spLocks noChangeArrowheads="1"/>
            </p:cNvSpPr>
            <p:nvPr/>
          </p:nvSpPr>
          <p:spPr bwMode="hidden">
            <a:xfrm>
              <a:off x="2678" y="1109"/>
              <a:ext cx="106" cy="44"/>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1" name="Oval 129"/>
            <p:cNvSpPr>
              <a:spLocks noChangeArrowheads="1"/>
            </p:cNvSpPr>
            <p:nvPr/>
          </p:nvSpPr>
          <p:spPr bwMode="hidden">
            <a:xfrm>
              <a:off x="2859" y="1045"/>
              <a:ext cx="106" cy="45"/>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2" name="Oval 130"/>
            <p:cNvSpPr>
              <a:spLocks noChangeArrowheads="1"/>
            </p:cNvSpPr>
            <p:nvPr/>
          </p:nvSpPr>
          <p:spPr bwMode="hidden">
            <a:xfrm>
              <a:off x="1942" y="1040"/>
              <a:ext cx="106"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3" name="Oval 131"/>
            <p:cNvSpPr>
              <a:spLocks noChangeArrowheads="1"/>
            </p:cNvSpPr>
            <p:nvPr/>
          </p:nvSpPr>
          <p:spPr bwMode="hidden">
            <a:xfrm>
              <a:off x="1088" y="1277"/>
              <a:ext cx="106"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4" name="Oval 132"/>
            <p:cNvSpPr>
              <a:spLocks noChangeArrowheads="1"/>
            </p:cNvSpPr>
            <p:nvPr/>
          </p:nvSpPr>
          <p:spPr bwMode="hidden">
            <a:xfrm>
              <a:off x="827" y="1350"/>
              <a:ext cx="106"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5" name="Oval 133"/>
            <p:cNvSpPr>
              <a:spLocks noChangeArrowheads="1"/>
            </p:cNvSpPr>
            <p:nvPr/>
          </p:nvSpPr>
          <p:spPr bwMode="hidden">
            <a:xfrm>
              <a:off x="537" y="1428"/>
              <a:ext cx="106"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6" name="Oval 134"/>
            <p:cNvSpPr>
              <a:spLocks noChangeArrowheads="1"/>
            </p:cNvSpPr>
            <p:nvPr/>
          </p:nvSpPr>
          <p:spPr bwMode="hidden">
            <a:xfrm>
              <a:off x="635" y="1060"/>
              <a:ext cx="106"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 name="Oval 135"/>
            <p:cNvSpPr>
              <a:spLocks noChangeArrowheads="1"/>
            </p:cNvSpPr>
            <p:nvPr/>
          </p:nvSpPr>
          <p:spPr bwMode="hidden">
            <a:xfrm>
              <a:off x="1540" y="1050"/>
              <a:ext cx="106"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8" name="Oval 136"/>
            <p:cNvSpPr>
              <a:spLocks noChangeArrowheads="1"/>
            </p:cNvSpPr>
            <p:nvPr/>
          </p:nvSpPr>
          <p:spPr bwMode="hidden">
            <a:xfrm>
              <a:off x="1120" y="1063"/>
              <a:ext cx="105"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9" name="Oval 137"/>
            <p:cNvSpPr>
              <a:spLocks noChangeArrowheads="1"/>
            </p:cNvSpPr>
            <p:nvPr/>
          </p:nvSpPr>
          <p:spPr bwMode="hidden">
            <a:xfrm>
              <a:off x="4131" y="1284"/>
              <a:ext cx="111" cy="45"/>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40" name="Oval 138"/>
            <p:cNvSpPr>
              <a:spLocks noChangeArrowheads="1"/>
            </p:cNvSpPr>
            <p:nvPr/>
          </p:nvSpPr>
          <p:spPr bwMode="hidden">
            <a:xfrm>
              <a:off x="3477" y="1163"/>
              <a:ext cx="112" cy="45"/>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41" name="Oval 139"/>
            <p:cNvSpPr>
              <a:spLocks noChangeArrowheads="1"/>
            </p:cNvSpPr>
            <p:nvPr/>
          </p:nvSpPr>
          <p:spPr bwMode="hidden">
            <a:xfrm>
              <a:off x="3315" y="1229"/>
              <a:ext cx="112" cy="45"/>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42" name="Oval 140"/>
            <p:cNvSpPr>
              <a:spLocks noChangeArrowheads="1"/>
            </p:cNvSpPr>
            <p:nvPr/>
          </p:nvSpPr>
          <p:spPr bwMode="hidden">
            <a:xfrm>
              <a:off x="3174" y="1112"/>
              <a:ext cx="112" cy="44"/>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43" name="Oval 141"/>
            <p:cNvSpPr>
              <a:spLocks noChangeArrowheads="1"/>
            </p:cNvSpPr>
            <p:nvPr/>
          </p:nvSpPr>
          <p:spPr bwMode="hidden">
            <a:xfrm>
              <a:off x="2396" y="1051"/>
              <a:ext cx="112" cy="45"/>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44" name="Oval 142"/>
            <p:cNvSpPr>
              <a:spLocks noChangeArrowheads="1"/>
            </p:cNvSpPr>
            <p:nvPr/>
          </p:nvSpPr>
          <p:spPr bwMode="hidden">
            <a:xfrm>
              <a:off x="2769" y="1446"/>
              <a:ext cx="111" cy="44"/>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45" name="Oval 143"/>
            <p:cNvSpPr>
              <a:spLocks noChangeArrowheads="1"/>
            </p:cNvSpPr>
            <p:nvPr/>
          </p:nvSpPr>
          <p:spPr bwMode="hidden">
            <a:xfrm>
              <a:off x="2656" y="1294"/>
              <a:ext cx="112" cy="45"/>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46" name="Oval 144"/>
            <p:cNvSpPr>
              <a:spLocks noChangeArrowheads="1"/>
            </p:cNvSpPr>
            <p:nvPr/>
          </p:nvSpPr>
          <p:spPr bwMode="hidden">
            <a:xfrm>
              <a:off x="2501" y="1159"/>
              <a:ext cx="111" cy="45"/>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47" name="Oval 145"/>
            <p:cNvSpPr>
              <a:spLocks noChangeArrowheads="1"/>
            </p:cNvSpPr>
            <p:nvPr/>
          </p:nvSpPr>
          <p:spPr bwMode="hidden">
            <a:xfrm>
              <a:off x="2222" y="1101"/>
              <a:ext cx="112" cy="44"/>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48" name="Oval 146"/>
            <p:cNvSpPr>
              <a:spLocks noChangeArrowheads="1"/>
            </p:cNvSpPr>
            <p:nvPr/>
          </p:nvSpPr>
          <p:spPr bwMode="hidden">
            <a:xfrm>
              <a:off x="2029" y="1162"/>
              <a:ext cx="111" cy="45"/>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49" name="Oval 147"/>
            <p:cNvSpPr>
              <a:spLocks noChangeArrowheads="1"/>
            </p:cNvSpPr>
            <p:nvPr/>
          </p:nvSpPr>
          <p:spPr bwMode="hidden">
            <a:xfrm>
              <a:off x="1875" y="1356"/>
              <a:ext cx="112" cy="45"/>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50" name="Oval 148"/>
            <p:cNvSpPr>
              <a:spLocks noChangeArrowheads="1"/>
            </p:cNvSpPr>
            <p:nvPr/>
          </p:nvSpPr>
          <p:spPr bwMode="hidden">
            <a:xfrm>
              <a:off x="1809" y="1223"/>
              <a:ext cx="111" cy="45"/>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51" name="Oval 149"/>
            <p:cNvSpPr>
              <a:spLocks noChangeArrowheads="1"/>
            </p:cNvSpPr>
            <p:nvPr/>
          </p:nvSpPr>
          <p:spPr bwMode="hidden">
            <a:xfrm>
              <a:off x="1738" y="1098"/>
              <a:ext cx="112"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52" name="Oval 150"/>
            <p:cNvSpPr>
              <a:spLocks noChangeArrowheads="1"/>
            </p:cNvSpPr>
            <p:nvPr/>
          </p:nvSpPr>
          <p:spPr bwMode="hidden">
            <a:xfrm>
              <a:off x="1583" y="1289"/>
              <a:ext cx="112" cy="45"/>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53" name="Oval 151"/>
            <p:cNvSpPr>
              <a:spLocks noChangeArrowheads="1"/>
            </p:cNvSpPr>
            <p:nvPr/>
          </p:nvSpPr>
          <p:spPr bwMode="hidden">
            <a:xfrm>
              <a:off x="1379" y="1343"/>
              <a:ext cx="112" cy="45"/>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54" name="Oval 152"/>
            <p:cNvSpPr>
              <a:spLocks noChangeArrowheads="1"/>
            </p:cNvSpPr>
            <p:nvPr/>
          </p:nvSpPr>
          <p:spPr bwMode="hidden">
            <a:xfrm>
              <a:off x="1529" y="1156"/>
              <a:ext cx="112"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55" name="Oval 153"/>
            <p:cNvSpPr>
              <a:spLocks noChangeArrowheads="1"/>
            </p:cNvSpPr>
            <p:nvPr/>
          </p:nvSpPr>
          <p:spPr bwMode="hidden">
            <a:xfrm>
              <a:off x="1294" y="1222"/>
              <a:ext cx="112"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56" name="Oval 154"/>
            <p:cNvSpPr>
              <a:spLocks noChangeArrowheads="1"/>
            </p:cNvSpPr>
            <p:nvPr/>
          </p:nvSpPr>
          <p:spPr bwMode="hidden">
            <a:xfrm>
              <a:off x="1314" y="1112"/>
              <a:ext cx="112"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57" name="Oval 155"/>
            <p:cNvSpPr>
              <a:spLocks noChangeArrowheads="1"/>
            </p:cNvSpPr>
            <p:nvPr/>
          </p:nvSpPr>
          <p:spPr bwMode="hidden">
            <a:xfrm>
              <a:off x="1082" y="1166"/>
              <a:ext cx="111"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58" name="Oval 156"/>
            <p:cNvSpPr>
              <a:spLocks noChangeArrowheads="1"/>
            </p:cNvSpPr>
            <p:nvPr/>
          </p:nvSpPr>
          <p:spPr bwMode="hidden">
            <a:xfrm>
              <a:off x="877" y="1121"/>
              <a:ext cx="112"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59" name="Oval 157"/>
            <p:cNvSpPr>
              <a:spLocks noChangeArrowheads="1"/>
            </p:cNvSpPr>
            <p:nvPr/>
          </p:nvSpPr>
          <p:spPr bwMode="hidden">
            <a:xfrm>
              <a:off x="875" y="1216"/>
              <a:ext cx="111"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60" name="Oval 158"/>
            <p:cNvSpPr>
              <a:spLocks noChangeArrowheads="1"/>
            </p:cNvSpPr>
            <p:nvPr/>
          </p:nvSpPr>
          <p:spPr bwMode="hidden">
            <a:xfrm>
              <a:off x="680" y="1170"/>
              <a:ext cx="112"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61" name="Oval 159"/>
            <p:cNvSpPr>
              <a:spLocks noChangeArrowheads="1"/>
            </p:cNvSpPr>
            <p:nvPr/>
          </p:nvSpPr>
          <p:spPr bwMode="hidden">
            <a:xfrm>
              <a:off x="411" y="1232"/>
              <a:ext cx="111"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62" name="Oval 160"/>
            <p:cNvSpPr>
              <a:spLocks noChangeArrowheads="1"/>
            </p:cNvSpPr>
            <p:nvPr/>
          </p:nvSpPr>
          <p:spPr bwMode="hidden">
            <a:xfrm>
              <a:off x="434" y="1100"/>
              <a:ext cx="112"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63" name="Oval 161"/>
            <p:cNvSpPr>
              <a:spLocks noChangeArrowheads="1"/>
            </p:cNvSpPr>
            <p:nvPr/>
          </p:nvSpPr>
          <p:spPr bwMode="hidden">
            <a:xfrm>
              <a:off x="119" y="1312"/>
              <a:ext cx="111"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64" name="Oval 162"/>
            <p:cNvSpPr>
              <a:spLocks noChangeArrowheads="1"/>
            </p:cNvSpPr>
            <p:nvPr/>
          </p:nvSpPr>
          <p:spPr bwMode="hidden">
            <a:xfrm>
              <a:off x="858" y="1001"/>
              <a:ext cx="101" cy="38"/>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65" name="Oval 163"/>
            <p:cNvSpPr>
              <a:spLocks noChangeArrowheads="1"/>
            </p:cNvSpPr>
            <p:nvPr/>
          </p:nvSpPr>
          <p:spPr bwMode="hidden">
            <a:xfrm>
              <a:off x="1341" y="1013"/>
              <a:ext cx="101" cy="39"/>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66" name="Oval 164"/>
            <p:cNvSpPr>
              <a:spLocks noChangeArrowheads="1"/>
            </p:cNvSpPr>
            <p:nvPr/>
          </p:nvSpPr>
          <p:spPr bwMode="hidden">
            <a:xfrm>
              <a:off x="1739" y="1008"/>
              <a:ext cx="101" cy="38"/>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67" name="Oval 165"/>
            <p:cNvSpPr>
              <a:spLocks noChangeArrowheads="1"/>
            </p:cNvSpPr>
            <p:nvPr/>
          </p:nvSpPr>
          <p:spPr bwMode="hidden">
            <a:xfrm>
              <a:off x="2116" y="1001"/>
              <a:ext cx="100" cy="39"/>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68" name="Oval 166"/>
            <p:cNvSpPr>
              <a:spLocks noChangeArrowheads="1"/>
            </p:cNvSpPr>
            <p:nvPr/>
          </p:nvSpPr>
          <p:spPr bwMode="hidden">
            <a:xfrm>
              <a:off x="2320" y="941"/>
              <a:ext cx="101" cy="39"/>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69" name="Oval 167"/>
            <p:cNvSpPr>
              <a:spLocks noChangeArrowheads="1"/>
            </p:cNvSpPr>
            <p:nvPr/>
          </p:nvSpPr>
          <p:spPr bwMode="hidden">
            <a:xfrm>
              <a:off x="2601" y="995"/>
              <a:ext cx="101" cy="39"/>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70" name="Oval 168"/>
            <p:cNvSpPr>
              <a:spLocks noChangeArrowheads="1"/>
            </p:cNvSpPr>
            <p:nvPr/>
          </p:nvSpPr>
          <p:spPr bwMode="hidden">
            <a:xfrm>
              <a:off x="1667" y="1420"/>
              <a:ext cx="106" cy="5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71" name="Oval 169"/>
            <p:cNvSpPr>
              <a:spLocks noChangeArrowheads="1"/>
            </p:cNvSpPr>
            <p:nvPr/>
          </p:nvSpPr>
          <p:spPr bwMode="hidden">
            <a:xfrm>
              <a:off x="2557" y="1516"/>
              <a:ext cx="123" cy="5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72" name="Oval 170"/>
            <p:cNvSpPr>
              <a:spLocks noChangeArrowheads="1"/>
            </p:cNvSpPr>
            <p:nvPr/>
          </p:nvSpPr>
          <p:spPr bwMode="hidden">
            <a:xfrm>
              <a:off x="3619" y="1287"/>
              <a:ext cx="112" cy="51"/>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73" name="Oval 171"/>
            <p:cNvSpPr>
              <a:spLocks noChangeArrowheads="1"/>
            </p:cNvSpPr>
            <p:nvPr/>
          </p:nvSpPr>
          <p:spPr bwMode="hidden">
            <a:xfrm>
              <a:off x="3791" y="1212"/>
              <a:ext cx="111" cy="51"/>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74" name="Oval 172"/>
            <p:cNvSpPr>
              <a:spLocks noChangeArrowheads="1"/>
            </p:cNvSpPr>
            <p:nvPr/>
          </p:nvSpPr>
          <p:spPr bwMode="hidden">
            <a:xfrm>
              <a:off x="2134" y="908"/>
              <a:ext cx="79"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75" name="Oval 173"/>
            <p:cNvSpPr>
              <a:spLocks noChangeArrowheads="1"/>
            </p:cNvSpPr>
            <p:nvPr/>
          </p:nvSpPr>
          <p:spPr bwMode="hidden">
            <a:xfrm>
              <a:off x="1264" y="908"/>
              <a:ext cx="79"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76" name="Oval 174"/>
            <p:cNvSpPr>
              <a:spLocks noChangeArrowheads="1"/>
            </p:cNvSpPr>
            <p:nvPr/>
          </p:nvSpPr>
          <p:spPr bwMode="hidden">
            <a:xfrm>
              <a:off x="1471" y="869"/>
              <a:ext cx="79"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77" name="Oval 175"/>
            <p:cNvSpPr>
              <a:spLocks noChangeArrowheads="1"/>
            </p:cNvSpPr>
            <p:nvPr/>
          </p:nvSpPr>
          <p:spPr bwMode="hidden">
            <a:xfrm>
              <a:off x="1650" y="824"/>
              <a:ext cx="83"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78" name="Oval 176"/>
            <p:cNvSpPr>
              <a:spLocks noChangeArrowheads="1"/>
            </p:cNvSpPr>
            <p:nvPr/>
          </p:nvSpPr>
          <p:spPr bwMode="hidden">
            <a:xfrm>
              <a:off x="1918" y="869"/>
              <a:ext cx="84"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79" name="Oval 177"/>
            <p:cNvSpPr>
              <a:spLocks noChangeArrowheads="1"/>
            </p:cNvSpPr>
            <p:nvPr/>
          </p:nvSpPr>
          <p:spPr bwMode="hidden">
            <a:xfrm>
              <a:off x="1720" y="923"/>
              <a:ext cx="83"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80" name="Oval 178"/>
            <p:cNvSpPr>
              <a:spLocks noChangeArrowheads="1"/>
            </p:cNvSpPr>
            <p:nvPr/>
          </p:nvSpPr>
          <p:spPr bwMode="hidden">
            <a:xfrm>
              <a:off x="1913" y="957"/>
              <a:ext cx="95"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81" name="Oval 179"/>
            <p:cNvSpPr>
              <a:spLocks noChangeArrowheads="1"/>
            </p:cNvSpPr>
            <p:nvPr/>
          </p:nvSpPr>
          <p:spPr bwMode="hidden">
            <a:xfrm>
              <a:off x="1541" y="962"/>
              <a:ext cx="89"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82" name="Oval 180"/>
            <p:cNvSpPr>
              <a:spLocks noChangeArrowheads="1"/>
            </p:cNvSpPr>
            <p:nvPr/>
          </p:nvSpPr>
          <p:spPr bwMode="hidden">
            <a:xfrm>
              <a:off x="1076" y="953"/>
              <a:ext cx="101"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83" name="Oval 181"/>
            <p:cNvSpPr>
              <a:spLocks noChangeArrowheads="1"/>
            </p:cNvSpPr>
            <p:nvPr/>
          </p:nvSpPr>
          <p:spPr bwMode="hidden">
            <a:xfrm>
              <a:off x="1983" y="4027"/>
              <a:ext cx="195" cy="105"/>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84" name="Oval 182"/>
            <p:cNvSpPr>
              <a:spLocks noChangeArrowheads="1"/>
            </p:cNvSpPr>
            <p:nvPr/>
          </p:nvSpPr>
          <p:spPr bwMode="hidden">
            <a:xfrm>
              <a:off x="2460" y="3671"/>
              <a:ext cx="196" cy="112"/>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85" name="Oval 183"/>
            <p:cNvSpPr>
              <a:spLocks noChangeArrowheads="1"/>
            </p:cNvSpPr>
            <p:nvPr/>
          </p:nvSpPr>
          <p:spPr bwMode="hidden">
            <a:xfrm>
              <a:off x="3238" y="3121"/>
              <a:ext cx="168" cy="95"/>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86" name="Oval 184"/>
            <p:cNvSpPr>
              <a:spLocks noChangeArrowheads="1"/>
            </p:cNvSpPr>
            <p:nvPr/>
          </p:nvSpPr>
          <p:spPr bwMode="hidden">
            <a:xfrm>
              <a:off x="3550" y="2880"/>
              <a:ext cx="157" cy="89"/>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87" name="Oval 185"/>
            <p:cNvSpPr>
              <a:spLocks noChangeArrowheads="1"/>
            </p:cNvSpPr>
            <p:nvPr/>
          </p:nvSpPr>
          <p:spPr bwMode="hidden">
            <a:xfrm>
              <a:off x="2892" y="3377"/>
              <a:ext cx="168" cy="95"/>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88" name="Oval 186"/>
            <p:cNvSpPr>
              <a:spLocks noChangeArrowheads="1"/>
            </p:cNvSpPr>
            <p:nvPr/>
          </p:nvSpPr>
          <p:spPr bwMode="hidden">
            <a:xfrm>
              <a:off x="3869" y="2657"/>
              <a:ext cx="151" cy="84"/>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89" name="Oval 187"/>
            <p:cNvSpPr>
              <a:spLocks noChangeArrowheads="1"/>
            </p:cNvSpPr>
            <p:nvPr/>
          </p:nvSpPr>
          <p:spPr bwMode="hidden">
            <a:xfrm>
              <a:off x="4090" y="2475"/>
              <a:ext cx="156" cy="89"/>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90" name="Oval 188"/>
            <p:cNvSpPr>
              <a:spLocks noChangeArrowheads="1"/>
            </p:cNvSpPr>
            <p:nvPr/>
          </p:nvSpPr>
          <p:spPr bwMode="hidden">
            <a:xfrm>
              <a:off x="4327" y="2314"/>
              <a:ext cx="134" cy="72"/>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91" name="Oval 189"/>
            <p:cNvSpPr>
              <a:spLocks noChangeArrowheads="1"/>
            </p:cNvSpPr>
            <p:nvPr/>
          </p:nvSpPr>
          <p:spPr bwMode="hidden">
            <a:xfrm>
              <a:off x="4712" y="2022"/>
              <a:ext cx="134" cy="73"/>
            </a:xfrm>
            <a:prstGeom prst="ellipse">
              <a:avLst/>
            </a:prstGeom>
            <a:gradFill rotWithShape="0">
              <a:gsLst>
                <a:gs pos="0">
                  <a:schemeClr val="bg2"/>
                </a:gs>
                <a:gs pos="100000">
                  <a:schemeClr val="bg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92" name="Oval 190"/>
            <p:cNvSpPr>
              <a:spLocks noChangeArrowheads="1"/>
            </p:cNvSpPr>
            <p:nvPr/>
          </p:nvSpPr>
          <p:spPr bwMode="hidden">
            <a:xfrm>
              <a:off x="4533" y="2162"/>
              <a:ext cx="139" cy="61"/>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93" name="Oval 191"/>
            <p:cNvSpPr>
              <a:spLocks noChangeArrowheads="1"/>
            </p:cNvSpPr>
            <p:nvPr/>
          </p:nvSpPr>
          <p:spPr bwMode="hidden">
            <a:xfrm>
              <a:off x="4863" y="1920"/>
              <a:ext cx="128" cy="61"/>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94" name="Oval 192"/>
            <p:cNvSpPr>
              <a:spLocks noChangeArrowheads="1"/>
            </p:cNvSpPr>
            <p:nvPr/>
          </p:nvSpPr>
          <p:spPr bwMode="hidden">
            <a:xfrm>
              <a:off x="5009" y="1807"/>
              <a:ext cx="128" cy="61"/>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95" name="Oval 193"/>
            <p:cNvSpPr>
              <a:spLocks noChangeArrowheads="1"/>
            </p:cNvSpPr>
            <p:nvPr/>
          </p:nvSpPr>
          <p:spPr bwMode="hidden">
            <a:xfrm>
              <a:off x="5161" y="1702"/>
              <a:ext cx="123" cy="50"/>
            </a:xfrm>
            <a:prstGeom prst="ellipse">
              <a:avLst/>
            </a:prstGeom>
            <a:gradFill rotWithShape="0">
              <a:gsLst>
                <a:gs pos="0">
                  <a:schemeClr val="bg2"/>
                </a:gs>
                <a:gs pos="100000">
                  <a:schemeClr val="bg2">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96" name="Oval 194"/>
            <p:cNvSpPr>
              <a:spLocks noChangeArrowheads="1"/>
            </p:cNvSpPr>
            <p:nvPr/>
          </p:nvSpPr>
          <p:spPr bwMode="hidden">
            <a:xfrm>
              <a:off x="5277" y="1614"/>
              <a:ext cx="124" cy="51"/>
            </a:xfrm>
            <a:prstGeom prst="ellipse">
              <a:avLst/>
            </a:prstGeom>
            <a:gradFill rotWithShape="0">
              <a:gsLst>
                <a:gs pos="0">
                  <a:schemeClr val="bg2"/>
                </a:gs>
                <a:gs pos="100000">
                  <a:schemeClr val="bg2">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97" name="Oval 195"/>
            <p:cNvSpPr>
              <a:spLocks noChangeArrowheads="1"/>
            </p:cNvSpPr>
            <p:nvPr/>
          </p:nvSpPr>
          <p:spPr bwMode="hidden">
            <a:xfrm>
              <a:off x="5398" y="1521"/>
              <a:ext cx="123" cy="51"/>
            </a:xfrm>
            <a:prstGeom prst="ellipse">
              <a:avLst/>
            </a:prstGeom>
            <a:gradFill rotWithShape="0">
              <a:gsLst>
                <a:gs pos="0">
                  <a:schemeClr val="bg2"/>
                </a:gs>
                <a:gs pos="100000">
                  <a:schemeClr val="bg2">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98" name="Oval 196"/>
            <p:cNvSpPr>
              <a:spLocks noChangeArrowheads="1"/>
            </p:cNvSpPr>
            <p:nvPr/>
          </p:nvSpPr>
          <p:spPr bwMode="hidden">
            <a:xfrm>
              <a:off x="3255" y="4071"/>
              <a:ext cx="196" cy="106"/>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99" name="Oval 197"/>
            <p:cNvSpPr>
              <a:spLocks noChangeArrowheads="1"/>
            </p:cNvSpPr>
            <p:nvPr/>
          </p:nvSpPr>
          <p:spPr bwMode="hidden">
            <a:xfrm>
              <a:off x="3651" y="3693"/>
              <a:ext cx="196" cy="111"/>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200" name="Oval 198"/>
            <p:cNvSpPr>
              <a:spLocks noChangeArrowheads="1"/>
            </p:cNvSpPr>
            <p:nvPr/>
          </p:nvSpPr>
          <p:spPr bwMode="hidden">
            <a:xfrm>
              <a:off x="4773" y="3705"/>
              <a:ext cx="201" cy="106"/>
            </a:xfrm>
            <a:prstGeom prst="ellipse">
              <a:avLst/>
            </a:prstGeom>
            <a:gradFill rotWithShape="0">
              <a:gsLst>
                <a:gs pos="0">
                  <a:schemeClr val="bg1"/>
                </a:gs>
                <a:gs pos="100000">
                  <a:schemeClr val="bg1">
                    <a:gamma/>
                    <a:shade val="3921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201" name="Oval 199"/>
            <p:cNvSpPr>
              <a:spLocks noChangeArrowheads="1"/>
            </p:cNvSpPr>
            <p:nvPr/>
          </p:nvSpPr>
          <p:spPr bwMode="hidden">
            <a:xfrm>
              <a:off x="4491" y="4049"/>
              <a:ext cx="196" cy="105"/>
            </a:xfrm>
            <a:prstGeom prst="ellipse">
              <a:avLst/>
            </a:prstGeom>
            <a:gradFill rotWithShape="0">
              <a:gsLst>
                <a:gs pos="0">
                  <a:schemeClr val="bg1"/>
                </a:gs>
                <a:gs pos="100000">
                  <a:schemeClr val="bg1">
                    <a:gamma/>
                    <a:shade val="3921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202" name="Oval 200"/>
            <p:cNvSpPr>
              <a:spLocks noChangeArrowheads="1"/>
            </p:cNvSpPr>
            <p:nvPr/>
          </p:nvSpPr>
          <p:spPr bwMode="hidden">
            <a:xfrm>
              <a:off x="3989" y="3396"/>
              <a:ext cx="168" cy="96"/>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203" name="Oval 201"/>
            <p:cNvSpPr>
              <a:spLocks noChangeArrowheads="1"/>
            </p:cNvSpPr>
            <p:nvPr/>
          </p:nvSpPr>
          <p:spPr bwMode="hidden">
            <a:xfrm>
              <a:off x="4263" y="3141"/>
              <a:ext cx="167" cy="95"/>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204" name="Oval 202"/>
            <p:cNvSpPr>
              <a:spLocks noChangeArrowheads="1"/>
            </p:cNvSpPr>
            <p:nvPr/>
          </p:nvSpPr>
          <p:spPr bwMode="hidden">
            <a:xfrm>
              <a:off x="5044" y="3418"/>
              <a:ext cx="167" cy="95"/>
            </a:xfrm>
            <a:prstGeom prst="ellipse">
              <a:avLst/>
            </a:prstGeom>
            <a:gradFill rotWithShape="0">
              <a:gsLst>
                <a:gs pos="0">
                  <a:schemeClr val="bg1"/>
                </a:gs>
                <a:gs pos="100000">
                  <a:schemeClr val="bg1">
                    <a:gamma/>
                    <a:shade val="3921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205" name="Oval 203"/>
            <p:cNvSpPr>
              <a:spLocks noChangeArrowheads="1"/>
            </p:cNvSpPr>
            <p:nvPr/>
          </p:nvSpPr>
          <p:spPr bwMode="hidden">
            <a:xfrm>
              <a:off x="4553" y="2873"/>
              <a:ext cx="156" cy="83"/>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206" name="Oval 204"/>
            <p:cNvSpPr>
              <a:spLocks noChangeArrowheads="1"/>
            </p:cNvSpPr>
            <p:nvPr/>
          </p:nvSpPr>
          <p:spPr bwMode="hidden">
            <a:xfrm>
              <a:off x="5293" y="3116"/>
              <a:ext cx="168" cy="95"/>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207" name="Oval 205"/>
            <p:cNvSpPr>
              <a:spLocks noChangeArrowheads="1"/>
            </p:cNvSpPr>
            <p:nvPr/>
          </p:nvSpPr>
          <p:spPr bwMode="hidden">
            <a:xfrm>
              <a:off x="5497" y="2879"/>
              <a:ext cx="156" cy="89"/>
            </a:xfrm>
            <a:prstGeom prst="ellipse">
              <a:avLst/>
            </a:prstGeom>
            <a:gradFill rotWithShape="0">
              <a:gsLst>
                <a:gs pos="0">
                  <a:schemeClr val="bg1"/>
                </a:gs>
                <a:gs pos="100000">
                  <a:schemeClr val="bg1">
                    <a:gamma/>
                    <a:shade val="3921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208" name="Oval 206"/>
            <p:cNvSpPr>
              <a:spLocks noChangeArrowheads="1"/>
            </p:cNvSpPr>
            <p:nvPr/>
          </p:nvSpPr>
          <p:spPr bwMode="hidden">
            <a:xfrm>
              <a:off x="4772" y="2673"/>
              <a:ext cx="156" cy="83"/>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209" name="Oval 207"/>
            <p:cNvSpPr>
              <a:spLocks noChangeArrowheads="1"/>
            </p:cNvSpPr>
            <p:nvPr/>
          </p:nvSpPr>
          <p:spPr bwMode="hidden">
            <a:xfrm>
              <a:off x="4966" y="2488"/>
              <a:ext cx="156" cy="84"/>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210" name="Oval 208"/>
            <p:cNvSpPr>
              <a:spLocks noChangeArrowheads="1"/>
            </p:cNvSpPr>
            <p:nvPr/>
          </p:nvSpPr>
          <p:spPr bwMode="hidden">
            <a:xfrm>
              <a:off x="5444" y="2052"/>
              <a:ext cx="134" cy="73"/>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211" name="Oval 209"/>
            <p:cNvSpPr>
              <a:spLocks noChangeArrowheads="1"/>
            </p:cNvSpPr>
            <p:nvPr/>
          </p:nvSpPr>
          <p:spPr bwMode="hidden">
            <a:xfrm>
              <a:off x="5161" y="2314"/>
              <a:ext cx="140" cy="73"/>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212" name="Oval 210"/>
            <p:cNvSpPr>
              <a:spLocks noChangeArrowheads="1"/>
            </p:cNvSpPr>
            <p:nvPr/>
          </p:nvSpPr>
          <p:spPr bwMode="hidden">
            <a:xfrm>
              <a:off x="5318" y="2176"/>
              <a:ext cx="134" cy="61"/>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213" name="Oval 211"/>
            <p:cNvSpPr>
              <a:spLocks noChangeArrowheads="1"/>
            </p:cNvSpPr>
            <p:nvPr/>
          </p:nvSpPr>
          <p:spPr bwMode="hidden">
            <a:xfrm>
              <a:off x="5581" y="1933"/>
              <a:ext cx="128" cy="61"/>
            </a:xfrm>
            <a:prstGeom prst="ellipse">
              <a:avLst/>
            </a:prstGeom>
            <a:gradFill rotWithShape="0">
              <a:gsLst>
                <a:gs pos="0">
                  <a:schemeClr val="bg1"/>
                </a:gs>
                <a:gs pos="100000">
                  <a:schemeClr val="bg1">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214" name="Oval 212"/>
            <p:cNvSpPr>
              <a:spLocks noChangeArrowheads="1"/>
            </p:cNvSpPr>
            <p:nvPr/>
          </p:nvSpPr>
          <p:spPr bwMode="hidden">
            <a:xfrm>
              <a:off x="5689" y="1811"/>
              <a:ext cx="128" cy="61"/>
            </a:xfrm>
            <a:prstGeom prst="ellipse">
              <a:avLst/>
            </a:prstGeom>
            <a:gradFill rotWithShape="0">
              <a:gsLst>
                <a:gs pos="0">
                  <a:schemeClr val="bg1"/>
                </a:gs>
                <a:gs pos="100000">
                  <a:schemeClr val="bg1">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215" name="Oval 213"/>
            <p:cNvSpPr>
              <a:spLocks noChangeArrowheads="1"/>
            </p:cNvSpPr>
            <p:nvPr/>
          </p:nvSpPr>
          <p:spPr bwMode="hidden">
            <a:xfrm>
              <a:off x="5663" y="2680"/>
              <a:ext cx="156" cy="83"/>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216" name="Oval 214"/>
            <p:cNvSpPr>
              <a:spLocks noChangeArrowheads="1"/>
            </p:cNvSpPr>
            <p:nvPr/>
          </p:nvSpPr>
          <p:spPr bwMode="hidden">
            <a:xfrm>
              <a:off x="-65" y="2865"/>
              <a:ext cx="150" cy="89"/>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217" name="Oval 215"/>
            <p:cNvSpPr>
              <a:spLocks noChangeArrowheads="1"/>
            </p:cNvSpPr>
            <p:nvPr/>
          </p:nvSpPr>
          <p:spPr bwMode="hidden">
            <a:xfrm>
              <a:off x="2" y="2477"/>
              <a:ext cx="156" cy="89"/>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218" name="Oval 216"/>
            <p:cNvSpPr>
              <a:spLocks noChangeArrowheads="1"/>
            </p:cNvSpPr>
            <p:nvPr/>
          </p:nvSpPr>
          <p:spPr bwMode="hidden">
            <a:xfrm>
              <a:off x="-9" y="1436"/>
              <a:ext cx="106"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219" name="Oval 217"/>
            <p:cNvSpPr>
              <a:spLocks noChangeArrowheads="1"/>
            </p:cNvSpPr>
            <p:nvPr/>
          </p:nvSpPr>
          <p:spPr bwMode="hidden">
            <a:xfrm>
              <a:off x="5624" y="4010"/>
              <a:ext cx="201" cy="106"/>
            </a:xfrm>
            <a:prstGeom prst="ellipse">
              <a:avLst/>
            </a:prstGeom>
            <a:gradFill rotWithShape="0">
              <a:gsLst>
                <a:gs pos="0">
                  <a:schemeClr val="bg1"/>
                </a:gs>
                <a:gs pos="100000">
                  <a:schemeClr val="bg1">
                    <a:gamma/>
                    <a:shade val="3921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grpSp>
      <p:sp>
        <p:nvSpPr>
          <p:cNvPr id="138458" name="Rectangle 218"/>
          <p:cNvSpPr>
            <a:spLocks noGrp="1" noChangeArrowheads="1"/>
          </p:cNvSpPr>
          <p:nvPr>
            <p:ph type="ctrTitle" sz="quarter"/>
          </p:nvPr>
        </p:nvSpPr>
        <p:spPr>
          <a:xfrm>
            <a:off x="685800" y="1844675"/>
            <a:ext cx="7772400" cy="1736725"/>
          </a:xfrm>
        </p:spPr>
        <p:txBody>
          <a:bodyPr anchor="b" anchorCtr="1"/>
          <a:lstStyle>
            <a:lvl1pPr>
              <a:defRPr sz="5400"/>
            </a:lvl1pPr>
          </a:lstStyle>
          <a:p>
            <a:pPr lvl="0"/>
            <a:r>
              <a:rPr lang="en-GB" noProof="0" smtClean="0"/>
              <a:t>Click to edit Master title style</a:t>
            </a:r>
          </a:p>
        </p:txBody>
      </p:sp>
      <p:sp>
        <p:nvSpPr>
          <p:cNvPr id="138459" name="Rectangle 219"/>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en-GB" noProof="0" smtClean="0"/>
              <a:t>Click to edit Master subtitle style</a:t>
            </a:r>
          </a:p>
        </p:txBody>
      </p:sp>
      <p:sp>
        <p:nvSpPr>
          <p:cNvPr id="220" name="Rectangle 220"/>
          <p:cNvSpPr>
            <a:spLocks noGrp="1" noChangeArrowheads="1"/>
          </p:cNvSpPr>
          <p:nvPr>
            <p:ph type="dt" sz="quarter" idx="10"/>
          </p:nvPr>
        </p:nvSpPr>
        <p:spPr/>
        <p:txBody>
          <a:bodyPr/>
          <a:lstStyle>
            <a:lvl1pPr>
              <a:defRPr/>
            </a:lvl1pPr>
          </a:lstStyle>
          <a:p>
            <a:pPr>
              <a:defRPr/>
            </a:pPr>
            <a:endParaRPr lang="en-GB"/>
          </a:p>
        </p:txBody>
      </p:sp>
      <p:sp>
        <p:nvSpPr>
          <p:cNvPr id="221" name="Rectangle 221"/>
          <p:cNvSpPr>
            <a:spLocks noGrp="1" noChangeArrowheads="1"/>
          </p:cNvSpPr>
          <p:nvPr>
            <p:ph type="ftr" sz="quarter" idx="11"/>
          </p:nvPr>
        </p:nvSpPr>
        <p:spPr>
          <a:xfrm>
            <a:off x="3124200" y="6248400"/>
            <a:ext cx="2895600" cy="457200"/>
          </a:xfrm>
        </p:spPr>
        <p:txBody>
          <a:bodyPr/>
          <a:lstStyle>
            <a:lvl1pPr>
              <a:defRPr/>
            </a:lvl1pPr>
          </a:lstStyle>
          <a:p>
            <a:pPr>
              <a:defRPr/>
            </a:pPr>
            <a:endParaRPr lang="en-GB"/>
          </a:p>
        </p:txBody>
      </p:sp>
      <p:sp>
        <p:nvSpPr>
          <p:cNvPr id="222" name="Rectangle 222"/>
          <p:cNvSpPr>
            <a:spLocks noGrp="1" noChangeArrowheads="1"/>
          </p:cNvSpPr>
          <p:nvPr>
            <p:ph type="sldNum" sz="quarter" idx="12"/>
          </p:nvPr>
        </p:nvSpPr>
        <p:spPr/>
        <p:txBody>
          <a:bodyPr/>
          <a:lstStyle>
            <a:lvl1pPr>
              <a:defRPr/>
            </a:lvl1pPr>
          </a:lstStyle>
          <a:p>
            <a:pPr>
              <a:defRPr/>
            </a:pPr>
            <a:fld id="{7C42D43B-15E3-4DE9-90DB-E4C78A436B48}" type="slidenum">
              <a:rPr lang="en-GB"/>
              <a:pPr>
                <a:defRPr/>
              </a:pPr>
              <a:t>‹#›</a:t>
            </a:fld>
            <a:endParaRPr lang="en-GB"/>
          </a:p>
        </p:txBody>
      </p:sp>
    </p:spTree>
    <p:extLst>
      <p:ext uri="{BB962C8B-B14F-4D97-AF65-F5344CB8AC3E}">
        <p14:creationId xmlns:p14="http://schemas.microsoft.com/office/powerpoint/2010/main" val="2420224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18"/>
          <p:cNvSpPr>
            <a:spLocks noGrp="1" noChangeArrowheads="1"/>
          </p:cNvSpPr>
          <p:nvPr>
            <p:ph type="sldNum" sz="quarter" idx="10"/>
          </p:nvPr>
        </p:nvSpPr>
        <p:spPr>
          <a:ln/>
        </p:spPr>
        <p:txBody>
          <a:bodyPr/>
          <a:lstStyle>
            <a:lvl1pPr>
              <a:defRPr/>
            </a:lvl1pPr>
          </a:lstStyle>
          <a:p>
            <a:pPr>
              <a:defRPr/>
            </a:pPr>
            <a:fld id="{C75D72B9-0FDC-4B55-AB9D-51356315B43E}" type="slidenum">
              <a:rPr lang="en-GB"/>
              <a:pPr>
                <a:defRPr/>
              </a:pPr>
              <a:t>‹#›</a:t>
            </a:fld>
            <a:endParaRPr lang="en-GB"/>
          </a:p>
        </p:txBody>
      </p:sp>
      <p:sp>
        <p:nvSpPr>
          <p:cNvPr id="5" name="Rectangle 219"/>
          <p:cNvSpPr>
            <a:spLocks noGrp="1" noChangeArrowheads="1"/>
          </p:cNvSpPr>
          <p:nvPr>
            <p:ph type="dt" sz="half" idx="11"/>
          </p:nvPr>
        </p:nvSpPr>
        <p:spPr>
          <a:ln/>
        </p:spPr>
        <p:txBody>
          <a:bodyPr/>
          <a:lstStyle>
            <a:lvl1pPr>
              <a:defRPr/>
            </a:lvl1pPr>
          </a:lstStyle>
          <a:p>
            <a:pPr>
              <a:defRPr/>
            </a:pPr>
            <a:endParaRPr lang="en-GB"/>
          </a:p>
        </p:txBody>
      </p:sp>
      <p:sp>
        <p:nvSpPr>
          <p:cNvPr id="6" name="Rectangle 220"/>
          <p:cNvSpPr>
            <a:spLocks noGrp="1" noChangeArrowheads="1"/>
          </p:cNvSpPr>
          <p:nvPr>
            <p:ph type="ftr" sz="quarter"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546369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946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94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18"/>
          <p:cNvSpPr>
            <a:spLocks noGrp="1" noChangeArrowheads="1"/>
          </p:cNvSpPr>
          <p:nvPr>
            <p:ph type="sldNum" sz="quarter" idx="10"/>
          </p:nvPr>
        </p:nvSpPr>
        <p:spPr>
          <a:ln/>
        </p:spPr>
        <p:txBody>
          <a:bodyPr/>
          <a:lstStyle>
            <a:lvl1pPr>
              <a:defRPr/>
            </a:lvl1pPr>
          </a:lstStyle>
          <a:p>
            <a:pPr>
              <a:defRPr/>
            </a:pPr>
            <a:fld id="{E40EEEA2-82F8-4521-8A2D-B1769C77E4AD}" type="slidenum">
              <a:rPr lang="en-GB"/>
              <a:pPr>
                <a:defRPr/>
              </a:pPr>
              <a:t>‹#›</a:t>
            </a:fld>
            <a:endParaRPr lang="en-GB"/>
          </a:p>
        </p:txBody>
      </p:sp>
      <p:sp>
        <p:nvSpPr>
          <p:cNvPr id="5" name="Rectangle 219"/>
          <p:cNvSpPr>
            <a:spLocks noGrp="1" noChangeArrowheads="1"/>
          </p:cNvSpPr>
          <p:nvPr>
            <p:ph type="dt" sz="half" idx="11"/>
          </p:nvPr>
        </p:nvSpPr>
        <p:spPr>
          <a:ln/>
        </p:spPr>
        <p:txBody>
          <a:bodyPr/>
          <a:lstStyle>
            <a:lvl1pPr>
              <a:defRPr/>
            </a:lvl1pPr>
          </a:lstStyle>
          <a:p>
            <a:pPr>
              <a:defRPr/>
            </a:pPr>
            <a:endParaRPr lang="en-GB"/>
          </a:p>
        </p:txBody>
      </p:sp>
      <p:sp>
        <p:nvSpPr>
          <p:cNvPr id="6" name="Rectangle 220"/>
          <p:cNvSpPr>
            <a:spLocks noGrp="1" noChangeArrowheads="1"/>
          </p:cNvSpPr>
          <p:nvPr>
            <p:ph type="ftr" sz="quarter"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36900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458200" cy="5943600"/>
            <a:chOff x="0" y="0"/>
            <a:chExt cx="5328" cy="3744"/>
          </a:xfrm>
        </p:grpSpPr>
        <p:sp>
          <p:nvSpPr>
            <p:cNvPr id="5" name="Freeform 3"/>
            <p:cNvSpPr>
              <a:spLocks/>
            </p:cNvSpPr>
            <p:nvPr/>
          </p:nvSpPr>
          <p:spPr bwMode="hidden">
            <a:xfrm>
              <a:off x="0" y="1440"/>
              <a:ext cx="5155" cy="2304"/>
            </a:xfrm>
            <a:custGeom>
              <a:avLst/>
              <a:gdLst>
                <a:gd name="T0" fmla="*/ 5154 w 5155"/>
                <a:gd name="T1" fmla="*/ 1769 h 2304"/>
                <a:gd name="T2" fmla="*/ 0 w 5155"/>
                <a:gd name="T3" fmla="*/ 2304 h 2304"/>
                <a:gd name="T4" fmla="*/ 0 w 5155"/>
                <a:gd name="T5" fmla="*/ 1252 h 2304"/>
                <a:gd name="T6" fmla="*/ 5155 w 5155"/>
                <a:gd name="T7" fmla="*/ 0 h 2304"/>
                <a:gd name="T8" fmla="*/ 5155 w 5155"/>
                <a:gd name="T9" fmla="*/ 1416 h 2304"/>
                <a:gd name="T10" fmla="*/ 5154 w 5155"/>
                <a:gd name="T11" fmla="*/ 1769 h 2304"/>
              </a:gdLst>
              <a:ahLst/>
              <a:cxnLst>
                <a:cxn ang="0">
                  <a:pos x="T0" y="T1"/>
                </a:cxn>
                <a:cxn ang="0">
                  <a:pos x="T2" y="T3"/>
                </a:cxn>
                <a:cxn ang="0">
                  <a:pos x="T4" y="T5"/>
                </a:cxn>
                <a:cxn ang="0">
                  <a:pos x="T6" y="T7"/>
                </a:cxn>
                <a:cxn ang="0">
                  <a:pos x="T8" y="T9"/>
                </a:cxn>
                <a:cxn ang="0">
                  <a:pos x="T10" y="T11"/>
                </a:cxn>
              </a:cxnLst>
              <a:rect l="0" t="0" r="r" b="b"/>
              <a:pathLst>
                <a:path w="5155" h="2304">
                  <a:moveTo>
                    <a:pt x="5154" y="1769"/>
                  </a:moveTo>
                  <a:lnTo>
                    <a:pt x="0" y="2304"/>
                  </a:lnTo>
                  <a:lnTo>
                    <a:pt x="0" y="1252"/>
                  </a:lnTo>
                  <a:lnTo>
                    <a:pt x="5155" y="0"/>
                  </a:lnTo>
                  <a:lnTo>
                    <a:pt x="5155" y="1416"/>
                  </a:lnTo>
                  <a:lnTo>
                    <a:pt x="5154" y="1769"/>
                  </a:lnTo>
                  <a:close/>
                </a:path>
              </a:pathLst>
            </a:custGeom>
            <a:gradFill rotWithShape="1">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p>
          </p:txBody>
        </p:sp>
        <p:sp>
          <p:nvSpPr>
            <p:cNvPr id="6" name="Freeform 4"/>
            <p:cNvSpPr>
              <a:spLocks/>
            </p:cNvSpPr>
            <p:nvPr/>
          </p:nvSpPr>
          <p:spPr bwMode="hidden">
            <a:xfrm>
              <a:off x="0" y="0"/>
              <a:ext cx="5328" cy="3689"/>
            </a:xfrm>
            <a:custGeom>
              <a:avLst/>
              <a:gdLst>
                <a:gd name="T0" fmla="*/ 5311 w 5328"/>
                <a:gd name="T1" fmla="*/ 3209 h 3689"/>
                <a:gd name="T2" fmla="*/ 0 w 5328"/>
                <a:gd name="T3" fmla="*/ 3689 h 3689"/>
                <a:gd name="T4" fmla="*/ 0 w 5328"/>
                <a:gd name="T5" fmla="*/ 9 h 3689"/>
                <a:gd name="T6" fmla="*/ 5328 w 5328"/>
                <a:gd name="T7" fmla="*/ 0 h 3689"/>
                <a:gd name="T8" fmla="*/ 5311 w 5328"/>
                <a:gd name="T9" fmla="*/ 3209 h 368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28" h="3689">
                  <a:moveTo>
                    <a:pt x="5311" y="3209"/>
                  </a:moveTo>
                  <a:lnTo>
                    <a:pt x="0" y="3689"/>
                  </a:lnTo>
                  <a:lnTo>
                    <a:pt x="0" y="9"/>
                  </a:lnTo>
                  <a:lnTo>
                    <a:pt x="5328" y="0"/>
                  </a:lnTo>
                  <a:lnTo>
                    <a:pt x="5311" y="3209"/>
                  </a:lnTo>
                  <a:close/>
                </a:path>
              </a:pathLst>
            </a:custGeom>
            <a:gradFill rotWithShape="1">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sp>
        <p:nvSpPr>
          <p:cNvPr id="223237" name="Rectangle 5"/>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en-GB" noProof="0" smtClean="0"/>
              <a:t>Click to edit Master subtitle style</a:t>
            </a:r>
          </a:p>
        </p:txBody>
      </p:sp>
      <p:sp>
        <p:nvSpPr>
          <p:cNvPr id="223241" name="Rectangle 9"/>
          <p:cNvSpPr>
            <a:spLocks noGrp="1" noChangeArrowheads="1"/>
          </p:cNvSpPr>
          <p:nvPr>
            <p:ph type="ctrTitle" sz="quarter"/>
          </p:nvPr>
        </p:nvSpPr>
        <p:spPr>
          <a:xfrm>
            <a:off x="685800" y="1768475"/>
            <a:ext cx="7772400" cy="1736725"/>
          </a:xfrm>
        </p:spPr>
        <p:txBody>
          <a:bodyPr anchor="b" anchorCtr="1"/>
          <a:lstStyle>
            <a:lvl1pPr>
              <a:defRPr sz="5400"/>
            </a:lvl1pPr>
          </a:lstStyle>
          <a:p>
            <a:pPr lvl="0"/>
            <a:r>
              <a:rPr lang="en-GB" noProof="0" smtClean="0"/>
              <a:t>Click to edit Master title style</a:t>
            </a:r>
          </a:p>
        </p:txBody>
      </p:sp>
      <p:sp>
        <p:nvSpPr>
          <p:cNvPr id="7" name="Rectangle 6"/>
          <p:cNvSpPr>
            <a:spLocks noGrp="1" noChangeArrowheads="1"/>
          </p:cNvSpPr>
          <p:nvPr>
            <p:ph type="dt" sz="quarter" idx="10"/>
          </p:nvPr>
        </p:nvSpPr>
        <p:spPr/>
        <p:txBody>
          <a:bodyPr/>
          <a:lstStyle>
            <a:lvl1pPr>
              <a:defRPr/>
            </a:lvl1pPr>
          </a:lstStyle>
          <a:p>
            <a:pPr>
              <a:defRPr/>
            </a:pPr>
            <a:endParaRPr lang="en-GB"/>
          </a:p>
        </p:txBody>
      </p:sp>
      <p:sp>
        <p:nvSpPr>
          <p:cNvPr id="8" name="Rectangle 7"/>
          <p:cNvSpPr>
            <a:spLocks noGrp="1" noChangeArrowheads="1"/>
          </p:cNvSpPr>
          <p:nvPr>
            <p:ph type="ftr" sz="quarter" idx="11"/>
          </p:nvPr>
        </p:nvSpPr>
        <p:spPr/>
        <p:txBody>
          <a:bodyPr/>
          <a:lstStyle>
            <a:lvl1pPr>
              <a:defRPr/>
            </a:lvl1pPr>
          </a:lstStyle>
          <a:p>
            <a:pPr>
              <a:defRPr/>
            </a:pPr>
            <a:endParaRPr lang="en-GB"/>
          </a:p>
        </p:txBody>
      </p:sp>
      <p:sp>
        <p:nvSpPr>
          <p:cNvPr id="9" name="Rectangle 8"/>
          <p:cNvSpPr>
            <a:spLocks noGrp="1" noChangeArrowheads="1"/>
          </p:cNvSpPr>
          <p:nvPr>
            <p:ph type="sldNum" sz="quarter" idx="12"/>
          </p:nvPr>
        </p:nvSpPr>
        <p:spPr/>
        <p:txBody>
          <a:bodyPr/>
          <a:lstStyle>
            <a:lvl1pPr>
              <a:defRPr/>
            </a:lvl1pPr>
          </a:lstStyle>
          <a:p>
            <a:pPr>
              <a:defRPr/>
            </a:pPr>
            <a:fld id="{F71E25B8-4196-4770-BF46-042AA5ACDB37}" type="slidenum">
              <a:rPr lang="en-GB"/>
              <a:pPr>
                <a:defRPr/>
              </a:pPr>
              <a:t>‹#›</a:t>
            </a:fld>
            <a:endParaRPr lang="en-GB"/>
          </a:p>
        </p:txBody>
      </p:sp>
    </p:spTree>
    <p:extLst>
      <p:ext uri="{BB962C8B-B14F-4D97-AF65-F5344CB8AC3E}">
        <p14:creationId xmlns:p14="http://schemas.microsoft.com/office/powerpoint/2010/main" val="33994456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7"/>
          <p:cNvSpPr>
            <a:spLocks noGrp="1" noChangeArrowheads="1"/>
          </p:cNvSpPr>
          <p:nvPr>
            <p:ph type="dt" sz="half" idx="10"/>
          </p:nvPr>
        </p:nvSpPr>
        <p:spPr>
          <a:ln/>
        </p:spPr>
        <p:txBody>
          <a:bodyPr/>
          <a:lstStyle>
            <a:lvl1pPr>
              <a:defRPr/>
            </a:lvl1pPr>
          </a:lstStyle>
          <a:p>
            <a:pPr>
              <a:defRPr/>
            </a:pPr>
            <a:endParaRPr lang="en-GB"/>
          </a:p>
        </p:txBody>
      </p:sp>
      <p:sp>
        <p:nvSpPr>
          <p:cNvPr id="5" name="Rectangle 8"/>
          <p:cNvSpPr>
            <a:spLocks noGrp="1" noChangeArrowheads="1"/>
          </p:cNvSpPr>
          <p:nvPr>
            <p:ph type="ftr" sz="quarter" idx="11"/>
          </p:nvPr>
        </p:nvSpPr>
        <p:spPr>
          <a:ln/>
        </p:spPr>
        <p:txBody>
          <a:bodyPr/>
          <a:lstStyle>
            <a:lvl1pPr>
              <a:defRPr/>
            </a:lvl1pPr>
          </a:lstStyle>
          <a:p>
            <a:pPr>
              <a:defRPr/>
            </a:pPr>
            <a:endParaRPr lang="en-GB"/>
          </a:p>
        </p:txBody>
      </p:sp>
      <p:sp>
        <p:nvSpPr>
          <p:cNvPr id="6" name="Rectangle 9"/>
          <p:cNvSpPr>
            <a:spLocks noGrp="1" noChangeArrowheads="1"/>
          </p:cNvSpPr>
          <p:nvPr>
            <p:ph type="sldNum" sz="quarter" idx="12"/>
          </p:nvPr>
        </p:nvSpPr>
        <p:spPr>
          <a:ln/>
        </p:spPr>
        <p:txBody>
          <a:bodyPr/>
          <a:lstStyle>
            <a:lvl1pPr>
              <a:defRPr/>
            </a:lvl1pPr>
          </a:lstStyle>
          <a:p>
            <a:pPr>
              <a:defRPr/>
            </a:pPr>
            <a:fld id="{56AD6ACD-13AF-4C86-96E1-1C1C16B8D094}" type="slidenum">
              <a:rPr lang="en-GB"/>
              <a:pPr>
                <a:defRPr/>
              </a:pPr>
              <a:t>‹#›</a:t>
            </a:fld>
            <a:endParaRPr lang="en-GB"/>
          </a:p>
        </p:txBody>
      </p:sp>
    </p:spTree>
    <p:extLst>
      <p:ext uri="{BB962C8B-B14F-4D97-AF65-F5344CB8AC3E}">
        <p14:creationId xmlns:p14="http://schemas.microsoft.com/office/powerpoint/2010/main" val="22977991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endParaRPr lang="en-GB"/>
          </a:p>
        </p:txBody>
      </p:sp>
      <p:sp>
        <p:nvSpPr>
          <p:cNvPr id="5" name="Rectangle 8"/>
          <p:cNvSpPr>
            <a:spLocks noGrp="1" noChangeArrowheads="1"/>
          </p:cNvSpPr>
          <p:nvPr>
            <p:ph type="ftr" sz="quarter" idx="11"/>
          </p:nvPr>
        </p:nvSpPr>
        <p:spPr>
          <a:ln/>
        </p:spPr>
        <p:txBody>
          <a:bodyPr/>
          <a:lstStyle>
            <a:lvl1pPr>
              <a:defRPr/>
            </a:lvl1pPr>
          </a:lstStyle>
          <a:p>
            <a:pPr>
              <a:defRPr/>
            </a:pPr>
            <a:endParaRPr lang="en-GB"/>
          </a:p>
        </p:txBody>
      </p:sp>
      <p:sp>
        <p:nvSpPr>
          <p:cNvPr id="6" name="Rectangle 9"/>
          <p:cNvSpPr>
            <a:spLocks noGrp="1" noChangeArrowheads="1"/>
          </p:cNvSpPr>
          <p:nvPr>
            <p:ph type="sldNum" sz="quarter" idx="12"/>
          </p:nvPr>
        </p:nvSpPr>
        <p:spPr>
          <a:ln/>
        </p:spPr>
        <p:txBody>
          <a:bodyPr/>
          <a:lstStyle>
            <a:lvl1pPr>
              <a:defRPr/>
            </a:lvl1pPr>
          </a:lstStyle>
          <a:p>
            <a:pPr>
              <a:defRPr/>
            </a:pPr>
            <a:fld id="{FD705C37-FD69-4D4C-82BA-B4DCB700AF36}" type="slidenum">
              <a:rPr lang="en-GB"/>
              <a:pPr>
                <a:defRPr/>
              </a:pPr>
              <a:t>‹#›</a:t>
            </a:fld>
            <a:endParaRPr lang="en-GB"/>
          </a:p>
        </p:txBody>
      </p:sp>
    </p:spTree>
    <p:extLst>
      <p:ext uri="{BB962C8B-B14F-4D97-AF65-F5344CB8AC3E}">
        <p14:creationId xmlns:p14="http://schemas.microsoft.com/office/powerpoint/2010/main" val="35976549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7"/>
          <p:cNvSpPr>
            <a:spLocks noGrp="1" noChangeArrowheads="1"/>
          </p:cNvSpPr>
          <p:nvPr>
            <p:ph type="dt" sz="half" idx="10"/>
          </p:nvPr>
        </p:nvSpPr>
        <p:spPr>
          <a:ln/>
        </p:spPr>
        <p:txBody>
          <a:bodyPr/>
          <a:lstStyle>
            <a:lvl1pPr>
              <a:defRPr/>
            </a:lvl1pPr>
          </a:lstStyle>
          <a:p>
            <a:pPr>
              <a:defRPr/>
            </a:pPr>
            <a:endParaRPr lang="en-GB"/>
          </a:p>
        </p:txBody>
      </p:sp>
      <p:sp>
        <p:nvSpPr>
          <p:cNvPr id="6" name="Rectangle 8"/>
          <p:cNvSpPr>
            <a:spLocks noGrp="1" noChangeArrowheads="1"/>
          </p:cNvSpPr>
          <p:nvPr>
            <p:ph type="ftr" sz="quarter" idx="11"/>
          </p:nvPr>
        </p:nvSpPr>
        <p:spPr>
          <a:ln/>
        </p:spPr>
        <p:txBody>
          <a:bodyPr/>
          <a:lstStyle>
            <a:lvl1pPr>
              <a:defRPr/>
            </a:lvl1pPr>
          </a:lstStyle>
          <a:p>
            <a:pPr>
              <a:defRPr/>
            </a:pPr>
            <a:endParaRPr lang="en-GB"/>
          </a:p>
        </p:txBody>
      </p:sp>
      <p:sp>
        <p:nvSpPr>
          <p:cNvPr id="7" name="Rectangle 9"/>
          <p:cNvSpPr>
            <a:spLocks noGrp="1" noChangeArrowheads="1"/>
          </p:cNvSpPr>
          <p:nvPr>
            <p:ph type="sldNum" sz="quarter" idx="12"/>
          </p:nvPr>
        </p:nvSpPr>
        <p:spPr>
          <a:ln/>
        </p:spPr>
        <p:txBody>
          <a:bodyPr/>
          <a:lstStyle>
            <a:lvl1pPr>
              <a:defRPr/>
            </a:lvl1pPr>
          </a:lstStyle>
          <a:p>
            <a:pPr>
              <a:defRPr/>
            </a:pPr>
            <a:fld id="{4981D786-0B80-46CF-B214-7529A1435EBB}" type="slidenum">
              <a:rPr lang="en-GB"/>
              <a:pPr>
                <a:defRPr/>
              </a:pPr>
              <a:t>‹#›</a:t>
            </a:fld>
            <a:endParaRPr lang="en-GB"/>
          </a:p>
        </p:txBody>
      </p:sp>
    </p:spTree>
    <p:extLst>
      <p:ext uri="{BB962C8B-B14F-4D97-AF65-F5344CB8AC3E}">
        <p14:creationId xmlns:p14="http://schemas.microsoft.com/office/powerpoint/2010/main" val="20658520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7"/>
          <p:cNvSpPr>
            <a:spLocks noGrp="1" noChangeArrowheads="1"/>
          </p:cNvSpPr>
          <p:nvPr>
            <p:ph type="dt" sz="half" idx="10"/>
          </p:nvPr>
        </p:nvSpPr>
        <p:spPr>
          <a:ln/>
        </p:spPr>
        <p:txBody>
          <a:bodyPr/>
          <a:lstStyle>
            <a:lvl1pPr>
              <a:defRPr/>
            </a:lvl1pPr>
          </a:lstStyle>
          <a:p>
            <a:pPr>
              <a:defRPr/>
            </a:pPr>
            <a:endParaRPr lang="en-GB"/>
          </a:p>
        </p:txBody>
      </p:sp>
      <p:sp>
        <p:nvSpPr>
          <p:cNvPr id="8" name="Rectangle 8"/>
          <p:cNvSpPr>
            <a:spLocks noGrp="1" noChangeArrowheads="1"/>
          </p:cNvSpPr>
          <p:nvPr>
            <p:ph type="ftr" sz="quarter" idx="11"/>
          </p:nvPr>
        </p:nvSpPr>
        <p:spPr>
          <a:ln/>
        </p:spPr>
        <p:txBody>
          <a:bodyPr/>
          <a:lstStyle>
            <a:lvl1pPr>
              <a:defRPr/>
            </a:lvl1pPr>
          </a:lstStyle>
          <a:p>
            <a:pPr>
              <a:defRPr/>
            </a:pPr>
            <a:endParaRPr lang="en-GB"/>
          </a:p>
        </p:txBody>
      </p:sp>
      <p:sp>
        <p:nvSpPr>
          <p:cNvPr id="9" name="Rectangle 9"/>
          <p:cNvSpPr>
            <a:spLocks noGrp="1" noChangeArrowheads="1"/>
          </p:cNvSpPr>
          <p:nvPr>
            <p:ph type="sldNum" sz="quarter" idx="12"/>
          </p:nvPr>
        </p:nvSpPr>
        <p:spPr>
          <a:ln/>
        </p:spPr>
        <p:txBody>
          <a:bodyPr/>
          <a:lstStyle>
            <a:lvl1pPr>
              <a:defRPr/>
            </a:lvl1pPr>
          </a:lstStyle>
          <a:p>
            <a:pPr>
              <a:defRPr/>
            </a:pPr>
            <a:fld id="{CBDEF8A8-B6E2-4D93-BF3B-FFF0E8697967}" type="slidenum">
              <a:rPr lang="en-GB"/>
              <a:pPr>
                <a:defRPr/>
              </a:pPr>
              <a:t>‹#›</a:t>
            </a:fld>
            <a:endParaRPr lang="en-GB"/>
          </a:p>
        </p:txBody>
      </p:sp>
    </p:spTree>
    <p:extLst>
      <p:ext uri="{BB962C8B-B14F-4D97-AF65-F5344CB8AC3E}">
        <p14:creationId xmlns:p14="http://schemas.microsoft.com/office/powerpoint/2010/main" val="1954636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7"/>
          <p:cNvSpPr>
            <a:spLocks noGrp="1" noChangeArrowheads="1"/>
          </p:cNvSpPr>
          <p:nvPr>
            <p:ph type="dt" sz="half" idx="10"/>
          </p:nvPr>
        </p:nvSpPr>
        <p:spPr>
          <a:ln/>
        </p:spPr>
        <p:txBody>
          <a:bodyPr/>
          <a:lstStyle>
            <a:lvl1pPr>
              <a:defRPr/>
            </a:lvl1pPr>
          </a:lstStyle>
          <a:p>
            <a:pPr>
              <a:defRPr/>
            </a:pPr>
            <a:endParaRPr lang="en-GB"/>
          </a:p>
        </p:txBody>
      </p:sp>
      <p:sp>
        <p:nvSpPr>
          <p:cNvPr id="4" name="Rectangle 8"/>
          <p:cNvSpPr>
            <a:spLocks noGrp="1" noChangeArrowheads="1"/>
          </p:cNvSpPr>
          <p:nvPr>
            <p:ph type="ftr" sz="quarter" idx="11"/>
          </p:nvPr>
        </p:nvSpPr>
        <p:spPr>
          <a:ln/>
        </p:spPr>
        <p:txBody>
          <a:bodyPr/>
          <a:lstStyle>
            <a:lvl1pPr>
              <a:defRPr/>
            </a:lvl1pPr>
          </a:lstStyle>
          <a:p>
            <a:pPr>
              <a:defRPr/>
            </a:pPr>
            <a:endParaRPr lang="en-GB"/>
          </a:p>
        </p:txBody>
      </p:sp>
      <p:sp>
        <p:nvSpPr>
          <p:cNvPr id="5" name="Rectangle 9"/>
          <p:cNvSpPr>
            <a:spLocks noGrp="1" noChangeArrowheads="1"/>
          </p:cNvSpPr>
          <p:nvPr>
            <p:ph type="sldNum" sz="quarter" idx="12"/>
          </p:nvPr>
        </p:nvSpPr>
        <p:spPr>
          <a:ln/>
        </p:spPr>
        <p:txBody>
          <a:bodyPr/>
          <a:lstStyle>
            <a:lvl1pPr>
              <a:defRPr/>
            </a:lvl1pPr>
          </a:lstStyle>
          <a:p>
            <a:pPr>
              <a:defRPr/>
            </a:pPr>
            <a:fld id="{6D195EF4-4607-456E-9195-92663D025147}" type="slidenum">
              <a:rPr lang="en-GB"/>
              <a:pPr>
                <a:defRPr/>
              </a:pPr>
              <a:t>‹#›</a:t>
            </a:fld>
            <a:endParaRPr lang="en-GB"/>
          </a:p>
        </p:txBody>
      </p:sp>
    </p:spTree>
    <p:extLst>
      <p:ext uri="{BB962C8B-B14F-4D97-AF65-F5344CB8AC3E}">
        <p14:creationId xmlns:p14="http://schemas.microsoft.com/office/powerpoint/2010/main" val="41819088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GB"/>
          </a:p>
        </p:txBody>
      </p:sp>
      <p:sp>
        <p:nvSpPr>
          <p:cNvPr id="3" name="Rectangle 8"/>
          <p:cNvSpPr>
            <a:spLocks noGrp="1" noChangeArrowheads="1"/>
          </p:cNvSpPr>
          <p:nvPr>
            <p:ph type="ftr" sz="quarter" idx="11"/>
          </p:nvPr>
        </p:nvSpPr>
        <p:spPr>
          <a:ln/>
        </p:spPr>
        <p:txBody>
          <a:bodyPr/>
          <a:lstStyle>
            <a:lvl1pPr>
              <a:defRPr/>
            </a:lvl1pPr>
          </a:lstStyle>
          <a:p>
            <a:pPr>
              <a:defRPr/>
            </a:pPr>
            <a:endParaRPr lang="en-GB"/>
          </a:p>
        </p:txBody>
      </p:sp>
      <p:sp>
        <p:nvSpPr>
          <p:cNvPr id="4" name="Rectangle 9"/>
          <p:cNvSpPr>
            <a:spLocks noGrp="1" noChangeArrowheads="1"/>
          </p:cNvSpPr>
          <p:nvPr>
            <p:ph type="sldNum" sz="quarter" idx="12"/>
          </p:nvPr>
        </p:nvSpPr>
        <p:spPr>
          <a:ln/>
        </p:spPr>
        <p:txBody>
          <a:bodyPr/>
          <a:lstStyle>
            <a:lvl1pPr>
              <a:defRPr/>
            </a:lvl1pPr>
          </a:lstStyle>
          <a:p>
            <a:pPr>
              <a:defRPr/>
            </a:pPr>
            <a:fld id="{A283835B-6DE8-4EA0-83A0-21E809EF111C}" type="slidenum">
              <a:rPr lang="en-GB"/>
              <a:pPr>
                <a:defRPr/>
              </a:pPr>
              <a:t>‹#›</a:t>
            </a:fld>
            <a:endParaRPr lang="en-GB"/>
          </a:p>
        </p:txBody>
      </p:sp>
    </p:spTree>
    <p:extLst>
      <p:ext uri="{BB962C8B-B14F-4D97-AF65-F5344CB8AC3E}">
        <p14:creationId xmlns:p14="http://schemas.microsoft.com/office/powerpoint/2010/main" val="21591577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GB"/>
          </a:p>
        </p:txBody>
      </p:sp>
      <p:sp>
        <p:nvSpPr>
          <p:cNvPr id="6" name="Rectangle 8"/>
          <p:cNvSpPr>
            <a:spLocks noGrp="1" noChangeArrowheads="1"/>
          </p:cNvSpPr>
          <p:nvPr>
            <p:ph type="ftr" sz="quarter" idx="11"/>
          </p:nvPr>
        </p:nvSpPr>
        <p:spPr>
          <a:ln/>
        </p:spPr>
        <p:txBody>
          <a:bodyPr/>
          <a:lstStyle>
            <a:lvl1pPr>
              <a:defRPr/>
            </a:lvl1pPr>
          </a:lstStyle>
          <a:p>
            <a:pPr>
              <a:defRPr/>
            </a:pPr>
            <a:endParaRPr lang="en-GB"/>
          </a:p>
        </p:txBody>
      </p:sp>
      <p:sp>
        <p:nvSpPr>
          <p:cNvPr id="7" name="Rectangle 9"/>
          <p:cNvSpPr>
            <a:spLocks noGrp="1" noChangeArrowheads="1"/>
          </p:cNvSpPr>
          <p:nvPr>
            <p:ph type="sldNum" sz="quarter" idx="12"/>
          </p:nvPr>
        </p:nvSpPr>
        <p:spPr>
          <a:ln/>
        </p:spPr>
        <p:txBody>
          <a:bodyPr/>
          <a:lstStyle>
            <a:lvl1pPr>
              <a:defRPr/>
            </a:lvl1pPr>
          </a:lstStyle>
          <a:p>
            <a:pPr>
              <a:defRPr/>
            </a:pPr>
            <a:fld id="{E91D1682-637C-48B1-9C4B-1E900D2962D4}" type="slidenum">
              <a:rPr lang="en-GB"/>
              <a:pPr>
                <a:defRPr/>
              </a:pPr>
              <a:t>‹#›</a:t>
            </a:fld>
            <a:endParaRPr lang="en-GB"/>
          </a:p>
        </p:txBody>
      </p:sp>
    </p:spTree>
    <p:extLst>
      <p:ext uri="{BB962C8B-B14F-4D97-AF65-F5344CB8AC3E}">
        <p14:creationId xmlns:p14="http://schemas.microsoft.com/office/powerpoint/2010/main" val="2860508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18"/>
          <p:cNvSpPr>
            <a:spLocks noGrp="1" noChangeArrowheads="1"/>
          </p:cNvSpPr>
          <p:nvPr>
            <p:ph type="sldNum" sz="quarter" idx="10"/>
          </p:nvPr>
        </p:nvSpPr>
        <p:spPr>
          <a:ln/>
        </p:spPr>
        <p:txBody>
          <a:bodyPr/>
          <a:lstStyle>
            <a:lvl1pPr>
              <a:defRPr/>
            </a:lvl1pPr>
          </a:lstStyle>
          <a:p>
            <a:pPr>
              <a:defRPr/>
            </a:pPr>
            <a:fld id="{530D1381-22FB-4E1A-8772-C15A89ED6306}" type="slidenum">
              <a:rPr lang="en-GB"/>
              <a:pPr>
                <a:defRPr/>
              </a:pPr>
              <a:t>‹#›</a:t>
            </a:fld>
            <a:endParaRPr lang="en-GB"/>
          </a:p>
        </p:txBody>
      </p:sp>
      <p:sp>
        <p:nvSpPr>
          <p:cNvPr id="5" name="Rectangle 219"/>
          <p:cNvSpPr>
            <a:spLocks noGrp="1" noChangeArrowheads="1"/>
          </p:cNvSpPr>
          <p:nvPr>
            <p:ph type="dt" sz="half" idx="11"/>
          </p:nvPr>
        </p:nvSpPr>
        <p:spPr>
          <a:ln/>
        </p:spPr>
        <p:txBody>
          <a:bodyPr/>
          <a:lstStyle>
            <a:lvl1pPr>
              <a:defRPr/>
            </a:lvl1pPr>
          </a:lstStyle>
          <a:p>
            <a:pPr>
              <a:defRPr/>
            </a:pPr>
            <a:endParaRPr lang="en-GB"/>
          </a:p>
        </p:txBody>
      </p:sp>
      <p:sp>
        <p:nvSpPr>
          <p:cNvPr id="6" name="Rectangle 220"/>
          <p:cNvSpPr>
            <a:spLocks noGrp="1" noChangeArrowheads="1"/>
          </p:cNvSpPr>
          <p:nvPr>
            <p:ph type="ftr" sz="quarter"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2914493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GB"/>
          </a:p>
        </p:txBody>
      </p:sp>
      <p:sp>
        <p:nvSpPr>
          <p:cNvPr id="6" name="Rectangle 8"/>
          <p:cNvSpPr>
            <a:spLocks noGrp="1" noChangeArrowheads="1"/>
          </p:cNvSpPr>
          <p:nvPr>
            <p:ph type="ftr" sz="quarter" idx="11"/>
          </p:nvPr>
        </p:nvSpPr>
        <p:spPr>
          <a:ln/>
        </p:spPr>
        <p:txBody>
          <a:bodyPr/>
          <a:lstStyle>
            <a:lvl1pPr>
              <a:defRPr/>
            </a:lvl1pPr>
          </a:lstStyle>
          <a:p>
            <a:pPr>
              <a:defRPr/>
            </a:pPr>
            <a:endParaRPr lang="en-GB"/>
          </a:p>
        </p:txBody>
      </p:sp>
      <p:sp>
        <p:nvSpPr>
          <p:cNvPr id="7" name="Rectangle 9"/>
          <p:cNvSpPr>
            <a:spLocks noGrp="1" noChangeArrowheads="1"/>
          </p:cNvSpPr>
          <p:nvPr>
            <p:ph type="sldNum" sz="quarter" idx="12"/>
          </p:nvPr>
        </p:nvSpPr>
        <p:spPr>
          <a:ln/>
        </p:spPr>
        <p:txBody>
          <a:bodyPr/>
          <a:lstStyle>
            <a:lvl1pPr>
              <a:defRPr/>
            </a:lvl1pPr>
          </a:lstStyle>
          <a:p>
            <a:pPr>
              <a:defRPr/>
            </a:pPr>
            <a:fld id="{F51BCD26-FF92-4FA6-B5B5-58D7A320263C}" type="slidenum">
              <a:rPr lang="en-GB"/>
              <a:pPr>
                <a:defRPr/>
              </a:pPr>
              <a:t>‹#›</a:t>
            </a:fld>
            <a:endParaRPr lang="en-GB"/>
          </a:p>
        </p:txBody>
      </p:sp>
    </p:spTree>
    <p:extLst>
      <p:ext uri="{BB962C8B-B14F-4D97-AF65-F5344CB8AC3E}">
        <p14:creationId xmlns:p14="http://schemas.microsoft.com/office/powerpoint/2010/main" val="27505384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7"/>
          <p:cNvSpPr>
            <a:spLocks noGrp="1" noChangeArrowheads="1"/>
          </p:cNvSpPr>
          <p:nvPr>
            <p:ph type="dt" sz="half" idx="10"/>
          </p:nvPr>
        </p:nvSpPr>
        <p:spPr>
          <a:ln/>
        </p:spPr>
        <p:txBody>
          <a:bodyPr/>
          <a:lstStyle>
            <a:lvl1pPr>
              <a:defRPr/>
            </a:lvl1pPr>
          </a:lstStyle>
          <a:p>
            <a:pPr>
              <a:defRPr/>
            </a:pPr>
            <a:endParaRPr lang="en-GB"/>
          </a:p>
        </p:txBody>
      </p:sp>
      <p:sp>
        <p:nvSpPr>
          <p:cNvPr id="5" name="Rectangle 8"/>
          <p:cNvSpPr>
            <a:spLocks noGrp="1" noChangeArrowheads="1"/>
          </p:cNvSpPr>
          <p:nvPr>
            <p:ph type="ftr" sz="quarter" idx="11"/>
          </p:nvPr>
        </p:nvSpPr>
        <p:spPr>
          <a:ln/>
        </p:spPr>
        <p:txBody>
          <a:bodyPr/>
          <a:lstStyle>
            <a:lvl1pPr>
              <a:defRPr/>
            </a:lvl1pPr>
          </a:lstStyle>
          <a:p>
            <a:pPr>
              <a:defRPr/>
            </a:pPr>
            <a:endParaRPr lang="en-GB"/>
          </a:p>
        </p:txBody>
      </p:sp>
      <p:sp>
        <p:nvSpPr>
          <p:cNvPr id="6" name="Rectangle 9"/>
          <p:cNvSpPr>
            <a:spLocks noGrp="1" noChangeArrowheads="1"/>
          </p:cNvSpPr>
          <p:nvPr>
            <p:ph type="sldNum" sz="quarter" idx="12"/>
          </p:nvPr>
        </p:nvSpPr>
        <p:spPr>
          <a:ln/>
        </p:spPr>
        <p:txBody>
          <a:bodyPr/>
          <a:lstStyle>
            <a:lvl1pPr>
              <a:defRPr/>
            </a:lvl1pPr>
          </a:lstStyle>
          <a:p>
            <a:pPr>
              <a:defRPr/>
            </a:pPr>
            <a:fld id="{72580302-07FE-4D58-9199-6A918F6BC86C}" type="slidenum">
              <a:rPr lang="en-GB"/>
              <a:pPr>
                <a:defRPr/>
              </a:pPr>
              <a:t>‹#›</a:t>
            </a:fld>
            <a:endParaRPr lang="en-GB"/>
          </a:p>
        </p:txBody>
      </p:sp>
    </p:spTree>
    <p:extLst>
      <p:ext uri="{BB962C8B-B14F-4D97-AF65-F5344CB8AC3E}">
        <p14:creationId xmlns:p14="http://schemas.microsoft.com/office/powerpoint/2010/main" val="4924861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2136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21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7"/>
          <p:cNvSpPr>
            <a:spLocks noGrp="1" noChangeArrowheads="1"/>
          </p:cNvSpPr>
          <p:nvPr>
            <p:ph type="dt" sz="half" idx="10"/>
          </p:nvPr>
        </p:nvSpPr>
        <p:spPr>
          <a:ln/>
        </p:spPr>
        <p:txBody>
          <a:bodyPr/>
          <a:lstStyle>
            <a:lvl1pPr>
              <a:defRPr/>
            </a:lvl1pPr>
          </a:lstStyle>
          <a:p>
            <a:pPr>
              <a:defRPr/>
            </a:pPr>
            <a:endParaRPr lang="en-GB"/>
          </a:p>
        </p:txBody>
      </p:sp>
      <p:sp>
        <p:nvSpPr>
          <p:cNvPr id="5" name="Rectangle 8"/>
          <p:cNvSpPr>
            <a:spLocks noGrp="1" noChangeArrowheads="1"/>
          </p:cNvSpPr>
          <p:nvPr>
            <p:ph type="ftr" sz="quarter" idx="11"/>
          </p:nvPr>
        </p:nvSpPr>
        <p:spPr>
          <a:ln/>
        </p:spPr>
        <p:txBody>
          <a:bodyPr/>
          <a:lstStyle>
            <a:lvl1pPr>
              <a:defRPr/>
            </a:lvl1pPr>
          </a:lstStyle>
          <a:p>
            <a:pPr>
              <a:defRPr/>
            </a:pPr>
            <a:endParaRPr lang="en-GB"/>
          </a:p>
        </p:txBody>
      </p:sp>
      <p:sp>
        <p:nvSpPr>
          <p:cNvPr id="6" name="Rectangle 9"/>
          <p:cNvSpPr>
            <a:spLocks noGrp="1" noChangeArrowheads="1"/>
          </p:cNvSpPr>
          <p:nvPr>
            <p:ph type="sldNum" sz="quarter" idx="12"/>
          </p:nvPr>
        </p:nvSpPr>
        <p:spPr>
          <a:ln/>
        </p:spPr>
        <p:txBody>
          <a:bodyPr/>
          <a:lstStyle>
            <a:lvl1pPr>
              <a:defRPr/>
            </a:lvl1pPr>
          </a:lstStyle>
          <a:p>
            <a:pPr>
              <a:defRPr/>
            </a:pPr>
            <a:fld id="{81C3ECE3-3163-406C-92C7-2E0976214BAA}" type="slidenum">
              <a:rPr lang="en-GB"/>
              <a:pPr>
                <a:defRPr/>
              </a:pPr>
              <a:t>‹#›</a:t>
            </a:fld>
            <a:endParaRPr lang="en-GB"/>
          </a:p>
        </p:txBody>
      </p:sp>
    </p:spTree>
    <p:extLst>
      <p:ext uri="{BB962C8B-B14F-4D97-AF65-F5344CB8AC3E}">
        <p14:creationId xmlns:p14="http://schemas.microsoft.com/office/powerpoint/2010/main" val="25780037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7"/>
          <p:cNvSpPr>
            <a:spLocks noGrp="1" noChangeArrowheads="1"/>
          </p:cNvSpPr>
          <p:nvPr>
            <p:ph type="dt" sz="half" idx="10"/>
          </p:nvPr>
        </p:nvSpPr>
        <p:spPr>
          <a:ln/>
        </p:spPr>
        <p:txBody>
          <a:bodyPr/>
          <a:lstStyle>
            <a:lvl1pPr>
              <a:defRPr/>
            </a:lvl1pPr>
          </a:lstStyle>
          <a:p>
            <a:pPr>
              <a:defRPr/>
            </a:pPr>
            <a:endParaRPr lang="en-GB"/>
          </a:p>
        </p:txBody>
      </p:sp>
      <p:sp>
        <p:nvSpPr>
          <p:cNvPr id="6" name="Rectangle 8"/>
          <p:cNvSpPr>
            <a:spLocks noGrp="1" noChangeArrowheads="1"/>
          </p:cNvSpPr>
          <p:nvPr>
            <p:ph type="ftr" sz="quarter" idx="11"/>
          </p:nvPr>
        </p:nvSpPr>
        <p:spPr>
          <a:ln/>
        </p:spPr>
        <p:txBody>
          <a:bodyPr/>
          <a:lstStyle>
            <a:lvl1pPr>
              <a:defRPr/>
            </a:lvl1pPr>
          </a:lstStyle>
          <a:p>
            <a:pPr>
              <a:defRPr/>
            </a:pPr>
            <a:endParaRPr lang="en-GB"/>
          </a:p>
        </p:txBody>
      </p:sp>
      <p:sp>
        <p:nvSpPr>
          <p:cNvPr id="7" name="Rectangle 9"/>
          <p:cNvSpPr>
            <a:spLocks noGrp="1" noChangeArrowheads="1"/>
          </p:cNvSpPr>
          <p:nvPr>
            <p:ph type="sldNum" sz="quarter" idx="12"/>
          </p:nvPr>
        </p:nvSpPr>
        <p:spPr>
          <a:ln/>
        </p:spPr>
        <p:txBody>
          <a:bodyPr/>
          <a:lstStyle>
            <a:lvl1pPr>
              <a:defRPr/>
            </a:lvl1pPr>
          </a:lstStyle>
          <a:p>
            <a:pPr>
              <a:defRPr/>
            </a:pPr>
            <a:fld id="{A8AE68F3-3967-4E67-8DB2-674E0B15030F}" type="slidenum">
              <a:rPr lang="en-GB"/>
              <a:pPr>
                <a:defRPr/>
              </a:pPr>
              <a:t>‹#›</a:t>
            </a:fld>
            <a:endParaRPr lang="en-GB"/>
          </a:p>
        </p:txBody>
      </p:sp>
    </p:spTree>
    <p:extLst>
      <p:ext uri="{BB962C8B-B14F-4D97-AF65-F5344CB8AC3E}">
        <p14:creationId xmlns:p14="http://schemas.microsoft.com/office/powerpoint/2010/main" val="28992359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6"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7"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8" name="Freeform 6"/>
            <p:cNvSpPr>
              <a:spLocks/>
            </p:cNvSpPr>
            <p:nvPr/>
          </p:nvSpPr>
          <p:spPr bwMode="hidden">
            <a:xfrm>
              <a:off x="4038" y="3577"/>
              <a:ext cx="1720" cy="65"/>
            </a:xfrm>
            <a:custGeom>
              <a:avLst/>
              <a:gdLst>
                <a:gd name="T0" fmla="*/ 1690 w 1722"/>
                <a:gd name="T1" fmla="*/ 50 h 66"/>
                <a:gd name="T2" fmla="*/ 1690 w 1722"/>
                <a:gd name="T3" fmla="*/ 44 h 66"/>
                <a:gd name="T4" fmla="*/ 0 w 1722"/>
                <a:gd name="T5" fmla="*/ 0 h 66"/>
                <a:gd name="T6" fmla="*/ 0 w 1722"/>
                <a:gd name="T7" fmla="*/ 33 h 66"/>
                <a:gd name="T8" fmla="*/ 1690 w 1722"/>
                <a:gd name="T9" fmla="*/ 50 h 66"/>
                <a:gd name="T10" fmla="*/ 1690 w 1722"/>
                <a:gd name="T11" fmla="*/ 50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solidFill>
                  <a:srgbClr val="FFFFFF"/>
                </a:solidFill>
                <a:latin typeface="Arial" pitchFamily="34" charset="0"/>
              </a:endParaRPr>
            </a:p>
          </p:txBody>
        </p:sp>
        <p:sp>
          <p:nvSpPr>
            <p:cNvPr id="10" name="Freeform 8"/>
            <p:cNvSpPr>
              <a:spLocks/>
            </p:cNvSpPr>
            <p:nvPr/>
          </p:nvSpPr>
          <p:spPr bwMode="hidden">
            <a:xfrm>
              <a:off x="4784" y="3702"/>
              <a:ext cx="974" cy="101"/>
            </a:xfrm>
            <a:custGeom>
              <a:avLst/>
              <a:gdLst>
                <a:gd name="T0" fmla="*/ 959 w 975"/>
                <a:gd name="T1" fmla="*/ 48 h 101"/>
                <a:gd name="T2" fmla="*/ 959 w 975"/>
                <a:gd name="T3" fmla="*/ 0 h 101"/>
                <a:gd name="T4" fmla="*/ 0 w 975"/>
                <a:gd name="T5" fmla="*/ 24 h 101"/>
                <a:gd name="T6" fmla="*/ 0 w 975"/>
                <a:gd name="T7" fmla="*/ 101 h 101"/>
                <a:gd name="T8" fmla="*/ 959 w 975"/>
                <a:gd name="T9" fmla="*/ 48 h 101"/>
                <a:gd name="T10" fmla="*/ 959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1" name="Freeform 9"/>
            <p:cNvSpPr>
              <a:spLocks/>
            </p:cNvSpPr>
            <p:nvPr/>
          </p:nvSpPr>
          <p:spPr bwMode="hidden">
            <a:xfrm>
              <a:off x="3619" y="3815"/>
              <a:ext cx="2139" cy="198"/>
            </a:xfrm>
            <a:custGeom>
              <a:avLst/>
              <a:gdLst>
                <a:gd name="T0" fmla="*/ 2109 w 2141"/>
                <a:gd name="T1" fmla="*/ 0 h 198"/>
                <a:gd name="T2" fmla="*/ 0 w 2141"/>
                <a:gd name="T3" fmla="*/ 156 h 198"/>
                <a:gd name="T4" fmla="*/ 0 w 2141"/>
                <a:gd name="T5" fmla="*/ 198 h 198"/>
                <a:gd name="T6" fmla="*/ 2109 w 2141"/>
                <a:gd name="T7" fmla="*/ 0 h 198"/>
                <a:gd name="T8" fmla="*/ 2109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13" name="Freeform 11"/>
            <p:cNvSpPr>
              <a:spLocks/>
            </p:cNvSpPr>
            <p:nvPr/>
          </p:nvSpPr>
          <p:spPr bwMode="hidden">
            <a:xfrm>
              <a:off x="2097" y="4043"/>
              <a:ext cx="2514" cy="276"/>
            </a:xfrm>
            <a:custGeom>
              <a:avLst/>
              <a:gdLst>
                <a:gd name="T0" fmla="*/ 2134 w 2517"/>
                <a:gd name="T1" fmla="*/ 276 h 276"/>
                <a:gd name="T2" fmla="*/ 2469 w 2517"/>
                <a:gd name="T3" fmla="*/ 204 h 276"/>
                <a:gd name="T4" fmla="*/ 2212 w 2517"/>
                <a:gd name="T5" fmla="*/ 0 h 276"/>
                <a:gd name="T6" fmla="*/ 0 w 2517"/>
                <a:gd name="T7" fmla="*/ 276 h 276"/>
                <a:gd name="T8" fmla="*/ 2134 w 2517"/>
                <a:gd name="T9" fmla="*/ 276 h 276"/>
                <a:gd name="T10" fmla="*/ 2134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15" name="Freeform 13"/>
            <p:cNvSpPr>
              <a:spLocks/>
            </p:cNvSpPr>
            <p:nvPr/>
          </p:nvSpPr>
          <p:spPr bwMode="hidden">
            <a:xfrm>
              <a:off x="5030" y="3151"/>
              <a:ext cx="728" cy="240"/>
            </a:xfrm>
            <a:custGeom>
              <a:avLst/>
              <a:gdLst>
                <a:gd name="T0" fmla="*/ 713 w 729"/>
                <a:gd name="T1" fmla="*/ 240 h 240"/>
                <a:gd name="T2" fmla="*/ 0 w 729"/>
                <a:gd name="T3" fmla="*/ 0 h 240"/>
                <a:gd name="T4" fmla="*/ 0 w 729"/>
                <a:gd name="T5" fmla="*/ 6 h 240"/>
                <a:gd name="T6" fmla="*/ 713 w 729"/>
                <a:gd name="T7" fmla="*/ 240 h 240"/>
                <a:gd name="T8" fmla="*/ 713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6"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17" name="Freeform 15"/>
            <p:cNvSpPr>
              <a:spLocks/>
            </p:cNvSpPr>
            <p:nvPr/>
          </p:nvSpPr>
          <p:spPr bwMode="hidden">
            <a:xfrm>
              <a:off x="5030" y="3049"/>
              <a:ext cx="728" cy="318"/>
            </a:xfrm>
            <a:custGeom>
              <a:avLst/>
              <a:gdLst>
                <a:gd name="T0" fmla="*/ 713 w 729"/>
                <a:gd name="T1" fmla="*/ 318 h 318"/>
                <a:gd name="T2" fmla="*/ 713 w 729"/>
                <a:gd name="T3" fmla="*/ 312 h 318"/>
                <a:gd name="T4" fmla="*/ 0 w 729"/>
                <a:gd name="T5" fmla="*/ 0 h 318"/>
                <a:gd name="T6" fmla="*/ 0 w 729"/>
                <a:gd name="T7" fmla="*/ 54 h 318"/>
                <a:gd name="T8" fmla="*/ 713 w 729"/>
                <a:gd name="T9" fmla="*/ 318 h 318"/>
                <a:gd name="T10" fmla="*/ 713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19"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20"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21"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23"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25"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solidFill>
                  <a:srgbClr val="FFFFFF"/>
                </a:solidFill>
                <a:latin typeface="Arial" pitchFamily="34" charset="0"/>
              </a:endParaRPr>
            </a:p>
          </p:txBody>
        </p:sp>
        <p:sp>
          <p:nvSpPr>
            <p:cNvPr id="26"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27"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29"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0" name="Freeform 28"/>
            <p:cNvSpPr>
              <a:spLocks/>
            </p:cNvSpPr>
            <p:nvPr/>
          </p:nvSpPr>
          <p:spPr bwMode="hidden">
            <a:xfrm>
              <a:off x="5698" y="653"/>
              <a:ext cx="60" cy="311"/>
            </a:xfrm>
            <a:custGeom>
              <a:avLst/>
              <a:gdLst>
                <a:gd name="T0" fmla="*/ 0 w 60"/>
                <a:gd name="T1" fmla="*/ 144 h 312"/>
                <a:gd name="T2" fmla="*/ 60 w 60"/>
                <a:gd name="T3" fmla="*/ 296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2"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3"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4"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5"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6"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7"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8"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9"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40"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43"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grpSp>
      </p:grpSp>
      <p:sp>
        <p:nvSpPr>
          <p:cNvPr id="521258" name="Rectangle 42"/>
          <p:cNvSpPr>
            <a:spLocks noGrp="1" noChangeArrowheads="1"/>
          </p:cNvSpPr>
          <p:nvPr>
            <p:ph type="ctrTitle" sz="quarter"/>
          </p:nvPr>
        </p:nvSpPr>
        <p:spPr>
          <a:xfrm>
            <a:off x="457200" y="1600200"/>
            <a:ext cx="8229600" cy="1828800"/>
          </a:xfrm>
        </p:spPr>
        <p:txBody>
          <a:bodyPr/>
          <a:lstStyle>
            <a:lvl1pPr>
              <a:defRPr sz="4800"/>
            </a:lvl1pPr>
          </a:lstStyle>
          <a:p>
            <a:pPr lvl="0"/>
            <a:r>
              <a:rPr lang="en-GB" noProof="0" smtClean="0"/>
              <a:t>Click to edit Master title style</a:t>
            </a:r>
          </a:p>
        </p:txBody>
      </p:sp>
      <p:sp>
        <p:nvSpPr>
          <p:cNvPr id="521259"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pPr lvl="0"/>
            <a:r>
              <a:rPr lang="en-GB" noProof="0" smtClean="0"/>
              <a:t>Click to edit Master subtitle style</a:t>
            </a:r>
          </a:p>
        </p:txBody>
      </p:sp>
      <p:sp>
        <p:nvSpPr>
          <p:cNvPr id="44" name="Rectangle 44"/>
          <p:cNvSpPr>
            <a:spLocks noGrp="1" noChangeArrowheads="1"/>
          </p:cNvSpPr>
          <p:nvPr>
            <p:ph type="dt" sz="quarter" idx="10"/>
          </p:nvPr>
        </p:nvSpPr>
        <p:spPr/>
        <p:txBody>
          <a:bodyPr/>
          <a:lstStyle>
            <a:lvl1pPr>
              <a:defRPr/>
            </a:lvl1pPr>
          </a:lstStyle>
          <a:p>
            <a:pPr>
              <a:defRPr/>
            </a:pPr>
            <a:endParaRPr lang="en-GB"/>
          </a:p>
        </p:txBody>
      </p:sp>
      <p:sp>
        <p:nvSpPr>
          <p:cNvPr id="45" name="Rectangle 45"/>
          <p:cNvSpPr>
            <a:spLocks noGrp="1" noChangeArrowheads="1"/>
          </p:cNvSpPr>
          <p:nvPr>
            <p:ph type="ftr" sz="quarter" idx="11"/>
          </p:nvPr>
        </p:nvSpPr>
        <p:spPr/>
        <p:txBody>
          <a:bodyPr/>
          <a:lstStyle>
            <a:lvl1pPr>
              <a:defRPr/>
            </a:lvl1pPr>
          </a:lstStyle>
          <a:p>
            <a:pPr>
              <a:defRPr/>
            </a:pPr>
            <a:endParaRPr lang="en-GB"/>
          </a:p>
        </p:txBody>
      </p:sp>
      <p:sp>
        <p:nvSpPr>
          <p:cNvPr id="46" name="Rectangle 46"/>
          <p:cNvSpPr>
            <a:spLocks noGrp="1" noChangeArrowheads="1"/>
          </p:cNvSpPr>
          <p:nvPr>
            <p:ph type="sldNum" sz="quarter" idx="12"/>
          </p:nvPr>
        </p:nvSpPr>
        <p:spPr/>
        <p:txBody>
          <a:bodyPr/>
          <a:lstStyle>
            <a:lvl1pPr>
              <a:defRPr/>
            </a:lvl1pPr>
          </a:lstStyle>
          <a:p>
            <a:pPr>
              <a:defRPr/>
            </a:pPr>
            <a:fld id="{35C8ADFF-62AA-4C90-880C-1F1CE5F1DA6E}" type="slidenum">
              <a:rPr lang="en-GB"/>
              <a:pPr>
                <a:defRPr/>
              </a:pPr>
              <a:t>‹#›</a:t>
            </a:fld>
            <a:endParaRPr lang="en-GB"/>
          </a:p>
        </p:txBody>
      </p:sp>
    </p:spTree>
    <p:extLst>
      <p:ext uri="{BB962C8B-B14F-4D97-AF65-F5344CB8AC3E}">
        <p14:creationId xmlns:p14="http://schemas.microsoft.com/office/powerpoint/2010/main" val="14678220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4"/>
          <p:cNvSpPr>
            <a:spLocks noGrp="1" noChangeArrowheads="1"/>
          </p:cNvSpPr>
          <p:nvPr>
            <p:ph type="dt" sz="half" idx="10"/>
          </p:nvPr>
        </p:nvSpPr>
        <p:spPr>
          <a:ln/>
        </p:spPr>
        <p:txBody>
          <a:bodyPr/>
          <a:lstStyle>
            <a:lvl1pPr>
              <a:defRPr/>
            </a:lvl1pPr>
          </a:lstStyle>
          <a:p>
            <a:pPr>
              <a:defRPr/>
            </a:pPr>
            <a:endParaRPr lang="en-GB"/>
          </a:p>
        </p:txBody>
      </p:sp>
      <p:sp>
        <p:nvSpPr>
          <p:cNvPr id="5" name="Rectangle 45"/>
          <p:cNvSpPr>
            <a:spLocks noGrp="1" noChangeArrowheads="1"/>
          </p:cNvSpPr>
          <p:nvPr>
            <p:ph type="ftr" sz="quarter" idx="11"/>
          </p:nvPr>
        </p:nvSpPr>
        <p:spPr>
          <a:ln/>
        </p:spPr>
        <p:txBody>
          <a:bodyPr/>
          <a:lstStyle>
            <a:lvl1pPr>
              <a:defRPr/>
            </a:lvl1pPr>
          </a:lstStyle>
          <a:p>
            <a:pPr>
              <a:defRPr/>
            </a:pPr>
            <a:endParaRPr lang="en-GB"/>
          </a:p>
        </p:txBody>
      </p:sp>
      <p:sp>
        <p:nvSpPr>
          <p:cNvPr id="6" name="Rectangle 46"/>
          <p:cNvSpPr>
            <a:spLocks noGrp="1" noChangeArrowheads="1"/>
          </p:cNvSpPr>
          <p:nvPr>
            <p:ph type="sldNum" sz="quarter" idx="12"/>
          </p:nvPr>
        </p:nvSpPr>
        <p:spPr>
          <a:ln/>
        </p:spPr>
        <p:txBody>
          <a:bodyPr/>
          <a:lstStyle>
            <a:lvl1pPr>
              <a:defRPr/>
            </a:lvl1pPr>
          </a:lstStyle>
          <a:p>
            <a:pPr>
              <a:defRPr/>
            </a:pPr>
            <a:fld id="{A7B3FDBB-8C55-4C4D-9D89-AFF1358C2628}" type="slidenum">
              <a:rPr lang="en-GB"/>
              <a:pPr>
                <a:defRPr/>
              </a:pPr>
              <a:t>‹#›</a:t>
            </a:fld>
            <a:endParaRPr lang="en-GB"/>
          </a:p>
        </p:txBody>
      </p:sp>
    </p:spTree>
    <p:extLst>
      <p:ext uri="{BB962C8B-B14F-4D97-AF65-F5344CB8AC3E}">
        <p14:creationId xmlns:p14="http://schemas.microsoft.com/office/powerpoint/2010/main" val="14803782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4"/>
          <p:cNvSpPr>
            <a:spLocks noGrp="1" noChangeArrowheads="1"/>
          </p:cNvSpPr>
          <p:nvPr>
            <p:ph type="dt" sz="half" idx="10"/>
          </p:nvPr>
        </p:nvSpPr>
        <p:spPr>
          <a:ln/>
        </p:spPr>
        <p:txBody>
          <a:bodyPr/>
          <a:lstStyle>
            <a:lvl1pPr>
              <a:defRPr/>
            </a:lvl1pPr>
          </a:lstStyle>
          <a:p>
            <a:pPr>
              <a:defRPr/>
            </a:pPr>
            <a:endParaRPr lang="en-GB"/>
          </a:p>
        </p:txBody>
      </p:sp>
      <p:sp>
        <p:nvSpPr>
          <p:cNvPr id="5" name="Rectangle 45"/>
          <p:cNvSpPr>
            <a:spLocks noGrp="1" noChangeArrowheads="1"/>
          </p:cNvSpPr>
          <p:nvPr>
            <p:ph type="ftr" sz="quarter" idx="11"/>
          </p:nvPr>
        </p:nvSpPr>
        <p:spPr>
          <a:ln/>
        </p:spPr>
        <p:txBody>
          <a:bodyPr/>
          <a:lstStyle>
            <a:lvl1pPr>
              <a:defRPr/>
            </a:lvl1pPr>
          </a:lstStyle>
          <a:p>
            <a:pPr>
              <a:defRPr/>
            </a:pPr>
            <a:endParaRPr lang="en-GB"/>
          </a:p>
        </p:txBody>
      </p:sp>
      <p:sp>
        <p:nvSpPr>
          <p:cNvPr id="6" name="Rectangle 46"/>
          <p:cNvSpPr>
            <a:spLocks noGrp="1" noChangeArrowheads="1"/>
          </p:cNvSpPr>
          <p:nvPr>
            <p:ph type="sldNum" sz="quarter" idx="12"/>
          </p:nvPr>
        </p:nvSpPr>
        <p:spPr>
          <a:ln/>
        </p:spPr>
        <p:txBody>
          <a:bodyPr/>
          <a:lstStyle>
            <a:lvl1pPr>
              <a:defRPr/>
            </a:lvl1pPr>
          </a:lstStyle>
          <a:p>
            <a:pPr>
              <a:defRPr/>
            </a:pPr>
            <a:fld id="{F57EB5F5-A872-41E8-AC08-3BE105E548E3}" type="slidenum">
              <a:rPr lang="en-GB"/>
              <a:pPr>
                <a:defRPr/>
              </a:pPr>
              <a:t>‹#›</a:t>
            </a:fld>
            <a:endParaRPr lang="en-GB"/>
          </a:p>
        </p:txBody>
      </p:sp>
    </p:spTree>
    <p:extLst>
      <p:ext uri="{BB962C8B-B14F-4D97-AF65-F5344CB8AC3E}">
        <p14:creationId xmlns:p14="http://schemas.microsoft.com/office/powerpoint/2010/main" val="36891535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4"/>
          <p:cNvSpPr>
            <a:spLocks noGrp="1" noChangeArrowheads="1"/>
          </p:cNvSpPr>
          <p:nvPr>
            <p:ph type="dt" sz="half" idx="10"/>
          </p:nvPr>
        </p:nvSpPr>
        <p:spPr>
          <a:ln/>
        </p:spPr>
        <p:txBody>
          <a:bodyPr/>
          <a:lstStyle>
            <a:lvl1pPr>
              <a:defRPr/>
            </a:lvl1pPr>
          </a:lstStyle>
          <a:p>
            <a:pPr>
              <a:defRPr/>
            </a:pPr>
            <a:endParaRPr lang="en-GB"/>
          </a:p>
        </p:txBody>
      </p:sp>
      <p:sp>
        <p:nvSpPr>
          <p:cNvPr id="6" name="Rectangle 45"/>
          <p:cNvSpPr>
            <a:spLocks noGrp="1" noChangeArrowheads="1"/>
          </p:cNvSpPr>
          <p:nvPr>
            <p:ph type="ftr" sz="quarter" idx="11"/>
          </p:nvPr>
        </p:nvSpPr>
        <p:spPr>
          <a:ln/>
        </p:spPr>
        <p:txBody>
          <a:bodyPr/>
          <a:lstStyle>
            <a:lvl1pPr>
              <a:defRPr/>
            </a:lvl1pPr>
          </a:lstStyle>
          <a:p>
            <a:pPr>
              <a:defRPr/>
            </a:pPr>
            <a:endParaRPr lang="en-GB"/>
          </a:p>
        </p:txBody>
      </p:sp>
      <p:sp>
        <p:nvSpPr>
          <p:cNvPr id="7" name="Rectangle 46"/>
          <p:cNvSpPr>
            <a:spLocks noGrp="1" noChangeArrowheads="1"/>
          </p:cNvSpPr>
          <p:nvPr>
            <p:ph type="sldNum" sz="quarter" idx="12"/>
          </p:nvPr>
        </p:nvSpPr>
        <p:spPr>
          <a:ln/>
        </p:spPr>
        <p:txBody>
          <a:bodyPr/>
          <a:lstStyle>
            <a:lvl1pPr>
              <a:defRPr/>
            </a:lvl1pPr>
          </a:lstStyle>
          <a:p>
            <a:pPr>
              <a:defRPr/>
            </a:pPr>
            <a:fld id="{EC0C0C9E-1A74-4B30-A477-FBCBC7A2FFBE}" type="slidenum">
              <a:rPr lang="en-GB"/>
              <a:pPr>
                <a:defRPr/>
              </a:pPr>
              <a:t>‹#›</a:t>
            </a:fld>
            <a:endParaRPr lang="en-GB"/>
          </a:p>
        </p:txBody>
      </p:sp>
    </p:spTree>
    <p:extLst>
      <p:ext uri="{BB962C8B-B14F-4D97-AF65-F5344CB8AC3E}">
        <p14:creationId xmlns:p14="http://schemas.microsoft.com/office/powerpoint/2010/main" val="17033909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4"/>
          <p:cNvSpPr>
            <a:spLocks noGrp="1" noChangeArrowheads="1"/>
          </p:cNvSpPr>
          <p:nvPr>
            <p:ph type="dt" sz="half" idx="10"/>
          </p:nvPr>
        </p:nvSpPr>
        <p:spPr>
          <a:ln/>
        </p:spPr>
        <p:txBody>
          <a:bodyPr/>
          <a:lstStyle>
            <a:lvl1pPr>
              <a:defRPr/>
            </a:lvl1pPr>
          </a:lstStyle>
          <a:p>
            <a:pPr>
              <a:defRPr/>
            </a:pPr>
            <a:endParaRPr lang="en-GB"/>
          </a:p>
        </p:txBody>
      </p:sp>
      <p:sp>
        <p:nvSpPr>
          <p:cNvPr id="8" name="Rectangle 45"/>
          <p:cNvSpPr>
            <a:spLocks noGrp="1" noChangeArrowheads="1"/>
          </p:cNvSpPr>
          <p:nvPr>
            <p:ph type="ftr" sz="quarter" idx="11"/>
          </p:nvPr>
        </p:nvSpPr>
        <p:spPr>
          <a:ln/>
        </p:spPr>
        <p:txBody>
          <a:bodyPr/>
          <a:lstStyle>
            <a:lvl1pPr>
              <a:defRPr/>
            </a:lvl1pPr>
          </a:lstStyle>
          <a:p>
            <a:pPr>
              <a:defRPr/>
            </a:pPr>
            <a:endParaRPr lang="en-GB"/>
          </a:p>
        </p:txBody>
      </p:sp>
      <p:sp>
        <p:nvSpPr>
          <p:cNvPr id="9" name="Rectangle 46"/>
          <p:cNvSpPr>
            <a:spLocks noGrp="1" noChangeArrowheads="1"/>
          </p:cNvSpPr>
          <p:nvPr>
            <p:ph type="sldNum" sz="quarter" idx="12"/>
          </p:nvPr>
        </p:nvSpPr>
        <p:spPr>
          <a:ln/>
        </p:spPr>
        <p:txBody>
          <a:bodyPr/>
          <a:lstStyle>
            <a:lvl1pPr>
              <a:defRPr/>
            </a:lvl1pPr>
          </a:lstStyle>
          <a:p>
            <a:pPr>
              <a:defRPr/>
            </a:pPr>
            <a:fld id="{0FCAA976-46E6-402E-A583-C71B6F74858E}" type="slidenum">
              <a:rPr lang="en-GB"/>
              <a:pPr>
                <a:defRPr/>
              </a:pPr>
              <a:t>‹#›</a:t>
            </a:fld>
            <a:endParaRPr lang="en-GB"/>
          </a:p>
        </p:txBody>
      </p:sp>
    </p:spTree>
    <p:extLst>
      <p:ext uri="{BB962C8B-B14F-4D97-AF65-F5344CB8AC3E}">
        <p14:creationId xmlns:p14="http://schemas.microsoft.com/office/powerpoint/2010/main" val="20798470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4"/>
          <p:cNvSpPr>
            <a:spLocks noGrp="1" noChangeArrowheads="1"/>
          </p:cNvSpPr>
          <p:nvPr>
            <p:ph type="dt" sz="half" idx="10"/>
          </p:nvPr>
        </p:nvSpPr>
        <p:spPr>
          <a:ln/>
        </p:spPr>
        <p:txBody>
          <a:bodyPr/>
          <a:lstStyle>
            <a:lvl1pPr>
              <a:defRPr/>
            </a:lvl1pPr>
          </a:lstStyle>
          <a:p>
            <a:pPr>
              <a:defRPr/>
            </a:pPr>
            <a:endParaRPr lang="en-GB"/>
          </a:p>
        </p:txBody>
      </p:sp>
      <p:sp>
        <p:nvSpPr>
          <p:cNvPr id="4" name="Rectangle 45"/>
          <p:cNvSpPr>
            <a:spLocks noGrp="1" noChangeArrowheads="1"/>
          </p:cNvSpPr>
          <p:nvPr>
            <p:ph type="ftr" sz="quarter" idx="11"/>
          </p:nvPr>
        </p:nvSpPr>
        <p:spPr>
          <a:ln/>
        </p:spPr>
        <p:txBody>
          <a:bodyPr/>
          <a:lstStyle>
            <a:lvl1pPr>
              <a:defRPr/>
            </a:lvl1pPr>
          </a:lstStyle>
          <a:p>
            <a:pPr>
              <a:defRPr/>
            </a:pPr>
            <a:endParaRPr lang="en-GB"/>
          </a:p>
        </p:txBody>
      </p:sp>
      <p:sp>
        <p:nvSpPr>
          <p:cNvPr id="5" name="Rectangle 46"/>
          <p:cNvSpPr>
            <a:spLocks noGrp="1" noChangeArrowheads="1"/>
          </p:cNvSpPr>
          <p:nvPr>
            <p:ph type="sldNum" sz="quarter" idx="12"/>
          </p:nvPr>
        </p:nvSpPr>
        <p:spPr>
          <a:ln/>
        </p:spPr>
        <p:txBody>
          <a:bodyPr/>
          <a:lstStyle>
            <a:lvl1pPr>
              <a:defRPr/>
            </a:lvl1pPr>
          </a:lstStyle>
          <a:p>
            <a:pPr>
              <a:defRPr/>
            </a:pPr>
            <a:fld id="{3510E4F0-3029-4F9B-ACA9-70EC6CA28378}" type="slidenum">
              <a:rPr lang="en-GB"/>
              <a:pPr>
                <a:defRPr/>
              </a:pPr>
              <a:t>‹#›</a:t>
            </a:fld>
            <a:endParaRPr lang="en-GB"/>
          </a:p>
        </p:txBody>
      </p:sp>
    </p:spTree>
    <p:extLst>
      <p:ext uri="{BB962C8B-B14F-4D97-AF65-F5344CB8AC3E}">
        <p14:creationId xmlns:p14="http://schemas.microsoft.com/office/powerpoint/2010/main" val="31396985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18"/>
          <p:cNvSpPr>
            <a:spLocks noGrp="1" noChangeArrowheads="1"/>
          </p:cNvSpPr>
          <p:nvPr>
            <p:ph type="sldNum" sz="quarter" idx="10"/>
          </p:nvPr>
        </p:nvSpPr>
        <p:spPr>
          <a:ln/>
        </p:spPr>
        <p:txBody>
          <a:bodyPr/>
          <a:lstStyle>
            <a:lvl1pPr>
              <a:defRPr/>
            </a:lvl1pPr>
          </a:lstStyle>
          <a:p>
            <a:pPr>
              <a:defRPr/>
            </a:pPr>
            <a:fld id="{0BD51F9B-DC2B-4E28-B523-2262DC0AF491}" type="slidenum">
              <a:rPr lang="en-GB"/>
              <a:pPr>
                <a:defRPr/>
              </a:pPr>
              <a:t>‹#›</a:t>
            </a:fld>
            <a:endParaRPr lang="en-GB"/>
          </a:p>
        </p:txBody>
      </p:sp>
      <p:sp>
        <p:nvSpPr>
          <p:cNvPr id="5" name="Rectangle 219"/>
          <p:cNvSpPr>
            <a:spLocks noGrp="1" noChangeArrowheads="1"/>
          </p:cNvSpPr>
          <p:nvPr>
            <p:ph type="dt" sz="half" idx="11"/>
          </p:nvPr>
        </p:nvSpPr>
        <p:spPr>
          <a:ln/>
        </p:spPr>
        <p:txBody>
          <a:bodyPr/>
          <a:lstStyle>
            <a:lvl1pPr>
              <a:defRPr/>
            </a:lvl1pPr>
          </a:lstStyle>
          <a:p>
            <a:pPr>
              <a:defRPr/>
            </a:pPr>
            <a:endParaRPr lang="en-GB"/>
          </a:p>
        </p:txBody>
      </p:sp>
      <p:sp>
        <p:nvSpPr>
          <p:cNvPr id="6" name="Rectangle 220"/>
          <p:cNvSpPr>
            <a:spLocks noGrp="1" noChangeArrowheads="1"/>
          </p:cNvSpPr>
          <p:nvPr>
            <p:ph type="ftr" sz="quarter"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401722191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ln/>
        </p:spPr>
        <p:txBody>
          <a:bodyPr/>
          <a:lstStyle>
            <a:lvl1pPr>
              <a:defRPr/>
            </a:lvl1pPr>
          </a:lstStyle>
          <a:p>
            <a:pPr>
              <a:defRPr/>
            </a:pPr>
            <a:endParaRPr lang="en-GB"/>
          </a:p>
        </p:txBody>
      </p:sp>
      <p:sp>
        <p:nvSpPr>
          <p:cNvPr id="3" name="Rectangle 45"/>
          <p:cNvSpPr>
            <a:spLocks noGrp="1" noChangeArrowheads="1"/>
          </p:cNvSpPr>
          <p:nvPr>
            <p:ph type="ftr" sz="quarter" idx="11"/>
          </p:nvPr>
        </p:nvSpPr>
        <p:spPr>
          <a:ln/>
        </p:spPr>
        <p:txBody>
          <a:bodyPr/>
          <a:lstStyle>
            <a:lvl1pPr>
              <a:defRPr/>
            </a:lvl1pPr>
          </a:lstStyle>
          <a:p>
            <a:pPr>
              <a:defRPr/>
            </a:pPr>
            <a:endParaRPr lang="en-GB"/>
          </a:p>
        </p:txBody>
      </p:sp>
      <p:sp>
        <p:nvSpPr>
          <p:cNvPr id="4" name="Rectangle 46"/>
          <p:cNvSpPr>
            <a:spLocks noGrp="1" noChangeArrowheads="1"/>
          </p:cNvSpPr>
          <p:nvPr>
            <p:ph type="sldNum" sz="quarter" idx="12"/>
          </p:nvPr>
        </p:nvSpPr>
        <p:spPr>
          <a:ln/>
        </p:spPr>
        <p:txBody>
          <a:bodyPr/>
          <a:lstStyle>
            <a:lvl1pPr>
              <a:defRPr/>
            </a:lvl1pPr>
          </a:lstStyle>
          <a:p>
            <a:pPr>
              <a:defRPr/>
            </a:pPr>
            <a:fld id="{5AC1E295-C4E0-4224-87A7-D2B53967D8DA}" type="slidenum">
              <a:rPr lang="en-GB"/>
              <a:pPr>
                <a:defRPr/>
              </a:pPr>
              <a:t>‹#›</a:t>
            </a:fld>
            <a:endParaRPr lang="en-GB"/>
          </a:p>
        </p:txBody>
      </p:sp>
    </p:spTree>
    <p:extLst>
      <p:ext uri="{BB962C8B-B14F-4D97-AF65-F5344CB8AC3E}">
        <p14:creationId xmlns:p14="http://schemas.microsoft.com/office/powerpoint/2010/main" val="28232143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4"/>
          <p:cNvSpPr>
            <a:spLocks noGrp="1" noChangeArrowheads="1"/>
          </p:cNvSpPr>
          <p:nvPr>
            <p:ph type="dt" sz="half" idx="10"/>
          </p:nvPr>
        </p:nvSpPr>
        <p:spPr>
          <a:ln/>
        </p:spPr>
        <p:txBody>
          <a:bodyPr/>
          <a:lstStyle>
            <a:lvl1pPr>
              <a:defRPr/>
            </a:lvl1pPr>
          </a:lstStyle>
          <a:p>
            <a:pPr>
              <a:defRPr/>
            </a:pPr>
            <a:endParaRPr lang="en-GB"/>
          </a:p>
        </p:txBody>
      </p:sp>
      <p:sp>
        <p:nvSpPr>
          <p:cNvPr id="6" name="Rectangle 45"/>
          <p:cNvSpPr>
            <a:spLocks noGrp="1" noChangeArrowheads="1"/>
          </p:cNvSpPr>
          <p:nvPr>
            <p:ph type="ftr" sz="quarter" idx="11"/>
          </p:nvPr>
        </p:nvSpPr>
        <p:spPr>
          <a:ln/>
        </p:spPr>
        <p:txBody>
          <a:bodyPr/>
          <a:lstStyle>
            <a:lvl1pPr>
              <a:defRPr/>
            </a:lvl1pPr>
          </a:lstStyle>
          <a:p>
            <a:pPr>
              <a:defRPr/>
            </a:pPr>
            <a:endParaRPr lang="en-GB"/>
          </a:p>
        </p:txBody>
      </p:sp>
      <p:sp>
        <p:nvSpPr>
          <p:cNvPr id="7" name="Rectangle 46"/>
          <p:cNvSpPr>
            <a:spLocks noGrp="1" noChangeArrowheads="1"/>
          </p:cNvSpPr>
          <p:nvPr>
            <p:ph type="sldNum" sz="quarter" idx="12"/>
          </p:nvPr>
        </p:nvSpPr>
        <p:spPr>
          <a:ln/>
        </p:spPr>
        <p:txBody>
          <a:bodyPr/>
          <a:lstStyle>
            <a:lvl1pPr>
              <a:defRPr/>
            </a:lvl1pPr>
          </a:lstStyle>
          <a:p>
            <a:pPr>
              <a:defRPr/>
            </a:pPr>
            <a:fld id="{408AD205-9B82-4444-87E0-DA8D6C9D9B0B}" type="slidenum">
              <a:rPr lang="en-GB"/>
              <a:pPr>
                <a:defRPr/>
              </a:pPr>
              <a:t>‹#›</a:t>
            </a:fld>
            <a:endParaRPr lang="en-GB"/>
          </a:p>
        </p:txBody>
      </p:sp>
    </p:spTree>
    <p:extLst>
      <p:ext uri="{BB962C8B-B14F-4D97-AF65-F5344CB8AC3E}">
        <p14:creationId xmlns:p14="http://schemas.microsoft.com/office/powerpoint/2010/main" val="23947854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4"/>
          <p:cNvSpPr>
            <a:spLocks noGrp="1" noChangeArrowheads="1"/>
          </p:cNvSpPr>
          <p:nvPr>
            <p:ph type="dt" sz="half" idx="10"/>
          </p:nvPr>
        </p:nvSpPr>
        <p:spPr>
          <a:ln/>
        </p:spPr>
        <p:txBody>
          <a:bodyPr/>
          <a:lstStyle>
            <a:lvl1pPr>
              <a:defRPr/>
            </a:lvl1pPr>
          </a:lstStyle>
          <a:p>
            <a:pPr>
              <a:defRPr/>
            </a:pPr>
            <a:endParaRPr lang="en-GB"/>
          </a:p>
        </p:txBody>
      </p:sp>
      <p:sp>
        <p:nvSpPr>
          <p:cNvPr id="6" name="Rectangle 45"/>
          <p:cNvSpPr>
            <a:spLocks noGrp="1" noChangeArrowheads="1"/>
          </p:cNvSpPr>
          <p:nvPr>
            <p:ph type="ftr" sz="quarter" idx="11"/>
          </p:nvPr>
        </p:nvSpPr>
        <p:spPr>
          <a:ln/>
        </p:spPr>
        <p:txBody>
          <a:bodyPr/>
          <a:lstStyle>
            <a:lvl1pPr>
              <a:defRPr/>
            </a:lvl1pPr>
          </a:lstStyle>
          <a:p>
            <a:pPr>
              <a:defRPr/>
            </a:pPr>
            <a:endParaRPr lang="en-GB"/>
          </a:p>
        </p:txBody>
      </p:sp>
      <p:sp>
        <p:nvSpPr>
          <p:cNvPr id="7" name="Rectangle 46"/>
          <p:cNvSpPr>
            <a:spLocks noGrp="1" noChangeArrowheads="1"/>
          </p:cNvSpPr>
          <p:nvPr>
            <p:ph type="sldNum" sz="quarter" idx="12"/>
          </p:nvPr>
        </p:nvSpPr>
        <p:spPr>
          <a:ln/>
        </p:spPr>
        <p:txBody>
          <a:bodyPr/>
          <a:lstStyle>
            <a:lvl1pPr>
              <a:defRPr/>
            </a:lvl1pPr>
          </a:lstStyle>
          <a:p>
            <a:pPr>
              <a:defRPr/>
            </a:pPr>
            <a:fld id="{5F506BD5-4262-4498-9BA4-F0744B497DCB}" type="slidenum">
              <a:rPr lang="en-GB"/>
              <a:pPr>
                <a:defRPr/>
              </a:pPr>
              <a:t>‹#›</a:t>
            </a:fld>
            <a:endParaRPr lang="en-GB"/>
          </a:p>
        </p:txBody>
      </p:sp>
    </p:spTree>
    <p:extLst>
      <p:ext uri="{BB962C8B-B14F-4D97-AF65-F5344CB8AC3E}">
        <p14:creationId xmlns:p14="http://schemas.microsoft.com/office/powerpoint/2010/main" val="16280238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4"/>
          <p:cNvSpPr>
            <a:spLocks noGrp="1" noChangeArrowheads="1"/>
          </p:cNvSpPr>
          <p:nvPr>
            <p:ph type="dt" sz="half" idx="10"/>
          </p:nvPr>
        </p:nvSpPr>
        <p:spPr>
          <a:ln/>
        </p:spPr>
        <p:txBody>
          <a:bodyPr/>
          <a:lstStyle>
            <a:lvl1pPr>
              <a:defRPr/>
            </a:lvl1pPr>
          </a:lstStyle>
          <a:p>
            <a:pPr>
              <a:defRPr/>
            </a:pPr>
            <a:endParaRPr lang="en-GB"/>
          </a:p>
        </p:txBody>
      </p:sp>
      <p:sp>
        <p:nvSpPr>
          <p:cNvPr id="5" name="Rectangle 45"/>
          <p:cNvSpPr>
            <a:spLocks noGrp="1" noChangeArrowheads="1"/>
          </p:cNvSpPr>
          <p:nvPr>
            <p:ph type="ftr" sz="quarter" idx="11"/>
          </p:nvPr>
        </p:nvSpPr>
        <p:spPr>
          <a:ln/>
        </p:spPr>
        <p:txBody>
          <a:bodyPr/>
          <a:lstStyle>
            <a:lvl1pPr>
              <a:defRPr/>
            </a:lvl1pPr>
          </a:lstStyle>
          <a:p>
            <a:pPr>
              <a:defRPr/>
            </a:pPr>
            <a:endParaRPr lang="en-GB"/>
          </a:p>
        </p:txBody>
      </p:sp>
      <p:sp>
        <p:nvSpPr>
          <p:cNvPr id="6" name="Rectangle 46"/>
          <p:cNvSpPr>
            <a:spLocks noGrp="1" noChangeArrowheads="1"/>
          </p:cNvSpPr>
          <p:nvPr>
            <p:ph type="sldNum" sz="quarter" idx="12"/>
          </p:nvPr>
        </p:nvSpPr>
        <p:spPr>
          <a:ln/>
        </p:spPr>
        <p:txBody>
          <a:bodyPr/>
          <a:lstStyle>
            <a:lvl1pPr>
              <a:defRPr/>
            </a:lvl1pPr>
          </a:lstStyle>
          <a:p>
            <a:pPr>
              <a:defRPr/>
            </a:pPr>
            <a:fld id="{356B0A0A-647E-42C4-9653-F773057957A0}" type="slidenum">
              <a:rPr lang="en-GB"/>
              <a:pPr>
                <a:defRPr/>
              </a:pPr>
              <a:t>‹#›</a:t>
            </a:fld>
            <a:endParaRPr lang="en-GB"/>
          </a:p>
        </p:txBody>
      </p:sp>
    </p:spTree>
    <p:extLst>
      <p:ext uri="{BB962C8B-B14F-4D97-AF65-F5344CB8AC3E}">
        <p14:creationId xmlns:p14="http://schemas.microsoft.com/office/powerpoint/2010/main" val="279460077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4"/>
          <p:cNvSpPr>
            <a:spLocks noGrp="1" noChangeArrowheads="1"/>
          </p:cNvSpPr>
          <p:nvPr>
            <p:ph type="dt" sz="half" idx="10"/>
          </p:nvPr>
        </p:nvSpPr>
        <p:spPr>
          <a:ln/>
        </p:spPr>
        <p:txBody>
          <a:bodyPr/>
          <a:lstStyle>
            <a:lvl1pPr>
              <a:defRPr/>
            </a:lvl1pPr>
          </a:lstStyle>
          <a:p>
            <a:pPr>
              <a:defRPr/>
            </a:pPr>
            <a:endParaRPr lang="en-GB"/>
          </a:p>
        </p:txBody>
      </p:sp>
      <p:sp>
        <p:nvSpPr>
          <p:cNvPr id="5" name="Rectangle 45"/>
          <p:cNvSpPr>
            <a:spLocks noGrp="1" noChangeArrowheads="1"/>
          </p:cNvSpPr>
          <p:nvPr>
            <p:ph type="ftr" sz="quarter" idx="11"/>
          </p:nvPr>
        </p:nvSpPr>
        <p:spPr>
          <a:ln/>
        </p:spPr>
        <p:txBody>
          <a:bodyPr/>
          <a:lstStyle>
            <a:lvl1pPr>
              <a:defRPr/>
            </a:lvl1pPr>
          </a:lstStyle>
          <a:p>
            <a:pPr>
              <a:defRPr/>
            </a:pPr>
            <a:endParaRPr lang="en-GB"/>
          </a:p>
        </p:txBody>
      </p:sp>
      <p:sp>
        <p:nvSpPr>
          <p:cNvPr id="6" name="Rectangle 46"/>
          <p:cNvSpPr>
            <a:spLocks noGrp="1" noChangeArrowheads="1"/>
          </p:cNvSpPr>
          <p:nvPr>
            <p:ph type="sldNum" sz="quarter" idx="12"/>
          </p:nvPr>
        </p:nvSpPr>
        <p:spPr>
          <a:ln/>
        </p:spPr>
        <p:txBody>
          <a:bodyPr/>
          <a:lstStyle>
            <a:lvl1pPr>
              <a:defRPr/>
            </a:lvl1pPr>
          </a:lstStyle>
          <a:p>
            <a:pPr>
              <a:defRPr/>
            </a:pPr>
            <a:fld id="{51ACF363-4200-4583-A436-95C4DE5B8282}" type="slidenum">
              <a:rPr lang="en-GB"/>
              <a:pPr>
                <a:defRPr/>
              </a:pPr>
              <a:t>‹#›</a:t>
            </a:fld>
            <a:endParaRPr lang="en-GB"/>
          </a:p>
        </p:txBody>
      </p:sp>
    </p:spTree>
    <p:extLst>
      <p:ext uri="{BB962C8B-B14F-4D97-AF65-F5344CB8AC3E}">
        <p14:creationId xmlns:p14="http://schemas.microsoft.com/office/powerpoint/2010/main" val="267295161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44"/>
          <p:cNvSpPr>
            <a:spLocks noGrp="1" noChangeArrowheads="1"/>
          </p:cNvSpPr>
          <p:nvPr>
            <p:ph type="dt" sz="half" idx="10"/>
          </p:nvPr>
        </p:nvSpPr>
        <p:spPr>
          <a:ln/>
        </p:spPr>
        <p:txBody>
          <a:bodyPr/>
          <a:lstStyle>
            <a:lvl1pPr>
              <a:defRPr/>
            </a:lvl1pPr>
          </a:lstStyle>
          <a:p>
            <a:pPr>
              <a:defRPr/>
            </a:pPr>
            <a:endParaRPr lang="en-GB"/>
          </a:p>
        </p:txBody>
      </p:sp>
      <p:sp>
        <p:nvSpPr>
          <p:cNvPr id="4" name="Rectangle 45"/>
          <p:cNvSpPr>
            <a:spLocks noGrp="1" noChangeArrowheads="1"/>
          </p:cNvSpPr>
          <p:nvPr>
            <p:ph type="ftr" sz="quarter" idx="11"/>
          </p:nvPr>
        </p:nvSpPr>
        <p:spPr>
          <a:ln/>
        </p:spPr>
        <p:txBody>
          <a:bodyPr/>
          <a:lstStyle>
            <a:lvl1pPr>
              <a:defRPr/>
            </a:lvl1pPr>
          </a:lstStyle>
          <a:p>
            <a:pPr>
              <a:defRPr/>
            </a:pPr>
            <a:endParaRPr lang="en-GB"/>
          </a:p>
        </p:txBody>
      </p:sp>
      <p:sp>
        <p:nvSpPr>
          <p:cNvPr id="5" name="Rectangle 46"/>
          <p:cNvSpPr>
            <a:spLocks noGrp="1" noChangeArrowheads="1"/>
          </p:cNvSpPr>
          <p:nvPr>
            <p:ph type="sldNum" sz="quarter" idx="12"/>
          </p:nvPr>
        </p:nvSpPr>
        <p:spPr>
          <a:ln/>
        </p:spPr>
        <p:txBody>
          <a:bodyPr/>
          <a:lstStyle>
            <a:lvl1pPr>
              <a:defRPr/>
            </a:lvl1pPr>
          </a:lstStyle>
          <a:p>
            <a:pPr>
              <a:defRPr/>
            </a:pPr>
            <a:fld id="{8EA45773-CEA5-4EA0-9D4F-648E834AD56B}" type="slidenum">
              <a:rPr lang="en-GB"/>
              <a:pPr>
                <a:defRPr/>
              </a:pPr>
              <a:t>‹#›</a:t>
            </a:fld>
            <a:endParaRPr lang="en-GB"/>
          </a:p>
        </p:txBody>
      </p:sp>
    </p:spTree>
    <p:extLst>
      <p:ext uri="{BB962C8B-B14F-4D97-AF65-F5344CB8AC3E}">
        <p14:creationId xmlns:p14="http://schemas.microsoft.com/office/powerpoint/2010/main" val="193221987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6"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7"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8" name="Freeform 6"/>
            <p:cNvSpPr>
              <a:spLocks/>
            </p:cNvSpPr>
            <p:nvPr/>
          </p:nvSpPr>
          <p:spPr bwMode="hidden">
            <a:xfrm>
              <a:off x="4038" y="3577"/>
              <a:ext cx="1720" cy="65"/>
            </a:xfrm>
            <a:custGeom>
              <a:avLst/>
              <a:gdLst>
                <a:gd name="T0" fmla="*/ 1698 w 1722"/>
                <a:gd name="T1" fmla="*/ 54 h 66"/>
                <a:gd name="T2" fmla="*/ 1698 w 1722"/>
                <a:gd name="T3" fmla="*/ 48 h 66"/>
                <a:gd name="T4" fmla="*/ 0 w 1722"/>
                <a:gd name="T5" fmla="*/ 0 h 66"/>
                <a:gd name="T6" fmla="*/ 0 w 1722"/>
                <a:gd name="T7" fmla="*/ 36 h 66"/>
                <a:gd name="T8" fmla="*/ 1698 w 1722"/>
                <a:gd name="T9" fmla="*/ 54 h 66"/>
                <a:gd name="T10" fmla="*/ 1698 w 1722"/>
                <a:gd name="T11" fmla="*/ 54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latin typeface="Arial" pitchFamily="34" charset="0"/>
              </a:endParaRPr>
            </a:p>
          </p:txBody>
        </p:sp>
        <p:sp>
          <p:nvSpPr>
            <p:cNvPr id="9"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solidFill>
                  <a:srgbClr val="FFFFFF"/>
                </a:solidFill>
                <a:latin typeface="Arial" pitchFamily="34" charset="0"/>
              </a:endParaRPr>
            </a:p>
          </p:txBody>
        </p:sp>
        <p:sp>
          <p:nvSpPr>
            <p:cNvPr id="10" name="Freeform 8"/>
            <p:cNvSpPr>
              <a:spLocks/>
            </p:cNvSpPr>
            <p:nvPr/>
          </p:nvSpPr>
          <p:spPr bwMode="hidden">
            <a:xfrm>
              <a:off x="4784" y="3702"/>
              <a:ext cx="974" cy="101"/>
            </a:xfrm>
            <a:custGeom>
              <a:avLst/>
              <a:gdLst>
                <a:gd name="T0" fmla="*/ 963 w 975"/>
                <a:gd name="T1" fmla="*/ 48 h 101"/>
                <a:gd name="T2" fmla="*/ 963 w 975"/>
                <a:gd name="T3" fmla="*/ 0 h 101"/>
                <a:gd name="T4" fmla="*/ 0 w 975"/>
                <a:gd name="T5" fmla="*/ 24 h 101"/>
                <a:gd name="T6" fmla="*/ 0 w 975"/>
                <a:gd name="T7" fmla="*/ 101 h 101"/>
                <a:gd name="T8" fmla="*/ 963 w 975"/>
                <a:gd name="T9" fmla="*/ 48 h 101"/>
                <a:gd name="T10" fmla="*/ 963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latin typeface="Arial" pitchFamily="34" charset="0"/>
              </a:endParaRPr>
            </a:p>
          </p:txBody>
        </p:sp>
        <p:sp>
          <p:nvSpPr>
            <p:cNvPr id="11" name="Freeform 9"/>
            <p:cNvSpPr>
              <a:spLocks/>
            </p:cNvSpPr>
            <p:nvPr/>
          </p:nvSpPr>
          <p:spPr bwMode="hidden">
            <a:xfrm>
              <a:off x="3619" y="3815"/>
              <a:ext cx="2139" cy="198"/>
            </a:xfrm>
            <a:custGeom>
              <a:avLst/>
              <a:gdLst>
                <a:gd name="T0" fmla="*/ 2117 w 2141"/>
                <a:gd name="T1" fmla="*/ 0 h 198"/>
                <a:gd name="T2" fmla="*/ 0 w 2141"/>
                <a:gd name="T3" fmla="*/ 156 h 198"/>
                <a:gd name="T4" fmla="*/ 0 w 2141"/>
                <a:gd name="T5" fmla="*/ 198 h 198"/>
                <a:gd name="T6" fmla="*/ 2117 w 2141"/>
                <a:gd name="T7" fmla="*/ 0 h 198"/>
                <a:gd name="T8" fmla="*/ 2117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latin typeface="Arial" pitchFamily="34" charset="0"/>
              </a:endParaRPr>
            </a:p>
          </p:txBody>
        </p:sp>
        <p:sp>
          <p:nvSpPr>
            <p:cNvPr id="12"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13" name="Freeform 11"/>
            <p:cNvSpPr>
              <a:spLocks/>
            </p:cNvSpPr>
            <p:nvPr/>
          </p:nvSpPr>
          <p:spPr bwMode="hidden">
            <a:xfrm>
              <a:off x="2097" y="4043"/>
              <a:ext cx="2514" cy="276"/>
            </a:xfrm>
            <a:custGeom>
              <a:avLst/>
              <a:gdLst>
                <a:gd name="T0" fmla="*/ 2146 w 2517"/>
                <a:gd name="T1" fmla="*/ 276 h 276"/>
                <a:gd name="T2" fmla="*/ 2481 w 2517"/>
                <a:gd name="T3" fmla="*/ 204 h 276"/>
                <a:gd name="T4" fmla="*/ 2224 w 2517"/>
                <a:gd name="T5" fmla="*/ 0 h 276"/>
                <a:gd name="T6" fmla="*/ 0 w 2517"/>
                <a:gd name="T7" fmla="*/ 276 h 276"/>
                <a:gd name="T8" fmla="*/ 2146 w 2517"/>
                <a:gd name="T9" fmla="*/ 276 h 276"/>
                <a:gd name="T10" fmla="*/ 2146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latin typeface="Arial" pitchFamily="34" charset="0"/>
              </a:endParaRPr>
            </a:p>
          </p:txBody>
        </p:sp>
        <p:sp>
          <p:nvSpPr>
            <p:cNvPr id="14"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15" name="Freeform 13"/>
            <p:cNvSpPr>
              <a:spLocks/>
            </p:cNvSpPr>
            <p:nvPr/>
          </p:nvSpPr>
          <p:spPr bwMode="hidden">
            <a:xfrm>
              <a:off x="5030" y="3151"/>
              <a:ext cx="728" cy="240"/>
            </a:xfrm>
            <a:custGeom>
              <a:avLst/>
              <a:gdLst>
                <a:gd name="T0" fmla="*/ 717 w 729"/>
                <a:gd name="T1" fmla="*/ 240 h 240"/>
                <a:gd name="T2" fmla="*/ 0 w 729"/>
                <a:gd name="T3" fmla="*/ 0 h 240"/>
                <a:gd name="T4" fmla="*/ 0 w 729"/>
                <a:gd name="T5" fmla="*/ 6 h 240"/>
                <a:gd name="T6" fmla="*/ 717 w 729"/>
                <a:gd name="T7" fmla="*/ 240 h 240"/>
                <a:gd name="T8" fmla="*/ 717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latin typeface="Arial" pitchFamily="34" charset="0"/>
              </a:endParaRPr>
            </a:p>
          </p:txBody>
        </p:sp>
        <p:sp>
          <p:nvSpPr>
            <p:cNvPr id="16"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17" name="Freeform 15"/>
            <p:cNvSpPr>
              <a:spLocks/>
            </p:cNvSpPr>
            <p:nvPr/>
          </p:nvSpPr>
          <p:spPr bwMode="hidden">
            <a:xfrm>
              <a:off x="5030" y="3049"/>
              <a:ext cx="728" cy="318"/>
            </a:xfrm>
            <a:custGeom>
              <a:avLst/>
              <a:gdLst>
                <a:gd name="T0" fmla="*/ 717 w 729"/>
                <a:gd name="T1" fmla="*/ 318 h 318"/>
                <a:gd name="T2" fmla="*/ 717 w 729"/>
                <a:gd name="T3" fmla="*/ 312 h 318"/>
                <a:gd name="T4" fmla="*/ 0 w 729"/>
                <a:gd name="T5" fmla="*/ 0 h 318"/>
                <a:gd name="T6" fmla="*/ 0 w 729"/>
                <a:gd name="T7" fmla="*/ 54 h 318"/>
                <a:gd name="T8" fmla="*/ 717 w 729"/>
                <a:gd name="T9" fmla="*/ 318 h 318"/>
                <a:gd name="T10" fmla="*/ 717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latin typeface="Arial" pitchFamily="34" charset="0"/>
              </a:endParaRPr>
            </a:p>
          </p:txBody>
        </p:sp>
        <p:sp>
          <p:nvSpPr>
            <p:cNvPr id="18"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19"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20"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21"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latin typeface="Arial" pitchFamily="34" charset="0"/>
              </a:endParaRPr>
            </a:p>
          </p:txBody>
        </p:sp>
        <p:sp>
          <p:nvSpPr>
            <p:cNvPr id="22"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23"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latin typeface="Arial" pitchFamily="34" charset="0"/>
              </a:endParaRPr>
            </a:p>
          </p:txBody>
        </p:sp>
        <p:sp>
          <p:nvSpPr>
            <p:cNvPr id="24"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25"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solidFill>
                  <a:srgbClr val="FFFFFF"/>
                </a:solidFill>
                <a:latin typeface="Arial" pitchFamily="34" charset="0"/>
              </a:endParaRPr>
            </a:p>
          </p:txBody>
        </p:sp>
        <p:sp>
          <p:nvSpPr>
            <p:cNvPr id="26"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27"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latin typeface="Arial" pitchFamily="34" charset="0"/>
              </a:endParaRPr>
            </a:p>
          </p:txBody>
        </p:sp>
        <p:sp>
          <p:nvSpPr>
            <p:cNvPr id="28"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29"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0" name="Freeform 28"/>
            <p:cNvSpPr>
              <a:spLocks/>
            </p:cNvSpPr>
            <p:nvPr/>
          </p:nvSpPr>
          <p:spPr bwMode="hidden">
            <a:xfrm>
              <a:off x="5698" y="653"/>
              <a:ext cx="60" cy="311"/>
            </a:xfrm>
            <a:custGeom>
              <a:avLst/>
              <a:gdLst>
                <a:gd name="T0" fmla="*/ 0 w 60"/>
                <a:gd name="T1" fmla="*/ 144 h 312"/>
                <a:gd name="T2" fmla="*/ 60 w 60"/>
                <a:gd name="T3" fmla="*/ 300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latin typeface="Arial" pitchFamily="34" charset="0"/>
              </a:endParaRPr>
            </a:p>
          </p:txBody>
        </p:sp>
        <p:sp>
          <p:nvSpPr>
            <p:cNvPr id="31"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2"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latin typeface="Arial" pitchFamily="34" charset="0"/>
              </a:endParaRPr>
            </a:p>
          </p:txBody>
        </p:sp>
        <p:sp>
          <p:nvSpPr>
            <p:cNvPr id="33"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4"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5"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6"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7"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8"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9"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40"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43"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grpSp>
      </p:grpSp>
      <p:sp>
        <p:nvSpPr>
          <p:cNvPr id="521258" name="Rectangle 42"/>
          <p:cNvSpPr>
            <a:spLocks noGrp="1" noChangeArrowheads="1"/>
          </p:cNvSpPr>
          <p:nvPr>
            <p:ph type="ctrTitle" sz="quarter"/>
          </p:nvPr>
        </p:nvSpPr>
        <p:spPr>
          <a:xfrm>
            <a:off x="457200" y="1600200"/>
            <a:ext cx="8229600" cy="1828800"/>
          </a:xfrm>
        </p:spPr>
        <p:txBody>
          <a:bodyPr/>
          <a:lstStyle>
            <a:lvl1pPr>
              <a:defRPr sz="4800"/>
            </a:lvl1pPr>
          </a:lstStyle>
          <a:p>
            <a:pPr lvl="0"/>
            <a:r>
              <a:rPr lang="en-GB" noProof="0" smtClean="0"/>
              <a:t>Click to edit Master title style</a:t>
            </a:r>
          </a:p>
        </p:txBody>
      </p:sp>
      <p:sp>
        <p:nvSpPr>
          <p:cNvPr id="521259"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pPr lvl="0"/>
            <a:r>
              <a:rPr lang="en-GB" noProof="0" smtClean="0"/>
              <a:t>Click to edit Master subtitle style</a:t>
            </a:r>
          </a:p>
        </p:txBody>
      </p:sp>
      <p:sp>
        <p:nvSpPr>
          <p:cNvPr id="44" name="Rectangle 44"/>
          <p:cNvSpPr>
            <a:spLocks noGrp="1" noChangeArrowheads="1"/>
          </p:cNvSpPr>
          <p:nvPr>
            <p:ph type="dt" sz="quarter" idx="10"/>
          </p:nvPr>
        </p:nvSpPr>
        <p:spPr/>
        <p:txBody>
          <a:bodyPr/>
          <a:lstStyle>
            <a:lvl1pPr>
              <a:defRPr/>
            </a:lvl1pPr>
          </a:lstStyle>
          <a:p>
            <a:pPr>
              <a:defRPr/>
            </a:pPr>
            <a:endParaRPr lang="en-GB"/>
          </a:p>
        </p:txBody>
      </p:sp>
      <p:sp>
        <p:nvSpPr>
          <p:cNvPr id="45" name="Rectangle 45"/>
          <p:cNvSpPr>
            <a:spLocks noGrp="1" noChangeArrowheads="1"/>
          </p:cNvSpPr>
          <p:nvPr>
            <p:ph type="ftr" sz="quarter" idx="11"/>
          </p:nvPr>
        </p:nvSpPr>
        <p:spPr/>
        <p:txBody>
          <a:bodyPr/>
          <a:lstStyle>
            <a:lvl1pPr>
              <a:defRPr/>
            </a:lvl1pPr>
          </a:lstStyle>
          <a:p>
            <a:pPr>
              <a:defRPr/>
            </a:pPr>
            <a:endParaRPr lang="en-GB"/>
          </a:p>
        </p:txBody>
      </p:sp>
      <p:sp>
        <p:nvSpPr>
          <p:cNvPr id="46" name="Rectangle 46"/>
          <p:cNvSpPr>
            <a:spLocks noGrp="1" noChangeArrowheads="1"/>
          </p:cNvSpPr>
          <p:nvPr>
            <p:ph type="sldNum" sz="quarter" idx="12"/>
          </p:nvPr>
        </p:nvSpPr>
        <p:spPr/>
        <p:txBody>
          <a:bodyPr/>
          <a:lstStyle>
            <a:lvl1pPr>
              <a:defRPr/>
            </a:lvl1pPr>
          </a:lstStyle>
          <a:p>
            <a:pPr>
              <a:defRPr/>
            </a:pPr>
            <a:fld id="{90F0B11A-B88F-4045-B38C-084365088690}" type="slidenum">
              <a:rPr lang="en-GB"/>
              <a:pPr>
                <a:defRPr/>
              </a:pPr>
              <a:t>‹#›</a:t>
            </a:fld>
            <a:endParaRPr lang="en-GB"/>
          </a:p>
        </p:txBody>
      </p:sp>
    </p:spTree>
    <p:extLst>
      <p:ext uri="{BB962C8B-B14F-4D97-AF65-F5344CB8AC3E}">
        <p14:creationId xmlns:p14="http://schemas.microsoft.com/office/powerpoint/2010/main" val="104990242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4"/>
          <p:cNvSpPr>
            <a:spLocks noGrp="1" noChangeArrowheads="1"/>
          </p:cNvSpPr>
          <p:nvPr>
            <p:ph type="dt" sz="half" idx="10"/>
          </p:nvPr>
        </p:nvSpPr>
        <p:spPr>
          <a:ln/>
        </p:spPr>
        <p:txBody>
          <a:bodyPr/>
          <a:lstStyle>
            <a:lvl1pPr>
              <a:defRPr/>
            </a:lvl1pPr>
          </a:lstStyle>
          <a:p>
            <a:pPr>
              <a:defRPr/>
            </a:pPr>
            <a:endParaRPr lang="en-GB"/>
          </a:p>
        </p:txBody>
      </p:sp>
      <p:sp>
        <p:nvSpPr>
          <p:cNvPr id="5" name="Rectangle 45"/>
          <p:cNvSpPr>
            <a:spLocks noGrp="1" noChangeArrowheads="1"/>
          </p:cNvSpPr>
          <p:nvPr>
            <p:ph type="ftr" sz="quarter" idx="11"/>
          </p:nvPr>
        </p:nvSpPr>
        <p:spPr>
          <a:ln/>
        </p:spPr>
        <p:txBody>
          <a:bodyPr/>
          <a:lstStyle>
            <a:lvl1pPr>
              <a:defRPr/>
            </a:lvl1pPr>
          </a:lstStyle>
          <a:p>
            <a:pPr>
              <a:defRPr/>
            </a:pPr>
            <a:endParaRPr lang="en-GB"/>
          </a:p>
        </p:txBody>
      </p:sp>
      <p:sp>
        <p:nvSpPr>
          <p:cNvPr id="6" name="Rectangle 46"/>
          <p:cNvSpPr>
            <a:spLocks noGrp="1" noChangeArrowheads="1"/>
          </p:cNvSpPr>
          <p:nvPr>
            <p:ph type="sldNum" sz="quarter" idx="12"/>
          </p:nvPr>
        </p:nvSpPr>
        <p:spPr>
          <a:ln/>
        </p:spPr>
        <p:txBody>
          <a:bodyPr/>
          <a:lstStyle>
            <a:lvl1pPr>
              <a:defRPr/>
            </a:lvl1pPr>
          </a:lstStyle>
          <a:p>
            <a:pPr>
              <a:defRPr/>
            </a:pPr>
            <a:fld id="{8AABA583-622A-4F32-B683-6CE9CC54D454}" type="slidenum">
              <a:rPr lang="en-GB"/>
              <a:pPr>
                <a:defRPr/>
              </a:pPr>
              <a:t>‹#›</a:t>
            </a:fld>
            <a:endParaRPr lang="en-GB"/>
          </a:p>
        </p:txBody>
      </p:sp>
    </p:spTree>
    <p:extLst>
      <p:ext uri="{BB962C8B-B14F-4D97-AF65-F5344CB8AC3E}">
        <p14:creationId xmlns:p14="http://schemas.microsoft.com/office/powerpoint/2010/main" val="2778771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4"/>
          <p:cNvSpPr>
            <a:spLocks noGrp="1" noChangeArrowheads="1"/>
          </p:cNvSpPr>
          <p:nvPr>
            <p:ph type="dt" sz="half" idx="10"/>
          </p:nvPr>
        </p:nvSpPr>
        <p:spPr>
          <a:ln/>
        </p:spPr>
        <p:txBody>
          <a:bodyPr/>
          <a:lstStyle>
            <a:lvl1pPr>
              <a:defRPr/>
            </a:lvl1pPr>
          </a:lstStyle>
          <a:p>
            <a:pPr>
              <a:defRPr/>
            </a:pPr>
            <a:endParaRPr lang="en-GB"/>
          </a:p>
        </p:txBody>
      </p:sp>
      <p:sp>
        <p:nvSpPr>
          <p:cNvPr id="5" name="Rectangle 45"/>
          <p:cNvSpPr>
            <a:spLocks noGrp="1" noChangeArrowheads="1"/>
          </p:cNvSpPr>
          <p:nvPr>
            <p:ph type="ftr" sz="quarter" idx="11"/>
          </p:nvPr>
        </p:nvSpPr>
        <p:spPr>
          <a:ln/>
        </p:spPr>
        <p:txBody>
          <a:bodyPr/>
          <a:lstStyle>
            <a:lvl1pPr>
              <a:defRPr/>
            </a:lvl1pPr>
          </a:lstStyle>
          <a:p>
            <a:pPr>
              <a:defRPr/>
            </a:pPr>
            <a:endParaRPr lang="en-GB"/>
          </a:p>
        </p:txBody>
      </p:sp>
      <p:sp>
        <p:nvSpPr>
          <p:cNvPr id="6" name="Rectangle 46"/>
          <p:cNvSpPr>
            <a:spLocks noGrp="1" noChangeArrowheads="1"/>
          </p:cNvSpPr>
          <p:nvPr>
            <p:ph type="sldNum" sz="quarter" idx="12"/>
          </p:nvPr>
        </p:nvSpPr>
        <p:spPr>
          <a:ln/>
        </p:spPr>
        <p:txBody>
          <a:bodyPr/>
          <a:lstStyle>
            <a:lvl1pPr>
              <a:defRPr/>
            </a:lvl1pPr>
          </a:lstStyle>
          <a:p>
            <a:pPr>
              <a:defRPr/>
            </a:pPr>
            <a:fld id="{DF396CBE-1446-4602-97F0-5DDEBBB25A53}" type="slidenum">
              <a:rPr lang="en-GB"/>
              <a:pPr>
                <a:defRPr/>
              </a:pPr>
              <a:t>‹#›</a:t>
            </a:fld>
            <a:endParaRPr lang="en-GB"/>
          </a:p>
        </p:txBody>
      </p:sp>
    </p:spTree>
    <p:extLst>
      <p:ext uri="{BB962C8B-B14F-4D97-AF65-F5344CB8AC3E}">
        <p14:creationId xmlns:p14="http://schemas.microsoft.com/office/powerpoint/2010/main" val="27876874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4"/>
          <p:cNvSpPr>
            <a:spLocks noGrp="1" noChangeArrowheads="1"/>
          </p:cNvSpPr>
          <p:nvPr>
            <p:ph type="dt" sz="half" idx="10"/>
          </p:nvPr>
        </p:nvSpPr>
        <p:spPr>
          <a:ln/>
        </p:spPr>
        <p:txBody>
          <a:bodyPr/>
          <a:lstStyle>
            <a:lvl1pPr>
              <a:defRPr/>
            </a:lvl1pPr>
          </a:lstStyle>
          <a:p>
            <a:pPr>
              <a:defRPr/>
            </a:pPr>
            <a:endParaRPr lang="en-GB"/>
          </a:p>
        </p:txBody>
      </p:sp>
      <p:sp>
        <p:nvSpPr>
          <p:cNvPr id="6" name="Rectangle 45"/>
          <p:cNvSpPr>
            <a:spLocks noGrp="1" noChangeArrowheads="1"/>
          </p:cNvSpPr>
          <p:nvPr>
            <p:ph type="ftr" sz="quarter" idx="11"/>
          </p:nvPr>
        </p:nvSpPr>
        <p:spPr>
          <a:ln/>
        </p:spPr>
        <p:txBody>
          <a:bodyPr/>
          <a:lstStyle>
            <a:lvl1pPr>
              <a:defRPr/>
            </a:lvl1pPr>
          </a:lstStyle>
          <a:p>
            <a:pPr>
              <a:defRPr/>
            </a:pPr>
            <a:endParaRPr lang="en-GB"/>
          </a:p>
        </p:txBody>
      </p:sp>
      <p:sp>
        <p:nvSpPr>
          <p:cNvPr id="7" name="Rectangle 46"/>
          <p:cNvSpPr>
            <a:spLocks noGrp="1" noChangeArrowheads="1"/>
          </p:cNvSpPr>
          <p:nvPr>
            <p:ph type="sldNum" sz="quarter" idx="12"/>
          </p:nvPr>
        </p:nvSpPr>
        <p:spPr>
          <a:ln/>
        </p:spPr>
        <p:txBody>
          <a:bodyPr/>
          <a:lstStyle>
            <a:lvl1pPr>
              <a:defRPr/>
            </a:lvl1pPr>
          </a:lstStyle>
          <a:p>
            <a:pPr>
              <a:defRPr/>
            </a:pPr>
            <a:fld id="{52B398A1-31F1-4E73-8A2F-83592497AF75}" type="slidenum">
              <a:rPr lang="en-GB"/>
              <a:pPr>
                <a:defRPr/>
              </a:pPr>
              <a:t>‹#›</a:t>
            </a:fld>
            <a:endParaRPr lang="en-GB"/>
          </a:p>
        </p:txBody>
      </p:sp>
    </p:spTree>
    <p:extLst>
      <p:ext uri="{BB962C8B-B14F-4D97-AF65-F5344CB8AC3E}">
        <p14:creationId xmlns:p14="http://schemas.microsoft.com/office/powerpoint/2010/main" val="1000112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3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3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218"/>
          <p:cNvSpPr>
            <a:spLocks noGrp="1" noChangeArrowheads="1"/>
          </p:cNvSpPr>
          <p:nvPr>
            <p:ph type="sldNum" sz="quarter" idx="10"/>
          </p:nvPr>
        </p:nvSpPr>
        <p:spPr>
          <a:ln/>
        </p:spPr>
        <p:txBody>
          <a:bodyPr/>
          <a:lstStyle>
            <a:lvl1pPr>
              <a:defRPr/>
            </a:lvl1pPr>
          </a:lstStyle>
          <a:p>
            <a:pPr>
              <a:defRPr/>
            </a:pPr>
            <a:fld id="{A272CF4B-6022-4653-8E2C-E4698FF792FF}" type="slidenum">
              <a:rPr lang="en-GB"/>
              <a:pPr>
                <a:defRPr/>
              </a:pPr>
              <a:t>‹#›</a:t>
            </a:fld>
            <a:endParaRPr lang="en-GB"/>
          </a:p>
        </p:txBody>
      </p:sp>
      <p:sp>
        <p:nvSpPr>
          <p:cNvPr id="6" name="Rectangle 219"/>
          <p:cNvSpPr>
            <a:spLocks noGrp="1" noChangeArrowheads="1"/>
          </p:cNvSpPr>
          <p:nvPr>
            <p:ph type="dt" sz="half" idx="11"/>
          </p:nvPr>
        </p:nvSpPr>
        <p:spPr>
          <a:ln/>
        </p:spPr>
        <p:txBody>
          <a:bodyPr/>
          <a:lstStyle>
            <a:lvl1pPr>
              <a:defRPr/>
            </a:lvl1pPr>
          </a:lstStyle>
          <a:p>
            <a:pPr>
              <a:defRPr/>
            </a:pPr>
            <a:endParaRPr lang="en-GB"/>
          </a:p>
        </p:txBody>
      </p:sp>
      <p:sp>
        <p:nvSpPr>
          <p:cNvPr id="7" name="Rectangle 220"/>
          <p:cNvSpPr>
            <a:spLocks noGrp="1" noChangeArrowheads="1"/>
          </p:cNvSpPr>
          <p:nvPr>
            <p:ph type="ftr" sz="quarter"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5618298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4"/>
          <p:cNvSpPr>
            <a:spLocks noGrp="1" noChangeArrowheads="1"/>
          </p:cNvSpPr>
          <p:nvPr>
            <p:ph type="dt" sz="half" idx="10"/>
          </p:nvPr>
        </p:nvSpPr>
        <p:spPr>
          <a:ln/>
        </p:spPr>
        <p:txBody>
          <a:bodyPr/>
          <a:lstStyle>
            <a:lvl1pPr>
              <a:defRPr/>
            </a:lvl1pPr>
          </a:lstStyle>
          <a:p>
            <a:pPr>
              <a:defRPr/>
            </a:pPr>
            <a:endParaRPr lang="en-GB"/>
          </a:p>
        </p:txBody>
      </p:sp>
      <p:sp>
        <p:nvSpPr>
          <p:cNvPr id="8" name="Rectangle 45"/>
          <p:cNvSpPr>
            <a:spLocks noGrp="1" noChangeArrowheads="1"/>
          </p:cNvSpPr>
          <p:nvPr>
            <p:ph type="ftr" sz="quarter" idx="11"/>
          </p:nvPr>
        </p:nvSpPr>
        <p:spPr>
          <a:ln/>
        </p:spPr>
        <p:txBody>
          <a:bodyPr/>
          <a:lstStyle>
            <a:lvl1pPr>
              <a:defRPr/>
            </a:lvl1pPr>
          </a:lstStyle>
          <a:p>
            <a:pPr>
              <a:defRPr/>
            </a:pPr>
            <a:endParaRPr lang="en-GB"/>
          </a:p>
        </p:txBody>
      </p:sp>
      <p:sp>
        <p:nvSpPr>
          <p:cNvPr id="9" name="Rectangle 46"/>
          <p:cNvSpPr>
            <a:spLocks noGrp="1" noChangeArrowheads="1"/>
          </p:cNvSpPr>
          <p:nvPr>
            <p:ph type="sldNum" sz="quarter" idx="12"/>
          </p:nvPr>
        </p:nvSpPr>
        <p:spPr>
          <a:ln/>
        </p:spPr>
        <p:txBody>
          <a:bodyPr/>
          <a:lstStyle>
            <a:lvl1pPr>
              <a:defRPr/>
            </a:lvl1pPr>
          </a:lstStyle>
          <a:p>
            <a:pPr>
              <a:defRPr/>
            </a:pPr>
            <a:fld id="{ACD80DF7-7833-4F43-AF40-98E552FEEE97}" type="slidenum">
              <a:rPr lang="en-GB"/>
              <a:pPr>
                <a:defRPr/>
              </a:pPr>
              <a:t>‹#›</a:t>
            </a:fld>
            <a:endParaRPr lang="en-GB"/>
          </a:p>
        </p:txBody>
      </p:sp>
    </p:spTree>
    <p:extLst>
      <p:ext uri="{BB962C8B-B14F-4D97-AF65-F5344CB8AC3E}">
        <p14:creationId xmlns:p14="http://schemas.microsoft.com/office/powerpoint/2010/main" val="60311177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4"/>
          <p:cNvSpPr>
            <a:spLocks noGrp="1" noChangeArrowheads="1"/>
          </p:cNvSpPr>
          <p:nvPr>
            <p:ph type="dt" sz="half" idx="10"/>
          </p:nvPr>
        </p:nvSpPr>
        <p:spPr>
          <a:ln/>
        </p:spPr>
        <p:txBody>
          <a:bodyPr/>
          <a:lstStyle>
            <a:lvl1pPr>
              <a:defRPr/>
            </a:lvl1pPr>
          </a:lstStyle>
          <a:p>
            <a:pPr>
              <a:defRPr/>
            </a:pPr>
            <a:endParaRPr lang="en-GB"/>
          </a:p>
        </p:txBody>
      </p:sp>
      <p:sp>
        <p:nvSpPr>
          <p:cNvPr id="4" name="Rectangle 45"/>
          <p:cNvSpPr>
            <a:spLocks noGrp="1" noChangeArrowheads="1"/>
          </p:cNvSpPr>
          <p:nvPr>
            <p:ph type="ftr" sz="quarter" idx="11"/>
          </p:nvPr>
        </p:nvSpPr>
        <p:spPr>
          <a:ln/>
        </p:spPr>
        <p:txBody>
          <a:bodyPr/>
          <a:lstStyle>
            <a:lvl1pPr>
              <a:defRPr/>
            </a:lvl1pPr>
          </a:lstStyle>
          <a:p>
            <a:pPr>
              <a:defRPr/>
            </a:pPr>
            <a:endParaRPr lang="en-GB"/>
          </a:p>
        </p:txBody>
      </p:sp>
      <p:sp>
        <p:nvSpPr>
          <p:cNvPr id="5" name="Rectangle 46"/>
          <p:cNvSpPr>
            <a:spLocks noGrp="1" noChangeArrowheads="1"/>
          </p:cNvSpPr>
          <p:nvPr>
            <p:ph type="sldNum" sz="quarter" idx="12"/>
          </p:nvPr>
        </p:nvSpPr>
        <p:spPr>
          <a:ln/>
        </p:spPr>
        <p:txBody>
          <a:bodyPr/>
          <a:lstStyle>
            <a:lvl1pPr>
              <a:defRPr/>
            </a:lvl1pPr>
          </a:lstStyle>
          <a:p>
            <a:pPr>
              <a:defRPr/>
            </a:pPr>
            <a:fld id="{E2C4CCFE-9DA5-412C-874A-D0435B54472F}" type="slidenum">
              <a:rPr lang="en-GB"/>
              <a:pPr>
                <a:defRPr/>
              </a:pPr>
              <a:t>‹#›</a:t>
            </a:fld>
            <a:endParaRPr lang="en-GB"/>
          </a:p>
        </p:txBody>
      </p:sp>
    </p:spTree>
    <p:extLst>
      <p:ext uri="{BB962C8B-B14F-4D97-AF65-F5344CB8AC3E}">
        <p14:creationId xmlns:p14="http://schemas.microsoft.com/office/powerpoint/2010/main" val="9072054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ln/>
        </p:spPr>
        <p:txBody>
          <a:bodyPr/>
          <a:lstStyle>
            <a:lvl1pPr>
              <a:defRPr/>
            </a:lvl1pPr>
          </a:lstStyle>
          <a:p>
            <a:pPr>
              <a:defRPr/>
            </a:pPr>
            <a:endParaRPr lang="en-GB"/>
          </a:p>
        </p:txBody>
      </p:sp>
      <p:sp>
        <p:nvSpPr>
          <p:cNvPr id="3" name="Rectangle 45"/>
          <p:cNvSpPr>
            <a:spLocks noGrp="1" noChangeArrowheads="1"/>
          </p:cNvSpPr>
          <p:nvPr>
            <p:ph type="ftr" sz="quarter" idx="11"/>
          </p:nvPr>
        </p:nvSpPr>
        <p:spPr>
          <a:ln/>
        </p:spPr>
        <p:txBody>
          <a:bodyPr/>
          <a:lstStyle>
            <a:lvl1pPr>
              <a:defRPr/>
            </a:lvl1pPr>
          </a:lstStyle>
          <a:p>
            <a:pPr>
              <a:defRPr/>
            </a:pPr>
            <a:endParaRPr lang="en-GB"/>
          </a:p>
        </p:txBody>
      </p:sp>
      <p:sp>
        <p:nvSpPr>
          <p:cNvPr id="4" name="Rectangle 46"/>
          <p:cNvSpPr>
            <a:spLocks noGrp="1" noChangeArrowheads="1"/>
          </p:cNvSpPr>
          <p:nvPr>
            <p:ph type="sldNum" sz="quarter" idx="12"/>
          </p:nvPr>
        </p:nvSpPr>
        <p:spPr>
          <a:ln/>
        </p:spPr>
        <p:txBody>
          <a:bodyPr/>
          <a:lstStyle>
            <a:lvl1pPr>
              <a:defRPr/>
            </a:lvl1pPr>
          </a:lstStyle>
          <a:p>
            <a:pPr>
              <a:defRPr/>
            </a:pPr>
            <a:fld id="{CAD3044E-219B-47D0-82FE-9857D91A8E9C}" type="slidenum">
              <a:rPr lang="en-GB"/>
              <a:pPr>
                <a:defRPr/>
              </a:pPr>
              <a:t>‹#›</a:t>
            </a:fld>
            <a:endParaRPr lang="en-GB"/>
          </a:p>
        </p:txBody>
      </p:sp>
    </p:spTree>
    <p:extLst>
      <p:ext uri="{BB962C8B-B14F-4D97-AF65-F5344CB8AC3E}">
        <p14:creationId xmlns:p14="http://schemas.microsoft.com/office/powerpoint/2010/main" val="291444764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4"/>
          <p:cNvSpPr>
            <a:spLocks noGrp="1" noChangeArrowheads="1"/>
          </p:cNvSpPr>
          <p:nvPr>
            <p:ph type="dt" sz="half" idx="10"/>
          </p:nvPr>
        </p:nvSpPr>
        <p:spPr>
          <a:ln/>
        </p:spPr>
        <p:txBody>
          <a:bodyPr/>
          <a:lstStyle>
            <a:lvl1pPr>
              <a:defRPr/>
            </a:lvl1pPr>
          </a:lstStyle>
          <a:p>
            <a:pPr>
              <a:defRPr/>
            </a:pPr>
            <a:endParaRPr lang="en-GB"/>
          </a:p>
        </p:txBody>
      </p:sp>
      <p:sp>
        <p:nvSpPr>
          <p:cNvPr id="6" name="Rectangle 45"/>
          <p:cNvSpPr>
            <a:spLocks noGrp="1" noChangeArrowheads="1"/>
          </p:cNvSpPr>
          <p:nvPr>
            <p:ph type="ftr" sz="quarter" idx="11"/>
          </p:nvPr>
        </p:nvSpPr>
        <p:spPr>
          <a:ln/>
        </p:spPr>
        <p:txBody>
          <a:bodyPr/>
          <a:lstStyle>
            <a:lvl1pPr>
              <a:defRPr/>
            </a:lvl1pPr>
          </a:lstStyle>
          <a:p>
            <a:pPr>
              <a:defRPr/>
            </a:pPr>
            <a:endParaRPr lang="en-GB"/>
          </a:p>
        </p:txBody>
      </p:sp>
      <p:sp>
        <p:nvSpPr>
          <p:cNvPr id="7" name="Rectangle 46"/>
          <p:cNvSpPr>
            <a:spLocks noGrp="1" noChangeArrowheads="1"/>
          </p:cNvSpPr>
          <p:nvPr>
            <p:ph type="sldNum" sz="quarter" idx="12"/>
          </p:nvPr>
        </p:nvSpPr>
        <p:spPr>
          <a:ln/>
        </p:spPr>
        <p:txBody>
          <a:bodyPr/>
          <a:lstStyle>
            <a:lvl1pPr>
              <a:defRPr/>
            </a:lvl1pPr>
          </a:lstStyle>
          <a:p>
            <a:pPr>
              <a:defRPr/>
            </a:pPr>
            <a:fld id="{FB159307-2F64-43B6-8ABA-0BDE197E2BFC}" type="slidenum">
              <a:rPr lang="en-GB"/>
              <a:pPr>
                <a:defRPr/>
              </a:pPr>
              <a:t>‹#›</a:t>
            </a:fld>
            <a:endParaRPr lang="en-GB"/>
          </a:p>
        </p:txBody>
      </p:sp>
    </p:spTree>
    <p:extLst>
      <p:ext uri="{BB962C8B-B14F-4D97-AF65-F5344CB8AC3E}">
        <p14:creationId xmlns:p14="http://schemas.microsoft.com/office/powerpoint/2010/main" val="416977529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4"/>
          <p:cNvSpPr>
            <a:spLocks noGrp="1" noChangeArrowheads="1"/>
          </p:cNvSpPr>
          <p:nvPr>
            <p:ph type="dt" sz="half" idx="10"/>
          </p:nvPr>
        </p:nvSpPr>
        <p:spPr>
          <a:ln/>
        </p:spPr>
        <p:txBody>
          <a:bodyPr/>
          <a:lstStyle>
            <a:lvl1pPr>
              <a:defRPr/>
            </a:lvl1pPr>
          </a:lstStyle>
          <a:p>
            <a:pPr>
              <a:defRPr/>
            </a:pPr>
            <a:endParaRPr lang="en-GB"/>
          </a:p>
        </p:txBody>
      </p:sp>
      <p:sp>
        <p:nvSpPr>
          <p:cNvPr id="6" name="Rectangle 45"/>
          <p:cNvSpPr>
            <a:spLocks noGrp="1" noChangeArrowheads="1"/>
          </p:cNvSpPr>
          <p:nvPr>
            <p:ph type="ftr" sz="quarter" idx="11"/>
          </p:nvPr>
        </p:nvSpPr>
        <p:spPr>
          <a:ln/>
        </p:spPr>
        <p:txBody>
          <a:bodyPr/>
          <a:lstStyle>
            <a:lvl1pPr>
              <a:defRPr/>
            </a:lvl1pPr>
          </a:lstStyle>
          <a:p>
            <a:pPr>
              <a:defRPr/>
            </a:pPr>
            <a:endParaRPr lang="en-GB"/>
          </a:p>
        </p:txBody>
      </p:sp>
      <p:sp>
        <p:nvSpPr>
          <p:cNvPr id="7" name="Rectangle 46"/>
          <p:cNvSpPr>
            <a:spLocks noGrp="1" noChangeArrowheads="1"/>
          </p:cNvSpPr>
          <p:nvPr>
            <p:ph type="sldNum" sz="quarter" idx="12"/>
          </p:nvPr>
        </p:nvSpPr>
        <p:spPr>
          <a:ln/>
        </p:spPr>
        <p:txBody>
          <a:bodyPr/>
          <a:lstStyle>
            <a:lvl1pPr>
              <a:defRPr/>
            </a:lvl1pPr>
          </a:lstStyle>
          <a:p>
            <a:pPr>
              <a:defRPr/>
            </a:pPr>
            <a:fld id="{4112788C-047B-48B1-B19C-CE8B63E39664}" type="slidenum">
              <a:rPr lang="en-GB"/>
              <a:pPr>
                <a:defRPr/>
              </a:pPr>
              <a:t>‹#›</a:t>
            </a:fld>
            <a:endParaRPr lang="en-GB"/>
          </a:p>
        </p:txBody>
      </p:sp>
    </p:spTree>
    <p:extLst>
      <p:ext uri="{BB962C8B-B14F-4D97-AF65-F5344CB8AC3E}">
        <p14:creationId xmlns:p14="http://schemas.microsoft.com/office/powerpoint/2010/main" val="107861874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4"/>
          <p:cNvSpPr>
            <a:spLocks noGrp="1" noChangeArrowheads="1"/>
          </p:cNvSpPr>
          <p:nvPr>
            <p:ph type="dt" sz="half" idx="10"/>
          </p:nvPr>
        </p:nvSpPr>
        <p:spPr>
          <a:ln/>
        </p:spPr>
        <p:txBody>
          <a:bodyPr/>
          <a:lstStyle>
            <a:lvl1pPr>
              <a:defRPr/>
            </a:lvl1pPr>
          </a:lstStyle>
          <a:p>
            <a:pPr>
              <a:defRPr/>
            </a:pPr>
            <a:endParaRPr lang="en-GB"/>
          </a:p>
        </p:txBody>
      </p:sp>
      <p:sp>
        <p:nvSpPr>
          <p:cNvPr id="5" name="Rectangle 45"/>
          <p:cNvSpPr>
            <a:spLocks noGrp="1" noChangeArrowheads="1"/>
          </p:cNvSpPr>
          <p:nvPr>
            <p:ph type="ftr" sz="quarter" idx="11"/>
          </p:nvPr>
        </p:nvSpPr>
        <p:spPr>
          <a:ln/>
        </p:spPr>
        <p:txBody>
          <a:bodyPr/>
          <a:lstStyle>
            <a:lvl1pPr>
              <a:defRPr/>
            </a:lvl1pPr>
          </a:lstStyle>
          <a:p>
            <a:pPr>
              <a:defRPr/>
            </a:pPr>
            <a:endParaRPr lang="en-GB"/>
          </a:p>
        </p:txBody>
      </p:sp>
      <p:sp>
        <p:nvSpPr>
          <p:cNvPr id="6" name="Rectangle 46"/>
          <p:cNvSpPr>
            <a:spLocks noGrp="1" noChangeArrowheads="1"/>
          </p:cNvSpPr>
          <p:nvPr>
            <p:ph type="sldNum" sz="quarter" idx="12"/>
          </p:nvPr>
        </p:nvSpPr>
        <p:spPr>
          <a:ln/>
        </p:spPr>
        <p:txBody>
          <a:bodyPr/>
          <a:lstStyle>
            <a:lvl1pPr>
              <a:defRPr/>
            </a:lvl1pPr>
          </a:lstStyle>
          <a:p>
            <a:pPr>
              <a:defRPr/>
            </a:pPr>
            <a:fld id="{94621DA9-2795-4301-BD35-918CD5895254}" type="slidenum">
              <a:rPr lang="en-GB"/>
              <a:pPr>
                <a:defRPr/>
              </a:pPr>
              <a:t>‹#›</a:t>
            </a:fld>
            <a:endParaRPr lang="en-GB"/>
          </a:p>
        </p:txBody>
      </p:sp>
    </p:spTree>
    <p:extLst>
      <p:ext uri="{BB962C8B-B14F-4D97-AF65-F5344CB8AC3E}">
        <p14:creationId xmlns:p14="http://schemas.microsoft.com/office/powerpoint/2010/main" val="367959245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4"/>
          <p:cNvSpPr>
            <a:spLocks noGrp="1" noChangeArrowheads="1"/>
          </p:cNvSpPr>
          <p:nvPr>
            <p:ph type="dt" sz="half" idx="10"/>
          </p:nvPr>
        </p:nvSpPr>
        <p:spPr>
          <a:ln/>
        </p:spPr>
        <p:txBody>
          <a:bodyPr/>
          <a:lstStyle>
            <a:lvl1pPr>
              <a:defRPr/>
            </a:lvl1pPr>
          </a:lstStyle>
          <a:p>
            <a:pPr>
              <a:defRPr/>
            </a:pPr>
            <a:endParaRPr lang="en-GB"/>
          </a:p>
        </p:txBody>
      </p:sp>
      <p:sp>
        <p:nvSpPr>
          <p:cNvPr id="5" name="Rectangle 45"/>
          <p:cNvSpPr>
            <a:spLocks noGrp="1" noChangeArrowheads="1"/>
          </p:cNvSpPr>
          <p:nvPr>
            <p:ph type="ftr" sz="quarter" idx="11"/>
          </p:nvPr>
        </p:nvSpPr>
        <p:spPr>
          <a:ln/>
        </p:spPr>
        <p:txBody>
          <a:bodyPr/>
          <a:lstStyle>
            <a:lvl1pPr>
              <a:defRPr/>
            </a:lvl1pPr>
          </a:lstStyle>
          <a:p>
            <a:pPr>
              <a:defRPr/>
            </a:pPr>
            <a:endParaRPr lang="en-GB"/>
          </a:p>
        </p:txBody>
      </p:sp>
      <p:sp>
        <p:nvSpPr>
          <p:cNvPr id="6" name="Rectangle 46"/>
          <p:cNvSpPr>
            <a:spLocks noGrp="1" noChangeArrowheads="1"/>
          </p:cNvSpPr>
          <p:nvPr>
            <p:ph type="sldNum" sz="quarter" idx="12"/>
          </p:nvPr>
        </p:nvSpPr>
        <p:spPr>
          <a:ln/>
        </p:spPr>
        <p:txBody>
          <a:bodyPr/>
          <a:lstStyle>
            <a:lvl1pPr>
              <a:defRPr/>
            </a:lvl1pPr>
          </a:lstStyle>
          <a:p>
            <a:pPr>
              <a:defRPr/>
            </a:pPr>
            <a:fld id="{FEC800A9-601E-4EA8-BDD9-4B38150606D3}" type="slidenum">
              <a:rPr lang="en-GB"/>
              <a:pPr>
                <a:defRPr/>
              </a:pPr>
              <a:t>‹#›</a:t>
            </a:fld>
            <a:endParaRPr lang="en-GB"/>
          </a:p>
        </p:txBody>
      </p:sp>
    </p:spTree>
    <p:extLst>
      <p:ext uri="{BB962C8B-B14F-4D97-AF65-F5344CB8AC3E}">
        <p14:creationId xmlns:p14="http://schemas.microsoft.com/office/powerpoint/2010/main" val="34771290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44"/>
          <p:cNvSpPr>
            <a:spLocks noGrp="1" noChangeArrowheads="1"/>
          </p:cNvSpPr>
          <p:nvPr>
            <p:ph type="dt" sz="half" idx="10"/>
          </p:nvPr>
        </p:nvSpPr>
        <p:spPr>
          <a:ln/>
        </p:spPr>
        <p:txBody>
          <a:bodyPr/>
          <a:lstStyle>
            <a:lvl1pPr>
              <a:defRPr/>
            </a:lvl1pPr>
          </a:lstStyle>
          <a:p>
            <a:pPr>
              <a:defRPr/>
            </a:pPr>
            <a:endParaRPr lang="en-GB"/>
          </a:p>
        </p:txBody>
      </p:sp>
      <p:sp>
        <p:nvSpPr>
          <p:cNvPr id="4" name="Rectangle 45"/>
          <p:cNvSpPr>
            <a:spLocks noGrp="1" noChangeArrowheads="1"/>
          </p:cNvSpPr>
          <p:nvPr>
            <p:ph type="ftr" sz="quarter" idx="11"/>
          </p:nvPr>
        </p:nvSpPr>
        <p:spPr>
          <a:ln/>
        </p:spPr>
        <p:txBody>
          <a:bodyPr/>
          <a:lstStyle>
            <a:lvl1pPr>
              <a:defRPr/>
            </a:lvl1pPr>
          </a:lstStyle>
          <a:p>
            <a:pPr>
              <a:defRPr/>
            </a:pPr>
            <a:endParaRPr lang="en-GB"/>
          </a:p>
        </p:txBody>
      </p:sp>
      <p:sp>
        <p:nvSpPr>
          <p:cNvPr id="5" name="Rectangle 46"/>
          <p:cNvSpPr>
            <a:spLocks noGrp="1" noChangeArrowheads="1"/>
          </p:cNvSpPr>
          <p:nvPr>
            <p:ph type="sldNum" sz="quarter" idx="12"/>
          </p:nvPr>
        </p:nvSpPr>
        <p:spPr>
          <a:ln/>
        </p:spPr>
        <p:txBody>
          <a:bodyPr/>
          <a:lstStyle>
            <a:lvl1pPr>
              <a:defRPr/>
            </a:lvl1pPr>
          </a:lstStyle>
          <a:p>
            <a:pPr>
              <a:defRPr/>
            </a:pPr>
            <a:fld id="{92C7A4C7-405E-4344-BE5A-4097C4CF086F}" type="slidenum">
              <a:rPr lang="en-GB"/>
              <a:pPr>
                <a:defRPr/>
              </a:pPr>
              <a:t>‹#›</a:t>
            </a:fld>
            <a:endParaRPr lang="en-GB"/>
          </a:p>
        </p:txBody>
      </p:sp>
    </p:spTree>
    <p:extLst>
      <p:ext uri="{BB962C8B-B14F-4D97-AF65-F5344CB8AC3E}">
        <p14:creationId xmlns:p14="http://schemas.microsoft.com/office/powerpoint/2010/main" val="3230034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218"/>
          <p:cNvSpPr>
            <a:spLocks noGrp="1" noChangeArrowheads="1"/>
          </p:cNvSpPr>
          <p:nvPr>
            <p:ph type="sldNum" sz="quarter" idx="10"/>
          </p:nvPr>
        </p:nvSpPr>
        <p:spPr>
          <a:ln/>
        </p:spPr>
        <p:txBody>
          <a:bodyPr/>
          <a:lstStyle>
            <a:lvl1pPr>
              <a:defRPr/>
            </a:lvl1pPr>
          </a:lstStyle>
          <a:p>
            <a:pPr>
              <a:defRPr/>
            </a:pPr>
            <a:fld id="{EBC18984-4AB5-45AC-A41F-80A8FAA533A5}" type="slidenum">
              <a:rPr lang="en-GB"/>
              <a:pPr>
                <a:defRPr/>
              </a:pPr>
              <a:t>‹#›</a:t>
            </a:fld>
            <a:endParaRPr lang="en-GB"/>
          </a:p>
        </p:txBody>
      </p:sp>
      <p:sp>
        <p:nvSpPr>
          <p:cNvPr id="8" name="Rectangle 219"/>
          <p:cNvSpPr>
            <a:spLocks noGrp="1" noChangeArrowheads="1"/>
          </p:cNvSpPr>
          <p:nvPr>
            <p:ph type="dt" sz="half" idx="11"/>
          </p:nvPr>
        </p:nvSpPr>
        <p:spPr>
          <a:ln/>
        </p:spPr>
        <p:txBody>
          <a:bodyPr/>
          <a:lstStyle>
            <a:lvl1pPr>
              <a:defRPr/>
            </a:lvl1pPr>
          </a:lstStyle>
          <a:p>
            <a:pPr>
              <a:defRPr/>
            </a:pPr>
            <a:endParaRPr lang="en-GB"/>
          </a:p>
        </p:txBody>
      </p:sp>
      <p:sp>
        <p:nvSpPr>
          <p:cNvPr id="9" name="Rectangle 220"/>
          <p:cNvSpPr>
            <a:spLocks noGrp="1" noChangeArrowheads="1"/>
          </p:cNvSpPr>
          <p:nvPr>
            <p:ph type="ftr" sz="quarter"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8146907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218"/>
          <p:cNvSpPr>
            <a:spLocks noGrp="1" noChangeArrowheads="1"/>
          </p:cNvSpPr>
          <p:nvPr>
            <p:ph type="sldNum" sz="quarter" idx="10"/>
          </p:nvPr>
        </p:nvSpPr>
        <p:spPr>
          <a:ln/>
        </p:spPr>
        <p:txBody>
          <a:bodyPr/>
          <a:lstStyle>
            <a:lvl1pPr>
              <a:defRPr/>
            </a:lvl1pPr>
          </a:lstStyle>
          <a:p>
            <a:pPr>
              <a:defRPr/>
            </a:pPr>
            <a:fld id="{24946745-8491-48AE-8018-C8D4DFA06BC1}" type="slidenum">
              <a:rPr lang="en-GB"/>
              <a:pPr>
                <a:defRPr/>
              </a:pPr>
              <a:t>‹#›</a:t>
            </a:fld>
            <a:endParaRPr lang="en-GB"/>
          </a:p>
        </p:txBody>
      </p:sp>
      <p:sp>
        <p:nvSpPr>
          <p:cNvPr id="4" name="Rectangle 219"/>
          <p:cNvSpPr>
            <a:spLocks noGrp="1" noChangeArrowheads="1"/>
          </p:cNvSpPr>
          <p:nvPr>
            <p:ph type="dt" sz="half" idx="11"/>
          </p:nvPr>
        </p:nvSpPr>
        <p:spPr>
          <a:ln/>
        </p:spPr>
        <p:txBody>
          <a:bodyPr/>
          <a:lstStyle>
            <a:lvl1pPr>
              <a:defRPr/>
            </a:lvl1pPr>
          </a:lstStyle>
          <a:p>
            <a:pPr>
              <a:defRPr/>
            </a:pPr>
            <a:endParaRPr lang="en-GB"/>
          </a:p>
        </p:txBody>
      </p:sp>
      <p:sp>
        <p:nvSpPr>
          <p:cNvPr id="5" name="Rectangle 220"/>
          <p:cNvSpPr>
            <a:spLocks noGrp="1" noChangeArrowheads="1"/>
          </p:cNvSpPr>
          <p:nvPr>
            <p:ph type="ftr" sz="quarter"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1277667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18"/>
          <p:cNvSpPr>
            <a:spLocks noGrp="1" noChangeArrowheads="1"/>
          </p:cNvSpPr>
          <p:nvPr>
            <p:ph type="sldNum" sz="quarter" idx="10"/>
          </p:nvPr>
        </p:nvSpPr>
        <p:spPr>
          <a:ln/>
        </p:spPr>
        <p:txBody>
          <a:bodyPr/>
          <a:lstStyle>
            <a:lvl1pPr>
              <a:defRPr/>
            </a:lvl1pPr>
          </a:lstStyle>
          <a:p>
            <a:pPr>
              <a:defRPr/>
            </a:pPr>
            <a:fld id="{6AB622EF-CC11-43C1-A7FD-636BB08D8918}" type="slidenum">
              <a:rPr lang="en-GB"/>
              <a:pPr>
                <a:defRPr/>
              </a:pPr>
              <a:t>‹#›</a:t>
            </a:fld>
            <a:endParaRPr lang="en-GB"/>
          </a:p>
        </p:txBody>
      </p:sp>
      <p:sp>
        <p:nvSpPr>
          <p:cNvPr id="3" name="Rectangle 219"/>
          <p:cNvSpPr>
            <a:spLocks noGrp="1" noChangeArrowheads="1"/>
          </p:cNvSpPr>
          <p:nvPr>
            <p:ph type="dt" sz="half" idx="11"/>
          </p:nvPr>
        </p:nvSpPr>
        <p:spPr>
          <a:ln/>
        </p:spPr>
        <p:txBody>
          <a:bodyPr/>
          <a:lstStyle>
            <a:lvl1pPr>
              <a:defRPr/>
            </a:lvl1pPr>
          </a:lstStyle>
          <a:p>
            <a:pPr>
              <a:defRPr/>
            </a:pPr>
            <a:endParaRPr lang="en-GB"/>
          </a:p>
        </p:txBody>
      </p:sp>
      <p:sp>
        <p:nvSpPr>
          <p:cNvPr id="4" name="Rectangle 220"/>
          <p:cNvSpPr>
            <a:spLocks noGrp="1" noChangeArrowheads="1"/>
          </p:cNvSpPr>
          <p:nvPr>
            <p:ph type="ftr" sz="quarter"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305624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18"/>
          <p:cNvSpPr>
            <a:spLocks noGrp="1" noChangeArrowheads="1"/>
          </p:cNvSpPr>
          <p:nvPr>
            <p:ph type="sldNum" sz="quarter" idx="10"/>
          </p:nvPr>
        </p:nvSpPr>
        <p:spPr>
          <a:ln/>
        </p:spPr>
        <p:txBody>
          <a:bodyPr/>
          <a:lstStyle>
            <a:lvl1pPr>
              <a:defRPr/>
            </a:lvl1pPr>
          </a:lstStyle>
          <a:p>
            <a:pPr>
              <a:defRPr/>
            </a:pPr>
            <a:fld id="{34C710AD-F726-4181-80FB-852F86794D75}" type="slidenum">
              <a:rPr lang="en-GB"/>
              <a:pPr>
                <a:defRPr/>
              </a:pPr>
              <a:t>‹#›</a:t>
            </a:fld>
            <a:endParaRPr lang="en-GB"/>
          </a:p>
        </p:txBody>
      </p:sp>
      <p:sp>
        <p:nvSpPr>
          <p:cNvPr id="6" name="Rectangle 219"/>
          <p:cNvSpPr>
            <a:spLocks noGrp="1" noChangeArrowheads="1"/>
          </p:cNvSpPr>
          <p:nvPr>
            <p:ph type="dt" sz="half" idx="11"/>
          </p:nvPr>
        </p:nvSpPr>
        <p:spPr>
          <a:ln/>
        </p:spPr>
        <p:txBody>
          <a:bodyPr/>
          <a:lstStyle>
            <a:lvl1pPr>
              <a:defRPr/>
            </a:lvl1pPr>
          </a:lstStyle>
          <a:p>
            <a:pPr>
              <a:defRPr/>
            </a:pPr>
            <a:endParaRPr lang="en-GB"/>
          </a:p>
        </p:txBody>
      </p:sp>
      <p:sp>
        <p:nvSpPr>
          <p:cNvPr id="7" name="Rectangle 220"/>
          <p:cNvSpPr>
            <a:spLocks noGrp="1" noChangeArrowheads="1"/>
          </p:cNvSpPr>
          <p:nvPr>
            <p:ph type="ftr" sz="quarter"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79212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18"/>
          <p:cNvSpPr>
            <a:spLocks noGrp="1" noChangeArrowheads="1"/>
          </p:cNvSpPr>
          <p:nvPr>
            <p:ph type="sldNum" sz="quarter" idx="10"/>
          </p:nvPr>
        </p:nvSpPr>
        <p:spPr>
          <a:ln/>
        </p:spPr>
        <p:txBody>
          <a:bodyPr/>
          <a:lstStyle>
            <a:lvl1pPr>
              <a:defRPr/>
            </a:lvl1pPr>
          </a:lstStyle>
          <a:p>
            <a:pPr>
              <a:defRPr/>
            </a:pPr>
            <a:fld id="{A50145E5-E148-4EF5-AF3D-21F2A7F7DFEB}" type="slidenum">
              <a:rPr lang="en-GB"/>
              <a:pPr>
                <a:defRPr/>
              </a:pPr>
              <a:t>‹#›</a:t>
            </a:fld>
            <a:endParaRPr lang="en-GB"/>
          </a:p>
        </p:txBody>
      </p:sp>
      <p:sp>
        <p:nvSpPr>
          <p:cNvPr id="6" name="Rectangle 219"/>
          <p:cNvSpPr>
            <a:spLocks noGrp="1" noChangeArrowheads="1"/>
          </p:cNvSpPr>
          <p:nvPr>
            <p:ph type="dt" sz="half" idx="11"/>
          </p:nvPr>
        </p:nvSpPr>
        <p:spPr>
          <a:ln/>
        </p:spPr>
        <p:txBody>
          <a:bodyPr/>
          <a:lstStyle>
            <a:lvl1pPr>
              <a:defRPr/>
            </a:lvl1pPr>
          </a:lstStyle>
          <a:p>
            <a:pPr>
              <a:defRPr/>
            </a:pPr>
            <a:endParaRPr lang="en-GB"/>
          </a:p>
        </p:txBody>
      </p:sp>
      <p:sp>
        <p:nvSpPr>
          <p:cNvPr id="7" name="Rectangle 220"/>
          <p:cNvSpPr>
            <a:spLocks noGrp="1" noChangeArrowheads="1"/>
          </p:cNvSpPr>
          <p:nvPr>
            <p:ph type="ftr" sz="quarter"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475443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6" Type="http://schemas.openxmlformats.org/officeDocument/2006/relationships/image" Target="../media/image4.png"/><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3.pn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4.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6" Type="http://schemas.openxmlformats.org/officeDocument/2006/relationships/image" Target="../media/image4.png"/><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image" Target="../media/image3.png"/><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46275"/>
                <a:invGamma/>
              </a:schemeClr>
            </a:gs>
          </a:gsLst>
          <a:lin ang="27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496888" y="1308100"/>
            <a:ext cx="10429876" cy="5908675"/>
            <a:chOff x="-313" y="824"/>
            <a:chExt cx="6570" cy="3722"/>
          </a:xfrm>
        </p:grpSpPr>
        <p:sp>
          <p:nvSpPr>
            <p:cNvPr id="137219" name="Rectangle 3"/>
            <p:cNvSpPr>
              <a:spLocks noChangeArrowheads="1"/>
            </p:cNvSpPr>
            <p:nvPr userDrawn="1"/>
          </p:nvSpPr>
          <p:spPr bwMode="hidden">
            <a:xfrm rot="20798144" flipV="1">
              <a:off x="-14" y="1033"/>
              <a:ext cx="1744"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effectLst>
                  <a:outerShdw blurRad="38100" dist="38100" dir="2700000" algn="tl">
                    <a:srgbClr val="000000"/>
                  </a:outerShdw>
                </a:effectLst>
              </a:endParaRPr>
            </a:p>
          </p:txBody>
        </p:sp>
        <p:sp>
          <p:nvSpPr>
            <p:cNvPr id="137220" name="Rectangle 4"/>
            <p:cNvSpPr>
              <a:spLocks noChangeArrowheads="1"/>
            </p:cNvSpPr>
            <p:nvPr userDrawn="1"/>
          </p:nvSpPr>
          <p:spPr bwMode="hidden">
            <a:xfrm rot="20774366" flipV="1">
              <a:off x="-24" y="1127"/>
              <a:ext cx="2033"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effectLst>
                  <a:outerShdw blurRad="38100" dist="38100" dir="2700000" algn="tl">
                    <a:srgbClr val="000000"/>
                  </a:outerShdw>
                </a:effectLst>
              </a:endParaRPr>
            </a:p>
          </p:txBody>
        </p:sp>
        <p:sp>
          <p:nvSpPr>
            <p:cNvPr id="137221" name="Rectangle 5"/>
            <p:cNvSpPr>
              <a:spLocks noChangeArrowheads="1"/>
            </p:cNvSpPr>
            <p:nvPr userDrawn="1"/>
          </p:nvSpPr>
          <p:spPr bwMode="hidden">
            <a:xfrm rot="20757421" flipV="1">
              <a:off x="-27" y="1198"/>
              <a:ext cx="2246"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effectLst>
                  <a:outerShdw blurRad="38100" dist="38100" dir="2700000" algn="tl">
                    <a:srgbClr val="000000"/>
                  </a:outerShdw>
                </a:effectLst>
              </a:endParaRPr>
            </a:p>
          </p:txBody>
        </p:sp>
        <p:sp>
          <p:nvSpPr>
            <p:cNvPr id="137222" name="Rectangle 6"/>
            <p:cNvSpPr>
              <a:spLocks noChangeArrowheads="1"/>
            </p:cNvSpPr>
            <p:nvPr userDrawn="1"/>
          </p:nvSpPr>
          <p:spPr bwMode="hidden">
            <a:xfrm rot="20684206" flipV="1">
              <a:off x="-43" y="1283"/>
              <a:ext cx="2476"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effectLst>
                  <a:outerShdw blurRad="38100" dist="38100" dir="2700000" algn="tl">
                    <a:srgbClr val="000000"/>
                  </a:outerShdw>
                </a:effectLst>
              </a:endParaRPr>
            </a:p>
          </p:txBody>
        </p:sp>
        <p:sp>
          <p:nvSpPr>
            <p:cNvPr id="137223" name="Rectangle 7"/>
            <p:cNvSpPr>
              <a:spLocks noChangeArrowheads="1"/>
            </p:cNvSpPr>
            <p:nvPr userDrawn="1"/>
          </p:nvSpPr>
          <p:spPr bwMode="hidden">
            <a:xfrm rot="20631226" flipV="1">
              <a:off x="-51" y="1397"/>
              <a:ext cx="2770"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effectLst>
                  <a:outerShdw blurRad="38100" dist="38100" dir="2700000" algn="tl">
                    <a:srgbClr val="000000"/>
                  </a:outerShdw>
                </a:effectLst>
              </a:endParaRPr>
            </a:p>
          </p:txBody>
        </p:sp>
        <p:sp>
          <p:nvSpPr>
            <p:cNvPr id="137224" name="Rectangle 8"/>
            <p:cNvSpPr>
              <a:spLocks noChangeArrowheads="1"/>
            </p:cNvSpPr>
            <p:nvPr userDrawn="1"/>
          </p:nvSpPr>
          <p:spPr bwMode="hidden">
            <a:xfrm rot="20554235" flipV="1">
              <a:off x="-65" y="1523"/>
              <a:ext cx="3058"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effectLst>
                  <a:outerShdw blurRad="38100" dist="38100" dir="2700000" algn="tl">
                    <a:srgbClr val="000000"/>
                  </a:outerShdw>
                </a:effectLst>
              </a:endParaRPr>
            </a:p>
          </p:txBody>
        </p:sp>
        <p:sp>
          <p:nvSpPr>
            <p:cNvPr id="137225" name="Rectangle 9"/>
            <p:cNvSpPr>
              <a:spLocks noChangeArrowheads="1"/>
            </p:cNvSpPr>
            <p:nvPr userDrawn="1"/>
          </p:nvSpPr>
          <p:spPr bwMode="hidden">
            <a:xfrm rot="20466593" flipV="1">
              <a:off x="-93" y="1694"/>
              <a:ext cx="3403"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effectLst>
                  <a:outerShdw blurRad="38100" dist="38100" dir="2700000" algn="tl">
                    <a:srgbClr val="000000"/>
                  </a:outerShdw>
                </a:effectLst>
              </a:endParaRPr>
            </a:p>
          </p:txBody>
        </p:sp>
        <p:sp>
          <p:nvSpPr>
            <p:cNvPr id="137226" name="Rectangle 10"/>
            <p:cNvSpPr>
              <a:spLocks noChangeArrowheads="1"/>
            </p:cNvSpPr>
            <p:nvPr userDrawn="1"/>
          </p:nvSpPr>
          <p:spPr bwMode="hidden">
            <a:xfrm rot="20343219" flipV="1">
              <a:off x="-99" y="1863"/>
              <a:ext cx="3749" cy="6"/>
            </a:xfrm>
            <a:prstGeom prst="rect">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effectLst>
                  <a:outerShdw blurRad="38100" dist="38100" dir="2700000" algn="tl">
                    <a:srgbClr val="000000"/>
                  </a:outerShdw>
                </a:effectLst>
              </a:endParaRPr>
            </a:p>
          </p:txBody>
        </p:sp>
        <p:sp>
          <p:nvSpPr>
            <p:cNvPr id="137227" name="Rectangle 11"/>
            <p:cNvSpPr>
              <a:spLocks noChangeArrowheads="1"/>
            </p:cNvSpPr>
            <p:nvPr userDrawn="1"/>
          </p:nvSpPr>
          <p:spPr bwMode="hidden">
            <a:xfrm rot="20211065" flipV="1">
              <a:off x="-165" y="2053"/>
              <a:ext cx="4209" cy="6"/>
            </a:xfrm>
            <a:prstGeom prst="rect">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effectLst>
                  <a:outerShdw blurRad="38100" dist="38100" dir="2700000" algn="tl">
                    <a:srgbClr val="000000"/>
                  </a:outerShdw>
                </a:effectLst>
              </a:endParaRPr>
            </a:p>
          </p:txBody>
        </p:sp>
        <p:sp>
          <p:nvSpPr>
            <p:cNvPr id="137228" name="Rectangle 12"/>
            <p:cNvSpPr>
              <a:spLocks noChangeArrowheads="1"/>
            </p:cNvSpPr>
            <p:nvPr userDrawn="1"/>
          </p:nvSpPr>
          <p:spPr bwMode="hidden">
            <a:xfrm rot="20102912" flipV="1">
              <a:off x="-214" y="2289"/>
              <a:ext cx="4612" cy="6"/>
            </a:xfrm>
            <a:prstGeom prst="rect">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effectLst>
                  <a:outerShdw blurRad="38100" dist="38100" dir="2700000" algn="tl">
                    <a:srgbClr val="000000"/>
                  </a:outerShdw>
                </a:effectLst>
              </a:endParaRPr>
            </a:p>
          </p:txBody>
        </p:sp>
        <p:sp>
          <p:nvSpPr>
            <p:cNvPr id="137229" name="Rectangle 13"/>
            <p:cNvSpPr>
              <a:spLocks noChangeArrowheads="1"/>
            </p:cNvSpPr>
            <p:nvPr userDrawn="1"/>
          </p:nvSpPr>
          <p:spPr bwMode="hidden">
            <a:xfrm rot="19923405" flipV="1">
              <a:off x="-313" y="2617"/>
              <a:ext cx="5200"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effectLst>
                  <a:outerShdw blurRad="38100" dist="38100" dir="2700000" algn="tl">
                    <a:srgbClr val="000000"/>
                  </a:outerShdw>
                </a:effectLst>
              </a:endParaRPr>
            </a:p>
          </p:txBody>
        </p:sp>
        <p:sp>
          <p:nvSpPr>
            <p:cNvPr id="137230" name="Rectangle 14"/>
            <p:cNvSpPr>
              <a:spLocks noChangeArrowheads="1"/>
            </p:cNvSpPr>
            <p:nvPr userDrawn="1"/>
          </p:nvSpPr>
          <p:spPr bwMode="hidden">
            <a:xfrm rot="19686284" flipV="1">
              <a:off x="9" y="2881"/>
              <a:ext cx="5401" cy="6"/>
            </a:xfrm>
            <a:prstGeom prst="rect">
              <a:avLst/>
            </a:prstGeom>
            <a:gradFill rotWithShape="0">
              <a:gsLst>
                <a:gs pos="0">
                  <a:schemeClr val="bg1"/>
                </a:gs>
                <a:gs pos="100000">
                  <a:schemeClr val="bg1">
                    <a:gamma/>
                    <a:shade val="46275"/>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effectLst>
                  <a:outerShdw blurRad="38100" dist="38100" dir="2700000" algn="tl">
                    <a:srgbClr val="000000"/>
                  </a:outerShdw>
                </a:effectLst>
              </a:endParaRPr>
            </a:p>
          </p:txBody>
        </p:sp>
        <p:sp>
          <p:nvSpPr>
            <p:cNvPr id="137231" name="Rectangle 15"/>
            <p:cNvSpPr>
              <a:spLocks noChangeArrowheads="1"/>
            </p:cNvSpPr>
            <p:nvPr userDrawn="1"/>
          </p:nvSpPr>
          <p:spPr bwMode="hidden">
            <a:xfrm rot="19383534" flipV="1">
              <a:off x="1319" y="2928"/>
              <a:ext cx="4612" cy="6"/>
            </a:xfrm>
            <a:prstGeom prst="rect">
              <a:avLst/>
            </a:prstGeom>
            <a:gradFill rotWithShape="0">
              <a:gsLst>
                <a:gs pos="0">
                  <a:schemeClr val="bg1"/>
                </a:gs>
                <a:gs pos="100000">
                  <a:schemeClr val="bg1">
                    <a:gamma/>
                    <a:shade val="30196"/>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effectLst>
                  <a:outerShdw blurRad="38100" dist="38100" dir="2700000" algn="tl">
                    <a:srgbClr val="000000"/>
                  </a:outerShdw>
                </a:effectLst>
              </a:endParaRPr>
            </a:p>
          </p:txBody>
        </p:sp>
        <p:sp>
          <p:nvSpPr>
            <p:cNvPr id="137232" name="Rectangle 16"/>
            <p:cNvSpPr>
              <a:spLocks noChangeArrowheads="1"/>
            </p:cNvSpPr>
            <p:nvPr userDrawn="1"/>
          </p:nvSpPr>
          <p:spPr bwMode="hidden">
            <a:xfrm rot="18994182" flipV="1">
              <a:off x="2681" y="3071"/>
              <a:ext cx="3576" cy="6"/>
            </a:xfrm>
            <a:prstGeom prst="rect">
              <a:avLst/>
            </a:prstGeom>
            <a:gradFill rotWithShape="0">
              <a:gsLst>
                <a:gs pos="0">
                  <a:schemeClr val="bg1"/>
                </a:gs>
                <a:gs pos="100000">
                  <a:schemeClr val="bg1">
                    <a:gamma/>
                    <a:shade val="3137"/>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effectLst>
                  <a:outerShdw blurRad="38100" dist="38100" dir="2700000" algn="tl">
                    <a:srgbClr val="000000"/>
                  </a:outerShdw>
                </a:effectLst>
              </a:endParaRPr>
            </a:p>
          </p:txBody>
        </p:sp>
        <p:sp>
          <p:nvSpPr>
            <p:cNvPr id="137233" name="Rectangle 17"/>
            <p:cNvSpPr>
              <a:spLocks noChangeArrowheads="1"/>
            </p:cNvSpPr>
            <p:nvPr userDrawn="1"/>
          </p:nvSpPr>
          <p:spPr bwMode="hidden">
            <a:xfrm rot="18603245" flipV="1">
              <a:off x="4053" y="3503"/>
              <a:ext cx="2079" cy="6"/>
            </a:xfrm>
            <a:prstGeom prst="rect">
              <a:avLst/>
            </a:prstGeom>
            <a:gradFill rotWithShape="0">
              <a:gsLst>
                <a:gs pos="0">
                  <a:schemeClr val="bg1"/>
                </a:gs>
                <a:gs pos="100000">
                  <a:schemeClr val="bg1">
                    <a:gamma/>
                    <a:shade val="0"/>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vert="eaVert"/>
            <a:lstStyle/>
            <a:p>
              <a:pPr algn="ctr">
                <a:defRPr/>
              </a:pPr>
              <a:endParaRPr lang="en-US">
                <a:effectLst>
                  <a:outerShdw blurRad="38100" dist="38100" dir="2700000" algn="tl">
                    <a:srgbClr val="000000"/>
                  </a:outerShdw>
                </a:effectLst>
              </a:endParaRPr>
            </a:p>
          </p:txBody>
        </p:sp>
        <p:sp>
          <p:nvSpPr>
            <p:cNvPr id="137234" name="Rectangle 18"/>
            <p:cNvSpPr>
              <a:spLocks noChangeArrowheads="1"/>
            </p:cNvSpPr>
            <p:nvPr userDrawn="1"/>
          </p:nvSpPr>
          <p:spPr bwMode="hidden">
            <a:xfrm rot="39991575" flipH="1" flipV="1">
              <a:off x="5368" y="4167"/>
              <a:ext cx="501" cy="6"/>
            </a:xfrm>
            <a:prstGeom prst="rect">
              <a:avLst/>
            </a:prstGeom>
            <a:gradFill rotWithShape="0">
              <a:gsLst>
                <a:gs pos="0">
                  <a:schemeClr val="bg1"/>
                </a:gs>
                <a:gs pos="100000">
                  <a:schemeClr val="bg1">
                    <a:gamma/>
                    <a:shade val="0"/>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vert="eaVert"/>
            <a:lstStyle/>
            <a:p>
              <a:pPr algn="ctr">
                <a:defRPr/>
              </a:pPr>
              <a:endParaRPr lang="en-US">
                <a:effectLst>
                  <a:outerShdw blurRad="38100" dist="38100" dir="2700000" algn="tl">
                    <a:srgbClr val="000000"/>
                  </a:outerShdw>
                </a:effectLst>
              </a:endParaRPr>
            </a:p>
          </p:txBody>
        </p:sp>
        <p:sp>
          <p:nvSpPr>
            <p:cNvPr id="137235" name="Rectangle 19"/>
            <p:cNvSpPr>
              <a:spLocks noChangeArrowheads="1"/>
            </p:cNvSpPr>
            <p:nvPr userDrawn="1"/>
          </p:nvSpPr>
          <p:spPr bwMode="hidden">
            <a:xfrm rot="-20541361">
              <a:off x="-146" y="2360"/>
              <a:ext cx="6046" cy="6"/>
            </a:xfrm>
            <a:prstGeom prst="rect">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defRPr/>
              </a:pPr>
              <a:endParaRPr lang="en-US">
                <a:effectLst>
                  <a:outerShdw blurRad="38100" dist="38100" dir="2700000" algn="tl">
                    <a:srgbClr val="000000"/>
                  </a:outerShdw>
                </a:effectLst>
              </a:endParaRPr>
            </a:p>
          </p:txBody>
        </p:sp>
        <p:sp>
          <p:nvSpPr>
            <p:cNvPr id="137236" name="Rectangle 20"/>
            <p:cNvSpPr>
              <a:spLocks noChangeArrowheads="1"/>
            </p:cNvSpPr>
            <p:nvPr userDrawn="1"/>
          </p:nvSpPr>
          <p:spPr bwMode="hidden">
            <a:xfrm rot="-20036206">
              <a:off x="-198" y="3396"/>
              <a:ext cx="4142" cy="6"/>
            </a:xfrm>
            <a:prstGeom prst="rect">
              <a:avLst/>
            </a:prstGeom>
            <a:gradFill rotWithShape="0">
              <a:gsLst>
                <a:gs pos="0">
                  <a:schemeClr val="bg1"/>
                </a:gs>
                <a:gs pos="100000">
                  <a:schemeClr val="bg1">
                    <a:gamma/>
                    <a:shade val="63529"/>
                    <a:invGamma/>
                  </a:schemeClr>
                </a:gs>
              </a:gsLst>
              <a:lin ang="2700000" scaled="1"/>
            </a:gradFill>
            <a:ln>
              <a:noFill/>
            </a:ln>
            <a:effectLst/>
            <a:extLs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defRPr/>
              </a:pPr>
              <a:endParaRPr lang="en-US">
                <a:effectLst>
                  <a:outerShdw blurRad="38100" dist="38100" dir="2700000" algn="tl">
                    <a:srgbClr val="000000"/>
                  </a:outerShdw>
                </a:effectLst>
              </a:endParaRPr>
            </a:p>
          </p:txBody>
        </p:sp>
        <p:sp>
          <p:nvSpPr>
            <p:cNvPr id="137237" name="Rectangle 21"/>
            <p:cNvSpPr>
              <a:spLocks noChangeArrowheads="1"/>
            </p:cNvSpPr>
            <p:nvPr userDrawn="1"/>
          </p:nvSpPr>
          <p:spPr bwMode="hidden">
            <a:xfrm rot="1732981">
              <a:off x="-165" y="3624"/>
              <a:ext cx="2804" cy="6"/>
            </a:xfrm>
            <a:prstGeom prst="rect">
              <a:avLst/>
            </a:prstGeom>
            <a:gradFill rotWithShape="0">
              <a:gsLst>
                <a:gs pos="0">
                  <a:schemeClr val="bg1"/>
                </a:gs>
                <a:gs pos="100000">
                  <a:schemeClr val="bg1">
                    <a:gamma/>
                    <a:shade val="63529"/>
                    <a:invGamma/>
                  </a:schemeClr>
                </a:gs>
              </a:gsLst>
              <a:lin ang="2700000" scaled="1"/>
            </a:gradFill>
            <a:ln>
              <a:noFill/>
            </a:ln>
            <a:effectLst/>
            <a:extLs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defRPr/>
              </a:pPr>
              <a:endParaRPr lang="en-US">
                <a:effectLst>
                  <a:outerShdw blurRad="38100" dist="38100" dir="2700000" algn="tl">
                    <a:srgbClr val="000000"/>
                  </a:outerShdw>
                </a:effectLst>
              </a:endParaRPr>
            </a:p>
          </p:txBody>
        </p:sp>
        <p:sp>
          <p:nvSpPr>
            <p:cNvPr id="137238" name="Rectangle 22"/>
            <p:cNvSpPr>
              <a:spLocks noChangeArrowheads="1"/>
            </p:cNvSpPr>
            <p:nvPr userDrawn="1"/>
          </p:nvSpPr>
          <p:spPr bwMode="hidden">
            <a:xfrm rot="1969083">
              <a:off x="-110" y="3922"/>
              <a:ext cx="1400" cy="6"/>
            </a:xfrm>
            <a:prstGeom prst="rect">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defRPr/>
              </a:pPr>
              <a:endParaRPr lang="en-US">
                <a:effectLst>
                  <a:outerShdw blurRad="38100" dist="38100" dir="2700000" algn="tl">
                    <a:srgbClr val="000000"/>
                  </a:outerShdw>
                </a:effectLst>
              </a:endParaRPr>
            </a:p>
          </p:txBody>
        </p:sp>
        <p:sp>
          <p:nvSpPr>
            <p:cNvPr id="137239" name="Rectangle 23"/>
            <p:cNvSpPr>
              <a:spLocks noChangeArrowheads="1"/>
            </p:cNvSpPr>
            <p:nvPr userDrawn="1"/>
          </p:nvSpPr>
          <p:spPr bwMode="hidden">
            <a:xfrm rot="-20213826">
              <a:off x="-216" y="3221"/>
              <a:ext cx="5477" cy="6"/>
            </a:xfrm>
            <a:prstGeom prst="rect">
              <a:avLst/>
            </a:prstGeom>
            <a:gradFill rotWithShape="0">
              <a:gsLst>
                <a:gs pos="0">
                  <a:schemeClr val="bg1"/>
                </a:gs>
                <a:gs pos="100000">
                  <a:schemeClr val="bg1">
                    <a:gamma/>
                    <a:shade val="48627"/>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defRPr/>
              </a:pPr>
              <a:endParaRPr lang="en-US">
                <a:effectLst>
                  <a:outerShdw blurRad="38100" dist="38100" dir="2700000" algn="tl">
                    <a:srgbClr val="000000"/>
                  </a:outerShdw>
                </a:effectLst>
              </a:endParaRPr>
            </a:p>
          </p:txBody>
        </p:sp>
        <p:sp>
          <p:nvSpPr>
            <p:cNvPr id="137240" name="Rectangle 24"/>
            <p:cNvSpPr>
              <a:spLocks noChangeArrowheads="1"/>
            </p:cNvSpPr>
            <p:nvPr userDrawn="1"/>
          </p:nvSpPr>
          <p:spPr bwMode="hidden">
            <a:xfrm rot="22583969">
              <a:off x="-115" y="2129"/>
              <a:ext cx="6016" cy="6"/>
            </a:xfrm>
            <a:prstGeom prst="rect">
              <a:avLst/>
            </a:prstGeom>
            <a:gradFill rotWithShape="0">
              <a:gsLst>
                <a:gs pos="0">
                  <a:schemeClr val="bg1"/>
                </a:gs>
                <a:gs pos="100000">
                  <a:schemeClr val="bg1">
                    <a:gamma/>
                    <a:shade val="57647"/>
                    <a:invGamma/>
                  </a:schemeClr>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defRPr/>
              </a:pPr>
              <a:endParaRPr lang="en-US">
                <a:effectLst>
                  <a:outerShdw blurRad="38100" dist="38100" dir="2700000" algn="tl">
                    <a:srgbClr val="000000"/>
                  </a:outerShdw>
                </a:effectLst>
              </a:endParaRPr>
            </a:p>
          </p:txBody>
        </p:sp>
        <p:sp>
          <p:nvSpPr>
            <p:cNvPr id="137241" name="Rectangle 25"/>
            <p:cNvSpPr>
              <a:spLocks noChangeArrowheads="1"/>
            </p:cNvSpPr>
            <p:nvPr userDrawn="1"/>
          </p:nvSpPr>
          <p:spPr bwMode="hidden">
            <a:xfrm rot="930109" flipV="1">
              <a:off x="80" y="1946"/>
              <a:ext cx="5756"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effectLst>
                  <a:outerShdw blurRad="38100" dist="38100" dir="2700000" algn="tl">
                    <a:srgbClr val="000000"/>
                  </a:outerShdw>
                </a:effectLst>
              </a:endParaRPr>
            </a:p>
          </p:txBody>
        </p:sp>
        <p:sp>
          <p:nvSpPr>
            <p:cNvPr id="137242" name="Rectangle 26"/>
            <p:cNvSpPr>
              <a:spLocks noChangeArrowheads="1"/>
            </p:cNvSpPr>
            <p:nvPr userDrawn="1"/>
          </p:nvSpPr>
          <p:spPr bwMode="hidden">
            <a:xfrm rot="-20731987">
              <a:off x="374" y="1802"/>
              <a:ext cx="5475"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defRPr/>
              </a:pPr>
              <a:endParaRPr lang="en-US">
                <a:effectLst>
                  <a:outerShdw blurRad="38100" dist="38100" dir="2700000" algn="tl">
                    <a:srgbClr val="000000"/>
                  </a:outerShdw>
                </a:effectLst>
              </a:endParaRPr>
            </a:p>
          </p:txBody>
        </p:sp>
        <p:sp>
          <p:nvSpPr>
            <p:cNvPr id="137243" name="Rectangle 27"/>
            <p:cNvSpPr>
              <a:spLocks noChangeArrowheads="1"/>
            </p:cNvSpPr>
            <p:nvPr userDrawn="1"/>
          </p:nvSpPr>
          <p:spPr bwMode="hidden">
            <a:xfrm rot="-64024402">
              <a:off x="848" y="1582"/>
              <a:ext cx="4976"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defRPr/>
              </a:pPr>
              <a:endParaRPr lang="en-US">
                <a:effectLst>
                  <a:outerShdw blurRad="38100" dist="38100" dir="2700000" algn="tl">
                    <a:srgbClr val="000000"/>
                  </a:outerShdw>
                </a:effectLst>
              </a:endParaRPr>
            </a:p>
          </p:txBody>
        </p:sp>
        <p:sp>
          <p:nvSpPr>
            <p:cNvPr id="137244" name="Rectangle 28"/>
            <p:cNvSpPr>
              <a:spLocks noChangeArrowheads="1"/>
            </p:cNvSpPr>
            <p:nvPr userDrawn="1"/>
          </p:nvSpPr>
          <p:spPr bwMode="hidden">
            <a:xfrm rot="-42464612">
              <a:off x="1053" y="1476"/>
              <a:ext cx="4759"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defRPr/>
              </a:pPr>
              <a:endParaRPr lang="en-US">
                <a:effectLst>
                  <a:outerShdw blurRad="38100" dist="38100" dir="2700000" algn="tl">
                    <a:srgbClr val="000000"/>
                  </a:outerShdw>
                </a:effectLst>
              </a:endParaRPr>
            </a:p>
          </p:txBody>
        </p:sp>
        <p:sp>
          <p:nvSpPr>
            <p:cNvPr id="137245" name="Rectangle 29"/>
            <p:cNvSpPr>
              <a:spLocks noChangeArrowheads="1"/>
            </p:cNvSpPr>
            <p:nvPr userDrawn="1"/>
          </p:nvSpPr>
          <p:spPr bwMode="hidden">
            <a:xfrm rot="-20907336">
              <a:off x="1244" y="1377"/>
              <a:ext cx="4557" cy="6"/>
            </a:xfrm>
            <a:prstGeom prst="rect">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defRPr/>
              </a:pPr>
              <a:endParaRPr lang="en-US">
                <a:effectLst>
                  <a:outerShdw blurRad="38100" dist="38100" dir="2700000" algn="tl">
                    <a:srgbClr val="000000"/>
                  </a:outerShdw>
                </a:effectLst>
              </a:endParaRPr>
            </a:p>
          </p:txBody>
        </p:sp>
        <p:sp>
          <p:nvSpPr>
            <p:cNvPr id="137246" name="Rectangle 30"/>
            <p:cNvSpPr>
              <a:spLocks noChangeArrowheads="1"/>
            </p:cNvSpPr>
            <p:nvPr userDrawn="1"/>
          </p:nvSpPr>
          <p:spPr bwMode="hidden">
            <a:xfrm rot="655690" flipV="1">
              <a:off x="1487" y="1305"/>
              <a:ext cx="4314" cy="6"/>
            </a:xfrm>
            <a:prstGeom prst="rect">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effectLst>
                  <a:outerShdw blurRad="38100" dist="38100" dir="2700000" algn="tl">
                    <a:srgbClr val="000000"/>
                  </a:outerShdw>
                </a:effectLst>
              </a:endParaRPr>
            </a:p>
          </p:txBody>
        </p:sp>
        <p:sp>
          <p:nvSpPr>
            <p:cNvPr id="137247" name="Rectangle 31"/>
            <p:cNvSpPr>
              <a:spLocks noChangeArrowheads="1"/>
            </p:cNvSpPr>
            <p:nvPr userDrawn="1"/>
          </p:nvSpPr>
          <p:spPr bwMode="hidden">
            <a:xfrm rot="636921" flipV="1">
              <a:off x="1650" y="1218"/>
              <a:ext cx="4154" cy="6"/>
            </a:xfrm>
            <a:prstGeom prst="rect">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effectLst>
                  <a:outerShdw blurRad="38100" dist="38100" dir="2700000" algn="tl">
                    <a:srgbClr val="000000"/>
                  </a:outerShdw>
                </a:effectLst>
              </a:endParaRPr>
            </a:p>
          </p:txBody>
        </p:sp>
        <p:sp>
          <p:nvSpPr>
            <p:cNvPr id="137248" name="Rectangle 32"/>
            <p:cNvSpPr>
              <a:spLocks noChangeArrowheads="1"/>
            </p:cNvSpPr>
            <p:nvPr userDrawn="1"/>
          </p:nvSpPr>
          <p:spPr bwMode="hidden">
            <a:xfrm rot="803987" flipV="1">
              <a:off x="611" y="1684"/>
              <a:ext cx="5204"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effectLst>
                  <a:outerShdw blurRad="38100" dist="38100" dir="2700000" algn="tl">
                    <a:srgbClr val="000000"/>
                  </a:outerShdw>
                </a:effectLst>
              </a:endParaRPr>
            </a:p>
          </p:txBody>
        </p:sp>
        <p:sp>
          <p:nvSpPr>
            <p:cNvPr id="137249" name="Rectangle 33"/>
            <p:cNvSpPr>
              <a:spLocks noChangeArrowheads="1"/>
            </p:cNvSpPr>
            <p:nvPr userDrawn="1"/>
          </p:nvSpPr>
          <p:spPr bwMode="hidden">
            <a:xfrm rot="1273217" flipV="1">
              <a:off x="-204" y="2976"/>
              <a:ext cx="6150" cy="6"/>
            </a:xfrm>
            <a:prstGeom prst="rect">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effectLst>
                  <a:outerShdw blurRad="38100" dist="38100" dir="2700000" algn="tl">
                    <a:srgbClr val="000000"/>
                  </a:outerShdw>
                </a:effectLst>
              </a:endParaRPr>
            </a:p>
          </p:txBody>
        </p:sp>
        <p:sp>
          <p:nvSpPr>
            <p:cNvPr id="137250" name="Rectangle 34"/>
            <p:cNvSpPr>
              <a:spLocks noChangeArrowheads="1"/>
            </p:cNvSpPr>
            <p:nvPr userDrawn="1"/>
          </p:nvSpPr>
          <p:spPr bwMode="hidden">
            <a:xfrm rot="1169729" flipV="1">
              <a:off x="-174" y="2663"/>
              <a:ext cx="6104" cy="6"/>
            </a:xfrm>
            <a:prstGeom prst="rect">
              <a:avLst/>
            </a:prstGeom>
            <a:gradFill rotWithShape="0">
              <a:gsLst>
                <a:gs pos="0">
                  <a:schemeClr val="bg1"/>
                </a:gs>
                <a:gs pos="100000">
                  <a:schemeClr val="bg1">
                    <a:gamma/>
                    <a:shade val="51373"/>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defRPr/>
              </a:pPr>
              <a:endParaRPr lang="en-US">
                <a:effectLst>
                  <a:outerShdw blurRad="38100" dist="38100" dir="2700000" algn="tl">
                    <a:srgbClr val="000000"/>
                  </a:outerShdw>
                </a:effectLst>
              </a:endParaRPr>
            </a:p>
          </p:txBody>
        </p:sp>
        <p:sp>
          <p:nvSpPr>
            <p:cNvPr id="137251" name="Oval 35"/>
            <p:cNvSpPr>
              <a:spLocks noChangeArrowheads="1"/>
            </p:cNvSpPr>
            <p:nvPr/>
          </p:nvSpPr>
          <p:spPr bwMode="hidden">
            <a:xfrm>
              <a:off x="740" y="3359"/>
              <a:ext cx="168" cy="96"/>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52" name="Oval 36"/>
            <p:cNvSpPr>
              <a:spLocks noChangeArrowheads="1"/>
            </p:cNvSpPr>
            <p:nvPr/>
          </p:nvSpPr>
          <p:spPr bwMode="hidden">
            <a:xfrm>
              <a:off x="236" y="3074"/>
              <a:ext cx="168" cy="95"/>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53" name="Oval 37"/>
            <p:cNvSpPr>
              <a:spLocks noChangeArrowheads="1"/>
            </p:cNvSpPr>
            <p:nvPr/>
          </p:nvSpPr>
          <p:spPr bwMode="hidden">
            <a:xfrm>
              <a:off x="159" y="3652"/>
              <a:ext cx="196" cy="106"/>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54" name="Oval 38"/>
            <p:cNvSpPr>
              <a:spLocks noChangeArrowheads="1"/>
            </p:cNvSpPr>
            <p:nvPr/>
          </p:nvSpPr>
          <p:spPr bwMode="hidden">
            <a:xfrm>
              <a:off x="2077" y="2661"/>
              <a:ext cx="156" cy="84"/>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55" name="Oval 39"/>
            <p:cNvSpPr>
              <a:spLocks noChangeArrowheads="1"/>
            </p:cNvSpPr>
            <p:nvPr/>
          </p:nvSpPr>
          <p:spPr bwMode="hidden">
            <a:xfrm>
              <a:off x="1223" y="3076"/>
              <a:ext cx="168" cy="95"/>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56" name="Oval 40"/>
            <p:cNvSpPr>
              <a:spLocks noChangeArrowheads="1"/>
            </p:cNvSpPr>
            <p:nvPr/>
          </p:nvSpPr>
          <p:spPr bwMode="hidden">
            <a:xfrm>
              <a:off x="1686" y="2857"/>
              <a:ext cx="156" cy="90"/>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57" name="Oval 41"/>
            <p:cNvSpPr>
              <a:spLocks noChangeArrowheads="1"/>
            </p:cNvSpPr>
            <p:nvPr/>
          </p:nvSpPr>
          <p:spPr bwMode="hidden">
            <a:xfrm>
              <a:off x="750" y="2839"/>
              <a:ext cx="151" cy="89"/>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58" name="Oval 42"/>
            <p:cNvSpPr>
              <a:spLocks noChangeArrowheads="1"/>
            </p:cNvSpPr>
            <p:nvPr/>
          </p:nvSpPr>
          <p:spPr bwMode="hidden">
            <a:xfrm>
              <a:off x="367" y="2656"/>
              <a:ext cx="150" cy="84"/>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59" name="Oval 43"/>
            <p:cNvSpPr>
              <a:spLocks noChangeArrowheads="1"/>
            </p:cNvSpPr>
            <p:nvPr/>
          </p:nvSpPr>
          <p:spPr bwMode="hidden">
            <a:xfrm>
              <a:off x="1172" y="2642"/>
              <a:ext cx="156" cy="83"/>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60" name="Oval 44"/>
            <p:cNvSpPr>
              <a:spLocks noChangeArrowheads="1"/>
            </p:cNvSpPr>
            <p:nvPr/>
          </p:nvSpPr>
          <p:spPr bwMode="hidden">
            <a:xfrm>
              <a:off x="2401" y="2485"/>
              <a:ext cx="156" cy="83"/>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61" name="Oval 45"/>
            <p:cNvSpPr>
              <a:spLocks noChangeArrowheads="1"/>
            </p:cNvSpPr>
            <p:nvPr/>
          </p:nvSpPr>
          <p:spPr bwMode="hidden">
            <a:xfrm>
              <a:off x="1910" y="2314"/>
              <a:ext cx="134" cy="73"/>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62" name="Oval 46"/>
            <p:cNvSpPr>
              <a:spLocks noChangeArrowheads="1"/>
            </p:cNvSpPr>
            <p:nvPr/>
          </p:nvSpPr>
          <p:spPr bwMode="hidden">
            <a:xfrm>
              <a:off x="2254" y="2154"/>
              <a:ext cx="134" cy="61"/>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63" name="Oval 47"/>
            <p:cNvSpPr>
              <a:spLocks noChangeArrowheads="1"/>
            </p:cNvSpPr>
            <p:nvPr/>
          </p:nvSpPr>
          <p:spPr bwMode="hidden">
            <a:xfrm>
              <a:off x="2742" y="2305"/>
              <a:ext cx="140" cy="72"/>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64" name="Oval 48"/>
            <p:cNvSpPr>
              <a:spLocks noChangeArrowheads="1"/>
            </p:cNvSpPr>
            <p:nvPr/>
          </p:nvSpPr>
          <p:spPr bwMode="hidden">
            <a:xfrm>
              <a:off x="2812" y="1898"/>
              <a:ext cx="129" cy="61"/>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65" name="Oval 49"/>
            <p:cNvSpPr>
              <a:spLocks noChangeArrowheads="1"/>
            </p:cNvSpPr>
            <p:nvPr/>
          </p:nvSpPr>
          <p:spPr bwMode="hidden">
            <a:xfrm>
              <a:off x="3721" y="1792"/>
              <a:ext cx="128" cy="61"/>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66" name="Oval 50"/>
            <p:cNvSpPr>
              <a:spLocks noChangeArrowheads="1"/>
            </p:cNvSpPr>
            <p:nvPr/>
          </p:nvSpPr>
          <p:spPr bwMode="hidden">
            <a:xfrm>
              <a:off x="3528" y="1896"/>
              <a:ext cx="128" cy="61"/>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67" name="Oval 51"/>
            <p:cNvSpPr>
              <a:spLocks noChangeArrowheads="1"/>
            </p:cNvSpPr>
            <p:nvPr/>
          </p:nvSpPr>
          <p:spPr bwMode="hidden">
            <a:xfrm>
              <a:off x="3064" y="1778"/>
              <a:ext cx="128" cy="62"/>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68" name="Oval 52"/>
            <p:cNvSpPr>
              <a:spLocks noChangeArrowheads="1"/>
            </p:cNvSpPr>
            <p:nvPr/>
          </p:nvSpPr>
          <p:spPr bwMode="hidden">
            <a:xfrm>
              <a:off x="3277" y="2024"/>
              <a:ext cx="134" cy="73"/>
            </a:xfrm>
            <a:prstGeom prst="ellipse">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69" name="Oval 53"/>
            <p:cNvSpPr>
              <a:spLocks noChangeArrowheads="1"/>
            </p:cNvSpPr>
            <p:nvPr/>
          </p:nvSpPr>
          <p:spPr bwMode="hidden">
            <a:xfrm>
              <a:off x="3027" y="2160"/>
              <a:ext cx="133" cy="61"/>
            </a:xfrm>
            <a:prstGeom prst="ellipse">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70" name="Oval 54"/>
            <p:cNvSpPr>
              <a:spLocks noChangeArrowheads="1"/>
            </p:cNvSpPr>
            <p:nvPr/>
          </p:nvSpPr>
          <p:spPr bwMode="hidden">
            <a:xfrm>
              <a:off x="1569" y="2453"/>
              <a:ext cx="150" cy="90"/>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71" name="Oval 55"/>
            <p:cNvSpPr>
              <a:spLocks noChangeArrowheads="1"/>
            </p:cNvSpPr>
            <p:nvPr/>
          </p:nvSpPr>
          <p:spPr bwMode="hidden">
            <a:xfrm>
              <a:off x="1863" y="2028"/>
              <a:ext cx="139" cy="61"/>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72" name="Oval 56"/>
            <p:cNvSpPr>
              <a:spLocks noChangeArrowheads="1"/>
            </p:cNvSpPr>
            <p:nvPr/>
          </p:nvSpPr>
          <p:spPr bwMode="hidden">
            <a:xfrm>
              <a:off x="1513" y="2175"/>
              <a:ext cx="139" cy="61"/>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73" name="Oval 57"/>
            <p:cNvSpPr>
              <a:spLocks noChangeArrowheads="1"/>
            </p:cNvSpPr>
            <p:nvPr/>
          </p:nvSpPr>
          <p:spPr bwMode="hidden">
            <a:xfrm>
              <a:off x="1191" y="2311"/>
              <a:ext cx="134" cy="72"/>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74" name="Oval 58"/>
            <p:cNvSpPr>
              <a:spLocks noChangeArrowheads="1"/>
            </p:cNvSpPr>
            <p:nvPr/>
          </p:nvSpPr>
          <p:spPr bwMode="hidden">
            <a:xfrm>
              <a:off x="1154" y="2047"/>
              <a:ext cx="134"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75" name="Oval 59"/>
            <p:cNvSpPr>
              <a:spLocks noChangeArrowheads="1"/>
            </p:cNvSpPr>
            <p:nvPr/>
          </p:nvSpPr>
          <p:spPr bwMode="hidden">
            <a:xfrm>
              <a:off x="1142" y="1803"/>
              <a:ext cx="128"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76" name="Oval 60"/>
            <p:cNvSpPr>
              <a:spLocks noChangeArrowheads="1"/>
            </p:cNvSpPr>
            <p:nvPr/>
          </p:nvSpPr>
          <p:spPr bwMode="hidden">
            <a:xfrm>
              <a:off x="1500" y="1912"/>
              <a:ext cx="128"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77" name="Oval 61"/>
            <p:cNvSpPr>
              <a:spLocks noChangeArrowheads="1"/>
            </p:cNvSpPr>
            <p:nvPr/>
          </p:nvSpPr>
          <p:spPr bwMode="hidden">
            <a:xfrm>
              <a:off x="1804" y="1801"/>
              <a:ext cx="128"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78" name="Oval 62"/>
            <p:cNvSpPr>
              <a:spLocks noChangeArrowheads="1"/>
            </p:cNvSpPr>
            <p:nvPr/>
          </p:nvSpPr>
          <p:spPr bwMode="hidden">
            <a:xfrm>
              <a:off x="2159" y="1905"/>
              <a:ext cx="128"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79" name="Oval 63"/>
            <p:cNvSpPr>
              <a:spLocks noChangeArrowheads="1"/>
            </p:cNvSpPr>
            <p:nvPr/>
          </p:nvSpPr>
          <p:spPr bwMode="hidden">
            <a:xfrm>
              <a:off x="2432" y="1787"/>
              <a:ext cx="128"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80" name="Oval 64"/>
            <p:cNvSpPr>
              <a:spLocks noChangeArrowheads="1"/>
            </p:cNvSpPr>
            <p:nvPr/>
          </p:nvSpPr>
          <p:spPr bwMode="hidden">
            <a:xfrm>
              <a:off x="470" y="2032"/>
              <a:ext cx="134" cy="73"/>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81" name="Oval 65"/>
            <p:cNvSpPr>
              <a:spLocks noChangeArrowheads="1"/>
            </p:cNvSpPr>
            <p:nvPr/>
          </p:nvSpPr>
          <p:spPr bwMode="hidden">
            <a:xfrm>
              <a:off x="68" y="2166"/>
              <a:ext cx="134" cy="73"/>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82" name="Oval 66"/>
            <p:cNvSpPr>
              <a:spLocks noChangeArrowheads="1"/>
            </p:cNvSpPr>
            <p:nvPr/>
          </p:nvSpPr>
          <p:spPr bwMode="hidden">
            <a:xfrm>
              <a:off x="798" y="1916"/>
              <a:ext cx="128" cy="6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83" name="Oval 67"/>
            <p:cNvSpPr>
              <a:spLocks noChangeArrowheads="1"/>
            </p:cNvSpPr>
            <p:nvPr/>
          </p:nvSpPr>
          <p:spPr bwMode="hidden">
            <a:xfrm>
              <a:off x="455" y="1797"/>
              <a:ext cx="128" cy="6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84" name="Oval 68"/>
            <p:cNvSpPr>
              <a:spLocks noChangeArrowheads="1"/>
            </p:cNvSpPr>
            <p:nvPr/>
          </p:nvSpPr>
          <p:spPr bwMode="hidden">
            <a:xfrm>
              <a:off x="113" y="1901"/>
              <a:ext cx="128" cy="6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85" name="Oval 69"/>
            <p:cNvSpPr>
              <a:spLocks noChangeArrowheads="1"/>
            </p:cNvSpPr>
            <p:nvPr/>
          </p:nvSpPr>
          <p:spPr bwMode="hidden">
            <a:xfrm>
              <a:off x="432" y="2323"/>
              <a:ext cx="139"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86" name="Oval 70"/>
            <p:cNvSpPr>
              <a:spLocks noChangeArrowheads="1"/>
            </p:cNvSpPr>
            <p:nvPr/>
          </p:nvSpPr>
          <p:spPr bwMode="hidden">
            <a:xfrm>
              <a:off x="814" y="2178"/>
              <a:ext cx="134"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87" name="Oval 71"/>
            <p:cNvSpPr>
              <a:spLocks noChangeArrowheads="1"/>
            </p:cNvSpPr>
            <p:nvPr/>
          </p:nvSpPr>
          <p:spPr bwMode="hidden">
            <a:xfrm>
              <a:off x="789" y="2472"/>
              <a:ext cx="156" cy="89"/>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88" name="Oval 72"/>
            <p:cNvSpPr>
              <a:spLocks noChangeArrowheads="1"/>
            </p:cNvSpPr>
            <p:nvPr/>
          </p:nvSpPr>
          <p:spPr bwMode="hidden">
            <a:xfrm>
              <a:off x="2544" y="2015"/>
              <a:ext cx="140" cy="72"/>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89" name="Oval 73"/>
            <p:cNvSpPr>
              <a:spLocks noChangeArrowheads="1"/>
            </p:cNvSpPr>
            <p:nvPr/>
          </p:nvSpPr>
          <p:spPr bwMode="hidden">
            <a:xfrm>
              <a:off x="1457" y="1700"/>
              <a:ext cx="123"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90" name="Oval 74"/>
            <p:cNvSpPr>
              <a:spLocks noChangeArrowheads="1"/>
            </p:cNvSpPr>
            <p:nvPr/>
          </p:nvSpPr>
          <p:spPr bwMode="hidden">
            <a:xfrm>
              <a:off x="1747" y="1599"/>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91" name="Oval 75"/>
            <p:cNvSpPr>
              <a:spLocks noChangeArrowheads="1"/>
            </p:cNvSpPr>
            <p:nvPr/>
          </p:nvSpPr>
          <p:spPr bwMode="hidden">
            <a:xfrm>
              <a:off x="1385" y="1506"/>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92" name="Oval 76"/>
            <p:cNvSpPr>
              <a:spLocks noChangeArrowheads="1"/>
            </p:cNvSpPr>
            <p:nvPr/>
          </p:nvSpPr>
          <p:spPr bwMode="hidden">
            <a:xfrm>
              <a:off x="1093" y="1595"/>
              <a:ext cx="123"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93" name="Oval 77"/>
            <p:cNvSpPr>
              <a:spLocks noChangeArrowheads="1"/>
            </p:cNvSpPr>
            <p:nvPr/>
          </p:nvSpPr>
          <p:spPr bwMode="hidden">
            <a:xfrm>
              <a:off x="792" y="1690"/>
              <a:ext cx="124" cy="5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94" name="Oval 78"/>
            <p:cNvSpPr>
              <a:spLocks noChangeArrowheads="1"/>
            </p:cNvSpPr>
            <p:nvPr/>
          </p:nvSpPr>
          <p:spPr bwMode="hidden">
            <a:xfrm>
              <a:off x="2011" y="1512"/>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95" name="Oval 79"/>
            <p:cNvSpPr>
              <a:spLocks noChangeArrowheads="1"/>
            </p:cNvSpPr>
            <p:nvPr/>
          </p:nvSpPr>
          <p:spPr bwMode="hidden">
            <a:xfrm>
              <a:off x="2087" y="1696"/>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96" name="Oval 80"/>
            <p:cNvSpPr>
              <a:spLocks noChangeArrowheads="1"/>
            </p:cNvSpPr>
            <p:nvPr/>
          </p:nvSpPr>
          <p:spPr bwMode="hidden">
            <a:xfrm>
              <a:off x="2345" y="1601"/>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97" name="Oval 81"/>
            <p:cNvSpPr>
              <a:spLocks noChangeArrowheads="1"/>
            </p:cNvSpPr>
            <p:nvPr/>
          </p:nvSpPr>
          <p:spPr bwMode="hidden">
            <a:xfrm>
              <a:off x="2684" y="1686"/>
              <a:ext cx="123"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98" name="Oval 82"/>
            <p:cNvSpPr>
              <a:spLocks noChangeArrowheads="1"/>
            </p:cNvSpPr>
            <p:nvPr/>
          </p:nvSpPr>
          <p:spPr bwMode="hidden">
            <a:xfrm>
              <a:off x="806" y="1512"/>
              <a:ext cx="123" cy="50"/>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299" name="Oval 83"/>
            <p:cNvSpPr>
              <a:spLocks noChangeArrowheads="1"/>
            </p:cNvSpPr>
            <p:nvPr/>
          </p:nvSpPr>
          <p:spPr bwMode="hidden">
            <a:xfrm>
              <a:off x="495" y="1597"/>
              <a:ext cx="123" cy="50"/>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00" name="Oval 84"/>
            <p:cNvSpPr>
              <a:spLocks noChangeArrowheads="1"/>
            </p:cNvSpPr>
            <p:nvPr/>
          </p:nvSpPr>
          <p:spPr bwMode="hidden">
            <a:xfrm>
              <a:off x="228" y="1508"/>
              <a:ext cx="123" cy="50"/>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01" name="Oval 85"/>
            <p:cNvSpPr>
              <a:spLocks noChangeArrowheads="1"/>
            </p:cNvSpPr>
            <p:nvPr/>
          </p:nvSpPr>
          <p:spPr bwMode="hidden">
            <a:xfrm>
              <a:off x="157" y="1698"/>
              <a:ext cx="123" cy="50"/>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02" name="Oval 86"/>
            <p:cNvSpPr>
              <a:spLocks noChangeArrowheads="1"/>
            </p:cNvSpPr>
            <p:nvPr/>
          </p:nvSpPr>
          <p:spPr bwMode="hidden">
            <a:xfrm>
              <a:off x="2887" y="1595"/>
              <a:ext cx="124" cy="50"/>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03" name="Oval 87"/>
            <p:cNvSpPr>
              <a:spLocks noChangeArrowheads="1"/>
            </p:cNvSpPr>
            <p:nvPr/>
          </p:nvSpPr>
          <p:spPr bwMode="hidden">
            <a:xfrm>
              <a:off x="3079" y="1511"/>
              <a:ext cx="124" cy="51"/>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04" name="Oval 88"/>
            <p:cNvSpPr>
              <a:spLocks noChangeArrowheads="1"/>
            </p:cNvSpPr>
            <p:nvPr/>
          </p:nvSpPr>
          <p:spPr bwMode="hidden">
            <a:xfrm>
              <a:off x="3270" y="1688"/>
              <a:ext cx="124"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05" name="Oval 89"/>
            <p:cNvSpPr>
              <a:spLocks noChangeArrowheads="1"/>
            </p:cNvSpPr>
            <p:nvPr/>
          </p:nvSpPr>
          <p:spPr bwMode="hidden">
            <a:xfrm>
              <a:off x="3453" y="1599"/>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06" name="Oval 90"/>
            <p:cNvSpPr>
              <a:spLocks noChangeArrowheads="1"/>
            </p:cNvSpPr>
            <p:nvPr/>
          </p:nvSpPr>
          <p:spPr bwMode="hidden">
            <a:xfrm>
              <a:off x="3651" y="1506"/>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07" name="Oval 91"/>
            <p:cNvSpPr>
              <a:spLocks noChangeArrowheads="1"/>
            </p:cNvSpPr>
            <p:nvPr/>
          </p:nvSpPr>
          <p:spPr bwMode="hidden">
            <a:xfrm>
              <a:off x="4251" y="1513"/>
              <a:ext cx="124"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08" name="Oval 92"/>
            <p:cNvSpPr>
              <a:spLocks noChangeArrowheads="1"/>
            </p:cNvSpPr>
            <p:nvPr/>
          </p:nvSpPr>
          <p:spPr bwMode="hidden">
            <a:xfrm>
              <a:off x="3901" y="1701"/>
              <a:ext cx="128" cy="50"/>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09" name="Oval 93"/>
            <p:cNvSpPr>
              <a:spLocks noChangeArrowheads="1"/>
            </p:cNvSpPr>
            <p:nvPr/>
          </p:nvSpPr>
          <p:spPr bwMode="hidden">
            <a:xfrm>
              <a:off x="4086" y="1608"/>
              <a:ext cx="128" cy="50"/>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10" name="Oval 94"/>
            <p:cNvSpPr>
              <a:spLocks noChangeArrowheads="1"/>
            </p:cNvSpPr>
            <p:nvPr/>
          </p:nvSpPr>
          <p:spPr bwMode="hidden">
            <a:xfrm>
              <a:off x="1282" y="3653"/>
              <a:ext cx="196" cy="111"/>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11" name="Oval 95"/>
            <p:cNvSpPr>
              <a:spLocks noChangeArrowheads="1"/>
            </p:cNvSpPr>
            <p:nvPr/>
          </p:nvSpPr>
          <p:spPr bwMode="hidden">
            <a:xfrm>
              <a:off x="707" y="4014"/>
              <a:ext cx="191" cy="112"/>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12" name="Oval 96"/>
            <p:cNvSpPr>
              <a:spLocks noChangeArrowheads="1"/>
            </p:cNvSpPr>
            <p:nvPr/>
          </p:nvSpPr>
          <p:spPr bwMode="hidden">
            <a:xfrm>
              <a:off x="2229" y="3090"/>
              <a:ext cx="168" cy="95"/>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13" name="Oval 97"/>
            <p:cNvSpPr>
              <a:spLocks noChangeArrowheads="1"/>
            </p:cNvSpPr>
            <p:nvPr/>
          </p:nvSpPr>
          <p:spPr bwMode="hidden">
            <a:xfrm>
              <a:off x="2604" y="2867"/>
              <a:ext cx="156" cy="89"/>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14" name="Oval 98"/>
            <p:cNvSpPr>
              <a:spLocks noChangeArrowheads="1"/>
            </p:cNvSpPr>
            <p:nvPr/>
          </p:nvSpPr>
          <p:spPr bwMode="hidden">
            <a:xfrm>
              <a:off x="2907" y="2668"/>
              <a:ext cx="156" cy="84"/>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15" name="Oval 99"/>
            <p:cNvSpPr>
              <a:spLocks noChangeArrowheads="1"/>
            </p:cNvSpPr>
            <p:nvPr/>
          </p:nvSpPr>
          <p:spPr bwMode="hidden">
            <a:xfrm>
              <a:off x="3248" y="2454"/>
              <a:ext cx="150" cy="90"/>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16" name="Oval 100"/>
            <p:cNvSpPr>
              <a:spLocks noChangeArrowheads="1"/>
            </p:cNvSpPr>
            <p:nvPr/>
          </p:nvSpPr>
          <p:spPr bwMode="hidden">
            <a:xfrm>
              <a:off x="1801" y="3360"/>
              <a:ext cx="168" cy="95"/>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17" name="Oval 101"/>
            <p:cNvSpPr>
              <a:spLocks noChangeArrowheads="1"/>
            </p:cNvSpPr>
            <p:nvPr/>
          </p:nvSpPr>
          <p:spPr bwMode="hidden">
            <a:xfrm>
              <a:off x="3512" y="2302"/>
              <a:ext cx="134" cy="73"/>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18" name="Oval 102"/>
            <p:cNvSpPr>
              <a:spLocks noChangeArrowheads="1"/>
            </p:cNvSpPr>
            <p:nvPr/>
          </p:nvSpPr>
          <p:spPr bwMode="hidden">
            <a:xfrm>
              <a:off x="3980" y="2014"/>
              <a:ext cx="134" cy="72"/>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19" name="Oval 103"/>
            <p:cNvSpPr>
              <a:spLocks noChangeArrowheads="1"/>
            </p:cNvSpPr>
            <p:nvPr/>
          </p:nvSpPr>
          <p:spPr bwMode="hidden">
            <a:xfrm>
              <a:off x="3753" y="2158"/>
              <a:ext cx="134" cy="61"/>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20" name="Oval 104"/>
            <p:cNvSpPr>
              <a:spLocks noChangeArrowheads="1"/>
            </p:cNvSpPr>
            <p:nvPr/>
          </p:nvSpPr>
          <p:spPr bwMode="hidden">
            <a:xfrm>
              <a:off x="4176" y="1898"/>
              <a:ext cx="128" cy="61"/>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21" name="Oval 105"/>
            <p:cNvSpPr>
              <a:spLocks noChangeArrowheads="1"/>
            </p:cNvSpPr>
            <p:nvPr/>
          </p:nvSpPr>
          <p:spPr bwMode="hidden">
            <a:xfrm>
              <a:off x="4338" y="1797"/>
              <a:ext cx="129" cy="61"/>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22" name="Oval 106"/>
            <p:cNvSpPr>
              <a:spLocks noChangeArrowheads="1"/>
            </p:cNvSpPr>
            <p:nvPr/>
          </p:nvSpPr>
          <p:spPr bwMode="hidden">
            <a:xfrm>
              <a:off x="4505" y="1700"/>
              <a:ext cx="124" cy="51"/>
            </a:xfrm>
            <a:prstGeom prst="ellipse">
              <a:avLst/>
            </a:prstGeom>
            <a:gradFill rotWithShape="0">
              <a:gsLst>
                <a:gs pos="0">
                  <a:schemeClr val="bg2"/>
                </a:gs>
                <a:gs pos="100000">
                  <a:schemeClr val="bg2">
                    <a:gamma/>
                    <a:shade val="81961"/>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23" name="Oval 107"/>
            <p:cNvSpPr>
              <a:spLocks noChangeArrowheads="1"/>
            </p:cNvSpPr>
            <p:nvPr/>
          </p:nvSpPr>
          <p:spPr bwMode="hidden">
            <a:xfrm>
              <a:off x="4661" y="1603"/>
              <a:ext cx="123" cy="50"/>
            </a:xfrm>
            <a:prstGeom prst="ellipse">
              <a:avLst/>
            </a:prstGeom>
            <a:gradFill rotWithShape="0">
              <a:gsLst>
                <a:gs pos="0">
                  <a:schemeClr val="bg2"/>
                </a:gs>
                <a:gs pos="100000">
                  <a:schemeClr val="bg2">
                    <a:gamma/>
                    <a:shade val="81961"/>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24" name="Oval 108"/>
            <p:cNvSpPr>
              <a:spLocks noChangeArrowheads="1"/>
            </p:cNvSpPr>
            <p:nvPr/>
          </p:nvSpPr>
          <p:spPr bwMode="hidden">
            <a:xfrm>
              <a:off x="4803" y="1512"/>
              <a:ext cx="128" cy="51"/>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25" name="Oval 109"/>
            <p:cNvSpPr>
              <a:spLocks noChangeArrowheads="1"/>
            </p:cNvSpPr>
            <p:nvPr/>
          </p:nvSpPr>
          <p:spPr bwMode="hidden">
            <a:xfrm>
              <a:off x="4930" y="1431"/>
              <a:ext cx="111" cy="50"/>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26" name="Oval 110"/>
            <p:cNvSpPr>
              <a:spLocks noChangeArrowheads="1"/>
            </p:cNvSpPr>
            <p:nvPr/>
          </p:nvSpPr>
          <p:spPr bwMode="hidden">
            <a:xfrm>
              <a:off x="3835" y="1430"/>
              <a:ext cx="112" cy="50"/>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27" name="Oval 111"/>
            <p:cNvSpPr>
              <a:spLocks noChangeArrowheads="1"/>
            </p:cNvSpPr>
            <p:nvPr/>
          </p:nvSpPr>
          <p:spPr bwMode="hidden">
            <a:xfrm>
              <a:off x="3286" y="1430"/>
              <a:ext cx="112" cy="50"/>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28" name="Oval 112"/>
            <p:cNvSpPr>
              <a:spLocks noChangeArrowheads="1"/>
            </p:cNvSpPr>
            <p:nvPr/>
          </p:nvSpPr>
          <p:spPr bwMode="hidden">
            <a:xfrm>
              <a:off x="2972" y="1366"/>
              <a:ext cx="111" cy="5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29" name="Oval 113"/>
            <p:cNvSpPr>
              <a:spLocks noChangeArrowheads="1"/>
            </p:cNvSpPr>
            <p:nvPr/>
          </p:nvSpPr>
          <p:spPr bwMode="hidden">
            <a:xfrm>
              <a:off x="3152" y="1292"/>
              <a:ext cx="112" cy="50"/>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30" name="Oval 114"/>
            <p:cNvSpPr>
              <a:spLocks noChangeArrowheads="1"/>
            </p:cNvSpPr>
            <p:nvPr/>
          </p:nvSpPr>
          <p:spPr bwMode="hidden">
            <a:xfrm>
              <a:off x="3020" y="1170"/>
              <a:ext cx="112"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31" name="Oval 115"/>
            <p:cNvSpPr>
              <a:spLocks noChangeArrowheads="1"/>
            </p:cNvSpPr>
            <p:nvPr/>
          </p:nvSpPr>
          <p:spPr bwMode="hidden">
            <a:xfrm>
              <a:off x="2443" y="1368"/>
              <a:ext cx="112"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32" name="Oval 116"/>
            <p:cNvSpPr>
              <a:spLocks noChangeArrowheads="1"/>
            </p:cNvSpPr>
            <p:nvPr/>
          </p:nvSpPr>
          <p:spPr bwMode="hidden">
            <a:xfrm>
              <a:off x="2301" y="1220"/>
              <a:ext cx="112" cy="5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33" name="Oval 117"/>
            <p:cNvSpPr>
              <a:spLocks noChangeArrowheads="1"/>
            </p:cNvSpPr>
            <p:nvPr/>
          </p:nvSpPr>
          <p:spPr bwMode="hidden">
            <a:xfrm>
              <a:off x="2095" y="1284"/>
              <a:ext cx="112" cy="5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34" name="Oval 118"/>
            <p:cNvSpPr>
              <a:spLocks noChangeArrowheads="1"/>
            </p:cNvSpPr>
            <p:nvPr/>
          </p:nvSpPr>
          <p:spPr bwMode="hidden">
            <a:xfrm>
              <a:off x="2228" y="1442"/>
              <a:ext cx="111"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35" name="Oval 119"/>
            <p:cNvSpPr>
              <a:spLocks noChangeArrowheads="1"/>
            </p:cNvSpPr>
            <p:nvPr/>
          </p:nvSpPr>
          <p:spPr bwMode="hidden">
            <a:xfrm>
              <a:off x="1109" y="1424"/>
              <a:ext cx="112" cy="50"/>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36" name="Oval 120"/>
            <p:cNvSpPr>
              <a:spLocks noChangeArrowheads="1"/>
            </p:cNvSpPr>
            <p:nvPr/>
          </p:nvSpPr>
          <p:spPr bwMode="hidden">
            <a:xfrm>
              <a:off x="611" y="1284"/>
              <a:ext cx="111" cy="51"/>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37" name="Oval 121"/>
            <p:cNvSpPr>
              <a:spLocks noChangeArrowheads="1"/>
            </p:cNvSpPr>
            <p:nvPr/>
          </p:nvSpPr>
          <p:spPr bwMode="hidden">
            <a:xfrm>
              <a:off x="305" y="1358"/>
              <a:ext cx="111" cy="51"/>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38" name="Oval 122"/>
            <p:cNvSpPr>
              <a:spLocks noChangeArrowheads="1"/>
            </p:cNvSpPr>
            <p:nvPr/>
          </p:nvSpPr>
          <p:spPr bwMode="hidden">
            <a:xfrm>
              <a:off x="156" y="1154"/>
              <a:ext cx="112" cy="50"/>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39" name="Oval 123"/>
            <p:cNvSpPr>
              <a:spLocks noChangeArrowheads="1"/>
            </p:cNvSpPr>
            <p:nvPr/>
          </p:nvSpPr>
          <p:spPr bwMode="hidden">
            <a:xfrm>
              <a:off x="4538" y="1365"/>
              <a:ext cx="106" cy="45"/>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40" name="Oval 124"/>
            <p:cNvSpPr>
              <a:spLocks noChangeArrowheads="1"/>
            </p:cNvSpPr>
            <p:nvPr/>
          </p:nvSpPr>
          <p:spPr bwMode="hidden">
            <a:xfrm>
              <a:off x="4407" y="1440"/>
              <a:ext cx="105" cy="44"/>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41" name="Oval 125"/>
            <p:cNvSpPr>
              <a:spLocks noChangeArrowheads="1"/>
            </p:cNvSpPr>
            <p:nvPr/>
          </p:nvSpPr>
          <p:spPr bwMode="hidden">
            <a:xfrm>
              <a:off x="3992" y="1356"/>
              <a:ext cx="106" cy="45"/>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42" name="Oval 126"/>
            <p:cNvSpPr>
              <a:spLocks noChangeArrowheads="1"/>
            </p:cNvSpPr>
            <p:nvPr/>
          </p:nvSpPr>
          <p:spPr bwMode="hidden">
            <a:xfrm>
              <a:off x="3466" y="1356"/>
              <a:ext cx="106" cy="45"/>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43" name="Oval 127"/>
            <p:cNvSpPr>
              <a:spLocks noChangeArrowheads="1"/>
            </p:cNvSpPr>
            <p:nvPr/>
          </p:nvSpPr>
          <p:spPr bwMode="hidden">
            <a:xfrm>
              <a:off x="2852" y="1228"/>
              <a:ext cx="106" cy="44"/>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44" name="Oval 128"/>
            <p:cNvSpPr>
              <a:spLocks noChangeArrowheads="1"/>
            </p:cNvSpPr>
            <p:nvPr/>
          </p:nvSpPr>
          <p:spPr bwMode="hidden">
            <a:xfrm>
              <a:off x="2678" y="1109"/>
              <a:ext cx="106" cy="44"/>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45" name="Oval 129"/>
            <p:cNvSpPr>
              <a:spLocks noChangeArrowheads="1"/>
            </p:cNvSpPr>
            <p:nvPr/>
          </p:nvSpPr>
          <p:spPr bwMode="hidden">
            <a:xfrm>
              <a:off x="2859" y="1045"/>
              <a:ext cx="106" cy="45"/>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46" name="Oval 130"/>
            <p:cNvSpPr>
              <a:spLocks noChangeArrowheads="1"/>
            </p:cNvSpPr>
            <p:nvPr/>
          </p:nvSpPr>
          <p:spPr bwMode="hidden">
            <a:xfrm>
              <a:off x="1942" y="1040"/>
              <a:ext cx="106"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47" name="Oval 131"/>
            <p:cNvSpPr>
              <a:spLocks noChangeArrowheads="1"/>
            </p:cNvSpPr>
            <p:nvPr/>
          </p:nvSpPr>
          <p:spPr bwMode="hidden">
            <a:xfrm>
              <a:off x="1088" y="1277"/>
              <a:ext cx="106"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48" name="Oval 132"/>
            <p:cNvSpPr>
              <a:spLocks noChangeArrowheads="1"/>
            </p:cNvSpPr>
            <p:nvPr/>
          </p:nvSpPr>
          <p:spPr bwMode="hidden">
            <a:xfrm>
              <a:off x="827" y="1350"/>
              <a:ext cx="106"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49" name="Oval 133"/>
            <p:cNvSpPr>
              <a:spLocks noChangeArrowheads="1"/>
            </p:cNvSpPr>
            <p:nvPr/>
          </p:nvSpPr>
          <p:spPr bwMode="hidden">
            <a:xfrm>
              <a:off x="537" y="1428"/>
              <a:ext cx="106"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50" name="Oval 134"/>
            <p:cNvSpPr>
              <a:spLocks noChangeArrowheads="1"/>
            </p:cNvSpPr>
            <p:nvPr/>
          </p:nvSpPr>
          <p:spPr bwMode="hidden">
            <a:xfrm>
              <a:off x="635" y="1060"/>
              <a:ext cx="106"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51" name="Oval 135"/>
            <p:cNvSpPr>
              <a:spLocks noChangeArrowheads="1"/>
            </p:cNvSpPr>
            <p:nvPr/>
          </p:nvSpPr>
          <p:spPr bwMode="hidden">
            <a:xfrm>
              <a:off x="1540" y="1050"/>
              <a:ext cx="106"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52" name="Oval 136"/>
            <p:cNvSpPr>
              <a:spLocks noChangeArrowheads="1"/>
            </p:cNvSpPr>
            <p:nvPr/>
          </p:nvSpPr>
          <p:spPr bwMode="hidden">
            <a:xfrm>
              <a:off x="1120" y="1063"/>
              <a:ext cx="105"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53" name="Oval 137"/>
            <p:cNvSpPr>
              <a:spLocks noChangeArrowheads="1"/>
            </p:cNvSpPr>
            <p:nvPr/>
          </p:nvSpPr>
          <p:spPr bwMode="hidden">
            <a:xfrm>
              <a:off x="4131" y="1284"/>
              <a:ext cx="111" cy="45"/>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54" name="Oval 138"/>
            <p:cNvSpPr>
              <a:spLocks noChangeArrowheads="1"/>
            </p:cNvSpPr>
            <p:nvPr/>
          </p:nvSpPr>
          <p:spPr bwMode="hidden">
            <a:xfrm>
              <a:off x="3477" y="1163"/>
              <a:ext cx="112" cy="45"/>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55" name="Oval 139"/>
            <p:cNvSpPr>
              <a:spLocks noChangeArrowheads="1"/>
            </p:cNvSpPr>
            <p:nvPr/>
          </p:nvSpPr>
          <p:spPr bwMode="hidden">
            <a:xfrm>
              <a:off x="3315" y="1229"/>
              <a:ext cx="112" cy="45"/>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56" name="Oval 140"/>
            <p:cNvSpPr>
              <a:spLocks noChangeArrowheads="1"/>
            </p:cNvSpPr>
            <p:nvPr/>
          </p:nvSpPr>
          <p:spPr bwMode="hidden">
            <a:xfrm>
              <a:off x="3174" y="1112"/>
              <a:ext cx="112" cy="44"/>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57" name="Oval 141"/>
            <p:cNvSpPr>
              <a:spLocks noChangeArrowheads="1"/>
            </p:cNvSpPr>
            <p:nvPr/>
          </p:nvSpPr>
          <p:spPr bwMode="hidden">
            <a:xfrm>
              <a:off x="2396" y="1051"/>
              <a:ext cx="112" cy="45"/>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58" name="Oval 142"/>
            <p:cNvSpPr>
              <a:spLocks noChangeArrowheads="1"/>
            </p:cNvSpPr>
            <p:nvPr/>
          </p:nvSpPr>
          <p:spPr bwMode="hidden">
            <a:xfrm>
              <a:off x="2769" y="1446"/>
              <a:ext cx="111" cy="44"/>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59" name="Oval 143"/>
            <p:cNvSpPr>
              <a:spLocks noChangeArrowheads="1"/>
            </p:cNvSpPr>
            <p:nvPr/>
          </p:nvSpPr>
          <p:spPr bwMode="hidden">
            <a:xfrm>
              <a:off x="2656" y="1294"/>
              <a:ext cx="112" cy="45"/>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60" name="Oval 144"/>
            <p:cNvSpPr>
              <a:spLocks noChangeArrowheads="1"/>
            </p:cNvSpPr>
            <p:nvPr/>
          </p:nvSpPr>
          <p:spPr bwMode="hidden">
            <a:xfrm>
              <a:off x="2501" y="1159"/>
              <a:ext cx="111" cy="45"/>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61" name="Oval 145"/>
            <p:cNvSpPr>
              <a:spLocks noChangeArrowheads="1"/>
            </p:cNvSpPr>
            <p:nvPr/>
          </p:nvSpPr>
          <p:spPr bwMode="hidden">
            <a:xfrm>
              <a:off x="2222" y="1101"/>
              <a:ext cx="112" cy="44"/>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62" name="Oval 146"/>
            <p:cNvSpPr>
              <a:spLocks noChangeArrowheads="1"/>
            </p:cNvSpPr>
            <p:nvPr/>
          </p:nvSpPr>
          <p:spPr bwMode="hidden">
            <a:xfrm>
              <a:off x="2029" y="1162"/>
              <a:ext cx="111" cy="45"/>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63" name="Oval 147"/>
            <p:cNvSpPr>
              <a:spLocks noChangeArrowheads="1"/>
            </p:cNvSpPr>
            <p:nvPr/>
          </p:nvSpPr>
          <p:spPr bwMode="hidden">
            <a:xfrm>
              <a:off x="1875" y="1356"/>
              <a:ext cx="112" cy="45"/>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64" name="Oval 148"/>
            <p:cNvSpPr>
              <a:spLocks noChangeArrowheads="1"/>
            </p:cNvSpPr>
            <p:nvPr/>
          </p:nvSpPr>
          <p:spPr bwMode="hidden">
            <a:xfrm>
              <a:off x="1809" y="1223"/>
              <a:ext cx="111" cy="45"/>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65" name="Oval 149"/>
            <p:cNvSpPr>
              <a:spLocks noChangeArrowheads="1"/>
            </p:cNvSpPr>
            <p:nvPr/>
          </p:nvSpPr>
          <p:spPr bwMode="hidden">
            <a:xfrm>
              <a:off x="1738" y="1098"/>
              <a:ext cx="112"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66" name="Oval 150"/>
            <p:cNvSpPr>
              <a:spLocks noChangeArrowheads="1"/>
            </p:cNvSpPr>
            <p:nvPr/>
          </p:nvSpPr>
          <p:spPr bwMode="hidden">
            <a:xfrm>
              <a:off x="1583" y="1289"/>
              <a:ext cx="112" cy="45"/>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67" name="Oval 151"/>
            <p:cNvSpPr>
              <a:spLocks noChangeArrowheads="1"/>
            </p:cNvSpPr>
            <p:nvPr/>
          </p:nvSpPr>
          <p:spPr bwMode="hidden">
            <a:xfrm>
              <a:off x="1379" y="1343"/>
              <a:ext cx="112" cy="45"/>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68" name="Oval 152"/>
            <p:cNvSpPr>
              <a:spLocks noChangeArrowheads="1"/>
            </p:cNvSpPr>
            <p:nvPr/>
          </p:nvSpPr>
          <p:spPr bwMode="hidden">
            <a:xfrm>
              <a:off x="1529" y="1156"/>
              <a:ext cx="112"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69" name="Oval 153"/>
            <p:cNvSpPr>
              <a:spLocks noChangeArrowheads="1"/>
            </p:cNvSpPr>
            <p:nvPr/>
          </p:nvSpPr>
          <p:spPr bwMode="hidden">
            <a:xfrm>
              <a:off x="1294" y="1222"/>
              <a:ext cx="112"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70" name="Oval 154"/>
            <p:cNvSpPr>
              <a:spLocks noChangeArrowheads="1"/>
            </p:cNvSpPr>
            <p:nvPr/>
          </p:nvSpPr>
          <p:spPr bwMode="hidden">
            <a:xfrm>
              <a:off x="1314" y="1112"/>
              <a:ext cx="112"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71" name="Oval 155"/>
            <p:cNvSpPr>
              <a:spLocks noChangeArrowheads="1"/>
            </p:cNvSpPr>
            <p:nvPr/>
          </p:nvSpPr>
          <p:spPr bwMode="hidden">
            <a:xfrm>
              <a:off x="1082" y="1166"/>
              <a:ext cx="111"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72" name="Oval 156"/>
            <p:cNvSpPr>
              <a:spLocks noChangeArrowheads="1"/>
            </p:cNvSpPr>
            <p:nvPr/>
          </p:nvSpPr>
          <p:spPr bwMode="hidden">
            <a:xfrm>
              <a:off x="877" y="1121"/>
              <a:ext cx="112"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73" name="Oval 157"/>
            <p:cNvSpPr>
              <a:spLocks noChangeArrowheads="1"/>
            </p:cNvSpPr>
            <p:nvPr/>
          </p:nvSpPr>
          <p:spPr bwMode="hidden">
            <a:xfrm>
              <a:off x="875" y="1216"/>
              <a:ext cx="111"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74" name="Oval 158"/>
            <p:cNvSpPr>
              <a:spLocks noChangeArrowheads="1"/>
            </p:cNvSpPr>
            <p:nvPr/>
          </p:nvSpPr>
          <p:spPr bwMode="hidden">
            <a:xfrm>
              <a:off x="680" y="1170"/>
              <a:ext cx="112"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75" name="Oval 159"/>
            <p:cNvSpPr>
              <a:spLocks noChangeArrowheads="1"/>
            </p:cNvSpPr>
            <p:nvPr/>
          </p:nvSpPr>
          <p:spPr bwMode="hidden">
            <a:xfrm>
              <a:off x="411" y="1232"/>
              <a:ext cx="111"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76" name="Oval 160"/>
            <p:cNvSpPr>
              <a:spLocks noChangeArrowheads="1"/>
            </p:cNvSpPr>
            <p:nvPr/>
          </p:nvSpPr>
          <p:spPr bwMode="hidden">
            <a:xfrm>
              <a:off x="434" y="1100"/>
              <a:ext cx="112"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77" name="Oval 161"/>
            <p:cNvSpPr>
              <a:spLocks noChangeArrowheads="1"/>
            </p:cNvSpPr>
            <p:nvPr/>
          </p:nvSpPr>
          <p:spPr bwMode="hidden">
            <a:xfrm>
              <a:off x="119" y="1312"/>
              <a:ext cx="111"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78" name="Oval 162"/>
            <p:cNvSpPr>
              <a:spLocks noChangeArrowheads="1"/>
            </p:cNvSpPr>
            <p:nvPr/>
          </p:nvSpPr>
          <p:spPr bwMode="hidden">
            <a:xfrm>
              <a:off x="858" y="1001"/>
              <a:ext cx="101" cy="38"/>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79" name="Oval 163"/>
            <p:cNvSpPr>
              <a:spLocks noChangeArrowheads="1"/>
            </p:cNvSpPr>
            <p:nvPr/>
          </p:nvSpPr>
          <p:spPr bwMode="hidden">
            <a:xfrm>
              <a:off x="1341" y="1013"/>
              <a:ext cx="101" cy="39"/>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80" name="Oval 164"/>
            <p:cNvSpPr>
              <a:spLocks noChangeArrowheads="1"/>
            </p:cNvSpPr>
            <p:nvPr/>
          </p:nvSpPr>
          <p:spPr bwMode="hidden">
            <a:xfrm>
              <a:off x="1739" y="1008"/>
              <a:ext cx="101" cy="38"/>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81" name="Oval 165"/>
            <p:cNvSpPr>
              <a:spLocks noChangeArrowheads="1"/>
            </p:cNvSpPr>
            <p:nvPr/>
          </p:nvSpPr>
          <p:spPr bwMode="hidden">
            <a:xfrm>
              <a:off x="2116" y="1001"/>
              <a:ext cx="100" cy="39"/>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82" name="Oval 166"/>
            <p:cNvSpPr>
              <a:spLocks noChangeArrowheads="1"/>
            </p:cNvSpPr>
            <p:nvPr/>
          </p:nvSpPr>
          <p:spPr bwMode="hidden">
            <a:xfrm>
              <a:off x="2320" y="941"/>
              <a:ext cx="101" cy="39"/>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83" name="Oval 167"/>
            <p:cNvSpPr>
              <a:spLocks noChangeArrowheads="1"/>
            </p:cNvSpPr>
            <p:nvPr/>
          </p:nvSpPr>
          <p:spPr bwMode="hidden">
            <a:xfrm>
              <a:off x="2601" y="995"/>
              <a:ext cx="101" cy="39"/>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84" name="Oval 168"/>
            <p:cNvSpPr>
              <a:spLocks noChangeArrowheads="1"/>
            </p:cNvSpPr>
            <p:nvPr/>
          </p:nvSpPr>
          <p:spPr bwMode="hidden">
            <a:xfrm>
              <a:off x="1667" y="1420"/>
              <a:ext cx="106" cy="5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85" name="Oval 169"/>
            <p:cNvSpPr>
              <a:spLocks noChangeArrowheads="1"/>
            </p:cNvSpPr>
            <p:nvPr/>
          </p:nvSpPr>
          <p:spPr bwMode="hidden">
            <a:xfrm>
              <a:off x="2557" y="1516"/>
              <a:ext cx="123" cy="5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86" name="Oval 170"/>
            <p:cNvSpPr>
              <a:spLocks noChangeArrowheads="1"/>
            </p:cNvSpPr>
            <p:nvPr/>
          </p:nvSpPr>
          <p:spPr bwMode="hidden">
            <a:xfrm>
              <a:off x="3619" y="1287"/>
              <a:ext cx="112" cy="51"/>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87" name="Oval 171"/>
            <p:cNvSpPr>
              <a:spLocks noChangeArrowheads="1"/>
            </p:cNvSpPr>
            <p:nvPr/>
          </p:nvSpPr>
          <p:spPr bwMode="hidden">
            <a:xfrm>
              <a:off x="3791" y="1212"/>
              <a:ext cx="111" cy="51"/>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88" name="Oval 172"/>
            <p:cNvSpPr>
              <a:spLocks noChangeArrowheads="1"/>
            </p:cNvSpPr>
            <p:nvPr/>
          </p:nvSpPr>
          <p:spPr bwMode="hidden">
            <a:xfrm>
              <a:off x="2134" y="908"/>
              <a:ext cx="79"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89" name="Oval 173"/>
            <p:cNvSpPr>
              <a:spLocks noChangeArrowheads="1"/>
            </p:cNvSpPr>
            <p:nvPr/>
          </p:nvSpPr>
          <p:spPr bwMode="hidden">
            <a:xfrm>
              <a:off x="1264" y="908"/>
              <a:ext cx="79"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90" name="Oval 174"/>
            <p:cNvSpPr>
              <a:spLocks noChangeArrowheads="1"/>
            </p:cNvSpPr>
            <p:nvPr/>
          </p:nvSpPr>
          <p:spPr bwMode="hidden">
            <a:xfrm>
              <a:off x="1471" y="869"/>
              <a:ext cx="79"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91" name="Oval 175"/>
            <p:cNvSpPr>
              <a:spLocks noChangeArrowheads="1"/>
            </p:cNvSpPr>
            <p:nvPr/>
          </p:nvSpPr>
          <p:spPr bwMode="hidden">
            <a:xfrm>
              <a:off x="1650" y="824"/>
              <a:ext cx="83"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92" name="Oval 176"/>
            <p:cNvSpPr>
              <a:spLocks noChangeArrowheads="1"/>
            </p:cNvSpPr>
            <p:nvPr/>
          </p:nvSpPr>
          <p:spPr bwMode="hidden">
            <a:xfrm>
              <a:off x="1918" y="869"/>
              <a:ext cx="84"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93" name="Oval 177"/>
            <p:cNvSpPr>
              <a:spLocks noChangeArrowheads="1"/>
            </p:cNvSpPr>
            <p:nvPr/>
          </p:nvSpPr>
          <p:spPr bwMode="hidden">
            <a:xfrm>
              <a:off x="1720" y="923"/>
              <a:ext cx="83"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94" name="Oval 178"/>
            <p:cNvSpPr>
              <a:spLocks noChangeArrowheads="1"/>
            </p:cNvSpPr>
            <p:nvPr/>
          </p:nvSpPr>
          <p:spPr bwMode="hidden">
            <a:xfrm>
              <a:off x="1913" y="957"/>
              <a:ext cx="95"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95" name="Oval 179"/>
            <p:cNvSpPr>
              <a:spLocks noChangeArrowheads="1"/>
            </p:cNvSpPr>
            <p:nvPr/>
          </p:nvSpPr>
          <p:spPr bwMode="hidden">
            <a:xfrm>
              <a:off x="1541" y="962"/>
              <a:ext cx="89"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96" name="Oval 180"/>
            <p:cNvSpPr>
              <a:spLocks noChangeArrowheads="1"/>
            </p:cNvSpPr>
            <p:nvPr/>
          </p:nvSpPr>
          <p:spPr bwMode="hidden">
            <a:xfrm>
              <a:off x="1076" y="953"/>
              <a:ext cx="101"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97" name="Oval 181"/>
            <p:cNvSpPr>
              <a:spLocks noChangeArrowheads="1"/>
            </p:cNvSpPr>
            <p:nvPr/>
          </p:nvSpPr>
          <p:spPr bwMode="hidden">
            <a:xfrm>
              <a:off x="1983" y="4027"/>
              <a:ext cx="195" cy="105"/>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98" name="Oval 182"/>
            <p:cNvSpPr>
              <a:spLocks noChangeArrowheads="1"/>
            </p:cNvSpPr>
            <p:nvPr/>
          </p:nvSpPr>
          <p:spPr bwMode="hidden">
            <a:xfrm>
              <a:off x="2460" y="3671"/>
              <a:ext cx="196" cy="112"/>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399" name="Oval 183"/>
            <p:cNvSpPr>
              <a:spLocks noChangeArrowheads="1"/>
            </p:cNvSpPr>
            <p:nvPr/>
          </p:nvSpPr>
          <p:spPr bwMode="hidden">
            <a:xfrm>
              <a:off x="3238" y="3121"/>
              <a:ext cx="168" cy="95"/>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00" name="Oval 184"/>
            <p:cNvSpPr>
              <a:spLocks noChangeArrowheads="1"/>
            </p:cNvSpPr>
            <p:nvPr/>
          </p:nvSpPr>
          <p:spPr bwMode="hidden">
            <a:xfrm>
              <a:off x="3550" y="2880"/>
              <a:ext cx="157" cy="89"/>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01" name="Oval 185"/>
            <p:cNvSpPr>
              <a:spLocks noChangeArrowheads="1"/>
            </p:cNvSpPr>
            <p:nvPr/>
          </p:nvSpPr>
          <p:spPr bwMode="hidden">
            <a:xfrm>
              <a:off x="2892" y="3377"/>
              <a:ext cx="168" cy="95"/>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02" name="Oval 186"/>
            <p:cNvSpPr>
              <a:spLocks noChangeArrowheads="1"/>
            </p:cNvSpPr>
            <p:nvPr/>
          </p:nvSpPr>
          <p:spPr bwMode="hidden">
            <a:xfrm>
              <a:off x="3869" y="2657"/>
              <a:ext cx="151" cy="84"/>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03" name="Oval 187"/>
            <p:cNvSpPr>
              <a:spLocks noChangeArrowheads="1"/>
            </p:cNvSpPr>
            <p:nvPr/>
          </p:nvSpPr>
          <p:spPr bwMode="hidden">
            <a:xfrm>
              <a:off x="4090" y="2475"/>
              <a:ext cx="156" cy="89"/>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04" name="Oval 188"/>
            <p:cNvSpPr>
              <a:spLocks noChangeArrowheads="1"/>
            </p:cNvSpPr>
            <p:nvPr/>
          </p:nvSpPr>
          <p:spPr bwMode="hidden">
            <a:xfrm>
              <a:off x="4327" y="2314"/>
              <a:ext cx="134" cy="72"/>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05" name="Oval 189"/>
            <p:cNvSpPr>
              <a:spLocks noChangeArrowheads="1"/>
            </p:cNvSpPr>
            <p:nvPr/>
          </p:nvSpPr>
          <p:spPr bwMode="hidden">
            <a:xfrm>
              <a:off x="4712" y="2022"/>
              <a:ext cx="134" cy="73"/>
            </a:xfrm>
            <a:prstGeom prst="ellipse">
              <a:avLst/>
            </a:prstGeom>
            <a:gradFill rotWithShape="0">
              <a:gsLst>
                <a:gs pos="0">
                  <a:schemeClr val="bg2"/>
                </a:gs>
                <a:gs pos="100000">
                  <a:schemeClr val="bg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06" name="Oval 190"/>
            <p:cNvSpPr>
              <a:spLocks noChangeArrowheads="1"/>
            </p:cNvSpPr>
            <p:nvPr/>
          </p:nvSpPr>
          <p:spPr bwMode="hidden">
            <a:xfrm>
              <a:off x="4533" y="2162"/>
              <a:ext cx="139" cy="61"/>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07" name="Oval 191"/>
            <p:cNvSpPr>
              <a:spLocks noChangeArrowheads="1"/>
            </p:cNvSpPr>
            <p:nvPr/>
          </p:nvSpPr>
          <p:spPr bwMode="hidden">
            <a:xfrm>
              <a:off x="4863" y="1920"/>
              <a:ext cx="128" cy="61"/>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08" name="Oval 192"/>
            <p:cNvSpPr>
              <a:spLocks noChangeArrowheads="1"/>
            </p:cNvSpPr>
            <p:nvPr/>
          </p:nvSpPr>
          <p:spPr bwMode="hidden">
            <a:xfrm>
              <a:off x="5009" y="1807"/>
              <a:ext cx="128" cy="61"/>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09" name="Oval 193"/>
            <p:cNvSpPr>
              <a:spLocks noChangeArrowheads="1"/>
            </p:cNvSpPr>
            <p:nvPr/>
          </p:nvSpPr>
          <p:spPr bwMode="hidden">
            <a:xfrm>
              <a:off x="5161" y="1702"/>
              <a:ext cx="123" cy="50"/>
            </a:xfrm>
            <a:prstGeom prst="ellipse">
              <a:avLst/>
            </a:prstGeom>
            <a:gradFill rotWithShape="0">
              <a:gsLst>
                <a:gs pos="0">
                  <a:schemeClr val="bg2"/>
                </a:gs>
                <a:gs pos="100000">
                  <a:schemeClr val="bg2">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10" name="Oval 194"/>
            <p:cNvSpPr>
              <a:spLocks noChangeArrowheads="1"/>
            </p:cNvSpPr>
            <p:nvPr/>
          </p:nvSpPr>
          <p:spPr bwMode="hidden">
            <a:xfrm>
              <a:off x="5277" y="1614"/>
              <a:ext cx="124" cy="51"/>
            </a:xfrm>
            <a:prstGeom prst="ellipse">
              <a:avLst/>
            </a:prstGeom>
            <a:gradFill rotWithShape="0">
              <a:gsLst>
                <a:gs pos="0">
                  <a:schemeClr val="bg2"/>
                </a:gs>
                <a:gs pos="100000">
                  <a:schemeClr val="bg2">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11" name="Oval 195"/>
            <p:cNvSpPr>
              <a:spLocks noChangeArrowheads="1"/>
            </p:cNvSpPr>
            <p:nvPr/>
          </p:nvSpPr>
          <p:spPr bwMode="hidden">
            <a:xfrm>
              <a:off x="5398" y="1521"/>
              <a:ext cx="123" cy="51"/>
            </a:xfrm>
            <a:prstGeom prst="ellipse">
              <a:avLst/>
            </a:prstGeom>
            <a:gradFill rotWithShape="0">
              <a:gsLst>
                <a:gs pos="0">
                  <a:schemeClr val="bg2"/>
                </a:gs>
                <a:gs pos="100000">
                  <a:schemeClr val="bg2">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12" name="Oval 196"/>
            <p:cNvSpPr>
              <a:spLocks noChangeArrowheads="1"/>
            </p:cNvSpPr>
            <p:nvPr/>
          </p:nvSpPr>
          <p:spPr bwMode="hidden">
            <a:xfrm>
              <a:off x="3255" y="4071"/>
              <a:ext cx="196" cy="106"/>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13" name="Oval 197"/>
            <p:cNvSpPr>
              <a:spLocks noChangeArrowheads="1"/>
            </p:cNvSpPr>
            <p:nvPr/>
          </p:nvSpPr>
          <p:spPr bwMode="hidden">
            <a:xfrm>
              <a:off x="3651" y="3693"/>
              <a:ext cx="196" cy="111"/>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14" name="Oval 198"/>
            <p:cNvSpPr>
              <a:spLocks noChangeArrowheads="1"/>
            </p:cNvSpPr>
            <p:nvPr/>
          </p:nvSpPr>
          <p:spPr bwMode="hidden">
            <a:xfrm>
              <a:off x="4773" y="3705"/>
              <a:ext cx="201" cy="106"/>
            </a:xfrm>
            <a:prstGeom prst="ellipse">
              <a:avLst/>
            </a:prstGeom>
            <a:gradFill rotWithShape="0">
              <a:gsLst>
                <a:gs pos="0">
                  <a:schemeClr val="accent2"/>
                </a:gs>
                <a:gs pos="100000">
                  <a:schemeClr val="accent2">
                    <a:gamma/>
                    <a:shade val="3921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15" name="Oval 199"/>
            <p:cNvSpPr>
              <a:spLocks noChangeArrowheads="1"/>
            </p:cNvSpPr>
            <p:nvPr/>
          </p:nvSpPr>
          <p:spPr bwMode="hidden">
            <a:xfrm>
              <a:off x="4491" y="4049"/>
              <a:ext cx="196" cy="105"/>
            </a:xfrm>
            <a:prstGeom prst="ellipse">
              <a:avLst/>
            </a:prstGeom>
            <a:gradFill rotWithShape="0">
              <a:gsLst>
                <a:gs pos="0">
                  <a:schemeClr val="accent2"/>
                </a:gs>
                <a:gs pos="100000">
                  <a:schemeClr val="accent2">
                    <a:gamma/>
                    <a:shade val="3921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16" name="Oval 200"/>
            <p:cNvSpPr>
              <a:spLocks noChangeArrowheads="1"/>
            </p:cNvSpPr>
            <p:nvPr/>
          </p:nvSpPr>
          <p:spPr bwMode="hidden">
            <a:xfrm>
              <a:off x="3989" y="3396"/>
              <a:ext cx="168" cy="96"/>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17" name="Oval 201"/>
            <p:cNvSpPr>
              <a:spLocks noChangeArrowheads="1"/>
            </p:cNvSpPr>
            <p:nvPr/>
          </p:nvSpPr>
          <p:spPr bwMode="hidden">
            <a:xfrm>
              <a:off x="4263" y="3141"/>
              <a:ext cx="167" cy="95"/>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18" name="Oval 202"/>
            <p:cNvSpPr>
              <a:spLocks noChangeArrowheads="1"/>
            </p:cNvSpPr>
            <p:nvPr/>
          </p:nvSpPr>
          <p:spPr bwMode="hidden">
            <a:xfrm>
              <a:off x="5044" y="3418"/>
              <a:ext cx="167" cy="95"/>
            </a:xfrm>
            <a:prstGeom prst="ellipse">
              <a:avLst/>
            </a:prstGeom>
            <a:gradFill rotWithShape="0">
              <a:gsLst>
                <a:gs pos="0">
                  <a:schemeClr val="accent2"/>
                </a:gs>
                <a:gs pos="100000">
                  <a:schemeClr val="accent2">
                    <a:gamma/>
                    <a:shade val="3921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19" name="Oval 203"/>
            <p:cNvSpPr>
              <a:spLocks noChangeArrowheads="1"/>
            </p:cNvSpPr>
            <p:nvPr/>
          </p:nvSpPr>
          <p:spPr bwMode="hidden">
            <a:xfrm>
              <a:off x="4553" y="2873"/>
              <a:ext cx="156" cy="83"/>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20" name="Oval 204"/>
            <p:cNvSpPr>
              <a:spLocks noChangeArrowheads="1"/>
            </p:cNvSpPr>
            <p:nvPr/>
          </p:nvSpPr>
          <p:spPr bwMode="hidden">
            <a:xfrm>
              <a:off x="5293" y="3116"/>
              <a:ext cx="168" cy="95"/>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21" name="Oval 205"/>
            <p:cNvSpPr>
              <a:spLocks noChangeArrowheads="1"/>
            </p:cNvSpPr>
            <p:nvPr/>
          </p:nvSpPr>
          <p:spPr bwMode="hidden">
            <a:xfrm>
              <a:off x="5497" y="2879"/>
              <a:ext cx="156" cy="89"/>
            </a:xfrm>
            <a:prstGeom prst="ellipse">
              <a:avLst/>
            </a:prstGeom>
            <a:gradFill rotWithShape="0">
              <a:gsLst>
                <a:gs pos="0">
                  <a:schemeClr val="accent2"/>
                </a:gs>
                <a:gs pos="100000">
                  <a:schemeClr val="accent2">
                    <a:gamma/>
                    <a:shade val="3921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22" name="Oval 206"/>
            <p:cNvSpPr>
              <a:spLocks noChangeArrowheads="1"/>
            </p:cNvSpPr>
            <p:nvPr/>
          </p:nvSpPr>
          <p:spPr bwMode="hidden">
            <a:xfrm>
              <a:off x="4772" y="2673"/>
              <a:ext cx="156" cy="83"/>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23" name="Oval 207"/>
            <p:cNvSpPr>
              <a:spLocks noChangeArrowheads="1"/>
            </p:cNvSpPr>
            <p:nvPr/>
          </p:nvSpPr>
          <p:spPr bwMode="hidden">
            <a:xfrm>
              <a:off x="4966" y="2488"/>
              <a:ext cx="156" cy="84"/>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24" name="Oval 208"/>
            <p:cNvSpPr>
              <a:spLocks noChangeArrowheads="1"/>
            </p:cNvSpPr>
            <p:nvPr/>
          </p:nvSpPr>
          <p:spPr bwMode="hidden">
            <a:xfrm>
              <a:off x="5444" y="2052"/>
              <a:ext cx="134" cy="73"/>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25" name="Oval 209"/>
            <p:cNvSpPr>
              <a:spLocks noChangeArrowheads="1"/>
            </p:cNvSpPr>
            <p:nvPr/>
          </p:nvSpPr>
          <p:spPr bwMode="hidden">
            <a:xfrm>
              <a:off x="5161" y="2314"/>
              <a:ext cx="140" cy="73"/>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26" name="Oval 210"/>
            <p:cNvSpPr>
              <a:spLocks noChangeArrowheads="1"/>
            </p:cNvSpPr>
            <p:nvPr/>
          </p:nvSpPr>
          <p:spPr bwMode="hidden">
            <a:xfrm>
              <a:off x="5318" y="2176"/>
              <a:ext cx="134" cy="61"/>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27" name="Oval 211"/>
            <p:cNvSpPr>
              <a:spLocks noChangeArrowheads="1"/>
            </p:cNvSpPr>
            <p:nvPr/>
          </p:nvSpPr>
          <p:spPr bwMode="hidden">
            <a:xfrm>
              <a:off x="5581" y="1933"/>
              <a:ext cx="128" cy="61"/>
            </a:xfrm>
            <a:prstGeom prst="ellipse">
              <a:avLst/>
            </a:prstGeom>
            <a:gradFill rotWithShape="0">
              <a:gsLst>
                <a:gs pos="0">
                  <a:schemeClr val="accent2"/>
                </a:gs>
                <a:gs pos="100000">
                  <a:schemeClr val="accent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28" name="Oval 212"/>
            <p:cNvSpPr>
              <a:spLocks noChangeArrowheads="1"/>
            </p:cNvSpPr>
            <p:nvPr/>
          </p:nvSpPr>
          <p:spPr bwMode="hidden">
            <a:xfrm>
              <a:off x="5689" y="1811"/>
              <a:ext cx="128" cy="61"/>
            </a:xfrm>
            <a:prstGeom prst="ellipse">
              <a:avLst/>
            </a:prstGeom>
            <a:gradFill rotWithShape="0">
              <a:gsLst>
                <a:gs pos="0">
                  <a:schemeClr val="accent2"/>
                </a:gs>
                <a:gs pos="100000">
                  <a:schemeClr val="accent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29" name="Oval 213"/>
            <p:cNvSpPr>
              <a:spLocks noChangeArrowheads="1"/>
            </p:cNvSpPr>
            <p:nvPr/>
          </p:nvSpPr>
          <p:spPr bwMode="hidden">
            <a:xfrm>
              <a:off x="5663" y="2680"/>
              <a:ext cx="156" cy="83"/>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30" name="Oval 214"/>
            <p:cNvSpPr>
              <a:spLocks noChangeArrowheads="1"/>
            </p:cNvSpPr>
            <p:nvPr/>
          </p:nvSpPr>
          <p:spPr bwMode="hidden">
            <a:xfrm>
              <a:off x="-65" y="2865"/>
              <a:ext cx="150" cy="89"/>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31" name="Oval 215"/>
            <p:cNvSpPr>
              <a:spLocks noChangeArrowheads="1"/>
            </p:cNvSpPr>
            <p:nvPr/>
          </p:nvSpPr>
          <p:spPr bwMode="hidden">
            <a:xfrm>
              <a:off x="2" y="2477"/>
              <a:ext cx="156" cy="89"/>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32" name="Oval 216"/>
            <p:cNvSpPr>
              <a:spLocks noChangeArrowheads="1"/>
            </p:cNvSpPr>
            <p:nvPr/>
          </p:nvSpPr>
          <p:spPr bwMode="hidden">
            <a:xfrm>
              <a:off x="-9" y="1436"/>
              <a:ext cx="106"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sp>
          <p:nvSpPr>
            <p:cNvPr id="137433" name="Oval 217"/>
            <p:cNvSpPr>
              <a:spLocks noChangeArrowheads="1"/>
            </p:cNvSpPr>
            <p:nvPr/>
          </p:nvSpPr>
          <p:spPr bwMode="hidden">
            <a:xfrm>
              <a:off x="5624" y="4010"/>
              <a:ext cx="201" cy="106"/>
            </a:xfrm>
            <a:prstGeom prst="ellipse">
              <a:avLst/>
            </a:prstGeom>
            <a:gradFill rotWithShape="0">
              <a:gsLst>
                <a:gs pos="0">
                  <a:schemeClr val="accent2"/>
                </a:gs>
                <a:gs pos="100000">
                  <a:schemeClr val="accent2">
                    <a:gamma/>
                    <a:shade val="3921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p>
          </p:txBody>
        </p:sp>
      </p:grpSp>
      <p:sp>
        <p:nvSpPr>
          <p:cNvPr id="137434" name="Rectangle 218"/>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latin typeface="Arial" charset="0"/>
              </a:defRPr>
            </a:lvl1pPr>
          </a:lstStyle>
          <a:p>
            <a:pPr>
              <a:defRPr/>
            </a:pPr>
            <a:fld id="{7B72A007-E9A3-4AA8-89E4-5F07FB1ED68C}" type="slidenum">
              <a:rPr lang="en-GB"/>
              <a:pPr>
                <a:defRPr/>
              </a:pPr>
              <a:t>‹#›</a:t>
            </a:fld>
            <a:endParaRPr lang="en-GB"/>
          </a:p>
        </p:txBody>
      </p:sp>
      <p:sp>
        <p:nvSpPr>
          <p:cNvPr id="137435" name="Rectangle 219"/>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latin typeface="Arial" charset="0"/>
              </a:defRPr>
            </a:lvl1pPr>
          </a:lstStyle>
          <a:p>
            <a:pPr>
              <a:defRPr/>
            </a:pPr>
            <a:endParaRPr lang="en-GB"/>
          </a:p>
        </p:txBody>
      </p:sp>
      <p:sp>
        <p:nvSpPr>
          <p:cNvPr id="137436" name="Rectangle 220"/>
          <p:cNvSpPr>
            <a:spLocks noGrp="1" noChangeArrowheads="1"/>
          </p:cNvSpPr>
          <p:nvPr>
            <p:ph type="ftr" sz="quarter" idx="3"/>
          </p:nvPr>
        </p:nvSpPr>
        <p:spPr bwMode="auto">
          <a:xfrm>
            <a:off x="3124200" y="624363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latin typeface="Arial" charset="0"/>
              </a:defRPr>
            </a:lvl1pPr>
          </a:lstStyle>
          <a:p>
            <a:pPr>
              <a:defRPr/>
            </a:pPr>
            <a:endParaRPr lang="en-GB"/>
          </a:p>
        </p:txBody>
      </p:sp>
      <p:sp>
        <p:nvSpPr>
          <p:cNvPr id="137437" name="Rectangle 221"/>
          <p:cNvSpPr>
            <a:spLocks noGrp="1" noChangeArrowheads="1"/>
          </p:cNvSpPr>
          <p:nvPr>
            <p:ph type="body" idx="1"/>
          </p:nvPr>
        </p:nvSpPr>
        <p:spPr bwMode="auto">
          <a:xfrm>
            <a:off x="457200" y="1600200"/>
            <a:ext cx="8229600" cy="453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37438" name="Rectangle 22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Tree>
  </p:cSld>
  <p:clrMap bg1="dk2" tx1="lt1" bg2="dk1" tx2="lt2" accent1="accent1" accent2="accent2" accent3="accent3" accent4="accent4" accent5="accent5" accent6="accent6" hlink="hlink" folHlink="folHlink"/>
  <p:sldLayoutIdLst>
    <p:sldLayoutId id="2147484335" r:id="rId1"/>
    <p:sldLayoutId id="2147484303" r:id="rId2"/>
    <p:sldLayoutId id="2147484304" r:id="rId3"/>
    <p:sldLayoutId id="2147484305" r:id="rId4"/>
    <p:sldLayoutId id="2147484306" r:id="rId5"/>
    <p:sldLayoutId id="2147484307" r:id="rId6"/>
    <p:sldLayoutId id="2147484308" r:id="rId7"/>
    <p:sldLayoutId id="2147484309" r:id="rId8"/>
    <p:sldLayoutId id="2147484310" r:id="rId9"/>
    <p:sldLayoutId id="2147484311" r:id="rId10"/>
    <p:sldLayoutId id="2147484312"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5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Font typeface="Wingdings" pitchFamily="2" charset="2"/>
        <a:buBlip>
          <a:blip r:embed="rId13"/>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5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0"/>
            <a:ext cx="7242175" cy="1981200"/>
            <a:chOff x="0" y="0"/>
            <a:chExt cx="4562" cy="1248"/>
          </a:xfrm>
        </p:grpSpPr>
        <p:sp>
          <p:nvSpPr>
            <p:cNvPr id="222211" name="Freeform 3"/>
            <p:cNvSpPr>
              <a:spLocks/>
            </p:cNvSpPr>
            <p:nvPr/>
          </p:nvSpPr>
          <p:spPr bwMode="hidden">
            <a:xfrm>
              <a:off x="0" y="583"/>
              <a:ext cx="4487" cy="665"/>
            </a:xfrm>
            <a:custGeom>
              <a:avLst/>
              <a:gdLst>
                <a:gd name="T0" fmla="*/ 4800 w 4806"/>
                <a:gd name="T1" fmla="*/ 299 h 665"/>
                <a:gd name="T2" fmla="*/ 0 w 4806"/>
                <a:gd name="T3" fmla="*/ 665 h 665"/>
                <a:gd name="T4" fmla="*/ 0 w 4806"/>
                <a:gd name="T5" fmla="*/ 0 h 665"/>
                <a:gd name="T6" fmla="*/ 4806 w 4806"/>
                <a:gd name="T7" fmla="*/ 1 h 665"/>
                <a:gd name="T8" fmla="*/ 4800 w 4806"/>
                <a:gd name="T9" fmla="*/ 153 h 665"/>
                <a:gd name="T10" fmla="*/ 4800 w 4806"/>
                <a:gd name="T11" fmla="*/ 299 h 665"/>
              </a:gdLst>
              <a:ahLst/>
              <a:cxnLst>
                <a:cxn ang="0">
                  <a:pos x="T0" y="T1"/>
                </a:cxn>
                <a:cxn ang="0">
                  <a:pos x="T2" y="T3"/>
                </a:cxn>
                <a:cxn ang="0">
                  <a:pos x="T4" y="T5"/>
                </a:cxn>
                <a:cxn ang="0">
                  <a:pos x="T6" y="T7"/>
                </a:cxn>
                <a:cxn ang="0">
                  <a:pos x="T8" y="T9"/>
                </a:cxn>
                <a:cxn ang="0">
                  <a:pos x="T10" y="T11"/>
                </a:cxn>
              </a:cxnLst>
              <a:rect l="0" t="0" r="r" b="b"/>
              <a:pathLst>
                <a:path w="4806" h="665">
                  <a:moveTo>
                    <a:pt x="4800" y="299"/>
                  </a:moveTo>
                  <a:lnTo>
                    <a:pt x="0" y="665"/>
                  </a:lnTo>
                  <a:lnTo>
                    <a:pt x="0" y="0"/>
                  </a:lnTo>
                  <a:lnTo>
                    <a:pt x="4806" y="1"/>
                  </a:lnTo>
                  <a:lnTo>
                    <a:pt x="4800" y="153"/>
                  </a:lnTo>
                  <a:lnTo>
                    <a:pt x="4800" y="299"/>
                  </a:lnTo>
                  <a:close/>
                </a:path>
              </a:pathLst>
            </a:custGeom>
            <a:gradFill rotWithShape="1">
              <a:gsLst>
                <a:gs pos="0">
                  <a:schemeClr val="bg1">
                    <a:gamma/>
                    <a:shade val="94118"/>
                    <a:invGamma/>
                  </a:schemeClr>
                </a:gs>
                <a:gs pos="100000">
                  <a:schemeClr val="bg1"/>
                </a:gs>
              </a:gsLst>
              <a:lin ang="0" scaled="1"/>
            </a:gradFill>
            <a:ln>
              <a:noFill/>
            </a:ln>
            <a:extLst>
              <a:ext uri="{91240B29-F687-4F45-9708-019B960494DF}">
                <a14:hiddenLine xmlns:a14="http://schemas.microsoft.com/office/drawing/2010/main" w="9525">
                  <a:solidFill>
                    <a:schemeClr val="tx1"/>
                  </a:solidFill>
                  <a:round/>
                  <a:headEnd/>
                  <a:tailEnd/>
                </a14:hiddenLine>
              </a:ext>
            </a:extLst>
          </p:spPr>
          <p:txBody>
            <a:bodyPr/>
            <a:lstStyle/>
            <a:p>
              <a:pPr>
                <a:defRPr/>
              </a:pPr>
              <a:endParaRPr lang="en-GB"/>
            </a:p>
          </p:txBody>
        </p:sp>
        <p:sp>
          <p:nvSpPr>
            <p:cNvPr id="2057" name="Freeform 4"/>
            <p:cNvSpPr>
              <a:spLocks/>
            </p:cNvSpPr>
            <p:nvPr/>
          </p:nvSpPr>
          <p:spPr bwMode="hidden">
            <a:xfrm>
              <a:off x="0" y="0"/>
              <a:ext cx="4562" cy="1199"/>
            </a:xfrm>
            <a:custGeom>
              <a:avLst/>
              <a:gdLst>
                <a:gd name="T0" fmla="*/ 4560 w 4562"/>
                <a:gd name="T1" fmla="*/ 932 h 1199"/>
                <a:gd name="T2" fmla="*/ 0 w 4562"/>
                <a:gd name="T3" fmla="*/ 1199 h 1199"/>
                <a:gd name="T4" fmla="*/ 0 w 4562"/>
                <a:gd name="T5" fmla="*/ 0 h 1199"/>
                <a:gd name="T6" fmla="*/ 4562 w 4562"/>
                <a:gd name="T7" fmla="*/ 0 h 1199"/>
                <a:gd name="T8" fmla="*/ 4560 w 4562"/>
                <a:gd name="T9" fmla="*/ 932 h 1199"/>
                <a:gd name="T10" fmla="*/ 4560 w 4562"/>
                <a:gd name="T11" fmla="*/ 932 h 119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562" h="1199">
                  <a:moveTo>
                    <a:pt x="4560" y="932"/>
                  </a:moveTo>
                  <a:lnTo>
                    <a:pt x="0" y="1199"/>
                  </a:lnTo>
                  <a:lnTo>
                    <a:pt x="0" y="0"/>
                  </a:lnTo>
                  <a:lnTo>
                    <a:pt x="4562" y="0"/>
                  </a:lnTo>
                  <a:lnTo>
                    <a:pt x="4560" y="932"/>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chemeClr val="tx1"/>
                  </a:solidFill>
                  <a:round/>
                  <a:headEnd/>
                  <a:tailEnd/>
                </a14:hiddenLine>
              </a:ext>
            </a:extLst>
          </p:spPr>
          <p:txBody>
            <a:bodyPr/>
            <a:lstStyle/>
            <a:p>
              <a:endParaRPr lang="en-GB"/>
            </a:p>
          </p:txBody>
        </p:sp>
      </p:grpSp>
      <p:sp>
        <p:nvSpPr>
          <p:cNvPr id="222213" name="Rectangle 5"/>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222214" name="Rectangle 6"/>
          <p:cNvSpPr>
            <a:spLocks noGrp="1" noChangeArrowheads="1"/>
          </p:cNvSpPr>
          <p:nvPr>
            <p:ph type="body" idx="1"/>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22215" name="Rectangle 7"/>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latin typeface="+mn-lt"/>
              </a:defRPr>
            </a:lvl1pPr>
          </a:lstStyle>
          <a:p>
            <a:pPr>
              <a:defRPr/>
            </a:pPr>
            <a:endParaRPr lang="en-GB"/>
          </a:p>
        </p:txBody>
      </p:sp>
      <p:sp>
        <p:nvSpPr>
          <p:cNvPr id="222216" name="Rectangle 8"/>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latin typeface="+mn-lt"/>
              </a:defRPr>
            </a:lvl1pPr>
          </a:lstStyle>
          <a:p>
            <a:pPr>
              <a:defRPr/>
            </a:pPr>
            <a:endParaRPr lang="en-GB"/>
          </a:p>
        </p:txBody>
      </p:sp>
      <p:sp>
        <p:nvSpPr>
          <p:cNvPr id="222217" name="Rectangle 9"/>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latin typeface="+mn-lt"/>
              </a:defRPr>
            </a:lvl1pPr>
          </a:lstStyle>
          <a:p>
            <a:pPr>
              <a:defRPr/>
            </a:pPr>
            <a:fld id="{E2205DCB-045C-4CB6-AB31-E882D5624680}" type="slidenum">
              <a:rPr lang="en-GB"/>
              <a:pPr>
                <a:defRPr/>
              </a:pPr>
              <a:t>‹#›</a:t>
            </a:fld>
            <a:endParaRPr lang="en-GB"/>
          </a:p>
        </p:txBody>
      </p:sp>
    </p:spTree>
  </p:cSld>
  <p:clrMap bg1="dk2" tx1="lt1" bg2="dk1" tx2="lt2" accent1="accent1" accent2="accent2" accent3="accent3" accent4="accent4" accent5="accent5" accent6="accent6" hlink="hlink" folHlink="folHlink"/>
  <p:sldLayoutIdLst>
    <p:sldLayoutId id="2147484336" r:id="rId1"/>
    <p:sldLayoutId id="2147484313" r:id="rId2"/>
    <p:sldLayoutId id="2147484314" r:id="rId3"/>
    <p:sldLayoutId id="2147484315" r:id="rId4"/>
    <p:sldLayoutId id="2147484316" r:id="rId5"/>
    <p:sldLayoutId id="2147484317" r:id="rId6"/>
    <p:sldLayoutId id="2147484318" r:id="rId7"/>
    <p:sldLayoutId id="2147484319" r:id="rId8"/>
    <p:sldLayoutId id="2147484320" r:id="rId9"/>
    <p:sldLayoutId id="2147484321" r:id="rId10"/>
    <p:sldLayoutId id="2147484322" r:id="rId11"/>
    <p:sldLayoutId id="2147484323" r:id="rId12"/>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9144000" cy="6856413"/>
            <a:chOff x="0" y="0"/>
            <a:chExt cx="5760" cy="4319"/>
          </a:xfrm>
        </p:grpSpPr>
        <p:sp>
          <p:nvSpPr>
            <p:cNvPr id="520195"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196"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197"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083" name="Freeform 6"/>
            <p:cNvSpPr>
              <a:spLocks/>
            </p:cNvSpPr>
            <p:nvPr/>
          </p:nvSpPr>
          <p:spPr bwMode="hidden">
            <a:xfrm>
              <a:off x="4038" y="3577"/>
              <a:ext cx="1720" cy="65"/>
            </a:xfrm>
            <a:custGeom>
              <a:avLst/>
              <a:gdLst>
                <a:gd name="T0" fmla="*/ 1690 w 1722"/>
                <a:gd name="T1" fmla="*/ 50 h 66"/>
                <a:gd name="T2" fmla="*/ 1690 w 1722"/>
                <a:gd name="T3" fmla="*/ 44 h 66"/>
                <a:gd name="T4" fmla="*/ 0 w 1722"/>
                <a:gd name="T5" fmla="*/ 0 h 66"/>
                <a:gd name="T6" fmla="*/ 0 w 1722"/>
                <a:gd name="T7" fmla="*/ 33 h 66"/>
                <a:gd name="T8" fmla="*/ 1690 w 1722"/>
                <a:gd name="T9" fmla="*/ 50 h 66"/>
                <a:gd name="T10" fmla="*/ 1690 w 1722"/>
                <a:gd name="T11" fmla="*/ 50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20199"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solidFill>
                  <a:srgbClr val="FFFFFF"/>
                </a:solidFill>
                <a:latin typeface="Arial" pitchFamily="34" charset="0"/>
              </a:endParaRPr>
            </a:p>
          </p:txBody>
        </p:sp>
        <p:sp>
          <p:nvSpPr>
            <p:cNvPr id="3085" name="Freeform 8"/>
            <p:cNvSpPr>
              <a:spLocks/>
            </p:cNvSpPr>
            <p:nvPr/>
          </p:nvSpPr>
          <p:spPr bwMode="hidden">
            <a:xfrm>
              <a:off x="4784" y="3702"/>
              <a:ext cx="974" cy="101"/>
            </a:xfrm>
            <a:custGeom>
              <a:avLst/>
              <a:gdLst>
                <a:gd name="T0" fmla="*/ 959 w 975"/>
                <a:gd name="T1" fmla="*/ 48 h 101"/>
                <a:gd name="T2" fmla="*/ 959 w 975"/>
                <a:gd name="T3" fmla="*/ 0 h 101"/>
                <a:gd name="T4" fmla="*/ 0 w 975"/>
                <a:gd name="T5" fmla="*/ 24 h 101"/>
                <a:gd name="T6" fmla="*/ 0 w 975"/>
                <a:gd name="T7" fmla="*/ 101 h 101"/>
                <a:gd name="T8" fmla="*/ 959 w 975"/>
                <a:gd name="T9" fmla="*/ 48 h 101"/>
                <a:gd name="T10" fmla="*/ 959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86" name="Freeform 9"/>
            <p:cNvSpPr>
              <a:spLocks/>
            </p:cNvSpPr>
            <p:nvPr/>
          </p:nvSpPr>
          <p:spPr bwMode="hidden">
            <a:xfrm>
              <a:off x="3619" y="3815"/>
              <a:ext cx="2139" cy="198"/>
            </a:xfrm>
            <a:custGeom>
              <a:avLst/>
              <a:gdLst>
                <a:gd name="T0" fmla="*/ 2109 w 2141"/>
                <a:gd name="T1" fmla="*/ 0 h 198"/>
                <a:gd name="T2" fmla="*/ 0 w 2141"/>
                <a:gd name="T3" fmla="*/ 156 h 198"/>
                <a:gd name="T4" fmla="*/ 0 w 2141"/>
                <a:gd name="T5" fmla="*/ 198 h 198"/>
                <a:gd name="T6" fmla="*/ 2109 w 2141"/>
                <a:gd name="T7" fmla="*/ 0 h 198"/>
                <a:gd name="T8" fmla="*/ 2109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20202"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088" name="Freeform 11"/>
            <p:cNvSpPr>
              <a:spLocks/>
            </p:cNvSpPr>
            <p:nvPr/>
          </p:nvSpPr>
          <p:spPr bwMode="hidden">
            <a:xfrm>
              <a:off x="2097" y="4043"/>
              <a:ext cx="2514" cy="276"/>
            </a:xfrm>
            <a:custGeom>
              <a:avLst/>
              <a:gdLst>
                <a:gd name="T0" fmla="*/ 2134 w 2517"/>
                <a:gd name="T1" fmla="*/ 276 h 276"/>
                <a:gd name="T2" fmla="*/ 2469 w 2517"/>
                <a:gd name="T3" fmla="*/ 204 h 276"/>
                <a:gd name="T4" fmla="*/ 2212 w 2517"/>
                <a:gd name="T5" fmla="*/ 0 h 276"/>
                <a:gd name="T6" fmla="*/ 0 w 2517"/>
                <a:gd name="T7" fmla="*/ 276 h 276"/>
                <a:gd name="T8" fmla="*/ 2134 w 2517"/>
                <a:gd name="T9" fmla="*/ 276 h 276"/>
                <a:gd name="T10" fmla="*/ 2134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20204"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090" name="Freeform 13"/>
            <p:cNvSpPr>
              <a:spLocks/>
            </p:cNvSpPr>
            <p:nvPr/>
          </p:nvSpPr>
          <p:spPr bwMode="hidden">
            <a:xfrm>
              <a:off x="5030" y="3151"/>
              <a:ext cx="728" cy="240"/>
            </a:xfrm>
            <a:custGeom>
              <a:avLst/>
              <a:gdLst>
                <a:gd name="T0" fmla="*/ 713 w 729"/>
                <a:gd name="T1" fmla="*/ 240 h 240"/>
                <a:gd name="T2" fmla="*/ 0 w 729"/>
                <a:gd name="T3" fmla="*/ 0 h 240"/>
                <a:gd name="T4" fmla="*/ 0 w 729"/>
                <a:gd name="T5" fmla="*/ 6 h 240"/>
                <a:gd name="T6" fmla="*/ 713 w 729"/>
                <a:gd name="T7" fmla="*/ 240 h 240"/>
                <a:gd name="T8" fmla="*/ 713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20206"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092" name="Freeform 15"/>
            <p:cNvSpPr>
              <a:spLocks/>
            </p:cNvSpPr>
            <p:nvPr/>
          </p:nvSpPr>
          <p:spPr bwMode="hidden">
            <a:xfrm>
              <a:off x="5030" y="3049"/>
              <a:ext cx="728" cy="318"/>
            </a:xfrm>
            <a:custGeom>
              <a:avLst/>
              <a:gdLst>
                <a:gd name="T0" fmla="*/ 713 w 729"/>
                <a:gd name="T1" fmla="*/ 318 h 318"/>
                <a:gd name="T2" fmla="*/ 713 w 729"/>
                <a:gd name="T3" fmla="*/ 312 h 318"/>
                <a:gd name="T4" fmla="*/ 0 w 729"/>
                <a:gd name="T5" fmla="*/ 0 h 318"/>
                <a:gd name="T6" fmla="*/ 0 w 729"/>
                <a:gd name="T7" fmla="*/ 54 h 318"/>
                <a:gd name="T8" fmla="*/ 713 w 729"/>
                <a:gd name="T9" fmla="*/ 318 h 318"/>
                <a:gd name="T10" fmla="*/ 713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20208"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09"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10"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096"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20212"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098"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20214"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15"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solidFill>
                  <a:srgbClr val="FFFFFF"/>
                </a:solidFill>
                <a:latin typeface="Arial" pitchFamily="34" charset="0"/>
              </a:endParaRPr>
            </a:p>
          </p:txBody>
        </p:sp>
        <p:sp>
          <p:nvSpPr>
            <p:cNvPr id="520216"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102"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20218"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19"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105" name="Freeform 28"/>
            <p:cNvSpPr>
              <a:spLocks/>
            </p:cNvSpPr>
            <p:nvPr/>
          </p:nvSpPr>
          <p:spPr bwMode="hidden">
            <a:xfrm>
              <a:off x="5698" y="653"/>
              <a:ext cx="60" cy="311"/>
            </a:xfrm>
            <a:custGeom>
              <a:avLst/>
              <a:gdLst>
                <a:gd name="T0" fmla="*/ 0 w 60"/>
                <a:gd name="T1" fmla="*/ 144 h 312"/>
                <a:gd name="T2" fmla="*/ 60 w 60"/>
                <a:gd name="T3" fmla="*/ 296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20221"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3107"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20223"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24"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25"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26"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27"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28"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29"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30"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grpSp>
          <p:nvGrpSpPr>
            <p:cNvPr id="3116" name="Group 39"/>
            <p:cNvGrpSpPr>
              <a:grpSpLocks/>
            </p:cNvGrpSpPr>
            <p:nvPr userDrawn="1"/>
          </p:nvGrpSpPr>
          <p:grpSpPr bwMode="auto">
            <a:xfrm>
              <a:off x="0" y="1632"/>
              <a:ext cx="5758" cy="1858"/>
              <a:chOff x="0" y="1632"/>
              <a:chExt cx="5758" cy="1858"/>
            </a:xfrm>
          </p:grpSpPr>
          <p:sp>
            <p:nvSpPr>
              <p:cNvPr id="520232"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33"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grpSp>
      </p:grpSp>
      <p:sp>
        <p:nvSpPr>
          <p:cNvPr id="520234" name="Rectangle 42"/>
          <p:cNvSpPr>
            <a:spLocks noGrp="1" noChangeArrowheads="1"/>
          </p:cNvSpPr>
          <p:nvPr>
            <p:ph type="title"/>
          </p:nvPr>
        </p:nvSpPr>
        <p:spPr bwMode="auto">
          <a:xfrm>
            <a:off x="457200" y="277813"/>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520235" name="Rectangle 4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520236" name="Rectangle 44"/>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solidFill>
                  <a:srgbClr val="FFFFFF"/>
                </a:solidFill>
                <a:effectLst>
                  <a:outerShdw blurRad="38100" dist="38100" dir="2700000" algn="tl">
                    <a:srgbClr val="000000"/>
                  </a:outerShdw>
                </a:effectLst>
                <a:latin typeface="Arial" pitchFamily="34" charset="0"/>
              </a:defRPr>
            </a:lvl1pPr>
          </a:lstStyle>
          <a:p>
            <a:pPr>
              <a:defRPr/>
            </a:pPr>
            <a:endParaRPr lang="en-GB"/>
          </a:p>
        </p:txBody>
      </p:sp>
      <p:sp>
        <p:nvSpPr>
          <p:cNvPr id="520237" name="Rectangle 4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solidFill>
                  <a:srgbClr val="FFFFFF"/>
                </a:solidFill>
                <a:effectLst>
                  <a:outerShdw blurRad="38100" dist="38100" dir="2700000" algn="tl">
                    <a:srgbClr val="000000"/>
                  </a:outerShdw>
                </a:effectLst>
                <a:latin typeface="Arial" pitchFamily="34" charset="0"/>
              </a:defRPr>
            </a:lvl1pPr>
          </a:lstStyle>
          <a:p>
            <a:pPr>
              <a:defRPr/>
            </a:pPr>
            <a:endParaRPr lang="en-GB"/>
          </a:p>
        </p:txBody>
      </p:sp>
      <p:sp>
        <p:nvSpPr>
          <p:cNvPr id="520238" name="Rectangle 46"/>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rgbClr val="FFFFFF"/>
                </a:solidFill>
                <a:effectLst>
                  <a:outerShdw blurRad="38100" dist="38100" dir="2700000" algn="tl">
                    <a:srgbClr val="000000"/>
                  </a:outerShdw>
                </a:effectLst>
                <a:latin typeface="Arial" pitchFamily="34" charset="0"/>
              </a:defRPr>
            </a:lvl1pPr>
          </a:lstStyle>
          <a:p>
            <a:pPr>
              <a:defRPr/>
            </a:pPr>
            <a:fld id="{DAB33D0B-FF76-482A-855C-53D33ED3A596}" type="slidenum">
              <a:rPr lang="en-GB"/>
              <a:pPr>
                <a:defRPr/>
              </a:pPr>
              <a:t>‹#›</a:t>
            </a:fld>
            <a:endParaRPr lang="en-GB"/>
          </a:p>
        </p:txBody>
      </p:sp>
    </p:spTree>
  </p:cSld>
  <p:clrMap bg1="dk2" tx1="lt1" bg2="dk1" tx2="lt2" accent1="accent1" accent2="accent2" accent3="accent3" accent4="accent4" accent5="accent5" accent6="accent6" hlink="hlink" folHlink="folHlink"/>
  <p:sldLayoutIdLst>
    <p:sldLayoutId id="2147484337" r:id="rId1"/>
    <p:sldLayoutId id="2147484324" r:id="rId2"/>
    <p:sldLayoutId id="2147484325" r:id="rId3"/>
    <p:sldLayoutId id="2147484326" r:id="rId4"/>
    <p:sldLayoutId id="2147484327" r:id="rId5"/>
    <p:sldLayoutId id="2147484328" r:id="rId6"/>
    <p:sldLayoutId id="2147484329" r:id="rId7"/>
    <p:sldLayoutId id="2147484330" r:id="rId8"/>
    <p:sldLayoutId id="2147484331" r:id="rId9"/>
    <p:sldLayoutId id="2147484332" r:id="rId10"/>
    <p:sldLayoutId id="2147484333" r:id="rId11"/>
    <p:sldLayoutId id="2147484334" r:id="rId12"/>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4"/>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5"/>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0" y="0"/>
            <a:ext cx="9144000" cy="6856413"/>
            <a:chOff x="0" y="0"/>
            <a:chExt cx="5760" cy="4319"/>
          </a:xfrm>
        </p:grpSpPr>
        <p:sp>
          <p:nvSpPr>
            <p:cNvPr id="520195"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196"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197"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4107" name="Freeform 6"/>
            <p:cNvSpPr>
              <a:spLocks/>
            </p:cNvSpPr>
            <p:nvPr/>
          </p:nvSpPr>
          <p:spPr bwMode="hidden">
            <a:xfrm>
              <a:off x="4038" y="3577"/>
              <a:ext cx="1720" cy="65"/>
            </a:xfrm>
            <a:custGeom>
              <a:avLst/>
              <a:gdLst>
                <a:gd name="T0" fmla="*/ 1698 w 1722"/>
                <a:gd name="T1" fmla="*/ 54 h 66"/>
                <a:gd name="T2" fmla="*/ 1698 w 1722"/>
                <a:gd name="T3" fmla="*/ 48 h 66"/>
                <a:gd name="T4" fmla="*/ 0 w 1722"/>
                <a:gd name="T5" fmla="*/ 0 h 66"/>
                <a:gd name="T6" fmla="*/ 0 w 1722"/>
                <a:gd name="T7" fmla="*/ 36 h 66"/>
                <a:gd name="T8" fmla="*/ 1698 w 1722"/>
                <a:gd name="T9" fmla="*/ 54 h 66"/>
                <a:gd name="T10" fmla="*/ 1698 w 1722"/>
                <a:gd name="T11" fmla="*/ 54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latin typeface="Arial" pitchFamily="34" charset="0"/>
              </a:endParaRPr>
            </a:p>
          </p:txBody>
        </p:sp>
        <p:sp>
          <p:nvSpPr>
            <p:cNvPr id="520199"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solidFill>
                  <a:srgbClr val="FFFFFF"/>
                </a:solidFill>
                <a:latin typeface="Arial" pitchFamily="34" charset="0"/>
              </a:endParaRPr>
            </a:p>
          </p:txBody>
        </p:sp>
        <p:sp>
          <p:nvSpPr>
            <p:cNvPr id="4109" name="Freeform 8"/>
            <p:cNvSpPr>
              <a:spLocks/>
            </p:cNvSpPr>
            <p:nvPr/>
          </p:nvSpPr>
          <p:spPr bwMode="hidden">
            <a:xfrm>
              <a:off x="4784" y="3702"/>
              <a:ext cx="974" cy="101"/>
            </a:xfrm>
            <a:custGeom>
              <a:avLst/>
              <a:gdLst>
                <a:gd name="T0" fmla="*/ 963 w 975"/>
                <a:gd name="T1" fmla="*/ 48 h 101"/>
                <a:gd name="T2" fmla="*/ 963 w 975"/>
                <a:gd name="T3" fmla="*/ 0 h 101"/>
                <a:gd name="T4" fmla="*/ 0 w 975"/>
                <a:gd name="T5" fmla="*/ 24 h 101"/>
                <a:gd name="T6" fmla="*/ 0 w 975"/>
                <a:gd name="T7" fmla="*/ 101 h 101"/>
                <a:gd name="T8" fmla="*/ 963 w 975"/>
                <a:gd name="T9" fmla="*/ 48 h 101"/>
                <a:gd name="T10" fmla="*/ 963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latin typeface="Arial" pitchFamily="34" charset="0"/>
              </a:endParaRPr>
            </a:p>
          </p:txBody>
        </p:sp>
        <p:sp>
          <p:nvSpPr>
            <p:cNvPr id="4110" name="Freeform 9"/>
            <p:cNvSpPr>
              <a:spLocks/>
            </p:cNvSpPr>
            <p:nvPr/>
          </p:nvSpPr>
          <p:spPr bwMode="hidden">
            <a:xfrm>
              <a:off x="3619" y="3815"/>
              <a:ext cx="2139" cy="198"/>
            </a:xfrm>
            <a:custGeom>
              <a:avLst/>
              <a:gdLst>
                <a:gd name="T0" fmla="*/ 2117 w 2141"/>
                <a:gd name="T1" fmla="*/ 0 h 198"/>
                <a:gd name="T2" fmla="*/ 0 w 2141"/>
                <a:gd name="T3" fmla="*/ 156 h 198"/>
                <a:gd name="T4" fmla="*/ 0 w 2141"/>
                <a:gd name="T5" fmla="*/ 198 h 198"/>
                <a:gd name="T6" fmla="*/ 2117 w 2141"/>
                <a:gd name="T7" fmla="*/ 0 h 198"/>
                <a:gd name="T8" fmla="*/ 2117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latin typeface="Arial" pitchFamily="34" charset="0"/>
              </a:endParaRPr>
            </a:p>
          </p:txBody>
        </p:sp>
        <p:sp>
          <p:nvSpPr>
            <p:cNvPr id="520202"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4112" name="Freeform 11"/>
            <p:cNvSpPr>
              <a:spLocks/>
            </p:cNvSpPr>
            <p:nvPr/>
          </p:nvSpPr>
          <p:spPr bwMode="hidden">
            <a:xfrm>
              <a:off x="2097" y="4043"/>
              <a:ext cx="2514" cy="276"/>
            </a:xfrm>
            <a:custGeom>
              <a:avLst/>
              <a:gdLst>
                <a:gd name="T0" fmla="*/ 2146 w 2517"/>
                <a:gd name="T1" fmla="*/ 276 h 276"/>
                <a:gd name="T2" fmla="*/ 2481 w 2517"/>
                <a:gd name="T3" fmla="*/ 204 h 276"/>
                <a:gd name="T4" fmla="*/ 2224 w 2517"/>
                <a:gd name="T5" fmla="*/ 0 h 276"/>
                <a:gd name="T6" fmla="*/ 0 w 2517"/>
                <a:gd name="T7" fmla="*/ 276 h 276"/>
                <a:gd name="T8" fmla="*/ 2146 w 2517"/>
                <a:gd name="T9" fmla="*/ 276 h 276"/>
                <a:gd name="T10" fmla="*/ 2146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latin typeface="Arial" pitchFamily="34" charset="0"/>
              </a:endParaRPr>
            </a:p>
          </p:txBody>
        </p:sp>
        <p:sp>
          <p:nvSpPr>
            <p:cNvPr id="520204"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4114" name="Freeform 13"/>
            <p:cNvSpPr>
              <a:spLocks/>
            </p:cNvSpPr>
            <p:nvPr/>
          </p:nvSpPr>
          <p:spPr bwMode="hidden">
            <a:xfrm>
              <a:off x="5030" y="3151"/>
              <a:ext cx="728" cy="240"/>
            </a:xfrm>
            <a:custGeom>
              <a:avLst/>
              <a:gdLst>
                <a:gd name="T0" fmla="*/ 717 w 729"/>
                <a:gd name="T1" fmla="*/ 240 h 240"/>
                <a:gd name="T2" fmla="*/ 0 w 729"/>
                <a:gd name="T3" fmla="*/ 0 h 240"/>
                <a:gd name="T4" fmla="*/ 0 w 729"/>
                <a:gd name="T5" fmla="*/ 6 h 240"/>
                <a:gd name="T6" fmla="*/ 717 w 729"/>
                <a:gd name="T7" fmla="*/ 240 h 240"/>
                <a:gd name="T8" fmla="*/ 717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latin typeface="Arial" pitchFamily="34" charset="0"/>
              </a:endParaRPr>
            </a:p>
          </p:txBody>
        </p:sp>
        <p:sp>
          <p:nvSpPr>
            <p:cNvPr id="520206"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4116" name="Freeform 15"/>
            <p:cNvSpPr>
              <a:spLocks/>
            </p:cNvSpPr>
            <p:nvPr/>
          </p:nvSpPr>
          <p:spPr bwMode="hidden">
            <a:xfrm>
              <a:off x="5030" y="3049"/>
              <a:ext cx="728" cy="318"/>
            </a:xfrm>
            <a:custGeom>
              <a:avLst/>
              <a:gdLst>
                <a:gd name="T0" fmla="*/ 717 w 729"/>
                <a:gd name="T1" fmla="*/ 318 h 318"/>
                <a:gd name="T2" fmla="*/ 717 w 729"/>
                <a:gd name="T3" fmla="*/ 312 h 318"/>
                <a:gd name="T4" fmla="*/ 0 w 729"/>
                <a:gd name="T5" fmla="*/ 0 h 318"/>
                <a:gd name="T6" fmla="*/ 0 w 729"/>
                <a:gd name="T7" fmla="*/ 54 h 318"/>
                <a:gd name="T8" fmla="*/ 717 w 729"/>
                <a:gd name="T9" fmla="*/ 318 h 318"/>
                <a:gd name="T10" fmla="*/ 717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latin typeface="Arial" pitchFamily="34" charset="0"/>
              </a:endParaRPr>
            </a:p>
          </p:txBody>
        </p:sp>
        <p:sp>
          <p:nvSpPr>
            <p:cNvPr id="520208"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09"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10"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4120"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latin typeface="Arial" pitchFamily="34" charset="0"/>
              </a:endParaRPr>
            </a:p>
          </p:txBody>
        </p:sp>
        <p:sp>
          <p:nvSpPr>
            <p:cNvPr id="520212"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4122"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latin typeface="Arial" pitchFamily="34" charset="0"/>
              </a:endParaRPr>
            </a:p>
          </p:txBody>
        </p:sp>
        <p:sp>
          <p:nvSpPr>
            <p:cNvPr id="520214"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15"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en-GB">
                <a:solidFill>
                  <a:srgbClr val="FFFFFF"/>
                </a:solidFill>
                <a:latin typeface="Arial" pitchFamily="34" charset="0"/>
              </a:endParaRPr>
            </a:p>
          </p:txBody>
        </p:sp>
        <p:sp>
          <p:nvSpPr>
            <p:cNvPr id="520216"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4126"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latin typeface="Arial" pitchFamily="34" charset="0"/>
              </a:endParaRPr>
            </a:p>
          </p:txBody>
        </p:sp>
        <p:sp>
          <p:nvSpPr>
            <p:cNvPr id="520218"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19"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4129" name="Freeform 28"/>
            <p:cNvSpPr>
              <a:spLocks/>
            </p:cNvSpPr>
            <p:nvPr/>
          </p:nvSpPr>
          <p:spPr bwMode="hidden">
            <a:xfrm>
              <a:off x="5698" y="653"/>
              <a:ext cx="60" cy="311"/>
            </a:xfrm>
            <a:custGeom>
              <a:avLst/>
              <a:gdLst>
                <a:gd name="T0" fmla="*/ 0 w 60"/>
                <a:gd name="T1" fmla="*/ 144 h 312"/>
                <a:gd name="T2" fmla="*/ 60 w 60"/>
                <a:gd name="T3" fmla="*/ 300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latin typeface="Arial" pitchFamily="34" charset="0"/>
              </a:endParaRPr>
            </a:p>
          </p:txBody>
        </p:sp>
        <p:sp>
          <p:nvSpPr>
            <p:cNvPr id="520221"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4131"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solidFill>
                  <a:srgbClr val="FFFFFF"/>
                </a:solidFill>
                <a:latin typeface="Arial" pitchFamily="34" charset="0"/>
              </a:endParaRPr>
            </a:p>
          </p:txBody>
        </p:sp>
        <p:sp>
          <p:nvSpPr>
            <p:cNvPr id="520223"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24"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25"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26"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27"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28"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29"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30"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grpSp>
          <p:nvGrpSpPr>
            <p:cNvPr id="4140" name="Group 39"/>
            <p:cNvGrpSpPr>
              <a:grpSpLocks/>
            </p:cNvGrpSpPr>
            <p:nvPr userDrawn="1"/>
          </p:nvGrpSpPr>
          <p:grpSpPr bwMode="auto">
            <a:xfrm>
              <a:off x="0" y="1632"/>
              <a:ext cx="5758" cy="1858"/>
              <a:chOff x="0" y="1632"/>
              <a:chExt cx="5758" cy="1858"/>
            </a:xfrm>
          </p:grpSpPr>
          <p:sp>
            <p:nvSpPr>
              <p:cNvPr id="520232"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sp>
            <p:nvSpPr>
              <p:cNvPr id="520233"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GB">
                  <a:solidFill>
                    <a:srgbClr val="FFFFFF"/>
                  </a:solidFill>
                  <a:latin typeface="Arial" pitchFamily="34" charset="0"/>
                </a:endParaRPr>
              </a:p>
            </p:txBody>
          </p:sp>
        </p:grpSp>
      </p:grpSp>
      <p:sp>
        <p:nvSpPr>
          <p:cNvPr id="520234" name="Rectangle 42"/>
          <p:cNvSpPr>
            <a:spLocks noGrp="1" noChangeArrowheads="1"/>
          </p:cNvSpPr>
          <p:nvPr>
            <p:ph type="title"/>
          </p:nvPr>
        </p:nvSpPr>
        <p:spPr bwMode="auto">
          <a:xfrm>
            <a:off x="457200" y="277813"/>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520235" name="Rectangle 4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520236" name="Rectangle 44"/>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solidFill>
                  <a:srgbClr val="FFFFFF"/>
                </a:solidFill>
                <a:effectLst>
                  <a:outerShdw blurRad="38100" dist="38100" dir="2700000" algn="tl">
                    <a:srgbClr val="000000"/>
                  </a:outerShdw>
                </a:effectLst>
                <a:latin typeface="Arial" pitchFamily="34" charset="0"/>
              </a:defRPr>
            </a:lvl1pPr>
          </a:lstStyle>
          <a:p>
            <a:pPr>
              <a:defRPr/>
            </a:pPr>
            <a:endParaRPr lang="en-GB"/>
          </a:p>
        </p:txBody>
      </p:sp>
      <p:sp>
        <p:nvSpPr>
          <p:cNvPr id="520237" name="Rectangle 4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solidFill>
                  <a:srgbClr val="FFFFFF"/>
                </a:solidFill>
                <a:effectLst>
                  <a:outerShdw blurRad="38100" dist="38100" dir="2700000" algn="tl">
                    <a:srgbClr val="000000"/>
                  </a:outerShdw>
                </a:effectLst>
                <a:latin typeface="Arial" pitchFamily="34" charset="0"/>
              </a:defRPr>
            </a:lvl1pPr>
          </a:lstStyle>
          <a:p>
            <a:pPr>
              <a:defRPr/>
            </a:pPr>
            <a:endParaRPr lang="en-GB"/>
          </a:p>
        </p:txBody>
      </p:sp>
      <p:sp>
        <p:nvSpPr>
          <p:cNvPr id="520238" name="Rectangle 46"/>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rgbClr val="FFFFFF"/>
                </a:solidFill>
                <a:effectLst>
                  <a:outerShdw blurRad="38100" dist="38100" dir="2700000" algn="tl">
                    <a:srgbClr val="000000"/>
                  </a:outerShdw>
                </a:effectLst>
                <a:latin typeface="Arial" pitchFamily="34" charset="0"/>
              </a:defRPr>
            </a:lvl1pPr>
          </a:lstStyle>
          <a:p>
            <a:pPr>
              <a:defRPr/>
            </a:pPr>
            <a:fld id="{A4BF6D23-FD20-4879-9FD9-B5FC1580372D}" type="slidenum">
              <a:rPr lang="en-GB"/>
              <a:pPr>
                <a:defRPr/>
              </a:pPr>
              <a:t>‹#›</a:t>
            </a:fld>
            <a:endParaRPr lang="en-GB"/>
          </a:p>
        </p:txBody>
      </p:sp>
    </p:spTree>
    <p:extLst>
      <p:ext uri="{BB962C8B-B14F-4D97-AF65-F5344CB8AC3E}">
        <p14:creationId xmlns:p14="http://schemas.microsoft.com/office/powerpoint/2010/main" val="3568584609"/>
      </p:ext>
    </p:extLst>
  </p:cSld>
  <p:clrMap bg1="dk2" tx1="lt1" bg2="dk1" tx2="lt2" accent1="accent1" accent2="accent2" accent3="accent3" accent4="accent4" accent5="accent5" accent6="accent6" hlink="hlink" folHlink="folHlink"/>
  <p:sldLayoutIdLst>
    <p:sldLayoutId id="2147484375" r:id="rId1"/>
    <p:sldLayoutId id="2147484376" r:id="rId2"/>
    <p:sldLayoutId id="2147484377" r:id="rId3"/>
    <p:sldLayoutId id="2147484378" r:id="rId4"/>
    <p:sldLayoutId id="2147484379" r:id="rId5"/>
    <p:sldLayoutId id="2147484380" r:id="rId6"/>
    <p:sldLayoutId id="2147484381" r:id="rId7"/>
    <p:sldLayoutId id="2147484382" r:id="rId8"/>
    <p:sldLayoutId id="2147484383" r:id="rId9"/>
    <p:sldLayoutId id="2147484384" r:id="rId10"/>
    <p:sldLayoutId id="2147484385" r:id="rId11"/>
    <p:sldLayoutId id="2147484386" r:id="rId12"/>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4"/>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5"/>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4.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5.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7.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4.xml"/><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tags" Target="../tags/tag1.xml"/><Relationship Id="rId5" Type="http://schemas.openxmlformats.org/officeDocument/2006/relationships/image" Target="../media/image17.pn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2.xml"/><Relationship Id="rId7" Type="http://schemas.openxmlformats.org/officeDocument/2006/relationships/image" Target="../media/image9.wmf"/><Relationship Id="rId12" Type="http://schemas.openxmlformats.org/officeDocument/2006/relationships/image" Target="../media/image7.jpeg"/><Relationship Id="rId2" Type="http://schemas.openxmlformats.org/officeDocument/2006/relationships/slideLayout" Target="../slideLayouts/slideLayout29.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oleObject" Target="../embeddings/oleObject6.bin"/><Relationship Id="rId5" Type="http://schemas.openxmlformats.org/officeDocument/2006/relationships/image" Target="../media/image8.wmf"/><Relationship Id="rId10" Type="http://schemas.openxmlformats.org/officeDocument/2006/relationships/oleObject" Target="../embeddings/oleObject5.bin"/><Relationship Id="rId4" Type="http://schemas.openxmlformats.org/officeDocument/2006/relationships/oleObject" Target="../embeddings/oleObject1.bin"/><Relationship Id="rId9"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5.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0.jpeg"/><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http://i.dailymail.co.uk/i/pix/2010/04/22/article-1268070-09409C66000005DC-504_468x313.jpg"/>
          <p:cNvPicPr>
            <a:picLocks noChangeAspect="1" noChangeArrowheads="1"/>
          </p:cNvPicPr>
          <p:nvPr/>
        </p:nvPicPr>
        <p:blipFill rotWithShape="1">
          <a:blip r:embed="rId2">
            <a:extLst>
              <a:ext uri="{28A0092B-C50C-407E-A947-70E740481C1C}">
                <a14:useLocalDpi xmlns:a14="http://schemas.microsoft.com/office/drawing/2010/main" val="0"/>
              </a:ext>
            </a:extLst>
          </a:blip>
          <a:srcRect l="10534"/>
          <a:stretch/>
        </p:blipFill>
        <p:spPr bwMode="auto">
          <a:xfrm>
            <a:off x="-36512" y="0"/>
            <a:ext cx="917401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WordArt 6"/>
          <p:cNvSpPr>
            <a:spLocks noChangeArrowheads="1" noChangeShapeType="1" noTextEdit="1"/>
          </p:cNvSpPr>
          <p:nvPr/>
        </p:nvSpPr>
        <p:spPr bwMode="auto">
          <a:xfrm>
            <a:off x="438665" y="351003"/>
            <a:ext cx="8381807" cy="917757"/>
          </a:xfrm>
          <a:prstGeom prst="rect">
            <a:avLst/>
          </a:prstGeom>
        </p:spPr>
        <p:txBody>
          <a:bodyPr wrap="none" fromWordArt="1">
            <a:prstTxWarp prst="textPlain">
              <a:avLst>
                <a:gd name="adj" fmla="val 50000"/>
              </a:avLst>
            </a:prstTxWarp>
          </a:bodyPr>
          <a:lstStyle/>
          <a:p>
            <a:pPr algn="ctr"/>
            <a:r>
              <a:rPr lang="en-GB" sz="3600" kern="10" dirty="0" smtClean="0">
                <a:ln w="28575">
                  <a:solidFill>
                    <a:srgbClr val="000000"/>
                  </a:solidFill>
                  <a:round/>
                  <a:headEnd/>
                  <a:tailEnd/>
                </a:ln>
                <a:solidFill>
                  <a:srgbClr val="FFFF00"/>
                </a:solidFill>
                <a:latin typeface="Arial Black"/>
              </a:rPr>
              <a:t>SURVIVING THE CHALLENGING CLASS</a:t>
            </a:r>
            <a:endParaRPr lang="en-GB" sz="3600" kern="10" dirty="0">
              <a:ln w="28575">
                <a:solidFill>
                  <a:srgbClr val="000000"/>
                </a:solidFill>
                <a:round/>
                <a:headEnd/>
                <a:tailEnd/>
              </a:ln>
              <a:solidFill>
                <a:srgbClr val="FFFF00"/>
              </a:solidFill>
              <a:latin typeface="Arial Black"/>
            </a:endParaRPr>
          </a:p>
        </p:txBody>
      </p:sp>
      <p:sp>
        <p:nvSpPr>
          <p:cNvPr id="4" name="WordArt 6"/>
          <p:cNvSpPr>
            <a:spLocks noChangeArrowheads="1" noChangeShapeType="1" noTextEdit="1"/>
          </p:cNvSpPr>
          <p:nvPr/>
        </p:nvSpPr>
        <p:spPr bwMode="auto">
          <a:xfrm>
            <a:off x="395536" y="6165304"/>
            <a:ext cx="8280920" cy="476672"/>
          </a:xfrm>
          <a:prstGeom prst="rect">
            <a:avLst/>
          </a:prstGeom>
        </p:spPr>
        <p:txBody>
          <a:bodyPr wrap="none" fromWordArt="1">
            <a:prstTxWarp prst="textPlain">
              <a:avLst>
                <a:gd name="adj" fmla="val 50000"/>
              </a:avLst>
            </a:prstTxWarp>
          </a:bodyPr>
          <a:lstStyle/>
          <a:p>
            <a:pPr marL="342900" indent="-342900" algn="ctr">
              <a:lnSpc>
                <a:spcPct val="80000"/>
              </a:lnSpc>
              <a:spcBef>
                <a:spcPct val="20000"/>
              </a:spcBef>
              <a:buClr>
                <a:srgbClr val="86D1EC"/>
              </a:buClr>
              <a:buSzPct val="90000"/>
              <a:buFont typeface="Wingdings" pitchFamily="2" charset="2"/>
              <a:buNone/>
              <a:defRPr/>
            </a:pPr>
            <a:r>
              <a:rPr lang="en-GB" sz="3600" dirty="0" smtClean="0">
                <a:solidFill>
                  <a:srgbClr val="FFFF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Social, Emotional </a:t>
            </a:r>
            <a:r>
              <a:rPr lang="en-GB" sz="3600" dirty="0">
                <a:solidFill>
                  <a:srgbClr val="FFFF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&amp; </a:t>
            </a:r>
            <a:r>
              <a:rPr lang="en-GB" sz="3600" dirty="0" smtClean="0">
                <a:solidFill>
                  <a:srgbClr val="FFFF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Mental Health Specialist</a:t>
            </a:r>
            <a:endParaRPr lang="en-GB" sz="600" dirty="0">
              <a:solidFill>
                <a:srgbClr val="FFFF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endParaRPr>
          </a:p>
        </p:txBody>
      </p:sp>
      <p:sp>
        <p:nvSpPr>
          <p:cNvPr id="5" name="Rectangle 4"/>
          <p:cNvSpPr/>
          <p:nvPr/>
        </p:nvSpPr>
        <p:spPr>
          <a:xfrm>
            <a:off x="5148064" y="5241394"/>
            <a:ext cx="3672408" cy="707886"/>
          </a:xfrm>
          <a:prstGeom prst="rect">
            <a:avLst/>
          </a:prstGeom>
        </p:spPr>
        <p:txBody>
          <a:bodyPr wrap="square">
            <a:spAutoFit/>
          </a:bodyPr>
          <a:lstStyle/>
          <a:p>
            <a:r>
              <a:rPr lang="en-GB" sz="4000" b="1" kern="10" dirty="0" smtClean="0">
                <a:ln w="28575">
                  <a:solidFill>
                    <a:srgbClr val="000000"/>
                  </a:solidFill>
                  <a:round/>
                  <a:headEnd/>
                  <a:tailEnd/>
                </a:ln>
                <a:solidFill>
                  <a:srgbClr val="FFFF00"/>
                </a:solidFill>
                <a:latin typeface="Tahoma" panose="020B0604030504040204" pitchFamily="34" charset="0"/>
                <a:ea typeface="Tahoma" panose="020B0604030504040204" pitchFamily="34" charset="0"/>
                <a:cs typeface="Tahoma" panose="020B0604030504040204" pitchFamily="34" charset="0"/>
              </a:rPr>
              <a:t>MATT STILES</a:t>
            </a:r>
          </a:p>
        </p:txBody>
      </p:sp>
      <p:sp>
        <p:nvSpPr>
          <p:cNvPr id="6" name="WordArt 6"/>
          <p:cNvSpPr>
            <a:spLocks noChangeArrowheads="1" noChangeShapeType="1" noTextEdit="1"/>
          </p:cNvSpPr>
          <p:nvPr/>
        </p:nvSpPr>
        <p:spPr bwMode="auto">
          <a:xfrm>
            <a:off x="422707" y="1556792"/>
            <a:ext cx="2620101" cy="917757"/>
          </a:xfrm>
          <a:prstGeom prst="rect">
            <a:avLst/>
          </a:prstGeom>
        </p:spPr>
        <p:txBody>
          <a:bodyPr wrap="none" fromWordArt="1">
            <a:prstTxWarp prst="textPlain">
              <a:avLst>
                <a:gd name="adj" fmla="val 50000"/>
              </a:avLst>
            </a:prstTxWarp>
          </a:bodyPr>
          <a:lstStyle/>
          <a:p>
            <a:pPr algn="ctr"/>
            <a:r>
              <a:rPr lang="en-GB" sz="3600" kern="10" dirty="0" smtClean="0">
                <a:ln w="28575">
                  <a:solidFill>
                    <a:srgbClr val="000000"/>
                  </a:solidFill>
                  <a:round/>
                  <a:headEnd/>
                  <a:tailEnd/>
                </a:ln>
                <a:solidFill>
                  <a:srgbClr val="FF0000"/>
                </a:solidFill>
                <a:latin typeface="Arial Black"/>
              </a:rPr>
              <a:t>THRIVING IN</a:t>
            </a:r>
            <a:endParaRPr lang="en-GB" sz="3600" kern="10" dirty="0">
              <a:ln w="28575">
                <a:solidFill>
                  <a:srgbClr val="000000"/>
                </a:solidFill>
                <a:round/>
                <a:headEnd/>
                <a:tailEnd/>
              </a:ln>
              <a:solidFill>
                <a:srgbClr val="FF0000"/>
              </a:solidFill>
              <a:latin typeface="Arial Black"/>
            </a:endParaRPr>
          </a:p>
        </p:txBody>
      </p:sp>
      <p:cxnSp>
        <p:nvCxnSpPr>
          <p:cNvPr id="8" name="Straight Connector 7"/>
          <p:cNvCxnSpPr/>
          <p:nvPr/>
        </p:nvCxnSpPr>
        <p:spPr>
          <a:xfrm flipV="1">
            <a:off x="179512" y="351003"/>
            <a:ext cx="2736304" cy="917757"/>
          </a:xfrm>
          <a:prstGeom prst="line">
            <a:avLst/>
          </a:prstGeom>
          <a:ln w="152400" cap="rnd">
            <a:solidFill>
              <a:srgbClr val="FF0000"/>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10198151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0690" name="Rectangle 2"/>
          <p:cNvSpPr>
            <a:spLocks noGrp="1" noChangeArrowheads="1"/>
          </p:cNvSpPr>
          <p:nvPr>
            <p:ph type="title"/>
          </p:nvPr>
        </p:nvSpPr>
        <p:spPr>
          <a:xfrm>
            <a:off x="323850" y="341313"/>
            <a:ext cx="8509000" cy="1143000"/>
          </a:xfrm>
        </p:spPr>
        <p:txBody>
          <a:bodyPr/>
          <a:lstStyle/>
          <a:p>
            <a:pPr eaLnBrk="1" hangingPunct="1">
              <a:defRPr/>
            </a:pPr>
            <a:r>
              <a:rPr lang="en-GB" sz="4800" smtClean="0">
                <a:solidFill>
                  <a:srgbClr val="FFFF00"/>
                </a:solidFill>
                <a:latin typeface="Arial Rounded MT Bold" pitchFamily="34" charset="0"/>
              </a:rPr>
              <a:t>The Individual </a:t>
            </a:r>
            <a:br>
              <a:rPr lang="en-GB" sz="4800" smtClean="0">
                <a:solidFill>
                  <a:srgbClr val="FFFF00"/>
                </a:solidFill>
                <a:latin typeface="Arial Rounded MT Bold" pitchFamily="34" charset="0"/>
              </a:rPr>
            </a:br>
            <a:r>
              <a:rPr lang="en-GB" sz="4800" smtClean="0">
                <a:solidFill>
                  <a:srgbClr val="FFFF00"/>
                </a:solidFill>
                <a:latin typeface="Arial Rounded MT Bold" pitchFamily="34" charset="0"/>
              </a:rPr>
              <a:t>Behaviour Plan</a:t>
            </a:r>
            <a:endParaRPr lang="en-GB" sz="4000" smtClean="0">
              <a:solidFill>
                <a:srgbClr val="FFFF00"/>
              </a:solidFill>
            </a:endParaRPr>
          </a:p>
        </p:txBody>
      </p:sp>
      <p:sp>
        <p:nvSpPr>
          <p:cNvPr id="1010691" name="Rectangle 3"/>
          <p:cNvSpPr>
            <a:spLocks noGrp="1" noChangeArrowheads="1"/>
          </p:cNvSpPr>
          <p:nvPr>
            <p:ph type="body" idx="1"/>
          </p:nvPr>
        </p:nvSpPr>
        <p:spPr>
          <a:xfrm>
            <a:off x="755650" y="1916113"/>
            <a:ext cx="8007350" cy="4537075"/>
          </a:xfrm>
          <a:ln w="38100">
            <a:solidFill>
              <a:schemeClr val="tx1"/>
            </a:solidFill>
            <a:miter lim="800000"/>
            <a:headEnd/>
            <a:tailEnd/>
          </a:ln>
        </p:spPr>
        <p:txBody>
          <a:bodyPr/>
          <a:lstStyle/>
          <a:p>
            <a:pPr eaLnBrk="1" hangingPunct="1">
              <a:lnSpc>
                <a:spcPct val="80000"/>
              </a:lnSpc>
              <a:buClr>
                <a:schemeClr val="tx1"/>
              </a:buClr>
              <a:buFont typeface="Wingdings" pitchFamily="2" charset="2"/>
              <a:buNone/>
              <a:defRPr/>
            </a:pPr>
            <a:r>
              <a:rPr lang="en-GB" sz="2800" b="1" u="sng" smtClean="0"/>
              <a:t>Possible Components:</a:t>
            </a:r>
          </a:p>
          <a:p>
            <a:pPr eaLnBrk="1" hangingPunct="1">
              <a:lnSpc>
                <a:spcPct val="80000"/>
              </a:lnSpc>
              <a:buClr>
                <a:schemeClr val="tx1"/>
              </a:buClr>
              <a:buFontTx/>
              <a:buChar char="•"/>
              <a:defRPr/>
            </a:pPr>
            <a:r>
              <a:rPr lang="en-GB" sz="2800" b="1" smtClean="0"/>
              <a:t>Handling Advice</a:t>
            </a:r>
          </a:p>
          <a:p>
            <a:pPr eaLnBrk="1" hangingPunct="1">
              <a:lnSpc>
                <a:spcPct val="80000"/>
              </a:lnSpc>
              <a:buClr>
                <a:schemeClr val="tx1"/>
              </a:buClr>
              <a:buFontTx/>
              <a:buChar char="•"/>
              <a:defRPr/>
            </a:pPr>
            <a:r>
              <a:rPr lang="en-GB" sz="2800" b="1" smtClean="0"/>
              <a:t>Time Out Card</a:t>
            </a:r>
          </a:p>
          <a:p>
            <a:pPr eaLnBrk="1" hangingPunct="1">
              <a:lnSpc>
                <a:spcPct val="80000"/>
              </a:lnSpc>
              <a:buClr>
                <a:schemeClr val="tx1"/>
              </a:buClr>
              <a:buFontTx/>
              <a:buChar char="•"/>
              <a:defRPr/>
            </a:pPr>
            <a:r>
              <a:rPr lang="en-GB" sz="2800" b="1" smtClean="0"/>
              <a:t>Report Card</a:t>
            </a:r>
          </a:p>
          <a:p>
            <a:pPr eaLnBrk="1" hangingPunct="1">
              <a:lnSpc>
                <a:spcPct val="80000"/>
              </a:lnSpc>
              <a:buClr>
                <a:schemeClr val="tx1"/>
              </a:buClr>
              <a:buFontTx/>
              <a:buChar char="•"/>
              <a:defRPr/>
            </a:pPr>
            <a:r>
              <a:rPr lang="en-GB" sz="2800" b="1" smtClean="0"/>
              <a:t>Positive Handling Plan</a:t>
            </a:r>
          </a:p>
          <a:p>
            <a:pPr eaLnBrk="1" hangingPunct="1">
              <a:lnSpc>
                <a:spcPct val="80000"/>
              </a:lnSpc>
              <a:buClr>
                <a:schemeClr val="tx1"/>
              </a:buClr>
              <a:buFontTx/>
              <a:buChar char="•"/>
              <a:defRPr/>
            </a:pPr>
            <a:r>
              <a:rPr lang="en-GB" sz="2800" b="1" smtClean="0"/>
              <a:t>Behaviour Contract</a:t>
            </a:r>
          </a:p>
          <a:p>
            <a:pPr eaLnBrk="1" hangingPunct="1">
              <a:lnSpc>
                <a:spcPct val="80000"/>
              </a:lnSpc>
              <a:buClr>
                <a:schemeClr val="tx1"/>
              </a:buClr>
              <a:buFontTx/>
              <a:buChar char="•"/>
              <a:defRPr/>
            </a:pPr>
            <a:r>
              <a:rPr lang="en-GB" sz="2800" b="1" smtClean="0"/>
              <a:t>Individualised rewards &amp; sanctions</a:t>
            </a:r>
          </a:p>
          <a:p>
            <a:pPr eaLnBrk="1" hangingPunct="1">
              <a:lnSpc>
                <a:spcPct val="80000"/>
              </a:lnSpc>
              <a:buClr>
                <a:schemeClr val="tx1"/>
              </a:buClr>
              <a:buFontTx/>
              <a:buChar char="•"/>
              <a:defRPr/>
            </a:pPr>
            <a:r>
              <a:rPr lang="en-GB" sz="2800" b="1" smtClean="0"/>
              <a:t>Adult support</a:t>
            </a:r>
          </a:p>
          <a:p>
            <a:pPr eaLnBrk="1" hangingPunct="1">
              <a:lnSpc>
                <a:spcPct val="80000"/>
              </a:lnSpc>
              <a:buClr>
                <a:schemeClr val="tx1"/>
              </a:buClr>
              <a:buFontTx/>
              <a:buChar char="•"/>
              <a:defRPr/>
            </a:pPr>
            <a:r>
              <a:rPr lang="en-GB" sz="2800" b="1" smtClean="0"/>
              <a:t>Restorative meetings with staff</a:t>
            </a:r>
          </a:p>
          <a:p>
            <a:pPr eaLnBrk="1" hangingPunct="1">
              <a:lnSpc>
                <a:spcPct val="80000"/>
              </a:lnSpc>
              <a:buClr>
                <a:schemeClr val="tx1"/>
              </a:buClr>
              <a:buFontTx/>
              <a:buChar char="•"/>
              <a:defRPr/>
            </a:pPr>
            <a:r>
              <a:rPr lang="en-GB" sz="2800" b="1" smtClean="0"/>
              <a:t>1:1 problem solving conference</a:t>
            </a:r>
          </a:p>
          <a:p>
            <a:pPr eaLnBrk="1" hangingPunct="1">
              <a:lnSpc>
                <a:spcPct val="80000"/>
              </a:lnSpc>
              <a:buClr>
                <a:schemeClr val="tx1"/>
              </a:buClr>
              <a:buFontTx/>
              <a:buChar char="•"/>
              <a:defRPr/>
            </a:pPr>
            <a:endParaRPr lang="en-GB" sz="2800" b="1" smtClean="0"/>
          </a:p>
          <a:p>
            <a:pPr eaLnBrk="1" hangingPunct="1">
              <a:lnSpc>
                <a:spcPct val="80000"/>
              </a:lnSpc>
              <a:defRPr/>
            </a:pPr>
            <a:endParaRPr lang="en-GB" sz="280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10691"/>
                                        </p:tgtEl>
                                        <p:attrNameLst>
                                          <p:attrName>style.visibility</p:attrName>
                                        </p:attrNameLst>
                                      </p:cBhvr>
                                      <p:to>
                                        <p:strVal val="visible"/>
                                      </p:to>
                                    </p:set>
                                    <p:anim calcmode="lin" valueType="num">
                                      <p:cBhvr additive="base">
                                        <p:cTn id="7" dur="500" fill="hold"/>
                                        <p:tgtEl>
                                          <p:spTgt spid="1010691"/>
                                        </p:tgtEl>
                                        <p:attrNameLst>
                                          <p:attrName>ppt_x</p:attrName>
                                        </p:attrNameLst>
                                      </p:cBhvr>
                                      <p:tavLst>
                                        <p:tav tm="0">
                                          <p:val>
                                            <p:strVal val="0-#ppt_w/2"/>
                                          </p:val>
                                        </p:tav>
                                        <p:tav tm="100000">
                                          <p:val>
                                            <p:strVal val="#ppt_x"/>
                                          </p:val>
                                        </p:tav>
                                      </p:tavLst>
                                    </p:anim>
                                    <p:anim calcmode="lin" valueType="num">
                                      <p:cBhvr additive="base">
                                        <p:cTn id="8" dur="500" fill="hold"/>
                                        <p:tgtEl>
                                          <p:spTgt spid="10106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0691"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19906" name="Rectangle 2"/>
          <p:cNvSpPr>
            <a:spLocks noGrp="1" noChangeArrowheads="1"/>
          </p:cNvSpPr>
          <p:nvPr>
            <p:ph type="subTitle" idx="1"/>
          </p:nvPr>
        </p:nvSpPr>
        <p:spPr>
          <a:xfrm>
            <a:off x="550863" y="550863"/>
            <a:ext cx="3733800" cy="3886200"/>
          </a:xfrm>
        </p:spPr>
        <p:txBody>
          <a:bodyPr/>
          <a:lstStyle/>
          <a:p>
            <a:pPr eaLnBrk="1" hangingPunct="1">
              <a:defRPr/>
            </a:pPr>
            <a:r>
              <a:rPr lang="en-GB" sz="6000" smtClean="0">
                <a:solidFill>
                  <a:srgbClr val="FFCC00"/>
                </a:solidFill>
                <a:effectLst>
                  <a:outerShdw blurRad="38100" dist="38100" dir="2700000" algn="tl">
                    <a:srgbClr val="FFFFFF"/>
                  </a:outerShdw>
                </a:effectLst>
                <a:latin typeface="Arial Rounded MT Bold" pitchFamily="34" charset="0"/>
              </a:rPr>
              <a:t>Keeping The Plates Spinning.</a:t>
            </a:r>
            <a:endParaRPr lang="en-GB" sz="6000" smtClean="0">
              <a:solidFill>
                <a:srgbClr val="FFCC00"/>
              </a:solidFill>
              <a:effectLst>
                <a:outerShdw blurRad="38100" dist="38100" dir="2700000" algn="tl">
                  <a:srgbClr val="FFFFFF"/>
                </a:outerShdw>
              </a:effectLst>
            </a:endParaRPr>
          </a:p>
        </p:txBody>
      </p:sp>
      <p:pic>
        <p:nvPicPr>
          <p:cNvPr id="55299" name="Picture 3" descr="patience fail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5375" y="333375"/>
            <a:ext cx="3624263" cy="42481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019908" name="Rectangle 4"/>
          <p:cNvSpPr>
            <a:spLocks noChangeArrowheads="1"/>
          </p:cNvSpPr>
          <p:nvPr/>
        </p:nvSpPr>
        <p:spPr bwMode="auto">
          <a:xfrm>
            <a:off x="4067175" y="4797425"/>
            <a:ext cx="4752975"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20000"/>
              </a:spcBef>
              <a:buClr>
                <a:srgbClr val="FFFFFF"/>
              </a:buClr>
              <a:buSzPct val="90000"/>
              <a:buFont typeface="Wingdings" pitchFamily="2" charset="2"/>
              <a:buNone/>
              <a:defRPr/>
            </a:pPr>
            <a:r>
              <a:rPr lang="en-GB" sz="4000" dirty="0">
                <a:solidFill>
                  <a:srgbClr val="FFFFFF"/>
                </a:solidFill>
                <a:effectLst>
                  <a:outerShdw blurRad="38100" dist="38100" dir="2700000" algn="tl">
                    <a:srgbClr val="000080"/>
                  </a:outerShdw>
                </a:effectLst>
                <a:latin typeface="Arial" pitchFamily="34" charset="0"/>
                <a:cs typeface="Times New Roman" pitchFamily="18" charset="0"/>
              </a:rPr>
              <a:t>‘Relaxed vigilance’.</a:t>
            </a:r>
          </a:p>
          <a:p>
            <a:pPr algn="ctr">
              <a:spcBef>
                <a:spcPct val="20000"/>
              </a:spcBef>
              <a:buClr>
                <a:srgbClr val="FFFFFF"/>
              </a:buClr>
              <a:buSzPct val="90000"/>
              <a:buFont typeface="Wingdings" pitchFamily="2" charset="2"/>
              <a:buNone/>
              <a:defRPr/>
            </a:pPr>
            <a:r>
              <a:rPr lang="en-GB" sz="4000" dirty="0">
                <a:solidFill>
                  <a:srgbClr val="FFFFFF"/>
                </a:solidFill>
                <a:effectLst>
                  <a:outerShdw blurRad="38100" dist="38100" dir="2700000" algn="tl">
                    <a:srgbClr val="000080"/>
                  </a:outerShdw>
                </a:effectLst>
                <a:latin typeface="Arial" pitchFamily="34" charset="0"/>
                <a:cs typeface="Times New Roman" pitchFamily="18" charset="0"/>
              </a:rPr>
              <a:t> Scanning &amp;  Circulating.</a:t>
            </a:r>
          </a:p>
          <a:p>
            <a:pPr algn="ctr">
              <a:spcBef>
                <a:spcPct val="20000"/>
              </a:spcBef>
              <a:buClr>
                <a:srgbClr val="FFFFFF"/>
              </a:buClr>
              <a:buSzPct val="90000"/>
              <a:buFont typeface="Wingdings" pitchFamily="2" charset="2"/>
              <a:buNone/>
              <a:defRPr/>
            </a:pPr>
            <a:endParaRPr lang="en-GB" sz="3600" dirty="0">
              <a:solidFill>
                <a:srgbClr val="FFFFFF"/>
              </a:solidFill>
              <a:effectLst>
                <a:outerShdw blurRad="38100" dist="38100" dir="2700000" algn="tl">
                  <a:srgbClr val="000080"/>
                </a:outerShdw>
              </a:effectLst>
              <a:latin typeface="Arial" pitchFamily="34" charset="0"/>
              <a:cs typeface="Times New Roman" pitchFamily="18" charset="0"/>
            </a:endParaRPr>
          </a:p>
        </p:txBody>
      </p:sp>
      <p:pic>
        <p:nvPicPr>
          <p:cNvPr id="55301" name="Picture 2" descr="tommyCooper_2283678b"/>
          <p:cNvPicPr>
            <a:picLocks noChangeAspect="1" noChangeArrowheads="1"/>
          </p:cNvPicPr>
          <p:nvPr/>
        </p:nvPicPr>
        <p:blipFill>
          <a:blip r:embed="rId4">
            <a:extLst>
              <a:ext uri="{28A0092B-C50C-407E-A947-70E740481C1C}">
                <a14:useLocalDpi xmlns:a14="http://schemas.microsoft.com/office/drawing/2010/main" val="0"/>
              </a:ext>
            </a:extLst>
          </a:blip>
          <a:srcRect l="21957" r="13908"/>
          <a:stretch>
            <a:fillRect/>
          </a:stretch>
        </p:blipFill>
        <p:spPr bwMode="auto">
          <a:xfrm>
            <a:off x="0" y="4935538"/>
            <a:ext cx="1979613" cy="192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Callout 6"/>
          <p:cNvSpPr/>
          <p:nvPr/>
        </p:nvSpPr>
        <p:spPr>
          <a:xfrm>
            <a:off x="1416050" y="4552950"/>
            <a:ext cx="2520950" cy="1008063"/>
          </a:xfrm>
          <a:prstGeom prst="wedgeEllipseCallout">
            <a:avLst>
              <a:gd name="adj1" fmla="val -46469"/>
              <a:gd name="adj2" fmla="val 58439"/>
            </a:avLst>
          </a:prstGeom>
          <a:solidFill>
            <a:schemeClr val="tx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endParaRPr>
          </a:p>
        </p:txBody>
      </p:sp>
      <p:sp>
        <p:nvSpPr>
          <p:cNvPr id="8" name="Rectangle 7"/>
          <p:cNvSpPr/>
          <p:nvPr/>
        </p:nvSpPr>
        <p:spPr>
          <a:xfrm>
            <a:off x="1353601" y="4808765"/>
            <a:ext cx="2666066" cy="492443"/>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600" b="1" spc="50" dirty="0">
                <a:ln w="11430"/>
                <a:gradFill>
                  <a:gsLst>
                    <a:gs pos="25000">
                      <a:srgbClr val="7B46D0">
                        <a:satMod val="155000"/>
                      </a:srgbClr>
                    </a:gs>
                    <a:gs pos="100000">
                      <a:srgbClr val="7B46D0">
                        <a:shade val="45000"/>
                        <a:satMod val="165000"/>
                      </a:srgbClr>
                    </a:gs>
                  </a:gsLst>
                  <a:lin ang="5400000"/>
                </a:gradFill>
                <a:effectLst>
                  <a:outerShdw blurRad="76200" dist="50800" dir="5400000" algn="tl" rotWithShape="0">
                    <a:srgbClr val="000000">
                      <a:alpha val="65000"/>
                    </a:srgbClr>
                  </a:outerShdw>
                </a:effectLst>
                <a:latin typeface="Arial" pitchFamily="34" charset="0"/>
              </a:rPr>
              <a:t>Be proactive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59394" name="Text Box 2"/>
          <p:cNvSpPr txBox="1">
            <a:spLocks noChangeArrowheads="1"/>
          </p:cNvSpPr>
          <p:nvPr/>
        </p:nvSpPr>
        <p:spPr bwMode="auto">
          <a:xfrm>
            <a:off x="611188" y="695325"/>
            <a:ext cx="3657600" cy="338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GB" sz="5400" b="1">
                <a:solidFill>
                  <a:srgbClr val="FFCC00"/>
                </a:solidFill>
                <a:latin typeface="Arial Rounded MT Bold" pitchFamily="34" charset="0"/>
              </a:rPr>
              <a:t>Tackling </a:t>
            </a:r>
          </a:p>
          <a:p>
            <a:pPr>
              <a:spcBef>
                <a:spcPct val="50000"/>
              </a:spcBef>
            </a:pPr>
            <a:r>
              <a:rPr lang="en-GB" sz="5400" b="1">
                <a:solidFill>
                  <a:srgbClr val="FFCC00"/>
                </a:solidFill>
                <a:latin typeface="Arial Rounded MT Bold" pitchFamily="34" charset="0"/>
              </a:rPr>
              <a:t>Off-task </a:t>
            </a:r>
          </a:p>
          <a:p>
            <a:pPr>
              <a:spcBef>
                <a:spcPct val="50000"/>
              </a:spcBef>
            </a:pPr>
            <a:r>
              <a:rPr lang="en-GB" sz="5400" b="1">
                <a:solidFill>
                  <a:srgbClr val="FFCC00"/>
                </a:solidFill>
                <a:latin typeface="Arial Rounded MT Bold" pitchFamily="34" charset="0"/>
              </a:rPr>
              <a:t>Behaviour</a:t>
            </a:r>
          </a:p>
        </p:txBody>
      </p:sp>
      <p:pic>
        <p:nvPicPr>
          <p:cNvPr id="59395" name="Picture 3" descr="ah, that's interest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5363" y="304800"/>
            <a:ext cx="3957637" cy="618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2" descr="tommyCooper_2283678b"/>
          <p:cNvPicPr>
            <a:picLocks noChangeAspect="1" noChangeArrowheads="1"/>
          </p:cNvPicPr>
          <p:nvPr/>
        </p:nvPicPr>
        <p:blipFill>
          <a:blip r:embed="rId4">
            <a:extLst>
              <a:ext uri="{28A0092B-C50C-407E-A947-70E740481C1C}">
                <a14:useLocalDpi xmlns:a14="http://schemas.microsoft.com/office/drawing/2010/main" val="0"/>
              </a:ext>
            </a:extLst>
          </a:blip>
          <a:srcRect l="21957" r="13908"/>
          <a:stretch>
            <a:fillRect/>
          </a:stretch>
        </p:blipFill>
        <p:spPr bwMode="auto">
          <a:xfrm>
            <a:off x="0" y="4935538"/>
            <a:ext cx="1979613" cy="192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Callout 4"/>
          <p:cNvSpPr/>
          <p:nvPr/>
        </p:nvSpPr>
        <p:spPr>
          <a:xfrm>
            <a:off x="1584325" y="4652963"/>
            <a:ext cx="2519363" cy="1008062"/>
          </a:xfrm>
          <a:prstGeom prst="wedgeEllipseCallout">
            <a:avLst>
              <a:gd name="adj1" fmla="val -52426"/>
              <a:gd name="adj2" fmla="val 35423"/>
            </a:avLst>
          </a:prstGeom>
          <a:solidFill>
            <a:schemeClr val="tx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endParaRPr>
          </a:p>
        </p:txBody>
      </p:sp>
      <p:sp>
        <p:nvSpPr>
          <p:cNvPr id="6" name="Rectangle 5"/>
          <p:cNvSpPr/>
          <p:nvPr/>
        </p:nvSpPr>
        <p:spPr>
          <a:xfrm>
            <a:off x="1545894" y="4880773"/>
            <a:ext cx="2666066" cy="492443"/>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600" b="1" spc="50" dirty="0">
                <a:ln w="11430"/>
                <a:gradFill>
                  <a:gsLst>
                    <a:gs pos="25000">
                      <a:srgbClr val="7B46D0">
                        <a:satMod val="155000"/>
                      </a:srgbClr>
                    </a:gs>
                    <a:gs pos="100000">
                      <a:srgbClr val="7B46D0">
                        <a:shade val="45000"/>
                        <a:satMod val="165000"/>
                      </a:srgbClr>
                    </a:gs>
                  </a:gsLst>
                  <a:lin ang="5400000"/>
                </a:gradFill>
                <a:effectLst>
                  <a:outerShdw blurRad="76200" dist="50800" dir="5400000" algn="tl" rotWithShape="0">
                    <a:srgbClr val="000000">
                      <a:alpha val="65000"/>
                    </a:srgbClr>
                  </a:outerShdw>
                </a:effectLst>
                <a:latin typeface="Arial" pitchFamily="34" charset="0"/>
              </a:rPr>
              <a:t>Consistency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2978" name="Rectangle 2"/>
          <p:cNvSpPr>
            <a:spLocks noChangeArrowheads="1"/>
          </p:cNvSpPr>
          <p:nvPr/>
        </p:nvSpPr>
        <p:spPr bwMode="auto">
          <a:xfrm>
            <a:off x="6021388" y="4113213"/>
            <a:ext cx="2436812" cy="1373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a:spcBef>
                <a:spcPct val="20000"/>
              </a:spcBef>
              <a:buClr>
                <a:srgbClr val="86D1EC"/>
              </a:buClr>
              <a:buSzPct val="90000"/>
              <a:buFont typeface="Wingdings" pitchFamily="2" charset="2"/>
              <a:buNone/>
              <a:defRPr/>
            </a:pPr>
            <a:r>
              <a:rPr lang="en-GB" sz="2800">
                <a:solidFill>
                  <a:srgbClr val="FFFFFF"/>
                </a:solidFill>
                <a:effectLst>
                  <a:outerShdw blurRad="38100" dist="38100" dir="2700000" algn="tl">
                    <a:srgbClr val="000000"/>
                  </a:outerShdw>
                </a:effectLst>
                <a:latin typeface="Arial" pitchFamily="34" charset="0"/>
              </a:rPr>
              <a:t>Most</a:t>
            </a:r>
          </a:p>
          <a:p>
            <a:pPr algn="r">
              <a:spcBef>
                <a:spcPct val="20000"/>
              </a:spcBef>
              <a:buClr>
                <a:srgbClr val="86D1EC"/>
              </a:buClr>
              <a:buSzPct val="90000"/>
              <a:buFont typeface="Wingdings" pitchFamily="2" charset="2"/>
              <a:buNone/>
              <a:defRPr/>
            </a:pPr>
            <a:r>
              <a:rPr lang="en-GB" sz="2800">
                <a:solidFill>
                  <a:srgbClr val="FFFFFF"/>
                </a:solidFill>
                <a:effectLst>
                  <a:outerShdw blurRad="38100" dist="38100" dir="2700000" algn="tl">
                    <a:srgbClr val="000000"/>
                  </a:outerShdw>
                </a:effectLst>
                <a:latin typeface="Arial" pitchFamily="34" charset="0"/>
              </a:rPr>
              <a:t>Severe</a:t>
            </a:r>
          </a:p>
        </p:txBody>
      </p:sp>
      <p:sp>
        <p:nvSpPr>
          <p:cNvPr id="1022979" name="Rectangle 3"/>
          <p:cNvSpPr>
            <a:spLocks noChangeArrowheads="1"/>
          </p:cNvSpPr>
          <p:nvPr/>
        </p:nvSpPr>
        <p:spPr bwMode="auto">
          <a:xfrm>
            <a:off x="3584575" y="3759200"/>
            <a:ext cx="2436813"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buClr>
                <a:srgbClr val="86D1EC"/>
              </a:buClr>
              <a:buSzPct val="90000"/>
              <a:buFont typeface="Wingdings" pitchFamily="2" charset="2"/>
              <a:buNone/>
              <a:defRPr/>
            </a:pPr>
            <a:endParaRPr lang="en-US" sz="2800">
              <a:solidFill>
                <a:srgbClr val="FFFFFF"/>
              </a:solidFill>
              <a:effectLst>
                <a:outerShdw blurRad="38100" dist="38100" dir="2700000" algn="tl">
                  <a:srgbClr val="000000"/>
                </a:outerShdw>
              </a:effectLst>
              <a:latin typeface="Arial" pitchFamily="34" charset="0"/>
            </a:endParaRPr>
          </a:p>
        </p:txBody>
      </p:sp>
      <p:sp>
        <p:nvSpPr>
          <p:cNvPr id="1022980" name="Rectangle 4"/>
          <p:cNvSpPr>
            <a:spLocks noChangeArrowheads="1"/>
          </p:cNvSpPr>
          <p:nvPr/>
        </p:nvSpPr>
        <p:spPr bwMode="auto">
          <a:xfrm>
            <a:off x="1147763" y="4037013"/>
            <a:ext cx="2436812" cy="1373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buClr>
                <a:srgbClr val="86D1EC"/>
              </a:buClr>
              <a:buSzPct val="90000"/>
              <a:buFont typeface="Wingdings" pitchFamily="2" charset="2"/>
              <a:buNone/>
              <a:defRPr/>
            </a:pPr>
            <a:r>
              <a:rPr lang="en-GB" sz="2800">
                <a:solidFill>
                  <a:srgbClr val="FFFFFF"/>
                </a:solidFill>
                <a:effectLst>
                  <a:outerShdw blurRad="38100" dist="38100" dir="2700000" algn="tl">
                    <a:srgbClr val="000000"/>
                  </a:outerShdw>
                </a:effectLst>
                <a:latin typeface="Arial" pitchFamily="34" charset="0"/>
              </a:rPr>
              <a:t>Least</a:t>
            </a:r>
          </a:p>
          <a:p>
            <a:pPr>
              <a:spcBef>
                <a:spcPct val="20000"/>
              </a:spcBef>
              <a:buClr>
                <a:srgbClr val="86D1EC"/>
              </a:buClr>
              <a:buSzPct val="90000"/>
              <a:buFont typeface="Wingdings" pitchFamily="2" charset="2"/>
              <a:buNone/>
              <a:defRPr/>
            </a:pPr>
            <a:r>
              <a:rPr lang="en-GB" sz="2800">
                <a:solidFill>
                  <a:srgbClr val="FFFFFF"/>
                </a:solidFill>
                <a:effectLst>
                  <a:outerShdw blurRad="38100" dist="38100" dir="2700000" algn="tl">
                    <a:srgbClr val="000000"/>
                  </a:outerShdw>
                </a:effectLst>
                <a:latin typeface="Arial" pitchFamily="34" charset="0"/>
              </a:rPr>
              <a:t>Severe</a:t>
            </a:r>
          </a:p>
        </p:txBody>
      </p:sp>
      <p:sp>
        <p:nvSpPr>
          <p:cNvPr id="1022981" name="Rectangle 5"/>
          <p:cNvSpPr>
            <a:spLocks noChangeArrowheads="1"/>
          </p:cNvSpPr>
          <p:nvPr/>
        </p:nvSpPr>
        <p:spPr bwMode="auto">
          <a:xfrm>
            <a:off x="6021388" y="2667000"/>
            <a:ext cx="2436812"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a:spcBef>
                <a:spcPct val="20000"/>
              </a:spcBef>
              <a:buClr>
                <a:srgbClr val="86D1EC"/>
              </a:buClr>
              <a:buSzPct val="90000"/>
              <a:buFont typeface="Wingdings" pitchFamily="2" charset="2"/>
              <a:buNone/>
              <a:defRPr/>
            </a:pPr>
            <a:r>
              <a:rPr lang="en-GB" sz="2800" b="1">
                <a:solidFill>
                  <a:srgbClr val="FFFFFF"/>
                </a:solidFill>
                <a:effectLst>
                  <a:outerShdw blurRad="38100" dist="38100" dir="2700000" algn="tl">
                    <a:srgbClr val="000000"/>
                  </a:outerShdw>
                </a:effectLst>
                <a:latin typeface="Arial" pitchFamily="34" charset="0"/>
              </a:rPr>
              <a:t>Sanctions</a:t>
            </a:r>
          </a:p>
        </p:txBody>
      </p:sp>
      <p:sp>
        <p:nvSpPr>
          <p:cNvPr id="1022982" name="Rectangle 6"/>
          <p:cNvSpPr>
            <a:spLocks noChangeArrowheads="1"/>
          </p:cNvSpPr>
          <p:nvPr/>
        </p:nvSpPr>
        <p:spPr bwMode="auto">
          <a:xfrm>
            <a:off x="3584575" y="2667000"/>
            <a:ext cx="2436813"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20000"/>
              </a:spcBef>
              <a:buClr>
                <a:srgbClr val="86D1EC"/>
              </a:buClr>
              <a:buSzPct val="90000"/>
              <a:buFont typeface="Wingdings" pitchFamily="2" charset="2"/>
              <a:buNone/>
              <a:defRPr/>
            </a:pPr>
            <a:r>
              <a:rPr lang="en-GB" sz="2800" b="1">
                <a:solidFill>
                  <a:srgbClr val="FFFFFF"/>
                </a:solidFill>
                <a:effectLst>
                  <a:outerShdw blurRad="38100" dist="38100" dir="2700000" algn="tl">
                    <a:srgbClr val="000000"/>
                  </a:outerShdw>
                </a:effectLst>
                <a:latin typeface="Arial" pitchFamily="34" charset="0"/>
              </a:rPr>
              <a:t>Direct</a:t>
            </a:r>
            <a:endParaRPr lang="en-GB" sz="2800">
              <a:solidFill>
                <a:srgbClr val="FFFFFF"/>
              </a:solidFill>
              <a:effectLst>
                <a:outerShdw blurRad="38100" dist="38100" dir="2700000" algn="tl">
                  <a:srgbClr val="000000"/>
                </a:outerShdw>
              </a:effectLst>
              <a:latin typeface="Arial" pitchFamily="34" charset="0"/>
            </a:endParaRPr>
          </a:p>
        </p:txBody>
      </p:sp>
      <p:sp>
        <p:nvSpPr>
          <p:cNvPr id="1022983" name="Rectangle 7"/>
          <p:cNvSpPr>
            <a:spLocks noChangeArrowheads="1"/>
          </p:cNvSpPr>
          <p:nvPr/>
        </p:nvSpPr>
        <p:spPr bwMode="auto">
          <a:xfrm>
            <a:off x="1147763" y="2667000"/>
            <a:ext cx="2436812"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buClr>
                <a:srgbClr val="86D1EC"/>
              </a:buClr>
              <a:buSzPct val="90000"/>
              <a:buFont typeface="Wingdings" pitchFamily="2" charset="2"/>
              <a:buNone/>
              <a:defRPr/>
            </a:pPr>
            <a:r>
              <a:rPr lang="en-GB" sz="2800" b="1">
                <a:solidFill>
                  <a:srgbClr val="FFFFFF"/>
                </a:solidFill>
                <a:effectLst>
                  <a:outerShdw blurRad="38100" dist="38100" dir="2700000" algn="tl">
                    <a:srgbClr val="000000"/>
                  </a:outerShdw>
                </a:effectLst>
                <a:latin typeface="Arial" pitchFamily="34" charset="0"/>
              </a:rPr>
              <a:t>Indirect</a:t>
            </a:r>
            <a:endParaRPr lang="en-GB" sz="2800">
              <a:solidFill>
                <a:srgbClr val="FFFFFF"/>
              </a:solidFill>
              <a:effectLst>
                <a:outerShdw blurRad="38100" dist="38100" dir="2700000" algn="tl">
                  <a:srgbClr val="000000"/>
                </a:outerShdw>
              </a:effectLst>
              <a:latin typeface="Arial" pitchFamily="34" charset="0"/>
            </a:endParaRPr>
          </a:p>
        </p:txBody>
      </p:sp>
      <p:sp>
        <p:nvSpPr>
          <p:cNvPr id="60424" name="Line 8"/>
          <p:cNvSpPr>
            <a:spLocks noChangeShapeType="1"/>
          </p:cNvSpPr>
          <p:nvPr/>
        </p:nvSpPr>
        <p:spPr bwMode="auto">
          <a:xfrm>
            <a:off x="1147763" y="2895600"/>
            <a:ext cx="243681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425" name="Line 9"/>
          <p:cNvSpPr>
            <a:spLocks noChangeShapeType="1"/>
          </p:cNvSpPr>
          <p:nvPr/>
        </p:nvSpPr>
        <p:spPr bwMode="auto">
          <a:xfrm>
            <a:off x="1147763" y="6505575"/>
            <a:ext cx="243681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426" name="Line 10"/>
          <p:cNvSpPr>
            <a:spLocks noChangeShapeType="1"/>
          </p:cNvSpPr>
          <p:nvPr/>
        </p:nvSpPr>
        <p:spPr bwMode="auto">
          <a:xfrm>
            <a:off x="1147763" y="2895600"/>
            <a:ext cx="0" cy="8636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427" name="Line 11"/>
          <p:cNvSpPr>
            <a:spLocks noChangeShapeType="1"/>
          </p:cNvSpPr>
          <p:nvPr/>
        </p:nvSpPr>
        <p:spPr bwMode="auto">
          <a:xfrm>
            <a:off x="8458200" y="2895600"/>
            <a:ext cx="0" cy="8636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428" name="Line 12"/>
          <p:cNvSpPr>
            <a:spLocks noChangeShapeType="1"/>
          </p:cNvSpPr>
          <p:nvPr/>
        </p:nvSpPr>
        <p:spPr bwMode="auto">
          <a:xfrm>
            <a:off x="1147763" y="3759200"/>
            <a:ext cx="0" cy="137318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429" name="Line 13"/>
          <p:cNvSpPr>
            <a:spLocks noChangeShapeType="1"/>
          </p:cNvSpPr>
          <p:nvPr/>
        </p:nvSpPr>
        <p:spPr bwMode="auto">
          <a:xfrm>
            <a:off x="8458200" y="3759200"/>
            <a:ext cx="0" cy="137318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430" name="Line 14"/>
          <p:cNvSpPr>
            <a:spLocks noChangeShapeType="1"/>
          </p:cNvSpPr>
          <p:nvPr/>
        </p:nvSpPr>
        <p:spPr bwMode="auto">
          <a:xfrm>
            <a:off x="1147763" y="5132388"/>
            <a:ext cx="0" cy="137318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431" name="Line 15"/>
          <p:cNvSpPr>
            <a:spLocks noChangeShapeType="1"/>
          </p:cNvSpPr>
          <p:nvPr/>
        </p:nvSpPr>
        <p:spPr bwMode="auto">
          <a:xfrm>
            <a:off x="8458200" y="5132388"/>
            <a:ext cx="0" cy="137318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432" name="Line 16"/>
          <p:cNvSpPr>
            <a:spLocks noChangeShapeType="1"/>
          </p:cNvSpPr>
          <p:nvPr/>
        </p:nvSpPr>
        <p:spPr bwMode="auto">
          <a:xfrm>
            <a:off x="3584575" y="6505575"/>
            <a:ext cx="243681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433" name="Line 17"/>
          <p:cNvSpPr>
            <a:spLocks noChangeShapeType="1"/>
          </p:cNvSpPr>
          <p:nvPr/>
        </p:nvSpPr>
        <p:spPr bwMode="auto">
          <a:xfrm>
            <a:off x="6021388" y="6505575"/>
            <a:ext cx="243681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434" name="Line 18"/>
          <p:cNvSpPr>
            <a:spLocks noChangeShapeType="1"/>
          </p:cNvSpPr>
          <p:nvPr/>
        </p:nvSpPr>
        <p:spPr bwMode="auto">
          <a:xfrm>
            <a:off x="3584575" y="2895600"/>
            <a:ext cx="243681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435" name="Text Box 19"/>
          <p:cNvSpPr txBox="1">
            <a:spLocks noChangeArrowheads="1"/>
          </p:cNvSpPr>
          <p:nvPr/>
        </p:nvSpPr>
        <p:spPr bwMode="auto">
          <a:xfrm>
            <a:off x="1447800" y="762000"/>
            <a:ext cx="6858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endParaRPr lang="en-US" sz="3200">
              <a:solidFill>
                <a:srgbClr val="FFFFFF"/>
              </a:solidFill>
              <a:latin typeface="Arial Rounded MT Bold" pitchFamily="34" charset="0"/>
            </a:endParaRPr>
          </a:p>
        </p:txBody>
      </p:sp>
      <p:sp>
        <p:nvSpPr>
          <p:cNvPr id="60436" name="Text Box 20"/>
          <p:cNvSpPr txBox="1">
            <a:spLocks noChangeArrowheads="1"/>
          </p:cNvSpPr>
          <p:nvPr/>
        </p:nvSpPr>
        <p:spPr bwMode="auto">
          <a:xfrm>
            <a:off x="900113" y="692150"/>
            <a:ext cx="7620000"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n-GB" sz="4800" b="1">
                <a:solidFill>
                  <a:srgbClr val="FFCC00"/>
                </a:solidFill>
                <a:latin typeface="Arial Rounded MT Bold" pitchFamily="34" charset="0"/>
              </a:rPr>
              <a:t>Intervention Continuum</a:t>
            </a:r>
          </a:p>
        </p:txBody>
      </p:sp>
      <p:sp>
        <p:nvSpPr>
          <p:cNvPr id="60437" name="AutoShape 21"/>
          <p:cNvSpPr>
            <a:spLocks noChangeArrowheads="1"/>
          </p:cNvSpPr>
          <p:nvPr/>
        </p:nvSpPr>
        <p:spPr bwMode="auto">
          <a:xfrm>
            <a:off x="1143000" y="3505200"/>
            <a:ext cx="7315200" cy="304800"/>
          </a:xfrm>
          <a:prstGeom prst="leftRightArrow">
            <a:avLst>
              <a:gd name="adj1" fmla="val 50000"/>
              <a:gd name="adj2" fmla="val 48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srgbClr val="FFFFFF"/>
              </a:solidFill>
            </a:endParaRPr>
          </a:p>
        </p:txBody>
      </p:sp>
      <p:sp>
        <p:nvSpPr>
          <p:cNvPr id="1022998" name="Oval 22"/>
          <p:cNvSpPr>
            <a:spLocks noChangeArrowheads="1"/>
          </p:cNvSpPr>
          <p:nvPr/>
        </p:nvSpPr>
        <p:spPr bwMode="auto">
          <a:xfrm>
            <a:off x="1066800" y="2514600"/>
            <a:ext cx="1676400" cy="83820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29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2998"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02" name="Rectangle 2"/>
          <p:cNvSpPr>
            <a:spLocks noGrp="1" noChangeArrowheads="1"/>
          </p:cNvSpPr>
          <p:nvPr>
            <p:ph type="title"/>
          </p:nvPr>
        </p:nvSpPr>
        <p:spPr>
          <a:xfrm>
            <a:off x="381000" y="381000"/>
            <a:ext cx="8509000" cy="1143000"/>
          </a:xfrm>
        </p:spPr>
        <p:txBody>
          <a:bodyPr/>
          <a:lstStyle/>
          <a:p>
            <a:pPr eaLnBrk="1" hangingPunct="1">
              <a:defRPr/>
            </a:pPr>
            <a:r>
              <a:rPr lang="en-GB" sz="5400" smtClean="0">
                <a:solidFill>
                  <a:srgbClr val="FFCC00"/>
                </a:solidFill>
                <a:latin typeface="Arial Rounded MT Bold" pitchFamily="34" charset="0"/>
              </a:rPr>
              <a:t>Indirect Intervention</a:t>
            </a:r>
          </a:p>
        </p:txBody>
      </p:sp>
      <p:sp>
        <p:nvSpPr>
          <p:cNvPr id="1024003" name="Rectangle 3"/>
          <p:cNvSpPr>
            <a:spLocks noGrp="1" noChangeArrowheads="1"/>
          </p:cNvSpPr>
          <p:nvPr>
            <p:ph type="body" idx="1"/>
          </p:nvPr>
        </p:nvSpPr>
        <p:spPr>
          <a:xfrm>
            <a:off x="2195513" y="1773238"/>
            <a:ext cx="4679950" cy="3600450"/>
          </a:xfrm>
        </p:spPr>
        <p:txBody>
          <a:bodyPr/>
          <a:lstStyle/>
          <a:p>
            <a:pPr eaLnBrk="1" hangingPunct="1">
              <a:buClr>
                <a:schemeClr val="tx1"/>
              </a:buClr>
              <a:buFont typeface="Wingdings" pitchFamily="2" charset="2"/>
              <a:buChar char="v"/>
              <a:defRPr/>
            </a:pPr>
            <a:r>
              <a:rPr lang="en-GB" sz="2800" dirty="0" smtClean="0">
                <a:cs typeface="Times New Roman" pitchFamily="18" charset="0"/>
              </a:rPr>
              <a:t>The ‘Look’.</a:t>
            </a:r>
          </a:p>
          <a:p>
            <a:pPr eaLnBrk="1" hangingPunct="1">
              <a:buClr>
                <a:schemeClr val="tx1"/>
              </a:buClr>
              <a:buFont typeface="Wingdings" pitchFamily="2" charset="2"/>
              <a:buChar char="v"/>
              <a:defRPr/>
            </a:pPr>
            <a:r>
              <a:rPr lang="en-GB" sz="2800" dirty="0" smtClean="0">
                <a:cs typeface="Times New Roman" pitchFamily="18" charset="0"/>
              </a:rPr>
              <a:t>Mention name whilst teaching.</a:t>
            </a:r>
          </a:p>
          <a:p>
            <a:pPr eaLnBrk="1" hangingPunct="1">
              <a:buClr>
                <a:schemeClr val="tx1"/>
              </a:buClr>
              <a:buFont typeface="Wingdings" pitchFamily="2" charset="2"/>
              <a:buChar char="v"/>
              <a:defRPr/>
            </a:pPr>
            <a:r>
              <a:rPr lang="en-GB" sz="2800" dirty="0" smtClean="0"/>
              <a:t>Ignore (planned ignoring).</a:t>
            </a:r>
          </a:p>
          <a:p>
            <a:pPr eaLnBrk="1" hangingPunct="1">
              <a:buClr>
                <a:schemeClr val="tx1"/>
              </a:buClr>
              <a:buFont typeface="Wingdings" pitchFamily="2" charset="2"/>
              <a:buChar char="v"/>
              <a:defRPr/>
            </a:pPr>
            <a:r>
              <a:rPr lang="en-GB" sz="2800" dirty="0" smtClean="0"/>
              <a:t>Proximity praise.</a:t>
            </a:r>
          </a:p>
          <a:p>
            <a:pPr eaLnBrk="1" hangingPunct="1">
              <a:buClr>
                <a:schemeClr val="tx1"/>
              </a:buClr>
              <a:buFont typeface="Wingdings" pitchFamily="2" charset="2"/>
              <a:buChar char="v"/>
              <a:defRPr/>
            </a:pPr>
            <a:r>
              <a:rPr lang="en-GB" sz="2800" dirty="0" smtClean="0"/>
              <a:t>Proximity control.</a:t>
            </a:r>
          </a:p>
          <a:p>
            <a:pPr eaLnBrk="1" hangingPunct="1">
              <a:buClr>
                <a:schemeClr val="tx1"/>
              </a:buClr>
              <a:buFont typeface="Wingdings" pitchFamily="2" charset="2"/>
              <a:buChar char="v"/>
              <a:defRPr/>
            </a:pPr>
            <a:r>
              <a:rPr lang="en-GB" sz="2800" dirty="0" smtClean="0"/>
              <a:t>Eye contact.</a:t>
            </a:r>
            <a:endParaRPr lang="en-GB" sz="2800" dirty="0" smtClean="0">
              <a:cs typeface="Times New Roman" pitchFamily="18" charset="0"/>
            </a:endParaRPr>
          </a:p>
        </p:txBody>
      </p:sp>
      <p:sp>
        <p:nvSpPr>
          <p:cNvPr id="61444" name="Text Box 4"/>
          <p:cNvSpPr txBox="1">
            <a:spLocks noChangeArrowheads="1"/>
          </p:cNvSpPr>
          <p:nvPr/>
        </p:nvSpPr>
        <p:spPr bwMode="auto">
          <a:xfrm>
            <a:off x="1887538" y="5702300"/>
            <a:ext cx="5637212"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n-GB" sz="2400">
                <a:solidFill>
                  <a:srgbClr val="FFFF00"/>
                </a:solidFill>
                <a:latin typeface="Arial Rounded MT Bold" pitchFamily="34" charset="0"/>
              </a:rPr>
              <a:t>Immediate acknowledgement as soon as the student is back on task.</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026" name="Rectangle 2"/>
          <p:cNvSpPr>
            <a:spLocks noChangeArrowheads="1"/>
          </p:cNvSpPr>
          <p:nvPr/>
        </p:nvSpPr>
        <p:spPr bwMode="auto">
          <a:xfrm>
            <a:off x="6021388" y="4113213"/>
            <a:ext cx="2436812" cy="1373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a:spcBef>
                <a:spcPct val="20000"/>
              </a:spcBef>
              <a:buClr>
                <a:srgbClr val="86D1EC"/>
              </a:buClr>
              <a:buSzPct val="90000"/>
              <a:buFont typeface="Wingdings" pitchFamily="2" charset="2"/>
              <a:buNone/>
              <a:defRPr/>
            </a:pPr>
            <a:r>
              <a:rPr lang="en-GB" sz="2800">
                <a:solidFill>
                  <a:srgbClr val="FFFFFF"/>
                </a:solidFill>
                <a:effectLst>
                  <a:outerShdw blurRad="38100" dist="38100" dir="2700000" algn="tl">
                    <a:srgbClr val="000000"/>
                  </a:outerShdw>
                </a:effectLst>
                <a:latin typeface="Arial" pitchFamily="34" charset="0"/>
              </a:rPr>
              <a:t>Most</a:t>
            </a:r>
          </a:p>
          <a:p>
            <a:pPr algn="r">
              <a:spcBef>
                <a:spcPct val="20000"/>
              </a:spcBef>
              <a:buClr>
                <a:srgbClr val="86D1EC"/>
              </a:buClr>
              <a:buSzPct val="90000"/>
              <a:buFont typeface="Wingdings" pitchFamily="2" charset="2"/>
              <a:buNone/>
              <a:defRPr/>
            </a:pPr>
            <a:r>
              <a:rPr lang="en-GB" sz="2800">
                <a:solidFill>
                  <a:srgbClr val="FFFFFF"/>
                </a:solidFill>
                <a:effectLst>
                  <a:outerShdw blurRad="38100" dist="38100" dir="2700000" algn="tl">
                    <a:srgbClr val="000000"/>
                  </a:outerShdw>
                </a:effectLst>
                <a:latin typeface="Arial" pitchFamily="34" charset="0"/>
              </a:rPr>
              <a:t>Severe</a:t>
            </a:r>
          </a:p>
        </p:txBody>
      </p:sp>
      <p:sp>
        <p:nvSpPr>
          <p:cNvPr id="1025027" name="Rectangle 3"/>
          <p:cNvSpPr>
            <a:spLocks noChangeArrowheads="1"/>
          </p:cNvSpPr>
          <p:nvPr/>
        </p:nvSpPr>
        <p:spPr bwMode="auto">
          <a:xfrm>
            <a:off x="3584575" y="3759200"/>
            <a:ext cx="2436813"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buClr>
                <a:srgbClr val="86D1EC"/>
              </a:buClr>
              <a:buSzPct val="90000"/>
              <a:buFont typeface="Wingdings" pitchFamily="2" charset="2"/>
              <a:buNone/>
              <a:defRPr/>
            </a:pPr>
            <a:endParaRPr lang="en-US" sz="2800">
              <a:solidFill>
                <a:srgbClr val="FFFFFF"/>
              </a:solidFill>
              <a:effectLst>
                <a:outerShdw blurRad="38100" dist="38100" dir="2700000" algn="tl">
                  <a:srgbClr val="000000"/>
                </a:outerShdw>
              </a:effectLst>
              <a:latin typeface="Arial" pitchFamily="34" charset="0"/>
            </a:endParaRPr>
          </a:p>
        </p:txBody>
      </p:sp>
      <p:sp>
        <p:nvSpPr>
          <p:cNvPr id="1025028" name="Rectangle 4"/>
          <p:cNvSpPr>
            <a:spLocks noChangeArrowheads="1"/>
          </p:cNvSpPr>
          <p:nvPr/>
        </p:nvSpPr>
        <p:spPr bwMode="auto">
          <a:xfrm>
            <a:off x="1147763" y="4037013"/>
            <a:ext cx="2436812" cy="1373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buClr>
                <a:srgbClr val="86D1EC"/>
              </a:buClr>
              <a:buSzPct val="90000"/>
              <a:buFont typeface="Wingdings" pitchFamily="2" charset="2"/>
              <a:buNone/>
              <a:defRPr/>
            </a:pPr>
            <a:r>
              <a:rPr lang="en-GB" sz="2800">
                <a:solidFill>
                  <a:srgbClr val="FFFFFF"/>
                </a:solidFill>
                <a:effectLst>
                  <a:outerShdw blurRad="38100" dist="38100" dir="2700000" algn="tl">
                    <a:srgbClr val="000000"/>
                  </a:outerShdw>
                </a:effectLst>
                <a:latin typeface="Arial" pitchFamily="34" charset="0"/>
              </a:rPr>
              <a:t>Least</a:t>
            </a:r>
          </a:p>
          <a:p>
            <a:pPr>
              <a:spcBef>
                <a:spcPct val="20000"/>
              </a:spcBef>
              <a:buClr>
                <a:srgbClr val="86D1EC"/>
              </a:buClr>
              <a:buSzPct val="90000"/>
              <a:buFont typeface="Wingdings" pitchFamily="2" charset="2"/>
              <a:buNone/>
              <a:defRPr/>
            </a:pPr>
            <a:r>
              <a:rPr lang="en-GB" sz="2800">
                <a:solidFill>
                  <a:srgbClr val="FFFFFF"/>
                </a:solidFill>
                <a:effectLst>
                  <a:outerShdw blurRad="38100" dist="38100" dir="2700000" algn="tl">
                    <a:srgbClr val="000000"/>
                  </a:outerShdw>
                </a:effectLst>
                <a:latin typeface="Arial" pitchFamily="34" charset="0"/>
              </a:rPr>
              <a:t>Severe</a:t>
            </a:r>
          </a:p>
        </p:txBody>
      </p:sp>
      <p:sp>
        <p:nvSpPr>
          <p:cNvPr id="1025029" name="Rectangle 5"/>
          <p:cNvSpPr>
            <a:spLocks noChangeArrowheads="1"/>
          </p:cNvSpPr>
          <p:nvPr/>
        </p:nvSpPr>
        <p:spPr bwMode="auto">
          <a:xfrm>
            <a:off x="6021388" y="2667000"/>
            <a:ext cx="2436812"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a:spcBef>
                <a:spcPct val="20000"/>
              </a:spcBef>
              <a:buClr>
                <a:srgbClr val="86D1EC"/>
              </a:buClr>
              <a:buSzPct val="90000"/>
              <a:buFont typeface="Wingdings" pitchFamily="2" charset="2"/>
              <a:buNone/>
              <a:defRPr/>
            </a:pPr>
            <a:r>
              <a:rPr lang="en-GB" sz="2800" b="1">
                <a:solidFill>
                  <a:srgbClr val="FFFFFF"/>
                </a:solidFill>
                <a:effectLst>
                  <a:outerShdw blurRad="38100" dist="38100" dir="2700000" algn="tl">
                    <a:srgbClr val="000000"/>
                  </a:outerShdw>
                </a:effectLst>
                <a:latin typeface="Arial" pitchFamily="34" charset="0"/>
              </a:rPr>
              <a:t>Sanctions</a:t>
            </a:r>
          </a:p>
        </p:txBody>
      </p:sp>
      <p:sp>
        <p:nvSpPr>
          <p:cNvPr id="1025030" name="Rectangle 6"/>
          <p:cNvSpPr>
            <a:spLocks noChangeArrowheads="1"/>
          </p:cNvSpPr>
          <p:nvPr/>
        </p:nvSpPr>
        <p:spPr bwMode="auto">
          <a:xfrm>
            <a:off x="3584575" y="2667000"/>
            <a:ext cx="2436813"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20000"/>
              </a:spcBef>
              <a:buClr>
                <a:srgbClr val="86D1EC"/>
              </a:buClr>
              <a:buSzPct val="90000"/>
              <a:buFont typeface="Wingdings" pitchFamily="2" charset="2"/>
              <a:buNone/>
              <a:defRPr/>
            </a:pPr>
            <a:r>
              <a:rPr lang="en-GB" sz="2800" b="1">
                <a:solidFill>
                  <a:srgbClr val="FFFFFF"/>
                </a:solidFill>
                <a:effectLst>
                  <a:outerShdw blurRad="38100" dist="38100" dir="2700000" algn="tl">
                    <a:srgbClr val="000000"/>
                  </a:outerShdw>
                </a:effectLst>
                <a:latin typeface="Arial" pitchFamily="34" charset="0"/>
              </a:rPr>
              <a:t>Direct</a:t>
            </a:r>
            <a:endParaRPr lang="en-GB" sz="2800">
              <a:solidFill>
                <a:srgbClr val="FFFFFF"/>
              </a:solidFill>
              <a:effectLst>
                <a:outerShdw blurRad="38100" dist="38100" dir="2700000" algn="tl">
                  <a:srgbClr val="000000"/>
                </a:outerShdw>
              </a:effectLst>
              <a:latin typeface="Arial" pitchFamily="34" charset="0"/>
            </a:endParaRPr>
          </a:p>
        </p:txBody>
      </p:sp>
      <p:sp>
        <p:nvSpPr>
          <p:cNvPr id="1025031" name="Rectangle 7"/>
          <p:cNvSpPr>
            <a:spLocks noChangeArrowheads="1"/>
          </p:cNvSpPr>
          <p:nvPr/>
        </p:nvSpPr>
        <p:spPr bwMode="auto">
          <a:xfrm>
            <a:off x="1147763" y="2667000"/>
            <a:ext cx="2436812"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buClr>
                <a:srgbClr val="86D1EC"/>
              </a:buClr>
              <a:buSzPct val="90000"/>
              <a:buFont typeface="Wingdings" pitchFamily="2" charset="2"/>
              <a:buNone/>
              <a:defRPr/>
            </a:pPr>
            <a:r>
              <a:rPr lang="en-GB" sz="2800" b="1">
                <a:solidFill>
                  <a:srgbClr val="FFFFFF"/>
                </a:solidFill>
                <a:effectLst>
                  <a:outerShdw blurRad="38100" dist="38100" dir="2700000" algn="tl">
                    <a:srgbClr val="000000"/>
                  </a:outerShdw>
                </a:effectLst>
                <a:latin typeface="Arial" pitchFamily="34" charset="0"/>
              </a:rPr>
              <a:t>Indirect</a:t>
            </a:r>
            <a:endParaRPr lang="en-GB" sz="2800">
              <a:solidFill>
                <a:srgbClr val="FFFFFF"/>
              </a:solidFill>
              <a:effectLst>
                <a:outerShdw blurRad="38100" dist="38100" dir="2700000" algn="tl">
                  <a:srgbClr val="000000"/>
                </a:outerShdw>
              </a:effectLst>
              <a:latin typeface="Arial" pitchFamily="34" charset="0"/>
            </a:endParaRPr>
          </a:p>
        </p:txBody>
      </p:sp>
      <p:sp>
        <p:nvSpPr>
          <p:cNvPr id="62472" name="Line 8"/>
          <p:cNvSpPr>
            <a:spLocks noChangeShapeType="1"/>
          </p:cNvSpPr>
          <p:nvPr/>
        </p:nvSpPr>
        <p:spPr bwMode="auto">
          <a:xfrm>
            <a:off x="1147763" y="2895600"/>
            <a:ext cx="243681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2473" name="Line 9"/>
          <p:cNvSpPr>
            <a:spLocks noChangeShapeType="1"/>
          </p:cNvSpPr>
          <p:nvPr/>
        </p:nvSpPr>
        <p:spPr bwMode="auto">
          <a:xfrm>
            <a:off x="1147763" y="6505575"/>
            <a:ext cx="243681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2474" name="Line 10"/>
          <p:cNvSpPr>
            <a:spLocks noChangeShapeType="1"/>
          </p:cNvSpPr>
          <p:nvPr/>
        </p:nvSpPr>
        <p:spPr bwMode="auto">
          <a:xfrm>
            <a:off x="1147763" y="2895600"/>
            <a:ext cx="0" cy="8636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2475" name="Line 11"/>
          <p:cNvSpPr>
            <a:spLocks noChangeShapeType="1"/>
          </p:cNvSpPr>
          <p:nvPr/>
        </p:nvSpPr>
        <p:spPr bwMode="auto">
          <a:xfrm>
            <a:off x="8458200" y="2895600"/>
            <a:ext cx="0" cy="8636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2476" name="Line 12"/>
          <p:cNvSpPr>
            <a:spLocks noChangeShapeType="1"/>
          </p:cNvSpPr>
          <p:nvPr/>
        </p:nvSpPr>
        <p:spPr bwMode="auto">
          <a:xfrm>
            <a:off x="1147763" y="3759200"/>
            <a:ext cx="0" cy="137318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2477" name="Line 13"/>
          <p:cNvSpPr>
            <a:spLocks noChangeShapeType="1"/>
          </p:cNvSpPr>
          <p:nvPr/>
        </p:nvSpPr>
        <p:spPr bwMode="auto">
          <a:xfrm>
            <a:off x="8458200" y="3759200"/>
            <a:ext cx="0" cy="137318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2478" name="Line 14"/>
          <p:cNvSpPr>
            <a:spLocks noChangeShapeType="1"/>
          </p:cNvSpPr>
          <p:nvPr/>
        </p:nvSpPr>
        <p:spPr bwMode="auto">
          <a:xfrm>
            <a:off x="1147763" y="5132388"/>
            <a:ext cx="0" cy="137318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2479" name="Line 15"/>
          <p:cNvSpPr>
            <a:spLocks noChangeShapeType="1"/>
          </p:cNvSpPr>
          <p:nvPr/>
        </p:nvSpPr>
        <p:spPr bwMode="auto">
          <a:xfrm>
            <a:off x="8458200" y="5132388"/>
            <a:ext cx="0" cy="137318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2480" name="Line 16"/>
          <p:cNvSpPr>
            <a:spLocks noChangeShapeType="1"/>
          </p:cNvSpPr>
          <p:nvPr/>
        </p:nvSpPr>
        <p:spPr bwMode="auto">
          <a:xfrm>
            <a:off x="3584575" y="6505575"/>
            <a:ext cx="243681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2481" name="Line 17"/>
          <p:cNvSpPr>
            <a:spLocks noChangeShapeType="1"/>
          </p:cNvSpPr>
          <p:nvPr/>
        </p:nvSpPr>
        <p:spPr bwMode="auto">
          <a:xfrm>
            <a:off x="6021388" y="6505575"/>
            <a:ext cx="243681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2482" name="Line 18"/>
          <p:cNvSpPr>
            <a:spLocks noChangeShapeType="1"/>
          </p:cNvSpPr>
          <p:nvPr/>
        </p:nvSpPr>
        <p:spPr bwMode="auto">
          <a:xfrm>
            <a:off x="3584575" y="2895600"/>
            <a:ext cx="243681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2483" name="Text Box 19"/>
          <p:cNvSpPr txBox="1">
            <a:spLocks noChangeArrowheads="1"/>
          </p:cNvSpPr>
          <p:nvPr/>
        </p:nvSpPr>
        <p:spPr bwMode="auto">
          <a:xfrm>
            <a:off x="1447800" y="762000"/>
            <a:ext cx="6858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endParaRPr lang="en-US" sz="3200">
              <a:solidFill>
                <a:srgbClr val="FFFFFF"/>
              </a:solidFill>
              <a:latin typeface="Arial Rounded MT Bold" pitchFamily="34" charset="0"/>
            </a:endParaRPr>
          </a:p>
        </p:txBody>
      </p:sp>
      <p:sp>
        <p:nvSpPr>
          <p:cNvPr id="62484" name="AutoShape 20"/>
          <p:cNvSpPr>
            <a:spLocks noChangeArrowheads="1"/>
          </p:cNvSpPr>
          <p:nvPr/>
        </p:nvSpPr>
        <p:spPr bwMode="auto">
          <a:xfrm>
            <a:off x="1143000" y="3505200"/>
            <a:ext cx="7315200" cy="304800"/>
          </a:xfrm>
          <a:prstGeom prst="leftRightArrow">
            <a:avLst>
              <a:gd name="adj1" fmla="val 50000"/>
              <a:gd name="adj2" fmla="val 48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srgbClr val="FFFFFF"/>
              </a:solidFill>
            </a:endParaRPr>
          </a:p>
        </p:txBody>
      </p:sp>
      <p:sp>
        <p:nvSpPr>
          <p:cNvPr id="62485" name="Oval 21"/>
          <p:cNvSpPr>
            <a:spLocks noChangeArrowheads="1"/>
          </p:cNvSpPr>
          <p:nvPr/>
        </p:nvSpPr>
        <p:spPr bwMode="auto">
          <a:xfrm>
            <a:off x="3962400" y="2514600"/>
            <a:ext cx="1676400" cy="83820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srgbClr val="FFFFFF"/>
              </a:solidFill>
            </a:endParaRPr>
          </a:p>
        </p:txBody>
      </p:sp>
      <p:sp>
        <p:nvSpPr>
          <p:cNvPr id="62486" name="Text Box 22"/>
          <p:cNvSpPr txBox="1">
            <a:spLocks noChangeArrowheads="1"/>
          </p:cNvSpPr>
          <p:nvPr/>
        </p:nvSpPr>
        <p:spPr bwMode="auto">
          <a:xfrm>
            <a:off x="827088" y="692150"/>
            <a:ext cx="7620000"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n-GB" sz="4800" b="1">
                <a:solidFill>
                  <a:srgbClr val="FFCC00"/>
                </a:solidFill>
                <a:latin typeface="Arial Rounded MT Bold" pitchFamily="34" charset="0"/>
              </a:rPr>
              <a:t>Intervention Continuum</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rgbClr val="FFCC00"/>
        </a:solidFill>
        <a:effectLst/>
      </p:bgPr>
    </p:bg>
    <p:spTree>
      <p:nvGrpSpPr>
        <p:cNvPr id="1" name=""/>
        <p:cNvGrpSpPr/>
        <p:nvPr/>
      </p:nvGrpSpPr>
      <p:grpSpPr>
        <a:xfrm>
          <a:off x="0" y="0"/>
          <a:ext cx="0" cy="0"/>
          <a:chOff x="0" y="0"/>
          <a:chExt cx="0" cy="0"/>
        </a:xfrm>
      </p:grpSpPr>
      <p:sp>
        <p:nvSpPr>
          <p:cNvPr id="1026050" name="Rectangle 2"/>
          <p:cNvSpPr>
            <a:spLocks noGrp="1" noChangeArrowheads="1"/>
          </p:cNvSpPr>
          <p:nvPr>
            <p:ph type="body" idx="1"/>
          </p:nvPr>
        </p:nvSpPr>
        <p:spPr>
          <a:xfrm>
            <a:off x="684213" y="1679575"/>
            <a:ext cx="7773987" cy="2917825"/>
          </a:xfrm>
          <a:extLst>
            <a:ext uri="{AF507438-7753-43E0-B8FC-AC1667EBCBE1}">
              <a14:hiddenEffects xmlns:a14="http://schemas.microsoft.com/office/drawing/2010/main">
                <a:effectLst>
                  <a:outerShdw dist="28398" dir="3806097" algn="ctr" rotWithShape="0">
                    <a:schemeClr val="bg2"/>
                  </a:outerShdw>
                </a:effectLst>
              </a14:hiddenEffects>
            </a:ext>
          </a:extLst>
        </p:spPr>
        <p:txBody>
          <a:bodyPr/>
          <a:lstStyle/>
          <a:p>
            <a:pPr algn="ctr" eaLnBrk="1" hangingPunct="1">
              <a:buFont typeface="Wingdings" pitchFamily="2" charset="2"/>
              <a:buNone/>
              <a:defRPr/>
            </a:pPr>
            <a:r>
              <a:rPr lang="en-GB" sz="6000" dirty="0" smtClean="0">
                <a:solidFill>
                  <a:schemeClr val="bg2"/>
                </a:solidFill>
                <a:latin typeface="Arial Rounded MT Bold" pitchFamily="34" charset="0"/>
              </a:rPr>
              <a:t>The Refocusing Technique</a:t>
            </a:r>
            <a:br>
              <a:rPr lang="en-GB" sz="6000" dirty="0" smtClean="0">
                <a:solidFill>
                  <a:schemeClr val="bg2"/>
                </a:solidFill>
                <a:latin typeface="Arial Rounded MT Bold" pitchFamily="34" charset="0"/>
              </a:rPr>
            </a:br>
            <a:r>
              <a:rPr lang="en-GB" sz="6000" dirty="0" smtClean="0">
                <a:solidFill>
                  <a:schemeClr val="bg2"/>
                </a:solidFill>
                <a:latin typeface="Arial Rounded MT Bold" pitchFamily="34" charset="0"/>
              </a:rPr>
              <a:t>(+ Refusal Test)</a:t>
            </a:r>
            <a:endParaRPr lang="en-GB" dirty="0" smtClean="0">
              <a:solidFill>
                <a:schemeClr val="bg2"/>
              </a:solidFill>
            </a:endParaRPr>
          </a:p>
        </p:txBody>
      </p:sp>
    </p:spTree>
    <p:extLst>
      <p:ext uri="{BB962C8B-B14F-4D97-AF65-F5344CB8AC3E}">
        <p14:creationId xmlns:p14="http://schemas.microsoft.com/office/powerpoint/2010/main" val="533242410"/>
      </p:ext>
    </p:extLst>
  </p:cSld>
  <p:clrMapOvr>
    <a:masterClrMapping/>
  </p:clrMapOvr>
  <p:transition>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rgbClr val="FFCC00"/>
        </a:solidFill>
        <a:effectLst/>
      </p:bgPr>
    </p:bg>
    <p:spTree>
      <p:nvGrpSpPr>
        <p:cNvPr id="1" name=""/>
        <p:cNvGrpSpPr/>
        <p:nvPr/>
      </p:nvGrpSpPr>
      <p:grpSpPr>
        <a:xfrm>
          <a:off x="0" y="0"/>
          <a:ext cx="0" cy="0"/>
          <a:chOff x="0" y="0"/>
          <a:chExt cx="0" cy="0"/>
        </a:xfrm>
      </p:grpSpPr>
      <p:sp>
        <p:nvSpPr>
          <p:cNvPr id="1027074" name="Text Box 2"/>
          <p:cNvSpPr txBox="1">
            <a:spLocks noChangeArrowheads="1"/>
          </p:cNvSpPr>
          <p:nvPr/>
        </p:nvSpPr>
        <p:spPr bwMode="auto">
          <a:xfrm>
            <a:off x="755650" y="533400"/>
            <a:ext cx="7924800"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50000"/>
              </a:spcBef>
              <a:defRPr/>
            </a:pPr>
            <a:r>
              <a:rPr lang="en-GB" sz="2400" b="1" dirty="0">
                <a:solidFill>
                  <a:srgbClr val="7B46D0"/>
                </a:solidFill>
                <a:effectLst>
                  <a:outerShdw blurRad="38100" dist="38100" dir="2700000" algn="tl">
                    <a:srgbClr val="000000">
                      <a:alpha val="43137"/>
                    </a:srgbClr>
                  </a:outerShdw>
                </a:effectLst>
                <a:latin typeface="Tahoma" pitchFamily="34" charset="0"/>
              </a:rPr>
              <a:t>1)  State what you want:</a:t>
            </a:r>
            <a:endParaRPr lang="en-GB" sz="2400" b="1" dirty="0">
              <a:solidFill>
                <a:srgbClr val="FFFFFF"/>
              </a:solidFill>
              <a:effectLst>
                <a:outerShdw blurRad="38100" dist="38100" dir="2700000" algn="tl">
                  <a:srgbClr val="000000">
                    <a:alpha val="43137"/>
                  </a:srgbClr>
                </a:outerShdw>
              </a:effectLst>
              <a:latin typeface="Tahoma" pitchFamily="34" charset="0"/>
            </a:endParaRPr>
          </a:p>
          <a:p>
            <a:pPr>
              <a:spcBef>
                <a:spcPct val="50000"/>
              </a:spcBef>
              <a:defRPr/>
            </a:pPr>
            <a:r>
              <a:rPr lang="en-GB" sz="2000" i="1" dirty="0" smtClean="0">
                <a:solidFill>
                  <a:srgbClr val="0000CC"/>
                </a:solidFill>
                <a:latin typeface="Tahoma" pitchFamily="34" charset="0"/>
              </a:rPr>
              <a:t>     ‘</a:t>
            </a:r>
            <a:r>
              <a:rPr lang="en-GB" sz="2000" b="1" i="1" u="sng" dirty="0" smtClean="0">
                <a:solidFill>
                  <a:srgbClr val="0000CC"/>
                </a:solidFill>
                <a:latin typeface="Tahoma" pitchFamily="34" charset="0"/>
              </a:rPr>
              <a:t>I </a:t>
            </a:r>
            <a:r>
              <a:rPr lang="en-GB" sz="2000" b="1" i="1" u="sng" dirty="0">
                <a:solidFill>
                  <a:srgbClr val="0000CC"/>
                </a:solidFill>
                <a:latin typeface="Tahoma" pitchFamily="34" charset="0"/>
              </a:rPr>
              <a:t>need you to</a:t>
            </a:r>
            <a:r>
              <a:rPr lang="en-GB" sz="2000" i="1" dirty="0">
                <a:solidFill>
                  <a:srgbClr val="0000CC"/>
                </a:solidFill>
                <a:latin typeface="Tahoma" pitchFamily="34" charset="0"/>
              </a:rPr>
              <a:t> </a:t>
            </a:r>
            <a:r>
              <a:rPr lang="en-GB" sz="2000" i="1" dirty="0" smtClean="0">
                <a:solidFill>
                  <a:srgbClr val="0000CC"/>
                </a:solidFill>
                <a:latin typeface="Tahoma" pitchFamily="34" charset="0"/>
              </a:rPr>
              <a:t>get on with your </a:t>
            </a:r>
            <a:r>
              <a:rPr lang="en-GB" sz="2000" i="1" dirty="0">
                <a:solidFill>
                  <a:srgbClr val="0000CC"/>
                </a:solidFill>
                <a:latin typeface="Tahoma" pitchFamily="34" charset="0"/>
              </a:rPr>
              <a:t>work, </a:t>
            </a:r>
            <a:r>
              <a:rPr lang="en-GB" sz="2000" i="1" dirty="0" smtClean="0">
                <a:solidFill>
                  <a:srgbClr val="0000CC"/>
                </a:solidFill>
                <a:latin typeface="Tahoma" pitchFamily="34" charset="0"/>
              </a:rPr>
              <a:t>thanks.</a:t>
            </a:r>
            <a:r>
              <a:rPr lang="en-GB" sz="2000" dirty="0" smtClean="0">
                <a:solidFill>
                  <a:srgbClr val="FFFFFF"/>
                </a:solidFill>
                <a:latin typeface="Tahoma" pitchFamily="34" charset="0"/>
              </a:rPr>
              <a:t>’</a:t>
            </a:r>
            <a:endParaRPr lang="en-GB" sz="2000" dirty="0">
              <a:solidFill>
                <a:srgbClr val="FFFFFF"/>
              </a:solidFill>
              <a:latin typeface="Tahoma" pitchFamily="34" charset="0"/>
            </a:endParaRPr>
          </a:p>
        </p:txBody>
      </p:sp>
      <p:sp>
        <p:nvSpPr>
          <p:cNvPr id="5" name="Rectangle 2"/>
          <p:cNvSpPr txBox="1">
            <a:spLocks noChangeArrowheads="1"/>
          </p:cNvSpPr>
          <p:nvPr/>
        </p:nvSpPr>
        <p:spPr bwMode="auto">
          <a:xfrm>
            <a:off x="755650" y="1700213"/>
            <a:ext cx="7772400" cy="576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lr>
                <a:schemeClr val="hlink"/>
              </a:buClr>
              <a:buSzPct val="90000"/>
              <a:buFont typeface="Wingdings" pitchFamily="2" charset="2"/>
              <a:buBlip>
                <a:blip r:embed="rId2"/>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3"/>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4"/>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4"/>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4"/>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4"/>
              </a:buBlip>
              <a:defRPr sz="2000">
                <a:solidFill>
                  <a:schemeClr val="tx1"/>
                </a:solidFill>
                <a:effectLst>
                  <a:outerShdw blurRad="38100" dist="38100" dir="2700000" algn="tl">
                    <a:srgbClr val="000000"/>
                  </a:outerShdw>
                </a:effectLst>
                <a:latin typeface="+mn-lt"/>
              </a:defRPr>
            </a:lvl9pPr>
          </a:lstStyle>
          <a:p>
            <a:pPr eaLnBrk="1" hangingPunct="1">
              <a:buClr>
                <a:srgbClr val="86D1EC"/>
              </a:buClr>
              <a:buFont typeface="Wingdings" pitchFamily="2" charset="2"/>
              <a:buNone/>
              <a:defRPr/>
            </a:pPr>
            <a:r>
              <a:rPr lang="en-GB" sz="2400" b="1" dirty="0" smtClean="0">
                <a:solidFill>
                  <a:srgbClr val="7B46D0"/>
                </a:solidFill>
                <a:latin typeface="Tahoma" pitchFamily="34" charset="0"/>
              </a:rPr>
              <a:t>2) Take on board their replies, then repeat (like a ‘broken record’).</a:t>
            </a:r>
            <a:endParaRPr lang="en-GB" sz="2000" b="1" dirty="0" smtClean="0">
              <a:solidFill>
                <a:srgbClr val="000000"/>
              </a:solidFill>
              <a:effectLst>
                <a:outerShdw blurRad="38100" dist="38100" dir="2700000" algn="tl">
                  <a:srgbClr val="FFFFFF"/>
                </a:outerShdw>
              </a:effectLst>
              <a:latin typeface="Tahoma" pitchFamily="34" charset="0"/>
            </a:endParaRPr>
          </a:p>
        </p:txBody>
      </p:sp>
      <p:sp>
        <p:nvSpPr>
          <p:cNvPr id="6" name="Text Box 4"/>
          <p:cNvSpPr txBox="1">
            <a:spLocks noChangeArrowheads="1"/>
          </p:cNvSpPr>
          <p:nvPr/>
        </p:nvSpPr>
        <p:spPr bwMode="auto">
          <a:xfrm>
            <a:off x="763588" y="2744788"/>
            <a:ext cx="7696200" cy="2185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85738" indent="-185738"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r>
              <a:rPr lang="en-GB" sz="2400" b="1" dirty="0">
                <a:solidFill>
                  <a:srgbClr val="7B46D0"/>
                </a:solidFill>
                <a:effectLst>
                  <a:outerShdw blurRad="38100" dist="38100" dir="2700000" algn="tl">
                    <a:srgbClr val="000000">
                      <a:alpha val="43137"/>
                    </a:srgbClr>
                  </a:outerShdw>
                </a:effectLst>
                <a:latin typeface="Tahoma" pitchFamily="34" charset="0"/>
              </a:rPr>
              <a:t>3) If the student still argues /refuses, let </a:t>
            </a:r>
            <a:r>
              <a:rPr lang="en-GB" sz="2400" b="1" dirty="0" smtClean="0">
                <a:solidFill>
                  <a:srgbClr val="7B46D0"/>
                </a:solidFill>
                <a:effectLst>
                  <a:outerShdw blurRad="38100" dist="38100" dir="2700000" algn="tl">
                    <a:srgbClr val="000000">
                      <a:alpha val="43137"/>
                    </a:srgbClr>
                  </a:outerShdw>
                </a:effectLst>
                <a:latin typeface="Tahoma" pitchFamily="34" charset="0"/>
              </a:rPr>
              <a:t>  </a:t>
            </a:r>
          </a:p>
          <a:p>
            <a:pPr>
              <a:defRPr/>
            </a:pPr>
            <a:r>
              <a:rPr lang="en-GB" sz="2400" b="1" dirty="0">
                <a:solidFill>
                  <a:srgbClr val="7B46D0"/>
                </a:solidFill>
                <a:effectLst>
                  <a:outerShdw blurRad="38100" dist="38100" dir="2700000" algn="tl">
                    <a:srgbClr val="000000">
                      <a:alpha val="43137"/>
                    </a:srgbClr>
                  </a:outerShdw>
                </a:effectLst>
                <a:latin typeface="Tahoma" pitchFamily="34" charset="0"/>
              </a:rPr>
              <a:t> </a:t>
            </a:r>
            <a:r>
              <a:rPr lang="en-GB" sz="2400" b="1" dirty="0" smtClean="0">
                <a:solidFill>
                  <a:srgbClr val="7B46D0"/>
                </a:solidFill>
                <a:effectLst>
                  <a:outerShdw blurRad="38100" dist="38100" dir="2700000" algn="tl">
                    <a:srgbClr val="000000">
                      <a:alpha val="43137"/>
                    </a:srgbClr>
                  </a:outerShdw>
                </a:effectLst>
                <a:latin typeface="Tahoma" pitchFamily="34" charset="0"/>
              </a:rPr>
              <a:t>    him/her </a:t>
            </a:r>
            <a:r>
              <a:rPr lang="en-GB" sz="2400" b="1" dirty="0">
                <a:solidFill>
                  <a:srgbClr val="7B46D0"/>
                </a:solidFill>
                <a:effectLst>
                  <a:outerShdw blurRad="38100" dist="38100" dir="2700000" algn="tl">
                    <a:srgbClr val="000000">
                      <a:alpha val="43137"/>
                    </a:srgbClr>
                  </a:outerShdw>
                </a:effectLst>
                <a:latin typeface="Tahoma" pitchFamily="34" charset="0"/>
              </a:rPr>
              <a:t>know that they will be </a:t>
            </a:r>
            <a:r>
              <a:rPr lang="en-GB" sz="2400" b="1" u="sng" dirty="0">
                <a:solidFill>
                  <a:srgbClr val="7B46D0"/>
                </a:solidFill>
                <a:effectLst>
                  <a:outerShdw blurRad="38100" dist="38100" dir="2700000" algn="tl">
                    <a:srgbClr val="000000">
                      <a:alpha val="43137"/>
                    </a:srgbClr>
                  </a:outerShdw>
                </a:effectLst>
                <a:latin typeface="Tahoma" pitchFamily="34" charset="0"/>
              </a:rPr>
              <a:t>choosing</a:t>
            </a:r>
            <a:r>
              <a:rPr lang="en-GB" sz="2400" b="1" dirty="0">
                <a:solidFill>
                  <a:srgbClr val="7B46D0"/>
                </a:solidFill>
                <a:effectLst>
                  <a:outerShdw blurRad="38100" dist="38100" dir="2700000" algn="tl">
                    <a:srgbClr val="000000">
                      <a:alpha val="43137"/>
                    </a:srgbClr>
                  </a:outerShdw>
                </a:effectLst>
                <a:latin typeface="Tahoma" pitchFamily="34" charset="0"/>
              </a:rPr>
              <a:t> a </a:t>
            </a:r>
            <a:r>
              <a:rPr lang="en-GB" sz="2400" b="1" dirty="0" smtClean="0">
                <a:solidFill>
                  <a:srgbClr val="7B46D0"/>
                </a:solidFill>
                <a:effectLst>
                  <a:outerShdw blurRad="38100" dist="38100" dir="2700000" algn="tl">
                    <a:srgbClr val="000000">
                      <a:alpha val="43137"/>
                    </a:srgbClr>
                  </a:outerShdw>
                </a:effectLst>
                <a:latin typeface="Tahoma" pitchFamily="34" charset="0"/>
              </a:rPr>
              <a:t> </a:t>
            </a:r>
          </a:p>
          <a:p>
            <a:pPr>
              <a:defRPr/>
            </a:pPr>
            <a:r>
              <a:rPr lang="en-GB" sz="2400" b="1" dirty="0">
                <a:solidFill>
                  <a:srgbClr val="7B46D0"/>
                </a:solidFill>
                <a:effectLst>
                  <a:outerShdw blurRad="38100" dist="38100" dir="2700000" algn="tl">
                    <a:srgbClr val="000000">
                      <a:alpha val="43137"/>
                    </a:srgbClr>
                  </a:outerShdw>
                </a:effectLst>
                <a:latin typeface="Tahoma" pitchFamily="34" charset="0"/>
              </a:rPr>
              <a:t> </a:t>
            </a:r>
            <a:r>
              <a:rPr lang="en-GB" sz="2400" b="1" dirty="0" smtClean="0">
                <a:solidFill>
                  <a:srgbClr val="7B46D0"/>
                </a:solidFill>
                <a:effectLst>
                  <a:outerShdw blurRad="38100" dist="38100" dir="2700000" algn="tl">
                    <a:srgbClr val="000000">
                      <a:alpha val="43137"/>
                    </a:srgbClr>
                  </a:outerShdw>
                </a:effectLst>
                <a:latin typeface="Tahoma" pitchFamily="34" charset="0"/>
              </a:rPr>
              <a:t>    corrective </a:t>
            </a:r>
            <a:r>
              <a:rPr lang="en-GB" sz="2400" b="1" dirty="0">
                <a:solidFill>
                  <a:srgbClr val="7B46D0"/>
                </a:solidFill>
                <a:effectLst>
                  <a:outerShdw blurRad="38100" dist="38100" dir="2700000" algn="tl">
                    <a:srgbClr val="000000">
                      <a:alpha val="43137"/>
                    </a:srgbClr>
                  </a:outerShdw>
                </a:effectLst>
                <a:latin typeface="Tahoma" pitchFamily="34" charset="0"/>
              </a:rPr>
              <a:t>action / sanction.</a:t>
            </a:r>
            <a:r>
              <a:rPr lang="en-GB" sz="2400" dirty="0">
                <a:solidFill>
                  <a:srgbClr val="7B46D0"/>
                </a:solidFill>
                <a:effectLst>
                  <a:outerShdw blurRad="38100" dist="38100" dir="2700000" algn="tl">
                    <a:srgbClr val="000000">
                      <a:alpha val="43137"/>
                    </a:srgbClr>
                  </a:outerShdw>
                </a:effectLst>
                <a:latin typeface="Tahoma" pitchFamily="34" charset="0"/>
              </a:rPr>
              <a:t>  </a:t>
            </a:r>
            <a:r>
              <a:rPr lang="en-GB" sz="2400" b="1" dirty="0">
                <a:solidFill>
                  <a:srgbClr val="7B46D0"/>
                </a:solidFill>
                <a:effectLst>
                  <a:outerShdw blurRad="38100" dist="38100" dir="2700000" algn="tl">
                    <a:srgbClr val="000000">
                      <a:alpha val="43137"/>
                    </a:srgbClr>
                  </a:outerShdw>
                </a:effectLst>
                <a:latin typeface="Tahoma" pitchFamily="34" charset="0"/>
              </a:rPr>
              <a:t>Give </a:t>
            </a:r>
            <a:r>
              <a:rPr lang="en-GB" sz="2400" b="1" dirty="0" smtClean="0">
                <a:solidFill>
                  <a:srgbClr val="7B46D0"/>
                </a:solidFill>
                <a:effectLst>
                  <a:outerShdw blurRad="38100" dist="38100" dir="2700000" algn="tl">
                    <a:srgbClr val="000000">
                      <a:alpha val="43137"/>
                    </a:srgbClr>
                  </a:outerShdw>
                </a:effectLst>
                <a:latin typeface="Tahoma" pitchFamily="34" charset="0"/>
              </a:rPr>
              <a:t>the</a:t>
            </a:r>
          </a:p>
          <a:p>
            <a:pPr>
              <a:defRPr/>
            </a:pPr>
            <a:r>
              <a:rPr lang="en-GB" sz="2400" b="1" dirty="0">
                <a:solidFill>
                  <a:srgbClr val="7B46D0"/>
                </a:solidFill>
                <a:effectLst>
                  <a:outerShdw blurRad="38100" dist="38100" dir="2700000" algn="tl">
                    <a:srgbClr val="000000">
                      <a:alpha val="43137"/>
                    </a:srgbClr>
                  </a:outerShdw>
                </a:effectLst>
                <a:latin typeface="Tahoma" pitchFamily="34" charset="0"/>
              </a:rPr>
              <a:t> </a:t>
            </a:r>
            <a:r>
              <a:rPr lang="en-GB" sz="2400" b="1" dirty="0" smtClean="0">
                <a:solidFill>
                  <a:srgbClr val="7B46D0"/>
                </a:solidFill>
                <a:effectLst>
                  <a:outerShdw blurRad="38100" dist="38100" dir="2700000" algn="tl">
                    <a:srgbClr val="000000">
                      <a:alpha val="43137"/>
                    </a:srgbClr>
                  </a:outerShdw>
                </a:effectLst>
                <a:latin typeface="Tahoma" pitchFamily="34" charset="0"/>
              </a:rPr>
              <a:t>    </a:t>
            </a:r>
            <a:r>
              <a:rPr lang="en-GB" sz="2400" b="1" dirty="0">
                <a:solidFill>
                  <a:srgbClr val="7B46D0"/>
                </a:solidFill>
                <a:effectLst>
                  <a:outerShdw blurRad="38100" dist="38100" dir="2700000" algn="tl">
                    <a:srgbClr val="000000">
                      <a:alpha val="43137"/>
                    </a:srgbClr>
                  </a:outerShdw>
                </a:effectLst>
                <a:latin typeface="Tahoma" pitchFamily="34" charset="0"/>
              </a:rPr>
              <a:t>preferred choice last.</a:t>
            </a:r>
            <a:endParaRPr lang="en-GB" b="1" dirty="0">
              <a:solidFill>
                <a:srgbClr val="FFFFFF"/>
              </a:solidFill>
              <a:effectLst>
                <a:outerShdw blurRad="38100" dist="38100" dir="2700000" algn="tl">
                  <a:srgbClr val="000000">
                    <a:alpha val="43137"/>
                  </a:srgbClr>
                </a:outerShdw>
              </a:effectLst>
              <a:latin typeface="Tahoma" pitchFamily="34" charset="0"/>
            </a:endParaRPr>
          </a:p>
          <a:p>
            <a:pPr>
              <a:defRPr/>
            </a:pPr>
            <a:r>
              <a:rPr lang="en-GB" sz="2000" i="1" dirty="0">
                <a:solidFill>
                  <a:srgbClr val="0000FF"/>
                </a:solidFill>
                <a:latin typeface="Tahoma" pitchFamily="34" charset="0"/>
              </a:rPr>
              <a:t>   </a:t>
            </a:r>
            <a:r>
              <a:rPr lang="en-GB" sz="2000" i="1" dirty="0" smtClean="0">
                <a:solidFill>
                  <a:srgbClr val="0000FF"/>
                </a:solidFill>
                <a:latin typeface="Tahoma" pitchFamily="34" charset="0"/>
              </a:rPr>
              <a:t>   ‘I really don’t </a:t>
            </a:r>
            <a:r>
              <a:rPr lang="en-GB" sz="2000" i="1" dirty="0">
                <a:solidFill>
                  <a:srgbClr val="0000FF"/>
                </a:solidFill>
                <a:latin typeface="Tahoma" pitchFamily="34" charset="0"/>
              </a:rPr>
              <a:t>want </a:t>
            </a:r>
            <a:r>
              <a:rPr lang="en-GB" sz="2000" i="1" dirty="0" smtClean="0">
                <a:solidFill>
                  <a:srgbClr val="0000FF"/>
                </a:solidFill>
                <a:latin typeface="Tahoma" pitchFamily="34" charset="0"/>
              </a:rPr>
              <a:t>to have to give you a detention, </a:t>
            </a:r>
            <a:r>
              <a:rPr lang="en-GB" sz="2000" i="1" dirty="0">
                <a:solidFill>
                  <a:srgbClr val="0000FF"/>
                </a:solidFill>
                <a:latin typeface="Tahoma" pitchFamily="34" charset="0"/>
              </a:rPr>
              <a:t>so I need </a:t>
            </a:r>
            <a:r>
              <a:rPr lang="en-GB" sz="2000" i="1" dirty="0" smtClean="0">
                <a:solidFill>
                  <a:srgbClr val="0000FF"/>
                </a:solidFill>
                <a:latin typeface="Tahoma" pitchFamily="34" charset="0"/>
              </a:rPr>
              <a:t>	you </a:t>
            </a:r>
            <a:r>
              <a:rPr lang="en-GB" sz="2000" i="1" dirty="0">
                <a:solidFill>
                  <a:srgbClr val="0000FF"/>
                </a:solidFill>
                <a:latin typeface="Tahoma" pitchFamily="34" charset="0"/>
              </a:rPr>
              <a:t>to </a:t>
            </a:r>
            <a:r>
              <a:rPr lang="en-GB" sz="2000" i="1" dirty="0" smtClean="0">
                <a:solidFill>
                  <a:srgbClr val="0000FF"/>
                </a:solidFill>
                <a:latin typeface="Tahoma" pitchFamily="34" charset="0"/>
              </a:rPr>
              <a:t>get on with your work, thank-you.’</a:t>
            </a:r>
            <a:endParaRPr lang="en-GB" sz="2000" i="1" dirty="0">
              <a:solidFill>
                <a:srgbClr val="0000FF"/>
              </a:solidFill>
              <a:latin typeface="Tahoma" pitchFamily="34" charset="0"/>
            </a:endParaRPr>
          </a:p>
        </p:txBody>
      </p:sp>
      <p:sp>
        <p:nvSpPr>
          <p:cNvPr id="7" name="Rectangle 2"/>
          <p:cNvSpPr txBox="1">
            <a:spLocks noChangeArrowheads="1"/>
          </p:cNvSpPr>
          <p:nvPr/>
        </p:nvSpPr>
        <p:spPr bwMode="auto">
          <a:xfrm>
            <a:off x="590550" y="5013325"/>
            <a:ext cx="8229600" cy="1550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lr>
                <a:schemeClr val="hlink"/>
              </a:buClr>
              <a:buSzPct val="90000"/>
              <a:buFont typeface="Wingdings" pitchFamily="2" charset="2"/>
              <a:buBlip>
                <a:blip r:embed="rId2"/>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3"/>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4"/>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4"/>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4"/>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4"/>
              </a:buBlip>
              <a:defRPr sz="2000">
                <a:solidFill>
                  <a:schemeClr val="tx1"/>
                </a:solidFill>
                <a:effectLst>
                  <a:outerShdw blurRad="38100" dist="38100" dir="2700000" algn="tl">
                    <a:srgbClr val="000000"/>
                  </a:outerShdw>
                </a:effectLst>
                <a:latin typeface="+mn-lt"/>
              </a:defRPr>
            </a:lvl9pPr>
          </a:lstStyle>
          <a:p>
            <a:pPr marL="190500" lvl="1" indent="0" eaLnBrk="1" hangingPunct="1">
              <a:buFontTx/>
              <a:buNone/>
              <a:defRPr/>
            </a:pPr>
            <a:r>
              <a:rPr lang="en-GB" sz="2400" b="1" dirty="0" smtClean="0">
                <a:solidFill>
                  <a:srgbClr val="7B46D0"/>
                </a:solidFill>
                <a:latin typeface="Tahoma" pitchFamily="34" charset="0"/>
              </a:rPr>
              <a:t>4) Test the refusal:</a:t>
            </a:r>
            <a:endParaRPr lang="en-GB" sz="2000" dirty="0" smtClean="0">
              <a:solidFill>
                <a:srgbClr val="000000"/>
              </a:solidFill>
              <a:effectLst>
                <a:outerShdw blurRad="38100" dist="38100" dir="2700000" algn="tl">
                  <a:srgbClr val="FFFFFF"/>
                </a:outerShdw>
              </a:effectLst>
              <a:latin typeface="Tahoma" pitchFamily="34" charset="0"/>
            </a:endParaRPr>
          </a:p>
          <a:p>
            <a:pPr marL="190500" lvl="1" indent="0" eaLnBrk="1" hangingPunct="1">
              <a:buFontTx/>
              <a:buNone/>
              <a:defRPr/>
            </a:pPr>
            <a:r>
              <a:rPr lang="en-GB" sz="2000" i="1" dirty="0" smtClean="0">
                <a:solidFill>
                  <a:srgbClr val="0000FF"/>
                </a:solidFill>
                <a:effectLst/>
                <a:latin typeface="Tahoma" pitchFamily="34" charset="0"/>
              </a:rPr>
              <a:t>     ‘Let me just check - are you refusing to follow instructions from a  </a:t>
            </a:r>
          </a:p>
          <a:p>
            <a:pPr marL="190500" lvl="1" indent="0" eaLnBrk="1" hangingPunct="1">
              <a:buFontTx/>
              <a:buNone/>
              <a:defRPr/>
            </a:pPr>
            <a:r>
              <a:rPr lang="en-GB" sz="2000" i="1" dirty="0">
                <a:solidFill>
                  <a:srgbClr val="0000FF"/>
                </a:solidFill>
                <a:effectLst/>
                <a:latin typeface="Tahoma" pitchFamily="34" charset="0"/>
              </a:rPr>
              <a:t> </a:t>
            </a:r>
            <a:r>
              <a:rPr lang="en-GB" sz="2000" i="1" dirty="0" smtClean="0">
                <a:solidFill>
                  <a:srgbClr val="0000FF"/>
                </a:solidFill>
                <a:effectLst/>
                <a:latin typeface="Tahoma" pitchFamily="34" charset="0"/>
              </a:rPr>
              <a:t>     member of staff?’</a:t>
            </a:r>
          </a:p>
          <a:p>
            <a:pPr marL="0" indent="0" eaLnBrk="1" hangingPunct="1">
              <a:buClr>
                <a:srgbClr val="86D1EC"/>
              </a:buClr>
              <a:buFont typeface="Wingdings" pitchFamily="2" charset="2"/>
              <a:buNone/>
              <a:defRPr/>
            </a:pPr>
            <a:endParaRPr lang="en-GB" sz="2000" dirty="0" smtClean="0">
              <a:solidFill>
                <a:srgbClr val="FFFFFF"/>
              </a:solidFill>
              <a:latin typeface="Tahoma" pitchFamily="34" charset="0"/>
            </a:endParaRPr>
          </a:p>
        </p:txBody>
      </p:sp>
    </p:spTree>
    <p:extLst>
      <p:ext uri="{BB962C8B-B14F-4D97-AF65-F5344CB8AC3E}">
        <p14:creationId xmlns:p14="http://schemas.microsoft.com/office/powerpoint/2010/main" val="37725743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146" name="Rectangle 2"/>
          <p:cNvSpPr>
            <a:spLocks noChangeArrowheads="1"/>
          </p:cNvSpPr>
          <p:nvPr/>
        </p:nvSpPr>
        <p:spPr bwMode="auto">
          <a:xfrm>
            <a:off x="6021388" y="4113213"/>
            <a:ext cx="2436812" cy="1373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a:spcBef>
                <a:spcPct val="20000"/>
              </a:spcBef>
              <a:buClr>
                <a:srgbClr val="86D1EC"/>
              </a:buClr>
              <a:buSzPct val="90000"/>
              <a:buFont typeface="Wingdings" pitchFamily="2" charset="2"/>
              <a:buNone/>
              <a:defRPr/>
            </a:pPr>
            <a:r>
              <a:rPr lang="en-GB" sz="2800">
                <a:solidFill>
                  <a:srgbClr val="FFFFFF"/>
                </a:solidFill>
                <a:effectLst>
                  <a:outerShdw blurRad="38100" dist="38100" dir="2700000" algn="tl">
                    <a:srgbClr val="000000"/>
                  </a:outerShdw>
                </a:effectLst>
                <a:latin typeface="Arial" pitchFamily="34" charset="0"/>
              </a:rPr>
              <a:t>Most</a:t>
            </a:r>
          </a:p>
          <a:p>
            <a:pPr algn="r">
              <a:spcBef>
                <a:spcPct val="20000"/>
              </a:spcBef>
              <a:buClr>
                <a:srgbClr val="86D1EC"/>
              </a:buClr>
              <a:buSzPct val="90000"/>
              <a:buFont typeface="Wingdings" pitchFamily="2" charset="2"/>
              <a:buNone/>
              <a:defRPr/>
            </a:pPr>
            <a:r>
              <a:rPr lang="en-GB" sz="2800">
                <a:solidFill>
                  <a:srgbClr val="FFFFFF"/>
                </a:solidFill>
                <a:effectLst>
                  <a:outerShdw blurRad="38100" dist="38100" dir="2700000" algn="tl">
                    <a:srgbClr val="000000"/>
                  </a:outerShdw>
                </a:effectLst>
                <a:latin typeface="Arial" pitchFamily="34" charset="0"/>
              </a:rPr>
              <a:t>Severe</a:t>
            </a:r>
          </a:p>
        </p:txBody>
      </p:sp>
      <p:sp>
        <p:nvSpPr>
          <p:cNvPr id="1030147" name="Rectangle 3"/>
          <p:cNvSpPr>
            <a:spLocks noChangeArrowheads="1"/>
          </p:cNvSpPr>
          <p:nvPr/>
        </p:nvSpPr>
        <p:spPr bwMode="auto">
          <a:xfrm>
            <a:off x="3584575" y="3759200"/>
            <a:ext cx="2436813"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buClr>
                <a:srgbClr val="86D1EC"/>
              </a:buClr>
              <a:buSzPct val="90000"/>
              <a:buFont typeface="Wingdings" pitchFamily="2" charset="2"/>
              <a:buNone/>
              <a:defRPr/>
            </a:pPr>
            <a:endParaRPr lang="en-US" sz="2800">
              <a:solidFill>
                <a:srgbClr val="FFFFFF"/>
              </a:solidFill>
              <a:effectLst>
                <a:outerShdw blurRad="38100" dist="38100" dir="2700000" algn="tl">
                  <a:srgbClr val="000000"/>
                </a:outerShdw>
              </a:effectLst>
              <a:latin typeface="Arial" pitchFamily="34" charset="0"/>
            </a:endParaRPr>
          </a:p>
        </p:txBody>
      </p:sp>
      <p:sp>
        <p:nvSpPr>
          <p:cNvPr id="1030148" name="Rectangle 4"/>
          <p:cNvSpPr>
            <a:spLocks noChangeArrowheads="1"/>
          </p:cNvSpPr>
          <p:nvPr/>
        </p:nvSpPr>
        <p:spPr bwMode="auto">
          <a:xfrm>
            <a:off x="1147763" y="4037013"/>
            <a:ext cx="2436812" cy="1373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buClr>
                <a:srgbClr val="86D1EC"/>
              </a:buClr>
              <a:buSzPct val="90000"/>
              <a:buFont typeface="Wingdings" pitchFamily="2" charset="2"/>
              <a:buNone/>
              <a:defRPr/>
            </a:pPr>
            <a:r>
              <a:rPr lang="en-GB" sz="2800">
                <a:solidFill>
                  <a:srgbClr val="FFFFFF"/>
                </a:solidFill>
                <a:effectLst>
                  <a:outerShdw blurRad="38100" dist="38100" dir="2700000" algn="tl">
                    <a:srgbClr val="000000"/>
                  </a:outerShdw>
                </a:effectLst>
                <a:latin typeface="Arial" pitchFamily="34" charset="0"/>
              </a:rPr>
              <a:t>Least</a:t>
            </a:r>
          </a:p>
          <a:p>
            <a:pPr>
              <a:spcBef>
                <a:spcPct val="20000"/>
              </a:spcBef>
              <a:buClr>
                <a:srgbClr val="86D1EC"/>
              </a:buClr>
              <a:buSzPct val="90000"/>
              <a:buFont typeface="Wingdings" pitchFamily="2" charset="2"/>
              <a:buNone/>
              <a:defRPr/>
            </a:pPr>
            <a:r>
              <a:rPr lang="en-GB" sz="2800">
                <a:solidFill>
                  <a:srgbClr val="FFFFFF"/>
                </a:solidFill>
                <a:effectLst>
                  <a:outerShdw blurRad="38100" dist="38100" dir="2700000" algn="tl">
                    <a:srgbClr val="000000"/>
                  </a:outerShdw>
                </a:effectLst>
                <a:latin typeface="Arial" pitchFamily="34" charset="0"/>
              </a:rPr>
              <a:t>Severe</a:t>
            </a:r>
          </a:p>
        </p:txBody>
      </p:sp>
      <p:sp>
        <p:nvSpPr>
          <p:cNvPr id="1030149" name="Rectangle 5"/>
          <p:cNvSpPr>
            <a:spLocks noChangeArrowheads="1"/>
          </p:cNvSpPr>
          <p:nvPr/>
        </p:nvSpPr>
        <p:spPr bwMode="auto">
          <a:xfrm>
            <a:off x="6021388" y="2667000"/>
            <a:ext cx="2436812"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a:spcBef>
                <a:spcPct val="20000"/>
              </a:spcBef>
              <a:buClr>
                <a:srgbClr val="86D1EC"/>
              </a:buClr>
              <a:buSzPct val="90000"/>
              <a:buFont typeface="Wingdings" pitchFamily="2" charset="2"/>
              <a:buNone/>
              <a:defRPr/>
            </a:pPr>
            <a:r>
              <a:rPr lang="en-GB" sz="2800" b="1">
                <a:solidFill>
                  <a:srgbClr val="FFFFFF"/>
                </a:solidFill>
                <a:effectLst>
                  <a:outerShdw blurRad="38100" dist="38100" dir="2700000" algn="tl">
                    <a:srgbClr val="000000"/>
                  </a:outerShdw>
                </a:effectLst>
                <a:latin typeface="Arial" pitchFamily="34" charset="0"/>
              </a:rPr>
              <a:t>Sanctions</a:t>
            </a:r>
          </a:p>
        </p:txBody>
      </p:sp>
      <p:sp>
        <p:nvSpPr>
          <p:cNvPr id="1030150" name="Rectangle 6"/>
          <p:cNvSpPr>
            <a:spLocks noChangeArrowheads="1"/>
          </p:cNvSpPr>
          <p:nvPr/>
        </p:nvSpPr>
        <p:spPr bwMode="auto">
          <a:xfrm>
            <a:off x="3584575" y="2667000"/>
            <a:ext cx="2436813"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20000"/>
              </a:spcBef>
              <a:buClr>
                <a:srgbClr val="86D1EC"/>
              </a:buClr>
              <a:buSzPct val="90000"/>
              <a:buFont typeface="Wingdings" pitchFamily="2" charset="2"/>
              <a:buNone/>
              <a:defRPr/>
            </a:pPr>
            <a:r>
              <a:rPr lang="en-GB" sz="2800" b="1">
                <a:solidFill>
                  <a:srgbClr val="FFFFFF"/>
                </a:solidFill>
                <a:effectLst>
                  <a:outerShdw blurRad="38100" dist="38100" dir="2700000" algn="tl">
                    <a:srgbClr val="000000"/>
                  </a:outerShdw>
                </a:effectLst>
                <a:latin typeface="Arial" pitchFamily="34" charset="0"/>
              </a:rPr>
              <a:t>Direct</a:t>
            </a:r>
            <a:endParaRPr lang="en-GB" sz="2800">
              <a:solidFill>
                <a:srgbClr val="FFFFFF"/>
              </a:solidFill>
              <a:effectLst>
                <a:outerShdw blurRad="38100" dist="38100" dir="2700000" algn="tl">
                  <a:srgbClr val="000000"/>
                </a:outerShdw>
              </a:effectLst>
              <a:latin typeface="Arial" pitchFamily="34" charset="0"/>
            </a:endParaRPr>
          </a:p>
        </p:txBody>
      </p:sp>
      <p:sp>
        <p:nvSpPr>
          <p:cNvPr id="1030151" name="Rectangle 7"/>
          <p:cNvSpPr>
            <a:spLocks noChangeArrowheads="1"/>
          </p:cNvSpPr>
          <p:nvPr/>
        </p:nvSpPr>
        <p:spPr bwMode="auto">
          <a:xfrm>
            <a:off x="1147763" y="2667000"/>
            <a:ext cx="2436812"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buClr>
                <a:srgbClr val="86D1EC"/>
              </a:buClr>
              <a:buSzPct val="90000"/>
              <a:buFont typeface="Wingdings" pitchFamily="2" charset="2"/>
              <a:buNone/>
              <a:defRPr/>
            </a:pPr>
            <a:r>
              <a:rPr lang="en-GB" sz="2800" b="1">
                <a:solidFill>
                  <a:srgbClr val="FFFFFF"/>
                </a:solidFill>
                <a:effectLst>
                  <a:outerShdw blurRad="38100" dist="38100" dir="2700000" algn="tl">
                    <a:srgbClr val="000000"/>
                  </a:outerShdw>
                </a:effectLst>
                <a:latin typeface="Arial" pitchFamily="34" charset="0"/>
              </a:rPr>
              <a:t>Indirect</a:t>
            </a:r>
            <a:endParaRPr lang="en-GB" sz="2800">
              <a:solidFill>
                <a:srgbClr val="FFFFFF"/>
              </a:solidFill>
              <a:effectLst>
                <a:outerShdw blurRad="38100" dist="38100" dir="2700000" algn="tl">
                  <a:srgbClr val="000000"/>
                </a:outerShdw>
              </a:effectLst>
              <a:latin typeface="Arial" pitchFamily="34" charset="0"/>
            </a:endParaRPr>
          </a:p>
        </p:txBody>
      </p:sp>
      <p:sp>
        <p:nvSpPr>
          <p:cNvPr id="65544" name="Line 8"/>
          <p:cNvSpPr>
            <a:spLocks noChangeShapeType="1"/>
          </p:cNvSpPr>
          <p:nvPr/>
        </p:nvSpPr>
        <p:spPr bwMode="auto">
          <a:xfrm>
            <a:off x="1147763" y="2895600"/>
            <a:ext cx="243681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5545" name="Line 9"/>
          <p:cNvSpPr>
            <a:spLocks noChangeShapeType="1"/>
          </p:cNvSpPr>
          <p:nvPr/>
        </p:nvSpPr>
        <p:spPr bwMode="auto">
          <a:xfrm>
            <a:off x="1147763" y="6505575"/>
            <a:ext cx="243681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5546" name="Line 10"/>
          <p:cNvSpPr>
            <a:spLocks noChangeShapeType="1"/>
          </p:cNvSpPr>
          <p:nvPr/>
        </p:nvSpPr>
        <p:spPr bwMode="auto">
          <a:xfrm>
            <a:off x="1147763" y="2895600"/>
            <a:ext cx="0" cy="8636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5547" name="Line 11"/>
          <p:cNvSpPr>
            <a:spLocks noChangeShapeType="1"/>
          </p:cNvSpPr>
          <p:nvPr/>
        </p:nvSpPr>
        <p:spPr bwMode="auto">
          <a:xfrm>
            <a:off x="8458200" y="2895600"/>
            <a:ext cx="0" cy="8636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5548" name="Line 12"/>
          <p:cNvSpPr>
            <a:spLocks noChangeShapeType="1"/>
          </p:cNvSpPr>
          <p:nvPr/>
        </p:nvSpPr>
        <p:spPr bwMode="auto">
          <a:xfrm>
            <a:off x="1147763" y="3759200"/>
            <a:ext cx="0" cy="137318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5549" name="Line 13"/>
          <p:cNvSpPr>
            <a:spLocks noChangeShapeType="1"/>
          </p:cNvSpPr>
          <p:nvPr/>
        </p:nvSpPr>
        <p:spPr bwMode="auto">
          <a:xfrm>
            <a:off x="8458200" y="3759200"/>
            <a:ext cx="0" cy="137318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5550" name="Line 14"/>
          <p:cNvSpPr>
            <a:spLocks noChangeShapeType="1"/>
          </p:cNvSpPr>
          <p:nvPr/>
        </p:nvSpPr>
        <p:spPr bwMode="auto">
          <a:xfrm>
            <a:off x="1147763" y="5132388"/>
            <a:ext cx="0" cy="137318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5551" name="Line 15"/>
          <p:cNvSpPr>
            <a:spLocks noChangeShapeType="1"/>
          </p:cNvSpPr>
          <p:nvPr/>
        </p:nvSpPr>
        <p:spPr bwMode="auto">
          <a:xfrm>
            <a:off x="8458200" y="5132388"/>
            <a:ext cx="0" cy="137318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5552" name="Line 16"/>
          <p:cNvSpPr>
            <a:spLocks noChangeShapeType="1"/>
          </p:cNvSpPr>
          <p:nvPr/>
        </p:nvSpPr>
        <p:spPr bwMode="auto">
          <a:xfrm>
            <a:off x="3584575" y="6505575"/>
            <a:ext cx="243681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5553" name="Line 17"/>
          <p:cNvSpPr>
            <a:spLocks noChangeShapeType="1"/>
          </p:cNvSpPr>
          <p:nvPr/>
        </p:nvSpPr>
        <p:spPr bwMode="auto">
          <a:xfrm>
            <a:off x="6021388" y="6505575"/>
            <a:ext cx="243681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5554" name="Line 18"/>
          <p:cNvSpPr>
            <a:spLocks noChangeShapeType="1"/>
          </p:cNvSpPr>
          <p:nvPr/>
        </p:nvSpPr>
        <p:spPr bwMode="auto">
          <a:xfrm>
            <a:off x="3584575" y="2895600"/>
            <a:ext cx="243681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5555" name="Text Box 19"/>
          <p:cNvSpPr txBox="1">
            <a:spLocks noChangeArrowheads="1"/>
          </p:cNvSpPr>
          <p:nvPr/>
        </p:nvSpPr>
        <p:spPr bwMode="auto">
          <a:xfrm>
            <a:off x="1447800" y="762000"/>
            <a:ext cx="6858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endParaRPr lang="en-US" sz="3200">
              <a:solidFill>
                <a:srgbClr val="FFFFFF"/>
              </a:solidFill>
              <a:latin typeface="Arial Rounded MT Bold" pitchFamily="34" charset="0"/>
            </a:endParaRPr>
          </a:p>
        </p:txBody>
      </p:sp>
      <p:sp>
        <p:nvSpPr>
          <p:cNvPr id="65556" name="AutoShape 20"/>
          <p:cNvSpPr>
            <a:spLocks noChangeArrowheads="1"/>
          </p:cNvSpPr>
          <p:nvPr/>
        </p:nvSpPr>
        <p:spPr bwMode="auto">
          <a:xfrm>
            <a:off x="1143000" y="3505200"/>
            <a:ext cx="7315200" cy="304800"/>
          </a:xfrm>
          <a:prstGeom prst="leftRightArrow">
            <a:avLst>
              <a:gd name="adj1" fmla="val 50000"/>
              <a:gd name="adj2" fmla="val 48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srgbClr val="FFFFFF"/>
              </a:solidFill>
            </a:endParaRPr>
          </a:p>
        </p:txBody>
      </p:sp>
      <p:sp>
        <p:nvSpPr>
          <p:cNvPr id="65557" name="Oval 21"/>
          <p:cNvSpPr>
            <a:spLocks noChangeArrowheads="1"/>
          </p:cNvSpPr>
          <p:nvPr/>
        </p:nvSpPr>
        <p:spPr bwMode="auto">
          <a:xfrm>
            <a:off x="6400800" y="2514600"/>
            <a:ext cx="2209800" cy="83820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srgbClr val="FFFFFF"/>
              </a:solidFill>
            </a:endParaRPr>
          </a:p>
        </p:txBody>
      </p:sp>
      <p:sp>
        <p:nvSpPr>
          <p:cNvPr id="65558" name="Text Box 22"/>
          <p:cNvSpPr txBox="1">
            <a:spLocks noChangeArrowheads="1"/>
          </p:cNvSpPr>
          <p:nvPr/>
        </p:nvSpPr>
        <p:spPr bwMode="auto">
          <a:xfrm>
            <a:off x="684213" y="620713"/>
            <a:ext cx="7620000" cy="823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n-GB" sz="4800" b="1">
                <a:solidFill>
                  <a:srgbClr val="FFCC00"/>
                </a:solidFill>
                <a:latin typeface="Arial Rounded MT Bold" pitchFamily="34" charset="0"/>
              </a:rPr>
              <a:t>Intervention Continuum</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1170" name="Rectangle 2"/>
          <p:cNvSpPr>
            <a:spLocks noGrp="1" noChangeArrowheads="1"/>
          </p:cNvSpPr>
          <p:nvPr>
            <p:ph type="title"/>
          </p:nvPr>
        </p:nvSpPr>
        <p:spPr>
          <a:xfrm>
            <a:off x="457200" y="188913"/>
            <a:ext cx="8229600" cy="1143000"/>
          </a:xfrm>
        </p:spPr>
        <p:txBody>
          <a:bodyPr/>
          <a:lstStyle/>
          <a:p>
            <a:pPr eaLnBrk="1" hangingPunct="1">
              <a:defRPr/>
            </a:pPr>
            <a:r>
              <a:rPr lang="en-GB" sz="5400" smtClean="0">
                <a:solidFill>
                  <a:srgbClr val="FFCC00"/>
                </a:solidFill>
                <a:latin typeface="Arial Rounded MT Bold" pitchFamily="34" charset="0"/>
              </a:rPr>
              <a:t>Sanctions</a:t>
            </a:r>
            <a:endParaRPr lang="en-GB" smtClean="0">
              <a:solidFill>
                <a:srgbClr val="FFCC00"/>
              </a:solidFill>
            </a:endParaRPr>
          </a:p>
        </p:txBody>
      </p:sp>
      <p:sp>
        <p:nvSpPr>
          <p:cNvPr id="1031171" name="Rectangle 3"/>
          <p:cNvSpPr>
            <a:spLocks noGrp="1" noChangeArrowheads="1"/>
          </p:cNvSpPr>
          <p:nvPr>
            <p:ph type="body" idx="1"/>
          </p:nvPr>
        </p:nvSpPr>
        <p:spPr>
          <a:xfrm>
            <a:off x="395288" y="1341438"/>
            <a:ext cx="8496300" cy="5143500"/>
          </a:xfrm>
        </p:spPr>
        <p:txBody>
          <a:bodyPr/>
          <a:lstStyle/>
          <a:p>
            <a:pPr eaLnBrk="1" hangingPunct="1">
              <a:lnSpc>
                <a:spcPct val="80000"/>
              </a:lnSpc>
              <a:buClr>
                <a:schemeClr val="tx1"/>
              </a:buClr>
              <a:buFont typeface="Wingdings" pitchFamily="2" charset="2"/>
              <a:buChar char="v"/>
              <a:defRPr/>
            </a:pPr>
            <a:r>
              <a:rPr lang="en-GB" sz="2400" smtClean="0"/>
              <a:t>Must be given in a calm, matter-of-fact manner.</a:t>
            </a:r>
          </a:p>
          <a:p>
            <a:pPr eaLnBrk="1" hangingPunct="1">
              <a:lnSpc>
                <a:spcPct val="80000"/>
              </a:lnSpc>
              <a:buClr>
                <a:schemeClr val="tx1"/>
              </a:buClr>
              <a:buFont typeface="Wingdings" pitchFamily="2" charset="2"/>
              <a:buChar char="v"/>
              <a:defRPr/>
            </a:pPr>
            <a:r>
              <a:rPr lang="en-GB" sz="2400" smtClean="0">
                <a:cs typeface="Times New Roman" pitchFamily="18" charset="0"/>
              </a:rPr>
              <a:t>Must be planned and consistent, not reactive.</a:t>
            </a:r>
          </a:p>
          <a:p>
            <a:pPr eaLnBrk="1" hangingPunct="1">
              <a:lnSpc>
                <a:spcPct val="80000"/>
              </a:lnSpc>
              <a:buClr>
                <a:schemeClr val="tx1"/>
              </a:buClr>
              <a:buFont typeface="Wingdings" pitchFamily="2" charset="2"/>
              <a:buChar char="v"/>
              <a:defRPr/>
            </a:pPr>
            <a:r>
              <a:rPr lang="en-GB" sz="2400" smtClean="0">
                <a:cs typeface="Times New Roman" pitchFamily="18" charset="0"/>
              </a:rPr>
              <a:t>Do not have to be severe to be effective.</a:t>
            </a:r>
          </a:p>
          <a:p>
            <a:pPr eaLnBrk="1" hangingPunct="1">
              <a:lnSpc>
                <a:spcPct val="80000"/>
              </a:lnSpc>
              <a:buClr>
                <a:schemeClr val="tx1"/>
              </a:buClr>
              <a:buFont typeface="Wingdings" pitchFamily="2" charset="2"/>
              <a:buChar char="v"/>
              <a:defRPr/>
            </a:pPr>
            <a:r>
              <a:rPr lang="en-GB" sz="2400" smtClean="0">
                <a:cs typeface="Times New Roman" pitchFamily="18" charset="0"/>
              </a:rPr>
              <a:t>Must be appropriate for your students.</a:t>
            </a:r>
          </a:p>
          <a:p>
            <a:pPr eaLnBrk="1" hangingPunct="1">
              <a:lnSpc>
                <a:spcPct val="80000"/>
              </a:lnSpc>
              <a:buClr>
                <a:schemeClr val="tx1"/>
              </a:buClr>
              <a:buFont typeface="Wingdings" pitchFamily="2" charset="2"/>
              <a:buNone/>
              <a:defRPr/>
            </a:pPr>
            <a:endParaRPr lang="en-GB" sz="600" smtClean="0">
              <a:cs typeface="Times New Roman" pitchFamily="18" charset="0"/>
            </a:endParaRPr>
          </a:p>
          <a:p>
            <a:pPr eaLnBrk="1" hangingPunct="1">
              <a:lnSpc>
                <a:spcPct val="80000"/>
              </a:lnSpc>
              <a:buClr>
                <a:schemeClr val="tx1"/>
              </a:buClr>
              <a:buFont typeface="Wingdings" pitchFamily="2" charset="2"/>
              <a:buNone/>
              <a:defRPr/>
            </a:pPr>
            <a:r>
              <a:rPr lang="en-GB" sz="2400" smtClean="0">
                <a:solidFill>
                  <a:srgbClr val="FFCC00"/>
                </a:solidFill>
              </a:rPr>
              <a:t>Remember:</a:t>
            </a:r>
          </a:p>
          <a:p>
            <a:pPr eaLnBrk="1" hangingPunct="1">
              <a:lnSpc>
                <a:spcPct val="80000"/>
              </a:lnSpc>
              <a:buClr>
                <a:schemeClr val="tx1"/>
              </a:buClr>
              <a:buFont typeface="Wingdings" pitchFamily="2" charset="2"/>
              <a:buChar char="v"/>
              <a:defRPr/>
            </a:pPr>
            <a:r>
              <a:rPr lang="en-GB" sz="2400" smtClean="0"/>
              <a:t>Provide an ‘escape mechanism’ for students who are in crisis and want to talk.</a:t>
            </a:r>
          </a:p>
          <a:p>
            <a:pPr eaLnBrk="1" hangingPunct="1">
              <a:lnSpc>
                <a:spcPct val="80000"/>
              </a:lnSpc>
              <a:buClr>
                <a:schemeClr val="tx1"/>
              </a:buClr>
              <a:buFont typeface="Wingdings" pitchFamily="2" charset="2"/>
              <a:buChar char="v"/>
              <a:defRPr/>
            </a:pPr>
            <a:r>
              <a:rPr lang="en-GB" sz="2400" smtClean="0"/>
              <a:t>Some students will require Individualised Behaviour Plans.</a:t>
            </a:r>
          </a:p>
          <a:p>
            <a:pPr eaLnBrk="1" hangingPunct="1">
              <a:lnSpc>
                <a:spcPct val="80000"/>
              </a:lnSpc>
              <a:buClr>
                <a:schemeClr val="tx1"/>
              </a:buClr>
              <a:buFont typeface="Wingdings" pitchFamily="2" charset="2"/>
              <a:buNone/>
              <a:defRPr/>
            </a:pPr>
            <a:endParaRPr lang="en-GB" sz="600" smtClean="0">
              <a:solidFill>
                <a:srgbClr val="FFCC00"/>
              </a:solidFill>
            </a:endParaRPr>
          </a:p>
          <a:p>
            <a:pPr eaLnBrk="1" hangingPunct="1">
              <a:lnSpc>
                <a:spcPct val="80000"/>
              </a:lnSpc>
              <a:buClr>
                <a:schemeClr val="tx1"/>
              </a:buClr>
              <a:buFont typeface="Wingdings" pitchFamily="2" charset="2"/>
              <a:buNone/>
              <a:defRPr/>
            </a:pPr>
            <a:r>
              <a:rPr lang="en-GB" sz="2400" smtClean="0">
                <a:solidFill>
                  <a:srgbClr val="FFCC00"/>
                </a:solidFill>
              </a:rPr>
              <a:t>Warning:</a:t>
            </a:r>
          </a:p>
          <a:p>
            <a:pPr eaLnBrk="1" hangingPunct="1">
              <a:lnSpc>
                <a:spcPct val="80000"/>
              </a:lnSpc>
              <a:buClr>
                <a:schemeClr val="tx1"/>
              </a:buClr>
              <a:buFont typeface="Wingdings" pitchFamily="2" charset="2"/>
              <a:buChar char="v"/>
              <a:defRPr/>
            </a:pPr>
            <a:r>
              <a:rPr lang="en-GB" sz="2400" smtClean="0">
                <a:cs typeface="Times New Roman" pitchFamily="18" charset="0"/>
              </a:rPr>
              <a:t>Do not work in isolation and need to be balanced </a:t>
            </a:r>
          </a:p>
          <a:p>
            <a:pPr eaLnBrk="1" hangingPunct="1">
              <a:lnSpc>
                <a:spcPct val="80000"/>
              </a:lnSpc>
              <a:buClr>
                <a:schemeClr val="tx1"/>
              </a:buClr>
              <a:buFont typeface="Wingdings" pitchFamily="2" charset="2"/>
              <a:buNone/>
              <a:defRPr/>
            </a:pPr>
            <a:r>
              <a:rPr lang="en-GB" sz="2400" smtClean="0">
                <a:cs typeface="Times New Roman" pitchFamily="18" charset="0"/>
              </a:rPr>
              <a:t>	with positive support.  </a:t>
            </a:r>
          </a:p>
          <a:p>
            <a:pPr eaLnBrk="1" hangingPunct="1">
              <a:lnSpc>
                <a:spcPct val="80000"/>
              </a:lnSpc>
              <a:buClr>
                <a:schemeClr val="tx1"/>
              </a:buClr>
              <a:buFont typeface="Wingdings" pitchFamily="2" charset="2"/>
              <a:buChar char="v"/>
              <a:defRPr/>
            </a:pPr>
            <a:r>
              <a:rPr lang="en-GB" sz="2400" smtClean="0">
                <a:cs typeface="Times New Roman" pitchFamily="18" charset="0"/>
              </a:rPr>
              <a:t>Short-term gain only.  </a:t>
            </a:r>
          </a:p>
          <a:p>
            <a:pPr eaLnBrk="1" hangingPunct="1">
              <a:lnSpc>
                <a:spcPct val="80000"/>
              </a:lnSpc>
              <a:buClr>
                <a:schemeClr val="tx1"/>
              </a:buClr>
              <a:buFont typeface="Wingdings" pitchFamily="2" charset="2"/>
              <a:buChar char="v"/>
              <a:defRPr/>
            </a:pPr>
            <a:r>
              <a:rPr lang="en-GB" sz="2400" smtClean="0">
                <a:cs typeface="Times New Roman" pitchFamily="18" charset="0"/>
              </a:rPr>
              <a:t>Do not fix behaviours, only repress them.</a:t>
            </a:r>
          </a:p>
          <a:p>
            <a:pPr eaLnBrk="1" hangingPunct="1">
              <a:lnSpc>
                <a:spcPct val="80000"/>
              </a:lnSpc>
              <a:buClr>
                <a:schemeClr val="tx1"/>
              </a:buClr>
              <a:buFont typeface="Wingdings" pitchFamily="2" charset="2"/>
              <a:buChar char="v"/>
              <a:defRPr/>
            </a:pPr>
            <a:endParaRPr lang="en-GB" sz="24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31171">
                                            <p:txEl>
                                              <p:pRg st="0" end="0"/>
                                            </p:txEl>
                                          </p:spTgt>
                                        </p:tgtEl>
                                        <p:attrNameLst>
                                          <p:attrName>style.visibility</p:attrName>
                                        </p:attrNameLst>
                                      </p:cBhvr>
                                      <p:to>
                                        <p:strVal val="visible"/>
                                      </p:to>
                                    </p:set>
                                    <p:animEffect transition="in" filter="checkerboard(across)">
                                      <p:cBhvr>
                                        <p:cTn id="7" dur="500"/>
                                        <p:tgtEl>
                                          <p:spTgt spid="1031171">
                                            <p:txEl>
                                              <p:pRg st="0" end="0"/>
                                            </p:txEl>
                                          </p:spTgt>
                                        </p:tgtEl>
                                      </p:cBhvr>
                                    </p:animEffect>
                                  </p:childTnLst>
                                  <p:subTnLst>
                                    <p:animClr clrSpc="rgb" dir="cw">
                                      <p:cBhvr override="childStyle">
                                        <p:cTn dur="1" fill="hold" display="0" masterRel="nextClick" afterEffect="1"/>
                                        <p:tgtEl>
                                          <p:spTgt spid="1031171">
                                            <p:txEl>
                                              <p:pRg st="0" end="0"/>
                                            </p:txEl>
                                          </p:spTgt>
                                        </p:tgtEl>
                                        <p:attrNameLst>
                                          <p:attrName>ppt_c</p:attrName>
                                        </p:attrNameLst>
                                      </p:cBhvr>
                                      <p:to>
                                        <a:srgbClr val="0066FF"/>
                                      </p:to>
                                    </p:animClr>
                                  </p:sub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031171">
                                            <p:txEl>
                                              <p:pRg st="1" end="1"/>
                                            </p:txEl>
                                          </p:spTgt>
                                        </p:tgtEl>
                                        <p:attrNameLst>
                                          <p:attrName>style.visibility</p:attrName>
                                        </p:attrNameLst>
                                      </p:cBhvr>
                                      <p:to>
                                        <p:strVal val="visible"/>
                                      </p:to>
                                    </p:set>
                                    <p:animEffect transition="in" filter="checkerboard(across)">
                                      <p:cBhvr>
                                        <p:cTn id="12" dur="500"/>
                                        <p:tgtEl>
                                          <p:spTgt spid="1031171">
                                            <p:txEl>
                                              <p:pRg st="1" end="1"/>
                                            </p:txEl>
                                          </p:spTgt>
                                        </p:tgtEl>
                                      </p:cBhvr>
                                    </p:animEffect>
                                  </p:childTnLst>
                                  <p:subTnLst>
                                    <p:animClr clrSpc="rgb" dir="cw">
                                      <p:cBhvr override="childStyle">
                                        <p:cTn dur="1" fill="hold" display="0" masterRel="nextClick" afterEffect="1"/>
                                        <p:tgtEl>
                                          <p:spTgt spid="1031171">
                                            <p:txEl>
                                              <p:pRg st="1" end="1"/>
                                            </p:txEl>
                                          </p:spTgt>
                                        </p:tgtEl>
                                        <p:attrNameLst>
                                          <p:attrName>ppt_c</p:attrName>
                                        </p:attrNameLst>
                                      </p:cBhvr>
                                      <p:to>
                                        <a:srgbClr val="0066FF"/>
                                      </p:to>
                                    </p:animClr>
                                  </p:sub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031171">
                                            <p:txEl>
                                              <p:pRg st="2" end="2"/>
                                            </p:txEl>
                                          </p:spTgt>
                                        </p:tgtEl>
                                        <p:attrNameLst>
                                          <p:attrName>style.visibility</p:attrName>
                                        </p:attrNameLst>
                                      </p:cBhvr>
                                      <p:to>
                                        <p:strVal val="visible"/>
                                      </p:to>
                                    </p:set>
                                    <p:animEffect transition="in" filter="checkerboard(across)">
                                      <p:cBhvr>
                                        <p:cTn id="17" dur="500"/>
                                        <p:tgtEl>
                                          <p:spTgt spid="1031171">
                                            <p:txEl>
                                              <p:pRg st="2" end="2"/>
                                            </p:txEl>
                                          </p:spTgt>
                                        </p:tgtEl>
                                      </p:cBhvr>
                                    </p:animEffect>
                                  </p:childTnLst>
                                  <p:subTnLst>
                                    <p:animClr clrSpc="rgb" dir="cw">
                                      <p:cBhvr override="childStyle">
                                        <p:cTn dur="1" fill="hold" display="0" masterRel="nextClick" afterEffect="1"/>
                                        <p:tgtEl>
                                          <p:spTgt spid="1031171">
                                            <p:txEl>
                                              <p:pRg st="2" end="2"/>
                                            </p:txEl>
                                          </p:spTgt>
                                        </p:tgtEl>
                                        <p:attrNameLst>
                                          <p:attrName>ppt_c</p:attrName>
                                        </p:attrNameLst>
                                      </p:cBhvr>
                                      <p:to>
                                        <a:srgbClr val="0066FF"/>
                                      </p:to>
                                    </p:animClr>
                                  </p:sub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031171">
                                            <p:txEl>
                                              <p:pRg st="3" end="3"/>
                                            </p:txEl>
                                          </p:spTgt>
                                        </p:tgtEl>
                                        <p:attrNameLst>
                                          <p:attrName>style.visibility</p:attrName>
                                        </p:attrNameLst>
                                      </p:cBhvr>
                                      <p:to>
                                        <p:strVal val="visible"/>
                                      </p:to>
                                    </p:set>
                                    <p:animEffect transition="in" filter="checkerboard(across)">
                                      <p:cBhvr>
                                        <p:cTn id="22" dur="500"/>
                                        <p:tgtEl>
                                          <p:spTgt spid="1031171">
                                            <p:txEl>
                                              <p:pRg st="3" end="3"/>
                                            </p:txEl>
                                          </p:spTgt>
                                        </p:tgtEl>
                                      </p:cBhvr>
                                    </p:animEffect>
                                  </p:childTnLst>
                                  <p:subTnLst>
                                    <p:animClr clrSpc="rgb" dir="cw">
                                      <p:cBhvr override="childStyle">
                                        <p:cTn dur="1" fill="hold" display="0" masterRel="nextClick" afterEffect="1"/>
                                        <p:tgtEl>
                                          <p:spTgt spid="1031171">
                                            <p:txEl>
                                              <p:pRg st="3" end="3"/>
                                            </p:txEl>
                                          </p:spTgt>
                                        </p:tgtEl>
                                        <p:attrNameLst>
                                          <p:attrName>ppt_c</p:attrName>
                                        </p:attrNameLst>
                                      </p:cBhvr>
                                      <p:to>
                                        <a:srgbClr val="0066FF"/>
                                      </p:to>
                                    </p:animClr>
                                  </p:sub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031171">
                                            <p:txEl>
                                              <p:pRg st="5" end="5"/>
                                            </p:txEl>
                                          </p:spTgt>
                                        </p:tgtEl>
                                        <p:attrNameLst>
                                          <p:attrName>style.visibility</p:attrName>
                                        </p:attrNameLst>
                                      </p:cBhvr>
                                      <p:to>
                                        <p:strVal val="visible"/>
                                      </p:to>
                                    </p:set>
                                    <p:animEffect transition="in" filter="checkerboard(across)">
                                      <p:cBhvr>
                                        <p:cTn id="27" dur="500"/>
                                        <p:tgtEl>
                                          <p:spTgt spid="1031171">
                                            <p:txEl>
                                              <p:pRg st="5" end="5"/>
                                            </p:txEl>
                                          </p:spTgt>
                                        </p:tgtEl>
                                      </p:cBhvr>
                                    </p:animEffect>
                                  </p:childTnLst>
                                  <p:subTnLst>
                                    <p:animClr clrSpc="rgb" dir="cw">
                                      <p:cBhvr override="childStyle">
                                        <p:cTn dur="1" fill="hold" display="0" masterRel="nextClick" afterEffect="1"/>
                                        <p:tgtEl>
                                          <p:spTgt spid="1031171">
                                            <p:txEl>
                                              <p:pRg st="5" end="5"/>
                                            </p:txEl>
                                          </p:spTgt>
                                        </p:tgtEl>
                                        <p:attrNameLst>
                                          <p:attrName>ppt_c</p:attrName>
                                        </p:attrNameLst>
                                      </p:cBhvr>
                                      <p:to>
                                        <a:srgbClr val="0066FF"/>
                                      </p:to>
                                    </p:animClr>
                                  </p:sub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031171">
                                            <p:txEl>
                                              <p:pRg st="6" end="6"/>
                                            </p:txEl>
                                          </p:spTgt>
                                        </p:tgtEl>
                                        <p:attrNameLst>
                                          <p:attrName>style.visibility</p:attrName>
                                        </p:attrNameLst>
                                      </p:cBhvr>
                                      <p:to>
                                        <p:strVal val="visible"/>
                                      </p:to>
                                    </p:set>
                                    <p:animEffect transition="in" filter="checkerboard(across)">
                                      <p:cBhvr>
                                        <p:cTn id="32" dur="500"/>
                                        <p:tgtEl>
                                          <p:spTgt spid="1031171">
                                            <p:txEl>
                                              <p:pRg st="6" end="6"/>
                                            </p:txEl>
                                          </p:spTgt>
                                        </p:tgtEl>
                                      </p:cBhvr>
                                    </p:animEffect>
                                  </p:childTnLst>
                                  <p:subTnLst>
                                    <p:animClr clrSpc="rgb" dir="cw">
                                      <p:cBhvr override="childStyle">
                                        <p:cTn dur="1" fill="hold" display="0" masterRel="nextClick" afterEffect="1"/>
                                        <p:tgtEl>
                                          <p:spTgt spid="1031171">
                                            <p:txEl>
                                              <p:pRg st="6" end="6"/>
                                            </p:txEl>
                                          </p:spTgt>
                                        </p:tgtEl>
                                        <p:attrNameLst>
                                          <p:attrName>ppt_c</p:attrName>
                                        </p:attrNameLst>
                                      </p:cBhvr>
                                      <p:to>
                                        <a:srgbClr val="0066FF"/>
                                      </p:to>
                                    </p:animClr>
                                  </p:subTnLst>
                                </p:cTn>
                              </p:par>
                            </p:childTnLst>
                          </p:cTn>
                        </p:par>
                      </p:childTnLst>
                    </p:cTn>
                  </p:par>
                  <p:par>
                    <p:cTn id="33" fill="hold" nodeType="clickPar">
                      <p:stCondLst>
                        <p:cond delay="indefinite"/>
                      </p:stCondLst>
                      <p:childTnLst>
                        <p:par>
                          <p:cTn id="34" fill="hold" nodeType="withGroup">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1031171">
                                            <p:txEl>
                                              <p:pRg st="7" end="7"/>
                                            </p:txEl>
                                          </p:spTgt>
                                        </p:tgtEl>
                                        <p:attrNameLst>
                                          <p:attrName>style.visibility</p:attrName>
                                        </p:attrNameLst>
                                      </p:cBhvr>
                                      <p:to>
                                        <p:strVal val="visible"/>
                                      </p:to>
                                    </p:set>
                                    <p:animEffect transition="in" filter="checkerboard(across)">
                                      <p:cBhvr>
                                        <p:cTn id="37" dur="500"/>
                                        <p:tgtEl>
                                          <p:spTgt spid="1031171">
                                            <p:txEl>
                                              <p:pRg st="7" end="7"/>
                                            </p:txEl>
                                          </p:spTgt>
                                        </p:tgtEl>
                                      </p:cBhvr>
                                    </p:animEffect>
                                  </p:childTnLst>
                                  <p:subTnLst>
                                    <p:animClr clrSpc="rgb" dir="cw">
                                      <p:cBhvr override="childStyle">
                                        <p:cTn dur="1" fill="hold" display="0" masterRel="nextClick" afterEffect="1"/>
                                        <p:tgtEl>
                                          <p:spTgt spid="1031171">
                                            <p:txEl>
                                              <p:pRg st="7" end="7"/>
                                            </p:txEl>
                                          </p:spTgt>
                                        </p:tgtEl>
                                        <p:attrNameLst>
                                          <p:attrName>ppt_c</p:attrName>
                                        </p:attrNameLst>
                                      </p:cBhvr>
                                      <p:to>
                                        <a:srgbClr val="0066FF"/>
                                      </p:to>
                                    </p:animClr>
                                  </p:subTnLst>
                                </p:cTn>
                              </p:par>
                            </p:childTnLst>
                          </p:cTn>
                        </p:par>
                      </p:childTnLst>
                    </p:cTn>
                  </p:par>
                  <p:par>
                    <p:cTn id="38" fill="hold" nodeType="clickPar">
                      <p:stCondLst>
                        <p:cond delay="indefinite"/>
                      </p:stCondLst>
                      <p:childTnLst>
                        <p:par>
                          <p:cTn id="39" fill="hold" nodeType="withGroup">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1031171">
                                            <p:txEl>
                                              <p:pRg st="9" end="9"/>
                                            </p:txEl>
                                          </p:spTgt>
                                        </p:tgtEl>
                                        <p:attrNameLst>
                                          <p:attrName>style.visibility</p:attrName>
                                        </p:attrNameLst>
                                      </p:cBhvr>
                                      <p:to>
                                        <p:strVal val="visible"/>
                                      </p:to>
                                    </p:set>
                                    <p:animEffect transition="in" filter="checkerboard(across)">
                                      <p:cBhvr>
                                        <p:cTn id="42" dur="500"/>
                                        <p:tgtEl>
                                          <p:spTgt spid="1031171">
                                            <p:txEl>
                                              <p:pRg st="9" end="9"/>
                                            </p:txEl>
                                          </p:spTgt>
                                        </p:tgtEl>
                                      </p:cBhvr>
                                    </p:animEffect>
                                  </p:childTnLst>
                                  <p:subTnLst>
                                    <p:animClr clrSpc="rgb" dir="cw">
                                      <p:cBhvr override="childStyle">
                                        <p:cTn dur="1" fill="hold" display="0" masterRel="nextClick" afterEffect="1"/>
                                        <p:tgtEl>
                                          <p:spTgt spid="1031171">
                                            <p:txEl>
                                              <p:pRg st="9" end="9"/>
                                            </p:txEl>
                                          </p:spTgt>
                                        </p:tgtEl>
                                        <p:attrNameLst>
                                          <p:attrName>ppt_c</p:attrName>
                                        </p:attrNameLst>
                                      </p:cBhvr>
                                      <p:to>
                                        <a:srgbClr val="0066FF"/>
                                      </p:to>
                                    </p:animClr>
                                  </p:subTnLst>
                                </p:cTn>
                              </p:par>
                            </p:childTnLst>
                          </p:cTn>
                        </p:par>
                      </p:childTnLst>
                    </p:cTn>
                  </p:par>
                  <p:par>
                    <p:cTn id="43" fill="hold" nodeType="clickPar">
                      <p:stCondLst>
                        <p:cond delay="indefinite"/>
                      </p:stCondLst>
                      <p:childTnLst>
                        <p:par>
                          <p:cTn id="44" fill="hold" nodeType="withGroup">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1031171">
                                            <p:txEl>
                                              <p:pRg st="10" end="10"/>
                                            </p:txEl>
                                          </p:spTgt>
                                        </p:tgtEl>
                                        <p:attrNameLst>
                                          <p:attrName>style.visibility</p:attrName>
                                        </p:attrNameLst>
                                      </p:cBhvr>
                                      <p:to>
                                        <p:strVal val="visible"/>
                                      </p:to>
                                    </p:set>
                                    <p:animEffect transition="in" filter="checkerboard(across)">
                                      <p:cBhvr>
                                        <p:cTn id="47" dur="500"/>
                                        <p:tgtEl>
                                          <p:spTgt spid="1031171">
                                            <p:txEl>
                                              <p:pRg st="10" end="10"/>
                                            </p:txEl>
                                          </p:spTgt>
                                        </p:tgtEl>
                                      </p:cBhvr>
                                    </p:animEffect>
                                  </p:childTnLst>
                                  <p:subTnLst>
                                    <p:animClr clrSpc="rgb" dir="cw">
                                      <p:cBhvr override="childStyle">
                                        <p:cTn dur="1" fill="hold" display="0" masterRel="nextClick" afterEffect="1"/>
                                        <p:tgtEl>
                                          <p:spTgt spid="1031171">
                                            <p:txEl>
                                              <p:pRg st="10" end="10"/>
                                            </p:txEl>
                                          </p:spTgt>
                                        </p:tgtEl>
                                        <p:attrNameLst>
                                          <p:attrName>ppt_c</p:attrName>
                                        </p:attrNameLst>
                                      </p:cBhvr>
                                      <p:to>
                                        <a:srgbClr val="0066FF"/>
                                      </p:to>
                                    </p:animClr>
                                  </p:subTnLst>
                                </p:cTn>
                              </p:par>
                            </p:childTnLst>
                          </p:cTn>
                        </p:par>
                      </p:childTnLst>
                    </p:cTn>
                  </p:par>
                  <p:par>
                    <p:cTn id="48" fill="hold" nodeType="clickPar">
                      <p:stCondLst>
                        <p:cond delay="indefinite"/>
                      </p:stCondLst>
                      <p:childTnLst>
                        <p:par>
                          <p:cTn id="49" fill="hold" nodeType="withGroup">
                            <p:stCondLst>
                              <p:cond delay="0"/>
                            </p:stCondLst>
                            <p:childTnLst>
                              <p:par>
                                <p:cTn id="50" presetID="5" presetClass="entr" presetSubtype="10" fill="hold" grpId="0" nodeType="clickEffect">
                                  <p:stCondLst>
                                    <p:cond delay="0"/>
                                  </p:stCondLst>
                                  <p:childTnLst>
                                    <p:set>
                                      <p:cBhvr>
                                        <p:cTn id="51" dur="1" fill="hold">
                                          <p:stCondLst>
                                            <p:cond delay="0"/>
                                          </p:stCondLst>
                                        </p:cTn>
                                        <p:tgtEl>
                                          <p:spTgt spid="1031171">
                                            <p:txEl>
                                              <p:pRg st="11" end="11"/>
                                            </p:txEl>
                                          </p:spTgt>
                                        </p:tgtEl>
                                        <p:attrNameLst>
                                          <p:attrName>style.visibility</p:attrName>
                                        </p:attrNameLst>
                                      </p:cBhvr>
                                      <p:to>
                                        <p:strVal val="visible"/>
                                      </p:to>
                                    </p:set>
                                    <p:animEffect transition="in" filter="checkerboard(across)">
                                      <p:cBhvr>
                                        <p:cTn id="52" dur="500"/>
                                        <p:tgtEl>
                                          <p:spTgt spid="1031171">
                                            <p:txEl>
                                              <p:pRg st="11" end="11"/>
                                            </p:txEl>
                                          </p:spTgt>
                                        </p:tgtEl>
                                      </p:cBhvr>
                                    </p:animEffect>
                                  </p:childTnLst>
                                  <p:subTnLst>
                                    <p:animClr clrSpc="rgb" dir="cw">
                                      <p:cBhvr override="childStyle">
                                        <p:cTn dur="1" fill="hold" display="0" masterRel="nextClick" afterEffect="1"/>
                                        <p:tgtEl>
                                          <p:spTgt spid="1031171">
                                            <p:txEl>
                                              <p:pRg st="11" end="11"/>
                                            </p:txEl>
                                          </p:spTgt>
                                        </p:tgtEl>
                                        <p:attrNameLst>
                                          <p:attrName>ppt_c</p:attrName>
                                        </p:attrNameLst>
                                      </p:cBhvr>
                                      <p:to>
                                        <a:srgbClr val="0066FF"/>
                                      </p:to>
                                    </p:animClr>
                                  </p:subTnLst>
                                </p:cTn>
                              </p:par>
                            </p:childTnLst>
                          </p:cTn>
                        </p:par>
                      </p:childTnLst>
                    </p:cTn>
                  </p:par>
                  <p:par>
                    <p:cTn id="53" fill="hold" nodeType="clickPar">
                      <p:stCondLst>
                        <p:cond delay="indefinite"/>
                      </p:stCondLst>
                      <p:childTnLst>
                        <p:par>
                          <p:cTn id="54" fill="hold" nodeType="withGroup">
                            <p:stCondLst>
                              <p:cond delay="0"/>
                            </p:stCondLst>
                            <p:childTnLst>
                              <p:par>
                                <p:cTn id="55" presetID="5" presetClass="entr" presetSubtype="10" fill="hold" grpId="0" nodeType="clickEffect">
                                  <p:stCondLst>
                                    <p:cond delay="0"/>
                                  </p:stCondLst>
                                  <p:childTnLst>
                                    <p:set>
                                      <p:cBhvr>
                                        <p:cTn id="56" dur="1" fill="hold">
                                          <p:stCondLst>
                                            <p:cond delay="0"/>
                                          </p:stCondLst>
                                        </p:cTn>
                                        <p:tgtEl>
                                          <p:spTgt spid="1031171">
                                            <p:txEl>
                                              <p:pRg st="12" end="12"/>
                                            </p:txEl>
                                          </p:spTgt>
                                        </p:tgtEl>
                                        <p:attrNameLst>
                                          <p:attrName>style.visibility</p:attrName>
                                        </p:attrNameLst>
                                      </p:cBhvr>
                                      <p:to>
                                        <p:strVal val="visible"/>
                                      </p:to>
                                    </p:set>
                                    <p:animEffect transition="in" filter="checkerboard(across)">
                                      <p:cBhvr>
                                        <p:cTn id="57" dur="500"/>
                                        <p:tgtEl>
                                          <p:spTgt spid="1031171">
                                            <p:txEl>
                                              <p:pRg st="12" end="12"/>
                                            </p:txEl>
                                          </p:spTgt>
                                        </p:tgtEl>
                                      </p:cBhvr>
                                    </p:animEffect>
                                  </p:childTnLst>
                                  <p:subTnLst>
                                    <p:animClr clrSpc="rgb" dir="cw">
                                      <p:cBhvr override="childStyle">
                                        <p:cTn dur="1" fill="hold" display="0" masterRel="nextClick" afterEffect="1"/>
                                        <p:tgtEl>
                                          <p:spTgt spid="1031171">
                                            <p:txEl>
                                              <p:pRg st="12" end="12"/>
                                            </p:txEl>
                                          </p:spTgt>
                                        </p:tgtEl>
                                        <p:attrNameLst>
                                          <p:attrName>ppt_c</p:attrName>
                                        </p:attrNameLst>
                                      </p:cBhvr>
                                      <p:to>
                                        <a:srgbClr val="0066FF"/>
                                      </p:to>
                                    </p:animClr>
                                  </p:subTnLst>
                                </p:cTn>
                              </p:par>
                            </p:childTnLst>
                          </p:cTn>
                        </p:par>
                      </p:childTnLst>
                    </p:cTn>
                  </p:par>
                  <p:par>
                    <p:cTn id="58" fill="hold" nodeType="clickPar">
                      <p:stCondLst>
                        <p:cond delay="indefinite"/>
                      </p:stCondLst>
                      <p:childTnLst>
                        <p:par>
                          <p:cTn id="59" fill="hold" nodeType="withGroup">
                            <p:stCondLst>
                              <p:cond delay="0"/>
                            </p:stCondLst>
                            <p:childTnLst>
                              <p:par>
                                <p:cTn id="60" presetID="5" presetClass="entr" presetSubtype="10" fill="hold" grpId="0" nodeType="clickEffect">
                                  <p:stCondLst>
                                    <p:cond delay="0"/>
                                  </p:stCondLst>
                                  <p:childTnLst>
                                    <p:set>
                                      <p:cBhvr>
                                        <p:cTn id="61" dur="1" fill="hold">
                                          <p:stCondLst>
                                            <p:cond delay="0"/>
                                          </p:stCondLst>
                                        </p:cTn>
                                        <p:tgtEl>
                                          <p:spTgt spid="1031171">
                                            <p:txEl>
                                              <p:pRg st="13" end="13"/>
                                            </p:txEl>
                                          </p:spTgt>
                                        </p:tgtEl>
                                        <p:attrNameLst>
                                          <p:attrName>style.visibility</p:attrName>
                                        </p:attrNameLst>
                                      </p:cBhvr>
                                      <p:to>
                                        <p:strVal val="visible"/>
                                      </p:to>
                                    </p:set>
                                    <p:animEffect transition="in" filter="checkerboard(across)">
                                      <p:cBhvr>
                                        <p:cTn id="62" dur="500"/>
                                        <p:tgtEl>
                                          <p:spTgt spid="1031171">
                                            <p:txEl>
                                              <p:pRg st="13" end="13"/>
                                            </p:txEl>
                                          </p:spTgt>
                                        </p:tgtEl>
                                      </p:cBhvr>
                                    </p:animEffect>
                                  </p:childTnLst>
                                  <p:subTnLst>
                                    <p:animClr clrSpc="rgb" dir="cw">
                                      <p:cBhvr override="childStyle">
                                        <p:cTn dur="1" fill="hold" display="0" masterRel="nextClick" afterEffect="1"/>
                                        <p:tgtEl>
                                          <p:spTgt spid="1031171">
                                            <p:txEl>
                                              <p:pRg st="13" end="13"/>
                                            </p:txEl>
                                          </p:spTgt>
                                        </p:tgtEl>
                                        <p:attrNameLst>
                                          <p:attrName>ppt_c</p:attrName>
                                        </p:attrNameLst>
                                      </p:cBhvr>
                                      <p:to>
                                        <a:srgbClr val="0066FF"/>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1171"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enfiel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6375" y="71438"/>
            <a:ext cx="5092700" cy="674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7811" name="AutoShape 3"/>
          <p:cNvSpPr>
            <a:spLocks noChangeArrowheads="1"/>
          </p:cNvSpPr>
          <p:nvPr/>
        </p:nvSpPr>
        <p:spPr bwMode="auto">
          <a:xfrm>
            <a:off x="323850" y="476250"/>
            <a:ext cx="3384550" cy="2952750"/>
          </a:xfrm>
          <a:prstGeom prst="wedgeRoundRectCallout">
            <a:avLst>
              <a:gd name="adj1" fmla="val 75796"/>
              <a:gd name="adj2" fmla="val 17472"/>
              <a:gd name="adj3" fmla="val 16667"/>
            </a:avLst>
          </a:prstGeom>
          <a:solidFill>
            <a:schemeClr val="tx1"/>
          </a:solidFill>
          <a:ln w="222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20000"/>
              </a:spcBef>
              <a:buClr>
                <a:srgbClr val="86D1EC"/>
              </a:buClr>
              <a:buSzPct val="90000"/>
              <a:buFont typeface="Wingdings" pitchFamily="2" charset="2"/>
              <a:buNone/>
              <a:defRPr/>
            </a:pPr>
            <a:r>
              <a:rPr lang="en-GB" sz="6000">
                <a:solidFill>
                  <a:srgbClr val="000000"/>
                </a:solidFill>
                <a:effectLst>
                  <a:outerShdw blurRad="38100" dist="38100" dir="2700000" algn="tl">
                    <a:srgbClr val="C0C0C0"/>
                  </a:outerShdw>
                </a:effectLst>
                <a:latin typeface="Cooper Black" pitchFamily="18" charset="0"/>
              </a:rPr>
              <a:t>“Why should I?”</a:t>
            </a:r>
          </a:p>
        </p:txBody>
      </p:sp>
      <p:sp>
        <p:nvSpPr>
          <p:cNvPr id="887812" name="Litebulb"/>
          <p:cNvSpPr>
            <a:spLocks noEditPoints="1" noChangeArrowheads="1"/>
          </p:cNvSpPr>
          <p:nvPr/>
        </p:nvSpPr>
        <p:spPr bwMode="auto">
          <a:xfrm>
            <a:off x="323850" y="5878513"/>
            <a:ext cx="503238" cy="719137"/>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0 60000 65536"/>
              <a:gd name="T9" fmla="*/ 0 60000 65536"/>
              <a:gd name="T10" fmla="*/ 0 60000 65536"/>
              <a:gd name="T11" fmla="*/ 0 60000 65536"/>
              <a:gd name="T12" fmla="*/ 3556 w 21600"/>
              <a:gd name="T13" fmla="*/ 2188 h 21600"/>
              <a:gd name="T14" fmla="*/ 18277 w 21600"/>
              <a:gd name="T15" fmla="*/ 9282 h 21600"/>
            </a:gdLst>
            <a:ahLst/>
            <a:cxnLst>
              <a:cxn ang="T8">
                <a:pos x="T0" y="T1"/>
              </a:cxn>
              <a:cxn ang="T9">
                <a:pos x="T2" y="T3"/>
              </a:cxn>
              <a:cxn ang="T10">
                <a:pos x="T4" y="T5"/>
              </a:cxn>
              <a:cxn ang="T11">
                <a:pos x="T6" y="T7"/>
              </a:cxn>
            </a:cxnLst>
            <a:rect l="T12" t="T13" r="T14" b="T15"/>
            <a:pathLst>
              <a:path w="21600" h="21600" extrusionOk="0">
                <a:moveTo>
                  <a:pt x="10825" y="21723"/>
                </a:moveTo>
                <a:lnTo>
                  <a:pt x="11215" y="21723"/>
                </a:lnTo>
                <a:lnTo>
                  <a:pt x="11552" y="21688"/>
                </a:lnTo>
                <a:lnTo>
                  <a:pt x="11916" y="21617"/>
                </a:lnTo>
                <a:lnTo>
                  <a:pt x="12253" y="21547"/>
                </a:lnTo>
                <a:lnTo>
                  <a:pt x="12617" y="21441"/>
                </a:lnTo>
                <a:lnTo>
                  <a:pt x="12902" y="21317"/>
                </a:lnTo>
                <a:lnTo>
                  <a:pt x="13162" y="21176"/>
                </a:lnTo>
                <a:lnTo>
                  <a:pt x="13396" y="21000"/>
                </a:lnTo>
                <a:lnTo>
                  <a:pt x="13655" y="20841"/>
                </a:lnTo>
                <a:lnTo>
                  <a:pt x="13863" y="20629"/>
                </a:lnTo>
                <a:lnTo>
                  <a:pt x="14045" y="20435"/>
                </a:lnTo>
                <a:lnTo>
                  <a:pt x="14200" y="20223"/>
                </a:lnTo>
                <a:lnTo>
                  <a:pt x="14356" y="19994"/>
                </a:lnTo>
                <a:lnTo>
                  <a:pt x="14460" y="19747"/>
                </a:lnTo>
                <a:lnTo>
                  <a:pt x="14512" y="19482"/>
                </a:lnTo>
                <a:lnTo>
                  <a:pt x="14512" y="19235"/>
                </a:lnTo>
                <a:lnTo>
                  <a:pt x="14512" y="19147"/>
                </a:lnTo>
                <a:lnTo>
                  <a:pt x="14512" y="18900"/>
                </a:lnTo>
                <a:lnTo>
                  <a:pt x="14512" y="18529"/>
                </a:lnTo>
                <a:lnTo>
                  <a:pt x="14512" y="18052"/>
                </a:lnTo>
                <a:lnTo>
                  <a:pt x="14512" y="17505"/>
                </a:lnTo>
                <a:lnTo>
                  <a:pt x="14512" y="16976"/>
                </a:lnTo>
                <a:lnTo>
                  <a:pt x="14512" y="16464"/>
                </a:lnTo>
                <a:lnTo>
                  <a:pt x="14512" y="15952"/>
                </a:lnTo>
                <a:lnTo>
                  <a:pt x="14512" y="15758"/>
                </a:lnTo>
                <a:lnTo>
                  <a:pt x="14616" y="15547"/>
                </a:lnTo>
                <a:lnTo>
                  <a:pt x="14694" y="15352"/>
                </a:lnTo>
                <a:lnTo>
                  <a:pt x="14798" y="15141"/>
                </a:lnTo>
                <a:lnTo>
                  <a:pt x="15161" y="14735"/>
                </a:lnTo>
                <a:lnTo>
                  <a:pt x="15602" y="14329"/>
                </a:lnTo>
                <a:lnTo>
                  <a:pt x="16745" y="13552"/>
                </a:lnTo>
                <a:lnTo>
                  <a:pt x="18043" y="12670"/>
                </a:lnTo>
                <a:lnTo>
                  <a:pt x="18744" y="12194"/>
                </a:lnTo>
                <a:lnTo>
                  <a:pt x="19341" y="11647"/>
                </a:lnTo>
                <a:lnTo>
                  <a:pt x="19938" y="11099"/>
                </a:lnTo>
                <a:lnTo>
                  <a:pt x="20483" y="10464"/>
                </a:lnTo>
                <a:lnTo>
                  <a:pt x="20743" y="10164"/>
                </a:lnTo>
                <a:lnTo>
                  <a:pt x="20950" y="9794"/>
                </a:lnTo>
                <a:lnTo>
                  <a:pt x="21132" y="9441"/>
                </a:lnTo>
                <a:lnTo>
                  <a:pt x="21288" y="9035"/>
                </a:lnTo>
                <a:lnTo>
                  <a:pt x="21444" y="8664"/>
                </a:lnTo>
                <a:lnTo>
                  <a:pt x="21548" y="8223"/>
                </a:lnTo>
                <a:lnTo>
                  <a:pt x="21600" y="7782"/>
                </a:lnTo>
                <a:lnTo>
                  <a:pt x="21600" y="7341"/>
                </a:lnTo>
                <a:lnTo>
                  <a:pt x="21600" y="6935"/>
                </a:lnTo>
                <a:lnTo>
                  <a:pt x="21548" y="6564"/>
                </a:lnTo>
                <a:lnTo>
                  <a:pt x="21496" y="6229"/>
                </a:lnTo>
                <a:lnTo>
                  <a:pt x="21392" y="5858"/>
                </a:lnTo>
                <a:lnTo>
                  <a:pt x="21288" y="5523"/>
                </a:lnTo>
                <a:lnTo>
                  <a:pt x="21132" y="5135"/>
                </a:lnTo>
                <a:lnTo>
                  <a:pt x="20950" y="4800"/>
                </a:lnTo>
                <a:lnTo>
                  <a:pt x="20743" y="4464"/>
                </a:lnTo>
                <a:lnTo>
                  <a:pt x="20535" y="4164"/>
                </a:lnTo>
                <a:lnTo>
                  <a:pt x="20301" y="3847"/>
                </a:lnTo>
                <a:lnTo>
                  <a:pt x="20042" y="3547"/>
                </a:lnTo>
                <a:lnTo>
                  <a:pt x="19782" y="3247"/>
                </a:lnTo>
                <a:lnTo>
                  <a:pt x="19133" y="2664"/>
                </a:lnTo>
                <a:lnTo>
                  <a:pt x="18458" y="2152"/>
                </a:lnTo>
                <a:lnTo>
                  <a:pt x="17705" y="1694"/>
                </a:lnTo>
                <a:lnTo>
                  <a:pt x="16849" y="1252"/>
                </a:lnTo>
                <a:lnTo>
                  <a:pt x="16407" y="1076"/>
                </a:lnTo>
                <a:lnTo>
                  <a:pt x="15940" y="900"/>
                </a:lnTo>
                <a:lnTo>
                  <a:pt x="15499" y="741"/>
                </a:lnTo>
                <a:lnTo>
                  <a:pt x="15057" y="600"/>
                </a:lnTo>
                <a:lnTo>
                  <a:pt x="14564" y="458"/>
                </a:lnTo>
                <a:lnTo>
                  <a:pt x="14045" y="335"/>
                </a:lnTo>
                <a:lnTo>
                  <a:pt x="13500" y="229"/>
                </a:lnTo>
                <a:lnTo>
                  <a:pt x="13006" y="158"/>
                </a:lnTo>
                <a:lnTo>
                  <a:pt x="12461" y="88"/>
                </a:lnTo>
                <a:lnTo>
                  <a:pt x="11968" y="52"/>
                </a:lnTo>
                <a:lnTo>
                  <a:pt x="11423" y="17"/>
                </a:lnTo>
                <a:lnTo>
                  <a:pt x="10825" y="17"/>
                </a:lnTo>
                <a:lnTo>
                  <a:pt x="10254" y="17"/>
                </a:lnTo>
                <a:lnTo>
                  <a:pt x="9709" y="52"/>
                </a:lnTo>
                <a:lnTo>
                  <a:pt x="9216" y="88"/>
                </a:lnTo>
                <a:lnTo>
                  <a:pt x="8671" y="158"/>
                </a:lnTo>
                <a:lnTo>
                  <a:pt x="8177" y="229"/>
                </a:lnTo>
                <a:lnTo>
                  <a:pt x="7632" y="335"/>
                </a:lnTo>
                <a:lnTo>
                  <a:pt x="7113" y="458"/>
                </a:lnTo>
                <a:lnTo>
                  <a:pt x="6620" y="600"/>
                </a:lnTo>
                <a:lnTo>
                  <a:pt x="6178" y="741"/>
                </a:lnTo>
                <a:lnTo>
                  <a:pt x="5737" y="900"/>
                </a:lnTo>
                <a:lnTo>
                  <a:pt x="5270" y="1076"/>
                </a:lnTo>
                <a:lnTo>
                  <a:pt x="4828" y="1252"/>
                </a:lnTo>
                <a:lnTo>
                  <a:pt x="3972" y="1694"/>
                </a:lnTo>
                <a:lnTo>
                  <a:pt x="3219" y="2152"/>
                </a:lnTo>
                <a:lnTo>
                  <a:pt x="2544" y="2664"/>
                </a:lnTo>
                <a:lnTo>
                  <a:pt x="1895" y="3247"/>
                </a:lnTo>
                <a:lnTo>
                  <a:pt x="1635" y="3547"/>
                </a:lnTo>
                <a:lnTo>
                  <a:pt x="1375" y="3847"/>
                </a:lnTo>
                <a:lnTo>
                  <a:pt x="1142" y="4164"/>
                </a:lnTo>
                <a:lnTo>
                  <a:pt x="934" y="4464"/>
                </a:lnTo>
                <a:lnTo>
                  <a:pt x="726" y="4800"/>
                </a:lnTo>
                <a:lnTo>
                  <a:pt x="545" y="5135"/>
                </a:lnTo>
                <a:lnTo>
                  <a:pt x="389" y="5523"/>
                </a:lnTo>
                <a:lnTo>
                  <a:pt x="285" y="5858"/>
                </a:lnTo>
                <a:lnTo>
                  <a:pt x="181" y="6229"/>
                </a:lnTo>
                <a:lnTo>
                  <a:pt x="129" y="6564"/>
                </a:lnTo>
                <a:lnTo>
                  <a:pt x="77" y="6935"/>
                </a:lnTo>
                <a:lnTo>
                  <a:pt x="77" y="7341"/>
                </a:lnTo>
                <a:lnTo>
                  <a:pt x="77" y="7782"/>
                </a:lnTo>
                <a:lnTo>
                  <a:pt x="129" y="8223"/>
                </a:lnTo>
                <a:lnTo>
                  <a:pt x="233" y="8664"/>
                </a:lnTo>
                <a:lnTo>
                  <a:pt x="389" y="9035"/>
                </a:lnTo>
                <a:lnTo>
                  <a:pt x="545" y="9441"/>
                </a:lnTo>
                <a:lnTo>
                  <a:pt x="726" y="9794"/>
                </a:lnTo>
                <a:lnTo>
                  <a:pt x="934" y="10164"/>
                </a:lnTo>
                <a:lnTo>
                  <a:pt x="1194" y="10464"/>
                </a:lnTo>
                <a:lnTo>
                  <a:pt x="1739" y="11099"/>
                </a:lnTo>
                <a:lnTo>
                  <a:pt x="2336" y="11647"/>
                </a:lnTo>
                <a:lnTo>
                  <a:pt x="2933" y="12194"/>
                </a:lnTo>
                <a:lnTo>
                  <a:pt x="3634" y="12670"/>
                </a:lnTo>
                <a:lnTo>
                  <a:pt x="4932" y="13552"/>
                </a:lnTo>
                <a:lnTo>
                  <a:pt x="6075" y="14329"/>
                </a:lnTo>
                <a:lnTo>
                  <a:pt x="6516" y="14735"/>
                </a:lnTo>
                <a:lnTo>
                  <a:pt x="6879" y="15141"/>
                </a:lnTo>
                <a:lnTo>
                  <a:pt x="6983" y="15352"/>
                </a:lnTo>
                <a:lnTo>
                  <a:pt x="7061" y="15547"/>
                </a:lnTo>
                <a:lnTo>
                  <a:pt x="7165" y="15758"/>
                </a:lnTo>
                <a:lnTo>
                  <a:pt x="7165" y="15952"/>
                </a:lnTo>
                <a:lnTo>
                  <a:pt x="7165" y="16464"/>
                </a:lnTo>
                <a:lnTo>
                  <a:pt x="7165" y="16976"/>
                </a:lnTo>
                <a:lnTo>
                  <a:pt x="7165" y="17505"/>
                </a:lnTo>
                <a:lnTo>
                  <a:pt x="7165" y="18052"/>
                </a:lnTo>
                <a:lnTo>
                  <a:pt x="7165" y="18529"/>
                </a:lnTo>
                <a:lnTo>
                  <a:pt x="7165" y="18900"/>
                </a:lnTo>
                <a:lnTo>
                  <a:pt x="7165" y="19147"/>
                </a:lnTo>
                <a:lnTo>
                  <a:pt x="7165" y="19235"/>
                </a:lnTo>
                <a:lnTo>
                  <a:pt x="7165" y="19482"/>
                </a:lnTo>
                <a:lnTo>
                  <a:pt x="7217" y="19747"/>
                </a:lnTo>
                <a:lnTo>
                  <a:pt x="7321" y="19994"/>
                </a:lnTo>
                <a:lnTo>
                  <a:pt x="7476" y="20223"/>
                </a:lnTo>
                <a:lnTo>
                  <a:pt x="7632" y="20435"/>
                </a:lnTo>
                <a:lnTo>
                  <a:pt x="7814" y="20629"/>
                </a:lnTo>
                <a:lnTo>
                  <a:pt x="8022" y="20841"/>
                </a:lnTo>
                <a:lnTo>
                  <a:pt x="8281" y="21000"/>
                </a:lnTo>
                <a:lnTo>
                  <a:pt x="8515" y="21176"/>
                </a:lnTo>
                <a:lnTo>
                  <a:pt x="8775" y="21317"/>
                </a:lnTo>
                <a:lnTo>
                  <a:pt x="9060" y="21441"/>
                </a:lnTo>
                <a:lnTo>
                  <a:pt x="9424" y="21547"/>
                </a:lnTo>
                <a:lnTo>
                  <a:pt x="9761" y="21617"/>
                </a:lnTo>
                <a:lnTo>
                  <a:pt x="10125" y="21688"/>
                </a:lnTo>
                <a:lnTo>
                  <a:pt x="10462" y="21723"/>
                </a:lnTo>
                <a:lnTo>
                  <a:pt x="10825" y="21723"/>
                </a:lnTo>
                <a:close/>
              </a:path>
              <a:path w="21600" h="21600" extrusionOk="0">
                <a:moveTo>
                  <a:pt x="9242" y="14417"/>
                </a:moveTo>
                <a:lnTo>
                  <a:pt x="8541" y="12035"/>
                </a:lnTo>
                <a:lnTo>
                  <a:pt x="7295" y="10129"/>
                </a:lnTo>
                <a:lnTo>
                  <a:pt x="6905" y="9652"/>
                </a:lnTo>
                <a:lnTo>
                  <a:pt x="8541" y="10182"/>
                </a:lnTo>
                <a:lnTo>
                  <a:pt x="9787" y="9547"/>
                </a:lnTo>
                <a:lnTo>
                  <a:pt x="11189" y="10129"/>
                </a:lnTo>
                <a:lnTo>
                  <a:pt x="12279" y="9547"/>
                </a:lnTo>
                <a:lnTo>
                  <a:pt x="13370" y="10076"/>
                </a:lnTo>
                <a:lnTo>
                  <a:pt x="14850" y="9652"/>
                </a:lnTo>
                <a:lnTo>
                  <a:pt x="12902" y="12247"/>
                </a:lnTo>
                <a:lnTo>
                  <a:pt x="12357" y="14417"/>
                </a:lnTo>
                <a:moveTo>
                  <a:pt x="7191" y="15952"/>
                </a:moveTo>
                <a:lnTo>
                  <a:pt x="14512" y="15952"/>
                </a:lnTo>
                <a:lnTo>
                  <a:pt x="14512" y="17064"/>
                </a:lnTo>
                <a:lnTo>
                  <a:pt x="7191" y="17047"/>
                </a:lnTo>
                <a:lnTo>
                  <a:pt x="7191" y="18123"/>
                </a:lnTo>
                <a:lnTo>
                  <a:pt x="14512" y="18158"/>
                </a:lnTo>
                <a:lnTo>
                  <a:pt x="14538" y="19182"/>
                </a:lnTo>
                <a:lnTo>
                  <a:pt x="7217" y="19182"/>
                </a:lnTo>
              </a:path>
            </a:pathLst>
          </a:custGeom>
          <a:solidFill>
            <a:srgbClr val="FFFFCC"/>
          </a:solidFill>
          <a:ln w="57150">
            <a:solidFill>
              <a:srgbClr val="000000"/>
            </a:solidFill>
            <a:miter lim="800000"/>
            <a:headEnd/>
            <a:tailEnd/>
          </a:ln>
        </p:spPr>
        <p:txBody>
          <a:bodyPr/>
          <a:lstStyle/>
          <a:p>
            <a:endParaRPr lang="en-GB"/>
          </a:p>
        </p:txBody>
      </p:sp>
      <p:pic>
        <p:nvPicPr>
          <p:cNvPr id="48133" name="Picture 2" descr="tommyCooper_2283678b"/>
          <p:cNvPicPr>
            <a:picLocks noChangeAspect="1" noChangeArrowheads="1"/>
          </p:cNvPicPr>
          <p:nvPr/>
        </p:nvPicPr>
        <p:blipFill>
          <a:blip r:embed="rId4">
            <a:extLst>
              <a:ext uri="{28A0092B-C50C-407E-A947-70E740481C1C}">
                <a14:useLocalDpi xmlns:a14="http://schemas.microsoft.com/office/drawing/2010/main" val="0"/>
              </a:ext>
            </a:extLst>
          </a:blip>
          <a:srcRect l="21957" r="13908"/>
          <a:stretch>
            <a:fillRect/>
          </a:stretch>
        </p:blipFill>
        <p:spPr bwMode="auto">
          <a:xfrm>
            <a:off x="0" y="4935538"/>
            <a:ext cx="1979613" cy="192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Callout 5"/>
          <p:cNvSpPr/>
          <p:nvPr/>
        </p:nvSpPr>
        <p:spPr>
          <a:xfrm>
            <a:off x="1258888" y="4797425"/>
            <a:ext cx="2736850" cy="1081088"/>
          </a:xfrm>
          <a:prstGeom prst="wedgeEllipseCallout">
            <a:avLst>
              <a:gd name="adj1" fmla="val -50260"/>
              <a:gd name="adj2" fmla="val 54377"/>
            </a:avLst>
          </a:prstGeom>
          <a:solidFill>
            <a:schemeClr val="tx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endParaRPr>
          </a:p>
        </p:txBody>
      </p:sp>
      <p:sp>
        <p:nvSpPr>
          <p:cNvPr id="7" name="Rectangle 6"/>
          <p:cNvSpPr/>
          <p:nvPr/>
        </p:nvSpPr>
        <p:spPr>
          <a:xfrm>
            <a:off x="1259632" y="4869160"/>
            <a:ext cx="2666066" cy="892552"/>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600" b="1" spc="50" dirty="0">
                <a:ln w="11430"/>
                <a:gradFill>
                  <a:gsLst>
                    <a:gs pos="25000">
                      <a:srgbClr val="7B46D0">
                        <a:satMod val="155000"/>
                      </a:srgbClr>
                    </a:gs>
                    <a:gs pos="100000">
                      <a:srgbClr val="7B46D0">
                        <a:shade val="45000"/>
                        <a:satMod val="165000"/>
                      </a:srgbClr>
                    </a:gs>
                  </a:gsLst>
                  <a:lin ang="5400000"/>
                </a:gradFill>
                <a:effectLst>
                  <a:outerShdw blurRad="76200" dist="50800" dir="5400000" algn="tl" rotWithShape="0">
                    <a:srgbClr val="000000">
                      <a:alpha val="65000"/>
                    </a:srgbClr>
                  </a:outerShdw>
                </a:effectLst>
                <a:latin typeface="Arial" pitchFamily="34" charset="0"/>
              </a:rPr>
              <a:t>Know your students</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grpId="0" nodeType="withEffect">
                                  <p:stCondLst>
                                    <p:cond delay="0"/>
                                  </p:stCondLst>
                                  <p:childTnLst>
                                    <p:animEffect transition="out" filter="fade">
                                      <p:cBhvr>
                                        <p:cTn id="6" dur="500" tmFilter="0, 0; .2, .5; .8, .5; 1, 0"/>
                                        <p:tgtEl>
                                          <p:spTgt spid="887811"/>
                                        </p:tgtEl>
                                      </p:cBhvr>
                                    </p:animEffect>
                                    <p:animScale>
                                      <p:cBhvr>
                                        <p:cTn id="7" dur="250" autoRev="1" fill="hold"/>
                                        <p:tgtEl>
                                          <p:spTgt spid="887811"/>
                                        </p:tgtEl>
                                      </p:cBhvr>
                                      <p:by x="105000" y="105000"/>
                                    </p:animScale>
                                  </p:childTnLst>
                                </p:cTn>
                              </p:par>
                              <p:par>
                                <p:cTn id="8" presetID="10" presetClass="entr" presetSubtype="0" fill="hold" grpId="0" nodeType="withEffect">
                                  <p:stCondLst>
                                    <p:cond delay="0"/>
                                  </p:stCondLst>
                                  <p:childTnLst>
                                    <p:set>
                                      <p:cBhvr>
                                        <p:cTn id="9" dur="1" fill="hold">
                                          <p:stCondLst>
                                            <p:cond delay="0"/>
                                          </p:stCondLst>
                                        </p:cTn>
                                        <p:tgtEl>
                                          <p:spTgt spid="887812"/>
                                        </p:tgtEl>
                                        <p:attrNameLst>
                                          <p:attrName>style.visibility</p:attrName>
                                        </p:attrNameLst>
                                      </p:cBhvr>
                                      <p:to>
                                        <p:strVal val="visible"/>
                                      </p:to>
                                    </p:set>
                                    <p:animEffect transition="in" filter="fade">
                                      <p:cBhvr>
                                        <p:cTn id="10" dur="2000"/>
                                        <p:tgtEl>
                                          <p:spTgt spid="8878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7811" grpId="0" animBg="1"/>
      <p:bldP spid="8878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WordArt 3"/>
          <p:cNvSpPr>
            <a:spLocks noChangeArrowheads="1" noChangeShapeType="1" noTextEdit="1"/>
          </p:cNvSpPr>
          <p:nvPr/>
        </p:nvSpPr>
        <p:spPr bwMode="auto">
          <a:xfrm>
            <a:off x="971550" y="404813"/>
            <a:ext cx="7381875" cy="2090737"/>
          </a:xfrm>
          <a:prstGeom prst="rect">
            <a:avLst/>
          </a:prstGeom>
        </p:spPr>
        <p:txBody>
          <a:bodyPr wrap="none" fromWordArt="1">
            <a:prstTxWarp prst="textPlain">
              <a:avLst>
                <a:gd name="adj" fmla="val 50000"/>
              </a:avLst>
            </a:prstTxWarp>
          </a:bodyPr>
          <a:lstStyle/>
          <a:p>
            <a:pPr algn="ctr"/>
            <a:r>
              <a:rPr lang="en-GB" sz="3600" kern="10">
                <a:ln w="9525">
                  <a:solidFill>
                    <a:srgbClr val="000000"/>
                  </a:solidFill>
                  <a:round/>
                  <a:headEnd/>
                  <a:tailEnd/>
                </a:ln>
                <a:gradFill rotWithShape="1">
                  <a:gsLst>
                    <a:gs pos="0">
                      <a:srgbClr val="FFFF00"/>
                    </a:gs>
                    <a:gs pos="100000">
                      <a:srgbClr val="767600"/>
                    </a:gs>
                  </a:gsLst>
                  <a:lin ang="5400000" scaled="1"/>
                </a:gradFill>
                <a:latin typeface="Arial Black"/>
              </a:rPr>
              <a:t>Prevention &amp; Management</a:t>
            </a:r>
          </a:p>
          <a:p>
            <a:pPr algn="ctr"/>
            <a:r>
              <a:rPr lang="en-GB" sz="3600" kern="10">
                <a:ln w="9525">
                  <a:solidFill>
                    <a:srgbClr val="000000"/>
                  </a:solidFill>
                  <a:round/>
                  <a:headEnd/>
                  <a:tailEnd/>
                </a:ln>
                <a:gradFill rotWithShape="1">
                  <a:gsLst>
                    <a:gs pos="0">
                      <a:srgbClr val="FFFF00"/>
                    </a:gs>
                    <a:gs pos="100000">
                      <a:srgbClr val="767600"/>
                    </a:gs>
                  </a:gsLst>
                  <a:lin ang="5400000" scaled="1"/>
                </a:gradFill>
                <a:latin typeface="Arial Black"/>
              </a:rPr>
              <a:t>Of Crisis Situations</a:t>
            </a:r>
          </a:p>
        </p:txBody>
      </p:sp>
      <p:pic>
        <p:nvPicPr>
          <p:cNvPr id="52226" name="Picture 2" descr="https://www.tes.com/sites/default/files/images/news_articles_migrated/4530.angrychil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6646" y="2852936"/>
            <a:ext cx="8605834" cy="352839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26306" name="Picture 2" descr="brain4"/>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44450" y="95250"/>
            <a:ext cx="8991600" cy="6646863"/>
          </a:xfrm>
          <a:noFill/>
        </p:spPr>
      </p:pic>
      <p:pic>
        <p:nvPicPr>
          <p:cNvPr id="226307" name="Picture 3" descr="Brai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571500"/>
            <a:ext cx="8534400" cy="604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6308" name="Text Box 4"/>
          <p:cNvSpPr txBox="1">
            <a:spLocks noChangeArrowheads="1"/>
          </p:cNvSpPr>
          <p:nvPr/>
        </p:nvSpPr>
        <p:spPr bwMode="auto">
          <a:xfrm>
            <a:off x="6107113" y="1279525"/>
            <a:ext cx="280828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GB" sz="2000" b="1">
                <a:solidFill>
                  <a:srgbClr val="C60000"/>
                </a:solidFill>
              </a:rPr>
              <a:t>HIGHER ORDER THINKING</a:t>
            </a:r>
            <a:endParaRPr lang="en-US" sz="2000" b="1">
              <a:solidFill>
                <a:srgbClr val="C60000"/>
              </a:solidFill>
            </a:endParaRPr>
          </a:p>
        </p:txBody>
      </p:sp>
      <p:sp>
        <p:nvSpPr>
          <p:cNvPr id="226309" name="Text Box 5"/>
          <p:cNvSpPr txBox="1">
            <a:spLocks noChangeArrowheads="1"/>
          </p:cNvSpPr>
          <p:nvPr/>
        </p:nvSpPr>
        <p:spPr bwMode="auto">
          <a:xfrm>
            <a:off x="6716713" y="2852738"/>
            <a:ext cx="227488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GB" sz="2000" b="1">
                <a:solidFill>
                  <a:srgbClr val="C60000"/>
                </a:solidFill>
              </a:rPr>
              <a:t>FIGHT, FLIGHT,</a:t>
            </a:r>
            <a:br>
              <a:rPr lang="en-GB" sz="2000" b="1">
                <a:solidFill>
                  <a:srgbClr val="C60000"/>
                </a:solidFill>
              </a:rPr>
            </a:br>
            <a:r>
              <a:rPr lang="en-GB" sz="2000" b="1">
                <a:solidFill>
                  <a:srgbClr val="C60000"/>
                </a:solidFill>
              </a:rPr>
              <a:t>FLOCK, FREEZE</a:t>
            </a:r>
            <a:endParaRPr lang="en-US" sz="2000" b="1">
              <a:solidFill>
                <a:srgbClr val="C60000"/>
              </a:solidFill>
            </a:endParaRPr>
          </a:p>
        </p:txBody>
      </p:sp>
      <p:sp>
        <p:nvSpPr>
          <p:cNvPr id="226310" name="Text Box 6"/>
          <p:cNvSpPr txBox="1">
            <a:spLocks noChangeArrowheads="1"/>
          </p:cNvSpPr>
          <p:nvPr/>
        </p:nvSpPr>
        <p:spPr bwMode="auto">
          <a:xfrm>
            <a:off x="6400800" y="4800600"/>
            <a:ext cx="2430463"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GB" sz="2000" b="1">
                <a:solidFill>
                  <a:srgbClr val="C60000"/>
                </a:solidFill>
              </a:rPr>
              <a:t>AUTOMATIC</a:t>
            </a:r>
            <a:br>
              <a:rPr lang="en-GB" sz="2000" b="1">
                <a:solidFill>
                  <a:srgbClr val="C60000"/>
                </a:solidFill>
              </a:rPr>
            </a:br>
            <a:r>
              <a:rPr lang="en-GB" sz="2000" b="1">
                <a:solidFill>
                  <a:srgbClr val="C60000"/>
                </a:solidFill>
              </a:rPr>
              <a:t>PHYSIOLOGICAL FUNCTIONING</a:t>
            </a:r>
            <a:endParaRPr lang="en-US" sz="2000" b="1">
              <a:solidFill>
                <a:srgbClr val="C60000"/>
              </a:solidFill>
            </a:endParaRPr>
          </a:p>
        </p:txBody>
      </p:sp>
      <p:sp>
        <p:nvSpPr>
          <p:cNvPr id="226311" name="Text Box 7"/>
          <p:cNvSpPr txBox="1">
            <a:spLocks noChangeArrowheads="1"/>
          </p:cNvSpPr>
          <p:nvPr/>
        </p:nvSpPr>
        <p:spPr bwMode="auto">
          <a:xfrm>
            <a:off x="1798638" y="44450"/>
            <a:ext cx="5545137" cy="641350"/>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n-GB" sz="3600" b="1">
                <a:solidFill>
                  <a:srgbClr val="660066"/>
                </a:solidFill>
                <a:latin typeface="Niamey" pitchFamily="2" charset="0"/>
              </a:rPr>
              <a:t>The Triune Brain</a:t>
            </a:r>
            <a:endParaRPr lang="en-US" sz="3600" b="1">
              <a:solidFill>
                <a:srgbClr val="660066"/>
              </a:solidFill>
              <a:latin typeface="Niamey" pitchFamily="2" charset="0"/>
            </a:endParaRPr>
          </a:p>
        </p:txBody>
      </p:sp>
      <p:sp>
        <p:nvSpPr>
          <p:cNvPr id="226312" name="Text Box 8"/>
          <p:cNvSpPr txBox="1">
            <a:spLocks noChangeArrowheads="1"/>
          </p:cNvSpPr>
          <p:nvPr/>
        </p:nvSpPr>
        <p:spPr bwMode="auto">
          <a:xfrm>
            <a:off x="34925" y="692150"/>
            <a:ext cx="27305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GB" sz="2000" b="1">
                <a:solidFill>
                  <a:srgbClr val="C60000"/>
                </a:solidFill>
              </a:rPr>
              <a:t>REFLECTING PLANNING</a:t>
            </a:r>
            <a:endParaRPr lang="en-US" sz="3200" b="1">
              <a:solidFill>
                <a:srgbClr val="C60000"/>
              </a:solidFill>
              <a:latin typeface="Times New Roman" pitchFamily="18" charset="0"/>
            </a:endParaRPr>
          </a:p>
        </p:txBody>
      </p:sp>
    </p:spTree>
    <p:custDataLst>
      <p:tags r:id="rId1"/>
    </p:custData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26311"/>
                                        </p:tgtEl>
                                        <p:attrNameLst>
                                          <p:attrName>style.visibility</p:attrName>
                                        </p:attrNameLst>
                                      </p:cBhvr>
                                      <p:to>
                                        <p:strVal val="visible"/>
                                      </p:to>
                                    </p:set>
                                    <p:animEffect transition="in" filter="dissolve">
                                      <p:cBhvr>
                                        <p:cTn id="7" dur="500"/>
                                        <p:tgtEl>
                                          <p:spTgt spid="226311"/>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226306"/>
                                        </p:tgtEl>
                                        <p:attrNameLst>
                                          <p:attrName>style.visibility</p:attrName>
                                        </p:attrNameLst>
                                      </p:cBhvr>
                                      <p:to>
                                        <p:strVal val="visible"/>
                                      </p:to>
                                    </p:set>
                                    <p:animEffect transition="in" filter="dissolve">
                                      <p:cBhvr>
                                        <p:cTn id="11" dur="500"/>
                                        <p:tgtEl>
                                          <p:spTgt spid="22630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 presetClass="entr" presetSubtype="8" fill="hold" nodeType="clickEffect">
                                  <p:stCondLst>
                                    <p:cond delay="0"/>
                                  </p:stCondLst>
                                  <p:childTnLst>
                                    <p:set>
                                      <p:cBhvr>
                                        <p:cTn id="15" dur="1" fill="hold">
                                          <p:stCondLst>
                                            <p:cond delay="0"/>
                                          </p:stCondLst>
                                        </p:cTn>
                                        <p:tgtEl>
                                          <p:spTgt spid="226307"/>
                                        </p:tgtEl>
                                        <p:attrNameLst>
                                          <p:attrName>style.visibility</p:attrName>
                                        </p:attrNameLst>
                                      </p:cBhvr>
                                      <p:to>
                                        <p:strVal val="visible"/>
                                      </p:to>
                                    </p:set>
                                    <p:anim calcmode="lin" valueType="num">
                                      <p:cBhvr additive="base">
                                        <p:cTn id="16" dur="500" fill="hold"/>
                                        <p:tgtEl>
                                          <p:spTgt spid="226307"/>
                                        </p:tgtEl>
                                        <p:attrNameLst>
                                          <p:attrName>ppt_x</p:attrName>
                                        </p:attrNameLst>
                                      </p:cBhvr>
                                      <p:tavLst>
                                        <p:tav tm="0">
                                          <p:val>
                                            <p:strVal val="0-#ppt_w/2"/>
                                          </p:val>
                                        </p:tav>
                                        <p:tav tm="100000">
                                          <p:val>
                                            <p:strVal val="#ppt_x"/>
                                          </p:val>
                                        </p:tav>
                                      </p:tavLst>
                                    </p:anim>
                                    <p:anim calcmode="lin" valueType="num">
                                      <p:cBhvr additive="base">
                                        <p:cTn id="17" dur="500" fill="hold"/>
                                        <p:tgtEl>
                                          <p:spTgt spid="226307"/>
                                        </p:tgtEl>
                                        <p:attrNameLst>
                                          <p:attrName>ppt_y</p:attrName>
                                        </p:attrNameLst>
                                      </p:cBhvr>
                                      <p:tavLst>
                                        <p:tav tm="0">
                                          <p:val>
                                            <p:strVal val="#ppt_y"/>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26310"/>
                                        </p:tgtEl>
                                        <p:attrNameLst>
                                          <p:attrName>style.visibility</p:attrName>
                                        </p:attrNameLst>
                                      </p:cBhvr>
                                      <p:to>
                                        <p:strVal val="visible"/>
                                      </p:to>
                                    </p:set>
                                    <p:animEffect transition="in" filter="dissolve">
                                      <p:cBhvr>
                                        <p:cTn id="22" dur="500"/>
                                        <p:tgtEl>
                                          <p:spTgt spid="22631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26309"/>
                                        </p:tgtEl>
                                        <p:attrNameLst>
                                          <p:attrName>style.visibility</p:attrName>
                                        </p:attrNameLst>
                                      </p:cBhvr>
                                      <p:to>
                                        <p:strVal val="visible"/>
                                      </p:to>
                                    </p:set>
                                    <p:animEffect transition="in" filter="dissolve">
                                      <p:cBhvr>
                                        <p:cTn id="27" dur="500"/>
                                        <p:tgtEl>
                                          <p:spTgt spid="22630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26308"/>
                                        </p:tgtEl>
                                        <p:attrNameLst>
                                          <p:attrName>style.visibility</p:attrName>
                                        </p:attrNameLst>
                                      </p:cBhvr>
                                      <p:to>
                                        <p:strVal val="visible"/>
                                      </p:to>
                                    </p:set>
                                    <p:animEffect transition="in" filter="dissolve">
                                      <p:cBhvr>
                                        <p:cTn id="32" dur="500"/>
                                        <p:tgtEl>
                                          <p:spTgt spid="226308"/>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226312"/>
                                        </p:tgtEl>
                                        <p:attrNameLst>
                                          <p:attrName>style.visibility</p:attrName>
                                        </p:attrNameLst>
                                      </p:cBhvr>
                                      <p:to>
                                        <p:strVal val="visible"/>
                                      </p:to>
                                    </p:set>
                                    <p:animEffect transition="in" filter="dissolve">
                                      <p:cBhvr>
                                        <p:cTn id="37" dur="500"/>
                                        <p:tgtEl>
                                          <p:spTgt spid="226312"/>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ntr" presetSubtype="0" fill="hold" grpId="1" nodeType="clickEffect">
                                  <p:stCondLst>
                                    <p:cond delay="0"/>
                                  </p:stCondLst>
                                  <p:childTnLst>
                                    <p:set>
                                      <p:cBhvr>
                                        <p:cTn id="41" dur="1" fill="hold">
                                          <p:stCondLst>
                                            <p:cond delay="0"/>
                                          </p:stCondLst>
                                        </p:cTn>
                                        <p:tgtEl>
                                          <p:spTgt spid="2263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8" grpId="0" autoUpdateAnimBg="0"/>
      <p:bldP spid="226309" grpId="0" autoUpdateAnimBg="0"/>
      <p:bldP spid="226310" grpId="0" autoUpdateAnimBg="0"/>
      <p:bldP spid="226311" grpId="0" autoUpdateAnimBg="0"/>
      <p:bldP spid="226312" grpId="0" autoUpdateAnimBg="0"/>
      <p:bldP spid="226312"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Text Box 2"/>
          <p:cNvSpPr txBox="1">
            <a:spLocks noChangeArrowheads="1"/>
          </p:cNvSpPr>
          <p:nvPr/>
        </p:nvSpPr>
        <p:spPr bwMode="auto">
          <a:xfrm>
            <a:off x="1752600" y="206375"/>
            <a:ext cx="5867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defRPr/>
            </a:pPr>
            <a:r>
              <a:rPr lang="en-GB" sz="4000" b="1">
                <a:solidFill>
                  <a:schemeClr val="accent2"/>
                </a:solidFill>
                <a:effectLst>
                  <a:outerShdw blurRad="38100" dist="38100" dir="2700000" algn="tl">
                    <a:srgbClr val="000000"/>
                  </a:outerShdw>
                </a:effectLst>
                <a:latin typeface="Arial Rounded MT Bold" pitchFamily="34" charset="0"/>
                <a:cs typeface="Times New Roman" pitchFamily="18" charset="0"/>
              </a:rPr>
              <a:t>Stages Of A Crisis</a:t>
            </a:r>
          </a:p>
        </p:txBody>
      </p:sp>
      <p:sp>
        <p:nvSpPr>
          <p:cNvPr id="73731" name="Text Box 3"/>
          <p:cNvSpPr txBox="1">
            <a:spLocks noChangeArrowheads="1"/>
          </p:cNvSpPr>
          <p:nvPr/>
        </p:nvSpPr>
        <p:spPr bwMode="auto">
          <a:xfrm>
            <a:off x="76200" y="3886200"/>
            <a:ext cx="1371600" cy="2054225"/>
          </a:xfrm>
          <a:prstGeom prst="rect">
            <a:avLst/>
          </a:prstGeom>
          <a:solidFill>
            <a:srgbClr val="CC0099"/>
          </a:solidFill>
          <a:ln w="12700">
            <a:solidFill>
              <a:srgbClr val="9933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endParaRPr lang="en-GB" sz="1400" b="1">
              <a:solidFill>
                <a:srgbClr val="010000"/>
              </a:solidFill>
              <a:cs typeface="Times New Roman" pitchFamily="18" charset="0"/>
            </a:endParaRPr>
          </a:p>
          <a:p>
            <a:pPr algn="ctr">
              <a:spcBef>
                <a:spcPct val="50000"/>
              </a:spcBef>
            </a:pPr>
            <a:endParaRPr lang="en-GB" sz="2400">
              <a:solidFill>
                <a:srgbClr val="FF00FF"/>
              </a:solidFill>
              <a:latin typeface="Times New Roman" pitchFamily="18" charset="0"/>
              <a:cs typeface="Times New Roman" pitchFamily="18" charset="0"/>
            </a:endParaRPr>
          </a:p>
          <a:p>
            <a:pPr algn="ctr">
              <a:spcBef>
                <a:spcPct val="50000"/>
              </a:spcBef>
            </a:pPr>
            <a:endParaRPr lang="en-GB" sz="2400">
              <a:latin typeface="Times New Roman" pitchFamily="18" charset="0"/>
              <a:cs typeface="Times New Roman" pitchFamily="18" charset="0"/>
            </a:endParaRPr>
          </a:p>
          <a:p>
            <a:pPr algn="ctr">
              <a:spcBef>
                <a:spcPct val="50000"/>
              </a:spcBef>
            </a:pPr>
            <a:endParaRPr lang="en-GB" sz="2800">
              <a:latin typeface="Times New Roman" pitchFamily="18" charset="0"/>
              <a:cs typeface="Times New Roman" pitchFamily="18" charset="0"/>
            </a:endParaRPr>
          </a:p>
        </p:txBody>
      </p:sp>
      <p:sp>
        <p:nvSpPr>
          <p:cNvPr id="73732" name="Text Box 4"/>
          <p:cNvSpPr txBox="1">
            <a:spLocks noChangeArrowheads="1"/>
          </p:cNvSpPr>
          <p:nvPr/>
        </p:nvSpPr>
        <p:spPr bwMode="auto">
          <a:xfrm>
            <a:off x="1219200" y="2486025"/>
            <a:ext cx="1295400" cy="3457575"/>
          </a:xfrm>
          <a:prstGeom prst="rect">
            <a:avLst/>
          </a:prstGeom>
          <a:solidFill>
            <a:srgbClr val="FF3399"/>
          </a:solidFill>
          <a:ln w="12700">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endParaRPr lang="en-GB" sz="1600" b="1">
              <a:solidFill>
                <a:srgbClr val="FF9999"/>
              </a:solidFill>
              <a:cs typeface="Times New Roman" pitchFamily="18" charset="0"/>
            </a:endParaRPr>
          </a:p>
          <a:p>
            <a:pPr>
              <a:spcBef>
                <a:spcPct val="50000"/>
              </a:spcBef>
            </a:pPr>
            <a:endParaRPr lang="en-GB" sz="1600" b="1">
              <a:solidFill>
                <a:srgbClr val="FF66CC"/>
              </a:solidFill>
              <a:cs typeface="Times New Roman" pitchFamily="18" charset="0"/>
            </a:endParaRPr>
          </a:p>
          <a:p>
            <a:pPr>
              <a:spcBef>
                <a:spcPct val="50000"/>
              </a:spcBef>
            </a:pPr>
            <a:endParaRPr lang="en-GB" sz="1600" b="1">
              <a:solidFill>
                <a:srgbClr val="FF0066"/>
              </a:solidFill>
              <a:cs typeface="Times New Roman" pitchFamily="18" charset="0"/>
            </a:endParaRPr>
          </a:p>
          <a:p>
            <a:pPr algn="ctr">
              <a:spcBef>
                <a:spcPct val="50000"/>
              </a:spcBef>
            </a:pPr>
            <a:endParaRPr lang="en-GB" sz="2400">
              <a:latin typeface="Times New Roman" pitchFamily="18" charset="0"/>
              <a:cs typeface="Times New Roman" pitchFamily="18" charset="0"/>
            </a:endParaRPr>
          </a:p>
          <a:p>
            <a:pPr algn="ctr">
              <a:spcBef>
                <a:spcPct val="50000"/>
              </a:spcBef>
            </a:pPr>
            <a:endParaRPr lang="en-GB" sz="2400">
              <a:latin typeface="Times New Roman" pitchFamily="18" charset="0"/>
              <a:cs typeface="Times New Roman" pitchFamily="18" charset="0"/>
            </a:endParaRPr>
          </a:p>
          <a:p>
            <a:pPr algn="ctr">
              <a:spcBef>
                <a:spcPct val="50000"/>
              </a:spcBef>
            </a:pPr>
            <a:endParaRPr lang="en-GB" sz="2400">
              <a:latin typeface="Times New Roman" pitchFamily="18" charset="0"/>
              <a:cs typeface="Times New Roman" pitchFamily="18" charset="0"/>
            </a:endParaRPr>
          </a:p>
          <a:p>
            <a:pPr algn="ctr">
              <a:spcBef>
                <a:spcPct val="50000"/>
              </a:spcBef>
            </a:pPr>
            <a:endParaRPr lang="en-GB" sz="2400">
              <a:latin typeface="Times New Roman" pitchFamily="18" charset="0"/>
              <a:cs typeface="Times New Roman" pitchFamily="18" charset="0"/>
            </a:endParaRPr>
          </a:p>
          <a:p>
            <a:pPr algn="ctr">
              <a:spcBef>
                <a:spcPct val="50000"/>
              </a:spcBef>
            </a:pPr>
            <a:endParaRPr lang="en-GB" sz="800">
              <a:latin typeface="Times New Roman" pitchFamily="18" charset="0"/>
              <a:cs typeface="Times New Roman" pitchFamily="18" charset="0"/>
            </a:endParaRPr>
          </a:p>
        </p:txBody>
      </p:sp>
      <p:sp>
        <p:nvSpPr>
          <p:cNvPr id="73733" name="Text Box 5"/>
          <p:cNvSpPr txBox="1">
            <a:spLocks noChangeArrowheads="1"/>
          </p:cNvSpPr>
          <p:nvPr/>
        </p:nvSpPr>
        <p:spPr bwMode="auto">
          <a:xfrm>
            <a:off x="2438400" y="1700213"/>
            <a:ext cx="1295400" cy="4243387"/>
          </a:xfrm>
          <a:prstGeom prst="rect">
            <a:avLst/>
          </a:prstGeom>
          <a:solidFill>
            <a:srgbClr val="FF6600"/>
          </a:solidFill>
          <a:ln w="12700">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endParaRPr lang="en-GB" sz="1600" b="1">
              <a:solidFill>
                <a:srgbClr val="FF5050"/>
              </a:solidFill>
              <a:cs typeface="Times New Roman" pitchFamily="18" charset="0"/>
            </a:endParaRPr>
          </a:p>
          <a:p>
            <a:pPr>
              <a:spcBef>
                <a:spcPct val="50000"/>
              </a:spcBef>
            </a:pPr>
            <a:endParaRPr lang="en-GB" sz="1600" b="1">
              <a:solidFill>
                <a:srgbClr val="FF5050"/>
              </a:solidFill>
              <a:cs typeface="Times New Roman" pitchFamily="18" charset="0"/>
            </a:endParaRPr>
          </a:p>
          <a:p>
            <a:pPr>
              <a:spcBef>
                <a:spcPct val="50000"/>
              </a:spcBef>
            </a:pPr>
            <a:endParaRPr lang="en-GB" sz="1600" b="1">
              <a:solidFill>
                <a:srgbClr val="FF0000"/>
              </a:solidFill>
              <a:cs typeface="Times New Roman" pitchFamily="18" charset="0"/>
            </a:endParaRPr>
          </a:p>
          <a:p>
            <a:pPr>
              <a:spcBef>
                <a:spcPct val="50000"/>
              </a:spcBef>
            </a:pPr>
            <a:endParaRPr lang="en-GB" sz="1600" b="1">
              <a:solidFill>
                <a:srgbClr val="FF0066"/>
              </a:solidFill>
              <a:cs typeface="Times New Roman" pitchFamily="18" charset="0"/>
            </a:endParaRPr>
          </a:p>
          <a:p>
            <a:pPr algn="ctr">
              <a:spcBef>
                <a:spcPct val="50000"/>
              </a:spcBef>
            </a:pPr>
            <a:endParaRPr lang="en-GB" sz="2400">
              <a:latin typeface="Times New Roman" pitchFamily="18" charset="0"/>
              <a:cs typeface="Times New Roman" pitchFamily="18" charset="0"/>
            </a:endParaRPr>
          </a:p>
          <a:p>
            <a:pPr algn="ctr">
              <a:spcBef>
                <a:spcPct val="50000"/>
              </a:spcBef>
            </a:pPr>
            <a:endParaRPr lang="en-GB" sz="1600">
              <a:latin typeface="Times New Roman" pitchFamily="18" charset="0"/>
              <a:cs typeface="Times New Roman" pitchFamily="18" charset="0"/>
            </a:endParaRPr>
          </a:p>
          <a:p>
            <a:pPr algn="ctr">
              <a:spcBef>
                <a:spcPct val="50000"/>
              </a:spcBef>
            </a:pPr>
            <a:endParaRPr lang="en-GB" sz="1600">
              <a:latin typeface="Times New Roman" pitchFamily="18" charset="0"/>
              <a:cs typeface="Times New Roman" pitchFamily="18" charset="0"/>
            </a:endParaRPr>
          </a:p>
          <a:p>
            <a:pPr algn="ctr">
              <a:spcBef>
                <a:spcPct val="50000"/>
              </a:spcBef>
            </a:pPr>
            <a:endParaRPr lang="en-GB">
              <a:latin typeface="Times New Roman" pitchFamily="18" charset="0"/>
              <a:cs typeface="Times New Roman" pitchFamily="18" charset="0"/>
            </a:endParaRPr>
          </a:p>
          <a:p>
            <a:pPr algn="ctr">
              <a:spcBef>
                <a:spcPct val="50000"/>
              </a:spcBef>
            </a:pPr>
            <a:endParaRPr lang="en-GB">
              <a:latin typeface="Times New Roman" pitchFamily="18" charset="0"/>
              <a:cs typeface="Times New Roman" pitchFamily="18" charset="0"/>
            </a:endParaRPr>
          </a:p>
          <a:p>
            <a:pPr algn="ctr">
              <a:spcBef>
                <a:spcPct val="50000"/>
              </a:spcBef>
            </a:pPr>
            <a:endParaRPr lang="en-GB">
              <a:latin typeface="Times New Roman" pitchFamily="18" charset="0"/>
              <a:cs typeface="Times New Roman" pitchFamily="18" charset="0"/>
            </a:endParaRPr>
          </a:p>
          <a:p>
            <a:pPr algn="ctr">
              <a:spcBef>
                <a:spcPct val="50000"/>
              </a:spcBef>
            </a:pPr>
            <a:endParaRPr lang="en-GB" sz="1200">
              <a:latin typeface="Times New Roman" pitchFamily="18" charset="0"/>
              <a:cs typeface="Times New Roman" pitchFamily="18" charset="0"/>
            </a:endParaRPr>
          </a:p>
        </p:txBody>
      </p:sp>
      <p:sp>
        <p:nvSpPr>
          <p:cNvPr id="73734" name="Text Box 6"/>
          <p:cNvSpPr txBox="1">
            <a:spLocks noChangeArrowheads="1"/>
          </p:cNvSpPr>
          <p:nvPr/>
        </p:nvSpPr>
        <p:spPr bwMode="auto">
          <a:xfrm>
            <a:off x="3657600" y="1371600"/>
            <a:ext cx="1828800" cy="4584700"/>
          </a:xfrm>
          <a:prstGeom prst="rect">
            <a:avLst/>
          </a:prstGeom>
          <a:solidFill>
            <a:srgbClr val="FF0000"/>
          </a:solidFill>
          <a:ln w="12700">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endParaRPr lang="en-GB" sz="1600" b="1">
              <a:solidFill>
                <a:srgbClr val="FF5050"/>
              </a:solidFill>
              <a:cs typeface="Times New Roman" pitchFamily="18" charset="0"/>
            </a:endParaRPr>
          </a:p>
          <a:p>
            <a:pPr>
              <a:spcBef>
                <a:spcPct val="50000"/>
              </a:spcBef>
            </a:pPr>
            <a:endParaRPr lang="en-GB" sz="1600" b="1">
              <a:solidFill>
                <a:srgbClr val="FF5050"/>
              </a:solidFill>
              <a:cs typeface="Times New Roman" pitchFamily="18" charset="0"/>
            </a:endParaRPr>
          </a:p>
          <a:p>
            <a:pPr>
              <a:spcBef>
                <a:spcPct val="50000"/>
              </a:spcBef>
            </a:pPr>
            <a:endParaRPr lang="en-GB" sz="1600" b="1">
              <a:solidFill>
                <a:srgbClr val="FF0000"/>
              </a:solidFill>
              <a:cs typeface="Times New Roman" pitchFamily="18" charset="0"/>
            </a:endParaRPr>
          </a:p>
          <a:p>
            <a:pPr>
              <a:spcBef>
                <a:spcPct val="50000"/>
              </a:spcBef>
            </a:pPr>
            <a:endParaRPr lang="en-GB" sz="1600" b="1">
              <a:solidFill>
                <a:srgbClr val="FF0066"/>
              </a:solidFill>
              <a:cs typeface="Times New Roman" pitchFamily="18" charset="0"/>
            </a:endParaRPr>
          </a:p>
          <a:p>
            <a:pPr algn="ctr">
              <a:spcBef>
                <a:spcPct val="50000"/>
              </a:spcBef>
            </a:pPr>
            <a:endParaRPr lang="en-GB" sz="2400">
              <a:latin typeface="Times New Roman" pitchFamily="18" charset="0"/>
              <a:cs typeface="Times New Roman" pitchFamily="18" charset="0"/>
            </a:endParaRPr>
          </a:p>
          <a:p>
            <a:pPr algn="ctr">
              <a:spcBef>
                <a:spcPct val="50000"/>
              </a:spcBef>
            </a:pPr>
            <a:endParaRPr lang="en-GB" sz="2400">
              <a:latin typeface="Times New Roman" pitchFamily="18" charset="0"/>
              <a:cs typeface="Times New Roman" pitchFamily="18" charset="0"/>
            </a:endParaRPr>
          </a:p>
          <a:p>
            <a:pPr algn="ctr">
              <a:spcBef>
                <a:spcPct val="50000"/>
              </a:spcBef>
            </a:pPr>
            <a:endParaRPr lang="en-GB" sz="2000">
              <a:latin typeface="Times New Roman" pitchFamily="18" charset="0"/>
              <a:cs typeface="Times New Roman" pitchFamily="18" charset="0"/>
            </a:endParaRPr>
          </a:p>
          <a:p>
            <a:pPr algn="ctr">
              <a:spcBef>
                <a:spcPct val="50000"/>
              </a:spcBef>
            </a:pPr>
            <a:endParaRPr lang="en-GB" sz="2000">
              <a:latin typeface="Times New Roman" pitchFamily="18" charset="0"/>
              <a:cs typeface="Times New Roman" pitchFamily="18" charset="0"/>
            </a:endParaRPr>
          </a:p>
          <a:p>
            <a:pPr algn="ctr">
              <a:spcBef>
                <a:spcPct val="50000"/>
              </a:spcBef>
            </a:pPr>
            <a:endParaRPr lang="en-GB" sz="900">
              <a:latin typeface="Times New Roman" pitchFamily="18" charset="0"/>
              <a:cs typeface="Times New Roman" pitchFamily="18" charset="0"/>
            </a:endParaRPr>
          </a:p>
          <a:p>
            <a:pPr algn="ctr">
              <a:spcBef>
                <a:spcPct val="50000"/>
              </a:spcBef>
            </a:pPr>
            <a:endParaRPr lang="en-GB" sz="800">
              <a:latin typeface="Times New Roman" pitchFamily="18" charset="0"/>
              <a:cs typeface="Times New Roman" pitchFamily="18" charset="0"/>
            </a:endParaRPr>
          </a:p>
          <a:p>
            <a:pPr algn="ctr">
              <a:spcBef>
                <a:spcPct val="50000"/>
              </a:spcBef>
            </a:pPr>
            <a:endParaRPr lang="en-GB" sz="800">
              <a:latin typeface="Times New Roman" pitchFamily="18" charset="0"/>
              <a:cs typeface="Times New Roman" pitchFamily="18" charset="0"/>
            </a:endParaRPr>
          </a:p>
          <a:p>
            <a:pPr algn="ctr">
              <a:spcBef>
                <a:spcPct val="50000"/>
              </a:spcBef>
            </a:pPr>
            <a:endParaRPr lang="en-GB" sz="800">
              <a:latin typeface="Times New Roman" pitchFamily="18" charset="0"/>
              <a:cs typeface="Times New Roman" pitchFamily="18" charset="0"/>
            </a:endParaRPr>
          </a:p>
          <a:p>
            <a:pPr algn="ctr">
              <a:spcBef>
                <a:spcPct val="50000"/>
              </a:spcBef>
            </a:pPr>
            <a:endParaRPr lang="en-GB" sz="800">
              <a:latin typeface="Times New Roman" pitchFamily="18" charset="0"/>
              <a:cs typeface="Times New Roman" pitchFamily="18" charset="0"/>
            </a:endParaRPr>
          </a:p>
          <a:p>
            <a:pPr algn="ctr">
              <a:spcBef>
                <a:spcPct val="50000"/>
              </a:spcBef>
            </a:pPr>
            <a:endParaRPr lang="en-GB" sz="800">
              <a:latin typeface="Times New Roman" pitchFamily="18" charset="0"/>
              <a:cs typeface="Times New Roman" pitchFamily="18" charset="0"/>
            </a:endParaRPr>
          </a:p>
        </p:txBody>
      </p:sp>
      <p:sp>
        <p:nvSpPr>
          <p:cNvPr id="73735" name="Text Box 7"/>
          <p:cNvSpPr txBox="1">
            <a:spLocks noChangeArrowheads="1"/>
          </p:cNvSpPr>
          <p:nvPr/>
        </p:nvSpPr>
        <p:spPr bwMode="auto">
          <a:xfrm>
            <a:off x="5410200" y="1676400"/>
            <a:ext cx="1295400" cy="4264025"/>
          </a:xfrm>
          <a:prstGeom prst="rect">
            <a:avLst/>
          </a:prstGeom>
          <a:solidFill>
            <a:srgbClr val="FF6600"/>
          </a:solidFill>
          <a:ln w="12700">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endParaRPr lang="en-GB" sz="1600" b="1">
              <a:solidFill>
                <a:srgbClr val="FF0000"/>
              </a:solidFill>
              <a:cs typeface="Times New Roman" pitchFamily="18" charset="0"/>
            </a:endParaRPr>
          </a:p>
          <a:p>
            <a:pPr>
              <a:spcBef>
                <a:spcPct val="50000"/>
              </a:spcBef>
            </a:pPr>
            <a:endParaRPr lang="en-GB" sz="1600" b="1">
              <a:solidFill>
                <a:srgbClr val="FF0000"/>
              </a:solidFill>
              <a:cs typeface="Times New Roman" pitchFamily="18" charset="0"/>
            </a:endParaRPr>
          </a:p>
          <a:p>
            <a:pPr>
              <a:spcBef>
                <a:spcPct val="50000"/>
              </a:spcBef>
            </a:pPr>
            <a:endParaRPr lang="en-GB" sz="1600" b="1">
              <a:solidFill>
                <a:srgbClr val="FF0000"/>
              </a:solidFill>
              <a:cs typeface="Times New Roman" pitchFamily="18" charset="0"/>
            </a:endParaRPr>
          </a:p>
          <a:p>
            <a:pPr>
              <a:spcBef>
                <a:spcPct val="50000"/>
              </a:spcBef>
            </a:pPr>
            <a:endParaRPr lang="en-GB" sz="1600" b="1">
              <a:solidFill>
                <a:srgbClr val="FF0000"/>
              </a:solidFill>
              <a:cs typeface="Times New Roman" pitchFamily="18" charset="0"/>
            </a:endParaRPr>
          </a:p>
          <a:p>
            <a:pPr>
              <a:spcBef>
                <a:spcPct val="50000"/>
              </a:spcBef>
            </a:pPr>
            <a:endParaRPr lang="en-GB" sz="1600" b="1">
              <a:solidFill>
                <a:srgbClr val="FF0000"/>
              </a:solidFill>
              <a:cs typeface="Times New Roman" pitchFamily="18" charset="0"/>
            </a:endParaRPr>
          </a:p>
          <a:p>
            <a:pPr>
              <a:spcBef>
                <a:spcPct val="50000"/>
              </a:spcBef>
            </a:pPr>
            <a:endParaRPr lang="en-GB" sz="1600" b="1">
              <a:solidFill>
                <a:srgbClr val="FF0000"/>
              </a:solidFill>
              <a:cs typeface="Times New Roman" pitchFamily="18" charset="0"/>
            </a:endParaRPr>
          </a:p>
          <a:p>
            <a:pPr>
              <a:spcBef>
                <a:spcPct val="50000"/>
              </a:spcBef>
            </a:pPr>
            <a:endParaRPr lang="en-GB" sz="1600" b="1">
              <a:solidFill>
                <a:srgbClr val="FF0066"/>
              </a:solidFill>
              <a:cs typeface="Times New Roman" pitchFamily="18" charset="0"/>
            </a:endParaRPr>
          </a:p>
          <a:p>
            <a:pPr algn="ctr">
              <a:spcBef>
                <a:spcPct val="50000"/>
              </a:spcBef>
            </a:pPr>
            <a:endParaRPr lang="en-GB" sz="2000">
              <a:latin typeface="Times New Roman" pitchFamily="18" charset="0"/>
              <a:cs typeface="Times New Roman" pitchFamily="18" charset="0"/>
            </a:endParaRPr>
          </a:p>
          <a:p>
            <a:pPr algn="ctr">
              <a:spcBef>
                <a:spcPct val="50000"/>
              </a:spcBef>
            </a:pPr>
            <a:endParaRPr lang="en-GB" sz="2000">
              <a:latin typeface="Times New Roman" pitchFamily="18" charset="0"/>
              <a:cs typeface="Times New Roman" pitchFamily="18" charset="0"/>
            </a:endParaRPr>
          </a:p>
          <a:p>
            <a:pPr algn="ctr">
              <a:spcBef>
                <a:spcPct val="50000"/>
              </a:spcBef>
            </a:pPr>
            <a:endParaRPr lang="en-GB" sz="1600">
              <a:latin typeface="Times New Roman" pitchFamily="18" charset="0"/>
              <a:cs typeface="Times New Roman" pitchFamily="18" charset="0"/>
            </a:endParaRPr>
          </a:p>
          <a:p>
            <a:pPr algn="ctr">
              <a:spcBef>
                <a:spcPct val="50000"/>
              </a:spcBef>
            </a:pPr>
            <a:endParaRPr lang="en-GB" sz="1000">
              <a:latin typeface="Times New Roman" pitchFamily="18" charset="0"/>
              <a:cs typeface="Times New Roman" pitchFamily="18" charset="0"/>
            </a:endParaRPr>
          </a:p>
          <a:p>
            <a:pPr algn="ctr">
              <a:spcBef>
                <a:spcPct val="50000"/>
              </a:spcBef>
            </a:pPr>
            <a:endParaRPr lang="en-GB" sz="900">
              <a:latin typeface="Times New Roman" pitchFamily="18" charset="0"/>
              <a:cs typeface="Times New Roman" pitchFamily="18" charset="0"/>
            </a:endParaRPr>
          </a:p>
        </p:txBody>
      </p:sp>
      <p:sp>
        <p:nvSpPr>
          <p:cNvPr id="73736" name="Text Box 8"/>
          <p:cNvSpPr txBox="1">
            <a:spLocks noChangeArrowheads="1"/>
          </p:cNvSpPr>
          <p:nvPr/>
        </p:nvSpPr>
        <p:spPr bwMode="auto">
          <a:xfrm>
            <a:off x="7696200" y="3886200"/>
            <a:ext cx="1371600" cy="2054225"/>
          </a:xfrm>
          <a:prstGeom prst="rect">
            <a:avLst/>
          </a:prstGeom>
          <a:solidFill>
            <a:srgbClr val="CC0099"/>
          </a:solidFill>
          <a:ln w="12700">
            <a:solidFill>
              <a:srgbClr val="CC00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a:spcBef>
                <a:spcPct val="50000"/>
              </a:spcBef>
            </a:pPr>
            <a:endParaRPr lang="en-GB" sz="1400" b="1">
              <a:solidFill>
                <a:srgbClr val="660066"/>
              </a:solidFill>
              <a:cs typeface="Times New Roman" pitchFamily="18" charset="0"/>
            </a:endParaRPr>
          </a:p>
          <a:p>
            <a:pPr algn="ctr">
              <a:spcBef>
                <a:spcPct val="50000"/>
              </a:spcBef>
            </a:pPr>
            <a:endParaRPr lang="en-GB" sz="3200">
              <a:solidFill>
                <a:srgbClr val="660066"/>
              </a:solidFill>
              <a:latin typeface="Times New Roman" pitchFamily="18" charset="0"/>
              <a:cs typeface="Times New Roman" pitchFamily="18" charset="0"/>
            </a:endParaRPr>
          </a:p>
          <a:p>
            <a:pPr algn="ctr">
              <a:spcBef>
                <a:spcPct val="50000"/>
              </a:spcBef>
            </a:pPr>
            <a:endParaRPr lang="en-GB" sz="4400">
              <a:latin typeface="Times New Roman" pitchFamily="18" charset="0"/>
              <a:cs typeface="Times New Roman" pitchFamily="18" charset="0"/>
            </a:endParaRPr>
          </a:p>
        </p:txBody>
      </p:sp>
      <p:sp>
        <p:nvSpPr>
          <p:cNvPr id="73737" name="Text Box 9"/>
          <p:cNvSpPr txBox="1">
            <a:spLocks noChangeArrowheads="1"/>
          </p:cNvSpPr>
          <p:nvPr/>
        </p:nvSpPr>
        <p:spPr bwMode="auto">
          <a:xfrm>
            <a:off x="6629400" y="2562225"/>
            <a:ext cx="1219200" cy="3381375"/>
          </a:xfrm>
          <a:prstGeom prst="rect">
            <a:avLst/>
          </a:prstGeom>
          <a:solidFill>
            <a:srgbClr val="FF3399"/>
          </a:solidFill>
          <a:ln w="12700">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endParaRPr lang="en-GB" sz="1600" b="1">
              <a:solidFill>
                <a:srgbClr val="FF0066"/>
              </a:solidFill>
              <a:cs typeface="Times New Roman" pitchFamily="18" charset="0"/>
            </a:endParaRPr>
          </a:p>
          <a:p>
            <a:pPr algn="ctr">
              <a:spcBef>
                <a:spcPct val="50000"/>
              </a:spcBef>
            </a:pPr>
            <a:r>
              <a:rPr lang="en-GB" sz="2400">
                <a:latin typeface="Times New Roman" pitchFamily="18" charset="0"/>
                <a:cs typeface="Times New Roman" pitchFamily="18" charset="0"/>
              </a:rPr>
              <a:t>   </a:t>
            </a:r>
          </a:p>
          <a:p>
            <a:pPr algn="ctr">
              <a:spcBef>
                <a:spcPct val="50000"/>
              </a:spcBef>
            </a:pPr>
            <a:endParaRPr lang="en-GB" sz="2400">
              <a:latin typeface="Times New Roman" pitchFamily="18" charset="0"/>
              <a:cs typeface="Times New Roman" pitchFamily="18" charset="0"/>
            </a:endParaRPr>
          </a:p>
          <a:p>
            <a:pPr algn="ctr">
              <a:spcBef>
                <a:spcPct val="50000"/>
              </a:spcBef>
            </a:pPr>
            <a:endParaRPr lang="en-GB" sz="900">
              <a:latin typeface="Times New Roman" pitchFamily="18" charset="0"/>
              <a:cs typeface="Times New Roman" pitchFamily="18" charset="0"/>
            </a:endParaRPr>
          </a:p>
          <a:p>
            <a:pPr algn="ctr">
              <a:spcBef>
                <a:spcPct val="50000"/>
              </a:spcBef>
            </a:pPr>
            <a:endParaRPr lang="en-GB" sz="900">
              <a:latin typeface="Times New Roman" pitchFamily="18" charset="0"/>
              <a:cs typeface="Times New Roman" pitchFamily="18" charset="0"/>
            </a:endParaRPr>
          </a:p>
          <a:p>
            <a:pPr algn="ctr">
              <a:spcBef>
                <a:spcPct val="50000"/>
              </a:spcBef>
            </a:pPr>
            <a:endParaRPr lang="en-GB" sz="900">
              <a:latin typeface="Times New Roman" pitchFamily="18" charset="0"/>
              <a:cs typeface="Times New Roman" pitchFamily="18" charset="0"/>
            </a:endParaRPr>
          </a:p>
          <a:p>
            <a:pPr algn="ctr">
              <a:spcBef>
                <a:spcPct val="50000"/>
              </a:spcBef>
            </a:pPr>
            <a:endParaRPr lang="en-GB" sz="900">
              <a:latin typeface="Times New Roman" pitchFamily="18" charset="0"/>
              <a:cs typeface="Times New Roman" pitchFamily="18" charset="0"/>
            </a:endParaRPr>
          </a:p>
          <a:p>
            <a:pPr algn="ctr">
              <a:spcBef>
                <a:spcPct val="50000"/>
              </a:spcBef>
            </a:pPr>
            <a:endParaRPr lang="en-GB" sz="900">
              <a:latin typeface="Times New Roman" pitchFamily="18" charset="0"/>
              <a:cs typeface="Times New Roman" pitchFamily="18" charset="0"/>
            </a:endParaRPr>
          </a:p>
          <a:p>
            <a:pPr algn="ctr">
              <a:spcBef>
                <a:spcPct val="50000"/>
              </a:spcBef>
            </a:pPr>
            <a:endParaRPr lang="en-GB" sz="900">
              <a:latin typeface="Times New Roman" pitchFamily="18" charset="0"/>
              <a:cs typeface="Times New Roman" pitchFamily="18" charset="0"/>
            </a:endParaRPr>
          </a:p>
          <a:p>
            <a:pPr algn="ctr">
              <a:spcBef>
                <a:spcPct val="50000"/>
              </a:spcBef>
            </a:pPr>
            <a:endParaRPr lang="en-GB" sz="900">
              <a:latin typeface="Times New Roman" pitchFamily="18" charset="0"/>
              <a:cs typeface="Times New Roman" pitchFamily="18" charset="0"/>
            </a:endParaRPr>
          </a:p>
          <a:p>
            <a:pPr algn="ctr">
              <a:spcBef>
                <a:spcPct val="50000"/>
              </a:spcBef>
            </a:pPr>
            <a:endParaRPr lang="en-GB" sz="1200">
              <a:latin typeface="Times New Roman" pitchFamily="18" charset="0"/>
              <a:cs typeface="Times New Roman" pitchFamily="18" charset="0"/>
            </a:endParaRPr>
          </a:p>
          <a:p>
            <a:pPr algn="ctr">
              <a:spcBef>
                <a:spcPct val="50000"/>
              </a:spcBef>
            </a:pPr>
            <a:endParaRPr lang="en-GB" sz="1000">
              <a:latin typeface="Times New Roman" pitchFamily="18" charset="0"/>
              <a:cs typeface="Times New Roman" pitchFamily="18" charset="0"/>
            </a:endParaRPr>
          </a:p>
        </p:txBody>
      </p:sp>
      <p:sp>
        <p:nvSpPr>
          <p:cNvPr id="73738" name="WordArt 10"/>
          <p:cNvSpPr>
            <a:spLocks noChangeArrowheads="1" noChangeShapeType="1" noTextEdit="1"/>
          </p:cNvSpPr>
          <p:nvPr/>
        </p:nvSpPr>
        <p:spPr bwMode="auto">
          <a:xfrm>
            <a:off x="152400" y="4114800"/>
            <a:ext cx="990600" cy="838200"/>
          </a:xfrm>
          <a:prstGeom prst="rect">
            <a:avLst/>
          </a:prstGeom>
        </p:spPr>
        <p:txBody>
          <a:bodyPr wrap="none" fromWordArt="1">
            <a:prstTxWarp prst="textPlain">
              <a:avLst>
                <a:gd name="adj" fmla="val 50000"/>
              </a:avLst>
            </a:prstTxWarp>
          </a:bodyPr>
          <a:lstStyle/>
          <a:p>
            <a:pPr algn="ctr"/>
            <a:r>
              <a:rPr lang="en-GB" sz="2400" kern="10">
                <a:ln w="9525">
                  <a:solidFill>
                    <a:srgbClr val="000000"/>
                  </a:solidFill>
                  <a:miter lim="800000"/>
                  <a:headEnd/>
                  <a:tailEnd/>
                </a:ln>
                <a:solidFill>
                  <a:srgbClr val="000000"/>
                </a:solidFill>
                <a:latin typeface="Arial"/>
                <a:cs typeface="Arial"/>
              </a:rPr>
              <a:t>Personal</a:t>
            </a:r>
          </a:p>
          <a:p>
            <a:pPr algn="ctr"/>
            <a:r>
              <a:rPr lang="en-GB" sz="2400" kern="10">
                <a:ln w="9525">
                  <a:solidFill>
                    <a:srgbClr val="000000"/>
                  </a:solidFill>
                  <a:miter lim="800000"/>
                  <a:headEnd/>
                  <a:tailEnd/>
                </a:ln>
                <a:solidFill>
                  <a:srgbClr val="000000"/>
                </a:solidFill>
                <a:latin typeface="Arial"/>
                <a:cs typeface="Arial"/>
              </a:rPr>
              <a:t>anxiety</a:t>
            </a:r>
          </a:p>
          <a:p>
            <a:pPr algn="ctr"/>
            <a:r>
              <a:rPr lang="en-GB" sz="2400" kern="10">
                <a:ln w="9525">
                  <a:solidFill>
                    <a:srgbClr val="000000"/>
                  </a:solidFill>
                  <a:miter lim="800000"/>
                  <a:headEnd/>
                  <a:tailEnd/>
                </a:ln>
                <a:solidFill>
                  <a:srgbClr val="000000"/>
                </a:solidFill>
                <a:latin typeface="Arial"/>
                <a:cs typeface="Arial"/>
              </a:rPr>
              <a:t>level</a:t>
            </a:r>
          </a:p>
        </p:txBody>
      </p:sp>
      <p:sp>
        <p:nvSpPr>
          <p:cNvPr id="73739" name="WordArt 11"/>
          <p:cNvSpPr>
            <a:spLocks noChangeArrowheads="1" noChangeShapeType="1" noTextEdit="1"/>
          </p:cNvSpPr>
          <p:nvPr/>
        </p:nvSpPr>
        <p:spPr bwMode="auto">
          <a:xfrm>
            <a:off x="1371600" y="2743200"/>
            <a:ext cx="1038225" cy="2057400"/>
          </a:xfrm>
          <a:prstGeom prst="rect">
            <a:avLst/>
          </a:prstGeom>
        </p:spPr>
        <p:txBody>
          <a:bodyPr wrap="none" fromWordArt="1">
            <a:prstTxWarp prst="textPlain">
              <a:avLst>
                <a:gd name="adj" fmla="val 50000"/>
              </a:avLst>
            </a:prstTxWarp>
          </a:bodyPr>
          <a:lstStyle/>
          <a:p>
            <a:pPr algn="ctr"/>
            <a:r>
              <a:rPr lang="en-GB" sz="2400" kern="10">
                <a:ln w="9525">
                  <a:solidFill>
                    <a:srgbClr val="000000"/>
                  </a:solidFill>
                  <a:miter lim="800000"/>
                  <a:headEnd/>
                  <a:tailEnd/>
                </a:ln>
                <a:solidFill>
                  <a:srgbClr val="000000"/>
                </a:solidFill>
                <a:latin typeface="Arial"/>
                <a:cs typeface="Arial"/>
              </a:rPr>
              <a:t>Immediate</a:t>
            </a:r>
          </a:p>
          <a:p>
            <a:pPr algn="ctr"/>
            <a:r>
              <a:rPr lang="en-GB" sz="2400" kern="10">
                <a:ln w="9525">
                  <a:solidFill>
                    <a:srgbClr val="000000"/>
                  </a:solidFill>
                  <a:miter lim="800000"/>
                  <a:headEnd/>
                  <a:tailEnd/>
                </a:ln>
                <a:solidFill>
                  <a:srgbClr val="000000"/>
                </a:solidFill>
                <a:latin typeface="Arial"/>
                <a:cs typeface="Arial"/>
              </a:rPr>
              <a:t>anxiety</a:t>
            </a:r>
          </a:p>
          <a:p>
            <a:pPr algn="ctr"/>
            <a:endParaRPr lang="en-GB" sz="2400" kern="10">
              <a:ln w="9525">
                <a:solidFill>
                  <a:srgbClr val="000000"/>
                </a:solidFill>
                <a:miter lim="800000"/>
                <a:headEnd/>
                <a:tailEnd/>
              </a:ln>
              <a:solidFill>
                <a:srgbClr val="000000"/>
              </a:solidFill>
              <a:latin typeface="Arial"/>
              <a:cs typeface="Arial"/>
            </a:endParaRPr>
          </a:p>
          <a:p>
            <a:pPr algn="ctr"/>
            <a:r>
              <a:rPr lang="en-GB" sz="2400" kern="10">
                <a:ln w="9525">
                  <a:solidFill>
                    <a:srgbClr val="000000"/>
                  </a:solidFill>
                  <a:miter lim="800000"/>
                  <a:headEnd/>
                  <a:tailEnd/>
                </a:ln>
                <a:solidFill>
                  <a:srgbClr val="000000"/>
                </a:solidFill>
                <a:latin typeface="Arial"/>
                <a:cs typeface="Arial"/>
              </a:rPr>
              <a:t>Specific</a:t>
            </a:r>
          </a:p>
          <a:p>
            <a:pPr algn="ctr"/>
            <a:r>
              <a:rPr lang="en-GB" sz="2400" kern="10">
                <a:ln w="9525">
                  <a:solidFill>
                    <a:srgbClr val="000000"/>
                  </a:solidFill>
                  <a:miter lim="800000"/>
                  <a:headEnd/>
                  <a:tailEnd/>
                </a:ln>
                <a:solidFill>
                  <a:srgbClr val="000000"/>
                </a:solidFill>
                <a:latin typeface="Arial"/>
                <a:cs typeface="Arial"/>
              </a:rPr>
              <a:t>triggers</a:t>
            </a:r>
          </a:p>
        </p:txBody>
      </p:sp>
      <p:sp>
        <p:nvSpPr>
          <p:cNvPr id="73740" name="WordArt 12"/>
          <p:cNvSpPr>
            <a:spLocks noChangeArrowheads="1" noChangeShapeType="1" noTextEdit="1"/>
          </p:cNvSpPr>
          <p:nvPr/>
        </p:nvSpPr>
        <p:spPr bwMode="auto">
          <a:xfrm>
            <a:off x="2573338" y="2057400"/>
            <a:ext cx="990600" cy="304800"/>
          </a:xfrm>
          <a:prstGeom prst="rect">
            <a:avLst/>
          </a:prstGeom>
        </p:spPr>
        <p:txBody>
          <a:bodyPr wrap="none" fromWordArt="1">
            <a:prstTxWarp prst="textPlain">
              <a:avLst>
                <a:gd name="adj" fmla="val 50000"/>
              </a:avLst>
            </a:prstTxWarp>
          </a:bodyPr>
          <a:lstStyle/>
          <a:p>
            <a:pPr algn="ctr"/>
            <a:r>
              <a:rPr lang="en-GB" sz="3600" kern="10">
                <a:ln w="9525">
                  <a:solidFill>
                    <a:srgbClr val="000000"/>
                  </a:solidFill>
                  <a:miter lim="800000"/>
                  <a:headEnd/>
                  <a:tailEnd/>
                </a:ln>
                <a:solidFill>
                  <a:srgbClr val="000000"/>
                </a:solidFill>
                <a:latin typeface="Arial"/>
                <a:cs typeface="Arial"/>
              </a:rPr>
              <a:t>Escalation</a:t>
            </a:r>
          </a:p>
        </p:txBody>
      </p:sp>
      <p:sp>
        <p:nvSpPr>
          <p:cNvPr id="73741" name="WordArt 13"/>
          <p:cNvSpPr>
            <a:spLocks noChangeArrowheads="1" noChangeShapeType="1" noTextEdit="1"/>
          </p:cNvSpPr>
          <p:nvPr/>
        </p:nvSpPr>
        <p:spPr bwMode="auto">
          <a:xfrm>
            <a:off x="5562600" y="2057400"/>
            <a:ext cx="1066800" cy="304800"/>
          </a:xfrm>
          <a:prstGeom prst="rect">
            <a:avLst/>
          </a:prstGeom>
        </p:spPr>
        <p:txBody>
          <a:bodyPr wrap="none" fromWordArt="1">
            <a:prstTxWarp prst="textPlain">
              <a:avLst>
                <a:gd name="adj" fmla="val 50000"/>
              </a:avLst>
            </a:prstTxWarp>
          </a:bodyPr>
          <a:lstStyle/>
          <a:p>
            <a:pPr algn="ctr"/>
            <a:r>
              <a:rPr lang="en-GB" sz="3600" kern="10">
                <a:ln w="9525">
                  <a:solidFill>
                    <a:srgbClr val="000000"/>
                  </a:solidFill>
                  <a:miter lim="800000"/>
                  <a:headEnd/>
                  <a:tailEnd/>
                </a:ln>
                <a:solidFill>
                  <a:srgbClr val="000000"/>
                </a:solidFill>
                <a:latin typeface="Arial"/>
                <a:cs typeface="Arial"/>
              </a:rPr>
              <a:t>Vulnerable</a:t>
            </a:r>
          </a:p>
        </p:txBody>
      </p:sp>
      <p:sp>
        <p:nvSpPr>
          <p:cNvPr id="73742" name="WordArt 14"/>
          <p:cNvSpPr>
            <a:spLocks noChangeArrowheads="1" noChangeShapeType="1" noTextEdit="1"/>
          </p:cNvSpPr>
          <p:nvPr/>
        </p:nvSpPr>
        <p:spPr bwMode="auto">
          <a:xfrm>
            <a:off x="6705600" y="2743200"/>
            <a:ext cx="914400" cy="1981200"/>
          </a:xfrm>
          <a:prstGeom prst="rect">
            <a:avLst/>
          </a:prstGeom>
        </p:spPr>
        <p:txBody>
          <a:bodyPr wrap="none" fromWordArt="1">
            <a:prstTxWarp prst="textPlain">
              <a:avLst>
                <a:gd name="adj" fmla="val 50000"/>
              </a:avLst>
            </a:prstTxWarp>
          </a:bodyPr>
          <a:lstStyle/>
          <a:p>
            <a:pPr algn="ctr"/>
            <a:r>
              <a:rPr lang="en-GB" sz="2400" kern="10">
                <a:ln w="9525">
                  <a:solidFill>
                    <a:srgbClr val="000000"/>
                  </a:solidFill>
                  <a:miter lim="800000"/>
                  <a:headEnd/>
                  <a:tailEnd/>
                </a:ln>
                <a:solidFill>
                  <a:srgbClr val="000000"/>
                </a:solidFill>
                <a:latin typeface="Arial"/>
                <a:cs typeface="Arial"/>
              </a:rPr>
              <a:t>Deflation</a:t>
            </a:r>
          </a:p>
          <a:p>
            <a:pPr algn="ctr"/>
            <a:endParaRPr lang="en-GB" sz="2400" kern="10">
              <a:ln w="9525">
                <a:solidFill>
                  <a:srgbClr val="000000"/>
                </a:solidFill>
                <a:miter lim="800000"/>
                <a:headEnd/>
                <a:tailEnd/>
              </a:ln>
              <a:solidFill>
                <a:srgbClr val="000000"/>
              </a:solidFill>
              <a:latin typeface="Arial"/>
              <a:cs typeface="Arial"/>
            </a:endParaRPr>
          </a:p>
          <a:p>
            <a:pPr algn="ctr"/>
            <a:endParaRPr lang="en-GB" sz="2400" kern="10">
              <a:ln w="9525">
                <a:solidFill>
                  <a:srgbClr val="000000"/>
                </a:solidFill>
                <a:miter lim="800000"/>
                <a:headEnd/>
                <a:tailEnd/>
              </a:ln>
              <a:solidFill>
                <a:srgbClr val="000000"/>
              </a:solidFill>
              <a:latin typeface="Arial"/>
              <a:cs typeface="Arial"/>
            </a:endParaRPr>
          </a:p>
          <a:p>
            <a:pPr algn="ctr"/>
            <a:r>
              <a:rPr lang="en-GB" sz="2400" kern="10">
                <a:ln w="9525">
                  <a:solidFill>
                    <a:srgbClr val="000000"/>
                  </a:solidFill>
                  <a:miter lim="800000"/>
                  <a:headEnd/>
                  <a:tailEnd/>
                </a:ln>
                <a:solidFill>
                  <a:srgbClr val="000000"/>
                </a:solidFill>
                <a:latin typeface="Arial"/>
                <a:cs typeface="Arial"/>
              </a:rPr>
              <a:t>Emotional</a:t>
            </a:r>
          </a:p>
          <a:p>
            <a:pPr algn="ctr"/>
            <a:r>
              <a:rPr lang="en-GB" sz="2400" kern="10">
                <a:ln w="9525">
                  <a:solidFill>
                    <a:srgbClr val="000000"/>
                  </a:solidFill>
                  <a:miter lim="800000"/>
                  <a:headEnd/>
                  <a:tailEnd/>
                </a:ln>
                <a:solidFill>
                  <a:srgbClr val="000000"/>
                </a:solidFill>
                <a:latin typeface="Arial"/>
                <a:cs typeface="Arial"/>
              </a:rPr>
              <a:t>exhaustion</a:t>
            </a:r>
          </a:p>
        </p:txBody>
      </p:sp>
      <p:sp>
        <p:nvSpPr>
          <p:cNvPr id="73743" name="WordArt 15"/>
          <p:cNvSpPr>
            <a:spLocks noChangeArrowheads="1" noChangeShapeType="1" noTextEdit="1"/>
          </p:cNvSpPr>
          <p:nvPr/>
        </p:nvSpPr>
        <p:spPr bwMode="auto">
          <a:xfrm>
            <a:off x="7924800" y="4114800"/>
            <a:ext cx="1066800" cy="914400"/>
          </a:xfrm>
          <a:prstGeom prst="rect">
            <a:avLst/>
          </a:prstGeom>
        </p:spPr>
        <p:txBody>
          <a:bodyPr wrap="none" fromWordArt="1">
            <a:prstTxWarp prst="textPlain">
              <a:avLst>
                <a:gd name="adj" fmla="val 50000"/>
              </a:avLst>
            </a:prstTxWarp>
          </a:bodyPr>
          <a:lstStyle/>
          <a:p>
            <a:pPr algn="ctr"/>
            <a:r>
              <a:rPr lang="en-GB" sz="2400" kern="10">
                <a:ln w="9525">
                  <a:solidFill>
                    <a:srgbClr val="000000"/>
                  </a:solidFill>
                  <a:miter lim="800000"/>
                  <a:headEnd/>
                  <a:tailEnd/>
                </a:ln>
                <a:solidFill>
                  <a:srgbClr val="000000"/>
                </a:solidFill>
                <a:latin typeface="Arial"/>
                <a:cs typeface="Arial"/>
              </a:rPr>
              <a:t>Return to</a:t>
            </a:r>
          </a:p>
          <a:p>
            <a:pPr algn="ctr"/>
            <a:r>
              <a:rPr lang="en-GB" sz="2400" kern="10">
                <a:ln w="9525">
                  <a:solidFill>
                    <a:srgbClr val="000000"/>
                  </a:solidFill>
                  <a:miter lim="800000"/>
                  <a:headEnd/>
                  <a:tailEnd/>
                </a:ln>
                <a:solidFill>
                  <a:srgbClr val="000000"/>
                </a:solidFill>
                <a:latin typeface="Arial"/>
                <a:cs typeface="Arial"/>
              </a:rPr>
              <a:t>personal</a:t>
            </a:r>
          </a:p>
          <a:p>
            <a:pPr algn="ctr"/>
            <a:r>
              <a:rPr lang="en-GB" sz="2400" kern="10">
                <a:ln w="9525">
                  <a:solidFill>
                    <a:srgbClr val="000000"/>
                  </a:solidFill>
                  <a:miter lim="800000"/>
                  <a:headEnd/>
                  <a:tailEnd/>
                </a:ln>
                <a:solidFill>
                  <a:srgbClr val="000000"/>
                </a:solidFill>
                <a:latin typeface="Arial"/>
                <a:cs typeface="Arial"/>
              </a:rPr>
              <a:t>anxiety</a:t>
            </a:r>
          </a:p>
          <a:p>
            <a:pPr algn="ctr"/>
            <a:r>
              <a:rPr lang="en-GB" sz="2400" kern="10">
                <a:ln w="9525">
                  <a:solidFill>
                    <a:srgbClr val="000000"/>
                  </a:solidFill>
                  <a:miter lim="800000"/>
                  <a:headEnd/>
                  <a:tailEnd/>
                </a:ln>
                <a:solidFill>
                  <a:srgbClr val="000000"/>
                </a:solidFill>
                <a:latin typeface="Arial"/>
                <a:cs typeface="Arial"/>
              </a:rPr>
              <a:t>level</a:t>
            </a:r>
          </a:p>
        </p:txBody>
      </p:sp>
      <p:grpSp>
        <p:nvGrpSpPr>
          <p:cNvPr id="73744" name="Group 16"/>
          <p:cNvGrpSpPr>
            <a:grpSpLocks/>
          </p:cNvGrpSpPr>
          <p:nvPr/>
        </p:nvGrpSpPr>
        <p:grpSpPr bwMode="auto">
          <a:xfrm>
            <a:off x="5715000" y="6096000"/>
            <a:ext cx="3048000" cy="565150"/>
            <a:chOff x="3600" y="3840"/>
            <a:chExt cx="1920" cy="356"/>
          </a:xfrm>
        </p:grpSpPr>
        <p:grpSp>
          <p:nvGrpSpPr>
            <p:cNvPr id="73757" name="Group 17"/>
            <p:cNvGrpSpPr>
              <a:grpSpLocks/>
            </p:cNvGrpSpPr>
            <p:nvPr/>
          </p:nvGrpSpPr>
          <p:grpSpPr bwMode="auto">
            <a:xfrm>
              <a:off x="3600" y="3840"/>
              <a:ext cx="1824" cy="0"/>
              <a:chOff x="3600" y="3840"/>
              <a:chExt cx="1824" cy="0"/>
            </a:xfrm>
          </p:grpSpPr>
          <p:sp>
            <p:nvSpPr>
              <p:cNvPr id="73759" name="Line 18"/>
              <p:cNvSpPr>
                <a:spLocks noChangeShapeType="1"/>
              </p:cNvSpPr>
              <p:nvPr/>
            </p:nvSpPr>
            <p:spPr bwMode="auto">
              <a:xfrm>
                <a:off x="3600" y="3840"/>
                <a:ext cx="720" cy="0"/>
              </a:xfrm>
              <a:prstGeom prst="line">
                <a:avLst/>
              </a:prstGeom>
              <a:noFill/>
              <a:ln w="57150">
                <a:solidFill>
                  <a:srgbClr val="CC66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3760" name="Line 19"/>
              <p:cNvSpPr>
                <a:spLocks noChangeShapeType="1"/>
              </p:cNvSpPr>
              <p:nvPr/>
            </p:nvSpPr>
            <p:spPr bwMode="auto">
              <a:xfrm>
                <a:off x="4224" y="3840"/>
                <a:ext cx="576" cy="0"/>
              </a:xfrm>
              <a:prstGeom prst="line">
                <a:avLst/>
              </a:prstGeom>
              <a:noFill/>
              <a:ln w="57150">
                <a:solidFill>
                  <a:srgbClr val="CC0099"/>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3761" name="Line 20"/>
              <p:cNvSpPr>
                <a:spLocks noChangeShapeType="1"/>
              </p:cNvSpPr>
              <p:nvPr/>
            </p:nvSpPr>
            <p:spPr bwMode="auto">
              <a:xfrm>
                <a:off x="4752" y="3840"/>
                <a:ext cx="672" cy="0"/>
              </a:xfrm>
              <a:prstGeom prst="line">
                <a:avLst/>
              </a:prstGeom>
              <a:noFill/>
              <a:ln w="57150">
                <a:solidFill>
                  <a:srgbClr val="990099"/>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grpSp>
        <p:sp>
          <p:nvSpPr>
            <p:cNvPr id="73758" name="Text Box 21"/>
            <p:cNvSpPr txBox="1">
              <a:spLocks noChangeArrowheads="1"/>
            </p:cNvSpPr>
            <p:nvPr/>
          </p:nvSpPr>
          <p:spPr bwMode="auto">
            <a:xfrm>
              <a:off x="3648" y="3984"/>
              <a:ext cx="187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n-GB" sz="1600" b="1">
                  <a:cs typeface="Times New Roman" pitchFamily="18" charset="0"/>
                </a:rPr>
                <a:t>40 mins – 24 hours</a:t>
              </a:r>
            </a:p>
          </p:txBody>
        </p:sp>
      </p:grpSp>
      <p:grpSp>
        <p:nvGrpSpPr>
          <p:cNvPr id="73745" name="Group 22"/>
          <p:cNvGrpSpPr>
            <a:grpSpLocks/>
          </p:cNvGrpSpPr>
          <p:nvPr/>
        </p:nvGrpSpPr>
        <p:grpSpPr bwMode="auto">
          <a:xfrm>
            <a:off x="1371600" y="1676400"/>
            <a:ext cx="5334000" cy="838200"/>
            <a:chOff x="864" y="1056"/>
            <a:chExt cx="3360" cy="528"/>
          </a:xfrm>
        </p:grpSpPr>
        <p:sp>
          <p:nvSpPr>
            <p:cNvPr id="73755" name="Line 23"/>
            <p:cNvSpPr>
              <a:spLocks noChangeShapeType="1"/>
            </p:cNvSpPr>
            <p:nvPr/>
          </p:nvSpPr>
          <p:spPr bwMode="auto">
            <a:xfrm flipH="1">
              <a:off x="2016" y="1056"/>
              <a:ext cx="1680" cy="0"/>
            </a:xfrm>
            <a:prstGeom prst="line">
              <a:avLst/>
            </a:prstGeom>
            <a:noFill/>
            <a:ln w="38100">
              <a:solidFill>
                <a:schemeClr val="tx2"/>
              </a:solidFill>
              <a:prstDash val="sysDot"/>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3756" name="Line 24"/>
            <p:cNvSpPr>
              <a:spLocks noChangeShapeType="1"/>
            </p:cNvSpPr>
            <p:nvPr/>
          </p:nvSpPr>
          <p:spPr bwMode="auto">
            <a:xfrm flipH="1">
              <a:off x="864" y="1584"/>
              <a:ext cx="3360" cy="0"/>
            </a:xfrm>
            <a:prstGeom prst="line">
              <a:avLst/>
            </a:prstGeom>
            <a:noFill/>
            <a:ln w="38100">
              <a:solidFill>
                <a:schemeClr val="tx2"/>
              </a:solidFill>
              <a:prstDash val="sysDot"/>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grpSp>
      <p:grpSp>
        <p:nvGrpSpPr>
          <p:cNvPr id="73746" name="Group 25"/>
          <p:cNvGrpSpPr>
            <a:grpSpLocks/>
          </p:cNvGrpSpPr>
          <p:nvPr/>
        </p:nvGrpSpPr>
        <p:grpSpPr bwMode="auto">
          <a:xfrm>
            <a:off x="3962400" y="914400"/>
            <a:ext cx="1301750" cy="2057400"/>
            <a:chOff x="2496" y="576"/>
            <a:chExt cx="820" cy="1296"/>
          </a:xfrm>
        </p:grpSpPr>
        <p:sp>
          <p:nvSpPr>
            <p:cNvPr id="73753" name="WordArt 26"/>
            <p:cNvSpPr>
              <a:spLocks noChangeArrowheads="1" noChangeShapeType="1" noTextEdit="1"/>
            </p:cNvSpPr>
            <p:nvPr/>
          </p:nvSpPr>
          <p:spPr bwMode="auto">
            <a:xfrm>
              <a:off x="2496" y="1680"/>
              <a:ext cx="768" cy="192"/>
            </a:xfrm>
            <a:prstGeom prst="rect">
              <a:avLst/>
            </a:prstGeom>
          </p:spPr>
          <p:txBody>
            <a:bodyPr wrap="none" fromWordArt="1">
              <a:prstTxWarp prst="textPlain">
                <a:avLst>
                  <a:gd name="adj" fmla="val 50000"/>
                </a:avLst>
              </a:prstTxWarp>
            </a:bodyPr>
            <a:lstStyle/>
            <a:p>
              <a:pPr algn="ctr"/>
              <a:r>
                <a:rPr lang="en-GB" sz="3600" kern="10">
                  <a:ln w="9525">
                    <a:solidFill>
                      <a:srgbClr val="000000"/>
                    </a:solidFill>
                    <a:miter lim="800000"/>
                    <a:headEnd/>
                    <a:tailEnd/>
                  </a:ln>
                  <a:solidFill>
                    <a:srgbClr val="FFFF00"/>
                  </a:solidFill>
                  <a:latin typeface="Arial Black"/>
                </a:rPr>
                <a:t>Crisis</a:t>
              </a:r>
            </a:p>
          </p:txBody>
        </p:sp>
        <p:pic>
          <p:nvPicPr>
            <p:cNvPr id="73754" name="Picture 27" descr="dd00945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96" y="576"/>
              <a:ext cx="820" cy="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3747" name="Text Box 28"/>
          <p:cNvSpPr txBox="1">
            <a:spLocks noChangeArrowheads="1"/>
          </p:cNvSpPr>
          <p:nvPr/>
        </p:nvSpPr>
        <p:spPr bwMode="auto">
          <a:xfrm>
            <a:off x="1219200" y="5029200"/>
            <a:ext cx="121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GB" sz="1200" u="sng">
                <a:latin typeface="Arial Rounded MT Bold" pitchFamily="34" charset="0"/>
              </a:rPr>
              <a:t>Action:</a:t>
            </a:r>
            <a:r>
              <a:rPr lang="en-GB" sz="1200">
                <a:latin typeface="Arial Rounded MT Bold" pitchFamily="34" charset="0"/>
              </a:rPr>
              <a:t>  Diversion, Support, Reassurance</a:t>
            </a:r>
          </a:p>
        </p:txBody>
      </p:sp>
      <p:sp>
        <p:nvSpPr>
          <p:cNvPr id="73748" name="Text Box 29"/>
          <p:cNvSpPr txBox="1">
            <a:spLocks noChangeArrowheads="1"/>
          </p:cNvSpPr>
          <p:nvPr/>
        </p:nvSpPr>
        <p:spPr bwMode="auto">
          <a:xfrm>
            <a:off x="2438400" y="4800600"/>
            <a:ext cx="1219200" cy="1004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GB" sz="1200" u="sng">
                <a:latin typeface="Arial Rounded MT Bold" pitchFamily="34" charset="0"/>
              </a:rPr>
              <a:t>Action:</a:t>
            </a:r>
            <a:r>
              <a:rPr lang="en-GB" sz="1200">
                <a:latin typeface="Arial Rounded MT Bold" pitchFamily="34" charset="0"/>
              </a:rPr>
              <a:t>  Diversion, Support, Reassurance, Choices.</a:t>
            </a:r>
          </a:p>
        </p:txBody>
      </p:sp>
      <p:sp>
        <p:nvSpPr>
          <p:cNvPr id="73749" name="Line 30"/>
          <p:cNvSpPr>
            <a:spLocks noChangeShapeType="1"/>
          </p:cNvSpPr>
          <p:nvPr/>
        </p:nvSpPr>
        <p:spPr bwMode="auto">
          <a:xfrm>
            <a:off x="0" y="3886200"/>
            <a:ext cx="9144000" cy="0"/>
          </a:xfrm>
          <a:prstGeom prst="line">
            <a:avLst/>
          </a:prstGeom>
          <a:noFill/>
          <a:ln w="50800">
            <a:solidFill>
              <a:srgbClr val="CC00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3750" name="Text Box 31"/>
          <p:cNvSpPr txBox="1">
            <a:spLocks noChangeArrowheads="1"/>
          </p:cNvSpPr>
          <p:nvPr/>
        </p:nvSpPr>
        <p:spPr bwMode="auto">
          <a:xfrm>
            <a:off x="3962400" y="4267200"/>
            <a:ext cx="12192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GB" sz="1200" u="sng">
                <a:latin typeface="Arial Rounded MT Bold" pitchFamily="34" charset="0"/>
              </a:rPr>
              <a:t>Action:</a:t>
            </a:r>
            <a:r>
              <a:rPr lang="en-GB" sz="1200">
                <a:latin typeface="Arial Rounded MT Bold" pitchFamily="34" charset="0"/>
              </a:rPr>
              <a:t>  Diversion, Support, Reassurance, Choices Possible need for physical intervention.</a:t>
            </a:r>
          </a:p>
        </p:txBody>
      </p:sp>
      <p:sp>
        <p:nvSpPr>
          <p:cNvPr id="73751" name="Text Box 32"/>
          <p:cNvSpPr txBox="1">
            <a:spLocks noChangeArrowheads="1"/>
          </p:cNvSpPr>
          <p:nvPr/>
        </p:nvSpPr>
        <p:spPr bwMode="auto">
          <a:xfrm>
            <a:off x="5410200" y="5029200"/>
            <a:ext cx="121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GB" sz="1200" u="sng">
                <a:latin typeface="Arial Rounded MT Bold" pitchFamily="34" charset="0"/>
              </a:rPr>
              <a:t>Action:</a:t>
            </a:r>
            <a:r>
              <a:rPr lang="en-GB" sz="1200">
                <a:latin typeface="Arial Rounded MT Bold" pitchFamily="34" charset="0"/>
              </a:rPr>
              <a:t> Support, Reassurance Monitoring.</a:t>
            </a:r>
          </a:p>
        </p:txBody>
      </p:sp>
      <p:sp>
        <p:nvSpPr>
          <p:cNvPr id="73752" name="Text Box 33"/>
          <p:cNvSpPr txBox="1">
            <a:spLocks noChangeArrowheads="1"/>
          </p:cNvSpPr>
          <p:nvPr/>
        </p:nvSpPr>
        <p:spPr bwMode="auto">
          <a:xfrm>
            <a:off x="6705600" y="5029200"/>
            <a:ext cx="121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GB" sz="1200" u="sng">
                <a:latin typeface="Arial Rounded MT Bold" pitchFamily="34" charset="0"/>
              </a:rPr>
              <a:t>Action:</a:t>
            </a:r>
            <a:r>
              <a:rPr lang="en-GB" sz="1200">
                <a:latin typeface="Arial Rounded MT Bold" pitchFamily="34" charset="0"/>
              </a:rPr>
              <a:t> Support, Reassurance Monitoring.</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Text Box 2"/>
          <p:cNvSpPr txBox="1">
            <a:spLocks noChangeArrowheads="1"/>
          </p:cNvSpPr>
          <p:nvPr/>
        </p:nvSpPr>
        <p:spPr bwMode="auto">
          <a:xfrm>
            <a:off x="812800" y="3657600"/>
            <a:ext cx="7823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endParaRPr lang="en-US" sz="2400">
              <a:latin typeface="Times New Roman" pitchFamily="18" charset="0"/>
              <a:cs typeface="Times New Roman" pitchFamily="18" charset="0"/>
            </a:endParaRPr>
          </a:p>
        </p:txBody>
      </p:sp>
      <p:sp>
        <p:nvSpPr>
          <p:cNvPr id="76803" name="Rectangle 3"/>
          <p:cNvSpPr>
            <a:spLocks noChangeArrowheads="1"/>
          </p:cNvSpPr>
          <p:nvPr/>
        </p:nvSpPr>
        <p:spPr bwMode="auto">
          <a:xfrm>
            <a:off x="228600" y="228600"/>
            <a:ext cx="8915400" cy="896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en-US" sz="3600">
                <a:solidFill>
                  <a:srgbClr val="FFFF00"/>
                </a:solidFill>
                <a:cs typeface="Times New Roman" pitchFamily="18" charset="0"/>
              </a:rPr>
              <a:t>Body Language - Helpful Responses</a:t>
            </a:r>
            <a:endParaRPr lang="en-GB" sz="3600">
              <a:solidFill>
                <a:srgbClr val="FFFF00"/>
              </a:solidFill>
              <a:cs typeface="Times New Roman" pitchFamily="18" charset="0"/>
            </a:endParaRPr>
          </a:p>
        </p:txBody>
      </p:sp>
      <p:sp>
        <p:nvSpPr>
          <p:cNvPr id="270340" name="Rectangle 4"/>
          <p:cNvSpPr>
            <a:spLocks noGrp="1" noChangeArrowheads="1"/>
          </p:cNvSpPr>
          <p:nvPr>
            <p:ph type="body" idx="1"/>
          </p:nvPr>
        </p:nvSpPr>
        <p:spPr/>
        <p:txBody>
          <a:bodyPr/>
          <a:lstStyle/>
          <a:p>
            <a:pPr eaLnBrk="1" hangingPunct="1">
              <a:buClr>
                <a:schemeClr val="bg1"/>
              </a:buClr>
              <a:buFont typeface="Wingdings" pitchFamily="2" charset="2"/>
              <a:buNone/>
              <a:defRPr/>
            </a:pPr>
            <a:r>
              <a:rPr lang="en-US" sz="3100" smtClean="0">
                <a:effectLst/>
              </a:rPr>
              <a:t>A non threatening stance is characterised by: </a:t>
            </a:r>
          </a:p>
          <a:p>
            <a:pPr eaLnBrk="1" hangingPunct="1">
              <a:buClr>
                <a:schemeClr val="bg1"/>
              </a:buClr>
              <a:buFont typeface="Wingdings" pitchFamily="2" charset="2"/>
              <a:buChar char="§"/>
              <a:defRPr/>
            </a:pPr>
            <a:endParaRPr lang="en-US" sz="3100" smtClean="0">
              <a:effectLst/>
            </a:endParaRPr>
          </a:p>
          <a:p>
            <a:pPr eaLnBrk="1" hangingPunct="1">
              <a:buClr>
                <a:schemeClr val="tx1"/>
              </a:buClr>
              <a:buFontTx/>
              <a:buChar char="•"/>
              <a:defRPr/>
            </a:pPr>
            <a:r>
              <a:rPr lang="en-US" smtClean="0">
                <a:effectLst/>
              </a:rPr>
              <a:t>Social distance.</a:t>
            </a:r>
          </a:p>
          <a:p>
            <a:pPr eaLnBrk="1" hangingPunct="1">
              <a:buClr>
                <a:schemeClr val="tx1"/>
              </a:buClr>
              <a:buFontTx/>
              <a:buChar char="•"/>
              <a:defRPr/>
            </a:pPr>
            <a:r>
              <a:rPr lang="en-US" smtClean="0">
                <a:effectLst/>
              </a:rPr>
              <a:t>Sideways stance, step back.</a:t>
            </a:r>
          </a:p>
          <a:p>
            <a:pPr eaLnBrk="1" hangingPunct="1">
              <a:buClr>
                <a:schemeClr val="tx1"/>
              </a:buClr>
              <a:buFontTx/>
              <a:buChar char="•"/>
              <a:defRPr/>
            </a:pPr>
            <a:r>
              <a:rPr lang="en-US" smtClean="0">
                <a:effectLst/>
              </a:rPr>
              <a:t>Intermittent eye contact .</a:t>
            </a:r>
          </a:p>
          <a:p>
            <a:pPr eaLnBrk="1" hangingPunct="1">
              <a:buClr>
                <a:schemeClr val="tx1"/>
              </a:buClr>
              <a:buFontTx/>
              <a:buChar char="•"/>
              <a:defRPr/>
            </a:pPr>
            <a:r>
              <a:rPr lang="en-US" smtClean="0">
                <a:effectLst/>
              </a:rPr>
              <a:t>Relaxed body posture.</a:t>
            </a:r>
          </a:p>
          <a:p>
            <a:pPr eaLnBrk="1" hangingPunct="1">
              <a:buClr>
                <a:schemeClr val="tx1"/>
              </a:buClr>
              <a:buFontTx/>
              <a:buChar char="•"/>
              <a:defRPr/>
            </a:pPr>
            <a:r>
              <a:rPr lang="en-US" smtClean="0">
                <a:effectLst/>
              </a:rPr>
              <a:t>Palms open.</a:t>
            </a:r>
            <a:endParaRPr lang="en-GB" smtClean="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p:cNvSpPr>
            <a:spLocks noGrp="1" noChangeArrowheads="1"/>
          </p:cNvSpPr>
          <p:nvPr>
            <p:ph type="title"/>
          </p:nvPr>
        </p:nvSpPr>
        <p:spPr>
          <a:xfrm>
            <a:off x="527050" y="476250"/>
            <a:ext cx="8077200" cy="838200"/>
          </a:xfrm>
        </p:spPr>
        <p:txBody>
          <a:bodyPr/>
          <a:lstStyle/>
          <a:p>
            <a:pPr eaLnBrk="1" hangingPunct="1">
              <a:defRPr/>
            </a:pPr>
            <a:r>
              <a:rPr lang="en-GB" sz="4000" smtClean="0">
                <a:solidFill>
                  <a:srgbClr val="FFFF00"/>
                </a:solidFill>
                <a:latin typeface="Arial Rounded MT Bold" pitchFamily="34" charset="0"/>
              </a:rPr>
              <a:t>The Most Helpful Response To Approaching a Student in Crisis</a:t>
            </a:r>
            <a:endParaRPr lang="en-GB" smtClean="0">
              <a:solidFill>
                <a:srgbClr val="FFFF00"/>
              </a:solidFill>
              <a:latin typeface="Arial Rounded MT Bold" pitchFamily="34" charset="0"/>
            </a:endParaRPr>
          </a:p>
        </p:txBody>
      </p:sp>
      <p:sp>
        <p:nvSpPr>
          <p:cNvPr id="75779" name="Rectangle 3"/>
          <p:cNvSpPr>
            <a:spLocks noChangeArrowheads="1"/>
          </p:cNvSpPr>
          <p:nvPr/>
        </p:nvSpPr>
        <p:spPr bwMode="auto">
          <a:xfrm>
            <a:off x="839788" y="2241550"/>
            <a:ext cx="7620000" cy="4067175"/>
          </a:xfrm>
          <a:prstGeom prst="rect">
            <a:avLst/>
          </a:prstGeom>
          <a:noFill/>
          <a:ln>
            <a:noFill/>
          </a:ln>
          <a:effectLst/>
          <a:extLst>
            <a:ext uri="{909E8E84-426E-40DD-AFC4-6F175D3DCCD1}">
              <a14:hiddenFill xmlns:a14="http://schemas.microsoft.com/office/drawing/2010/main">
                <a:solidFill>
                  <a:srgbClr val="F4E3DE"/>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0" hangingPunct="0">
              <a:lnSpc>
                <a:spcPct val="80000"/>
              </a:lnSpc>
            </a:pPr>
            <a:r>
              <a:rPr lang="en-GB" sz="2800" b="1">
                <a:solidFill>
                  <a:schemeClr val="folHlink"/>
                </a:solidFill>
              </a:rPr>
              <a:t>“I can see something’s happened.”</a:t>
            </a:r>
          </a:p>
          <a:p>
            <a:pPr algn="ctr" eaLnBrk="0" hangingPunct="0">
              <a:lnSpc>
                <a:spcPct val="80000"/>
              </a:lnSpc>
            </a:pPr>
            <a:endParaRPr lang="en-GB" sz="2800" b="1">
              <a:solidFill>
                <a:schemeClr val="folHlink"/>
              </a:solidFill>
            </a:endParaRPr>
          </a:p>
          <a:p>
            <a:pPr algn="ctr" eaLnBrk="0" hangingPunct="0">
              <a:lnSpc>
                <a:spcPct val="80000"/>
              </a:lnSpc>
            </a:pPr>
            <a:r>
              <a:rPr lang="en-GB" sz="2800" b="1">
                <a:solidFill>
                  <a:schemeClr val="folHlink"/>
                </a:solidFill>
              </a:rPr>
              <a:t>“I’m here to help.”</a:t>
            </a:r>
          </a:p>
          <a:p>
            <a:pPr algn="ctr" eaLnBrk="0" hangingPunct="0">
              <a:lnSpc>
                <a:spcPct val="80000"/>
              </a:lnSpc>
            </a:pPr>
            <a:endParaRPr lang="en-GB" sz="2800" b="1">
              <a:solidFill>
                <a:schemeClr val="folHlink"/>
              </a:solidFill>
            </a:endParaRPr>
          </a:p>
          <a:p>
            <a:pPr algn="ctr" eaLnBrk="0" hangingPunct="0">
              <a:lnSpc>
                <a:spcPct val="80000"/>
              </a:lnSpc>
            </a:pPr>
            <a:r>
              <a:rPr lang="en-GB" sz="2800" b="1">
                <a:solidFill>
                  <a:schemeClr val="folHlink"/>
                </a:solidFill>
              </a:rPr>
              <a:t>“Come and lets…”</a:t>
            </a:r>
            <a:endParaRPr lang="en-GB" sz="2800">
              <a:solidFill>
                <a:schemeClr val="folHlink"/>
              </a:solidFill>
            </a:endParaRPr>
          </a:p>
          <a:p>
            <a:pPr algn="ctr" eaLnBrk="0" hangingPunct="0">
              <a:lnSpc>
                <a:spcPct val="80000"/>
              </a:lnSpc>
            </a:pPr>
            <a:endParaRPr lang="en-GB" sz="2800">
              <a:solidFill>
                <a:schemeClr val="folHlink"/>
              </a:solidFill>
            </a:endParaRPr>
          </a:p>
          <a:p>
            <a:pPr algn="ctr" eaLnBrk="0" hangingPunct="0">
              <a:lnSpc>
                <a:spcPct val="80000"/>
              </a:lnSpc>
            </a:pPr>
            <a:endParaRPr lang="en-GB" sz="2800"/>
          </a:p>
          <a:p>
            <a:pPr algn="ctr" eaLnBrk="0" hangingPunct="0">
              <a:lnSpc>
                <a:spcPct val="80000"/>
              </a:lnSpc>
            </a:pPr>
            <a:r>
              <a:rPr lang="en-GB" sz="2800" i="1">
                <a:solidFill>
                  <a:srgbClr val="FFFF00"/>
                </a:solidFill>
              </a:rPr>
              <a:t>Remember</a:t>
            </a:r>
            <a:r>
              <a:rPr lang="en-GB" sz="2800">
                <a:solidFill>
                  <a:schemeClr val="accent2"/>
                </a:solidFill>
              </a:rPr>
              <a:t> </a:t>
            </a:r>
            <a:r>
              <a:rPr lang="en-GB" sz="2800"/>
              <a:t>- if we do this right, we have taken control, provided clarity and an escape route for the student and shown empathy. We have also clarified the situation for bystanders.</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6" name="Rectangle 8"/>
          <p:cNvSpPr>
            <a:spLocks noChangeArrowheads="1"/>
          </p:cNvSpPr>
          <p:nvPr/>
        </p:nvSpPr>
        <p:spPr bwMode="auto">
          <a:xfrm>
            <a:off x="250825" y="836613"/>
            <a:ext cx="3240088" cy="280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GB" sz="4400" dirty="0">
                <a:solidFill>
                  <a:srgbClr val="FFCC00"/>
                </a:solidFill>
                <a:effectLst>
                  <a:outerShdw blurRad="38100" dist="38100" dir="2700000" algn="tl">
                    <a:srgbClr val="000000"/>
                  </a:outerShdw>
                </a:effectLst>
              </a:rPr>
              <a:t>Latest Guidance</a:t>
            </a:r>
          </a:p>
          <a:p>
            <a:pPr algn="ctr">
              <a:defRPr/>
            </a:pPr>
            <a:endParaRPr lang="en-GB" sz="4400" dirty="0">
              <a:solidFill>
                <a:srgbClr val="FFCC00"/>
              </a:solidFill>
              <a:effectLst>
                <a:outerShdw blurRad="38100" dist="38100" dir="2700000" algn="tl">
                  <a:srgbClr val="000000"/>
                </a:outerShdw>
              </a:effectLst>
            </a:endParaRPr>
          </a:p>
          <a:p>
            <a:pPr algn="ctr">
              <a:defRPr/>
            </a:pPr>
            <a:r>
              <a:rPr lang="en-GB" sz="4400" dirty="0">
                <a:solidFill>
                  <a:srgbClr val="FFCC00"/>
                </a:solidFill>
                <a:effectLst>
                  <a:outerShdw blurRad="38100" dist="38100" dir="2700000" algn="tl">
                    <a:srgbClr val="000000"/>
                  </a:outerShdw>
                </a:effectLst>
              </a:rPr>
              <a:t>(July 2013)</a:t>
            </a:r>
            <a:endParaRPr lang="en-GB" sz="3200" dirty="0">
              <a:solidFill>
                <a:srgbClr val="FFCC00"/>
              </a:solidFill>
              <a:effectLst>
                <a:outerShdw blurRad="38100" dist="38100" dir="2700000" algn="tl">
                  <a:srgbClr val="000000"/>
                </a:outerShdw>
              </a:effectLst>
            </a:endParaRPr>
          </a:p>
        </p:txBody>
      </p:sp>
      <p:pic>
        <p:nvPicPr>
          <p:cNvPr id="78851"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84663" y="260350"/>
            <a:ext cx="4389437" cy="625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7" name="Text Box 3"/>
          <p:cNvSpPr txBox="1">
            <a:spLocks noChangeArrowheads="1"/>
          </p:cNvSpPr>
          <p:nvPr/>
        </p:nvSpPr>
        <p:spPr bwMode="auto">
          <a:xfrm>
            <a:off x="395288" y="1196975"/>
            <a:ext cx="8424862" cy="533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GB" sz="2800">
                <a:effectLst>
                  <a:outerShdw blurRad="38100" dist="38100" dir="2700000" algn="tl">
                    <a:srgbClr val="000000"/>
                  </a:outerShdw>
                </a:effectLst>
              </a:rPr>
              <a:t>As a general rule nobody has the right to touch, move, hold or contain another person.</a:t>
            </a:r>
          </a:p>
          <a:p>
            <a:pPr>
              <a:defRPr/>
            </a:pPr>
            <a:r>
              <a:rPr lang="en-GB" sz="2800">
                <a:effectLst>
                  <a:outerShdw blurRad="38100" dist="38100" dir="2700000" algn="tl">
                    <a:srgbClr val="000000"/>
                  </a:outerShdw>
                </a:effectLst>
              </a:rPr>
              <a:t>However, people with a duty of care operate in exceptional circumstances where it is sometimes necessary to act outside the norm.</a:t>
            </a:r>
          </a:p>
          <a:p>
            <a:pPr>
              <a:defRPr/>
            </a:pPr>
            <a:endParaRPr lang="en-GB" sz="2800">
              <a:effectLst>
                <a:outerShdw blurRad="38100" dist="38100" dir="2700000" algn="tl">
                  <a:srgbClr val="000000"/>
                </a:outerShdw>
              </a:effectLst>
            </a:endParaRPr>
          </a:p>
          <a:p>
            <a:pPr>
              <a:defRPr/>
            </a:pPr>
            <a:r>
              <a:rPr lang="en-GB" sz="2800">
                <a:effectLst>
                  <a:outerShdw blurRad="38100" dist="38100" dir="2700000" algn="tl">
                    <a:srgbClr val="000000"/>
                  </a:outerShdw>
                </a:effectLst>
              </a:rPr>
              <a:t>The best legal defence would be to show that any actions taken were:</a:t>
            </a:r>
          </a:p>
          <a:p>
            <a:pPr>
              <a:defRPr/>
            </a:pPr>
            <a:endParaRPr lang="en-GB" sz="400">
              <a:effectLst>
                <a:outerShdw blurRad="38100" dist="38100" dir="2700000" algn="tl">
                  <a:srgbClr val="000000"/>
                </a:outerShdw>
              </a:effectLst>
            </a:endParaRPr>
          </a:p>
          <a:p>
            <a:pPr>
              <a:buFontTx/>
              <a:buChar char="•"/>
              <a:defRPr/>
            </a:pPr>
            <a:r>
              <a:rPr lang="en-GB" sz="2800">
                <a:effectLst>
                  <a:outerShdw blurRad="38100" dist="38100" dir="2700000" algn="tl">
                    <a:srgbClr val="000000"/>
                  </a:outerShdw>
                </a:effectLst>
              </a:rPr>
              <a:t>  in the child’s </a:t>
            </a:r>
            <a:r>
              <a:rPr lang="en-GB" sz="3200" b="1">
                <a:solidFill>
                  <a:srgbClr val="00FF00"/>
                </a:solidFill>
                <a:effectLst>
                  <a:outerShdw blurRad="38100" dist="38100" dir="2700000" algn="tl">
                    <a:srgbClr val="000000"/>
                  </a:outerShdw>
                </a:effectLst>
              </a:rPr>
              <a:t>BEST INTEREST</a:t>
            </a:r>
          </a:p>
          <a:p>
            <a:pPr>
              <a:buFontTx/>
              <a:buChar char="•"/>
              <a:defRPr/>
            </a:pPr>
            <a:r>
              <a:rPr lang="en-GB" sz="2800" b="1">
                <a:solidFill>
                  <a:srgbClr val="FFCC00"/>
                </a:solidFill>
                <a:effectLst>
                  <a:outerShdw blurRad="38100" dist="38100" dir="2700000" algn="tl">
                    <a:srgbClr val="000000"/>
                  </a:outerShdw>
                </a:effectLst>
              </a:rPr>
              <a:t>  REASONABLE</a:t>
            </a:r>
          </a:p>
          <a:p>
            <a:pPr>
              <a:buFontTx/>
              <a:buChar char="•"/>
              <a:defRPr/>
            </a:pPr>
            <a:r>
              <a:rPr lang="en-GB" sz="2800" b="1">
                <a:solidFill>
                  <a:srgbClr val="FFCC00"/>
                </a:solidFill>
                <a:effectLst>
                  <a:outerShdw blurRad="38100" dist="38100" dir="2700000" algn="tl">
                    <a:srgbClr val="000000"/>
                  </a:outerShdw>
                </a:effectLst>
              </a:rPr>
              <a:t>  PROPORTIONATE </a:t>
            </a:r>
          </a:p>
          <a:p>
            <a:pPr>
              <a:buFontTx/>
              <a:buChar char="•"/>
              <a:defRPr/>
            </a:pPr>
            <a:r>
              <a:rPr lang="en-GB" sz="2800" b="1">
                <a:solidFill>
                  <a:srgbClr val="FFCC00"/>
                </a:solidFill>
                <a:effectLst>
                  <a:outerShdw blurRad="38100" dist="38100" dir="2700000" algn="tl">
                    <a:srgbClr val="000000"/>
                  </a:outerShdw>
                </a:effectLst>
              </a:rPr>
              <a:t>  ABSOLUTELY NECESSARY</a:t>
            </a:r>
          </a:p>
        </p:txBody>
      </p:sp>
      <p:sp>
        <p:nvSpPr>
          <p:cNvPr id="4" name="Title 1"/>
          <p:cNvSpPr txBox="1">
            <a:spLocks/>
          </p:cNvSpPr>
          <p:nvPr/>
        </p:nvSpPr>
        <p:spPr bwMode="auto">
          <a:xfrm>
            <a:off x="468313" y="4445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a:lstStyle>
          <a:p>
            <a:pPr>
              <a:defRPr/>
            </a:pPr>
            <a:r>
              <a:rPr lang="en-GB" b="1" dirty="0" smtClean="0"/>
              <a:t>Legal Defence</a:t>
            </a:r>
            <a:endParaRPr lang="en-GB"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3458" name="Rectangle 2"/>
          <p:cNvSpPr>
            <a:spLocks noGrp="1" noChangeArrowheads="1"/>
          </p:cNvSpPr>
          <p:nvPr>
            <p:ph type="title"/>
          </p:nvPr>
        </p:nvSpPr>
        <p:spPr/>
        <p:txBody>
          <a:bodyPr/>
          <a:lstStyle/>
          <a:p>
            <a:pPr eaLnBrk="1" hangingPunct="1">
              <a:defRPr/>
            </a:pPr>
            <a:r>
              <a:rPr lang="en-US" sz="5400" smtClean="0">
                <a:solidFill>
                  <a:srgbClr val="FFFF00"/>
                </a:solidFill>
                <a:latin typeface="Arial Rounded MT Bold" pitchFamily="34" charset="0"/>
              </a:rPr>
              <a:t>Power Bases</a:t>
            </a:r>
            <a:endParaRPr lang="en-US" sz="3200" smtClean="0">
              <a:solidFill>
                <a:srgbClr val="FFFF00"/>
              </a:solidFill>
            </a:endParaRPr>
          </a:p>
        </p:txBody>
      </p:sp>
      <p:sp>
        <p:nvSpPr>
          <p:cNvPr id="1043459" name="Rectangle 3"/>
          <p:cNvSpPr>
            <a:spLocks noGrp="1" noChangeArrowheads="1"/>
          </p:cNvSpPr>
          <p:nvPr>
            <p:ph type="body" idx="1"/>
          </p:nvPr>
        </p:nvSpPr>
        <p:spPr>
          <a:xfrm>
            <a:off x="619125" y="1871663"/>
            <a:ext cx="3549650" cy="1844675"/>
          </a:xfrm>
        </p:spPr>
        <p:txBody>
          <a:bodyPr/>
          <a:lstStyle/>
          <a:p>
            <a:pPr eaLnBrk="1" hangingPunct="1">
              <a:buClr>
                <a:schemeClr val="tx1"/>
              </a:buClr>
              <a:buFont typeface="Wingdings" pitchFamily="2" charset="2"/>
              <a:buChar char="v"/>
              <a:defRPr/>
            </a:pPr>
            <a:r>
              <a:rPr lang="en-US" sz="2800" smtClean="0"/>
              <a:t>Legitimate Power</a:t>
            </a:r>
          </a:p>
          <a:p>
            <a:pPr eaLnBrk="1" hangingPunct="1">
              <a:buClr>
                <a:schemeClr val="tx1"/>
              </a:buClr>
              <a:buFont typeface="Wingdings" pitchFamily="2" charset="2"/>
              <a:buChar char="v"/>
              <a:defRPr/>
            </a:pPr>
            <a:r>
              <a:rPr lang="en-US" sz="2800" smtClean="0"/>
              <a:t>Coercive Power</a:t>
            </a:r>
          </a:p>
          <a:p>
            <a:pPr eaLnBrk="1" hangingPunct="1">
              <a:buClr>
                <a:schemeClr val="tx1"/>
              </a:buClr>
              <a:buFont typeface="Wingdings" pitchFamily="2" charset="2"/>
              <a:buChar char="v"/>
              <a:defRPr/>
            </a:pPr>
            <a:r>
              <a:rPr lang="en-US" sz="2800" smtClean="0"/>
              <a:t>Reward Power</a:t>
            </a:r>
            <a:endParaRPr lang="en-US" sz="2400" smtClean="0"/>
          </a:p>
        </p:txBody>
      </p:sp>
      <p:sp>
        <p:nvSpPr>
          <p:cNvPr id="13316" name="Text Box 4"/>
          <p:cNvSpPr txBox="1">
            <a:spLocks noChangeArrowheads="1"/>
          </p:cNvSpPr>
          <p:nvPr/>
        </p:nvSpPr>
        <p:spPr bwMode="auto">
          <a:xfrm>
            <a:off x="3997325" y="1773238"/>
            <a:ext cx="12954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9600">
                <a:latin typeface="Times New Roman" pitchFamily="18" charset="0"/>
                <a:cs typeface="Times New Roman" pitchFamily="18" charset="0"/>
              </a:rPr>
              <a:t>}</a:t>
            </a:r>
            <a:endParaRPr lang="en-GB" sz="2400">
              <a:latin typeface="Times New Roman" pitchFamily="18" charset="0"/>
            </a:endParaRPr>
          </a:p>
        </p:txBody>
      </p:sp>
      <p:sp>
        <p:nvSpPr>
          <p:cNvPr id="13317" name="Text Box 5"/>
          <p:cNvSpPr txBox="1">
            <a:spLocks noChangeArrowheads="1"/>
          </p:cNvSpPr>
          <p:nvPr/>
        </p:nvSpPr>
        <p:spPr bwMode="auto">
          <a:xfrm>
            <a:off x="4967288" y="2420938"/>
            <a:ext cx="32766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2800">
                <a:latin typeface="Times New Roman" pitchFamily="18" charset="0"/>
              </a:rPr>
              <a:t>Position Powers</a:t>
            </a:r>
          </a:p>
        </p:txBody>
      </p:sp>
      <p:sp>
        <p:nvSpPr>
          <p:cNvPr id="13318" name="Text Box 6"/>
          <p:cNvSpPr txBox="1">
            <a:spLocks noChangeArrowheads="1"/>
          </p:cNvSpPr>
          <p:nvPr/>
        </p:nvSpPr>
        <p:spPr bwMode="auto">
          <a:xfrm>
            <a:off x="5319713" y="6067425"/>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a:spcBef>
                <a:spcPct val="50000"/>
              </a:spcBef>
            </a:pPr>
            <a:r>
              <a:rPr lang="en-US">
                <a:latin typeface="Times New Roman" pitchFamily="18" charset="0"/>
              </a:rPr>
              <a:t>French and Raven(1960)</a:t>
            </a:r>
            <a:endParaRPr lang="en-GB">
              <a:latin typeface="Times New Roman" pitchFamily="18" charset="0"/>
            </a:endParaRPr>
          </a:p>
        </p:txBody>
      </p:sp>
      <p:grpSp>
        <p:nvGrpSpPr>
          <p:cNvPr id="13319" name="Group 7"/>
          <p:cNvGrpSpPr>
            <a:grpSpLocks/>
          </p:cNvGrpSpPr>
          <p:nvPr/>
        </p:nvGrpSpPr>
        <p:grpSpPr bwMode="auto">
          <a:xfrm>
            <a:off x="755650" y="3860800"/>
            <a:ext cx="7543800" cy="1555750"/>
            <a:chOff x="720" y="2304"/>
            <a:chExt cx="4752" cy="980"/>
          </a:xfrm>
        </p:grpSpPr>
        <p:sp>
          <p:nvSpPr>
            <p:cNvPr id="13320" name="Text Box 8"/>
            <p:cNvSpPr txBox="1">
              <a:spLocks noChangeArrowheads="1"/>
            </p:cNvSpPr>
            <p:nvPr/>
          </p:nvSpPr>
          <p:spPr bwMode="auto">
            <a:xfrm>
              <a:off x="2784" y="2304"/>
              <a:ext cx="816" cy="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9600">
                  <a:latin typeface="Times New Roman" pitchFamily="18" charset="0"/>
                  <a:cs typeface="Times New Roman" pitchFamily="18" charset="0"/>
                </a:rPr>
                <a:t>}</a:t>
              </a:r>
              <a:r>
                <a:rPr lang="en-GB" sz="2400">
                  <a:latin typeface="Times New Roman" pitchFamily="18" charset="0"/>
                </a:rPr>
                <a:t> </a:t>
              </a:r>
            </a:p>
          </p:txBody>
        </p:sp>
        <p:sp>
          <p:nvSpPr>
            <p:cNvPr id="13321" name="Text Box 9"/>
            <p:cNvSpPr txBox="1">
              <a:spLocks noChangeArrowheads="1"/>
            </p:cNvSpPr>
            <p:nvPr/>
          </p:nvSpPr>
          <p:spPr bwMode="auto">
            <a:xfrm>
              <a:off x="3408" y="2688"/>
              <a:ext cx="2064"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2800">
                  <a:latin typeface="Times New Roman" pitchFamily="18" charset="0"/>
                </a:rPr>
                <a:t>Personal Powers</a:t>
              </a:r>
            </a:p>
          </p:txBody>
        </p:sp>
        <p:sp>
          <p:nvSpPr>
            <p:cNvPr id="13322" name="Text Box 10"/>
            <p:cNvSpPr txBox="1">
              <a:spLocks noChangeArrowheads="1"/>
            </p:cNvSpPr>
            <p:nvPr/>
          </p:nvSpPr>
          <p:spPr bwMode="auto">
            <a:xfrm>
              <a:off x="720" y="2640"/>
              <a:ext cx="1920" cy="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buFont typeface="Wingdings" pitchFamily="2" charset="2"/>
                <a:buChar char="v"/>
              </a:pPr>
              <a:r>
                <a:rPr lang="en-US" sz="2800">
                  <a:solidFill>
                    <a:srgbClr val="00FF00"/>
                  </a:solidFill>
                </a:rPr>
                <a:t>Referent Power</a:t>
              </a:r>
            </a:p>
            <a:p>
              <a:pPr>
                <a:buFont typeface="Wingdings" pitchFamily="2" charset="2"/>
                <a:buChar char="v"/>
              </a:pPr>
              <a:r>
                <a:rPr lang="en-US" sz="2800"/>
                <a:t>Expert Power</a:t>
              </a:r>
              <a:endParaRPr lang="en-GB" sz="2000"/>
            </a:p>
          </p:txBody>
        </p:sp>
      </p:grpSp>
    </p:spTree>
    <p:extLst>
      <p:ext uri="{BB962C8B-B14F-4D97-AF65-F5344CB8AC3E}">
        <p14:creationId xmlns:p14="http://schemas.microsoft.com/office/powerpoint/2010/main" val="17418412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1474" name="Rectangle 2"/>
          <p:cNvSpPr>
            <a:spLocks noGrp="1" noChangeArrowheads="1"/>
          </p:cNvSpPr>
          <p:nvPr>
            <p:ph type="title"/>
          </p:nvPr>
        </p:nvSpPr>
        <p:spPr>
          <a:xfrm>
            <a:off x="3975100" y="549275"/>
            <a:ext cx="5627688" cy="661988"/>
          </a:xfrm>
        </p:spPr>
        <p:txBody>
          <a:bodyPr/>
          <a:lstStyle/>
          <a:p>
            <a:pPr eaLnBrk="1" hangingPunct="1">
              <a:defRPr/>
            </a:pPr>
            <a:r>
              <a:rPr lang="en-GB" sz="5400" dirty="0" smtClean="0">
                <a:solidFill>
                  <a:srgbClr val="FFFF00"/>
                </a:solidFill>
                <a:latin typeface="Arial Rounded MT Bold" pitchFamily="34" charset="0"/>
              </a:rPr>
              <a:t>Response Styles</a:t>
            </a:r>
          </a:p>
        </p:txBody>
      </p:sp>
      <p:grpSp>
        <p:nvGrpSpPr>
          <p:cNvPr id="1001475" name="Group 3"/>
          <p:cNvGrpSpPr>
            <a:grpSpLocks/>
          </p:cNvGrpSpPr>
          <p:nvPr/>
        </p:nvGrpSpPr>
        <p:grpSpPr bwMode="auto">
          <a:xfrm>
            <a:off x="3124200" y="1752600"/>
            <a:ext cx="3378200" cy="2789238"/>
            <a:chOff x="1584" y="1344"/>
            <a:chExt cx="2128" cy="1757"/>
          </a:xfrm>
        </p:grpSpPr>
        <p:graphicFrame>
          <p:nvGraphicFramePr>
            <p:cNvPr id="50191" name="Object 4"/>
            <p:cNvGraphicFramePr>
              <a:graphicFrameLocks noChangeAspect="1"/>
            </p:cNvGraphicFramePr>
            <p:nvPr/>
          </p:nvGraphicFramePr>
          <p:xfrm>
            <a:off x="2640" y="1344"/>
            <a:ext cx="1072" cy="1386"/>
          </p:xfrm>
          <a:graphic>
            <a:graphicData uri="http://schemas.openxmlformats.org/presentationml/2006/ole">
              <mc:AlternateContent xmlns:mc="http://schemas.openxmlformats.org/markup-compatibility/2006">
                <mc:Choice xmlns:v="urn:schemas-microsoft-com:vml" Requires="v">
                  <p:oleObj spid="_x0000_s50290" name="Clip" r:id="rId4" imgW="1407262" imgH="1820570" progId="MS_ClipArt_Gallery.2">
                    <p:embed/>
                  </p:oleObj>
                </mc:Choice>
                <mc:Fallback>
                  <p:oleObj name="Clip" r:id="rId4" imgW="1407262" imgH="1820570" progId="MS_ClipArt_Gallery.2">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40" y="1344"/>
                          <a:ext cx="1072" cy="13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0192" name="Object 5"/>
            <p:cNvGraphicFramePr>
              <a:graphicFrameLocks noChangeAspect="1"/>
            </p:cNvGraphicFramePr>
            <p:nvPr/>
          </p:nvGraphicFramePr>
          <p:xfrm>
            <a:off x="1584" y="1344"/>
            <a:ext cx="1152" cy="1397"/>
          </p:xfrm>
          <a:graphic>
            <a:graphicData uri="http://schemas.openxmlformats.org/presentationml/2006/ole">
              <mc:AlternateContent xmlns:mc="http://schemas.openxmlformats.org/markup-compatibility/2006">
                <mc:Choice xmlns:v="urn:schemas-microsoft-com:vml" Requires="v">
                  <p:oleObj spid="_x0000_s50291" name="Clip" r:id="rId6" imgW="1326794" imgH="1837030" progId="MS_ClipArt_Gallery.2">
                    <p:embed/>
                  </p:oleObj>
                </mc:Choice>
                <mc:Fallback>
                  <p:oleObj name="Clip" r:id="rId6" imgW="1326794" imgH="1837030" progId="MS_ClipArt_Gallery.2">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4" y="1344"/>
                          <a:ext cx="1152" cy="1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193" name="Text Box 6"/>
            <p:cNvSpPr txBox="1">
              <a:spLocks noChangeArrowheads="1"/>
            </p:cNvSpPr>
            <p:nvPr/>
          </p:nvSpPr>
          <p:spPr bwMode="auto">
            <a:xfrm>
              <a:off x="1824" y="2736"/>
              <a:ext cx="1728"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n-GB" sz="3200" b="1" u="sng">
                  <a:solidFill>
                    <a:srgbClr val="FFFFFF"/>
                  </a:solidFill>
                  <a:latin typeface="Arial Rounded MT Bold" pitchFamily="34" charset="0"/>
                </a:rPr>
                <a:t>Assertive</a:t>
              </a:r>
              <a:endParaRPr lang="en-GB" sz="3200" u="sng">
                <a:solidFill>
                  <a:srgbClr val="FFFFFF"/>
                </a:solidFill>
                <a:latin typeface="Arial Rounded MT Bold" pitchFamily="34" charset="0"/>
              </a:endParaRPr>
            </a:p>
          </p:txBody>
        </p:sp>
      </p:grpSp>
      <p:grpSp>
        <p:nvGrpSpPr>
          <p:cNvPr id="1001479" name="Group 7"/>
          <p:cNvGrpSpPr>
            <a:grpSpLocks/>
          </p:cNvGrpSpPr>
          <p:nvPr/>
        </p:nvGrpSpPr>
        <p:grpSpPr bwMode="auto">
          <a:xfrm>
            <a:off x="6096000" y="3505200"/>
            <a:ext cx="2657475" cy="3017838"/>
            <a:chOff x="3840" y="2256"/>
            <a:chExt cx="1674" cy="1901"/>
          </a:xfrm>
        </p:grpSpPr>
        <p:graphicFrame>
          <p:nvGraphicFramePr>
            <p:cNvPr id="50188" name="Object 8"/>
            <p:cNvGraphicFramePr>
              <a:graphicFrameLocks noChangeAspect="1"/>
            </p:cNvGraphicFramePr>
            <p:nvPr/>
          </p:nvGraphicFramePr>
          <p:xfrm>
            <a:off x="3840" y="2784"/>
            <a:ext cx="662" cy="917"/>
          </p:xfrm>
          <a:graphic>
            <a:graphicData uri="http://schemas.openxmlformats.org/presentationml/2006/ole">
              <mc:AlternateContent xmlns:mc="http://schemas.openxmlformats.org/markup-compatibility/2006">
                <mc:Choice xmlns:v="urn:schemas-microsoft-com:vml" Requires="v">
                  <p:oleObj spid="_x0000_s50292" name="Clip" r:id="rId8" imgW="1326794" imgH="1837030" progId="MS_ClipArt_Gallery.2">
                    <p:embed/>
                  </p:oleObj>
                </mc:Choice>
                <mc:Fallback>
                  <p:oleObj name="Clip" r:id="rId8" imgW="1326794" imgH="1837030" progId="MS_ClipArt_Gallery.2">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40" y="2784"/>
                          <a:ext cx="662" cy="9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0189" name="Object 9"/>
            <p:cNvGraphicFramePr>
              <a:graphicFrameLocks noChangeAspect="1"/>
            </p:cNvGraphicFramePr>
            <p:nvPr/>
          </p:nvGraphicFramePr>
          <p:xfrm>
            <a:off x="4368" y="2256"/>
            <a:ext cx="1146" cy="1482"/>
          </p:xfrm>
          <a:graphic>
            <a:graphicData uri="http://schemas.openxmlformats.org/presentationml/2006/ole">
              <mc:AlternateContent xmlns:mc="http://schemas.openxmlformats.org/markup-compatibility/2006">
                <mc:Choice xmlns:v="urn:schemas-microsoft-com:vml" Requires="v">
                  <p:oleObj spid="_x0000_s50293" name="Clip" r:id="rId9" imgW="1407262" imgH="1820570" progId="MS_ClipArt_Gallery.2">
                    <p:embed/>
                  </p:oleObj>
                </mc:Choice>
                <mc:Fallback>
                  <p:oleObj name="Clip" r:id="rId9" imgW="1407262" imgH="1820570" progId="MS_ClipArt_Gallery.2">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68" y="2256"/>
                          <a:ext cx="1146" cy="14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190" name="Rectangle 10"/>
            <p:cNvSpPr>
              <a:spLocks noChangeArrowheads="1"/>
            </p:cNvSpPr>
            <p:nvPr/>
          </p:nvSpPr>
          <p:spPr bwMode="auto">
            <a:xfrm>
              <a:off x="3888" y="3792"/>
              <a:ext cx="1523"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GB" sz="3200" b="1" u="sng">
                  <a:solidFill>
                    <a:srgbClr val="FFFFFF"/>
                  </a:solidFill>
                  <a:latin typeface="Arial Rounded MT Bold" pitchFamily="34" charset="0"/>
                </a:rPr>
                <a:t>Aggressive</a:t>
              </a:r>
              <a:endParaRPr lang="en-GB" sz="3200">
                <a:solidFill>
                  <a:srgbClr val="FFFFFF"/>
                </a:solidFill>
                <a:latin typeface="Arial Rounded MT Bold" pitchFamily="34" charset="0"/>
              </a:endParaRPr>
            </a:p>
          </p:txBody>
        </p:sp>
      </p:grpSp>
      <p:grpSp>
        <p:nvGrpSpPr>
          <p:cNvPr id="1001483" name="Group 11"/>
          <p:cNvGrpSpPr>
            <a:grpSpLocks/>
          </p:cNvGrpSpPr>
          <p:nvPr/>
        </p:nvGrpSpPr>
        <p:grpSpPr bwMode="auto">
          <a:xfrm>
            <a:off x="1143000" y="3581400"/>
            <a:ext cx="2347913" cy="2941638"/>
            <a:chOff x="144" y="2256"/>
            <a:chExt cx="1479" cy="1853"/>
          </a:xfrm>
        </p:grpSpPr>
        <p:graphicFrame>
          <p:nvGraphicFramePr>
            <p:cNvPr id="50185" name="Object 12"/>
            <p:cNvGraphicFramePr>
              <a:graphicFrameLocks noChangeAspect="1"/>
            </p:cNvGraphicFramePr>
            <p:nvPr/>
          </p:nvGraphicFramePr>
          <p:xfrm>
            <a:off x="144" y="2256"/>
            <a:ext cx="1043" cy="1445"/>
          </p:xfrm>
          <a:graphic>
            <a:graphicData uri="http://schemas.openxmlformats.org/presentationml/2006/ole">
              <mc:AlternateContent xmlns:mc="http://schemas.openxmlformats.org/markup-compatibility/2006">
                <mc:Choice xmlns:v="urn:schemas-microsoft-com:vml" Requires="v">
                  <p:oleObj spid="_x0000_s50294" name="Clip" r:id="rId10" imgW="1326794" imgH="1837030" progId="MS_ClipArt_Gallery.2">
                    <p:embed/>
                  </p:oleObj>
                </mc:Choice>
                <mc:Fallback>
                  <p:oleObj name="Clip" r:id="rId10" imgW="1326794" imgH="1837030" progId="MS_ClipArt_Gallery.2">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4" y="2256"/>
                          <a:ext cx="1043" cy="14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0186" name="Object 13"/>
            <p:cNvGraphicFramePr>
              <a:graphicFrameLocks noChangeAspect="1"/>
            </p:cNvGraphicFramePr>
            <p:nvPr/>
          </p:nvGraphicFramePr>
          <p:xfrm>
            <a:off x="960" y="2832"/>
            <a:ext cx="663" cy="858"/>
          </p:xfrm>
          <a:graphic>
            <a:graphicData uri="http://schemas.openxmlformats.org/presentationml/2006/ole">
              <mc:AlternateContent xmlns:mc="http://schemas.openxmlformats.org/markup-compatibility/2006">
                <mc:Choice xmlns:v="urn:schemas-microsoft-com:vml" Requires="v">
                  <p:oleObj spid="_x0000_s50295" name="Clip" r:id="rId11" imgW="1407262" imgH="1820570" progId="MS_ClipArt_Gallery.2">
                    <p:embed/>
                  </p:oleObj>
                </mc:Choice>
                <mc:Fallback>
                  <p:oleObj name="Clip" r:id="rId11" imgW="1407262" imgH="1820570" progId="MS_ClipArt_Gallery.2">
                    <p:embed/>
                    <p:pic>
                      <p:nvPicPr>
                        <p:cNvPr id="0"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0" y="2832"/>
                          <a:ext cx="663" cy="8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187" name="Rectangle 14"/>
            <p:cNvSpPr>
              <a:spLocks noChangeArrowheads="1"/>
            </p:cNvSpPr>
            <p:nvPr/>
          </p:nvSpPr>
          <p:spPr bwMode="auto">
            <a:xfrm>
              <a:off x="432" y="3744"/>
              <a:ext cx="1078"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GB" sz="3200" b="1" u="sng">
                  <a:solidFill>
                    <a:srgbClr val="FFFFFF"/>
                  </a:solidFill>
                  <a:latin typeface="Arial Rounded MT Bold" pitchFamily="34" charset="0"/>
                </a:rPr>
                <a:t>Passive</a:t>
              </a:r>
              <a:endParaRPr lang="en-GB" sz="3200">
                <a:solidFill>
                  <a:srgbClr val="FFFFFF"/>
                </a:solidFill>
                <a:latin typeface="Arial Rounded MT Bold" pitchFamily="34" charset="0"/>
              </a:endParaRPr>
            </a:p>
          </p:txBody>
        </p:sp>
      </p:grpSp>
      <p:pic>
        <p:nvPicPr>
          <p:cNvPr id="50182" name="Picture 2" descr="tommyCooper_2283678b"/>
          <p:cNvPicPr>
            <a:picLocks noChangeAspect="1" noChangeArrowheads="1"/>
          </p:cNvPicPr>
          <p:nvPr/>
        </p:nvPicPr>
        <p:blipFill>
          <a:blip r:embed="rId12">
            <a:extLst>
              <a:ext uri="{28A0092B-C50C-407E-A947-70E740481C1C}">
                <a14:useLocalDpi xmlns:a14="http://schemas.microsoft.com/office/drawing/2010/main" val="0"/>
              </a:ext>
            </a:extLst>
          </a:blip>
          <a:srcRect l="21957" r="13908"/>
          <a:stretch>
            <a:fillRect/>
          </a:stretch>
        </p:blipFill>
        <p:spPr bwMode="auto">
          <a:xfrm>
            <a:off x="3175" y="61913"/>
            <a:ext cx="1979613" cy="192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Oval Callout 15"/>
          <p:cNvSpPr/>
          <p:nvPr/>
        </p:nvSpPr>
        <p:spPr>
          <a:xfrm>
            <a:off x="1527175" y="33338"/>
            <a:ext cx="2736850" cy="1008062"/>
          </a:xfrm>
          <a:prstGeom prst="wedgeEllipseCallout">
            <a:avLst>
              <a:gd name="adj1" fmla="val -50759"/>
              <a:gd name="adj2" fmla="val 40838"/>
            </a:avLst>
          </a:prstGeom>
          <a:solidFill>
            <a:schemeClr val="tx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endParaRPr>
          </a:p>
        </p:txBody>
      </p:sp>
      <p:sp>
        <p:nvSpPr>
          <p:cNvPr id="17" name="Rectangle 16"/>
          <p:cNvSpPr/>
          <p:nvPr/>
        </p:nvSpPr>
        <p:spPr>
          <a:xfrm>
            <a:off x="1545894" y="188640"/>
            <a:ext cx="2666066" cy="492443"/>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600" b="1" spc="50" dirty="0">
                <a:ln w="11430"/>
                <a:gradFill>
                  <a:gsLst>
                    <a:gs pos="25000">
                      <a:srgbClr val="7B46D0">
                        <a:satMod val="155000"/>
                      </a:srgbClr>
                    </a:gs>
                    <a:gs pos="100000">
                      <a:srgbClr val="7B46D0">
                        <a:shade val="45000"/>
                        <a:satMod val="165000"/>
                      </a:srgbClr>
                    </a:gs>
                  </a:gsLst>
                  <a:lin ang="5400000"/>
                </a:gradFill>
                <a:effectLst>
                  <a:outerShdw blurRad="76200" dist="50800" dir="5400000" algn="tl" rotWithShape="0">
                    <a:srgbClr val="000000">
                      <a:alpha val="65000"/>
                    </a:srgbClr>
                  </a:outerShdw>
                </a:effectLst>
                <a:latin typeface="Arial" pitchFamily="34" charset="0"/>
              </a:rPr>
              <a:t>Assertiveness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001483"/>
                                        </p:tgtEl>
                                        <p:attrNameLst>
                                          <p:attrName>style.visibility</p:attrName>
                                        </p:attrNameLst>
                                      </p:cBhvr>
                                      <p:to>
                                        <p:strVal val="visible"/>
                                      </p:to>
                                    </p:set>
                                    <p:anim calcmode="lin" valueType="num">
                                      <p:cBhvr additive="base">
                                        <p:cTn id="7" dur="500" fill="hold"/>
                                        <p:tgtEl>
                                          <p:spTgt spid="1001483"/>
                                        </p:tgtEl>
                                        <p:attrNameLst>
                                          <p:attrName>ppt_x</p:attrName>
                                        </p:attrNameLst>
                                      </p:cBhvr>
                                      <p:tavLst>
                                        <p:tav tm="0">
                                          <p:val>
                                            <p:strVal val="0-#ppt_w/2"/>
                                          </p:val>
                                        </p:tav>
                                        <p:tav tm="100000">
                                          <p:val>
                                            <p:strVal val="#ppt_x"/>
                                          </p:val>
                                        </p:tav>
                                      </p:tavLst>
                                    </p:anim>
                                    <p:anim calcmode="lin" valueType="num">
                                      <p:cBhvr additive="base">
                                        <p:cTn id="8" dur="500" fill="hold"/>
                                        <p:tgtEl>
                                          <p:spTgt spid="100148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001479"/>
                                        </p:tgtEl>
                                        <p:attrNameLst>
                                          <p:attrName>style.visibility</p:attrName>
                                        </p:attrNameLst>
                                      </p:cBhvr>
                                      <p:to>
                                        <p:strVal val="visible"/>
                                      </p:to>
                                    </p:set>
                                    <p:anim calcmode="lin" valueType="num">
                                      <p:cBhvr additive="base">
                                        <p:cTn id="13" dur="500" fill="hold"/>
                                        <p:tgtEl>
                                          <p:spTgt spid="1001479"/>
                                        </p:tgtEl>
                                        <p:attrNameLst>
                                          <p:attrName>ppt_x</p:attrName>
                                        </p:attrNameLst>
                                      </p:cBhvr>
                                      <p:tavLst>
                                        <p:tav tm="0">
                                          <p:val>
                                            <p:strVal val="0-#ppt_w/2"/>
                                          </p:val>
                                        </p:tav>
                                        <p:tav tm="100000">
                                          <p:val>
                                            <p:strVal val="#ppt_x"/>
                                          </p:val>
                                        </p:tav>
                                      </p:tavLst>
                                    </p:anim>
                                    <p:anim calcmode="lin" valueType="num">
                                      <p:cBhvr additive="base">
                                        <p:cTn id="14" dur="500" fill="hold"/>
                                        <p:tgtEl>
                                          <p:spTgt spid="100147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001475"/>
                                        </p:tgtEl>
                                        <p:attrNameLst>
                                          <p:attrName>style.visibility</p:attrName>
                                        </p:attrNameLst>
                                      </p:cBhvr>
                                      <p:to>
                                        <p:strVal val="visible"/>
                                      </p:to>
                                    </p:set>
                                    <p:anim calcmode="lin" valueType="num">
                                      <p:cBhvr additive="base">
                                        <p:cTn id="19" dur="500" fill="hold"/>
                                        <p:tgtEl>
                                          <p:spTgt spid="1001475"/>
                                        </p:tgtEl>
                                        <p:attrNameLst>
                                          <p:attrName>ppt_x</p:attrName>
                                        </p:attrNameLst>
                                      </p:cBhvr>
                                      <p:tavLst>
                                        <p:tav tm="0">
                                          <p:val>
                                            <p:strVal val="0-#ppt_w/2"/>
                                          </p:val>
                                        </p:tav>
                                        <p:tav tm="100000">
                                          <p:val>
                                            <p:strVal val="#ppt_x"/>
                                          </p:val>
                                        </p:tav>
                                      </p:tavLst>
                                    </p:anim>
                                    <p:anim calcmode="lin" valueType="num">
                                      <p:cBhvr additive="base">
                                        <p:cTn id="20" dur="500" fill="hold"/>
                                        <p:tgtEl>
                                          <p:spTgt spid="10014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2"/>
          <p:cNvSpPr txBox="1">
            <a:spLocks noChangeArrowheads="1"/>
          </p:cNvSpPr>
          <p:nvPr/>
        </p:nvSpPr>
        <p:spPr bwMode="auto">
          <a:xfrm>
            <a:off x="620713" y="359569"/>
            <a:ext cx="7986712" cy="765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9pPr>
          </a:lstStyle>
          <a:p>
            <a:pPr eaLnBrk="1" hangingPunct="1">
              <a:defRPr/>
            </a:pPr>
            <a:r>
              <a:rPr lang="en-GB" sz="5400" b="1" kern="0" dirty="0" smtClean="0">
                <a:solidFill>
                  <a:srgbClr val="FFC000"/>
                </a:solidFill>
                <a:latin typeface="Arial Rounded MT Bold" pitchFamily="34" charset="0"/>
                <a:cs typeface="Times New Roman" pitchFamily="18" charset="0"/>
              </a:rPr>
              <a:t>Basic Assertion Tips</a:t>
            </a:r>
          </a:p>
        </p:txBody>
      </p:sp>
      <p:sp>
        <p:nvSpPr>
          <p:cNvPr id="8" name="Rectangle 3"/>
          <p:cNvSpPr txBox="1">
            <a:spLocks noChangeArrowheads="1"/>
          </p:cNvSpPr>
          <p:nvPr/>
        </p:nvSpPr>
        <p:spPr bwMode="auto">
          <a:xfrm>
            <a:off x="727869" y="1508720"/>
            <a:ext cx="77724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itchFamily="2" charset="2"/>
              <a:buBlip>
                <a:blip r:embed="rId2"/>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3"/>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4"/>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4"/>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4"/>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4"/>
              </a:buBlip>
              <a:defRPr sz="2000">
                <a:solidFill>
                  <a:schemeClr val="tx1"/>
                </a:solidFill>
                <a:effectLst>
                  <a:outerShdw blurRad="38100" dist="38100" dir="2700000" algn="tl">
                    <a:srgbClr val="000000"/>
                  </a:outerShdw>
                </a:effectLst>
                <a:latin typeface="+mn-lt"/>
              </a:defRPr>
            </a:lvl9pPr>
          </a:lstStyle>
          <a:p>
            <a:pPr eaLnBrk="1" hangingPunct="1">
              <a:buFont typeface="Arial" panose="020B0604020202020204" pitchFamily="34" charset="0"/>
              <a:buChar char="•"/>
              <a:defRPr/>
            </a:pPr>
            <a:r>
              <a:rPr lang="en-GB" sz="2500" kern="0" dirty="0" smtClean="0">
                <a:effectLst/>
              </a:rPr>
              <a:t>Use ‘I’ statements (not ‘You...’).</a:t>
            </a:r>
          </a:p>
          <a:p>
            <a:pPr eaLnBrk="1" hangingPunct="1">
              <a:buFont typeface="Arial" panose="020B0604020202020204" pitchFamily="34" charset="0"/>
              <a:buChar char="•"/>
              <a:defRPr/>
            </a:pPr>
            <a:r>
              <a:rPr lang="en-GB" sz="2500" kern="0" dirty="0" smtClean="0">
                <a:effectLst/>
              </a:rPr>
              <a:t>Say “I need you to…” rather than “I want you to…” to amplify your assertion.</a:t>
            </a:r>
          </a:p>
          <a:p>
            <a:pPr eaLnBrk="1" hangingPunct="1">
              <a:buFont typeface="Arial" panose="020B0604020202020204" pitchFamily="34" charset="0"/>
              <a:buChar char="•"/>
              <a:defRPr/>
            </a:pPr>
            <a:r>
              <a:rPr lang="en-GB" sz="2500" kern="0" dirty="0" smtClean="0">
                <a:effectLst/>
              </a:rPr>
              <a:t>Say ‘thanks’ rather than ‘please’. </a:t>
            </a:r>
          </a:p>
          <a:p>
            <a:pPr eaLnBrk="1" hangingPunct="1">
              <a:buFont typeface="Arial" panose="020B0604020202020204" pitchFamily="34" charset="0"/>
              <a:buChar char="•"/>
              <a:defRPr/>
            </a:pPr>
            <a:r>
              <a:rPr lang="en-GB" sz="2500" kern="0" dirty="0" smtClean="0">
                <a:effectLst/>
              </a:rPr>
              <a:t>Say which behaviours you want to see, then praise them when you see them. </a:t>
            </a:r>
          </a:p>
          <a:p>
            <a:pPr eaLnBrk="1" hangingPunct="1">
              <a:buFont typeface="Arial" panose="020B0604020202020204" pitchFamily="34" charset="0"/>
              <a:buChar char="•"/>
              <a:defRPr/>
            </a:pPr>
            <a:r>
              <a:rPr lang="en-GB" sz="2500" kern="0" dirty="0" smtClean="0">
                <a:effectLst/>
              </a:rPr>
              <a:t>Speak in a calm, clear voice.</a:t>
            </a:r>
          </a:p>
          <a:p>
            <a:pPr eaLnBrk="1" hangingPunct="1">
              <a:buFont typeface="Arial" panose="020B0604020202020204" pitchFamily="34" charset="0"/>
              <a:buChar char="•"/>
              <a:defRPr/>
            </a:pPr>
            <a:r>
              <a:rPr lang="en-GB" sz="2500" kern="0" dirty="0" smtClean="0">
                <a:effectLst/>
              </a:rPr>
              <a:t>Public praise &amp; private sanctions.  Deal with as much as possible as discretely as possible.</a:t>
            </a:r>
          </a:p>
          <a:p>
            <a:pPr eaLnBrk="1" hangingPunct="1">
              <a:buFont typeface="Arial" panose="020B0604020202020204" pitchFamily="34" charset="0"/>
              <a:buChar char="•"/>
              <a:defRPr/>
            </a:pPr>
            <a:r>
              <a:rPr lang="en-GB" sz="2500" kern="0" dirty="0" smtClean="0">
                <a:effectLst/>
              </a:rPr>
              <a:t>Criticise the behaviour, not the person.</a:t>
            </a:r>
          </a:p>
        </p:txBody>
      </p:sp>
    </p:spTree>
    <p:extLst>
      <p:ext uri="{BB962C8B-B14F-4D97-AF65-F5344CB8AC3E}">
        <p14:creationId xmlns:p14="http://schemas.microsoft.com/office/powerpoint/2010/main" val="569667699"/>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52226" name="Picture 2" descr="j0422532"/>
          <p:cNvPicPr>
            <a:picLocks noChangeAspect="1" noChangeArrowheads="1"/>
          </p:cNvPicPr>
          <p:nvPr/>
        </p:nvPicPr>
        <p:blipFill>
          <a:blip r:embed="rId2">
            <a:extLst>
              <a:ext uri="{28A0092B-C50C-407E-A947-70E740481C1C}">
                <a14:useLocalDpi xmlns:a14="http://schemas.microsoft.com/office/drawing/2010/main" val="0"/>
              </a:ext>
            </a:extLst>
          </a:blip>
          <a:srcRect t="11073" b="22145"/>
          <a:stretch>
            <a:fillRect/>
          </a:stretch>
        </p:blipFill>
        <p:spPr bwMode="auto">
          <a:xfrm>
            <a:off x="0" y="1828800"/>
            <a:ext cx="6934200" cy="462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7" name="Text Box 3"/>
          <p:cNvSpPr txBox="1">
            <a:spLocks noChangeArrowheads="1"/>
          </p:cNvSpPr>
          <p:nvPr/>
        </p:nvSpPr>
        <p:spPr bwMode="auto">
          <a:xfrm>
            <a:off x="4067175" y="404813"/>
            <a:ext cx="4648200" cy="199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n-GB" sz="5000">
                <a:solidFill>
                  <a:srgbClr val="000000"/>
                </a:solidFill>
                <a:latin typeface="Arial Rounded MT Bold" pitchFamily="34" charset="0"/>
              </a:rPr>
              <a:t>Managing</a:t>
            </a:r>
          </a:p>
          <a:p>
            <a:pPr algn="ctr">
              <a:spcBef>
                <a:spcPct val="50000"/>
              </a:spcBef>
            </a:pPr>
            <a:r>
              <a:rPr lang="en-GB" sz="5000">
                <a:solidFill>
                  <a:srgbClr val="000000"/>
                </a:solidFill>
                <a:latin typeface="Arial Rounded MT Bold" pitchFamily="34" charset="0"/>
              </a:rPr>
              <a:t>Behaviour</a:t>
            </a:r>
            <a:endParaRPr lang="en-GB" sz="3200">
              <a:solidFill>
                <a:srgbClr val="000000"/>
              </a:solidFill>
              <a:latin typeface="Arial Rounded MT Bold" pitchFamily="34" charset="0"/>
            </a:endParaRPr>
          </a:p>
        </p:txBody>
      </p:sp>
      <p:sp>
        <p:nvSpPr>
          <p:cNvPr id="52228" name="Line 4"/>
          <p:cNvSpPr>
            <a:spLocks noChangeShapeType="1"/>
          </p:cNvSpPr>
          <p:nvPr/>
        </p:nvSpPr>
        <p:spPr bwMode="auto">
          <a:xfrm flipV="1">
            <a:off x="4572000" y="1844675"/>
            <a:ext cx="3657600" cy="228600"/>
          </a:xfrm>
          <a:prstGeom prst="line">
            <a:avLst/>
          </a:prstGeom>
          <a:noFill/>
          <a:ln w="508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229" name="WordArt 5"/>
          <p:cNvSpPr>
            <a:spLocks noChangeArrowheads="1" noChangeShapeType="1" noTextEdit="1"/>
          </p:cNvSpPr>
          <p:nvPr/>
        </p:nvSpPr>
        <p:spPr bwMode="auto">
          <a:xfrm>
            <a:off x="4492625" y="2565400"/>
            <a:ext cx="3967163" cy="838200"/>
          </a:xfrm>
          <a:prstGeom prst="rect">
            <a:avLst/>
          </a:prstGeom>
        </p:spPr>
        <p:txBody>
          <a:bodyPr wrap="none" fromWordArt="1">
            <a:prstTxWarp prst="textPlain">
              <a:avLst>
                <a:gd name="adj" fmla="val 50000"/>
              </a:avLst>
            </a:prstTxWarp>
          </a:bodyPr>
          <a:lstStyle/>
          <a:p>
            <a:pPr algn="ctr"/>
            <a:r>
              <a:rPr lang="en-GB" sz="3600" b="1" kern="10">
                <a:ln w="9525">
                  <a:solidFill>
                    <a:srgbClr val="000000"/>
                  </a:solidFill>
                  <a:round/>
                  <a:headEnd/>
                  <a:tailEnd/>
                </a:ln>
                <a:solidFill>
                  <a:srgbClr val="FF0000"/>
                </a:solidFill>
                <a:latin typeface="Bradley Hand ITC"/>
              </a:rPr>
              <a:t>Relationships</a:t>
            </a:r>
          </a:p>
        </p:txBody>
      </p:sp>
      <p:sp>
        <p:nvSpPr>
          <p:cNvPr id="52230" name="Text Box 6"/>
          <p:cNvSpPr txBox="1">
            <a:spLocks noChangeArrowheads="1"/>
          </p:cNvSpPr>
          <p:nvPr/>
        </p:nvSpPr>
        <p:spPr bwMode="auto">
          <a:xfrm>
            <a:off x="5292725" y="4868863"/>
            <a:ext cx="3384550"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b="1" i="1">
                <a:solidFill>
                  <a:srgbClr val="000000"/>
                </a:solidFill>
              </a:rPr>
              <a:t>‘The only thing that works for me is to form a relationship with the students.’</a:t>
            </a:r>
            <a:r>
              <a:rPr lang="en-GB" b="1">
                <a:solidFill>
                  <a:srgbClr val="000000"/>
                </a:solidFill>
              </a:rPr>
              <a:t> </a:t>
            </a:r>
          </a:p>
          <a:p>
            <a:pPr eaLnBrk="1" hangingPunct="1">
              <a:spcBef>
                <a:spcPct val="50000"/>
              </a:spcBef>
            </a:pPr>
            <a:r>
              <a:rPr lang="en-GB" b="1">
                <a:solidFill>
                  <a:srgbClr val="000000"/>
                </a:solidFill>
              </a:rPr>
              <a:t>– Member of staff          (Grace Academy Solihull)</a:t>
            </a:r>
          </a:p>
        </p:txBody>
      </p:sp>
      <p:pic>
        <p:nvPicPr>
          <p:cNvPr id="52231" name="Picture 2" descr="tommyCooper_2283678b"/>
          <p:cNvPicPr>
            <a:picLocks noChangeAspect="1" noChangeArrowheads="1"/>
          </p:cNvPicPr>
          <p:nvPr/>
        </p:nvPicPr>
        <p:blipFill>
          <a:blip r:embed="rId3">
            <a:extLst>
              <a:ext uri="{28A0092B-C50C-407E-A947-70E740481C1C}">
                <a14:useLocalDpi xmlns:a14="http://schemas.microsoft.com/office/drawing/2010/main" val="0"/>
              </a:ext>
            </a:extLst>
          </a:blip>
          <a:srcRect l="21957" r="13908"/>
          <a:stretch>
            <a:fillRect/>
          </a:stretch>
        </p:blipFill>
        <p:spPr bwMode="auto">
          <a:xfrm>
            <a:off x="0" y="0"/>
            <a:ext cx="1979613" cy="192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Oval Callout 8"/>
          <p:cNvSpPr/>
          <p:nvPr/>
        </p:nvSpPr>
        <p:spPr>
          <a:xfrm>
            <a:off x="1296988" y="90488"/>
            <a:ext cx="2735262" cy="1106487"/>
          </a:xfrm>
          <a:prstGeom prst="wedgeEllipseCallout">
            <a:avLst>
              <a:gd name="adj1" fmla="val -50759"/>
              <a:gd name="adj2" fmla="val 30009"/>
            </a:avLst>
          </a:prstGeom>
          <a:solidFill>
            <a:schemeClr val="tx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endParaRPr>
          </a:p>
        </p:txBody>
      </p:sp>
      <p:sp>
        <p:nvSpPr>
          <p:cNvPr id="10" name="Rectangle 9"/>
          <p:cNvSpPr/>
          <p:nvPr/>
        </p:nvSpPr>
        <p:spPr>
          <a:xfrm>
            <a:off x="1331640" y="77235"/>
            <a:ext cx="2666066" cy="892552"/>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600" b="1" spc="50" dirty="0">
                <a:ln w="11430"/>
                <a:gradFill>
                  <a:gsLst>
                    <a:gs pos="25000">
                      <a:srgbClr val="7B46D0">
                        <a:satMod val="155000"/>
                      </a:srgbClr>
                    </a:gs>
                    <a:gs pos="100000">
                      <a:srgbClr val="7B46D0">
                        <a:shade val="45000"/>
                        <a:satMod val="165000"/>
                      </a:srgbClr>
                    </a:gs>
                  </a:gsLst>
                  <a:lin ang="5400000"/>
                </a:gradFill>
                <a:effectLst>
                  <a:outerShdw blurRad="76200" dist="50800" dir="5400000" algn="tl" rotWithShape="0">
                    <a:srgbClr val="000000">
                      <a:alpha val="65000"/>
                    </a:srgbClr>
                  </a:outerShdw>
                </a:effectLst>
                <a:latin typeface="Arial" pitchFamily="34" charset="0"/>
              </a:rPr>
              <a:t>Positive relationships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53250" name="Picture 2" descr="pt-piggy-bank-pin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0"/>
            <a:ext cx="6781800" cy="678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3267" name="Rectangle 3"/>
          <p:cNvSpPr>
            <a:spLocks noGrp="1" noChangeArrowheads="1"/>
          </p:cNvSpPr>
          <p:nvPr>
            <p:ph type="title"/>
          </p:nvPr>
        </p:nvSpPr>
        <p:spPr>
          <a:xfrm>
            <a:off x="2438400" y="2819400"/>
            <a:ext cx="5029200" cy="2286000"/>
          </a:xfrm>
        </p:spPr>
        <p:txBody>
          <a:bodyPr/>
          <a:lstStyle/>
          <a:p>
            <a:pPr eaLnBrk="1" hangingPunct="1">
              <a:defRPr/>
            </a:pPr>
            <a:r>
              <a:rPr lang="en-GB" sz="5400" dirty="0" smtClean="0">
                <a:solidFill>
                  <a:srgbClr val="FF99FF"/>
                </a:solidFill>
                <a:effectLst>
                  <a:outerShdw blurRad="38100" dist="38100" dir="2700000" algn="tl">
                    <a:srgbClr val="C0C0C0"/>
                  </a:outerShdw>
                </a:effectLst>
                <a:latin typeface="Arial Rounded MT Bold" pitchFamily="34" charset="0"/>
              </a:rPr>
              <a:t>The ‘Relationship Bank’</a:t>
            </a:r>
            <a:endParaRPr lang="en-GB" dirty="0" smtClean="0">
              <a:effectLst>
                <a:outerShdw blurRad="38100" dist="38100" dir="2700000" algn="tl">
                  <a:srgbClr val="C0C0C0"/>
                </a:outerShdw>
              </a:effectLst>
              <a:latin typeface="Arial Rounded MT Bold" pitchFamily="34" charset="0"/>
            </a:endParaRPr>
          </a:p>
        </p:txBody>
      </p:sp>
    </p:spTree>
  </p:cSld>
  <p:clrMapOvr>
    <a:masterClrMapping/>
  </p:clrMapOvr>
  <p:transition>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5562600" y="6248400"/>
            <a:ext cx="3505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50000"/>
              </a:spcBef>
            </a:pPr>
            <a:r>
              <a:rPr lang="en-GB" b="1" i="1"/>
              <a:t>Johann Wolfgang von Goethe</a:t>
            </a:r>
          </a:p>
        </p:txBody>
      </p:sp>
      <p:pic>
        <p:nvPicPr>
          <p:cNvPr id="51203" name="Picture 3" descr="Goethe_(Stieler_18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28600"/>
            <a:ext cx="5272088" cy="643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4" name="AutoShape 4"/>
          <p:cNvSpPr>
            <a:spLocks noChangeArrowheads="1"/>
          </p:cNvSpPr>
          <p:nvPr/>
        </p:nvSpPr>
        <p:spPr bwMode="auto">
          <a:xfrm>
            <a:off x="5486400" y="1412875"/>
            <a:ext cx="3581400" cy="4724400"/>
          </a:xfrm>
          <a:prstGeom prst="wedgeRoundRectCallout">
            <a:avLst>
              <a:gd name="adj1" fmla="val -100593"/>
              <a:gd name="adj2" fmla="val -29380"/>
              <a:gd name="adj3" fmla="val 16667"/>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r>
              <a:rPr lang="en-GB" sz="3200" b="1" i="1">
                <a:solidFill>
                  <a:srgbClr val="000000"/>
                </a:solidFill>
              </a:rPr>
              <a:t>"Treat people as if they were what they ought to be and you help them to become what they are capable of being."</a:t>
            </a:r>
            <a:endParaRPr lang="en-GB" sz="3200" b="1">
              <a:solidFill>
                <a:srgbClr val="000000"/>
              </a:solidFill>
              <a:latin typeface="Arial Rounded MT Bold" pitchFamily="34" charset="0"/>
            </a:endParaRPr>
          </a:p>
        </p:txBody>
      </p:sp>
      <p:sp>
        <p:nvSpPr>
          <p:cNvPr id="3" name="Rectangle 2"/>
          <p:cNvSpPr/>
          <p:nvPr/>
        </p:nvSpPr>
        <p:spPr>
          <a:xfrm>
            <a:off x="1475656" y="116632"/>
            <a:ext cx="6408713" cy="646331"/>
          </a:xfrm>
          <a:prstGeom prst="rect">
            <a:avLst/>
          </a:prstGeom>
          <a:noFill/>
        </p:spPr>
        <p:txBody>
          <a:bodyPr>
            <a:spAutoFit/>
          </a:bodyPr>
          <a:lstStyle/>
          <a:p>
            <a:pPr algn="ctr">
              <a:defRPr/>
            </a:pPr>
            <a:r>
              <a:rPr lang="en-US" sz="3600" b="1" u="sng" dirty="0">
                <a:ln w="10160">
                  <a:solidFill>
                    <a:schemeClr val="accent1"/>
                  </a:solidFill>
                  <a:prstDash val="solid"/>
                </a:ln>
                <a:solidFill>
                  <a:srgbClr val="FFFFFF"/>
                </a:solidFill>
                <a:effectLst>
                  <a:outerShdw blurRad="38100" dist="32000" dir="5400000" algn="tl">
                    <a:srgbClr val="000000">
                      <a:alpha val="30000"/>
                    </a:srgbClr>
                  </a:outerShdw>
                </a:effectLst>
              </a:rPr>
              <a:t>The ‘Expectancy Effect’</a:t>
            </a:r>
          </a:p>
        </p:txBody>
      </p:sp>
    </p:spTree>
    <p:extLst>
      <p:ext uri="{BB962C8B-B14F-4D97-AF65-F5344CB8AC3E}">
        <p14:creationId xmlns:p14="http://schemas.microsoft.com/office/powerpoint/2010/main" val="20485035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22" name="Rectangle 1026"/>
          <p:cNvSpPr>
            <a:spLocks noGrp="1" noChangeArrowheads="1"/>
          </p:cNvSpPr>
          <p:nvPr>
            <p:ph type="title"/>
          </p:nvPr>
        </p:nvSpPr>
        <p:spPr>
          <a:xfrm>
            <a:off x="406400" y="457200"/>
            <a:ext cx="8509000" cy="1143000"/>
          </a:xfrm>
        </p:spPr>
        <p:txBody>
          <a:bodyPr/>
          <a:lstStyle/>
          <a:p>
            <a:pPr>
              <a:defRPr/>
            </a:pPr>
            <a:r>
              <a:rPr lang="en-GB" sz="5400" dirty="0">
                <a:solidFill>
                  <a:srgbClr val="FFFF00"/>
                </a:solidFill>
                <a:latin typeface="Arial Rounded MT Bold" pitchFamily="34" charset="0"/>
              </a:rPr>
              <a:t>The Behaviour </a:t>
            </a:r>
            <a:r>
              <a:rPr lang="en-GB" sz="5400" dirty="0" smtClean="0">
                <a:solidFill>
                  <a:srgbClr val="FFFF00"/>
                </a:solidFill>
                <a:latin typeface="Arial Rounded MT Bold" pitchFamily="34" charset="0"/>
              </a:rPr>
              <a:t>Plan – </a:t>
            </a:r>
            <a:r>
              <a:rPr lang="en-GB" sz="5400" dirty="0" err="1" smtClean="0">
                <a:solidFill>
                  <a:srgbClr val="FFFF00"/>
                </a:solidFill>
                <a:latin typeface="Arial Rounded MT Bold" pitchFamily="34" charset="0"/>
              </a:rPr>
              <a:t>Classwide</a:t>
            </a:r>
            <a:endParaRPr lang="en-GB" dirty="0">
              <a:solidFill>
                <a:srgbClr val="FFFF00"/>
              </a:solidFill>
            </a:endParaRPr>
          </a:p>
        </p:txBody>
      </p:sp>
      <p:sp>
        <p:nvSpPr>
          <p:cNvPr id="389123" name="Rectangle 1027"/>
          <p:cNvSpPr>
            <a:spLocks noGrp="1" noChangeArrowheads="1"/>
          </p:cNvSpPr>
          <p:nvPr>
            <p:ph type="body" idx="1"/>
          </p:nvPr>
        </p:nvSpPr>
        <p:spPr>
          <a:xfrm>
            <a:off x="4648200" y="1905000"/>
            <a:ext cx="4114800" cy="4419600"/>
          </a:xfrm>
          <a:ln w="38100">
            <a:solidFill>
              <a:schemeClr val="tx1"/>
            </a:solidFill>
            <a:miter lim="800000"/>
            <a:headEnd/>
            <a:tailEnd/>
          </a:ln>
        </p:spPr>
        <p:txBody>
          <a:bodyPr/>
          <a:lstStyle/>
          <a:p>
            <a:pPr>
              <a:buClr>
                <a:schemeClr val="tx1"/>
              </a:buClr>
              <a:buFont typeface="Wingdings" pitchFamily="2" charset="2"/>
              <a:buNone/>
              <a:defRPr/>
            </a:pPr>
            <a:r>
              <a:rPr lang="en-GB" b="1" u="sng"/>
              <a:t>Benefits:</a:t>
            </a:r>
          </a:p>
          <a:p>
            <a:pPr>
              <a:buClr>
                <a:schemeClr val="tx1"/>
              </a:buClr>
              <a:buFont typeface="Wingdings" pitchFamily="2" charset="2"/>
              <a:buChar char="v"/>
              <a:defRPr/>
            </a:pPr>
            <a:r>
              <a:rPr lang="en-GB" sz="2400" b="1"/>
              <a:t>Promotes consistency.</a:t>
            </a:r>
          </a:p>
          <a:p>
            <a:pPr>
              <a:buClr>
                <a:schemeClr val="tx1"/>
              </a:buClr>
              <a:buFont typeface="Wingdings" pitchFamily="2" charset="2"/>
              <a:buChar char="v"/>
              <a:defRPr/>
            </a:pPr>
            <a:r>
              <a:rPr lang="en-GB" sz="2400" b="1"/>
              <a:t>Protects the rights of students.</a:t>
            </a:r>
          </a:p>
          <a:p>
            <a:pPr>
              <a:buClr>
                <a:schemeClr val="tx1"/>
              </a:buClr>
              <a:buFont typeface="Wingdings" pitchFamily="2" charset="2"/>
              <a:buChar char="v"/>
              <a:defRPr/>
            </a:pPr>
            <a:r>
              <a:rPr lang="en-GB" sz="2400" b="1"/>
              <a:t>Proactive, not reactive.</a:t>
            </a:r>
          </a:p>
          <a:p>
            <a:pPr>
              <a:buClr>
                <a:schemeClr val="tx1"/>
              </a:buClr>
              <a:buFont typeface="Wingdings" pitchFamily="2" charset="2"/>
              <a:buChar char="v"/>
              <a:defRPr/>
            </a:pPr>
            <a:r>
              <a:rPr lang="en-GB" sz="2400" b="1"/>
              <a:t>Provides ‘fire-proofing’ against hot emotions.</a:t>
            </a:r>
          </a:p>
          <a:p>
            <a:pPr>
              <a:buClr>
                <a:schemeClr val="tx1"/>
              </a:buClr>
              <a:buFont typeface="Wingdings" pitchFamily="2" charset="2"/>
              <a:buChar char="v"/>
              <a:defRPr/>
            </a:pPr>
            <a:r>
              <a:rPr lang="en-GB" sz="2400" b="1"/>
              <a:t>Provides clarity.</a:t>
            </a:r>
          </a:p>
          <a:p>
            <a:pPr>
              <a:buClr>
                <a:schemeClr val="tx1"/>
              </a:buClr>
              <a:buFont typeface="Wingdings" pitchFamily="2" charset="2"/>
              <a:buChar char="v"/>
              <a:defRPr/>
            </a:pPr>
            <a:r>
              <a:rPr lang="en-GB" sz="2400" b="1"/>
              <a:t>Helps get parental support.</a:t>
            </a:r>
            <a:endParaRPr lang="en-GB" b="1"/>
          </a:p>
          <a:p>
            <a:pPr>
              <a:defRPr/>
            </a:pPr>
            <a:endParaRPr lang="en-GB" b="1"/>
          </a:p>
          <a:p>
            <a:pPr>
              <a:defRPr/>
            </a:pPr>
            <a:endParaRPr lang="en-GB"/>
          </a:p>
        </p:txBody>
      </p:sp>
      <p:sp>
        <p:nvSpPr>
          <p:cNvPr id="389124" name="Text Box 1028"/>
          <p:cNvSpPr txBox="1">
            <a:spLocks noChangeArrowheads="1"/>
          </p:cNvSpPr>
          <p:nvPr/>
        </p:nvSpPr>
        <p:spPr bwMode="auto">
          <a:xfrm>
            <a:off x="990600" y="1905000"/>
            <a:ext cx="3505200" cy="3482975"/>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GB" sz="4000" b="1" u="sng"/>
              <a:t>3 Parts:</a:t>
            </a:r>
          </a:p>
          <a:p>
            <a:pPr>
              <a:spcBef>
                <a:spcPct val="50000"/>
              </a:spcBef>
              <a:buFont typeface="Wingdings 2" pitchFamily="18" charset="2"/>
              <a:buChar char="P"/>
            </a:pPr>
            <a:r>
              <a:rPr lang="en-GB" sz="4000" b="1"/>
              <a:t>Rules</a:t>
            </a:r>
          </a:p>
          <a:p>
            <a:pPr>
              <a:spcBef>
                <a:spcPct val="50000"/>
              </a:spcBef>
              <a:buFont typeface="Wingdings 2" pitchFamily="18" charset="2"/>
              <a:buChar char="P"/>
            </a:pPr>
            <a:r>
              <a:rPr lang="en-GB" sz="4000" b="1"/>
              <a:t>Rewards</a:t>
            </a:r>
          </a:p>
          <a:p>
            <a:pPr>
              <a:spcBef>
                <a:spcPct val="50000"/>
              </a:spcBef>
              <a:buFont typeface="Wingdings 2" pitchFamily="18" charset="2"/>
              <a:buChar char="P"/>
            </a:pPr>
            <a:r>
              <a:rPr lang="en-GB" sz="4000" b="1"/>
              <a:t>Sanctions</a:t>
            </a:r>
            <a:endParaRPr lang="en-GB" sz="3200" b="1">
              <a:latin typeface="Arial Rounded MT Bold"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9124"/>
                                        </p:tgtEl>
                                        <p:attrNameLst>
                                          <p:attrName>style.visibility</p:attrName>
                                        </p:attrNameLst>
                                      </p:cBhvr>
                                      <p:to>
                                        <p:strVal val="visible"/>
                                      </p:to>
                                    </p:set>
                                    <p:anim calcmode="lin" valueType="num">
                                      <p:cBhvr additive="base">
                                        <p:cTn id="7" dur="500" fill="hold"/>
                                        <p:tgtEl>
                                          <p:spTgt spid="389124"/>
                                        </p:tgtEl>
                                        <p:attrNameLst>
                                          <p:attrName>ppt_x</p:attrName>
                                        </p:attrNameLst>
                                      </p:cBhvr>
                                      <p:tavLst>
                                        <p:tav tm="0">
                                          <p:val>
                                            <p:strVal val="0-#ppt_w/2"/>
                                          </p:val>
                                        </p:tav>
                                        <p:tav tm="100000">
                                          <p:val>
                                            <p:strVal val="#ppt_x"/>
                                          </p:val>
                                        </p:tav>
                                      </p:tavLst>
                                    </p:anim>
                                    <p:anim calcmode="lin" valueType="num">
                                      <p:cBhvr additive="base">
                                        <p:cTn id="8" dur="500" fill="hold"/>
                                        <p:tgtEl>
                                          <p:spTgt spid="38912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9123"/>
                                        </p:tgtEl>
                                        <p:attrNameLst>
                                          <p:attrName>style.visibility</p:attrName>
                                        </p:attrNameLst>
                                      </p:cBhvr>
                                      <p:to>
                                        <p:strVal val="visible"/>
                                      </p:to>
                                    </p:set>
                                    <p:anim calcmode="lin" valueType="num">
                                      <p:cBhvr additive="base">
                                        <p:cTn id="13" dur="500" fill="hold"/>
                                        <p:tgtEl>
                                          <p:spTgt spid="389123"/>
                                        </p:tgtEl>
                                        <p:attrNameLst>
                                          <p:attrName>ppt_x</p:attrName>
                                        </p:attrNameLst>
                                      </p:cBhvr>
                                      <p:tavLst>
                                        <p:tav tm="0">
                                          <p:val>
                                            <p:strVal val="0-#ppt_w/2"/>
                                          </p:val>
                                        </p:tav>
                                        <p:tav tm="100000">
                                          <p:val>
                                            <p:strVal val="#ppt_x"/>
                                          </p:val>
                                        </p:tav>
                                      </p:tavLst>
                                    </p:anim>
                                    <p:anim calcmode="lin" valueType="num">
                                      <p:cBhvr additive="base">
                                        <p:cTn id="14" dur="500" fill="hold"/>
                                        <p:tgtEl>
                                          <p:spTgt spid="3891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23" grpId="0" animBg="1" autoUpdateAnimBg="0"/>
      <p:bldP spid="389124" grpId="0" animBg="1"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43.4|33.5|17.5|13.2"/>
</p:tagLst>
</file>

<file path=ppt/theme/theme1.xml><?xml version="1.0" encoding="utf-8"?>
<a:theme xmlns:a="http://schemas.openxmlformats.org/drawingml/2006/main" name="Digital Dots">
  <a:themeElements>
    <a:clrScheme name="Digital Dots 2">
      <a:dk1>
        <a:srgbClr val="5B5B89"/>
      </a:dk1>
      <a:lt1>
        <a:srgbClr val="FFFFFF"/>
      </a:lt1>
      <a:dk2>
        <a:srgbClr val="666699"/>
      </a:dk2>
      <a:lt2>
        <a:srgbClr val="DFDEF6"/>
      </a:lt2>
      <a:accent1>
        <a:srgbClr val="6666FF"/>
      </a:accent1>
      <a:accent2>
        <a:srgbClr val="52527C"/>
      </a:accent2>
      <a:accent3>
        <a:srgbClr val="B8B8CA"/>
      </a:accent3>
      <a:accent4>
        <a:srgbClr val="DADADA"/>
      </a:accent4>
      <a:accent5>
        <a:srgbClr val="B8B8FF"/>
      </a:accent5>
      <a:accent6>
        <a:srgbClr val="494970"/>
      </a:accent6>
      <a:hlink>
        <a:srgbClr val="9999FF"/>
      </a:hlink>
      <a:folHlink>
        <a:srgbClr val="CCCCFF"/>
      </a:folHlink>
    </a:clrScheme>
    <a:fontScheme name="Digital Do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gital Dots 1">
        <a:dk1>
          <a:srgbClr val="00008A"/>
        </a:dk1>
        <a:lt1>
          <a:srgbClr val="FFFFFF"/>
        </a:lt1>
        <a:dk2>
          <a:srgbClr val="000099"/>
        </a:dk2>
        <a:lt2>
          <a:srgbClr val="FFFFFF"/>
        </a:lt2>
        <a:accent1>
          <a:srgbClr val="0099FF"/>
        </a:accent1>
        <a:accent2>
          <a:srgbClr val="00007A"/>
        </a:accent2>
        <a:accent3>
          <a:srgbClr val="AAAACA"/>
        </a:accent3>
        <a:accent4>
          <a:srgbClr val="DADADA"/>
        </a:accent4>
        <a:accent5>
          <a:srgbClr val="AACAFF"/>
        </a:accent5>
        <a:accent6>
          <a:srgbClr val="00006E"/>
        </a:accent6>
        <a:hlink>
          <a:srgbClr val="EAEAEA"/>
        </a:hlink>
        <a:folHlink>
          <a:srgbClr val="FFCC00"/>
        </a:folHlink>
      </a:clrScheme>
      <a:clrMap bg1="dk2" tx1="lt1" bg2="dk1" tx2="lt2" accent1="accent1" accent2="accent2" accent3="accent3" accent4="accent4" accent5="accent5" accent6="accent6" hlink="hlink" folHlink="folHlink"/>
    </a:extraClrScheme>
    <a:extraClrScheme>
      <a:clrScheme name="Digital Dots 2">
        <a:dk1>
          <a:srgbClr val="5B5B89"/>
        </a:dk1>
        <a:lt1>
          <a:srgbClr val="FFFFFF"/>
        </a:lt1>
        <a:dk2>
          <a:srgbClr val="666699"/>
        </a:dk2>
        <a:lt2>
          <a:srgbClr val="DFDEF6"/>
        </a:lt2>
        <a:accent1>
          <a:srgbClr val="6666FF"/>
        </a:accent1>
        <a:accent2>
          <a:srgbClr val="52527C"/>
        </a:accent2>
        <a:accent3>
          <a:srgbClr val="B8B8CA"/>
        </a:accent3>
        <a:accent4>
          <a:srgbClr val="DADADA"/>
        </a:accent4>
        <a:accent5>
          <a:srgbClr val="B8B8FF"/>
        </a:accent5>
        <a:accent6>
          <a:srgbClr val="494970"/>
        </a:accent6>
        <a:hlink>
          <a:srgbClr val="9999FF"/>
        </a:hlink>
        <a:folHlink>
          <a:srgbClr val="CCCCFF"/>
        </a:folHlink>
      </a:clrScheme>
      <a:clrMap bg1="dk2" tx1="lt1" bg2="dk1" tx2="lt2" accent1="accent1" accent2="accent2" accent3="accent3" accent4="accent4" accent5="accent5" accent6="accent6" hlink="hlink" folHlink="folHlink"/>
    </a:extraClrScheme>
    <a:extraClrScheme>
      <a:clrScheme name="Digital Dots 3">
        <a:dk1>
          <a:srgbClr val="700000"/>
        </a:dk1>
        <a:lt1>
          <a:srgbClr val="FFFFFF"/>
        </a:lt1>
        <a:dk2>
          <a:srgbClr val="800000"/>
        </a:dk2>
        <a:lt2>
          <a:srgbClr val="FFFFCC"/>
        </a:lt2>
        <a:accent1>
          <a:srgbClr val="BE7960"/>
        </a:accent1>
        <a:accent2>
          <a:srgbClr val="600000"/>
        </a:accent2>
        <a:accent3>
          <a:srgbClr val="C0AAAA"/>
        </a:accent3>
        <a:accent4>
          <a:srgbClr val="DADADA"/>
        </a:accent4>
        <a:accent5>
          <a:srgbClr val="DBBEB6"/>
        </a:accent5>
        <a:accent6>
          <a:srgbClr val="560000"/>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gital Dots 4">
        <a:dk1>
          <a:srgbClr val="000000"/>
        </a:dk1>
        <a:lt1>
          <a:srgbClr val="FDEB9D"/>
        </a:lt1>
        <a:dk2>
          <a:srgbClr val="000000"/>
        </a:dk2>
        <a:lt2>
          <a:srgbClr val="E0CE82"/>
        </a:lt2>
        <a:accent1>
          <a:srgbClr val="EAEAEA"/>
        </a:accent1>
        <a:accent2>
          <a:srgbClr val="C2B476"/>
        </a:accent2>
        <a:accent3>
          <a:srgbClr val="FEF3CC"/>
        </a:accent3>
        <a:accent4>
          <a:srgbClr val="000000"/>
        </a:accent4>
        <a:accent5>
          <a:srgbClr val="F3F3F3"/>
        </a:accent5>
        <a:accent6>
          <a:srgbClr val="B0A36A"/>
        </a:accent6>
        <a:hlink>
          <a:srgbClr val="A47900"/>
        </a:hlink>
        <a:folHlink>
          <a:srgbClr val="8C8900"/>
        </a:folHlink>
      </a:clrScheme>
      <a:clrMap bg1="lt1" tx1="dk1" bg2="lt2" tx2="dk2" accent1="accent1" accent2="accent2" accent3="accent3" accent4="accent4" accent5="accent5" accent6="accent6" hlink="hlink" folHlink="folHlink"/>
    </a:extraClrScheme>
    <a:extraClrScheme>
      <a:clrScheme name="Digital Dots 5">
        <a:dk1>
          <a:srgbClr val="5B5E52"/>
        </a:dk1>
        <a:lt1>
          <a:srgbClr val="FFFFFF"/>
        </a:lt1>
        <a:dk2>
          <a:srgbClr val="686B5D"/>
        </a:dk2>
        <a:lt2>
          <a:srgbClr val="CCD5C7"/>
        </a:lt2>
        <a:accent1>
          <a:srgbClr val="809EA8"/>
        </a:accent1>
        <a:accent2>
          <a:srgbClr val="4F5147"/>
        </a:accent2>
        <a:accent3>
          <a:srgbClr val="B9BAB6"/>
        </a:accent3>
        <a:accent4>
          <a:srgbClr val="DADADA"/>
        </a:accent4>
        <a:accent5>
          <a:srgbClr val="C0CCD1"/>
        </a:accent5>
        <a:accent6>
          <a:srgbClr val="47493F"/>
        </a:accent6>
        <a:hlink>
          <a:srgbClr val="AAA854"/>
        </a:hlink>
        <a:folHlink>
          <a:srgbClr val="E1D09F"/>
        </a:folHlink>
      </a:clrScheme>
      <a:clrMap bg1="dk2" tx1="lt1" bg2="dk1" tx2="lt2" accent1="accent1" accent2="accent2" accent3="accent3" accent4="accent4" accent5="accent5" accent6="accent6" hlink="hlink" folHlink="folHlink"/>
    </a:extraClrScheme>
    <a:extraClrScheme>
      <a:clrScheme name="Digital Dots 6">
        <a:dk1>
          <a:srgbClr val="46532B"/>
        </a:dk1>
        <a:lt1>
          <a:srgbClr val="FFFFFF"/>
        </a:lt1>
        <a:dk2>
          <a:srgbClr val="4E5D31"/>
        </a:dk2>
        <a:lt2>
          <a:srgbClr val="FFFFCC"/>
        </a:lt2>
        <a:accent1>
          <a:srgbClr val="8F8C00"/>
        </a:accent1>
        <a:accent2>
          <a:srgbClr val="424F29"/>
        </a:accent2>
        <a:accent3>
          <a:srgbClr val="B2B6AD"/>
        </a:accent3>
        <a:accent4>
          <a:srgbClr val="DADADA"/>
        </a:accent4>
        <a:accent5>
          <a:srgbClr val="C6C5AA"/>
        </a:accent5>
        <a:accent6>
          <a:srgbClr val="3B4724"/>
        </a:accent6>
        <a:hlink>
          <a:srgbClr val="33CC33"/>
        </a:hlink>
        <a:folHlink>
          <a:srgbClr val="00A1B2"/>
        </a:folHlink>
      </a:clrScheme>
      <a:clrMap bg1="dk2" tx1="lt1" bg2="dk1" tx2="lt2" accent1="accent1" accent2="accent2" accent3="accent3" accent4="accent4" accent5="accent5" accent6="accent6" hlink="hlink" folHlink="folHlink"/>
    </a:extraClrScheme>
    <a:extraClrScheme>
      <a:clrScheme name="Digital Dots 7">
        <a:dk1>
          <a:srgbClr val="007673"/>
        </a:dk1>
        <a:lt1>
          <a:srgbClr val="FFFFFF"/>
        </a:lt1>
        <a:dk2>
          <a:srgbClr val="008080"/>
        </a:dk2>
        <a:lt2>
          <a:srgbClr val="FFFF99"/>
        </a:lt2>
        <a:accent1>
          <a:srgbClr val="33CCCC"/>
        </a:accent1>
        <a:accent2>
          <a:srgbClr val="006462"/>
        </a:accent2>
        <a:accent3>
          <a:srgbClr val="AAC0C0"/>
        </a:accent3>
        <a:accent4>
          <a:srgbClr val="DADADA"/>
        </a:accent4>
        <a:accent5>
          <a:srgbClr val="ADE2E2"/>
        </a:accent5>
        <a:accent6>
          <a:srgbClr val="005A58"/>
        </a:accent6>
        <a:hlink>
          <a:srgbClr val="FFCC00"/>
        </a:hlink>
        <a:folHlink>
          <a:srgbClr val="CC3300"/>
        </a:folHlink>
      </a:clrScheme>
      <a:clrMap bg1="dk2" tx1="lt1" bg2="dk1" tx2="lt2" accent1="accent1" accent2="accent2" accent3="accent3" accent4="accent4" accent5="accent5" accent6="accent6" hlink="hlink" folHlink="folHlink"/>
    </a:extraClrScheme>
    <a:extraClrScheme>
      <a:clrScheme name="Digital Dots 8">
        <a:dk1>
          <a:srgbClr val="000000"/>
        </a:dk1>
        <a:lt1>
          <a:srgbClr val="E6F8F4"/>
        </a:lt1>
        <a:dk2>
          <a:srgbClr val="000000"/>
        </a:dk2>
        <a:lt2>
          <a:srgbClr val="C5DBD6"/>
        </a:lt2>
        <a:accent1>
          <a:srgbClr val="CCFF99"/>
        </a:accent1>
        <a:accent2>
          <a:srgbClr val="ACBAB7"/>
        </a:accent2>
        <a:accent3>
          <a:srgbClr val="F0FBF8"/>
        </a:accent3>
        <a:accent4>
          <a:srgbClr val="000000"/>
        </a:accent4>
        <a:accent5>
          <a:srgbClr val="E2FFCA"/>
        </a:accent5>
        <a:accent6>
          <a:srgbClr val="9BA8A6"/>
        </a:accent6>
        <a:hlink>
          <a:srgbClr val="008080"/>
        </a:hlink>
        <a:folHlink>
          <a:srgbClr val="0066CC"/>
        </a:folHlink>
      </a:clrScheme>
      <a:clrMap bg1="lt1" tx1="dk1" bg2="lt2" tx2="dk2" accent1="accent1" accent2="accent2" accent3="accent3" accent4="accent4" accent5="accent5" accent6="accent6" hlink="hlink" folHlink="folHlink"/>
    </a:extraClrScheme>
    <a:extraClrScheme>
      <a:clrScheme name="Digital Dots 9">
        <a:dk1>
          <a:srgbClr val="000000"/>
        </a:dk1>
        <a:lt1>
          <a:srgbClr val="EAEAEA"/>
        </a:lt1>
        <a:dk2>
          <a:srgbClr val="000000"/>
        </a:dk2>
        <a:lt2>
          <a:srgbClr val="D1D1D1"/>
        </a:lt2>
        <a:accent1>
          <a:srgbClr val="CCECFF"/>
        </a:accent1>
        <a:accent2>
          <a:srgbClr val="B2B2B2"/>
        </a:accent2>
        <a:accent3>
          <a:srgbClr val="F3F3F3"/>
        </a:accent3>
        <a:accent4>
          <a:srgbClr val="000000"/>
        </a:accent4>
        <a:accent5>
          <a:srgbClr val="E2F4FF"/>
        </a:accent5>
        <a:accent6>
          <a:srgbClr val="A1A1A1"/>
        </a:accent6>
        <a:hlink>
          <a:srgbClr val="7200E4"/>
        </a:hlink>
        <a:folHlink>
          <a:srgbClr val="00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Slit">
  <a:themeElements>
    <a:clrScheme name="Slit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fontScheme name="Slit">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lit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clrMap bg1="dk2" tx1="lt1" bg2="dk1" tx2="lt2" accent1="accent1" accent2="accent2" accent3="accent3" accent4="accent4" accent5="accent5" accent6="accent6" hlink="hlink" folHlink="folHlink"/>
    </a:extraClrScheme>
    <a:extraClrScheme>
      <a:clrScheme name="Slit 2">
        <a:dk1>
          <a:srgbClr val="674E2F"/>
        </a:dk1>
        <a:lt1>
          <a:srgbClr val="FFFFFF"/>
        </a:lt1>
        <a:dk2>
          <a:srgbClr val="533F27"/>
        </a:dk2>
        <a:lt2>
          <a:srgbClr val="D8B274"/>
        </a:lt2>
        <a:accent1>
          <a:srgbClr val="CC9900"/>
        </a:accent1>
        <a:accent2>
          <a:srgbClr val="8F5F2F"/>
        </a:accent2>
        <a:accent3>
          <a:srgbClr val="B3AFAC"/>
        </a:accent3>
        <a:accent4>
          <a:srgbClr val="DADADA"/>
        </a:accent4>
        <a:accent5>
          <a:srgbClr val="E2CAAA"/>
        </a:accent5>
        <a:accent6>
          <a:srgbClr val="81552A"/>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lit 3">
        <a:dk1>
          <a:srgbClr val="646464"/>
        </a:dk1>
        <a:lt1>
          <a:srgbClr val="FFFFFF"/>
        </a:lt1>
        <a:dk2>
          <a:srgbClr val="545454"/>
        </a:dk2>
        <a:lt2>
          <a:srgbClr val="D4D4CE"/>
        </a:lt2>
        <a:accent1>
          <a:srgbClr val="49747D"/>
        </a:accent1>
        <a:accent2>
          <a:srgbClr val="8F9699"/>
        </a:accent2>
        <a:accent3>
          <a:srgbClr val="B3B3B3"/>
        </a:accent3>
        <a:accent4>
          <a:srgbClr val="DADADA"/>
        </a:accent4>
        <a:accent5>
          <a:srgbClr val="B1BCBF"/>
        </a:accent5>
        <a:accent6>
          <a:srgbClr val="81878A"/>
        </a:accent6>
        <a:hlink>
          <a:srgbClr val="8DC4D7"/>
        </a:hlink>
        <a:folHlink>
          <a:srgbClr val="7FB97F"/>
        </a:folHlink>
      </a:clrScheme>
      <a:clrMap bg1="dk2" tx1="lt1" bg2="dk1" tx2="lt2" accent1="accent1" accent2="accent2" accent3="accent3" accent4="accent4" accent5="accent5" accent6="accent6" hlink="hlink" folHlink="folHlink"/>
    </a:extraClrScheme>
    <a:extraClrScheme>
      <a:clrScheme name="Slit 4">
        <a:dk1>
          <a:srgbClr val="3A7400"/>
        </a:dk1>
        <a:lt1>
          <a:srgbClr val="FFFFFF"/>
        </a:lt1>
        <a:dk2>
          <a:srgbClr val="2E5C00"/>
        </a:dk2>
        <a:lt2>
          <a:srgbClr val="FFFFFF"/>
        </a:lt2>
        <a:accent1>
          <a:srgbClr val="79CA02"/>
        </a:accent1>
        <a:accent2>
          <a:srgbClr val="008080"/>
        </a:accent2>
        <a:accent3>
          <a:srgbClr val="ADB5AA"/>
        </a:accent3>
        <a:accent4>
          <a:srgbClr val="DADADA"/>
        </a:accent4>
        <a:accent5>
          <a:srgbClr val="BEE1AA"/>
        </a:accent5>
        <a:accent6>
          <a:srgbClr val="007373"/>
        </a:accent6>
        <a:hlink>
          <a:srgbClr val="A8DE0E"/>
        </a:hlink>
        <a:folHlink>
          <a:srgbClr val="00CC66"/>
        </a:folHlink>
      </a:clrScheme>
      <a:clrMap bg1="dk2" tx1="lt1" bg2="dk1" tx2="lt2" accent1="accent1" accent2="accent2" accent3="accent3" accent4="accent4" accent5="accent5" accent6="accent6" hlink="hlink" folHlink="folHlink"/>
    </a:extraClrScheme>
    <a:extraClrScheme>
      <a:clrScheme name="Slit 5">
        <a:dk1>
          <a:srgbClr val="008885"/>
        </a:dk1>
        <a:lt1>
          <a:srgbClr val="FFFFFF"/>
        </a:lt1>
        <a:dk2>
          <a:srgbClr val="007572"/>
        </a:dk2>
        <a:lt2>
          <a:srgbClr val="FFFF99"/>
        </a:lt2>
        <a:accent1>
          <a:srgbClr val="33CCCC"/>
        </a:accent1>
        <a:accent2>
          <a:srgbClr val="6D6FC7"/>
        </a:accent2>
        <a:accent3>
          <a:srgbClr val="AABDBC"/>
        </a:accent3>
        <a:accent4>
          <a:srgbClr val="DADADA"/>
        </a:accent4>
        <a:accent5>
          <a:srgbClr val="ADE2E2"/>
        </a:accent5>
        <a:accent6>
          <a:srgbClr val="6264B4"/>
        </a:accent6>
        <a:hlink>
          <a:srgbClr val="FFFFCC"/>
        </a:hlink>
        <a:folHlink>
          <a:srgbClr val="00FF00"/>
        </a:folHlink>
      </a:clrScheme>
      <a:clrMap bg1="dk2" tx1="lt1" bg2="dk1" tx2="lt2" accent1="accent1" accent2="accent2" accent3="accent3" accent4="accent4" accent5="accent5" accent6="accent6" hlink="hlink" folHlink="folHlink"/>
    </a:extraClrScheme>
    <a:extraClrScheme>
      <a:clrScheme name="Slit 6">
        <a:dk1>
          <a:srgbClr val="0000AC"/>
        </a:dk1>
        <a:lt1>
          <a:srgbClr val="FFFFFF"/>
        </a:lt1>
        <a:dk2>
          <a:srgbClr val="000086"/>
        </a:dk2>
        <a:lt2>
          <a:srgbClr val="CCFFFF"/>
        </a:lt2>
        <a:accent1>
          <a:srgbClr val="0099FF"/>
        </a:accent1>
        <a:accent2>
          <a:srgbClr val="00B000"/>
        </a:accent2>
        <a:accent3>
          <a:srgbClr val="AAAAC3"/>
        </a:accent3>
        <a:accent4>
          <a:srgbClr val="DADADA"/>
        </a:accent4>
        <a:accent5>
          <a:srgbClr val="AACAFF"/>
        </a:accent5>
        <a:accent6>
          <a:srgbClr val="009F00"/>
        </a:accent6>
        <a:hlink>
          <a:srgbClr val="FFE701"/>
        </a:hlink>
        <a:folHlink>
          <a:srgbClr val="FF9900"/>
        </a:folHlink>
      </a:clrScheme>
      <a:clrMap bg1="dk2" tx1="lt1" bg2="dk1" tx2="lt2" accent1="accent1" accent2="accent2" accent3="accent3" accent4="accent4" accent5="accent5" accent6="accent6" hlink="hlink" folHlink="folHlink"/>
    </a:extraClrScheme>
    <a:extraClrScheme>
      <a:clrScheme name="Slit 7">
        <a:dk1>
          <a:srgbClr val="7474A2"/>
        </a:dk1>
        <a:lt1>
          <a:srgbClr val="FFFFFF"/>
        </a:lt1>
        <a:dk2>
          <a:srgbClr val="5E5E8E"/>
        </a:dk2>
        <a:lt2>
          <a:srgbClr val="D1D1DF"/>
        </a:lt2>
        <a:accent1>
          <a:srgbClr val="CC66FF"/>
        </a:accent1>
        <a:accent2>
          <a:srgbClr val="6666FF"/>
        </a:accent2>
        <a:accent3>
          <a:srgbClr val="B6B6C6"/>
        </a:accent3>
        <a:accent4>
          <a:srgbClr val="DADADA"/>
        </a:accent4>
        <a:accent5>
          <a:srgbClr val="E2B8FF"/>
        </a:accent5>
        <a:accent6>
          <a:srgbClr val="5C5CE7"/>
        </a:accent6>
        <a:hlink>
          <a:srgbClr val="FFCC99"/>
        </a:hlink>
        <a:folHlink>
          <a:srgbClr val="CCCCFF"/>
        </a:folHlink>
      </a:clrScheme>
      <a:clrMap bg1="dk2" tx1="lt1" bg2="dk1" tx2="lt2" accent1="accent1" accent2="accent2" accent3="accent3" accent4="accent4" accent5="accent5" accent6="accent6" hlink="hlink" folHlink="folHlink"/>
    </a:extraClrScheme>
    <a:extraClrScheme>
      <a:clrScheme name="Slit 8">
        <a:dk1>
          <a:srgbClr val="000000"/>
        </a:dk1>
        <a:lt1>
          <a:srgbClr val="D0DAE2"/>
        </a:lt1>
        <a:dk2>
          <a:srgbClr val="000000"/>
        </a:dk2>
        <a:lt2>
          <a:srgbClr val="E7EDF1"/>
        </a:lt2>
        <a:accent1>
          <a:srgbClr val="33CCCC"/>
        </a:accent1>
        <a:accent2>
          <a:srgbClr val="0099CC"/>
        </a:accent2>
        <a:accent3>
          <a:srgbClr val="E4EAEE"/>
        </a:accent3>
        <a:accent4>
          <a:srgbClr val="000000"/>
        </a:accent4>
        <a:accent5>
          <a:srgbClr val="ADE2E2"/>
        </a:accent5>
        <a:accent6>
          <a:srgbClr val="008AB9"/>
        </a:accent6>
        <a:hlink>
          <a:srgbClr val="3333CC"/>
        </a:hlink>
        <a:folHlink>
          <a:srgbClr val="008080"/>
        </a:folHlink>
      </a:clrScheme>
      <a:clrMap bg1="lt1" tx1="dk1" bg2="lt2" tx2="dk2" accent1="accent1" accent2="accent2" accent3="accent3" accent4="accent4" accent5="accent5" accent6="accent6" hlink="hlink" folHlink="folHlink"/>
    </a:extraClrScheme>
    <a:extraClrScheme>
      <a:clrScheme name="Slit 9">
        <a:dk1>
          <a:srgbClr val="000000"/>
        </a:dk1>
        <a:lt1>
          <a:srgbClr val="FFFFFF"/>
        </a:lt1>
        <a:dk2>
          <a:srgbClr val="000000"/>
        </a:dk2>
        <a:lt2>
          <a:srgbClr val="E6E6E6"/>
        </a:lt2>
        <a:accent1>
          <a:srgbClr val="66CCFF"/>
        </a:accent1>
        <a:accent2>
          <a:srgbClr val="9999FF"/>
        </a:accent2>
        <a:accent3>
          <a:srgbClr val="FFFFFF"/>
        </a:accent3>
        <a:accent4>
          <a:srgbClr val="000000"/>
        </a:accent4>
        <a:accent5>
          <a:srgbClr val="B8E2FF"/>
        </a:accent5>
        <a:accent6>
          <a:srgbClr val="8A8AE7"/>
        </a:accent6>
        <a:hlink>
          <a:srgbClr val="3333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Beam">
  <a:themeElements>
    <a:clrScheme name="1_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1_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1_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1_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1_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1_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1_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1_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1_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1_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Beam">
  <a:themeElements>
    <a:clrScheme name="1_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1_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1_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1_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1_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1_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1_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1_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1_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1_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Digital Dots</Template>
  <TotalTime>801</TotalTime>
  <Words>1111</Words>
  <Application>Microsoft Office PowerPoint</Application>
  <PresentationFormat>On-screen Show (4:3)</PresentationFormat>
  <Paragraphs>268</Paragraphs>
  <Slides>26</Slides>
  <Notes>10</Notes>
  <HiddenSlides>0</HiddenSlides>
  <MMClips>0</MMClips>
  <ScaleCrop>false</ScaleCrop>
  <HeadingPairs>
    <vt:vector size="8" baseType="variant">
      <vt:variant>
        <vt:lpstr>Fonts Used</vt:lpstr>
      </vt:variant>
      <vt:variant>
        <vt:i4>10</vt:i4>
      </vt:variant>
      <vt:variant>
        <vt:lpstr>Theme</vt:lpstr>
      </vt:variant>
      <vt:variant>
        <vt:i4>4</vt:i4>
      </vt:variant>
      <vt:variant>
        <vt:lpstr>Embedded OLE Servers</vt:lpstr>
      </vt:variant>
      <vt:variant>
        <vt:i4>1</vt:i4>
      </vt:variant>
      <vt:variant>
        <vt:lpstr>Slide Titles</vt:lpstr>
      </vt:variant>
      <vt:variant>
        <vt:i4>26</vt:i4>
      </vt:variant>
    </vt:vector>
  </HeadingPairs>
  <TitlesOfParts>
    <vt:vector size="41" baseType="lpstr">
      <vt:lpstr>Arial</vt:lpstr>
      <vt:lpstr>Arial Black</vt:lpstr>
      <vt:lpstr>Arial Rounded MT Bold</vt:lpstr>
      <vt:lpstr>Bradley Hand ITC</vt:lpstr>
      <vt:lpstr>Cooper Black</vt:lpstr>
      <vt:lpstr>Niamey</vt:lpstr>
      <vt:lpstr>Tahoma</vt:lpstr>
      <vt:lpstr>Times New Roman</vt:lpstr>
      <vt:lpstr>Wingdings</vt:lpstr>
      <vt:lpstr>Wingdings 2</vt:lpstr>
      <vt:lpstr>Digital Dots</vt:lpstr>
      <vt:lpstr>Slit</vt:lpstr>
      <vt:lpstr>1_Beam</vt:lpstr>
      <vt:lpstr>2_Beam</vt:lpstr>
      <vt:lpstr>Clip</vt:lpstr>
      <vt:lpstr>PowerPoint Presentation</vt:lpstr>
      <vt:lpstr>PowerPoint Presentation</vt:lpstr>
      <vt:lpstr>Power Bases</vt:lpstr>
      <vt:lpstr>Response Styles</vt:lpstr>
      <vt:lpstr>PowerPoint Presentation</vt:lpstr>
      <vt:lpstr>PowerPoint Presentation</vt:lpstr>
      <vt:lpstr>The ‘Relationship Bank’</vt:lpstr>
      <vt:lpstr>PowerPoint Presentation</vt:lpstr>
      <vt:lpstr>The Behaviour Plan – Classwide</vt:lpstr>
      <vt:lpstr>The Individual  Behaviour Plan</vt:lpstr>
      <vt:lpstr>PowerPoint Presentation</vt:lpstr>
      <vt:lpstr>PowerPoint Presentation</vt:lpstr>
      <vt:lpstr>PowerPoint Presentation</vt:lpstr>
      <vt:lpstr>Indirect Intervention</vt:lpstr>
      <vt:lpstr>PowerPoint Presentation</vt:lpstr>
      <vt:lpstr>PowerPoint Presentation</vt:lpstr>
      <vt:lpstr>PowerPoint Presentation</vt:lpstr>
      <vt:lpstr>PowerPoint Presentation</vt:lpstr>
      <vt:lpstr>Sanctions</vt:lpstr>
      <vt:lpstr>PowerPoint Presentation</vt:lpstr>
      <vt:lpstr>PowerPoint Presentation</vt:lpstr>
      <vt:lpstr>PowerPoint Presentation</vt:lpstr>
      <vt:lpstr>PowerPoint Presentation</vt:lpstr>
      <vt:lpstr>The Most Helpful Response To Approaching a Student in Crisis</vt:lpstr>
      <vt:lpstr>PowerPoint Presentation</vt:lpstr>
      <vt:lpstr>PowerPoint Presentation</vt:lpstr>
    </vt:vector>
  </TitlesOfParts>
  <Company>Solihull MBC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Use Of Force To Control Or Restrain Pupils</dc:title>
  <dc:creator>mstiles</dc:creator>
  <cp:lastModifiedBy>Thompson, Rachel</cp:lastModifiedBy>
  <cp:revision>185</cp:revision>
  <dcterms:created xsi:type="dcterms:W3CDTF">2009-03-09T09:18:43Z</dcterms:created>
  <dcterms:modified xsi:type="dcterms:W3CDTF">2017-06-28T12:04:03Z</dcterms:modified>
</cp:coreProperties>
</file>