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90B53-0BF0-434D-AD07-219065E0D92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8C213-7E69-40A8-B2FE-D99BAA53F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75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72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56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48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" y="1478609"/>
            <a:ext cx="12191540" cy="5846319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57543" y="239802"/>
            <a:ext cx="11505877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2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(text heavy 3 column)</a:t>
            </a:r>
          </a:p>
          <a:p>
            <a:pPr lvl="0"/>
            <a:endParaRPr lang="en-US" dirty="0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357545" y="961556"/>
            <a:ext cx="11505877" cy="4909627"/>
          </a:xfrm>
          <a:prstGeom prst="rect">
            <a:avLst/>
          </a:prstGeom>
        </p:spPr>
        <p:txBody>
          <a:bodyPr numCol="3" spcCol="180000"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6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961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38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57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2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50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45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59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8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663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C3D25-048F-4582-9637-0616AA27EDB5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48455-54CA-4286-86F7-7328E431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1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3"/>
          <a:srcRect l="11996" r="9215"/>
          <a:stretch/>
        </p:blipFill>
        <p:spPr bwMode="auto">
          <a:xfrm>
            <a:off x="1468581" y="648834"/>
            <a:ext cx="8294255" cy="5273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C2EE20E-9B2A-4660-AF46-73FFB7DE2FB4}"/>
              </a:ext>
            </a:extLst>
          </p:cNvPr>
          <p:cNvSpPr txBox="1">
            <a:spLocks/>
          </p:cNvSpPr>
          <p:nvPr/>
        </p:nvSpPr>
        <p:spPr>
          <a:xfrm>
            <a:off x="222249" y="332509"/>
            <a:ext cx="9060296" cy="632650"/>
          </a:xfrm>
          <a:prstGeom prst="rect">
            <a:avLst/>
          </a:prstGeom>
        </p:spPr>
        <p:txBody>
          <a:bodyPr vert="horz" lIns="121920" tIns="60960" rIns="121920" bIns="60960" rtlCol="0" anchor="b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spcBef>
                <a:spcPct val="0"/>
              </a:spcBef>
              <a:spcAft>
                <a:spcPts val="800"/>
              </a:spcAft>
              <a:buNone/>
            </a:pPr>
            <a:r>
              <a:rPr lang="en-US" sz="4667" b="1" dirty="0" smtClean="0">
                <a:latin typeface="+mj-lt"/>
                <a:ea typeface="+mj-ea"/>
                <a:cs typeface="+mj-cs"/>
              </a:rPr>
              <a:t>What 3 words your trainees have said about you</a:t>
            </a:r>
            <a:endParaRPr lang="en-US" sz="4667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477769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4ddb65e9-b0bb-47e2-b504-f823c28997db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Avenir Next</vt:lpstr>
      <vt:lpstr>Avenir Next Demi Bold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Hamer, Kate</dc:creator>
  <cp:lastModifiedBy>Hamer, Kate</cp:lastModifiedBy>
  <cp:revision>2</cp:revision>
  <dcterms:created xsi:type="dcterms:W3CDTF">2021-06-16T20:19:59Z</dcterms:created>
  <dcterms:modified xsi:type="dcterms:W3CDTF">2021-06-16T20:22:07Z</dcterms:modified>
</cp:coreProperties>
</file>