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3" r:id="rId2"/>
    <p:sldMasterId id="2147483685" r:id="rId3"/>
  </p:sldMasterIdLst>
  <p:notesMasterIdLst>
    <p:notesMasterId r:id="rId32"/>
  </p:notesMasterIdLst>
  <p:sldIdLst>
    <p:sldId id="322" r:id="rId4"/>
    <p:sldId id="323" r:id="rId5"/>
    <p:sldId id="319" r:id="rId6"/>
    <p:sldId id="338" r:id="rId7"/>
    <p:sldId id="293" r:id="rId8"/>
    <p:sldId id="320" r:id="rId9"/>
    <p:sldId id="326" r:id="rId10"/>
    <p:sldId id="328" r:id="rId11"/>
    <p:sldId id="335" r:id="rId12"/>
    <p:sldId id="334" r:id="rId13"/>
    <p:sldId id="300" r:id="rId14"/>
    <p:sldId id="329" r:id="rId15"/>
    <p:sldId id="296" r:id="rId16"/>
    <p:sldId id="299" r:id="rId17"/>
    <p:sldId id="324" r:id="rId18"/>
    <p:sldId id="344" r:id="rId19"/>
    <p:sldId id="332" r:id="rId20"/>
    <p:sldId id="325" r:id="rId21"/>
    <p:sldId id="331" r:id="rId22"/>
    <p:sldId id="336" r:id="rId23"/>
    <p:sldId id="337" r:id="rId24"/>
    <p:sldId id="333" r:id="rId25"/>
    <p:sldId id="339" r:id="rId26"/>
    <p:sldId id="340" r:id="rId27"/>
    <p:sldId id="341" r:id="rId28"/>
    <p:sldId id="342" r:id="rId29"/>
    <p:sldId id="343" r:id="rId30"/>
    <p:sldId id="330" r:id="rId3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D737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015" autoAdjust="0"/>
    <p:restoredTop sz="94660"/>
  </p:normalViewPr>
  <p:slideViewPr>
    <p:cSldViewPr snapToGrid="0">
      <p:cViewPr varScale="1">
        <p:scale>
          <a:sx n="74" d="100"/>
          <a:sy n="74" d="100"/>
        </p:scale>
        <p:origin x="672" y="60"/>
      </p:cViewPr>
      <p:guideLst>
        <p:guide orient="horz" pos="2160"/>
        <p:guide pos="3840"/>
      </p:guideLst>
    </p:cSldViewPr>
  </p:slideViewPr>
  <p:notesTextViewPr>
    <p:cViewPr>
      <p:scale>
        <a:sx n="1" d="1"/>
        <a:sy n="1" d="1"/>
      </p:scale>
      <p:origin x="0" y="0"/>
    </p:cViewPr>
  </p:notesTextViewPr>
  <p:sorterViewPr>
    <p:cViewPr>
      <p:scale>
        <a:sx n="100" d="100"/>
        <a:sy n="100" d="100"/>
      </p:scale>
      <p:origin x="0" y="8112"/>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 Type="http://schemas.openxmlformats.org/officeDocument/2006/relationships/slideMaster" Target="slideMasters/slideMaster3.xml"/><Relationship Id="rId21" Type="http://schemas.openxmlformats.org/officeDocument/2006/relationships/slide" Target="slides/slide18.xml"/><Relationship Id="rId34" Type="http://schemas.openxmlformats.org/officeDocument/2006/relationships/viewProps" Target="viewProps.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notesMaster" Target="notesMasters/notesMaster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tableStyles" Target="tableStyles.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1#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2BF7A47-0ADB-4D27-86BD-CA8259B41C1F}" type="doc">
      <dgm:prSet loTypeId="urn:microsoft.com/office/officeart/2005/8/layout/vList5" loCatId="list" qsTypeId="urn:microsoft.com/office/officeart/2005/8/quickstyle/simple1" qsCatId="simple" csTypeId="urn:microsoft.com/office/officeart/2005/8/colors/colorful5" csCatId="colorful" phldr="1"/>
      <dgm:spPr/>
      <dgm:t>
        <a:bodyPr/>
        <a:lstStyle/>
        <a:p>
          <a:endParaRPr lang="en-GB"/>
        </a:p>
      </dgm:t>
    </dgm:pt>
    <dgm:pt modelId="{960CC967-E165-4C05-BC27-1E5F51EF99C0}">
      <dgm:prSet phldrT="[Text]"/>
      <dgm:spPr/>
      <dgm:t>
        <a:bodyPr/>
        <a:lstStyle/>
        <a:p>
          <a:r>
            <a:rPr lang="en-GB" dirty="0" smtClean="0"/>
            <a:t>PG2a</a:t>
          </a:r>
          <a:endParaRPr lang="en-GB" dirty="0"/>
        </a:p>
      </dgm:t>
    </dgm:pt>
    <dgm:pt modelId="{91F1D47B-F8BE-4DE7-BFF6-D055F658C243}" type="parTrans" cxnId="{8627DFAB-ABEB-456C-AC50-6BED9EFE4907}">
      <dgm:prSet/>
      <dgm:spPr/>
      <dgm:t>
        <a:bodyPr/>
        <a:lstStyle/>
        <a:p>
          <a:endParaRPr lang="en-GB"/>
        </a:p>
      </dgm:t>
    </dgm:pt>
    <dgm:pt modelId="{CB56DFEA-4C7E-4D81-9C12-671413ABB2C9}" type="sibTrans" cxnId="{8627DFAB-ABEB-456C-AC50-6BED9EFE4907}">
      <dgm:prSet/>
      <dgm:spPr/>
      <dgm:t>
        <a:bodyPr/>
        <a:lstStyle/>
        <a:p>
          <a:endParaRPr lang="en-GB"/>
        </a:p>
      </dgm:t>
    </dgm:pt>
    <dgm:pt modelId="{685FF82B-4994-477E-AC49-0A71BFA790CB}">
      <dgm:prSet phldrT="[Text]"/>
      <dgm:spPr/>
      <dgm:t>
        <a:bodyPr/>
        <a:lstStyle/>
        <a:p>
          <a:r>
            <a:rPr lang="en-GB" dirty="0" smtClean="0"/>
            <a:t>Introduced during Induction August/September</a:t>
          </a:r>
          <a:endParaRPr lang="en-GB" dirty="0"/>
        </a:p>
      </dgm:t>
    </dgm:pt>
    <dgm:pt modelId="{227141A7-342E-4C01-96DC-C9F1DF0BF360}" type="parTrans" cxnId="{834A7A47-FF5B-48FF-8289-CA13CC9F4BF3}">
      <dgm:prSet/>
      <dgm:spPr/>
      <dgm:t>
        <a:bodyPr/>
        <a:lstStyle/>
        <a:p>
          <a:endParaRPr lang="en-GB"/>
        </a:p>
      </dgm:t>
    </dgm:pt>
    <dgm:pt modelId="{1EF29A3D-6B29-481C-ADB4-C17139ADB7F4}" type="sibTrans" cxnId="{834A7A47-FF5B-48FF-8289-CA13CC9F4BF3}">
      <dgm:prSet/>
      <dgm:spPr/>
      <dgm:t>
        <a:bodyPr/>
        <a:lstStyle/>
        <a:p>
          <a:endParaRPr lang="en-GB"/>
        </a:p>
      </dgm:t>
    </dgm:pt>
    <dgm:pt modelId="{C9D7AAD3-2F5F-4CE0-AF30-2B633A9F674F}">
      <dgm:prSet phldrT="[Text]"/>
      <dgm:spPr/>
      <dgm:t>
        <a:bodyPr/>
        <a:lstStyle/>
        <a:p>
          <a:r>
            <a:rPr lang="en-GB" dirty="0" smtClean="0"/>
            <a:t>Submission: 16</a:t>
          </a:r>
          <a:r>
            <a:rPr lang="en-GB" baseline="30000" dirty="0" smtClean="0"/>
            <a:t>th</a:t>
          </a:r>
          <a:r>
            <a:rPr lang="en-GB" dirty="0" smtClean="0"/>
            <a:t> September</a:t>
          </a:r>
          <a:endParaRPr lang="en-GB" dirty="0"/>
        </a:p>
      </dgm:t>
    </dgm:pt>
    <dgm:pt modelId="{D3DCDA58-1CA0-4BFF-8342-FF00438744CD}" type="parTrans" cxnId="{B833C045-95AE-4D2E-AD74-FDA61B0BBE8B}">
      <dgm:prSet/>
      <dgm:spPr/>
      <dgm:t>
        <a:bodyPr/>
        <a:lstStyle/>
        <a:p>
          <a:endParaRPr lang="en-GB"/>
        </a:p>
      </dgm:t>
    </dgm:pt>
    <dgm:pt modelId="{58D474CB-83F3-4E7D-B094-B16D2AB9C0BD}" type="sibTrans" cxnId="{B833C045-95AE-4D2E-AD74-FDA61B0BBE8B}">
      <dgm:prSet/>
      <dgm:spPr/>
      <dgm:t>
        <a:bodyPr/>
        <a:lstStyle/>
        <a:p>
          <a:endParaRPr lang="en-GB"/>
        </a:p>
      </dgm:t>
    </dgm:pt>
    <dgm:pt modelId="{27D8FF47-7F63-4E71-BEBF-0D78FEC2EA2C}">
      <dgm:prSet phldrT="[Text]"/>
      <dgm:spPr/>
      <dgm:t>
        <a:bodyPr/>
        <a:lstStyle/>
        <a:p>
          <a:r>
            <a:rPr lang="en-GB" dirty="0" smtClean="0"/>
            <a:t>PG1a</a:t>
          </a:r>
          <a:endParaRPr lang="en-GB" dirty="0"/>
        </a:p>
      </dgm:t>
    </dgm:pt>
    <dgm:pt modelId="{75DA5D76-2221-4BFE-975F-47960C1AE04D}" type="parTrans" cxnId="{BAFCB529-3889-46D7-8957-D9DD5D7E70AF}">
      <dgm:prSet/>
      <dgm:spPr/>
      <dgm:t>
        <a:bodyPr/>
        <a:lstStyle/>
        <a:p>
          <a:endParaRPr lang="en-GB"/>
        </a:p>
      </dgm:t>
    </dgm:pt>
    <dgm:pt modelId="{7EAD25F1-E6D8-41B2-AB0D-36DD69B695B5}" type="sibTrans" cxnId="{BAFCB529-3889-46D7-8957-D9DD5D7E70AF}">
      <dgm:prSet/>
      <dgm:spPr/>
      <dgm:t>
        <a:bodyPr/>
        <a:lstStyle/>
        <a:p>
          <a:endParaRPr lang="en-GB"/>
        </a:p>
      </dgm:t>
    </dgm:pt>
    <dgm:pt modelId="{CA9FEA37-A6AD-4EB1-97E5-FAE3AE893AE7}">
      <dgm:prSet phldrT="[Text]"/>
      <dgm:spPr/>
      <dgm:t>
        <a:bodyPr/>
        <a:lstStyle/>
        <a:p>
          <a:r>
            <a:rPr lang="en-GB" dirty="0" smtClean="0"/>
            <a:t>Introduced w/c 17</a:t>
          </a:r>
          <a:r>
            <a:rPr lang="en-GB" baseline="30000" dirty="0" smtClean="0"/>
            <a:t>th</a:t>
          </a:r>
          <a:r>
            <a:rPr lang="en-GB" dirty="0" smtClean="0"/>
            <a:t> September</a:t>
          </a:r>
          <a:endParaRPr lang="en-GB" dirty="0"/>
        </a:p>
      </dgm:t>
    </dgm:pt>
    <dgm:pt modelId="{BA60E566-C819-4634-ABD1-86ED05D95DF9}" type="parTrans" cxnId="{6E9C076E-2B05-4E30-9E44-7C7037BD2184}">
      <dgm:prSet/>
      <dgm:spPr/>
      <dgm:t>
        <a:bodyPr/>
        <a:lstStyle/>
        <a:p>
          <a:endParaRPr lang="en-GB"/>
        </a:p>
      </dgm:t>
    </dgm:pt>
    <dgm:pt modelId="{EAD7B56A-747D-445A-AA45-7B4609428CCB}" type="sibTrans" cxnId="{6E9C076E-2B05-4E30-9E44-7C7037BD2184}">
      <dgm:prSet/>
      <dgm:spPr/>
      <dgm:t>
        <a:bodyPr/>
        <a:lstStyle/>
        <a:p>
          <a:endParaRPr lang="en-GB"/>
        </a:p>
      </dgm:t>
    </dgm:pt>
    <dgm:pt modelId="{BD552553-652D-4108-8F40-C986C28DAA64}">
      <dgm:prSet phldrT="[Text]"/>
      <dgm:spPr/>
      <dgm:t>
        <a:bodyPr/>
        <a:lstStyle/>
        <a:p>
          <a:r>
            <a:rPr lang="en-GB" dirty="0" smtClean="0"/>
            <a:t>Submission: 6</a:t>
          </a:r>
          <a:r>
            <a:rPr lang="en-GB" baseline="30000" dirty="0" smtClean="0"/>
            <a:t>th</a:t>
          </a:r>
          <a:r>
            <a:rPr lang="en-GB" dirty="0" smtClean="0"/>
            <a:t> January</a:t>
          </a:r>
          <a:endParaRPr lang="en-GB" dirty="0"/>
        </a:p>
      </dgm:t>
    </dgm:pt>
    <dgm:pt modelId="{6185BAE0-EE0B-4151-8C9D-92AAD42CCC79}" type="parTrans" cxnId="{B44F8707-0042-46EB-A95A-32CF6043799D}">
      <dgm:prSet/>
      <dgm:spPr/>
      <dgm:t>
        <a:bodyPr/>
        <a:lstStyle/>
        <a:p>
          <a:endParaRPr lang="en-GB"/>
        </a:p>
      </dgm:t>
    </dgm:pt>
    <dgm:pt modelId="{CE12C4A7-07D6-4E65-B7C2-6E814F76EF14}" type="sibTrans" cxnId="{B44F8707-0042-46EB-A95A-32CF6043799D}">
      <dgm:prSet/>
      <dgm:spPr/>
      <dgm:t>
        <a:bodyPr/>
        <a:lstStyle/>
        <a:p>
          <a:endParaRPr lang="en-GB"/>
        </a:p>
      </dgm:t>
    </dgm:pt>
    <dgm:pt modelId="{B09AE2AD-2AB0-44E8-B5A6-36CC8A0FEB79}">
      <dgm:prSet phldrT="[Text]"/>
      <dgm:spPr/>
      <dgm:t>
        <a:bodyPr/>
        <a:lstStyle/>
        <a:p>
          <a:r>
            <a:rPr lang="en-GB" dirty="0" smtClean="0"/>
            <a:t>PG1b</a:t>
          </a:r>
          <a:endParaRPr lang="en-GB" dirty="0"/>
        </a:p>
      </dgm:t>
    </dgm:pt>
    <dgm:pt modelId="{A1CF4E43-6ABE-4664-9434-952D603DDC51}" type="parTrans" cxnId="{6F011503-6BF9-42FE-8B20-8F6B9A8AB7B8}">
      <dgm:prSet/>
      <dgm:spPr/>
      <dgm:t>
        <a:bodyPr/>
        <a:lstStyle/>
        <a:p>
          <a:endParaRPr lang="en-GB"/>
        </a:p>
      </dgm:t>
    </dgm:pt>
    <dgm:pt modelId="{D4068D03-2D27-4EBF-BFF2-00D200574F76}" type="sibTrans" cxnId="{6F011503-6BF9-42FE-8B20-8F6B9A8AB7B8}">
      <dgm:prSet/>
      <dgm:spPr/>
      <dgm:t>
        <a:bodyPr/>
        <a:lstStyle/>
        <a:p>
          <a:endParaRPr lang="en-GB"/>
        </a:p>
      </dgm:t>
    </dgm:pt>
    <dgm:pt modelId="{0F90F42B-C2D1-4223-A22C-1EED07368DAC}">
      <dgm:prSet phldrT="[Text]"/>
      <dgm:spPr/>
      <dgm:t>
        <a:bodyPr/>
        <a:lstStyle/>
        <a:p>
          <a:r>
            <a:rPr lang="en-GB" dirty="0" smtClean="0"/>
            <a:t>Introduced: w/c 29</a:t>
          </a:r>
          <a:r>
            <a:rPr lang="en-GB" baseline="30000" dirty="0" smtClean="0"/>
            <a:t>th</a:t>
          </a:r>
          <a:r>
            <a:rPr lang="en-GB" dirty="0" smtClean="0"/>
            <a:t> April</a:t>
          </a:r>
          <a:endParaRPr lang="en-GB" dirty="0"/>
        </a:p>
      </dgm:t>
    </dgm:pt>
    <dgm:pt modelId="{8B123E2F-68B3-4C9D-812F-03B3F1BF528B}" type="parTrans" cxnId="{2248C31D-E515-4F8D-917E-487324A1D595}">
      <dgm:prSet/>
      <dgm:spPr/>
      <dgm:t>
        <a:bodyPr/>
        <a:lstStyle/>
        <a:p>
          <a:endParaRPr lang="en-GB"/>
        </a:p>
      </dgm:t>
    </dgm:pt>
    <dgm:pt modelId="{66E988BE-67A4-43AA-90B8-1C2A483B1325}" type="sibTrans" cxnId="{2248C31D-E515-4F8D-917E-487324A1D595}">
      <dgm:prSet/>
      <dgm:spPr/>
      <dgm:t>
        <a:bodyPr/>
        <a:lstStyle/>
        <a:p>
          <a:endParaRPr lang="en-GB"/>
        </a:p>
      </dgm:t>
    </dgm:pt>
    <dgm:pt modelId="{37804A13-0E18-49B2-839E-972CFD9750BE}">
      <dgm:prSet phldrT="[Text]"/>
      <dgm:spPr/>
      <dgm:t>
        <a:bodyPr/>
        <a:lstStyle/>
        <a:p>
          <a:r>
            <a:rPr lang="en-GB" dirty="0" smtClean="0"/>
            <a:t>Submission: 2</a:t>
          </a:r>
          <a:r>
            <a:rPr lang="en-GB" baseline="30000" dirty="0" smtClean="0"/>
            <a:t>nd</a:t>
          </a:r>
          <a:r>
            <a:rPr lang="en-GB" dirty="0" smtClean="0"/>
            <a:t> June; Presentation: 3</a:t>
          </a:r>
          <a:r>
            <a:rPr lang="en-GB" baseline="30000" dirty="0" smtClean="0"/>
            <a:t>rd</a:t>
          </a:r>
          <a:r>
            <a:rPr lang="en-GB" dirty="0" smtClean="0"/>
            <a:t> – 27</a:t>
          </a:r>
          <a:r>
            <a:rPr lang="en-GB" baseline="30000" dirty="0" smtClean="0"/>
            <a:t>th</a:t>
          </a:r>
          <a:r>
            <a:rPr lang="en-GB" dirty="0" smtClean="0"/>
            <a:t> June</a:t>
          </a:r>
          <a:endParaRPr lang="en-GB" dirty="0"/>
        </a:p>
      </dgm:t>
    </dgm:pt>
    <dgm:pt modelId="{B96D0B9D-21CE-4DFB-A9D6-B404D5899FC7}" type="parTrans" cxnId="{C505B359-30A1-48BA-B63E-304C3B499C8B}">
      <dgm:prSet/>
      <dgm:spPr/>
      <dgm:t>
        <a:bodyPr/>
        <a:lstStyle/>
        <a:p>
          <a:endParaRPr lang="en-GB"/>
        </a:p>
      </dgm:t>
    </dgm:pt>
    <dgm:pt modelId="{410F5278-C65F-456B-9B32-7474C0177276}" type="sibTrans" cxnId="{C505B359-30A1-48BA-B63E-304C3B499C8B}">
      <dgm:prSet/>
      <dgm:spPr/>
      <dgm:t>
        <a:bodyPr/>
        <a:lstStyle/>
        <a:p>
          <a:endParaRPr lang="en-GB"/>
        </a:p>
      </dgm:t>
    </dgm:pt>
    <dgm:pt modelId="{55B4A0E6-C5BC-4220-9A4D-F3D4B37C2074}">
      <dgm:prSet/>
      <dgm:spPr/>
      <dgm:t>
        <a:bodyPr/>
        <a:lstStyle/>
        <a:p>
          <a:r>
            <a:rPr lang="en-GB" dirty="0" smtClean="0"/>
            <a:t>PG2b</a:t>
          </a:r>
          <a:endParaRPr lang="en-GB" dirty="0"/>
        </a:p>
      </dgm:t>
    </dgm:pt>
    <dgm:pt modelId="{4AF62EEF-9874-43E4-BE70-D15D238CD765}" type="parTrans" cxnId="{FB3D87F0-FFB9-40AC-8EF3-61608761539B}">
      <dgm:prSet/>
      <dgm:spPr/>
      <dgm:t>
        <a:bodyPr/>
        <a:lstStyle/>
        <a:p>
          <a:endParaRPr lang="en-GB"/>
        </a:p>
      </dgm:t>
    </dgm:pt>
    <dgm:pt modelId="{12DF65BF-9998-40EF-8A24-3BBA79EF45CA}" type="sibTrans" cxnId="{FB3D87F0-FFB9-40AC-8EF3-61608761539B}">
      <dgm:prSet/>
      <dgm:spPr/>
      <dgm:t>
        <a:bodyPr/>
        <a:lstStyle/>
        <a:p>
          <a:endParaRPr lang="en-GB"/>
        </a:p>
      </dgm:t>
    </dgm:pt>
    <dgm:pt modelId="{74FDBAA9-E3CE-49FF-9525-F1A3E2D996D9}" type="pres">
      <dgm:prSet presAssocID="{82BF7A47-0ADB-4D27-86BD-CA8259B41C1F}" presName="Name0" presStyleCnt="0">
        <dgm:presLayoutVars>
          <dgm:dir/>
          <dgm:animLvl val="lvl"/>
          <dgm:resizeHandles val="exact"/>
        </dgm:presLayoutVars>
      </dgm:prSet>
      <dgm:spPr/>
      <dgm:t>
        <a:bodyPr/>
        <a:lstStyle/>
        <a:p>
          <a:endParaRPr lang="en-GB"/>
        </a:p>
      </dgm:t>
    </dgm:pt>
    <dgm:pt modelId="{775B5D6E-3D99-49E7-B058-480E4C414FB9}" type="pres">
      <dgm:prSet presAssocID="{960CC967-E165-4C05-BC27-1E5F51EF99C0}" presName="linNode" presStyleCnt="0"/>
      <dgm:spPr/>
    </dgm:pt>
    <dgm:pt modelId="{0A46B477-C66D-4E2D-B976-A29ACA39BFFC}" type="pres">
      <dgm:prSet presAssocID="{960CC967-E165-4C05-BC27-1E5F51EF99C0}" presName="parentText" presStyleLbl="node1" presStyleIdx="0" presStyleCnt="4">
        <dgm:presLayoutVars>
          <dgm:chMax val="1"/>
          <dgm:bulletEnabled val="1"/>
        </dgm:presLayoutVars>
      </dgm:prSet>
      <dgm:spPr/>
      <dgm:t>
        <a:bodyPr/>
        <a:lstStyle/>
        <a:p>
          <a:endParaRPr lang="en-GB"/>
        </a:p>
      </dgm:t>
    </dgm:pt>
    <dgm:pt modelId="{A6E62CAD-4BEC-4C06-93C5-8CBEC43905AD}" type="pres">
      <dgm:prSet presAssocID="{960CC967-E165-4C05-BC27-1E5F51EF99C0}" presName="descendantText" presStyleLbl="alignAccFollowNode1" presStyleIdx="0" presStyleCnt="3">
        <dgm:presLayoutVars>
          <dgm:bulletEnabled val="1"/>
        </dgm:presLayoutVars>
      </dgm:prSet>
      <dgm:spPr/>
      <dgm:t>
        <a:bodyPr/>
        <a:lstStyle/>
        <a:p>
          <a:endParaRPr lang="en-GB"/>
        </a:p>
      </dgm:t>
    </dgm:pt>
    <dgm:pt modelId="{4BC4376C-DB30-4480-8419-1038F8E805B4}" type="pres">
      <dgm:prSet presAssocID="{CB56DFEA-4C7E-4D81-9C12-671413ABB2C9}" presName="sp" presStyleCnt="0"/>
      <dgm:spPr/>
    </dgm:pt>
    <dgm:pt modelId="{64E505FE-8DCC-4B36-9E18-7BAEAD508514}" type="pres">
      <dgm:prSet presAssocID="{27D8FF47-7F63-4E71-BEBF-0D78FEC2EA2C}" presName="linNode" presStyleCnt="0"/>
      <dgm:spPr/>
    </dgm:pt>
    <dgm:pt modelId="{91795C36-D524-4AB6-86BC-4943DABCE3F0}" type="pres">
      <dgm:prSet presAssocID="{27D8FF47-7F63-4E71-BEBF-0D78FEC2EA2C}" presName="parentText" presStyleLbl="node1" presStyleIdx="1" presStyleCnt="4" custLinFactNeighborX="288" custLinFactNeighborY="1851">
        <dgm:presLayoutVars>
          <dgm:chMax val="1"/>
          <dgm:bulletEnabled val="1"/>
        </dgm:presLayoutVars>
      </dgm:prSet>
      <dgm:spPr/>
      <dgm:t>
        <a:bodyPr/>
        <a:lstStyle/>
        <a:p>
          <a:endParaRPr lang="en-GB"/>
        </a:p>
      </dgm:t>
    </dgm:pt>
    <dgm:pt modelId="{777C55F3-B5F0-4D5C-87E9-48EA3D1EE3BE}" type="pres">
      <dgm:prSet presAssocID="{27D8FF47-7F63-4E71-BEBF-0D78FEC2EA2C}" presName="descendantText" presStyleLbl="alignAccFollowNode1" presStyleIdx="1" presStyleCnt="3">
        <dgm:presLayoutVars>
          <dgm:bulletEnabled val="1"/>
        </dgm:presLayoutVars>
      </dgm:prSet>
      <dgm:spPr/>
      <dgm:t>
        <a:bodyPr/>
        <a:lstStyle/>
        <a:p>
          <a:endParaRPr lang="en-GB"/>
        </a:p>
      </dgm:t>
    </dgm:pt>
    <dgm:pt modelId="{604823B6-6795-479F-9A63-6A03A9EBDF8C}" type="pres">
      <dgm:prSet presAssocID="{7EAD25F1-E6D8-41B2-AB0D-36DD69B695B5}" presName="sp" presStyleCnt="0"/>
      <dgm:spPr/>
    </dgm:pt>
    <dgm:pt modelId="{B6D03409-F815-4FE0-BD49-2F93E778A283}" type="pres">
      <dgm:prSet presAssocID="{55B4A0E6-C5BC-4220-9A4D-F3D4B37C2074}" presName="linNode" presStyleCnt="0"/>
      <dgm:spPr/>
    </dgm:pt>
    <dgm:pt modelId="{EE440965-9757-49C4-A4A1-9B348FCAF1C2}" type="pres">
      <dgm:prSet presAssocID="{55B4A0E6-C5BC-4220-9A4D-F3D4B37C2074}" presName="parentText" presStyleLbl="node1" presStyleIdx="2" presStyleCnt="4">
        <dgm:presLayoutVars>
          <dgm:chMax val="1"/>
          <dgm:bulletEnabled val="1"/>
        </dgm:presLayoutVars>
      </dgm:prSet>
      <dgm:spPr/>
      <dgm:t>
        <a:bodyPr/>
        <a:lstStyle/>
        <a:p>
          <a:endParaRPr lang="en-GB"/>
        </a:p>
      </dgm:t>
    </dgm:pt>
    <dgm:pt modelId="{D069255C-DB26-4FBB-807F-DF5A3B549603}" type="pres">
      <dgm:prSet presAssocID="{12DF65BF-9998-40EF-8A24-3BBA79EF45CA}" presName="sp" presStyleCnt="0"/>
      <dgm:spPr/>
    </dgm:pt>
    <dgm:pt modelId="{9B924644-BBAE-4381-A35E-E3AB88FEE2D1}" type="pres">
      <dgm:prSet presAssocID="{B09AE2AD-2AB0-44E8-B5A6-36CC8A0FEB79}" presName="linNode" presStyleCnt="0"/>
      <dgm:spPr/>
    </dgm:pt>
    <dgm:pt modelId="{A58684DC-3D67-4DA5-851D-342EBC2441AA}" type="pres">
      <dgm:prSet presAssocID="{B09AE2AD-2AB0-44E8-B5A6-36CC8A0FEB79}" presName="parentText" presStyleLbl="node1" presStyleIdx="3" presStyleCnt="4">
        <dgm:presLayoutVars>
          <dgm:chMax val="1"/>
          <dgm:bulletEnabled val="1"/>
        </dgm:presLayoutVars>
      </dgm:prSet>
      <dgm:spPr/>
      <dgm:t>
        <a:bodyPr/>
        <a:lstStyle/>
        <a:p>
          <a:endParaRPr lang="en-GB"/>
        </a:p>
      </dgm:t>
    </dgm:pt>
    <dgm:pt modelId="{4EA07485-33DB-44AC-ABE3-49F28B55CD71}" type="pres">
      <dgm:prSet presAssocID="{B09AE2AD-2AB0-44E8-B5A6-36CC8A0FEB79}" presName="descendantText" presStyleLbl="alignAccFollowNode1" presStyleIdx="2" presStyleCnt="3">
        <dgm:presLayoutVars>
          <dgm:bulletEnabled val="1"/>
        </dgm:presLayoutVars>
      </dgm:prSet>
      <dgm:spPr/>
      <dgm:t>
        <a:bodyPr/>
        <a:lstStyle/>
        <a:p>
          <a:endParaRPr lang="en-GB"/>
        </a:p>
      </dgm:t>
    </dgm:pt>
  </dgm:ptLst>
  <dgm:cxnLst>
    <dgm:cxn modelId="{28C011EC-A848-448B-9895-D61F037B5103}" type="presOf" srcId="{CA9FEA37-A6AD-4EB1-97E5-FAE3AE893AE7}" destId="{777C55F3-B5F0-4D5C-87E9-48EA3D1EE3BE}" srcOrd="0" destOrd="0" presId="urn:microsoft.com/office/officeart/2005/8/layout/vList5"/>
    <dgm:cxn modelId="{EF95574F-9FA1-41E5-B0ED-35EB78E96380}" type="presOf" srcId="{960CC967-E165-4C05-BC27-1E5F51EF99C0}" destId="{0A46B477-C66D-4E2D-B976-A29ACA39BFFC}" srcOrd="0" destOrd="0" presId="urn:microsoft.com/office/officeart/2005/8/layout/vList5"/>
    <dgm:cxn modelId="{B833C045-95AE-4D2E-AD74-FDA61B0BBE8B}" srcId="{960CC967-E165-4C05-BC27-1E5F51EF99C0}" destId="{C9D7AAD3-2F5F-4CE0-AF30-2B633A9F674F}" srcOrd="1" destOrd="0" parTransId="{D3DCDA58-1CA0-4BFF-8342-FF00438744CD}" sibTransId="{58D474CB-83F3-4E7D-B094-B16D2AB9C0BD}"/>
    <dgm:cxn modelId="{7049BAFE-B508-4BD2-BE56-A0233B636A85}" type="presOf" srcId="{55B4A0E6-C5BC-4220-9A4D-F3D4B37C2074}" destId="{EE440965-9757-49C4-A4A1-9B348FCAF1C2}" srcOrd="0" destOrd="0" presId="urn:microsoft.com/office/officeart/2005/8/layout/vList5"/>
    <dgm:cxn modelId="{54CC8B0F-0F32-4B5B-A07D-651BE106AE4C}" type="presOf" srcId="{0F90F42B-C2D1-4223-A22C-1EED07368DAC}" destId="{4EA07485-33DB-44AC-ABE3-49F28B55CD71}" srcOrd="0" destOrd="0" presId="urn:microsoft.com/office/officeart/2005/8/layout/vList5"/>
    <dgm:cxn modelId="{6E9C076E-2B05-4E30-9E44-7C7037BD2184}" srcId="{27D8FF47-7F63-4E71-BEBF-0D78FEC2EA2C}" destId="{CA9FEA37-A6AD-4EB1-97E5-FAE3AE893AE7}" srcOrd="0" destOrd="0" parTransId="{BA60E566-C819-4634-ABD1-86ED05D95DF9}" sibTransId="{EAD7B56A-747D-445A-AA45-7B4609428CCB}"/>
    <dgm:cxn modelId="{FB3D87F0-FFB9-40AC-8EF3-61608761539B}" srcId="{82BF7A47-0ADB-4D27-86BD-CA8259B41C1F}" destId="{55B4A0E6-C5BC-4220-9A4D-F3D4B37C2074}" srcOrd="2" destOrd="0" parTransId="{4AF62EEF-9874-43E4-BE70-D15D238CD765}" sibTransId="{12DF65BF-9998-40EF-8A24-3BBA79EF45CA}"/>
    <dgm:cxn modelId="{C565900B-5491-4996-BB02-DB4310632207}" type="presOf" srcId="{C9D7AAD3-2F5F-4CE0-AF30-2B633A9F674F}" destId="{A6E62CAD-4BEC-4C06-93C5-8CBEC43905AD}" srcOrd="0" destOrd="1" presId="urn:microsoft.com/office/officeart/2005/8/layout/vList5"/>
    <dgm:cxn modelId="{8627DFAB-ABEB-456C-AC50-6BED9EFE4907}" srcId="{82BF7A47-0ADB-4D27-86BD-CA8259B41C1F}" destId="{960CC967-E165-4C05-BC27-1E5F51EF99C0}" srcOrd="0" destOrd="0" parTransId="{91F1D47B-F8BE-4DE7-BFF6-D055F658C243}" sibTransId="{CB56DFEA-4C7E-4D81-9C12-671413ABB2C9}"/>
    <dgm:cxn modelId="{60C53BF2-A7E2-4973-A4FB-BFF8438C0DDD}" type="presOf" srcId="{82BF7A47-0ADB-4D27-86BD-CA8259B41C1F}" destId="{74FDBAA9-E3CE-49FF-9525-F1A3E2D996D9}" srcOrd="0" destOrd="0" presId="urn:microsoft.com/office/officeart/2005/8/layout/vList5"/>
    <dgm:cxn modelId="{ADF067AD-0423-4904-B4DC-3D223A545C5C}" type="presOf" srcId="{37804A13-0E18-49B2-839E-972CFD9750BE}" destId="{4EA07485-33DB-44AC-ABE3-49F28B55CD71}" srcOrd="0" destOrd="1" presId="urn:microsoft.com/office/officeart/2005/8/layout/vList5"/>
    <dgm:cxn modelId="{BAFCB529-3889-46D7-8957-D9DD5D7E70AF}" srcId="{82BF7A47-0ADB-4D27-86BD-CA8259B41C1F}" destId="{27D8FF47-7F63-4E71-BEBF-0D78FEC2EA2C}" srcOrd="1" destOrd="0" parTransId="{75DA5D76-2221-4BFE-975F-47960C1AE04D}" sibTransId="{7EAD25F1-E6D8-41B2-AB0D-36DD69B695B5}"/>
    <dgm:cxn modelId="{9E3A44C6-2999-4330-8BFE-A3068B0EFBDA}" type="presOf" srcId="{B09AE2AD-2AB0-44E8-B5A6-36CC8A0FEB79}" destId="{A58684DC-3D67-4DA5-851D-342EBC2441AA}" srcOrd="0" destOrd="0" presId="urn:microsoft.com/office/officeart/2005/8/layout/vList5"/>
    <dgm:cxn modelId="{834A7A47-FF5B-48FF-8289-CA13CC9F4BF3}" srcId="{960CC967-E165-4C05-BC27-1E5F51EF99C0}" destId="{685FF82B-4994-477E-AC49-0A71BFA790CB}" srcOrd="0" destOrd="0" parTransId="{227141A7-342E-4C01-96DC-C9F1DF0BF360}" sibTransId="{1EF29A3D-6B29-481C-ADB4-C17139ADB7F4}"/>
    <dgm:cxn modelId="{6F011503-6BF9-42FE-8B20-8F6B9A8AB7B8}" srcId="{82BF7A47-0ADB-4D27-86BD-CA8259B41C1F}" destId="{B09AE2AD-2AB0-44E8-B5A6-36CC8A0FEB79}" srcOrd="3" destOrd="0" parTransId="{A1CF4E43-6ABE-4664-9434-952D603DDC51}" sibTransId="{D4068D03-2D27-4EBF-BFF2-00D200574F76}"/>
    <dgm:cxn modelId="{C505B359-30A1-48BA-B63E-304C3B499C8B}" srcId="{B09AE2AD-2AB0-44E8-B5A6-36CC8A0FEB79}" destId="{37804A13-0E18-49B2-839E-972CFD9750BE}" srcOrd="1" destOrd="0" parTransId="{B96D0B9D-21CE-4DFB-A9D6-B404D5899FC7}" sibTransId="{410F5278-C65F-456B-9B32-7474C0177276}"/>
    <dgm:cxn modelId="{68B8B433-7CD7-438D-B33A-4860283C69FE}" type="presOf" srcId="{27D8FF47-7F63-4E71-BEBF-0D78FEC2EA2C}" destId="{91795C36-D524-4AB6-86BC-4943DABCE3F0}" srcOrd="0" destOrd="0" presId="urn:microsoft.com/office/officeart/2005/8/layout/vList5"/>
    <dgm:cxn modelId="{B44F8707-0042-46EB-A95A-32CF6043799D}" srcId="{27D8FF47-7F63-4E71-BEBF-0D78FEC2EA2C}" destId="{BD552553-652D-4108-8F40-C986C28DAA64}" srcOrd="1" destOrd="0" parTransId="{6185BAE0-EE0B-4151-8C9D-92AAD42CCC79}" sibTransId="{CE12C4A7-07D6-4E65-B7C2-6E814F76EF14}"/>
    <dgm:cxn modelId="{160BBBC7-6E2B-43C5-8551-CDEABDD9AE36}" type="presOf" srcId="{685FF82B-4994-477E-AC49-0A71BFA790CB}" destId="{A6E62CAD-4BEC-4C06-93C5-8CBEC43905AD}" srcOrd="0" destOrd="0" presId="urn:microsoft.com/office/officeart/2005/8/layout/vList5"/>
    <dgm:cxn modelId="{E42A1467-2694-428E-B141-A2DD7632FA0D}" type="presOf" srcId="{BD552553-652D-4108-8F40-C986C28DAA64}" destId="{777C55F3-B5F0-4D5C-87E9-48EA3D1EE3BE}" srcOrd="0" destOrd="1" presId="urn:microsoft.com/office/officeart/2005/8/layout/vList5"/>
    <dgm:cxn modelId="{2248C31D-E515-4F8D-917E-487324A1D595}" srcId="{B09AE2AD-2AB0-44E8-B5A6-36CC8A0FEB79}" destId="{0F90F42B-C2D1-4223-A22C-1EED07368DAC}" srcOrd="0" destOrd="0" parTransId="{8B123E2F-68B3-4C9D-812F-03B3F1BF528B}" sibTransId="{66E988BE-67A4-43AA-90B8-1C2A483B1325}"/>
    <dgm:cxn modelId="{342CF65A-B3B5-44CD-9E3A-77F37A9FE713}" type="presParOf" srcId="{74FDBAA9-E3CE-49FF-9525-F1A3E2D996D9}" destId="{775B5D6E-3D99-49E7-B058-480E4C414FB9}" srcOrd="0" destOrd="0" presId="urn:microsoft.com/office/officeart/2005/8/layout/vList5"/>
    <dgm:cxn modelId="{784A5F93-F797-43D3-80FD-8E98E60A0A23}" type="presParOf" srcId="{775B5D6E-3D99-49E7-B058-480E4C414FB9}" destId="{0A46B477-C66D-4E2D-B976-A29ACA39BFFC}" srcOrd="0" destOrd="0" presId="urn:microsoft.com/office/officeart/2005/8/layout/vList5"/>
    <dgm:cxn modelId="{07C32EF4-2510-460A-857A-4DDA78AC70BF}" type="presParOf" srcId="{775B5D6E-3D99-49E7-B058-480E4C414FB9}" destId="{A6E62CAD-4BEC-4C06-93C5-8CBEC43905AD}" srcOrd="1" destOrd="0" presId="urn:microsoft.com/office/officeart/2005/8/layout/vList5"/>
    <dgm:cxn modelId="{76509371-761D-4299-9D68-3CABD68E9011}" type="presParOf" srcId="{74FDBAA9-E3CE-49FF-9525-F1A3E2D996D9}" destId="{4BC4376C-DB30-4480-8419-1038F8E805B4}" srcOrd="1" destOrd="0" presId="urn:microsoft.com/office/officeart/2005/8/layout/vList5"/>
    <dgm:cxn modelId="{9B77BB8D-090B-430C-9C83-C68E72D6939C}" type="presParOf" srcId="{74FDBAA9-E3CE-49FF-9525-F1A3E2D996D9}" destId="{64E505FE-8DCC-4B36-9E18-7BAEAD508514}" srcOrd="2" destOrd="0" presId="urn:microsoft.com/office/officeart/2005/8/layout/vList5"/>
    <dgm:cxn modelId="{9F3B4AA2-6133-4816-B387-D5C42C00E3E0}" type="presParOf" srcId="{64E505FE-8DCC-4B36-9E18-7BAEAD508514}" destId="{91795C36-D524-4AB6-86BC-4943DABCE3F0}" srcOrd="0" destOrd="0" presId="urn:microsoft.com/office/officeart/2005/8/layout/vList5"/>
    <dgm:cxn modelId="{6904051C-DA3C-4286-88EB-1BD98F123255}" type="presParOf" srcId="{64E505FE-8DCC-4B36-9E18-7BAEAD508514}" destId="{777C55F3-B5F0-4D5C-87E9-48EA3D1EE3BE}" srcOrd="1" destOrd="0" presId="urn:microsoft.com/office/officeart/2005/8/layout/vList5"/>
    <dgm:cxn modelId="{72CE1FFA-C6B6-4C40-8F65-0132197A7EF7}" type="presParOf" srcId="{74FDBAA9-E3CE-49FF-9525-F1A3E2D996D9}" destId="{604823B6-6795-479F-9A63-6A03A9EBDF8C}" srcOrd="3" destOrd="0" presId="urn:microsoft.com/office/officeart/2005/8/layout/vList5"/>
    <dgm:cxn modelId="{6EF8146D-46CB-4A1F-95F2-E383E9A3F03A}" type="presParOf" srcId="{74FDBAA9-E3CE-49FF-9525-F1A3E2D996D9}" destId="{B6D03409-F815-4FE0-BD49-2F93E778A283}" srcOrd="4" destOrd="0" presId="urn:microsoft.com/office/officeart/2005/8/layout/vList5"/>
    <dgm:cxn modelId="{643673F8-4FC4-49A8-AD5C-B71CFE6E395B}" type="presParOf" srcId="{B6D03409-F815-4FE0-BD49-2F93E778A283}" destId="{EE440965-9757-49C4-A4A1-9B348FCAF1C2}" srcOrd="0" destOrd="0" presId="urn:microsoft.com/office/officeart/2005/8/layout/vList5"/>
    <dgm:cxn modelId="{167996AD-1DBB-4711-9343-26AC3163DEC8}" type="presParOf" srcId="{74FDBAA9-E3CE-49FF-9525-F1A3E2D996D9}" destId="{D069255C-DB26-4FBB-807F-DF5A3B549603}" srcOrd="5" destOrd="0" presId="urn:microsoft.com/office/officeart/2005/8/layout/vList5"/>
    <dgm:cxn modelId="{F11FD3D0-6304-4927-A760-D3294442E0BF}" type="presParOf" srcId="{74FDBAA9-E3CE-49FF-9525-F1A3E2D996D9}" destId="{9B924644-BBAE-4381-A35E-E3AB88FEE2D1}" srcOrd="6" destOrd="0" presId="urn:microsoft.com/office/officeart/2005/8/layout/vList5"/>
    <dgm:cxn modelId="{B92B6A93-BD9C-4E1F-AA86-4624A942B990}" type="presParOf" srcId="{9B924644-BBAE-4381-A35E-E3AB88FEE2D1}" destId="{A58684DC-3D67-4DA5-851D-342EBC2441AA}" srcOrd="0" destOrd="0" presId="urn:microsoft.com/office/officeart/2005/8/layout/vList5"/>
    <dgm:cxn modelId="{CBC25B83-88FF-4A6E-BF04-DBE88A6F0604}" type="presParOf" srcId="{9B924644-BBAE-4381-A35E-E3AB88FEE2D1}" destId="{4EA07485-33DB-44AC-ABE3-49F28B55CD71}" srcOrd="1" destOrd="0" presId="urn:microsoft.com/office/officeart/2005/8/layout/vList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2B35AE0A-EA05-429A-ABEC-F043BEB9FF92}" type="doc">
      <dgm:prSet loTypeId="urn:microsoft.com/office/officeart/2005/8/layout/hierarchy4" loCatId="list" qsTypeId="urn:microsoft.com/office/officeart/2005/8/quickstyle/simple3" qsCatId="simple" csTypeId="urn:microsoft.com/office/officeart/2005/8/colors/colorful1#1" csCatId="colorful" phldr="1"/>
      <dgm:spPr/>
      <dgm:t>
        <a:bodyPr/>
        <a:lstStyle/>
        <a:p>
          <a:endParaRPr lang="en-GB"/>
        </a:p>
      </dgm:t>
    </dgm:pt>
    <dgm:pt modelId="{D47ACE37-18BF-4504-B3F1-DD80B084A024}">
      <dgm:prSet phldrT="[Text]"/>
      <dgm:spPr>
        <a:xfrm>
          <a:off x="5569" y="1830"/>
          <a:ext cx="6831000" cy="2011881"/>
        </a:xfrm>
        <a:gradFill rotWithShape="0">
          <a:gsLst>
            <a:gs pos="0">
              <a:srgbClr val="5B9BD5">
                <a:hueOff val="0"/>
                <a:satOff val="0"/>
                <a:lumOff val="0"/>
                <a:alphaOff val="0"/>
                <a:lumMod val="110000"/>
                <a:satMod val="105000"/>
                <a:tint val="67000"/>
              </a:srgbClr>
            </a:gs>
            <a:gs pos="50000">
              <a:srgbClr val="5B9BD5">
                <a:hueOff val="0"/>
                <a:satOff val="0"/>
                <a:lumOff val="0"/>
                <a:alphaOff val="0"/>
                <a:lumMod val="105000"/>
                <a:satMod val="103000"/>
                <a:tint val="73000"/>
              </a:srgbClr>
            </a:gs>
            <a:gs pos="100000">
              <a:srgbClr val="5B9BD5">
                <a:hueOff val="0"/>
                <a:satOff val="0"/>
                <a:lumOff val="0"/>
                <a:alphaOff val="0"/>
                <a:lumMod val="105000"/>
                <a:satMod val="109000"/>
                <a:tint val="81000"/>
              </a:srgbClr>
            </a:gs>
          </a:gsLst>
          <a:lin ang="5400000" scaled="0"/>
        </a:gradFill>
        <a:ln>
          <a:noFill/>
        </a:ln>
        <a:effectLst/>
        <a:scene3d>
          <a:camera prst="orthographicFront"/>
          <a:lightRig rig="flat" dir="t"/>
        </a:scene3d>
        <a:sp3d prstMaterial="dkEdge">
          <a:bevelT w="8200" h="38100"/>
        </a:sp3d>
      </dgm:spPr>
      <dgm:t>
        <a:bodyPr/>
        <a:lstStyle/>
        <a:p>
          <a:r>
            <a:rPr lang="en-GB" dirty="0">
              <a:solidFill>
                <a:sysClr val="windowText" lastClr="000000"/>
              </a:solidFill>
              <a:latin typeface="Calibri" panose="020F0502020204030204"/>
              <a:ea typeface="+mn-ea"/>
              <a:cs typeface="+mn-cs"/>
            </a:rPr>
            <a:t>Module PG1: Subject Studies</a:t>
          </a:r>
        </a:p>
      </dgm:t>
    </dgm:pt>
    <dgm:pt modelId="{A554D586-807A-473C-AF41-867A6A5C6DDD}" type="parTrans" cxnId="{AA8BC8DA-E889-4073-93DC-EE6627F77C2F}">
      <dgm:prSet/>
      <dgm:spPr/>
      <dgm:t>
        <a:bodyPr/>
        <a:lstStyle/>
        <a:p>
          <a:endParaRPr lang="en-GB"/>
        </a:p>
      </dgm:t>
    </dgm:pt>
    <dgm:pt modelId="{3F2F80CB-47C8-46E6-B6E5-0A53A0A69F35}" type="sibTrans" cxnId="{AA8BC8DA-E889-4073-93DC-EE6627F77C2F}">
      <dgm:prSet/>
      <dgm:spPr/>
      <dgm:t>
        <a:bodyPr/>
        <a:lstStyle/>
        <a:p>
          <a:endParaRPr lang="en-GB"/>
        </a:p>
      </dgm:t>
    </dgm:pt>
    <dgm:pt modelId="{FF400F65-D998-4DD4-93DB-DFB63B249AA8}">
      <dgm:prSet phldrT="[Text]" custT="1"/>
      <dgm:spPr>
        <a:xfrm>
          <a:off x="2342944" y="2218107"/>
          <a:ext cx="2156250" cy="2011881"/>
        </a:xfrm>
        <a:gradFill rotWithShape="0">
          <a:gsLst>
            <a:gs pos="0">
              <a:srgbClr val="ED7D31">
                <a:hueOff val="0"/>
                <a:satOff val="0"/>
                <a:lumOff val="0"/>
                <a:alphaOff val="0"/>
                <a:lumMod val="110000"/>
                <a:satMod val="105000"/>
                <a:tint val="67000"/>
              </a:srgbClr>
            </a:gs>
            <a:gs pos="50000">
              <a:srgbClr val="ED7D31">
                <a:hueOff val="0"/>
                <a:satOff val="0"/>
                <a:lumOff val="0"/>
                <a:alphaOff val="0"/>
                <a:lumMod val="105000"/>
                <a:satMod val="103000"/>
                <a:tint val="73000"/>
              </a:srgbClr>
            </a:gs>
            <a:gs pos="100000">
              <a:srgbClr val="ED7D31">
                <a:hueOff val="0"/>
                <a:satOff val="0"/>
                <a:lumOff val="0"/>
                <a:alphaOff val="0"/>
                <a:lumMod val="105000"/>
                <a:satMod val="109000"/>
                <a:tint val="81000"/>
              </a:srgbClr>
            </a:gs>
          </a:gsLst>
          <a:lin ang="5400000" scaled="0"/>
        </a:gradFill>
        <a:ln>
          <a:noFill/>
        </a:ln>
        <a:effectLst/>
        <a:scene3d>
          <a:camera prst="orthographicFront"/>
          <a:lightRig rig="flat" dir="t"/>
        </a:scene3d>
        <a:sp3d prstMaterial="dkEdge">
          <a:bevelT w="8200" h="38100"/>
        </a:sp3d>
      </dgm:spPr>
      <dgm:t>
        <a:bodyPr/>
        <a:lstStyle/>
        <a:p>
          <a:r>
            <a:rPr lang="en-GB" sz="2000" b="1" dirty="0" smtClean="0">
              <a:solidFill>
                <a:sysClr val="windowText" lastClr="000000"/>
              </a:solidFill>
              <a:latin typeface="Calibri" panose="020F0502020204030204"/>
              <a:ea typeface="+mn-ea"/>
              <a:cs typeface="+mn-cs"/>
            </a:rPr>
            <a:t>PG1a</a:t>
          </a:r>
          <a:endParaRPr lang="en-GB" sz="2000" b="1" dirty="0">
            <a:solidFill>
              <a:sysClr val="windowText" lastClr="000000"/>
            </a:solidFill>
            <a:latin typeface="Calibri" panose="020F0502020204030204"/>
            <a:ea typeface="+mn-ea"/>
            <a:cs typeface="+mn-cs"/>
          </a:endParaRPr>
        </a:p>
        <a:p>
          <a:r>
            <a:rPr lang="en-GB" sz="2000" dirty="0">
              <a:solidFill>
                <a:sysClr val="windowText" lastClr="000000"/>
              </a:solidFill>
              <a:latin typeface="Calibri" panose="020F0502020204030204"/>
              <a:ea typeface="+mn-ea"/>
              <a:cs typeface="+mn-cs"/>
            </a:rPr>
            <a:t>Essay – 4000 words</a:t>
          </a:r>
        </a:p>
        <a:p>
          <a:r>
            <a:rPr lang="en-GB" sz="2000" dirty="0">
              <a:solidFill>
                <a:sysClr val="windowText" lastClr="000000"/>
              </a:solidFill>
              <a:latin typeface="Calibri" panose="020F0502020204030204"/>
              <a:ea typeface="+mn-ea"/>
              <a:cs typeface="+mn-cs"/>
            </a:rPr>
            <a:t> </a:t>
          </a:r>
        </a:p>
        <a:p>
          <a:r>
            <a:rPr lang="en-GB" sz="2000" dirty="0">
              <a:solidFill>
                <a:sysClr val="windowText" lastClr="000000"/>
              </a:solidFill>
              <a:latin typeface="Calibri" panose="020F0502020204030204"/>
              <a:ea typeface="+mn-ea"/>
              <a:cs typeface="+mn-cs"/>
            </a:rPr>
            <a:t>(80%)</a:t>
          </a:r>
        </a:p>
      </dgm:t>
    </dgm:pt>
    <dgm:pt modelId="{6B807690-F5AC-4AA3-A173-89807673ED50}" type="parTrans" cxnId="{229E132C-732B-4D02-B7EA-9D08BCA9E06B}">
      <dgm:prSet/>
      <dgm:spPr/>
      <dgm:t>
        <a:bodyPr/>
        <a:lstStyle/>
        <a:p>
          <a:endParaRPr lang="en-GB"/>
        </a:p>
      </dgm:t>
    </dgm:pt>
    <dgm:pt modelId="{562FAD80-94D3-4F1B-A01D-6267CD0D9A4E}" type="sibTrans" cxnId="{229E132C-732B-4D02-B7EA-9D08BCA9E06B}">
      <dgm:prSet/>
      <dgm:spPr/>
      <dgm:t>
        <a:bodyPr/>
        <a:lstStyle/>
        <a:p>
          <a:endParaRPr lang="en-GB"/>
        </a:p>
      </dgm:t>
    </dgm:pt>
    <dgm:pt modelId="{6A5825EF-1A25-411E-97E8-F9DE06370F57}">
      <dgm:prSet phldrT="[Text]" custT="1"/>
      <dgm:spPr>
        <a:xfrm>
          <a:off x="2342944" y="4434384"/>
          <a:ext cx="2156250" cy="2011881"/>
        </a:xfrm>
        <a:gradFill rotWithShape="0">
          <a:gsLst>
            <a:gs pos="0">
              <a:srgbClr val="A5A5A5">
                <a:hueOff val="0"/>
                <a:satOff val="0"/>
                <a:lumOff val="0"/>
                <a:alphaOff val="0"/>
                <a:lumMod val="110000"/>
                <a:satMod val="105000"/>
                <a:tint val="67000"/>
              </a:srgbClr>
            </a:gs>
            <a:gs pos="50000">
              <a:srgbClr val="A5A5A5">
                <a:hueOff val="0"/>
                <a:satOff val="0"/>
                <a:lumOff val="0"/>
                <a:alphaOff val="0"/>
                <a:lumMod val="105000"/>
                <a:satMod val="103000"/>
                <a:tint val="73000"/>
              </a:srgbClr>
            </a:gs>
            <a:gs pos="100000">
              <a:srgbClr val="A5A5A5">
                <a:hueOff val="0"/>
                <a:satOff val="0"/>
                <a:lumOff val="0"/>
                <a:alphaOff val="0"/>
                <a:lumMod val="105000"/>
                <a:satMod val="109000"/>
                <a:tint val="81000"/>
              </a:srgbClr>
            </a:gs>
          </a:gsLst>
          <a:lin ang="5400000" scaled="0"/>
        </a:gradFill>
        <a:ln>
          <a:noFill/>
        </a:ln>
        <a:effectLst/>
        <a:scene3d>
          <a:camera prst="orthographicFront"/>
          <a:lightRig rig="flat" dir="t"/>
        </a:scene3d>
        <a:sp3d prstMaterial="dkEdge">
          <a:bevelT w="8200" h="38100"/>
        </a:sp3d>
      </dgm:spPr>
      <dgm:t>
        <a:bodyPr/>
        <a:lstStyle/>
        <a:p>
          <a:r>
            <a:rPr lang="en-GB" sz="2000" b="1" dirty="0">
              <a:solidFill>
                <a:sysClr val="windowText" lastClr="000000"/>
              </a:solidFill>
              <a:latin typeface="Calibri" panose="020F0502020204030204"/>
              <a:ea typeface="+mn-ea"/>
              <a:cs typeface="+mn-cs"/>
            </a:rPr>
            <a:t>Deadline: </a:t>
          </a:r>
        </a:p>
        <a:p>
          <a:r>
            <a:rPr lang="en-GB" sz="2000" dirty="0">
              <a:solidFill>
                <a:sysClr val="windowText" lastClr="000000"/>
              </a:solidFill>
              <a:latin typeface="Calibri" panose="020F0502020204030204"/>
              <a:ea typeface="+mn-ea"/>
              <a:cs typeface="+mn-cs"/>
            </a:rPr>
            <a:t> </a:t>
          </a:r>
        </a:p>
        <a:p>
          <a:r>
            <a:rPr lang="en-GB" sz="2000" dirty="0" smtClean="0">
              <a:solidFill>
                <a:sysClr val="windowText" lastClr="000000"/>
              </a:solidFill>
              <a:latin typeface="Calibri" panose="020F0502020204030204"/>
              <a:ea typeface="+mn-ea"/>
              <a:cs typeface="+mn-cs"/>
            </a:rPr>
            <a:t>6</a:t>
          </a:r>
          <a:r>
            <a:rPr lang="en-GB" sz="2000" baseline="30000" dirty="0" smtClean="0">
              <a:solidFill>
                <a:sysClr val="windowText" lastClr="000000"/>
              </a:solidFill>
              <a:latin typeface="Calibri" panose="020F0502020204030204"/>
              <a:ea typeface="+mn-ea"/>
              <a:cs typeface="+mn-cs"/>
            </a:rPr>
            <a:t>th</a:t>
          </a:r>
          <a:r>
            <a:rPr lang="en-GB" sz="2000" dirty="0" smtClean="0">
              <a:solidFill>
                <a:sysClr val="windowText" lastClr="000000"/>
              </a:solidFill>
              <a:latin typeface="Calibri" panose="020F0502020204030204"/>
              <a:ea typeface="+mn-ea"/>
              <a:cs typeface="+mn-cs"/>
            </a:rPr>
            <a:t> January 2019</a:t>
          </a:r>
          <a:endParaRPr lang="en-GB" sz="2000" dirty="0">
            <a:solidFill>
              <a:sysClr val="windowText" lastClr="000000"/>
            </a:solidFill>
            <a:latin typeface="Calibri" panose="020F0502020204030204"/>
            <a:ea typeface="+mn-ea"/>
            <a:cs typeface="+mn-cs"/>
          </a:endParaRPr>
        </a:p>
        <a:p>
          <a:endParaRPr lang="en-GB" sz="2000" dirty="0">
            <a:solidFill>
              <a:sysClr val="windowText" lastClr="000000"/>
            </a:solidFill>
            <a:latin typeface="Calibri" panose="020F0502020204030204"/>
            <a:ea typeface="+mn-ea"/>
            <a:cs typeface="+mn-cs"/>
          </a:endParaRPr>
        </a:p>
      </dgm:t>
    </dgm:pt>
    <dgm:pt modelId="{8F5CF8D6-F922-491A-811A-A6BCB6AD0A5E}" type="parTrans" cxnId="{CFEFC9CA-E8F3-4976-AB88-DCFE9C088FDC}">
      <dgm:prSet/>
      <dgm:spPr/>
      <dgm:t>
        <a:bodyPr/>
        <a:lstStyle/>
        <a:p>
          <a:endParaRPr lang="en-GB"/>
        </a:p>
      </dgm:t>
    </dgm:pt>
    <dgm:pt modelId="{85E69163-12C8-41E0-8CCC-0EADFD0D01AC}" type="sibTrans" cxnId="{CFEFC9CA-E8F3-4976-AB88-DCFE9C088FDC}">
      <dgm:prSet/>
      <dgm:spPr/>
      <dgm:t>
        <a:bodyPr/>
        <a:lstStyle/>
        <a:p>
          <a:endParaRPr lang="en-GB"/>
        </a:p>
      </dgm:t>
    </dgm:pt>
    <dgm:pt modelId="{86694271-419D-4704-9C9B-3952ADECE260}">
      <dgm:prSet phldrT="[Text]" custT="1"/>
      <dgm:spPr>
        <a:xfrm>
          <a:off x="4680319" y="2218107"/>
          <a:ext cx="2156250" cy="2011881"/>
        </a:xfrm>
        <a:gradFill rotWithShape="0">
          <a:gsLst>
            <a:gs pos="0">
              <a:srgbClr val="ED7D31">
                <a:hueOff val="0"/>
                <a:satOff val="0"/>
                <a:lumOff val="0"/>
                <a:alphaOff val="0"/>
                <a:lumMod val="110000"/>
                <a:satMod val="105000"/>
                <a:tint val="67000"/>
              </a:srgbClr>
            </a:gs>
            <a:gs pos="50000">
              <a:srgbClr val="ED7D31">
                <a:hueOff val="0"/>
                <a:satOff val="0"/>
                <a:lumOff val="0"/>
                <a:alphaOff val="0"/>
                <a:lumMod val="105000"/>
                <a:satMod val="103000"/>
                <a:tint val="73000"/>
              </a:srgbClr>
            </a:gs>
            <a:gs pos="100000">
              <a:srgbClr val="ED7D31">
                <a:hueOff val="0"/>
                <a:satOff val="0"/>
                <a:lumOff val="0"/>
                <a:alphaOff val="0"/>
                <a:lumMod val="105000"/>
                <a:satMod val="109000"/>
                <a:tint val="81000"/>
              </a:srgbClr>
            </a:gs>
          </a:gsLst>
          <a:lin ang="5400000" scaled="0"/>
        </a:gradFill>
        <a:ln>
          <a:noFill/>
        </a:ln>
        <a:effectLst/>
        <a:scene3d>
          <a:camera prst="orthographicFront"/>
          <a:lightRig rig="flat" dir="t"/>
        </a:scene3d>
        <a:sp3d prstMaterial="dkEdge">
          <a:bevelT w="8200" h="38100"/>
        </a:sp3d>
      </dgm:spPr>
      <dgm:t>
        <a:bodyPr/>
        <a:lstStyle/>
        <a:p>
          <a:endParaRPr lang="en-GB" sz="2000" b="1" dirty="0">
            <a:solidFill>
              <a:sysClr val="windowText" lastClr="000000"/>
            </a:solidFill>
            <a:latin typeface="Calibri" panose="020F0502020204030204"/>
            <a:ea typeface="+mn-ea"/>
            <a:cs typeface="+mn-cs"/>
          </a:endParaRPr>
        </a:p>
        <a:p>
          <a:r>
            <a:rPr lang="en-GB" sz="2000" b="1" dirty="0" smtClean="0">
              <a:solidFill>
                <a:sysClr val="windowText" lastClr="000000"/>
              </a:solidFill>
              <a:latin typeface="Calibri" panose="020F0502020204030204"/>
              <a:ea typeface="+mn-ea"/>
              <a:cs typeface="+mn-cs"/>
            </a:rPr>
            <a:t>PG1b</a:t>
          </a:r>
          <a:endParaRPr lang="en-GB" sz="2000" b="1" dirty="0">
            <a:solidFill>
              <a:sysClr val="windowText" lastClr="000000"/>
            </a:solidFill>
            <a:latin typeface="Calibri" panose="020F0502020204030204"/>
            <a:ea typeface="+mn-ea"/>
            <a:cs typeface="+mn-cs"/>
          </a:endParaRPr>
        </a:p>
        <a:p>
          <a:pPr lvl="0"/>
          <a:r>
            <a:rPr lang="en-GB" sz="2000" b="0" dirty="0">
              <a:solidFill>
                <a:sysClr val="windowText" lastClr="000000"/>
              </a:solidFill>
              <a:latin typeface="Calibri" panose="020F0502020204030204"/>
              <a:ea typeface="+mn-ea"/>
              <a:cs typeface="+mn-cs"/>
            </a:rPr>
            <a:t>Academic Poster</a:t>
          </a:r>
        </a:p>
        <a:p>
          <a:pPr lvl="0"/>
          <a:endParaRPr lang="en-GB" sz="2000" b="0" dirty="0">
            <a:solidFill>
              <a:sysClr val="windowText" lastClr="000000"/>
            </a:solidFill>
            <a:latin typeface="Calibri" panose="020F0502020204030204"/>
            <a:ea typeface="+mn-ea"/>
            <a:cs typeface="+mn-cs"/>
          </a:endParaRPr>
        </a:p>
        <a:p>
          <a:pPr lvl="0"/>
          <a:r>
            <a:rPr lang="en-GB" sz="2000" b="0" dirty="0">
              <a:solidFill>
                <a:sysClr val="windowText" lastClr="000000"/>
              </a:solidFill>
              <a:latin typeface="Calibri" panose="020F0502020204030204"/>
              <a:ea typeface="+mn-ea"/>
              <a:cs typeface="+mn-cs"/>
            </a:rPr>
            <a:t>(20%)</a:t>
          </a:r>
        </a:p>
        <a:p>
          <a:endParaRPr lang="en-GB" sz="2000" dirty="0">
            <a:solidFill>
              <a:sysClr val="windowText" lastClr="000000"/>
            </a:solidFill>
            <a:latin typeface="Calibri" panose="020F0502020204030204"/>
            <a:ea typeface="+mn-ea"/>
            <a:cs typeface="+mn-cs"/>
          </a:endParaRPr>
        </a:p>
      </dgm:t>
    </dgm:pt>
    <dgm:pt modelId="{F452DC63-8422-4CE6-BC70-AF48DAEFC4DC}" type="parTrans" cxnId="{DEE6F1C4-A4CF-45D7-B160-61539E39CE94}">
      <dgm:prSet/>
      <dgm:spPr/>
      <dgm:t>
        <a:bodyPr/>
        <a:lstStyle/>
        <a:p>
          <a:endParaRPr lang="en-GB"/>
        </a:p>
      </dgm:t>
    </dgm:pt>
    <dgm:pt modelId="{11EF0D17-ADDB-4B59-8014-38752106B09B}" type="sibTrans" cxnId="{DEE6F1C4-A4CF-45D7-B160-61539E39CE94}">
      <dgm:prSet/>
      <dgm:spPr/>
      <dgm:t>
        <a:bodyPr/>
        <a:lstStyle/>
        <a:p>
          <a:endParaRPr lang="en-GB"/>
        </a:p>
      </dgm:t>
    </dgm:pt>
    <dgm:pt modelId="{E8DB0DFA-62E4-4A34-B256-3FB0CD4BEFF9}">
      <dgm:prSet phldrT="[Text]" custT="1"/>
      <dgm:spPr>
        <a:xfrm>
          <a:off x="2342944" y="4434384"/>
          <a:ext cx="2156250" cy="2011881"/>
        </a:xfrm>
        <a:gradFill rotWithShape="0">
          <a:gsLst>
            <a:gs pos="0">
              <a:srgbClr val="A5A5A5">
                <a:hueOff val="0"/>
                <a:satOff val="0"/>
                <a:lumOff val="0"/>
                <a:alphaOff val="0"/>
                <a:lumMod val="110000"/>
                <a:satMod val="105000"/>
                <a:tint val="67000"/>
              </a:srgbClr>
            </a:gs>
            <a:gs pos="50000">
              <a:srgbClr val="A5A5A5">
                <a:hueOff val="0"/>
                <a:satOff val="0"/>
                <a:lumOff val="0"/>
                <a:alphaOff val="0"/>
                <a:lumMod val="105000"/>
                <a:satMod val="103000"/>
                <a:tint val="73000"/>
              </a:srgbClr>
            </a:gs>
            <a:gs pos="100000">
              <a:srgbClr val="A5A5A5">
                <a:hueOff val="0"/>
                <a:satOff val="0"/>
                <a:lumOff val="0"/>
                <a:alphaOff val="0"/>
                <a:lumMod val="105000"/>
                <a:satMod val="109000"/>
                <a:tint val="81000"/>
              </a:srgbClr>
            </a:gs>
          </a:gsLst>
          <a:lin ang="5400000" scaled="0"/>
        </a:gradFill>
        <a:ln>
          <a:noFill/>
        </a:ln>
        <a:effectLst/>
        <a:scene3d>
          <a:camera prst="orthographicFront"/>
          <a:lightRig rig="flat" dir="t"/>
        </a:scene3d>
        <a:sp3d prstMaterial="dkEdge">
          <a:bevelT w="8200" h="38100"/>
        </a:sp3d>
      </dgm:spPr>
      <dgm:t>
        <a:bodyPr/>
        <a:lstStyle/>
        <a:p>
          <a:r>
            <a:rPr lang="en-GB" sz="2000" b="1" dirty="0">
              <a:solidFill>
                <a:sysClr val="windowText" lastClr="000000"/>
              </a:solidFill>
              <a:latin typeface="Calibri" panose="020F0502020204030204"/>
              <a:ea typeface="+mn-ea"/>
              <a:cs typeface="+mn-cs"/>
            </a:rPr>
            <a:t>Deadline:</a:t>
          </a:r>
        </a:p>
        <a:p>
          <a:r>
            <a:rPr lang="en-GB" sz="2000" dirty="0">
              <a:solidFill>
                <a:sysClr val="windowText" lastClr="000000"/>
              </a:solidFill>
              <a:latin typeface="Calibri" panose="020F0502020204030204"/>
              <a:ea typeface="+mn-ea"/>
              <a:cs typeface="+mn-cs"/>
            </a:rPr>
            <a:t>  </a:t>
          </a:r>
        </a:p>
        <a:p>
          <a:r>
            <a:rPr lang="en-GB" sz="2000" dirty="0" smtClean="0">
              <a:solidFill>
                <a:sysClr val="windowText" lastClr="000000"/>
              </a:solidFill>
              <a:latin typeface="Calibri" panose="020F0502020204030204"/>
              <a:ea typeface="+mn-ea"/>
              <a:cs typeface="+mn-cs"/>
            </a:rPr>
            <a:t>2</a:t>
          </a:r>
          <a:r>
            <a:rPr lang="en-GB" sz="2000" baseline="30000" dirty="0" smtClean="0">
              <a:solidFill>
                <a:sysClr val="windowText" lastClr="000000"/>
              </a:solidFill>
              <a:latin typeface="Calibri" panose="020F0502020204030204"/>
              <a:ea typeface="+mn-ea"/>
              <a:cs typeface="+mn-cs"/>
            </a:rPr>
            <a:t>nd</a:t>
          </a:r>
          <a:r>
            <a:rPr lang="en-GB" sz="2000" dirty="0" smtClean="0">
              <a:solidFill>
                <a:sysClr val="windowText" lastClr="000000"/>
              </a:solidFill>
              <a:latin typeface="Calibri" panose="020F0502020204030204"/>
              <a:ea typeface="+mn-ea"/>
              <a:cs typeface="+mn-cs"/>
            </a:rPr>
            <a:t> June 2019</a:t>
          </a:r>
          <a:endParaRPr lang="en-GB" sz="2000" dirty="0">
            <a:solidFill>
              <a:sysClr val="windowText" lastClr="000000"/>
            </a:solidFill>
            <a:latin typeface="Calibri" panose="020F0502020204030204"/>
            <a:ea typeface="+mn-ea"/>
            <a:cs typeface="+mn-cs"/>
          </a:endParaRPr>
        </a:p>
        <a:p>
          <a:r>
            <a:rPr lang="en-GB" sz="2000" dirty="0">
              <a:solidFill>
                <a:sysClr val="windowText" lastClr="000000"/>
              </a:solidFill>
              <a:latin typeface="Calibri" panose="020F0502020204030204"/>
              <a:ea typeface="+mn-ea"/>
              <a:cs typeface="+mn-cs"/>
            </a:rPr>
            <a:t>(Presented during viva)</a:t>
          </a:r>
        </a:p>
      </dgm:t>
    </dgm:pt>
    <dgm:pt modelId="{7ECAE323-B1A5-4B8C-AF84-84E8690E831B}" type="parTrans" cxnId="{55C384A4-128F-4021-8459-EF1021F36548}">
      <dgm:prSet/>
      <dgm:spPr/>
      <dgm:t>
        <a:bodyPr/>
        <a:lstStyle/>
        <a:p>
          <a:endParaRPr lang="en-GB"/>
        </a:p>
      </dgm:t>
    </dgm:pt>
    <dgm:pt modelId="{0846FA05-F659-4599-A0CC-6CB964BDE09C}" type="sibTrans" cxnId="{55C384A4-128F-4021-8459-EF1021F36548}">
      <dgm:prSet/>
      <dgm:spPr/>
      <dgm:t>
        <a:bodyPr/>
        <a:lstStyle/>
        <a:p>
          <a:endParaRPr lang="en-GB"/>
        </a:p>
      </dgm:t>
    </dgm:pt>
    <dgm:pt modelId="{04D587AE-7A6F-4CC2-99C1-F55AA5C86C27}" type="pres">
      <dgm:prSet presAssocID="{2B35AE0A-EA05-429A-ABEC-F043BEB9FF92}" presName="Name0" presStyleCnt="0">
        <dgm:presLayoutVars>
          <dgm:chPref val="1"/>
          <dgm:dir/>
          <dgm:animOne val="branch"/>
          <dgm:animLvl val="lvl"/>
          <dgm:resizeHandles/>
        </dgm:presLayoutVars>
      </dgm:prSet>
      <dgm:spPr/>
      <dgm:t>
        <a:bodyPr/>
        <a:lstStyle/>
        <a:p>
          <a:endParaRPr lang="en-GB"/>
        </a:p>
      </dgm:t>
    </dgm:pt>
    <dgm:pt modelId="{E474F4C3-A28B-43F2-A957-C806A1C0AA48}" type="pres">
      <dgm:prSet presAssocID="{D47ACE37-18BF-4504-B3F1-DD80B084A024}" presName="vertOne" presStyleCnt="0"/>
      <dgm:spPr/>
    </dgm:pt>
    <dgm:pt modelId="{050696F5-3A4C-429D-8ADE-651BBD234E49}" type="pres">
      <dgm:prSet presAssocID="{D47ACE37-18BF-4504-B3F1-DD80B084A024}" presName="txOne" presStyleLbl="node0" presStyleIdx="0" presStyleCnt="1">
        <dgm:presLayoutVars>
          <dgm:chPref val="3"/>
        </dgm:presLayoutVars>
      </dgm:prSet>
      <dgm:spPr>
        <a:prstGeom prst="roundRect">
          <a:avLst>
            <a:gd name="adj" fmla="val 10000"/>
          </a:avLst>
        </a:prstGeom>
      </dgm:spPr>
      <dgm:t>
        <a:bodyPr/>
        <a:lstStyle/>
        <a:p>
          <a:endParaRPr lang="en-GB"/>
        </a:p>
      </dgm:t>
    </dgm:pt>
    <dgm:pt modelId="{FD25333F-43A7-4C95-BB1C-7E3185141CE1}" type="pres">
      <dgm:prSet presAssocID="{D47ACE37-18BF-4504-B3F1-DD80B084A024}" presName="parTransOne" presStyleCnt="0"/>
      <dgm:spPr/>
    </dgm:pt>
    <dgm:pt modelId="{4AB6C616-9A20-48ED-BD7F-2E56910447FE}" type="pres">
      <dgm:prSet presAssocID="{D47ACE37-18BF-4504-B3F1-DD80B084A024}" presName="horzOne" presStyleCnt="0"/>
      <dgm:spPr/>
    </dgm:pt>
    <dgm:pt modelId="{6ACBF16F-293D-48DA-9E10-00484677D733}" type="pres">
      <dgm:prSet presAssocID="{FF400F65-D998-4DD4-93DB-DFB63B249AA8}" presName="vertTwo" presStyleCnt="0"/>
      <dgm:spPr/>
    </dgm:pt>
    <dgm:pt modelId="{C75DB267-4541-4752-AD40-7CBA83914656}" type="pres">
      <dgm:prSet presAssocID="{FF400F65-D998-4DD4-93DB-DFB63B249AA8}" presName="txTwo" presStyleLbl="node2" presStyleIdx="0" presStyleCnt="2">
        <dgm:presLayoutVars>
          <dgm:chPref val="3"/>
        </dgm:presLayoutVars>
      </dgm:prSet>
      <dgm:spPr>
        <a:prstGeom prst="roundRect">
          <a:avLst>
            <a:gd name="adj" fmla="val 10000"/>
          </a:avLst>
        </a:prstGeom>
      </dgm:spPr>
      <dgm:t>
        <a:bodyPr/>
        <a:lstStyle/>
        <a:p>
          <a:endParaRPr lang="en-GB"/>
        </a:p>
      </dgm:t>
    </dgm:pt>
    <dgm:pt modelId="{0DBBB70E-BC28-45EB-B8BD-E91193D2EE16}" type="pres">
      <dgm:prSet presAssocID="{FF400F65-D998-4DD4-93DB-DFB63B249AA8}" presName="parTransTwo" presStyleCnt="0"/>
      <dgm:spPr/>
    </dgm:pt>
    <dgm:pt modelId="{320F3310-878A-43AD-B7E1-460FEA817CAF}" type="pres">
      <dgm:prSet presAssocID="{FF400F65-D998-4DD4-93DB-DFB63B249AA8}" presName="horzTwo" presStyleCnt="0"/>
      <dgm:spPr/>
    </dgm:pt>
    <dgm:pt modelId="{E3B9665F-1D62-46F9-B2DC-984417B1DB50}" type="pres">
      <dgm:prSet presAssocID="{6A5825EF-1A25-411E-97E8-F9DE06370F57}" presName="vertThree" presStyleCnt="0"/>
      <dgm:spPr/>
    </dgm:pt>
    <dgm:pt modelId="{AACD78DB-CA2E-4945-90BB-5774BAB30E41}" type="pres">
      <dgm:prSet presAssocID="{6A5825EF-1A25-411E-97E8-F9DE06370F57}" presName="txThree" presStyleLbl="node3" presStyleIdx="0" presStyleCnt="2">
        <dgm:presLayoutVars>
          <dgm:chPref val="3"/>
        </dgm:presLayoutVars>
      </dgm:prSet>
      <dgm:spPr>
        <a:prstGeom prst="roundRect">
          <a:avLst>
            <a:gd name="adj" fmla="val 10000"/>
          </a:avLst>
        </a:prstGeom>
      </dgm:spPr>
      <dgm:t>
        <a:bodyPr/>
        <a:lstStyle/>
        <a:p>
          <a:endParaRPr lang="en-GB"/>
        </a:p>
      </dgm:t>
    </dgm:pt>
    <dgm:pt modelId="{62E7EBCB-A58B-46C1-A57B-BDD00D7BAADA}" type="pres">
      <dgm:prSet presAssocID="{6A5825EF-1A25-411E-97E8-F9DE06370F57}" presName="horzThree" presStyleCnt="0"/>
      <dgm:spPr/>
    </dgm:pt>
    <dgm:pt modelId="{77BFD7C0-4798-40E9-A2A6-3E70FEB532F2}" type="pres">
      <dgm:prSet presAssocID="{562FAD80-94D3-4F1B-A01D-6267CD0D9A4E}" presName="sibSpaceTwo" presStyleCnt="0"/>
      <dgm:spPr/>
    </dgm:pt>
    <dgm:pt modelId="{5B6FB0EB-02EF-42DD-B276-EC0BC4F41855}" type="pres">
      <dgm:prSet presAssocID="{86694271-419D-4704-9C9B-3952ADECE260}" presName="vertTwo" presStyleCnt="0"/>
      <dgm:spPr/>
    </dgm:pt>
    <dgm:pt modelId="{0A95DDB2-BDDA-4C39-BC75-FB6BF85A0C6C}" type="pres">
      <dgm:prSet presAssocID="{86694271-419D-4704-9C9B-3952ADECE260}" presName="txTwo" presStyleLbl="node2" presStyleIdx="1" presStyleCnt="2">
        <dgm:presLayoutVars>
          <dgm:chPref val="3"/>
        </dgm:presLayoutVars>
      </dgm:prSet>
      <dgm:spPr>
        <a:prstGeom prst="roundRect">
          <a:avLst>
            <a:gd name="adj" fmla="val 10000"/>
          </a:avLst>
        </a:prstGeom>
      </dgm:spPr>
      <dgm:t>
        <a:bodyPr/>
        <a:lstStyle/>
        <a:p>
          <a:endParaRPr lang="en-GB"/>
        </a:p>
      </dgm:t>
    </dgm:pt>
    <dgm:pt modelId="{02B8BBD3-1E89-4134-86AE-FE0F6E8784FB}" type="pres">
      <dgm:prSet presAssocID="{86694271-419D-4704-9C9B-3952ADECE260}" presName="parTransTwo" presStyleCnt="0"/>
      <dgm:spPr/>
    </dgm:pt>
    <dgm:pt modelId="{F1115720-771C-47FD-A916-BCD61D8E16CD}" type="pres">
      <dgm:prSet presAssocID="{86694271-419D-4704-9C9B-3952ADECE260}" presName="horzTwo" presStyleCnt="0"/>
      <dgm:spPr/>
    </dgm:pt>
    <dgm:pt modelId="{B6D4E668-5320-465F-AEDD-9E85F6221088}" type="pres">
      <dgm:prSet presAssocID="{E8DB0DFA-62E4-4A34-B256-3FB0CD4BEFF9}" presName="vertThree" presStyleCnt="0"/>
      <dgm:spPr/>
    </dgm:pt>
    <dgm:pt modelId="{4B017D43-CEF3-4532-90CB-BEC125775FAF}" type="pres">
      <dgm:prSet presAssocID="{E8DB0DFA-62E4-4A34-B256-3FB0CD4BEFF9}" presName="txThree" presStyleLbl="node3" presStyleIdx="1" presStyleCnt="2">
        <dgm:presLayoutVars>
          <dgm:chPref val="3"/>
        </dgm:presLayoutVars>
      </dgm:prSet>
      <dgm:spPr>
        <a:prstGeom prst="roundRect">
          <a:avLst>
            <a:gd name="adj" fmla="val 10000"/>
          </a:avLst>
        </a:prstGeom>
      </dgm:spPr>
      <dgm:t>
        <a:bodyPr/>
        <a:lstStyle/>
        <a:p>
          <a:endParaRPr lang="en-GB"/>
        </a:p>
      </dgm:t>
    </dgm:pt>
    <dgm:pt modelId="{0D9F1346-D6DF-4F45-AFA5-44105E495394}" type="pres">
      <dgm:prSet presAssocID="{E8DB0DFA-62E4-4A34-B256-3FB0CD4BEFF9}" presName="horzThree" presStyleCnt="0"/>
      <dgm:spPr/>
    </dgm:pt>
  </dgm:ptLst>
  <dgm:cxnLst>
    <dgm:cxn modelId="{55C384A4-128F-4021-8459-EF1021F36548}" srcId="{86694271-419D-4704-9C9B-3952ADECE260}" destId="{E8DB0DFA-62E4-4A34-B256-3FB0CD4BEFF9}" srcOrd="0" destOrd="0" parTransId="{7ECAE323-B1A5-4B8C-AF84-84E8690E831B}" sibTransId="{0846FA05-F659-4599-A0CC-6CB964BDE09C}"/>
    <dgm:cxn modelId="{AA8BC8DA-E889-4073-93DC-EE6627F77C2F}" srcId="{2B35AE0A-EA05-429A-ABEC-F043BEB9FF92}" destId="{D47ACE37-18BF-4504-B3F1-DD80B084A024}" srcOrd="0" destOrd="0" parTransId="{A554D586-807A-473C-AF41-867A6A5C6DDD}" sibTransId="{3F2F80CB-47C8-46E6-B6E5-0A53A0A69F35}"/>
    <dgm:cxn modelId="{CFEFC9CA-E8F3-4976-AB88-DCFE9C088FDC}" srcId="{FF400F65-D998-4DD4-93DB-DFB63B249AA8}" destId="{6A5825EF-1A25-411E-97E8-F9DE06370F57}" srcOrd="0" destOrd="0" parTransId="{8F5CF8D6-F922-491A-811A-A6BCB6AD0A5E}" sibTransId="{85E69163-12C8-41E0-8CCC-0EADFD0D01AC}"/>
    <dgm:cxn modelId="{8566301C-DC90-4CB7-B223-B8DA126CC2FA}" type="presOf" srcId="{FF400F65-D998-4DD4-93DB-DFB63B249AA8}" destId="{C75DB267-4541-4752-AD40-7CBA83914656}" srcOrd="0" destOrd="0" presId="urn:microsoft.com/office/officeart/2005/8/layout/hierarchy4"/>
    <dgm:cxn modelId="{93E0EE4E-F74B-4DC8-A9F2-AE0FBAEE2711}" type="presOf" srcId="{2B35AE0A-EA05-429A-ABEC-F043BEB9FF92}" destId="{04D587AE-7A6F-4CC2-99C1-F55AA5C86C27}" srcOrd="0" destOrd="0" presId="urn:microsoft.com/office/officeart/2005/8/layout/hierarchy4"/>
    <dgm:cxn modelId="{2BDB56D4-0427-4999-838A-96D31DC512F9}" type="presOf" srcId="{E8DB0DFA-62E4-4A34-B256-3FB0CD4BEFF9}" destId="{4B017D43-CEF3-4532-90CB-BEC125775FAF}" srcOrd="0" destOrd="0" presId="urn:microsoft.com/office/officeart/2005/8/layout/hierarchy4"/>
    <dgm:cxn modelId="{238CA36C-07CE-4DBA-82D6-E49CBCEFC87A}" type="presOf" srcId="{86694271-419D-4704-9C9B-3952ADECE260}" destId="{0A95DDB2-BDDA-4C39-BC75-FB6BF85A0C6C}" srcOrd="0" destOrd="0" presId="urn:microsoft.com/office/officeart/2005/8/layout/hierarchy4"/>
    <dgm:cxn modelId="{DEE6F1C4-A4CF-45D7-B160-61539E39CE94}" srcId="{D47ACE37-18BF-4504-B3F1-DD80B084A024}" destId="{86694271-419D-4704-9C9B-3952ADECE260}" srcOrd="1" destOrd="0" parTransId="{F452DC63-8422-4CE6-BC70-AF48DAEFC4DC}" sibTransId="{11EF0D17-ADDB-4B59-8014-38752106B09B}"/>
    <dgm:cxn modelId="{229E132C-732B-4D02-B7EA-9D08BCA9E06B}" srcId="{D47ACE37-18BF-4504-B3F1-DD80B084A024}" destId="{FF400F65-D998-4DD4-93DB-DFB63B249AA8}" srcOrd="0" destOrd="0" parTransId="{6B807690-F5AC-4AA3-A173-89807673ED50}" sibTransId="{562FAD80-94D3-4F1B-A01D-6267CD0D9A4E}"/>
    <dgm:cxn modelId="{AC7F111D-E4AE-4CBD-90C7-C95D816ED6A8}" type="presOf" srcId="{6A5825EF-1A25-411E-97E8-F9DE06370F57}" destId="{AACD78DB-CA2E-4945-90BB-5774BAB30E41}" srcOrd="0" destOrd="0" presId="urn:microsoft.com/office/officeart/2005/8/layout/hierarchy4"/>
    <dgm:cxn modelId="{39C4175E-DAB0-43F4-8D60-589C2290FE7E}" type="presOf" srcId="{D47ACE37-18BF-4504-B3F1-DD80B084A024}" destId="{050696F5-3A4C-429D-8ADE-651BBD234E49}" srcOrd="0" destOrd="0" presId="urn:microsoft.com/office/officeart/2005/8/layout/hierarchy4"/>
    <dgm:cxn modelId="{24B6928B-C0A5-4515-BB87-C6EF83050E9A}" type="presParOf" srcId="{04D587AE-7A6F-4CC2-99C1-F55AA5C86C27}" destId="{E474F4C3-A28B-43F2-A957-C806A1C0AA48}" srcOrd="0" destOrd="0" presId="urn:microsoft.com/office/officeart/2005/8/layout/hierarchy4"/>
    <dgm:cxn modelId="{25A28E38-2B8C-4474-A4A5-DC170BC43CEA}" type="presParOf" srcId="{E474F4C3-A28B-43F2-A957-C806A1C0AA48}" destId="{050696F5-3A4C-429D-8ADE-651BBD234E49}" srcOrd="0" destOrd="0" presId="urn:microsoft.com/office/officeart/2005/8/layout/hierarchy4"/>
    <dgm:cxn modelId="{6D02DBA2-2CDA-4D1D-9F67-C14068906FF0}" type="presParOf" srcId="{E474F4C3-A28B-43F2-A957-C806A1C0AA48}" destId="{FD25333F-43A7-4C95-BB1C-7E3185141CE1}" srcOrd="1" destOrd="0" presId="urn:microsoft.com/office/officeart/2005/8/layout/hierarchy4"/>
    <dgm:cxn modelId="{6702005B-405F-4D35-8036-DB47E74AFE30}" type="presParOf" srcId="{E474F4C3-A28B-43F2-A957-C806A1C0AA48}" destId="{4AB6C616-9A20-48ED-BD7F-2E56910447FE}" srcOrd="2" destOrd="0" presId="urn:microsoft.com/office/officeart/2005/8/layout/hierarchy4"/>
    <dgm:cxn modelId="{F0398115-5DBA-4709-88DC-E625AE077C58}" type="presParOf" srcId="{4AB6C616-9A20-48ED-BD7F-2E56910447FE}" destId="{6ACBF16F-293D-48DA-9E10-00484677D733}" srcOrd="0" destOrd="0" presId="urn:microsoft.com/office/officeart/2005/8/layout/hierarchy4"/>
    <dgm:cxn modelId="{39D1899C-78D3-4100-87EF-BF8ED2253328}" type="presParOf" srcId="{6ACBF16F-293D-48DA-9E10-00484677D733}" destId="{C75DB267-4541-4752-AD40-7CBA83914656}" srcOrd="0" destOrd="0" presId="urn:microsoft.com/office/officeart/2005/8/layout/hierarchy4"/>
    <dgm:cxn modelId="{F972B3FB-899E-46B4-9395-C19BE5EB8340}" type="presParOf" srcId="{6ACBF16F-293D-48DA-9E10-00484677D733}" destId="{0DBBB70E-BC28-45EB-B8BD-E91193D2EE16}" srcOrd="1" destOrd="0" presId="urn:microsoft.com/office/officeart/2005/8/layout/hierarchy4"/>
    <dgm:cxn modelId="{0C312C4F-C1F7-4A3A-BB6B-6D4BDFCA550C}" type="presParOf" srcId="{6ACBF16F-293D-48DA-9E10-00484677D733}" destId="{320F3310-878A-43AD-B7E1-460FEA817CAF}" srcOrd="2" destOrd="0" presId="urn:microsoft.com/office/officeart/2005/8/layout/hierarchy4"/>
    <dgm:cxn modelId="{B2AB0D9D-93C6-40D5-8D1E-9E0860FA5AFA}" type="presParOf" srcId="{320F3310-878A-43AD-B7E1-460FEA817CAF}" destId="{E3B9665F-1D62-46F9-B2DC-984417B1DB50}" srcOrd="0" destOrd="0" presId="urn:microsoft.com/office/officeart/2005/8/layout/hierarchy4"/>
    <dgm:cxn modelId="{837B0C74-5F54-4AF2-AA62-123BE0D8FF28}" type="presParOf" srcId="{E3B9665F-1D62-46F9-B2DC-984417B1DB50}" destId="{AACD78DB-CA2E-4945-90BB-5774BAB30E41}" srcOrd="0" destOrd="0" presId="urn:microsoft.com/office/officeart/2005/8/layout/hierarchy4"/>
    <dgm:cxn modelId="{E5B6C5CD-094A-4E26-B726-10B7202D82BC}" type="presParOf" srcId="{E3B9665F-1D62-46F9-B2DC-984417B1DB50}" destId="{62E7EBCB-A58B-46C1-A57B-BDD00D7BAADA}" srcOrd="1" destOrd="0" presId="urn:microsoft.com/office/officeart/2005/8/layout/hierarchy4"/>
    <dgm:cxn modelId="{894E334B-6A77-458B-B29B-A192880366F5}" type="presParOf" srcId="{4AB6C616-9A20-48ED-BD7F-2E56910447FE}" destId="{77BFD7C0-4798-40E9-A2A6-3E70FEB532F2}" srcOrd="1" destOrd="0" presId="urn:microsoft.com/office/officeart/2005/8/layout/hierarchy4"/>
    <dgm:cxn modelId="{76BC8A17-0A7B-403E-96BE-D24C53072902}" type="presParOf" srcId="{4AB6C616-9A20-48ED-BD7F-2E56910447FE}" destId="{5B6FB0EB-02EF-42DD-B276-EC0BC4F41855}" srcOrd="2" destOrd="0" presId="urn:microsoft.com/office/officeart/2005/8/layout/hierarchy4"/>
    <dgm:cxn modelId="{A2CF3783-1567-48EF-817B-4FD553E4D1A5}" type="presParOf" srcId="{5B6FB0EB-02EF-42DD-B276-EC0BC4F41855}" destId="{0A95DDB2-BDDA-4C39-BC75-FB6BF85A0C6C}" srcOrd="0" destOrd="0" presId="urn:microsoft.com/office/officeart/2005/8/layout/hierarchy4"/>
    <dgm:cxn modelId="{94EABC32-8CEE-4744-904C-F11F6D61D50D}" type="presParOf" srcId="{5B6FB0EB-02EF-42DD-B276-EC0BC4F41855}" destId="{02B8BBD3-1E89-4134-86AE-FE0F6E8784FB}" srcOrd="1" destOrd="0" presId="urn:microsoft.com/office/officeart/2005/8/layout/hierarchy4"/>
    <dgm:cxn modelId="{FB36E84D-5F26-4894-AFD0-673E755164DC}" type="presParOf" srcId="{5B6FB0EB-02EF-42DD-B276-EC0BC4F41855}" destId="{F1115720-771C-47FD-A916-BCD61D8E16CD}" srcOrd="2" destOrd="0" presId="urn:microsoft.com/office/officeart/2005/8/layout/hierarchy4"/>
    <dgm:cxn modelId="{BBDA97E5-63BE-4408-BFFC-92F27F6F4D41}" type="presParOf" srcId="{F1115720-771C-47FD-A916-BCD61D8E16CD}" destId="{B6D4E668-5320-465F-AEDD-9E85F6221088}" srcOrd="0" destOrd="0" presId="urn:microsoft.com/office/officeart/2005/8/layout/hierarchy4"/>
    <dgm:cxn modelId="{3E8E45CE-6114-4468-91B8-9A27D7751AFE}" type="presParOf" srcId="{B6D4E668-5320-465F-AEDD-9E85F6221088}" destId="{4B017D43-CEF3-4532-90CB-BEC125775FAF}" srcOrd="0" destOrd="0" presId="urn:microsoft.com/office/officeart/2005/8/layout/hierarchy4"/>
    <dgm:cxn modelId="{C92559B8-4CB7-4C80-ACDD-35C58419E17E}" type="presParOf" srcId="{B6D4E668-5320-465F-AEDD-9E85F6221088}" destId="{0D9F1346-D6DF-4F45-AFA5-44105E495394}" srcOrd="1" destOrd="0" presId="urn:microsoft.com/office/officeart/2005/8/layout/hierarchy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2B35AE0A-EA05-429A-ABEC-F043BEB9FF92}" type="doc">
      <dgm:prSet loTypeId="urn:microsoft.com/office/officeart/2005/8/layout/hierarchy4" loCatId="list" qsTypeId="urn:microsoft.com/office/officeart/2005/8/quickstyle/simple3" qsCatId="simple" csTypeId="urn:microsoft.com/office/officeart/2005/8/colors/colorful1#1" csCatId="colorful" phldr="1"/>
      <dgm:spPr/>
      <dgm:t>
        <a:bodyPr/>
        <a:lstStyle/>
        <a:p>
          <a:endParaRPr lang="en-GB"/>
        </a:p>
      </dgm:t>
    </dgm:pt>
    <dgm:pt modelId="{D47ACE37-18BF-4504-B3F1-DD80B084A024}">
      <dgm:prSet phldrT="[Text]"/>
      <dgm:spPr>
        <a:xfrm>
          <a:off x="5569" y="1830"/>
          <a:ext cx="6831000" cy="2011881"/>
        </a:xfrm>
        <a:gradFill rotWithShape="0">
          <a:gsLst>
            <a:gs pos="0">
              <a:srgbClr val="5B9BD5">
                <a:hueOff val="0"/>
                <a:satOff val="0"/>
                <a:lumOff val="0"/>
                <a:alphaOff val="0"/>
                <a:lumMod val="110000"/>
                <a:satMod val="105000"/>
                <a:tint val="67000"/>
              </a:srgbClr>
            </a:gs>
            <a:gs pos="50000">
              <a:srgbClr val="5B9BD5">
                <a:hueOff val="0"/>
                <a:satOff val="0"/>
                <a:lumOff val="0"/>
                <a:alphaOff val="0"/>
                <a:lumMod val="105000"/>
                <a:satMod val="103000"/>
                <a:tint val="73000"/>
              </a:srgbClr>
            </a:gs>
            <a:gs pos="100000">
              <a:srgbClr val="5B9BD5">
                <a:hueOff val="0"/>
                <a:satOff val="0"/>
                <a:lumOff val="0"/>
                <a:alphaOff val="0"/>
                <a:lumMod val="105000"/>
                <a:satMod val="109000"/>
                <a:tint val="81000"/>
              </a:srgbClr>
            </a:gs>
          </a:gsLst>
          <a:lin ang="5400000" scaled="0"/>
        </a:gradFill>
        <a:ln>
          <a:noFill/>
        </a:ln>
        <a:effectLst/>
        <a:scene3d>
          <a:camera prst="orthographicFront"/>
          <a:lightRig rig="flat" dir="t"/>
        </a:scene3d>
        <a:sp3d prstMaterial="dkEdge">
          <a:bevelT w="8200" h="38100"/>
        </a:sp3d>
      </dgm:spPr>
      <dgm:t>
        <a:bodyPr/>
        <a:lstStyle/>
        <a:p>
          <a:r>
            <a:rPr lang="en-GB" dirty="0">
              <a:solidFill>
                <a:sysClr val="windowText" lastClr="000000"/>
              </a:solidFill>
              <a:latin typeface="Calibri" panose="020F0502020204030204"/>
              <a:ea typeface="+mn-ea"/>
              <a:cs typeface="+mn-cs"/>
            </a:rPr>
            <a:t>Module </a:t>
          </a:r>
          <a:r>
            <a:rPr lang="en-GB" dirty="0" smtClean="0">
              <a:solidFill>
                <a:sysClr val="windowText" lastClr="000000"/>
              </a:solidFill>
              <a:latin typeface="Calibri" panose="020F0502020204030204"/>
              <a:ea typeface="+mn-ea"/>
              <a:cs typeface="+mn-cs"/>
            </a:rPr>
            <a:t>PG2: Reflective Practice</a:t>
          </a:r>
          <a:endParaRPr lang="en-GB" dirty="0">
            <a:solidFill>
              <a:sysClr val="windowText" lastClr="000000"/>
            </a:solidFill>
            <a:latin typeface="Calibri" panose="020F0502020204030204"/>
            <a:ea typeface="+mn-ea"/>
            <a:cs typeface="+mn-cs"/>
          </a:endParaRPr>
        </a:p>
      </dgm:t>
    </dgm:pt>
    <dgm:pt modelId="{A554D586-807A-473C-AF41-867A6A5C6DDD}" type="parTrans" cxnId="{AA8BC8DA-E889-4073-93DC-EE6627F77C2F}">
      <dgm:prSet/>
      <dgm:spPr/>
      <dgm:t>
        <a:bodyPr/>
        <a:lstStyle/>
        <a:p>
          <a:endParaRPr lang="en-GB"/>
        </a:p>
      </dgm:t>
    </dgm:pt>
    <dgm:pt modelId="{3F2F80CB-47C8-46E6-B6E5-0A53A0A69F35}" type="sibTrans" cxnId="{AA8BC8DA-E889-4073-93DC-EE6627F77C2F}">
      <dgm:prSet/>
      <dgm:spPr/>
      <dgm:t>
        <a:bodyPr/>
        <a:lstStyle/>
        <a:p>
          <a:endParaRPr lang="en-GB"/>
        </a:p>
      </dgm:t>
    </dgm:pt>
    <dgm:pt modelId="{FF400F65-D998-4DD4-93DB-DFB63B249AA8}">
      <dgm:prSet phldrT="[Text]" custT="1"/>
      <dgm:spPr>
        <a:xfrm>
          <a:off x="2342944" y="2218107"/>
          <a:ext cx="2156250" cy="2011881"/>
        </a:xfrm>
        <a:gradFill rotWithShape="0">
          <a:gsLst>
            <a:gs pos="0">
              <a:srgbClr val="ED7D31">
                <a:hueOff val="0"/>
                <a:satOff val="0"/>
                <a:lumOff val="0"/>
                <a:alphaOff val="0"/>
                <a:lumMod val="110000"/>
                <a:satMod val="105000"/>
                <a:tint val="67000"/>
              </a:srgbClr>
            </a:gs>
            <a:gs pos="50000">
              <a:srgbClr val="ED7D31">
                <a:hueOff val="0"/>
                <a:satOff val="0"/>
                <a:lumOff val="0"/>
                <a:alphaOff val="0"/>
                <a:lumMod val="105000"/>
                <a:satMod val="103000"/>
                <a:tint val="73000"/>
              </a:srgbClr>
            </a:gs>
            <a:gs pos="100000">
              <a:srgbClr val="ED7D31">
                <a:hueOff val="0"/>
                <a:satOff val="0"/>
                <a:lumOff val="0"/>
                <a:alphaOff val="0"/>
                <a:lumMod val="105000"/>
                <a:satMod val="109000"/>
                <a:tint val="81000"/>
              </a:srgbClr>
            </a:gs>
          </a:gsLst>
          <a:lin ang="5400000" scaled="0"/>
        </a:gradFill>
        <a:ln>
          <a:noFill/>
        </a:ln>
        <a:effectLst/>
        <a:scene3d>
          <a:camera prst="orthographicFront"/>
          <a:lightRig rig="flat" dir="t"/>
        </a:scene3d>
        <a:sp3d prstMaterial="dkEdge">
          <a:bevelT w="8200" h="38100"/>
        </a:sp3d>
      </dgm:spPr>
      <dgm:t>
        <a:bodyPr/>
        <a:lstStyle/>
        <a:p>
          <a:r>
            <a:rPr lang="en-GB" sz="2000" b="1" dirty="0" smtClean="0">
              <a:solidFill>
                <a:sysClr val="windowText" lastClr="000000"/>
              </a:solidFill>
              <a:latin typeface="Calibri" panose="020F0502020204030204"/>
              <a:ea typeface="+mn-ea"/>
              <a:cs typeface="+mn-cs"/>
            </a:rPr>
            <a:t>PG2a</a:t>
          </a:r>
          <a:endParaRPr lang="en-GB" sz="2000" b="1" dirty="0">
            <a:solidFill>
              <a:sysClr val="windowText" lastClr="000000"/>
            </a:solidFill>
            <a:latin typeface="Calibri" panose="020F0502020204030204"/>
            <a:ea typeface="+mn-ea"/>
            <a:cs typeface="+mn-cs"/>
          </a:endParaRPr>
        </a:p>
        <a:p>
          <a:r>
            <a:rPr lang="en-GB" sz="2000" dirty="0" smtClean="0">
              <a:solidFill>
                <a:sysClr val="windowText" lastClr="000000"/>
              </a:solidFill>
              <a:latin typeface="Calibri" panose="020F0502020204030204"/>
              <a:ea typeface="+mn-ea"/>
              <a:cs typeface="+mn-cs"/>
            </a:rPr>
            <a:t>Formative Essay </a:t>
          </a:r>
          <a:r>
            <a:rPr lang="en-GB" sz="2000" dirty="0">
              <a:solidFill>
                <a:sysClr val="windowText" lastClr="000000"/>
              </a:solidFill>
              <a:latin typeface="Calibri" panose="020F0502020204030204"/>
              <a:ea typeface="+mn-ea"/>
              <a:cs typeface="+mn-cs"/>
            </a:rPr>
            <a:t>– </a:t>
          </a:r>
          <a:r>
            <a:rPr lang="en-GB" sz="2000" dirty="0" smtClean="0">
              <a:solidFill>
                <a:sysClr val="windowText" lastClr="000000"/>
              </a:solidFill>
              <a:latin typeface="Calibri" panose="020F0502020204030204"/>
              <a:ea typeface="+mn-ea"/>
              <a:cs typeface="+mn-cs"/>
            </a:rPr>
            <a:t>1000 </a:t>
          </a:r>
          <a:r>
            <a:rPr lang="en-GB" sz="2000" dirty="0">
              <a:solidFill>
                <a:sysClr val="windowText" lastClr="000000"/>
              </a:solidFill>
              <a:latin typeface="Calibri" panose="020F0502020204030204"/>
              <a:ea typeface="+mn-ea"/>
              <a:cs typeface="+mn-cs"/>
            </a:rPr>
            <a:t>words</a:t>
          </a:r>
        </a:p>
        <a:p>
          <a:r>
            <a:rPr lang="en-GB" sz="2000" dirty="0">
              <a:solidFill>
                <a:sysClr val="windowText" lastClr="000000"/>
              </a:solidFill>
              <a:latin typeface="Calibri" panose="020F0502020204030204"/>
              <a:ea typeface="+mn-ea"/>
              <a:cs typeface="+mn-cs"/>
            </a:rPr>
            <a:t> </a:t>
          </a:r>
        </a:p>
        <a:p>
          <a:r>
            <a:rPr lang="en-GB" sz="2000" dirty="0" smtClean="0">
              <a:solidFill>
                <a:sysClr val="windowText" lastClr="000000"/>
              </a:solidFill>
              <a:latin typeface="Calibri" panose="020F0502020204030204"/>
              <a:ea typeface="+mn-ea"/>
              <a:cs typeface="+mn-cs"/>
            </a:rPr>
            <a:t>(0</a:t>
          </a:r>
          <a:r>
            <a:rPr lang="en-GB" sz="2000" dirty="0">
              <a:solidFill>
                <a:sysClr val="windowText" lastClr="000000"/>
              </a:solidFill>
              <a:latin typeface="Calibri" panose="020F0502020204030204"/>
              <a:ea typeface="+mn-ea"/>
              <a:cs typeface="+mn-cs"/>
            </a:rPr>
            <a:t>%)</a:t>
          </a:r>
        </a:p>
      </dgm:t>
    </dgm:pt>
    <dgm:pt modelId="{6B807690-F5AC-4AA3-A173-89807673ED50}" type="parTrans" cxnId="{229E132C-732B-4D02-B7EA-9D08BCA9E06B}">
      <dgm:prSet/>
      <dgm:spPr/>
      <dgm:t>
        <a:bodyPr/>
        <a:lstStyle/>
        <a:p>
          <a:endParaRPr lang="en-GB"/>
        </a:p>
      </dgm:t>
    </dgm:pt>
    <dgm:pt modelId="{562FAD80-94D3-4F1B-A01D-6267CD0D9A4E}" type="sibTrans" cxnId="{229E132C-732B-4D02-B7EA-9D08BCA9E06B}">
      <dgm:prSet/>
      <dgm:spPr/>
      <dgm:t>
        <a:bodyPr/>
        <a:lstStyle/>
        <a:p>
          <a:endParaRPr lang="en-GB"/>
        </a:p>
      </dgm:t>
    </dgm:pt>
    <dgm:pt modelId="{6A5825EF-1A25-411E-97E8-F9DE06370F57}">
      <dgm:prSet phldrT="[Text]" custT="1"/>
      <dgm:spPr>
        <a:xfrm>
          <a:off x="2342944" y="4434384"/>
          <a:ext cx="2156250" cy="2011881"/>
        </a:xfrm>
        <a:gradFill rotWithShape="0">
          <a:gsLst>
            <a:gs pos="0">
              <a:srgbClr val="A5A5A5">
                <a:hueOff val="0"/>
                <a:satOff val="0"/>
                <a:lumOff val="0"/>
                <a:alphaOff val="0"/>
                <a:lumMod val="110000"/>
                <a:satMod val="105000"/>
                <a:tint val="67000"/>
              </a:srgbClr>
            </a:gs>
            <a:gs pos="50000">
              <a:srgbClr val="A5A5A5">
                <a:hueOff val="0"/>
                <a:satOff val="0"/>
                <a:lumOff val="0"/>
                <a:alphaOff val="0"/>
                <a:lumMod val="105000"/>
                <a:satMod val="103000"/>
                <a:tint val="73000"/>
              </a:srgbClr>
            </a:gs>
            <a:gs pos="100000">
              <a:srgbClr val="A5A5A5">
                <a:hueOff val="0"/>
                <a:satOff val="0"/>
                <a:lumOff val="0"/>
                <a:alphaOff val="0"/>
                <a:lumMod val="105000"/>
                <a:satMod val="109000"/>
                <a:tint val="81000"/>
              </a:srgbClr>
            </a:gs>
          </a:gsLst>
          <a:lin ang="5400000" scaled="0"/>
        </a:gradFill>
        <a:ln>
          <a:noFill/>
        </a:ln>
        <a:effectLst/>
        <a:scene3d>
          <a:camera prst="orthographicFront"/>
          <a:lightRig rig="flat" dir="t"/>
        </a:scene3d>
        <a:sp3d prstMaterial="dkEdge">
          <a:bevelT w="8200" h="38100"/>
        </a:sp3d>
      </dgm:spPr>
      <dgm:t>
        <a:bodyPr/>
        <a:lstStyle/>
        <a:p>
          <a:r>
            <a:rPr lang="en-GB" sz="2000" b="1" dirty="0">
              <a:solidFill>
                <a:sysClr val="windowText" lastClr="000000"/>
              </a:solidFill>
              <a:latin typeface="Calibri" panose="020F0502020204030204"/>
              <a:ea typeface="+mn-ea"/>
              <a:cs typeface="+mn-cs"/>
            </a:rPr>
            <a:t>Deadline: </a:t>
          </a:r>
        </a:p>
        <a:p>
          <a:r>
            <a:rPr lang="en-GB" sz="2000" dirty="0">
              <a:solidFill>
                <a:sysClr val="windowText" lastClr="000000"/>
              </a:solidFill>
              <a:latin typeface="Calibri" panose="020F0502020204030204"/>
              <a:ea typeface="+mn-ea"/>
              <a:cs typeface="+mn-cs"/>
            </a:rPr>
            <a:t> </a:t>
          </a:r>
        </a:p>
        <a:p>
          <a:r>
            <a:rPr lang="en-GB" sz="2000" dirty="0" smtClean="0">
              <a:solidFill>
                <a:sysClr val="windowText" lastClr="000000"/>
              </a:solidFill>
              <a:latin typeface="Calibri" panose="020F0502020204030204"/>
              <a:ea typeface="+mn-ea"/>
              <a:cs typeface="+mn-cs"/>
            </a:rPr>
            <a:t>16th September 2018</a:t>
          </a:r>
          <a:endParaRPr lang="en-GB" sz="2000" dirty="0">
            <a:solidFill>
              <a:sysClr val="windowText" lastClr="000000"/>
            </a:solidFill>
            <a:latin typeface="Calibri" panose="020F0502020204030204"/>
            <a:ea typeface="+mn-ea"/>
            <a:cs typeface="+mn-cs"/>
          </a:endParaRPr>
        </a:p>
        <a:p>
          <a:endParaRPr lang="en-GB" sz="2000" dirty="0">
            <a:solidFill>
              <a:sysClr val="windowText" lastClr="000000"/>
            </a:solidFill>
            <a:latin typeface="Calibri" panose="020F0502020204030204"/>
            <a:ea typeface="+mn-ea"/>
            <a:cs typeface="+mn-cs"/>
          </a:endParaRPr>
        </a:p>
      </dgm:t>
    </dgm:pt>
    <dgm:pt modelId="{8F5CF8D6-F922-491A-811A-A6BCB6AD0A5E}" type="parTrans" cxnId="{CFEFC9CA-E8F3-4976-AB88-DCFE9C088FDC}">
      <dgm:prSet/>
      <dgm:spPr/>
      <dgm:t>
        <a:bodyPr/>
        <a:lstStyle/>
        <a:p>
          <a:endParaRPr lang="en-GB"/>
        </a:p>
      </dgm:t>
    </dgm:pt>
    <dgm:pt modelId="{85E69163-12C8-41E0-8CCC-0EADFD0D01AC}" type="sibTrans" cxnId="{CFEFC9CA-E8F3-4976-AB88-DCFE9C088FDC}">
      <dgm:prSet/>
      <dgm:spPr/>
      <dgm:t>
        <a:bodyPr/>
        <a:lstStyle/>
        <a:p>
          <a:endParaRPr lang="en-GB"/>
        </a:p>
      </dgm:t>
    </dgm:pt>
    <dgm:pt modelId="{86694271-419D-4704-9C9B-3952ADECE260}">
      <dgm:prSet phldrT="[Text]" custT="1"/>
      <dgm:spPr>
        <a:xfrm>
          <a:off x="4680319" y="2218107"/>
          <a:ext cx="2156250" cy="2011881"/>
        </a:xfrm>
        <a:gradFill rotWithShape="0">
          <a:gsLst>
            <a:gs pos="0">
              <a:srgbClr val="ED7D31">
                <a:hueOff val="0"/>
                <a:satOff val="0"/>
                <a:lumOff val="0"/>
                <a:alphaOff val="0"/>
                <a:lumMod val="110000"/>
                <a:satMod val="105000"/>
                <a:tint val="67000"/>
              </a:srgbClr>
            </a:gs>
            <a:gs pos="50000">
              <a:srgbClr val="ED7D31">
                <a:hueOff val="0"/>
                <a:satOff val="0"/>
                <a:lumOff val="0"/>
                <a:alphaOff val="0"/>
                <a:lumMod val="105000"/>
                <a:satMod val="103000"/>
                <a:tint val="73000"/>
              </a:srgbClr>
            </a:gs>
            <a:gs pos="100000">
              <a:srgbClr val="ED7D31">
                <a:hueOff val="0"/>
                <a:satOff val="0"/>
                <a:lumOff val="0"/>
                <a:alphaOff val="0"/>
                <a:lumMod val="105000"/>
                <a:satMod val="109000"/>
                <a:tint val="81000"/>
              </a:srgbClr>
            </a:gs>
          </a:gsLst>
          <a:lin ang="5400000" scaled="0"/>
        </a:gradFill>
        <a:ln>
          <a:noFill/>
        </a:ln>
        <a:effectLst/>
        <a:scene3d>
          <a:camera prst="orthographicFront"/>
          <a:lightRig rig="flat" dir="t"/>
        </a:scene3d>
        <a:sp3d prstMaterial="dkEdge">
          <a:bevelT w="8200" h="38100"/>
        </a:sp3d>
      </dgm:spPr>
      <dgm:t>
        <a:bodyPr/>
        <a:lstStyle/>
        <a:p>
          <a:endParaRPr lang="en-GB" sz="2000" b="1" dirty="0">
            <a:solidFill>
              <a:sysClr val="windowText" lastClr="000000"/>
            </a:solidFill>
            <a:latin typeface="Calibri" panose="020F0502020204030204"/>
            <a:ea typeface="+mn-ea"/>
            <a:cs typeface="+mn-cs"/>
          </a:endParaRPr>
        </a:p>
        <a:p>
          <a:r>
            <a:rPr lang="en-GB" sz="2000" b="1" dirty="0" smtClean="0">
              <a:solidFill>
                <a:sysClr val="windowText" lastClr="000000"/>
              </a:solidFill>
              <a:latin typeface="Calibri" panose="020F0502020204030204"/>
              <a:ea typeface="+mn-ea"/>
              <a:cs typeface="+mn-cs"/>
            </a:rPr>
            <a:t>PG2b</a:t>
          </a:r>
          <a:endParaRPr lang="en-GB" sz="2000" b="1" dirty="0">
            <a:solidFill>
              <a:sysClr val="windowText" lastClr="000000"/>
            </a:solidFill>
            <a:latin typeface="Calibri" panose="020F0502020204030204"/>
            <a:ea typeface="+mn-ea"/>
            <a:cs typeface="+mn-cs"/>
          </a:endParaRPr>
        </a:p>
        <a:p>
          <a:pPr lvl="0"/>
          <a:r>
            <a:rPr lang="en-GB" sz="2000" b="0" dirty="0" smtClean="0">
              <a:solidFill>
                <a:sysClr val="windowText" lastClr="000000"/>
              </a:solidFill>
              <a:latin typeface="Calibri" panose="020F0502020204030204"/>
              <a:ea typeface="+mn-ea"/>
              <a:cs typeface="+mn-cs"/>
            </a:rPr>
            <a:t>Essay – 5000 words</a:t>
          </a:r>
          <a:endParaRPr lang="en-GB" sz="2000" b="0" dirty="0">
            <a:solidFill>
              <a:sysClr val="windowText" lastClr="000000"/>
            </a:solidFill>
            <a:latin typeface="Calibri" panose="020F0502020204030204"/>
            <a:ea typeface="+mn-ea"/>
            <a:cs typeface="+mn-cs"/>
          </a:endParaRPr>
        </a:p>
        <a:p>
          <a:pPr lvl="0"/>
          <a:endParaRPr lang="en-GB" sz="2000" b="0" dirty="0">
            <a:solidFill>
              <a:sysClr val="windowText" lastClr="000000"/>
            </a:solidFill>
            <a:latin typeface="Calibri" panose="020F0502020204030204"/>
            <a:ea typeface="+mn-ea"/>
            <a:cs typeface="+mn-cs"/>
          </a:endParaRPr>
        </a:p>
        <a:p>
          <a:pPr lvl="0"/>
          <a:r>
            <a:rPr lang="en-GB" sz="2000" b="0" dirty="0" smtClean="0">
              <a:solidFill>
                <a:sysClr val="windowText" lastClr="000000"/>
              </a:solidFill>
              <a:latin typeface="Calibri" panose="020F0502020204030204"/>
              <a:ea typeface="+mn-ea"/>
              <a:cs typeface="+mn-cs"/>
            </a:rPr>
            <a:t>(100</a:t>
          </a:r>
          <a:r>
            <a:rPr lang="en-GB" sz="2000" b="0" dirty="0">
              <a:solidFill>
                <a:sysClr val="windowText" lastClr="000000"/>
              </a:solidFill>
              <a:latin typeface="Calibri" panose="020F0502020204030204"/>
              <a:ea typeface="+mn-ea"/>
              <a:cs typeface="+mn-cs"/>
            </a:rPr>
            <a:t>%)</a:t>
          </a:r>
        </a:p>
        <a:p>
          <a:endParaRPr lang="en-GB" sz="2000" dirty="0">
            <a:solidFill>
              <a:sysClr val="windowText" lastClr="000000"/>
            </a:solidFill>
            <a:latin typeface="Calibri" panose="020F0502020204030204"/>
            <a:ea typeface="+mn-ea"/>
            <a:cs typeface="+mn-cs"/>
          </a:endParaRPr>
        </a:p>
      </dgm:t>
    </dgm:pt>
    <dgm:pt modelId="{F452DC63-8422-4CE6-BC70-AF48DAEFC4DC}" type="parTrans" cxnId="{DEE6F1C4-A4CF-45D7-B160-61539E39CE94}">
      <dgm:prSet/>
      <dgm:spPr/>
      <dgm:t>
        <a:bodyPr/>
        <a:lstStyle/>
        <a:p>
          <a:endParaRPr lang="en-GB"/>
        </a:p>
      </dgm:t>
    </dgm:pt>
    <dgm:pt modelId="{11EF0D17-ADDB-4B59-8014-38752106B09B}" type="sibTrans" cxnId="{DEE6F1C4-A4CF-45D7-B160-61539E39CE94}">
      <dgm:prSet/>
      <dgm:spPr/>
      <dgm:t>
        <a:bodyPr/>
        <a:lstStyle/>
        <a:p>
          <a:endParaRPr lang="en-GB"/>
        </a:p>
      </dgm:t>
    </dgm:pt>
    <dgm:pt modelId="{E8DB0DFA-62E4-4A34-B256-3FB0CD4BEFF9}">
      <dgm:prSet phldrT="[Text]" custT="1"/>
      <dgm:spPr>
        <a:xfrm>
          <a:off x="2342944" y="4434384"/>
          <a:ext cx="2156250" cy="2011881"/>
        </a:xfrm>
        <a:gradFill rotWithShape="0">
          <a:gsLst>
            <a:gs pos="0">
              <a:srgbClr val="A5A5A5">
                <a:hueOff val="0"/>
                <a:satOff val="0"/>
                <a:lumOff val="0"/>
                <a:alphaOff val="0"/>
                <a:lumMod val="110000"/>
                <a:satMod val="105000"/>
                <a:tint val="67000"/>
              </a:srgbClr>
            </a:gs>
            <a:gs pos="50000">
              <a:srgbClr val="A5A5A5">
                <a:hueOff val="0"/>
                <a:satOff val="0"/>
                <a:lumOff val="0"/>
                <a:alphaOff val="0"/>
                <a:lumMod val="105000"/>
                <a:satMod val="103000"/>
                <a:tint val="73000"/>
              </a:srgbClr>
            </a:gs>
            <a:gs pos="100000">
              <a:srgbClr val="A5A5A5">
                <a:hueOff val="0"/>
                <a:satOff val="0"/>
                <a:lumOff val="0"/>
                <a:alphaOff val="0"/>
                <a:lumMod val="105000"/>
                <a:satMod val="109000"/>
                <a:tint val="81000"/>
              </a:srgbClr>
            </a:gs>
          </a:gsLst>
          <a:lin ang="5400000" scaled="0"/>
        </a:gradFill>
        <a:ln>
          <a:noFill/>
        </a:ln>
        <a:effectLst/>
        <a:scene3d>
          <a:camera prst="orthographicFront"/>
          <a:lightRig rig="flat" dir="t"/>
        </a:scene3d>
        <a:sp3d prstMaterial="dkEdge">
          <a:bevelT w="8200" h="38100"/>
        </a:sp3d>
      </dgm:spPr>
      <dgm:t>
        <a:bodyPr/>
        <a:lstStyle/>
        <a:p>
          <a:r>
            <a:rPr lang="en-GB" sz="2000" b="1" dirty="0">
              <a:solidFill>
                <a:sysClr val="windowText" lastClr="000000"/>
              </a:solidFill>
              <a:latin typeface="Calibri" panose="020F0502020204030204"/>
              <a:ea typeface="+mn-ea"/>
              <a:cs typeface="+mn-cs"/>
            </a:rPr>
            <a:t>Deadline:</a:t>
          </a:r>
        </a:p>
        <a:p>
          <a:r>
            <a:rPr lang="en-GB" sz="2000" dirty="0">
              <a:solidFill>
                <a:sysClr val="windowText" lastClr="000000"/>
              </a:solidFill>
              <a:latin typeface="Calibri" panose="020F0502020204030204"/>
              <a:ea typeface="+mn-ea"/>
              <a:cs typeface="+mn-cs"/>
            </a:rPr>
            <a:t>  </a:t>
          </a:r>
        </a:p>
        <a:p>
          <a:r>
            <a:rPr lang="en-GB" sz="2000" dirty="0" smtClean="0">
              <a:solidFill>
                <a:sysClr val="windowText" lastClr="000000"/>
              </a:solidFill>
              <a:latin typeface="Calibri" panose="020F0502020204030204"/>
              <a:ea typeface="+mn-ea"/>
              <a:cs typeface="+mn-cs"/>
            </a:rPr>
            <a:t>28</a:t>
          </a:r>
          <a:r>
            <a:rPr lang="en-GB" sz="2000" baseline="30000" dirty="0" smtClean="0">
              <a:solidFill>
                <a:sysClr val="windowText" lastClr="000000"/>
              </a:solidFill>
              <a:latin typeface="Calibri" panose="020F0502020204030204"/>
              <a:ea typeface="+mn-ea"/>
              <a:cs typeface="+mn-cs"/>
            </a:rPr>
            <a:t>th</a:t>
          </a:r>
          <a:r>
            <a:rPr lang="en-GB" sz="2000" dirty="0" smtClean="0">
              <a:solidFill>
                <a:sysClr val="windowText" lastClr="000000"/>
              </a:solidFill>
              <a:latin typeface="Calibri" panose="020F0502020204030204"/>
              <a:ea typeface="+mn-ea"/>
              <a:cs typeface="+mn-cs"/>
            </a:rPr>
            <a:t> April 2019</a:t>
          </a:r>
          <a:endParaRPr lang="en-GB" sz="2000" dirty="0">
            <a:solidFill>
              <a:sysClr val="windowText" lastClr="000000"/>
            </a:solidFill>
            <a:latin typeface="Calibri" panose="020F0502020204030204"/>
            <a:ea typeface="+mn-ea"/>
            <a:cs typeface="+mn-cs"/>
          </a:endParaRPr>
        </a:p>
      </dgm:t>
    </dgm:pt>
    <dgm:pt modelId="{7ECAE323-B1A5-4B8C-AF84-84E8690E831B}" type="parTrans" cxnId="{55C384A4-128F-4021-8459-EF1021F36548}">
      <dgm:prSet/>
      <dgm:spPr/>
      <dgm:t>
        <a:bodyPr/>
        <a:lstStyle/>
        <a:p>
          <a:endParaRPr lang="en-GB"/>
        </a:p>
      </dgm:t>
    </dgm:pt>
    <dgm:pt modelId="{0846FA05-F659-4599-A0CC-6CB964BDE09C}" type="sibTrans" cxnId="{55C384A4-128F-4021-8459-EF1021F36548}">
      <dgm:prSet/>
      <dgm:spPr/>
      <dgm:t>
        <a:bodyPr/>
        <a:lstStyle/>
        <a:p>
          <a:endParaRPr lang="en-GB"/>
        </a:p>
      </dgm:t>
    </dgm:pt>
    <dgm:pt modelId="{04D587AE-7A6F-4CC2-99C1-F55AA5C86C27}" type="pres">
      <dgm:prSet presAssocID="{2B35AE0A-EA05-429A-ABEC-F043BEB9FF92}" presName="Name0" presStyleCnt="0">
        <dgm:presLayoutVars>
          <dgm:chPref val="1"/>
          <dgm:dir/>
          <dgm:animOne val="branch"/>
          <dgm:animLvl val="lvl"/>
          <dgm:resizeHandles/>
        </dgm:presLayoutVars>
      </dgm:prSet>
      <dgm:spPr/>
      <dgm:t>
        <a:bodyPr/>
        <a:lstStyle/>
        <a:p>
          <a:endParaRPr lang="en-GB"/>
        </a:p>
      </dgm:t>
    </dgm:pt>
    <dgm:pt modelId="{E474F4C3-A28B-43F2-A957-C806A1C0AA48}" type="pres">
      <dgm:prSet presAssocID="{D47ACE37-18BF-4504-B3F1-DD80B084A024}" presName="vertOne" presStyleCnt="0"/>
      <dgm:spPr/>
    </dgm:pt>
    <dgm:pt modelId="{050696F5-3A4C-429D-8ADE-651BBD234E49}" type="pres">
      <dgm:prSet presAssocID="{D47ACE37-18BF-4504-B3F1-DD80B084A024}" presName="txOne" presStyleLbl="node0" presStyleIdx="0" presStyleCnt="1">
        <dgm:presLayoutVars>
          <dgm:chPref val="3"/>
        </dgm:presLayoutVars>
      </dgm:prSet>
      <dgm:spPr>
        <a:prstGeom prst="roundRect">
          <a:avLst>
            <a:gd name="adj" fmla="val 10000"/>
          </a:avLst>
        </a:prstGeom>
      </dgm:spPr>
      <dgm:t>
        <a:bodyPr/>
        <a:lstStyle/>
        <a:p>
          <a:endParaRPr lang="en-GB"/>
        </a:p>
      </dgm:t>
    </dgm:pt>
    <dgm:pt modelId="{FD25333F-43A7-4C95-BB1C-7E3185141CE1}" type="pres">
      <dgm:prSet presAssocID="{D47ACE37-18BF-4504-B3F1-DD80B084A024}" presName="parTransOne" presStyleCnt="0"/>
      <dgm:spPr/>
    </dgm:pt>
    <dgm:pt modelId="{4AB6C616-9A20-48ED-BD7F-2E56910447FE}" type="pres">
      <dgm:prSet presAssocID="{D47ACE37-18BF-4504-B3F1-DD80B084A024}" presName="horzOne" presStyleCnt="0"/>
      <dgm:spPr/>
    </dgm:pt>
    <dgm:pt modelId="{6ACBF16F-293D-48DA-9E10-00484677D733}" type="pres">
      <dgm:prSet presAssocID="{FF400F65-D998-4DD4-93DB-DFB63B249AA8}" presName="vertTwo" presStyleCnt="0"/>
      <dgm:spPr/>
    </dgm:pt>
    <dgm:pt modelId="{C75DB267-4541-4752-AD40-7CBA83914656}" type="pres">
      <dgm:prSet presAssocID="{FF400F65-D998-4DD4-93DB-DFB63B249AA8}" presName="txTwo" presStyleLbl="node2" presStyleIdx="0" presStyleCnt="2">
        <dgm:presLayoutVars>
          <dgm:chPref val="3"/>
        </dgm:presLayoutVars>
      </dgm:prSet>
      <dgm:spPr>
        <a:prstGeom prst="roundRect">
          <a:avLst>
            <a:gd name="adj" fmla="val 10000"/>
          </a:avLst>
        </a:prstGeom>
      </dgm:spPr>
      <dgm:t>
        <a:bodyPr/>
        <a:lstStyle/>
        <a:p>
          <a:endParaRPr lang="en-GB"/>
        </a:p>
      </dgm:t>
    </dgm:pt>
    <dgm:pt modelId="{0DBBB70E-BC28-45EB-B8BD-E91193D2EE16}" type="pres">
      <dgm:prSet presAssocID="{FF400F65-D998-4DD4-93DB-DFB63B249AA8}" presName="parTransTwo" presStyleCnt="0"/>
      <dgm:spPr/>
    </dgm:pt>
    <dgm:pt modelId="{320F3310-878A-43AD-B7E1-460FEA817CAF}" type="pres">
      <dgm:prSet presAssocID="{FF400F65-D998-4DD4-93DB-DFB63B249AA8}" presName="horzTwo" presStyleCnt="0"/>
      <dgm:spPr/>
    </dgm:pt>
    <dgm:pt modelId="{E3B9665F-1D62-46F9-B2DC-984417B1DB50}" type="pres">
      <dgm:prSet presAssocID="{6A5825EF-1A25-411E-97E8-F9DE06370F57}" presName="vertThree" presStyleCnt="0"/>
      <dgm:spPr/>
    </dgm:pt>
    <dgm:pt modelId="{AACD78DB-CA2E-4945-90BB-5774BAB30E41}" type="pres">
      <dgm:prSet presAssocID="{6A5825EF-1A25-411E-97E8-F9DE06370F57}" presName="txThree" presStyleLbl="node3" presStyleIdx="0" presStyleCnt="2">
        <dgm:presLayoutVars>
          <dgm:chPref val="3"/>
        </dgm:presLayoutVars>
      </dgm:prSet>
      <dgm:spPr>
        <a:prstGeom prst="roundRect">
          <a:avLst>
            <a:gd name="adj" fmla="val 10000"/>
          </a:avLst>
        </a:prstGeom>
      </dgm:spPr>
      <dgm:t>
        <a:bodyPr/>
        <a:lstStyle/>
        <a:p>
          <a:endParaRPr lang="en-GB"/>
        </a:p>
      </dgm:t>
    </dgm:pt>
    <dgm:pt modelId="{62E7EBCB-A58B-46C1-A57B-BDD00D7BAADA}" type="pres">
      <dgm:prSet presAssocID="{6A5825EF-1A25-411E-97E8-F9DE06370F57}" presName="horzThree" presStyleCnt="0"/>
      <dgm:spPr/>
    </dgm:pt>
    <dgm:pt modelId="{77BFD7C0-4798-40E9-A2A6-3E70FEB532F2}" type="pres">
      <dgm:prSet presAssocID="{562FAD80-94D3-4F1B-A01D-6267CD0D9A4E}" presName="sibSpaceTwo" presStyleCnt="0"/>
      <dgm:spPr/>
    </dgm:pt>
    <dgm:pt modelId="{5B6FB0EB-02EF-42DD-B276-EC0BC4F41855}" type="pres">
      <dgm:prSet presAssocID="{86694271-419D-4704-9C9B-3952ADECE260}" presName="vertTwo" presStyleCnt="0"/>
      <dgm:spPr/>
    </dgm:pt>
    <dgm:pt modelId="{0A95DDB2-BDDA-4C39-BC75-FB6BF85A0C6C}" type="pres">
      <dgm:prSet presAssocID="{86694271-419D-4704-9C9B-3952ADECE260}" presName="txTwo" presStyleLbl="node2" presStyleIdx="1" presStyleCnt="2">
        <dgm:presLayoutVars>
          <dgm:chPref val="3"/>
        </dgm:presLayoutVars>
      </dgm:prSet>
      <dgm:spPr>
        <a:prstGeom prst="roundRect">
          <a:avLst>
            <a:gd name="adj" fmla="val 10000"/>
          </a:avLst>
        </a:prstGeom>
      </dgm:spPr>
      <dgm:t>
        <a:bodyPr/>
        <a:lstStyle/>
        <a:p>
          <a:endParaRPr lang="en-GB"/>
        </a:p>
      </dgm:t>
    </dgm:pt>
    <dgm:pt modelId="{02B8BBD3-1E89-4134-86AE-FE0F6E8784FB}" type="pres">
      <dgm:prSet presAssocID="{86694271-419D-4704-9C9B-3952ADECE260}" presName="parTransTwo" presStyleCnt="0"/>
      <dgm:spPr/>
    </dgm:pt>
    <dgm:pt modelId="{F1115720-771C-47FD-A916-BCD61D8E16CD}" type="pres">
      <dgm:prSet presAssocID="{86694271-419D-4704-9C9B-3952ADECE260}" presName="horzTwo" presStyleCnt="0"/>
      <dgm:spPr/>
    </dgm:pt>
    <dgm:pt modelId="{B6D4E668-5320-465F-AEDD-9E85F6221088}" type="pres">
      <dgm:prSet presAssocID="{E8DB0DFA-62E4-4A34-B256-3FB0CD4BEFF9}" presName="vertThree" presStyleCnt="0"/>
      <dgm:spPr/>
    </dgm:pt>
    <dgm:pt modelId="{4B017D43-CEF3-4532-90CB-BEC125775FAF}" type="pres">
      <dgm:prSet presAssocID="{E8DB0DFA-62E4-4A34-B256-3FB0CD4BEFF9}" presName="txThree" presStyleLbl="node3" presStyleIdx="1" presStyleCnt="2">
        <dgm:presLayoutVars>
          <dgm:chPref val="3"/>
        </dgm:presLayoutVars>
      </dgm:prSet>
      <dgm:spPr>
        <a:prstGeom prst="roundRect">
          <a:avLst>
            <a:gd name="adj" fmla="val 10000"/>
          </a:avLst>
        </a:prstGeom>
      </dgm:spPr>
      <dgm:t>
        <a:bodyPr/>
        <a:lstStyle/>
        <a:p>
          <a:endParaRPr lang="en-GB"/>
        </a:p>
      </dgm:t>
    </dgm:pt>
    <dgm:pt modelId="{0D9F1346-D6DF-4F45-AFA5-44105E495394}" type="pres">
      <dgm:prSet presAssocID="{E8DB0DFA-62E4-4A34-B256-3FB0CD4BEFF9}" presName="horzThree" presStyleCnt="0"/>
      <dgm:spPr/>
    </dgm:pt>
  </dgm:ptLst>
  <dgm:cxnLst>
    <dgm:cxn modelId="{381EEE96-264E-40E2-A1A9-D3D2C7AA7C57}" type="presOf" srcId="{6A5825EF-1A25-411E-97E8-F9DE06370F57}" destId="{AACD78DB-CA2E-4945-90BB-5774BAB30E41}" srcOrd="0" destOrd="0" presId="urn:microsoft.com/office/officeart/2005/8/layout/hierarchy4"/>
    <dgm:cxn modelId="{0CF10DD6-2684-441F-95A5-8A2F98B4CBDA}" type="presOf" srcId="{E8DB0DFA-62E4-4A34-B256-3FB0CD4BEFF9}" destId="{4B017D43-CEF3-4532-90CB-BEC125775FAF}" srcOrd="0" destOrd="0" presId="urn:microsoft.com/office/officeart/2005/8/layout/hierarchy4"/>
    <dgm:cxn modelId="{4E2BF140-DD88-4A56-A994-9FB1810B8C43}" type="presOf" srcId="{FF400F65-D998-4DD4-93DB-DFB63B249AA8}" destId="{C75DB267-4541-4752-AD40-7CBA83914656}" srcOrd="0" destOrd="0" presId="urn:microsoft.com/office/officeart/2005/8/layout/hierarchy4"/>
    <dgm:cxn modelId="{AA8BC8DA-E889-4073-93DC-EE6627F77C2F}" srcId="{2B35AE0A-EA05-429A-ABEC-F043BEB9FF92}" destId="{D47ACE37-18BF-4504-B3F1-DD80B084A024}" srcOrd="0" destOrd="0" parTransId="{A554D586-807A-473C-AF41-867A6A5C6DDD}" sibTransId="{3F2F80CB-47C8-46E6-B6E5-0A53A0A69F35}"/>
    <dgm:cxn modelId="{4D82F36F-D9EE-403A-A7DE-23386093F389}" type="presOf" srcId="{D47ACE37-18BF-4504-B3F1-DD80B084A024}" destId="{050696F5-3A4C-429D-8ADE-651BBD234E49}" srcOrd="0" destOrd="0" presId="urn:microsoft.com/office/officeart/2005/8/layout/hierarchy4"/>
    <dgm:cxn modelId="{229E132C-732B-4D02-B7EA-9D08BCA9E06B}" srcId="{D47ACE37-18BF-4504-B3F1-DD80B084A024}" destId="{FF400F65-D998-4DD4-93DB-DFB63B249AA8}" srcOrd="0" destOrd="0" parTransId="{6B807690-F5AC-4AA3-A173-89807673ED50}" sibTransId="{562FAD80-94D3-4F1B-A01D-6267CD0D9A4E}"/>
    <dgm:cxn modelId="{55C384A4-128F-4021-8459-EF1021F36548}" srcId="{86694271-419D-4704-9C9B-3952ADECE260}" destId="{E8DB0DFA-62E4-4A34-B256-3FB0CD4BEFF9}" srcOrd="0" destOrd="0" parTransId="{7ECAE323-B1A5-4B8C-AF84-84E8690E831B}" sibTransId="{0846FA05-F659-4599-A0CC-6CB964BDE09C}"/>
    <dgm:cxn modelId="{CFEFC9CA-E8F3-4976-AB88-DCFE9C088FDC}" srcId="{FF400F65-D998-4DD4-93DB-DFB63B249AA8}" destId="{6A5825EF-1A25-411E-97E8-F9DE06370F57}" srcOrd="0" destOrd="0" parTransId="{8F5CF8D6-F922-491A-811A-A6BCB6AD0A5E}" sibTransId="{85E69163-12C8-41E0-8CCC-0EADFD0D01AC}"/>
    <dgm:cxn modelId="{DEE6F1C4-A4CF-45D7-B160-61539E39CE94}" srcId="{D47ACE37-18BF-4504-B3F1-DD80B084A024}" destId="{86694271-419D-4704-9C9B-3952ADECE260}" srcOrd="1" destOrd="0" parTransId="{F452DC63-8422-4CE6-BC70-AF48DAEFC4DC}" sibTransId="{11EF0D17-ADDB-4B59-8014-38752106B09B}"/>
    <dgm:cxn modelId="{4A2720F0-FDE4-4579-95D7-F06D2671A653}" type="presOf" srcId="{86694271-419D-4704-9C9B-3952ADECE260}" destId="{0A95DDB2-BDDA-4C39-BC75-FB6BF85A0C6C}" srcOrd="0" destOrd="0" presId="urn:microsoft.com/office/officeart/2005/8/layout/hierarchy4"/>
    <dgm:cxn modelId="{EA676013-C043-446C-B29D-ED222C335678}" type="presOf" srcId="{2B35AE0A-EA05-429A-ABEC-F043BEB9FF92}" destId="{04D587AE-7A6F-4CC2-99C1-F55AA5C86C27}" srcOrd="0" destOrd="0" presId="urn:microsoft.com/office/officeart/2005/8/layout/hierarchy4"/>
    <dgm:cxn modelId="{B1D157E1-08FC-4360-AA30-549C77082263}" type="presParOf" srcId="{04D587AE-7A6F-4CC2-99C1-F55AA5C86C27}" destId="{E474F4C3-A28B-43F2-A957-C806A1C0AA48}" srcOrd="0" destOrd="0" presId="urn:microsoft.com/office/officeart/2005/8/layout/hierarchy4"/>
    <dgm:cxn modelId="{CCA4A48A-EAB9-442B-AFAB-2AE51FBEA1C0}" type="presParOf" srcId="{E474F4C3-A28B-43F2-A957-C806A1C0AA48}" destId="{050696F5-3A4C-429D-8ADE-651BBD234E49}" srcOrd="0" destOrd="0" presId="urn:microsoft.com/office/officeart/2005/8/layout/hierarchy4"/>
    <dgm:cxn modelId="{1866A3B4-B112-412A-A64D-C10AB547022F}" type="presParOf" srcId="{E474F4C3-A28B-43F2-A957-C806A1C0AA48}" destId="{FD25333F-43A7-4C95-BB1C-7E3185141CE1}" srcOrd="1" destOrd="0" presId="urn:microsoft.com/office/officeart/2005/8/layout/hierarchy4"/>
    <dgm:cxn modelId="{2F437565-58FC-4600-9460-9461DE4AA211}" type="presParOf" srcId="{E474F4C3-A28B-43F2-A957-C806A1C0AA48}" destId="{4AB6C616-9A20-48ED-BD7F-2E56910447FE}" srcOrd="2" destOrd="0" presId="urn:microsoft.com/office/officeart/2005/8/layout/hierarchy4"/>
    <dgm:cxn modelId="{A536847A-5043-410E-8C05-6337603EE8FD}" type="presParOf" srcId="{4AB6C616-9A20-48ED-BD7F-2E56910447FE}" destId="{6ACBF16F-293D-48DA-9E10-00484677D733}" srcOrd="0" destOrd="0" presId="urn:microsoft.com/office/officeart/2005/8/layout/hierarchy4"/>
    <dgm:cxn modelId="{8B91EB46-23C2-45F4-AC3C-F0A46B1AC4E7}" type="presParOf" srcId="{6ACBF16F-293D-48DA-9E10-00484677D733}" destId="{C75DB267-4541-4752-AD40-7CBA83914656}" srcOrd="0" destOrd="0" presId="urn:microsoft.com/office/officeart/2005/8/layout/hierarchy4"/>
    <dgm:cxn modelId="{E0DFC19F-3A48-493B-8821-E6D01ED719A5}" type="presParOf" srcId="{6ACBF16F-293D-48DA-9E10-00484677D733}" destId="{0DBBB70E-BC28-45EB-B8BD-E91193D2EE16}" srcOrd="1" destOrd="0" presId="urn:microsoft.com/office/officeart/2005/8/layout/hierarchy4"/>
    <dgm:cxn modelId="{DD71F837-BD61-4314-B106-A24B76F90C7C}" type="presParOf" srcId="{6ACBF16F-293D-48DA-9E10-00484677D733}" destId="{320F3310-878A-43AD-B7E1-460FEA817CAF}" srcOrd="2" destOrd="0" presId="urn:microsoft.com/office/officeart/2005/8/layout/hierarchy4"/>
    <dgm:cxn modelId="{98108040-1D0E-4E2A-89DC-A68D43EB9E05}" type="presParOf" srcId="{320F3310-878A-43AD-B7E1-460FEA817CAF}" destId="{E3B9665F-1D62-46F9-B2DC-984417B1DB50}" srcOrd="0" destOrd="0" presId="urn:microsoft.com/office/officeart/2005/8/layout/hierarchy4"/>
    <dgm:cxn modelId="{549E2827-517E-498C-A8D2-9757BA1A519E}" type="presParOf" srcId="{E3B9665F-1D62-46F9-B2DC-984417B1DB50}" destId="{AACD78DB-CA2E-4945-90BB-5774BAB30E41}" srcOrd="0" destOrd="0" presId="urn:microsoft.com/office/officeart/2005/8/layout/hierarchy4"/>
    <dgm:cxn modelId="{1D194F1D-B0C3-4E3A-974D-48F2A895A957}" type="presParOf" srcId="{E3B9665F-1D62-46F9-B2DC-984417B1DB50}" destId="{62E7EBCB-A58B-46C1-A57B-BDD00D7BAADA}" srcOrd="1" destOrd="0" presId="urn:microsoft.com/office/officeart/2005/8/layout/hierarchy4"/>
    <dgm:cxn modelId="{3473EAA2-8E94-4F1C-937A-3DF02D1A7FD7}" type="presParOf" srcId="{4AB6C616-9A20-48ED-BD7F-2E56910447FE}" destId="{77BFD7C0-4798-40E9-A2A6-3E70FEB532F2}" srcOrd="1" destOrd="0" presId="urn:microsoft.com/office/officeart/2005/8/layout/hierarchy4"/>
    <dgm:cxn modelId="{C5A80A97-1983-447B-BDAE-4EF7BE66234E}" type="presParOf" srcId="{4AB6C616-9A20-48ED-BD7F-2E56910447FE}" destId="{5B6FB0EB-02EF-42DD-B276-EC0BC4F41855}" srcOrd="2" destOrd="0" presId="urn:microsoft.com/office/officeart/2005/8/layout/hierarchy4"/>
    <dgm:cxn modelId="{469069C3-CF8D-4445-9E2D-4CBD50AFBB8A}" type="presParOf" srcId="{5B6FB0EB-02EF-42DD-B276-EC0BC4F41855}" destId="{0A95DDB2-BDDA-4C39-BC75-FB6BF85A0C6C}" srcOrd="0" destOrd="0" presId="urn:microsoft.com/office/officeart/2005/8/layout/hierarchy4"/>
    <dgm:cxn modelId="{2426C67E-A0FB-431A-8420-8CF25A547F29}" type="presParOf" srcId="{5B6FB0EB-02EF-42DD-B276-EC0BC4F41855}" destId="{02B8BBD3-1E89-4134-86AE-FE0F6E8784FB}" srcOrd="1" destOrd="0" presId="urn:microsoft.com/office/officeart/2005/8/layout/hierarchy4"/>
    <dgm:cxn modelId="{20A09224-1CB6-4045-BE69-4EA9ACF5A303}" type="presParOf" srcId="{5B6FB0EB-02EF-42DD-B276-EC0BC4F41855}" destId="{F1115720-771C-47FD-A916-BCD61D8E16CD}" srcOrd="2" destOrd="0" presId="urn:microsoft.com/office/officeart/2005/8/layout/hierarchy4"/>
    <dgm:cxn modelId="{34544943-8454-4015-8306-C095748426F2}" type="presParOf" srcId="{F1115720-771C-47FD-A916-BCD61D8E16CD}" destId="{B6D4E668-5320-465F-AEDD-9E85F6221088}" srcOrd="0" destOrd="0" presId="urn:microsoft.com/office/officeart/2005/8/layout/hierarchy4"/>
    <dgm:cxn modelId="{4E81107B-D40B-4596-9D30-813CA3EB3846}" type="presParOf" srcId="{B6D4E668-5320-465F-AEDD-9E85F6221088}" destId="{4B017D43-CEF3-4532-90CB-BEC125775FAF}" srcOrd="0" destOrd="0" presId="urn:microsoft.com/office/officeart/2005/8/layout/hierarchy4"/>
    <dgm:cxn modelId="{5E677551-DA98-4B30-AC95-326CAE68A4E6}" type="presParOf" srcId="{B6D4E668-5320-465F-AEDD-9E85F6221088}" destId="{0D9F1346-D6DF-4F45-AFA5-44105E495394}" srcOrd="1" destOrd="0" presId="urn:microsoft.com/office/officeart/2005/8/layout/hierarchy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ierarchy4">
  <dgm:title val=""/>
  <dgm:desc val=""/>
  <dgm:catLst>
    <dgm:cat type="hierarchy" pri="4000"/>
    <dgm:cat type="list" pri="24000"/>
    <dgm:cat type="relationship" pri="10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Name0">
    <dgm:varLst>
      <dgm:chPref val="1"/>
      <dgm:dir/>
      <dgm:animOne val="branch"/>
      <dgm:animLvl val="lvl"/>
      <dgm:resizeHandles/>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w" for="ch" forName="vertOne" refType="w"/>
      <dgm:constr type="w" for="des" forName="horzOne" refType="w"/>
      <dgm:constr type="w" for="des" forName="txOne" refType="w"/>
      <dgm:constr type="w" for="des" forName="vertTwo" refType="w"/>
      <dgm:constr type="w" for="des" forName="horzTwo" refType="w"/>
      <dgm:constr type="w" for="des" forName="txTwo" refType="w"/>
      <dgm:constr type="w" for="des" forName="vertThree" refType="w"/>
      <dgm:constr type="w" for="des" forName="horzThree" refType="w"/>
      <dgm:constr type="w" for="des" forName="txThree" refType="w"/>
      <dgm:constr type="w" for="des" forName="vertFour" refType="w"/>
      <dgm:constr type="w" for="des" forName="horzFour" refType="w"/>
      <dgm:constr type="w" for="des" forName="txFour" refType="w"/>
      <dgm:constr type="h" for="des" ptType="node" op="equ"/>
      <dgm:constr type="h" for="des" forName="txOne" refType="h"/>
      <dgm:constr type="userH" for="des" ptType="node" refType="h" refFor="des" refForName="txOne"/>
      <dgm:constr type="primFontSz" for="des" forName="txOne" val="65"/>
      <dgm:constr type="primFontSz" for="des" forName="txTwo" val="65"/>
      <dgm:constr type="primFontSz" for="des" forName="txTwo" refType="primFontSz" refFor="des" refForName="txOne" op="lte"/>
      <dgm:constr type="primFontSz" for="des" forName="txThree" val="65"/>
      <dgm:constr type="primFontSz" for="des" forName="txThree" refType="primFontSz" refFor="des" refForName="txOne" op="lte"/>
      <dgm:constr type="primFontSz" for="des" forName="txThree" refType="primFontSz" refFor="des" refForName="txTwo" op="lte"/>
      <dgm:constr type="primFontSz" for="des" forName="txFour" val="65"/>
      <dgm:constr type="primFontSz" for="des" forName="txFour" refType="primFontSz" refFor="des" refForName="txOne" op="lte"/>
      <dgm:constr type="primFontSz" for="des" forName="txFour" refType="primFontSz" refFor="des" refForName="txTwo" op="lte"/>
      <dgm:constr type="primFontSz" for="des" forName="txFour" refType="primFontSz" refFor="des" refForName="txThree" op="lte"/>
      <dgm:constr type="w" for="des" forName="sibSpaceOne" refType="w" fact="0.168"/>
      <dgm:constr type="w" for="des" forName="sibSpaceTwo" refType="w" refFor="des" refForName="sibSpaceOne" op="equ" fact="0.5"/>
      <dgm:constr type="w" for="des" forName="sibSpaceThree" refType="w" refFor="des" refForName="sibSpaceTwo" op="equ" fact="0.5"/>
      <dgm:constr type="w" for="des" forName="sibSpaceFour" refType="w" refFor="des" refForName="sibSpaceThree" op="equ" fact="0.5"/>
      <dgm:constr type="h" for="des" forName="parTransOne" refType="w" fact="0.056"/>
      <dgm:constr type="h" for="des" forName="parTransTwo" refType="h" refFor="des" refForName="parTransOne" op="equ"/>
      <dgm:constr type="h" for="des" forName="parTransThree" refType="h" refFor="des" refForName="parTransTwo" op="equ"/>
      <dgm:constr type="h" for="des" forName="parTransFour" refType="h" refFor="des" refForName="parTransThree" op="equ"/>
    </dgm:constrLst>
    <dgm:ruleLst/>
    <dgm:forEach name="Name4" axis="ch" ptType="node">
      <dgm:layoutNode name="vertOne">
        <dgm:alg type="lin">
          <dgm:param type="linDir" val="fromT"/>
        </dgm:alg>
        <dgm:shape xmlns:r="http://schemas.openxmlformats.org/officeDocument/2006/relationships" r:blip="">
          <dgm:adjLst/>
        </dgm:shape>
        <dgm:presOf/>
        <dgm:constrLst>
          <dgm:constr type="w" for="ch" forName="txOne" refType="w" refFor="ch" refForName="horzOne" op="gte"/>
        </dgm:constrLst>
        <dgm:ruleLst/>
        <dgm:layoutNode name="txOn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5">
          <dgm:if name="Name6" axis="des" ptType="node" func="cnt" op="gt" val="0">
            <dgm:layoutNode name="parTransOne">
              <dgm:alg type="sp"/>
              <dgm:shape xmlns:r="http://schemas.openxmlformats.org/officeDocument/2006/relationships" r:blip="">
                <dgm:adjLst/>
              </dgm:shape>
              <dgm:presOf/>
              <dgm:constrLst/>
              <dgm:ruleLst/>
            </dgm:layoutNode>
          </dgm:if>
          <dgm:else name="Name7"/>
        </dgm:choose>
        <dgm:layoutNode name="horzOne">
          <dgm:choose name="Name8">
            <dgm:if name="Name9" func="var" arg="dir" op="equ" val="norm">
              <dgm:alg type="lin">
                <dgm:param type="linDir" val="fromL"/>
                <dgm:param type="nodeVertAlign" val="t"/>
              </dgm:alg>
            </dgm:if>
            <dgm:else name="Name1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1" axis="ch" ptType="node">
            <dgm:layoutNode name="vertTwo">
              <dgm:alg type="lin">
                <dgm:param type="linDir" val="fromT"/>
              </dgm:alg>
              <dgm:shape xmlns:r="http://schemas.openxmlformats.org/officeDocument/2006/relationships" r:blip="">
                <dgm:adjLst/>
              </dgm:shape>
              <dgm:presOf/>
              <dgm:constrLst>
                <dgm:constr type="w" for="ch" forName="txTwo" refType="w" refFor="ch" refForName="horzTwo" op="gte"/>
              </dgm:constrLst>
              <dgm:ruleLst/>
              <dgm:layoutNode name="txTwo">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2">
                <dgm:if name="Name13" axis="des" ptType="node" func="cnt" op="gt" val="0">
                  <dgm:layoutNode name="parTransTwo">
                    <dgm:alg type="sp"/>
                    <dgm:shape xmlns:r="http://schemas.openxmlformats.org/officeDocument/2006/relationships" r:blip="">
                      <dgm:adjLst/>
                    </dgm:shape>
                    <dgm:presOf/>
                    <dgm:constrLst/>
                    <dgm:ruleLst/>
                  </dgm:layoutNode>
                </dgm:if>
                <dgm:else name="Name14"/>
              </dgm:choose>
              <dgm:layoutNode name="horzTwo">
                <dgm:choose name="Name15">
                  <dgm:if name="Name16" func="var" arg="dir" op="equ" val="norm">
                    <dgm:alg type="lin">
                      <dgm:param type="linDir" val="fromL"/>
                      <dgm:param type="nodeVertAlign" val="t"/>
                    </dgm:alg>
                  </dgm:if>
                  <dgm:else name="Name17">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8" axis="ch" ptType="node">
                  <dgm:layoutNode name="vertThree">
                    <dgm:alg type="lin">
                      <dgm:param type="linDir" val="fromT"/>
                    </dgm:alg>
                    <dgm:shape xmlns:r="http://schemas.openxmlformats.org/officeDocument/2006/relationships" r:blip="">
                      <dgm:adjLst/>
                    </dgm:shape>
                    <dgm:presOf/>
                    <dgm:constrLst>
                      <dgm:constr type="w" for="ch" forName="txThree" refType="w" refFor="ch" refForName="horzThree" op="gte"/>
                    </dgm:constrLst>
                    <dgm:ruleLst/>
                    <dgm:layoutNode name="txThree">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9">
                      <dgm:if name="Name20" axis="des" ptType="node" func="cnt" op="gt" val="0">
                        <dgm:layoutNode name="parTransThree">
                          <dgm:alg type="sp"/>
                          <dgm:shape xmlns:r="http://schemas.openxmlformats.org/officeDocument/2006/relationships" r:blip="">
                            <dgm:adjLst/>
                          </dgm:shape>
                          <dgm:presOf/>
                          <dgm:constrLst/>
                          <dgm:ruleLst/>
                        </dgm:layoutNode>
                      </dgm:if>
                      <dgm:else name="Name21"/>
                    </dgm:choose>
                    <dgm:layoutNode name="horzThree">
                      <dgm:choose name="Name22">
                        <dgm:if name="Name23" func="var" arg="dir" op="equ" val="norm">
                          <dgm:alg type="lin">
                            <dgm:param type="linDir" val="fromL"/>
                            <dgm:param type="nodeVertAlign" val="t"/>
                          </dgm:alg>
                        </dgm:if>
                        <dgm:else name="Name24">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repeat" axis="ch" ptType="node">
                        <dgm:layoutNode name="vertFour">
                          <dgm:varLst>
                            <dgm:chPref val="3"/>
                          </dgm:varLst>
                          <dgm:alg type="lin">
                            <dgm:param type="linDir" val="fromT"/>
                          </dgm:alg>
                          <dgm:shape xmlns:r="http://schemas.openxmlformats.org/officeDocument/2006/relationships" r:blip="">
                            <dgm:adjLst/>
                          </dgm:shape>
                          <dgm:presOf/>
                          <dgm:constrLst>
                            <dgm:constr type="w" for="ch" forName="txFour" refType="w" refFor="ch" refForName="horzFour" op="gte"/>
                          </dgm:constrLst>
                          <dgm:ruleLst/>
                          <dgm:layoutNode name="txFour">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25">
                            <dgm:if name="Name26" axis="des" ptType="node" func="cnt" op="gt" val="0">
                              <dgm:layoutNode name="parTransFour">
                                <dgm:alg type="sp"/>
                                <dgm:shape xmlns:r="http://schemas.openxmlformats.org/officeDocument/2006/relationships" r:blip="">
                                  <dgm:adjLst/>
                                </dgm:shape>
                                <dgm:presOf/>
                                <dgm:constrLst/>
                                <dgm:ruleLst/>
                              </dgm:layoutNode>
                            </dgm:if>
                            <dgm:else name="Name27"/>
                          </dgm:choose>
                          <dgm:layoutNode name="horzFour">
                            <dgm:choose name="Name28">
                              <dgm:if name="Name29" func="var" arg="dir" op="equ" val="norm">
                                <dgm:alg type="lin">
                                  <dgm:param type="linDir" val="fromL"/>
                                  <dgm:param type="nodeVertAlign" val="t"/>
                                </dgm:alg>
                              </dgm:if>
                              <dgm:else name="Name3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31" ref="repeat"/>
                          </dgm:layoutNode>
                        </dgm:layoutNode>
                        <dgm:choose name="Name32">
                          <dgm:if name="Name33" axis="self" ptType="node" func="revPos" op="gte" val="2">
                            <dgm:forEach name="Name34" axis="followSib" ptType="sibTrans" cnt="1">
                              <dgm:layoutNode name="sibSpaceFour">
                                <dgm:alg type="sp"/>
                                <dgm:shape xmlns:r="http://schemas.openxmlformats.org/officeDocument/2006/relationships" r:blip="">
                                  <dgm:adjLst/>
                                </dgm:shape>
                                <dgm:presOf/>
                                <dgm:constrLst/>
                                <dgm:ruleLst/>
                              </dgm:layoutNode>
                            </dgm:forEach>
                          </dgm:if>
                          <dgm:else name="Name35"/>
                        </dgm:choose>
                      </dgm:forEach>
                    </dgm:layoutNode>
                  </dgm:layoutNode>
                  <dgm:choose name="Name36">
                    <dgm:if name="Name37" axis="self" ptType="node" func="revPos" op="gte" val="2">
                      <dgm:forEach name="Name38" axis="followSib" ptType="sibTrans" cnt="1">
                        <dgm:layoutNode name="sibSpaceThree">
                          <dgm:alg type="sp"/>
                          <dgm:shape xmlns:r="http://schemas.openxmlformats.org/officeDocument/2006/relationships" r:blip="">
                            <dgm:adjLst/>
                          </dgm:shape>
                          <dgm:presOf/>
                          <dgm:constrLst/>
                          <dgm:ruleLst/>
                        </dgm:layoutNode>
                      </dgm:forEach>
                    </dgm:if>
                    <dgm:else name="Name39"/>
                  </dgm:choose>
                </dgm:forEach>
              </dgm:layoutNode>
            </dgm:layoutNode>
            <dgm:choose name="Name40">
              <dgm:if name="Name41" axis="self" ptType="node" func="revPos" op="gte" val="2">
                <dgm:forEach name="Name42" axis="followSib" ptType="sibTrans" cnt="1">
                  <dgm:layoutNode name="sibSpaceTwo">
                    <dgm:alg type="sp"/>
                    <dgm:shape xmlns:r="http://schemas.openxmlformats.org/officeDocument/2006/relationships" r:blip="">
                      <dgm:adjLst/>
                    </dgm:shape>
                    <dgm:presOf/>
                    <dgm:constrLst/>
                    <dgm:ruleLst/>
                  </dgm:layoutNode>
                </dgm:forEach>
              </dgm:if>
              <dgm:else name="Name43"/>
            </dgm:choose>
          </dgm:forEach>
        </dgm:layoutNode>
      </dgm:layoutNode>
      <dgm:choose name="Name44">
        <dgm:if name="Name45" axis="self" ptType="node" func="revPos" op="gte" val="2">
          <dgm:forEach name="Name46" axis="followSib" ptType="sibTrans" cnt="1">
            <dgm:layoutNode name="sibSpaceOne">
              <dgm:alg type="sp"/>
              <dgm:shape xmlns:r="http://schemas.openxmlformats.org/officeDocument/2006/relationships" r:blip="">
                <dgm:adjLst/>
              </dgm:shape>
              <dgm:presOf/>
              <dgm:constrLst/>
              <dgm:ruleLst/>
            </dgm:layoutNode>
          </dgm:forEach>
        </dgm:if>
        <dgm:else name="Name47"/>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hierarchy4">
  <dgm:title val=""/>
  <dgm:desc val=""/>
  <dgm:catLst>
    <dgm:cat type="hierarchy" pri="4000"/>
    <dgm:cat type="list" pri="24000"/>
    <dgm:cat type="relationship" pri="10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Name0">
    <dgm:varLst>
      <dgm:chPref val="1"/>
      <dgm:dir/>
      <dgm:animOne val="branch"/>
      <dgm:animLvl val="lvl"/>
      <dgm:resizeHandles/>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w" for="ch" forName="vertOne" refType="w"/>
      <dgm:constr type="w" for="des" forName="horzOne" refType="w"/>
      <dgm:constr type="w" for="des" forName="txOne" refType="w"/>
      <dgm:constr type="w" for="des" forName="vertTwo" refType="w"/>
      <dgm:constr type="w" for="des" forName="horzTwo" refType="w"/>
      <dgm:constr type="w" for="des" forName="txTwo" refType="w"/>
      <dgm:constr type="w" for="des" forName="vertThree" refType="w"/>
      <dgm:constr type="w" for="des" forName="horzThree" refType="w"/>
      <dgm:constr type="w" for="des" forName="txThree" refType="w"/>
      <dgm:constr type="w" for="des" forName="vertFour" refType="w"/>
      <dgm:constr type="w" for="des" forName="horzFour" refType="w"/>
      <dgm:constr type="w" for="des" forName="txFour" refType="w"/>
      <dgm:constr type="h" for="des" ptType="node" op="equ"/>
      <dgm:constr type="h" for="des" forName="txOne" refType="h"/>
      <dgm:constr type="userH" for="des" ptType="node" refType="h" refFor="des" refForName="txOne"/>
      <dgm:constr type="primFontSz" for="des" forName="txOne" val="65"/>
      <dgm:constr type="primFontSz" for="des" forName="txTwo" val="65"/>
      <dgm:constr type="primFontSz" for="des" forName="txTwo" refType="primFontSz" refFor="des" refForName="txOne" op="lte"/>
      <dgm:constr type="primFontSz" for="des" forName="txThree" val="65"/>
      <dgm:constr type="primFontSz" for="des" forName="txThree" refType="primFontSz" refFor="des" refForName="txOne" op="lte"/>
      <dgm:constr type="primFontSz" for="des" forName="txThree" refType="primFontSz" refFor="des" refForName="txTwo" op="lte"/>
      <dgm:constr type="primFontSz" for="des" forName="txFour" val="65"/>
      <dgm:constr type="primFontSz" for="des" forName="txFour" refType="primFontSz" refFor="des" refForName="txOne" op="lte"/>
      <dgm:constr type="primFontSz" for="des" forName="txFour" refType="primFontSz" refFor="des" refForName="txTwo" op="lte"/>
      <dgm:constr type="primFontSz" for="des" forName="txFour" refType="primFontSz" refFor="des" refForName="txThree" op="lte"/>
      <dgm:constr type="w" for="des" forName="sibSpaceOne" refType="w" fact="0.168"/>
      <dgm:constr type="w" for="des" forName="sibSpaceTwo" refType="w" refFor="des" refForName="sibSpaceOne" op="equ" fact="0.5"/>
      <dgm:constr type="w" for="des" forName="sibSpaceThree" refType="w" refFor="des" refForName="sibSpaceTwo" op="equ" fact="0.5"/>
      <dgm:constr type="w" for="des" forName="sibSpaceFour" refType="w" refFor="des" refForName="sibSpaceThree" op="equ" fact="0.5"/>
      <dgm:constr type="h" for="des" forName="parTransOne" refType="w" fact="0.056"/>
      <dgm:constr type="h" for="des" forName="parTransTwo" refType="h" refFor="des" refForName="parTransOne" op="equ"/>
      <dgm:constr type="h" for="des" forName="parTransThree" refType="h" refFor="des" refForName="parTransTwo" op="equ"/>
      <dgm:constr type="h" for="des" forName="parTransFour" refType="h" refFor="des" refForName="parTransThree" op="equ"/>
    </dgm:constrLst>
    <dgm:ruleLst/>
    <dgm:forEach name="Name4" axis="ch" ptType="node">
      <dgm:layoutNode name="vertOne">
        <dgm:alg type="lin">
          <dgm:param type="linDir" val="fromT"/>
        </dgm:alg>
        <dgm:shape xmlns:r="http://schemas.openxmlformats.org/officeDocument/2006/relationships" r:blip="">
          <dgm:adjLst/>
        </dgm:shape>
        <dgm:presOf/>
        <dgm:constrLst>
          <dgm:constr type="w" for="ch" forName="txOne" refType="w" refFor="ch" refForName="horzOne" op="gte"/>
        </dgm:constrLst>
        <dgm:ruleLst/>
        <dgm:layoutNode name="txOn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5">
          <dgm:if name="Name6" axis="des" ptType="node" func="cnt" op="gt" val="0">
            <dgm:layoutNode name="parTransOne">
              <dgm:alg type="sp"/>
              <dgm:shape xmlns:r="http://schemas.openxmlformats.org/officeDocument/2006/relationships" r:blip="">
                <dgm:adjLst/>
              </dgm:shape>
              <dgm:presOf/>
              <dgm:constrLst/>
              <dgm:ruleLst/>
            </dgm:layoutNode>
          </dgm:if>
          <dgm:else name="Name7"/>
        </dgm:choose>
        <dgm:layoutNode name="horzOne">
          <dgm:choose name="Name8">
            <dgm:if name="Name9" func="var" arg="dir" op="equ" val="norm">
              <dgm:alg type="lin">
                <dgm:param type="linDir" val="fromL"/>
                <dgm:param type="nodeVertAlign" val="t"/>
              </dgm:alg>
            </dgm:if>
            <dgm:else name="Name1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1" axis="ch" ptType="node">
            <dgm:layoutNode name="vertTwo">
              <dgm:alg type="lin">
                <dgm:param type="linDir" val="fromT"/>
              </dgm:alg>
              <dgm:shape xmlns:r="http://schemas.openxmlformats.org/officeDocument/2006/relationships" r:blip="">
                <dgm:adjLst/>
              </dgm:shape>
              <dgm:presOf/>
              <dgm:constrLst>
                <dgm:constr type="w" for="ch" forName="txTwo" refType="w" refFor="ch" refForName="horzTwo" op="gte"/>
              </dgm:constrLst>
              <dgm:ruleLst/>
              <dgm:layoutNode name="txTwo">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2">
                <dgm:if name="Name13" axis="des" ptType="node" func="cnt" op="gt" val="0">
                  <dgm:layoutNode name="parTransTwo">
                    <dgm:alg type="sp"/>
                    <dgm:shape xmlns:r="http://schemas.openxmlformats.org/officeDocument/2006/relationships" r:blip="">
                      <dgm:adjLst/>
                    </dgm:shape>
                    <dgm:presOf/>
                    <dgm:constrLst/>
                    <dgm:ruleLst/>
                  </dgm:layoutNode>
                </dgm:if>
                <dgm:else name="Name14"/>
              </dgm:choose>
              <dgm:layoutNode name="horzTwo">
                <dgm:choose name="Name15">
                  <dgm:if name="Name16" func="var" arg="dir" op="equ" val="norm">
                    <dgm:alg type="lin">
                      <dgm:param type="linDir" val="fromL"/>
                      <dgm:param type="nodeVertAlign" val="t"/>
                    </dgm:alg>
                  </dgm:if>
                  <dgm:else name="Name17">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8" axis="ch" ptType="node">
                  <dgm:layoutNode name="vertThree">
                    <dgm:alg type="lin">
                      <dgm:param type="linDir" val="fromT"/>
                    </dgm:alg>
                    <dgm:shape xmlns:r="http://schemas.openxmlformats.org/officeDocument/2006/relationships" r:blip="">
                      <dgm:adjLst/>
                    </dgm:shape>
                    <dgm:presOf/>
                    <dgm:constrLst>
                      <dgm:constr type="w" for="ch" forName="txThree" refType="w" refFor="ch" refForName="horzThree" op="gte"/>
                    </dgm:constrLst>
                    <dgm:ruleLst/>
                    <dgm:layoutNode name="txThree">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9">
                      <dgm:if name="Name20" axis="des" ptType="node" func="cnt" op="gt" val="0">
                        <dgm:layoutNode name="parTransThree">
                          <dgm:alg type="sp"/>
                          <dgm:shape xmlns:r="http://schemas.openxmlformats.org/officeDocument/2006/relationships" r:blip="">
                            <dgm:adjLst/>
                          </dgm:shape>
                          <dgm:presOf/>
                          <dgm:constrLst/>
                          <dgm:ruleLst/>
                        </dgm:layoutNode>
                      </dgm:if>
                      <dgm:else name="Name21"/>
                    </dgm:choose>
                    <dgm:layoutNode name="horzThree">
                      <dgm:choose name="Name22">
                        <dgm:if name="Name23" func="var" arg="dir" op="equ" val="norm">
                          <dgm:alg type="lin">
                            <dgm:param type="linDir" val="fromL"/>
                            <dgm:param type="nodeVertAlign" val="t"/>
                          </dgm:alg>
                        </dgm:if>
                        <dgm:else name="Name24">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repeat" axis="ch" ptType="node">
                        <dgm:layoutNode name="vertFour">
                          <dgm:varLst>
                            <dgm:chPref val="3"/>
                          </dgm:varLst>
                          <dgm:alg type="lin">
                            <dgm:param type="linDir" val="fromT"/>
                          </dgm:alg>
                          <dgm:shape xmlns:r="http://schemas.openxmlformats.org/officeDocument/2006/relationships" r:blip="">
                            <dgm:adjLst/>
                          </dgm:shape>
                          <dgm:presOf/>
                          <dgm:constrLst>
                            <dgm:constr type="w" for="ch" forName="txFour" refType="w" refFor="ch" refForName="horzFour" op="gte"/>
                          </dgm:constrLst>
                          <dgm:ruleLst/>
                          <dgm:layoutNode name="txFour">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25">
                            <dgm:if name="Name26" axis="des" ptType="node" func="cnt" op="gt" val="0">
                              <dgm:layoutNode name="parTransFour">
                                <dgm:alg type="sp"/>
                                <dgm:shape xmlns:r="http://schemas.openxmlformats.org/officeDocument/2006/relationships" r:blip="">
                                  <dgm:adjLst/>
                                </dgm:shape>
                                <dgm:presOf/>
                                <dgm:constrLst/>
                                <dgm:ruleLst/>
                              </dgm:layoutNode>
                            </dgm:if>
                            <dgm:else name="Name27"/>
                          </dgm:choose>
                          <dgm:layoutNode name="horzFour">
                            <dgm:choose name="Name28">
                              <dgm:if name="Name29" func="var" arg="dir" op="equ" val="norm">
                                <dgm:alg type="lin">
                                  <dgm:param type="linDir" val="fromL"/>
                                  <dgm:param type="nodeVertAlign" val="t"/>
                                </dgm:alg>
                              </dgm:if>
                              <dgm:else name="Name3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31" ref="repeat"/>
                          </dgm:layoutNode>
                        </dgm:layoutNode>
                        <dgm:choose name="Name32">
                          <dgm:if name="Name33" axis="self" ptType="node" func="revPos" op="gte" val="2">
                            <dgm:forEach name="Name34" axis="followSib" ptType="sibTrans" cnt="1">
                              <dgm:layoutNode name="sibSpaceFour">
                                <dgm:alg type="sp"/>
                                <dgm:shape xmlns:r="http://schemas.openxmlformats.org/officeDocument/2006/relationships" r:blip="">
                                  <dgm:adjLst/>
                                </dgm:shape>
                                <dgm:presOf/>
                                <dgm:constrLst/>
                                <dgm:ruleLst/>
                              </dgm:layoutNode>
                            </dgm:forEach>
                          </dgm:if>
                          <dgm:else name="Name35"/>
                        </dgm:choose>
                      </dgm:forEach>
                    </dgm:layoutNode>
                  </dgm:layoutNode>
                  <dgm:choose name="Name36">
                    <dgm:if name="Name37" axis="self" ptType="node" func="revPos" op="gte" val="2">
                      <dgm:forEach name="Name38" axis="followSib" ptType="sibTrans" cnt="1">
                        <dgm:layoutNode name="sibSpaceThree">
                          <dgm:alg type="sp"/>
                          <dgm:shape xmlns:r="http://schemas.openxmlformats.org/officeDocument/2006/relationships" r:blip="">
                            <dgm:adjLst/>
                          </dgm:shape>
                          <dgm:presOf/>
                          <dgm:constrLst/>
                          <dgm:ruleLst/>
                        </dgm:layoutNode>
                      </dgm:forEach>
                    </dgm:if>
                    <dgm:else name="Name39"/>
                  </dgm:choose>
                </dgm:forEach>
              </dgm:layoutNode>
            </dgm:layoutNode>
            <dgm:choose name="Name40">
              <dgm:if name="Name41" axis="self" ptType="node" func="revPos" op="gte" val="2">
                <dgm:forEach name="Name42" axis="followSib" ptType="sibTrans" cnt="1">
                  <dgm:layoutNode name="sibSpaceTwo">
                    <dgm:alg type="sp"/>
                    <dgm:shape xmlns:r="http://schemas.openxmlformats.org/officeDocument/2006/relationships" r:blip="">
                      <dgm:adjLst/>
                    </dgm:shape>
                    <dgm:presOf/>
                    <dgm:constrLst/>
                    <dgm:ruleLst/>
                  </dgm:layoutNode>
                </dgm:forEach>
              </dgm:if>
              <dgm:else name="Name43"/>
            </dgm:choose>
          </dgm:forEach>
        </dgm:layoutNode>
      </dgm:layoutNode>
      <dgm:choose name="Name44">
        <dgm:if name="Name45" axis="self" ptType="node" func="revPos" op="gte" val="2">
          <dgm:forEach name="Name46" axis="followSib" ptType="sibTrans" cnt="1">
            <dgm:layoutNode name="sibSpaceOne">
              <dgm:alg type="sp"/>
              <dgm:shape xmlns:r="http://schemas.openxmlformats.org/officeDocument/2006/relationships" r:blip="">
                <dgm:adjLst/>
              </dgm:shape>
              <dgm:presOf/>
              <dgm:constrLst/>
              <dgm:ruleLst/>
            </dgm:layoutNode>
          </dgm:forEach>
        </dgm:if>
        <dgm:else name="Name47"/>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D2CB864-444A-47C0-AA4D-C3389A4C0607}" type="datetimeFigureOut">
              <a:rPr lang="en-GB" smtClean="0"/>
              <a:t>18/06/2018</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AADD62C-0DEE-44B9-98A4-F58F00366655}" type="slidenum">
              <a:rPr lang="en-GB" smtClean="0"/>
              <a:t>‹#›</a:t>
            </a:fld>
            <a:endParaRPr lang="en-GB"/>
          </a:p>
        </p:txBody>
      </p:sp>
    </p:spTree>
    <p:extLst>
      <p:ext uri="{BB962C8B-B14F-4D97-AF65-F5344CB8AC3E}">
        <p14:creationId xmlns:p14="http://schemas.microsoft.com/office/powerpoint/2010/main" val="118319331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ED12D5CF-5F12-4801-841F-D736500FD08C}" type="slidenum">
              <a:rPr lang="en-GB" smtClean="0"/>
              <a:t>8</a:t>
            </a:fld>
            <a:endParaRPr lang="en-GB"/>
          </a:p>
        </p:txBody>
      </p:sp>
    </p:spTree>
    <p:extLst>
      <p:ext uri="{BB962C8B-B14F-4D97-AF65-F5344CB8AC3E}">
        <p14:creationId xmlns:p14="http://schemas.microsoft.com/office/powerpoint/2010/main" val="94003274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Red – signposting</a:t>
            </a:r>
          </a:p>
          <a:p>
            <a:r>
              <a:rPr lang="en-GB" dirty="0" err="1" smtClean="0"/>
              <a:t>Oramge</a:t>
            </a:r>
            <a:r>
              <a:rPr lang="en-GB" dirty="0" smtClean="0"/>
              <a:t> – will need to support this later in essay</a:t>
            </a:r>
          </a:p>
          <a:p>
            <a:r>
              <a:rPr lang="en-GB" dirty="0" smtClean="0"/>
              <a:t>Green – beginning</a:t>
            </a:r>
            <a:r>
              <a:rPr lang="en-GB" baseline="0" dirty="0" smtClean="0"/>
              <a:t> to establish argument</a:t>
            </a:r>
          </a:p>
          <a:p>
            <a:r>
              <a:rPr lang="en-GB" baseline="0" dirty="0" smtClean="0"/>
              <a:t>Blue - rationale</a:t>
            </a:r>
            <a:endParaRPr lang="en-GB" dirty="0" smtClean="0"/>
          </a:p>
          <a:p>
            <a:endParaRPr lang="en-GB" dirty="0"/>
          </a:p>
        </p:txBody>
      </p:sp>
      <p:sp>
        <p:nvSpPr>
          <p:cNvPr id="4" name="Slide Number Placeholder 3"/>
          <p:cNvSpPr>
            <a:spLocks noGrp="1"/>
          </p:cNvSpPr>
          <p:nvPr>
            <p:ph type="sldNum" sz="quarter" idx="10"/>
          </p:nvPr>
        </p:nvSpPr>
        <p:spPr/>
        <p:txBody>
          <a:bodyPr/>
          <a:lstStyle/>
          <a:p>
            <a:fld id="{DAADD62C-0DEE-44B9-98A4-F58F00366655}" type="slidenum">
              <a:rPr lang="en-GB" smtClean="0"/>
              <a:t>23</a:t>
            </a:fld>
            <a:endParaRPr lang="en-GB"/>
          </a:p>
        </p:txBody>
      </p:sp>
    </p:spTree>
    <p:extLst>
      <p:ext uri="{BB962C8B-B14F-4D97-AF65-F5344CB8AC3E}">
        <p14:creationId xmlns:p14="http://schemas.microsoft.com/office/powerpoint/2010/main" val="156531417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Red- knowledge/ understanding </a:t>
            </a:r>
          </a:p>
          <a:p>
            <a:r>
              <a:rPr lang="en-GB" dirty="0" smtClean="0"/>
              <a:t>Green – application</a:t>
            </a:r>
          </a:p>
          <a:p>
            <a:r>
              <a:rPr lang="en-GB" dirty="0" smtClean="0"/>
              <a:t>Around  a C grade – rogue ; in line 4</a:t>
            </a:r>
          </a:p>
          <a:p>
            <a:endParaRPr lang="en-GB" dirty="0"/>
          </a:p>
        </p:txBody>
      </p:sp>
      <p:sp>
        <p:nvSpPr>
          <p:cNvPr id="4" name="Slide Number Placeholder 3"/>
          <p:cNvSpPr>
            <a:spLocks noGrp="1"/>
          </p:cNvSpPr>
          <p:nvPr>
            <p:ph type="sldNum" sz="quarter" idx="10"/>
          </p:nvPr>
        </p:nvSpPr>
        <p:spPr/>
        <p:txBody>
          <a:bodyPr/>
          <a:lstStyle/>
          <a:p>
            <a:fld id="{DAADD62C-0DEE-44B9-98A4-F58F00366655}" type="slidenum">
              <a:rPr lang="en-GB" smtClean="0"/>
              <a:t>24</a:t>
            </a:fld>
            <a:endParaRPr lang="en-GB"/>
          </a:p>
        </p:txBody>
      </p:sp>
    </p:spTree>
    <p:extLst>
      <p:ext uri="{BB962C8B-B14F-4D97-AF65-F5344CB8AC3E}">
        <p14:creationId xmlns:p14="http://schemas.microsoft.com/office/powerpoint/2010/main" val="134818110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Red – knowledge/understanding </a:t>
            </a:r>
          </a:p>
          <a:p>
            <a:r>
              <a:rPr lang="en-GB" dirty="0" smtClean="0"/>
              <a:t>Green – application and analysis</a:t>
            </a:r>
          </a:p>
          <a:p>
            <a:r>
              <a:rPr lang="en-GB" dirty="0" smtClean="0"/>
              <a:t>Purple</a:t>
            </a:r>
            <a:r>
              <a:rPr lang="en-GB" baseline="0" dirty="0" smtClean="0"/>
              <a:t> – evaluation</a:t>
            </a:r>
          </a:p>
          <a:p>
            <a:endParaRPr lang="en-GB" baseline="0" dirty="0" smtClean="0"/>
          </a:p>
          <a:p>
            <a:r>
              <a:rPr lang="en-GB" baseline="0" dirty="0" smtClean="0"/>
              <a:t>B grade. Evaluation not fully developed</a:t>
            </a:r>
            <a:endParaRPr lang="en-GB" dirty="0" smtClean="0"/>
          </a:p>
          <a:p>
            <a:endParaRPr lang="en-GB" dirty="0"/>
          </a:p>
        </p:txBody>
      </p:sp>
      <p:sp>
        <p:nvSpPr>
          <p:cNvPr id="4" name="Slide Number Placeholder 3"/>
          <p:cNvSpPr>
            <a:spLocks noGrp="1"/>
          </p:cNvSpPr>
          <p:nvPr>
            <p:ph type="sldNum" sz="quarter" idx="10"/>
          </p:nvPr>
        </p:nvSpPr>
        <p:spPr/>
        <p:txBody>
          <a:bodyPr/>
          <a:lstStyle/>
          <a:p>
            <a:fld id="{DAADD62C-0DEE-44B9-98A4-F58F00366655}" type="slidenum">
              <a:rPr lang="en-GB" smtClean="0"/>
              <a:t>25</a:t>
            </a:fld>
            <a:endParaRPr lang="en-GB"/>
          </a:p>
        </p:txBody>
      </p:sp>
    </p:spTree>
    <p:extLst>
      <p:ext uri="{BB962C8B-B14F-4D97-AF65-F5344CB8AC3E}">
        <p14:creationId xmlns:p14="http://schemas.microsoft.com/office/powerpoint/2010/main" val="86355031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Red – knowledge</a:t>
            </a:r>
          </a:p>
          <a:p>
            <a:r>
              <a:rPr lang="en-GB" dirty="0" smtClean="0"/>
              <a:t>Green – application and analysis</a:t>
            </a:r>
          </a:p>
          <a:p>
            <a:r>
              <a:rPr lang="en-GB" dirty="0" smtClean="0"/>
              <a:t>Purple – evaluation, synthesis</a:t>
            </a:r>
          </a:p>
          <a:p>
            <a:endParaRPr lang="en-GB" dirty="0"/>
          </a:p>
        </p:txBody>
      </p:sp>
      <p:sp>
        <p:nvSpPr>
          <p:cNvPr id="4" name="Slide Number Placeholder 3"/>
          <p:cNvSpPr>
            <a:spLocks noGrp="1"/>
          </p:cNvSpPr>
          <p:nvPr>
            <p:ph type="sldNum" sz="quarter" idx="10"/>
          </p:nvPr>
        </p:nvSpPr>
        <p:spPr/>
        <p:txBody>
          <a:bodyPr/>
          <a:lstStyle/>
          <a:p>
            <a:fld id="{DAADD62C-0DEE-44B9-98A4-F58F00366655}" type="slidenum">
              <a:rPr lang="en-GB" smtClean="0"/>
              <a:t>26</a:t>
            </a:fld>
            <a:endParaRPr lang="en-GB"/>
          </a:p>
        </p:txBody>
      </p:sp>
    </p:spTree>
    <p:extLst>
      <p:ext uri="{BB962C8B-B14F-4D97-AF65-F5344CB8AC3E}">
        <p14:creationId xmlns:p14="http://schemas.microsoft.com/office/powerpoint/2010/main" val="90102249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Red – summary of key points</a:t>
            </a:r>
            <a:r>
              <a:rPr lang="en-GB" baseline="0" dirty="0" smtClean="0"/>
              <a:t>. Good use of tentative language</a:t>
            </a:r>
          </a:p>
          <a:p>
            <a:r>
              <a:rPr lang="en-GB" baseline="0" dirty="0" smtClean="0"/>
              <a:t>Purple - argument supported by understanding </a:t>
            </a:r>
          </a:p>
          <a:p>
            <a:r>
              <a:rPr lang="en-GB" baseline="0" dirty="0" smtClean="0"/>
              <a:t>Green – application which supports argument</a:t>
            </a:r>
          </a:p>
          <a:p>
            <a:r>
              <a:rPr lang="en-GB" baseline="0" dirty="0" smtClean="0"/>
              <a:t>NB ‘compliments’ not ‘complements’</a:t>
            </a:r>
          </a:p>
          <a:p>
            <a:endParaRPr lang="en-GB" dirty="0" smtClean="0"/>
          </a:p>
          <a:p>
            <a:endParaRPr lang="en-GB" dirty="0"/>
          </a:p>
        </p:txBody>
      </p:sp>
      <p:sp>
        <p:nvSpPr>
          <p:cNvPr id="4" name="Slide Number Placeholder 3"/>
          <p:cNvSpPr>
            <a:spLocks noGrp="1"/>
          </p:cNvSpPr>
          <p:nvPr>
            <p:ph type="sldNum" sz="quarter" idx="10"/>
          </p:nvPr>
        </p:nvSpPr>
        <p:spPr/>
        <p:txBody>
          <a:bodyPr/>
          <a:lstStyle/>
          <a:p>
            <a:fld id="{DAADD62C-0DEE-44B9-98A4-F58F00366655}" type="slidenum">
              <a:rPr lang="en-GB" smtClean="0"/>
              <a:t>27</a:t>
            </a:fld>
            <a:endParaRPr lang="en-GB"/>
          </a:p>
        </p:txBody>
      </p:sp>
    </p:spTree>
    <p:extLst>
      <p:ext uri="{BB962C8B-B14F-4D97-AF65-F5344CB8AC3E}">
        <p14:creationId xmlns:p14="http://schemas.microsoft.com/office/powerpoint/2010/main" val="33254371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9155" name="Rectangle 3"/>
          <p:cNvSpPr>
            <a:spLocks noGrp="1" noChangeArrowheads="1"/>
          </p:cNvSpPr>
          <p:nvPr>
            <p:ph type="ctrTitle"/>
          </p:nvPr>
        </p:nvSpPr>
        <p:spPr>
          <a:xfrm>
            <a:off x="143339" y="3717032"/>
            <a:ext cx="9409045" cy="1296144"/>
          </a:xfrm>
        </p:spPr>
        <p:txBody>
          <a:bodyPr/>
          <a:lstStyle>
            <a:lvl1pPr>
              <a:defRPr sz="4000"/>
            </a:lvl1pPr>
          </a:lstStyle>
          <a:p>
            <a:pPr lvl="0"/>
            <a:r>
              <a:rPr lang="en-US" altLang="en-US" noProof="0"/>
              <a:t>Click to edit Master title style</a:t>
            </a:r>
            <a:endParaRPr lang="en-GB" altLang="en-US" noProof="0" dirty="0"/>
          </a:p>
        </p:txBody>
      </p:sp>
      <p:pic>
        <p:nvPicPr>
          <p:cNvPr id="3" name="Picture 2"/>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0"/>
            <a:ext cx="12192000" cy="5509260"/>
          </a:xfrm>
          <a:prstGeom prst="rect">
            <a:avLst/>
          </a:prstGeom>
        </p:spPr>
      </p:pic>
      <p:sp>
        <p:nvSpPr>
          <p:cNvPr id="49156" name="Rectangle 4"/>
          <p:cNvSpPr>
            <a:spLocks noGrp="1" noChangeArrowheads="1"/>
          </p:cNvSpPr>
          <p:nvPr>
            <p:ph type="subTitle" idx="1"/>
          </p:nvPr>
        </p:nvSpPr>
        <p:spPr>
          <a:xfrm>
            <a:off x="143339" y="5013176"/>
            <a:ext cx="8534400" cy="1327299"/>
          </a:xfrm>
        </p:spPr>
        <p:txBody>
          <a:bodyPr/>
          <a:lstStyle>
            <a:lvl1pPr marL="0" indent="0" algn="l">
              <a:buFontTx/>
              <a:buNone/>
              <a:defRPr/>
            </a:lvl1pPr>
          </a:lstStyle>
          <a:p>
            <a:pPr lvl="0"/>
            <a:r>
              <a:rPr lang="en-US" altLang="en-US" noProof="0"/>
              <a:t>Click to edit Master subtitle style</a:t>
            </a:r>
            <a:endParaRPr lang="en-GB" altLang="en-US" noProof="0" dirty="0"/>
          </a:p>
        </p:txBody>
      </p:sp>
    </p:spTree>
    <p:extLst>
      <p:ext uri="{BB962C8B-B14F-4D97-AF65-F5344CB8AC3E}">
        <p14:creationId xmlns:p14="http://schemas.microsoft.com/office/powerpoint/2010/main" val="348014850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endParaRPr lang="en-GB" noProof="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fld id="{09A3C368-D2D6-4E82-AB9E-065C8D1062F1}" type="datetimeFigureOut">
              <a:rPr lang="en-GB" smtClean="0"/>
              <a:pPr/>
              <a:t>18/06/2018</a:t>
            </a:fld>
            <a:endParaRPr lang="en-GB"/>
          </a:p>
        </p:txBody>
      </p:sp>
      <p:sp>
        <p:nvSpPr>
          <p:cNvPr id="6" name="Rectangle 5"/>
          <p:cNvSpPr>
            <a:spLocks noGrp="1" noChangeArrowheads="1"/>
          </p:cNvSpPr>
          <p:nvPr>
            <p:ph type="ftr" sz="quarter" idx="11"/>
          </p:nvPr>
        </p:nvSpPr>
        <p:spPr>
          <a:ln/>
        </p:spPr>
        <p:txBody>
          <a:bodyPr/>
          <a:lstStyle>
            <a:lvl1pPr>
              <a:defRPr/>
            </a:lvl1pPr>
          </a:lstStyle>
          <a:p>
            <a:endParaRPr lang="en-GB"/>
          </a:p>
        </p:txBody>
      </p:sp>
      <p:sp>
        <p:nvSpPr>
          <p:cNvPr id="7" name="Rectangle 6"/>
          <p:cNvSpPr>
            <a:spLocks noGrp="1" noChangeArrowheads="1"/>
          </p:cNvSpPr>
          <p:nvPr>
            <p:ph type="sldNum" sz="quarter" idx="12"/>
          </p:nvPr>
        </p:nvSpPr>
        <p:spPr>
          <a:ln/>
        </p:spPr>
        <p:txBody>
          <a:bodyPr/>
          <a:lstStyle>
            <a:lvl1pPr>
              <a:defRPr/>
            </a:lvl1pPr>
          </a:lstStyle>
          <a:p>
            <a:fld id="{057A26E6-1847-4AC3-99C9-3F6AEF3457C0}" type="slidenum">
              <a:rPr lang="en-GB" smtClean="0"/>
              <a:pPr/>
              <a:t>‹#›</a:t>
            </a:fld>
            <a:endParaRPr lang="en-GB"/>
          </a:p>
        </p:txBody>
      </p:sp>
    </p:spTree>
    <p:extLst>
      <p:ext uri="{BB962C8B-B14F-4D97-AF65-F5344CB8AC3E}">
        <p14:creationId xmlns:p14="http://schemas.microsoft.com/office/powerpoint/2010/main" val="380525951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4"/>
          <p:cNvSpPr>
            <a:spLocks noGrp="1" noChangeArrowheads="1"/>
          </p:cNvSpPr>
          <p:nvPr>
            <p:ph type="dt" sz="half" idx="10"/>
          </p:nvPr>
        </p:nvSpPr>
        <p:spPr>
          <a:ln/>
        </p:spPr>
        <p:txBody>
          <a:bodyPr/>
          <a:lstStyle>
            <a:lvl1pPr>
              <a:defRPr/>
            </a:lvl1pPr>
          </a:lstStyle>
          <a:p>
            <a:fld id="{09A3C368-D2D6-4E82-AB9E-065C8D1062F1}" type="datetimeFigureOut">
              <a:rPr lang="en-GB" smtClean="0"/>
              <a:pPr/>
              <a:t>18/06/2018</a:t>
            </a:fld>
            <a:endParaRPr lang="en-GB"/>
          </a:p>
        </p:txBody>
      </p:sp>
      <p:sp>
        <p:nvSpPr>
          <p:cNvPr id="5" name="Rectangle 5"/>
          <p:cNvSpPr>
            <a:spLocks noGrp="1" noChangeArrowheads="1"/>
          </p:cNvSpPr>
          <p:nvPr>
            <p:ph type="ftr" sz="quarter" idx="11"/>
          </p:nvPr>
        </p:nvSpPr>
        <p:spPr>
          <a:ln/>
        </p:spPr>
        <p:txBody>
          <a:bodyPr/>
          <a:lstStyle>
            <a:lvl1pPr>
              <a:defRPr/>
            </a:lvl1pPr>
          </a:lstStyle>
          <a:p>
            <a:endParaRPr lang="en-GB"/>
          </a:p>
        </p:txBody>
      </p:sp>
      <p:sp>
        <p:nvSpPr>
          <p:cNvPr id="6" name="Rectangle 6"/>
          <p:cNvSpPr>
            <a:spLocks noGrp="1" noChangeArrowheads="1"/>
          </p:cNvSpPr>
          <p:nvPr>
            <p:ph type="sldNum" sz="quarter" idx="12"/>
          </p:nvPr>
        </p:nvSpPr>
        <p:spPr>
          <a:ln/>
        </p:spPr>
        <p:txBody>
          <a:bodyPr/>
          <a:lstStyle>
            <a:lvl1pPr>
              <a:defRPr/>
            </a:lvl1pPr>
          </a:lstStyle>
          <a:p>
            <a:fld id="{057A26E6-1847-4AC3-99C9-3F6AEF3457C0}" type="slidenum">
              <a:rPr lang="en-GB" smtClean="0"/>
              <a:pPr/>
              <a:t>‹#›</a:t>
            </a:fld>
            <a:endParaRPr lang="en-GB"/>
          </a:p>
        </p:txBody>
      </p:sp>
    </p:spTree>
    <p:extLst>
      <p:ext uri="{BB962C8B-B14F-4D97-AF65-F5344CB8AC3E}">
        <p14:creationId xmlns:p14="http://schemas.microsoft.com/office/powerpoint/2010/main" val="208264276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6800" y="228600"/>
            <a:ext cx="2590800" cy="5257800"/>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914400" y="228600"/>
            <a:ext cx="7569200" cy="52578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4"/>
          <p:cNvSpPr>
            <a:spLocks noGrp="1" noChangeArrowheads="1"/>
          </p:cNvSpPr>
          <p:nvPr>
            <p:ph type="dt" sz="half" idx="10"/>
          </p:nvPr>
        </p:nvSpPr>
        <p:spPr>
          <a:ln/>
        </p:spPr>
        <p:txBody>
          <a:bodyPr/>
          <a:lstStyle>
            <a:lvl1pPr>
              <a:defRPr/>
            </a:lvl1pPr>
          </a:lstStyle>
          <a:p>
            <a:fld id="{09A3C368-D2D6-4E82-AB9E-065C8D1062F1}" type="datetimeFigureOut">
              <a:rPr lang="en-GB" smtClean="0"/>
              <a:pPr/>
              <a:t>18/06/2018</a:t>
            </a:fld>
            <a:endParaRPr lang="en-GB"/>
          </a:p>
        </p:txBody>
      </p:sp>
      <p:sp>
        <p:nvSpPr>
          <p:cNvPr id="5" name="Rectangle 5"/>
          <p:cNvSpPr>
            <a:spLocks noGrp="1" noChangeArrowheads="1"/>
          </p:cNvSpPr>
          <p:nvPr>
            <p:ph type="ftr" sz="quarter" idx="11"/>
          </p:nvPr>
        </p:nvSpPr>
        <p:spPr>
          <a:ln/>
        </p:spPr>
        <p:txBody>
          <a:bodyPr/>
          <a:lstStyle>
            <a:lvl1pPr>
              <a:defRPr/>
            </a:lvl1pPr>
          </a:lstStyle>
          <a:p>
            <a:endParaRPr lang="en-GB"/>
          </a:p>
        </p:txBody>
      </p:sp>
      <p:sp>
        <p:nvSpPr>
          <p:cNvPr id="6" name="Rectangle 6"/>
          <p:cNvSpPr>
            <a:spLocks noGrp="1" noChangeArrowheads="1"/>
          </p:cNvSpPr>
          <p:nvPr>
            <p:ph type="sldNum" sz="quarter" idx="12"/>
          </p:nvPr>
        </p:nvSpPr>
        <p:spPr>
          <a:ln/>
        </p:spPr>
        <p:txBody>
          <a:bodyPr/>
          <a:lstStyle>
            <a:lvl1pPr>
              <a:defRPr/>
            </a:lvl1pPr>
          </a:lstStyle>
          <a:p>
            <a:fld id="{057A26E6-1847-4AC3-99C9-3F6AEF3457C0}" type="slidenum">
              <a:rPr lang="en-GB" smtClean="0"/>
              <a:pPr/>
              <a:t>‹#›</a:t>
            </a:fld>
            <a:endParaRPr lang="en-GB"/>
          </a:p>
        </p:txBody>
      </p:sp>
    </p:spTree>
    <p:extLst>
      <p:ext uri="{BB962C8B-B14F-4D97-AF65-F5344CB8AC3E}">
        <p14:creationId xmlns:p14="http://schemas.microsoft.com/office/powerpoint/2010/main" val="286922924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85384978-FF33-4943-AA93-CA0F6CF72124}" type="datetimeFigureOut">
              <a:rPr lang="en-GB" smtClean="0"/>
              <a:pPr/>
              <a:t>18/06/2018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AC35110-1EFC-4265-8B99-12D554FCCDAB}" type="slidenum">
              <a:rPr lang="en-GB" smtClean="0"/>
              <a:pPr/>
              <a:t>‹#›</a:t>
            </a:fld>
            <a:endParaRPr lang="en-GB"/>
          </a:p>
        </p:txBody>
      </p:sp>
    </p:spTree>
    <p:extLst>
      <p:ext uri="{BB962C8B-B14F-4D97-AF65-F5344CB8AC3E}">
        <p14:creationId xmlns:p14="http://schemas.microsoft.com/office/powerpoint/2010/main" val="20909119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85384978-FF33-4943-AA93-CA0F6CF72124}" type="datetimeFigureOut">
              <a:rPr lang="en-GB" smtClean="0"/>
              <a:pPr/>
              <a:t>18/06/2018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AC35110-1EFC-4265-8B99-12D554FCCDAB}" type="slidenum">
              <a:rPr lang="en-GB" smtClean="0"/>
              <a:pPr/>
              <a:t>‹#›</a:t>
            </a:fld>
            <a:endParaRPr lang="en-GB"/>
          </a:p>
        </p:txBody>
      </p:sp>
    </p:spTree>
    <p:extLst>
      <p:ext uri="{BB962C8B-B14F-4D97-AF65-F5344CB8AC3E}">
        <p14:creationId xmlns:p14="http://schemas.microsoft.com/office/powerpoint/2010/main" val="183159867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5384978-FF33-4943-AA93-CA0F6CF72124}" type="datetimeFigureOut">
              <a:rPr lang="en-GB" smtClean="0"/>
              <a:pPr/>
              <a:t>18/06/2018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AC35110-1EFC-4265-8B99-12D554FCCDAB}" type="slidenum">
              <a:rPr lang="en-GB" smtClean="0"/>
              <a:pPr/>
              <a:t>‹#›</a:t>
            </a:fld>
            <a:endParaRPr lang="en-GB"/>
          </a:p>
        </p:txBody>
      </p:sp>
    </p:spTree>
    <p:extLst>
      <p:ext uri="{BB962C8B-B14F-4D97-AF65-F5344CB8AC3E}">
        <p14:creationId xmlns:p14="http://schemas.microsoft.com/office/powerpoint/2010/main" val="346138862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85384978-FF33-4943-AA93-CA0F6CF72124}" type="datetimeFigureOut">
              <a:rPr lang="en-GB" smtClean="0"/>
              <a:pPr/>
              <a:t>18/06/2018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AC35110-1EFC-4265-8B99-12D554FCCDAB}" type="slidenum">
              <a:rPr lang="en-GB" smtClean="0"/>
              <a:pPr/>
              <a:t>‹#›</a:t>
            </a:fld>
            <a:endParaRPr lang="en-GB"/>
          </a:p>
        </p:txBody>
      </p:sp>
    </p:spTree>
    <p:extLst>
      <p:ext uri="{BB962C8B-B14F-4D97-AF65-F5344CB8AC3E}">
        <p14:creationId xmlns:p14="http://schemas.microsoft.com/office/powerpoint/2010/main" val="294672219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85384978-FF33-4943-AA93-CA0F6CF72124}" type="datetimeFigureOut">
              <a:rPr lang="en-GB" smtClean="0"/>
              <a:pPr/>
              <a:t>18/06/2018</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DAC35110-1EFC-4265-8B99-12D554FCCDAB}" type="slidenum">
              <a:rPr lang="en-GB" smtClean="0"/>
              <a:pPr/>
              <a:t>‹#›</a:t>
            </a:fld>
            <a:endParaRPr lang="en-GB"/>
          </a:p>
        </p:txBody>
      </p:sp>
    </p:spTree>
    <p:extLst>
      <p:ext uri="{BB962C8B-B14F-4D97-AF65-F5344CB8AC3E}">
        <p14:creationId xmlns:p14="http://schemas.microsoft.com/office/powerpoint/2010/main" val="411093699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85384978-FF33-4943-AA93-CA0F6CF72124}" type="datetimeFigureOut">
              <a:rPr lang="en-GB" smtClean="0"/>
              <a:pPr/>
              <a:t>18/06/2018</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DAC35110-1EFC-4265-8B99-12D554FCCDAB}" type="slidenum">
              <a:rPr lang="en-GB" smtClean="0"/>
              <a:pPr/>
              <a:t>‹#›</a:t>
            </a:fld>
            <a:endParaRPr lang="en-GB"/>
          </a:p>
        </p:txBody>
      </p:sp>
    </p:spTree>
    <p:extLst>
      <p:ext uri="{BB962C8B-B14F-4D97-AF65-F5344CB8AC3E}">
        <p14:creationId xmlns:p14="http://schemas.microsoft.com/office/powerpoint/2010/main" val="222714960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5384978-FF33-4943-AA93-CA0F6CF72124}" type="datetimeFigureOut">
              <a:rPr lang="en-GB" smtClean="0"/>
              <a:pPr/>
              <a:t>18/06/2018</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DAC35110-1EFC-4265-8B99-12D554FCCDAB}" type="slidenum">
              <a:rPr lang="en-GB" smtClean="0"/>
              <a:pPr/>
              <a:t>‹#›</a:t>
            </a:fld>
            <a:endParaRPr lang="en-GB"/>
          </a:p>
        </p:txBody>
      </p:sp>
    </p:spTree>
    <p:extLst>
      <p:ext uri="{BB962C8B-B14F-4D97-AF65-F5344CB8AC3E}">
        <p14:creationId xmlns:p14="http://schemas.microsoft.com/office/powerpoint/2010/main" val="21228200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itle" preserve="1">
  <p:cSld name="1_Title Slide">
    <p:spTree>
      <p:nvGrpSpPr>
        <p:cNvPr id="1" name=""/>
        <p:cNvGrpSpPr/>
        <p:nvPr/>
      </p:nvGrpSpPr>
      <p:grpSpPr>
        <a:xfrm>
          <a:off x="0" y="0"/>
          <a:ext cx="0" cy="0"/>
          <a:chOff x="0" y="0"/>
          <a:chExt cx="0" cy="0"/>
        </a:xfrm>
      </p:grpSpPr>
      <p:pic>
        <p:nvPicPr>
          <p:cNvPr id="3" name="Picture 2"/>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a:off x="1" y="-1"/>
            <a:ext cx="12191999" cy="3135087"/>
          </a:xfrm>
          <a:prstGeom prst="rect">
            <a:avLst/>
          </a:prstGeom>
        </p:spPr>
      </p:pic>
      <p:sp>
        <p:nvSpPr>
          <p:cNvPr id="49155" name="Rectangle 3"/>
          <p:cNvSpPr>
            <a:spLocks noGrp="1" noChangeArrowheads="1"/>
          </p:cNvSpPr>
          <p:nvPr>
            <p:ph type="ctrTitle"/>
          </p:nvPr>
        </p:nvSpPr>
        <p:spPr>
          <a:xfrm>
            <a:off x="335360" y="2780928"/>
            <a:ext cx="9409045" cy="1296144"/>
          </a:xfrm>
        </p:spPr>
        <p:txBody>
          <a:bodyPr/>
          <a:lstStyle>
            <a:lvl1pPr>
              <a:defRPr sz="4000"/>
            </a:lvl1pPr>
          </a:lstStyle>
          <a:p>
            <a:pPr lvl="0"/>
            <a:r>
              <a:rPr lang="en-US" altLang="en-US" noProof="0"/>
              <a:t>Click to edit Master title style</a:t>
            </a:r>
            <a:endParaRPr lang="en-GB" altLang="en-US" noProof="0" dirty="0"/>
          </a:p>
        </p:txBody>
      </p:sp>
      <p:sp>
        <p:nvSpPr>
          <p:cNvPr id="49156" name="Rectangle 4"/>
          <p:cNvSpPr>
            <a:spLocks noGrp="1" noChangeArrowheads="1"/>
          </p:cNvSpPr>
          <p:nvPr>
            <p:ph type="subTitle" idx="1"/>
          </p:nvPr>
        </p:nvSpPr>
        <p:spPr>
          <a:xfrm>
            <a:off x="345909" y="4045918"/>
            <a:ext cx="8534400" cy="1327299"/>
          </a:xfrm>
        </p:spPr>
        <p:txBody>
          <a:bodyPr/>
          <a:lstStyle>
            <a:lvl1pPr marL="0" indent="0" algn="l">
              <a:buFontTx/>
              <a:buNone/>
              <a:defRPr/>
            </a:lvl1pPr>
          </a:lstStyle>
          <a:p>
            <a:pPr lvl="0"/>
            <a:r>
              <a:rPr lang="en-US" altLang="en-US" noProof="0"/>
              <a:t>Click to edit Master subtitle style</a:t>
            </a:r>
            <a:endParaRPr lang="en-GB" altLang="en-US" noProof="0" dirty="0"/>
          </a:p>
        </p:txBody>
      </p:sp>
    </p:spTree>
    <p:extLst>
      <p:ext uri="{BB962C8B-B14F-4D97-AF65-F5344CB8AC3E}">
        <p14:creationId xmlns:p14="http://schemas.microsoft.com/office/powerpoint/2010/main" val="60683750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85384978-FF33-4943-AA93-CA0F6CF72124}" type="datetimeFigureOut">
              <a:rPr lang="en-GB" smtClean="0"/>
              <a:pPr/>
              <a:t>18/06/2018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AC35110-1EFC-4265-8B99-12D554FCCDAB}" type="slidenum">
              <a:rPr lang="en-GB" smtClean="0"/>
              <a:pPr/>
              <a:t>‹#›</a:t>
            </a:fld>
            <a:endParaRPr lang="en-GB"/>
          </a:p>
        </p:txBody>
      </p:sp>
    </p:spTree>
    <p:extLst>
      <p:ext uri="{BB962C8B-B14F-4D97-AF65-F5344CB8AC3E}">
        <p14:creationId xmlns:p14="http://schemas.microsoft.com/office/powerpoint/2010/main" val="129447211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GB"/>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85384978-FF33-4943-AA93-CA0F6CF72124}" type="datetimeFigureOut">
              <a:rPr lang="en-GB" smtClean="0"/>
              <a:pPr/>
              <a:t>18/06/2018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AC35110-1EFC-4265-8B99-12D554FCCDAB}" type="slidenum">
              <a:rPr lang="en-GB" smtClean="0"/>
              <a:pPr/>
              <a:t>‹#›</a:t>
            </a:fld>
            <a:endParaRPr lang="en-GB"/>
          </a:p>
        </p:txBody>
      </p:sp>
    </p:spTree>
    <p:extLst>
      <p:ext uri="{BB962C8B-B14F-4D97-AF65-F5344CB8AC3E}">
        <p14:creationId xmlns:p14="http://schemas.microsoft.com/office/powerpoint/2010/main" val="350868909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85384978-FF33-4943-AA93-CA0F6CF72124}" type="datetimeFigureOut">
              <a:rPr lang="en-GB" smtClean="0"/>
              <a:pPr/>
              <a:t>18/06/2018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AC35110-1EFC-4265-8B99-12D554FCCDAB}" type="slidenum">
              <a:rPr lang="en-GB" smtClean="0"/>
              <a:pPr/>
              <a:t>‹#›</a:t>
            </a:fld>
            <a:endParaRPr lang="en-GB"/>
          </a:p>
        </p:txBody>
      </p:sp>
    </p:spTree>
    <p:extLst>
      <p:ext uri="{BB962C8B-B14F-4D97-AF65-F5344CB8AC3E}">
        <p14:creationId xmlns:p14="http://schemas.microsoft.com/office/powerpoint/2010/main" val="41110464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743200" cy="5851525"/>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609600" y="274639"/>
            <a:ext cx="80264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85384978-FF33-4943-AA93-CA0F6CF72124}" type="datetimeFigureOut">
              <a:rPr lang="en-GB" smtClean="0"/>
              <a:pPr/>
              <a:t>18/06/2018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AC35110-1EFC-4265-8B99-12D554FCCDAB}" type="slidenum">
              <a:rPr lang="en-GB" smtClean="0"/>
              <a:pPr/>
              <a:t>‹#›</a:t>
            </a:fld>
            <a:endParaRPr lang="en-GB"/>
          </a:p>
        </p:txBody>
      </p:sp>
    </p:spTree>
    <p:extLst>
      <p:ext uri="{BB962C8B-B14F-4D97-AF65-F5344CB8AC3E}">
        <p14:creationId xmlns:p14="http://schemas.microsoft.com/office/powerpoint/2010/main" val="67004689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GB"/>
          </a:p>
        </p:txBody>
      </p:sp>
      <p:sp>
        <p:nvSpPr>
          <p:cNvPr id="4" name="Date Placeholder 3"/>
          <p:cNvSpPr>
            <a:spLocks noGrp="1"/>
          </p:cNvSpPr>
          <p:nvPr>
            <p:ph type="dt" sz="half" idx="10"/>
          </p:nvPr>
        </p:nvSpPr>
        <p:spPr/>
        <p:txBody>
          <a:bodyPr/>
          <a:lstStyle>
            <a:lvl1pPr>
              <a:defRPr/>
            </a:lvl1pPr>
          </a:lstStyle>
          <a:p>
            <a:pPr>
              <a:defRPr/>
            </a:pPr>
            <a:fld id="{CC04D4E8-1442-4A26-862E-F7A1A3386CB3}" type="datetimeFigureOut">
              <a:rPr lang="en-GB"/>
              <a:pPr>
                <a:defRPr/>
              </a:pPr>
              <a:t>18/06/2018</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1D48AA0D-06A5-4A03-86AF-FCD31649C8B7}" type="slidenum">
              <a:rPr lang="en-GB"/>
              <a:pPr>
                <a:defRPr/>
              </a:pPr>
              <a:t>‹#›</a:t>
            </a:fld>
            <a:endParaRPr lang="en-GB"/>
          </a:p>
        </p:txBody>
      </p:sp>
    </p:spTree>
    <p:extLst>
      <p:ext uri="{BB962C8B-B14F-4D97-AF65-F5344CB8AC3E}">
        <p14:creationId xmlns:p14="http://schemas.microsoft.com/office/powerpoint/2010/main" val="173407442"/>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lvl1pPr>
              <a:defRPr/>
            </a:lvl1pPr>
          </a:lstStyle>
          <a:p>
            <a:pPr>
              <a:defRPr/>
            </a:pPr>
            <a:fld id="{5A340FB6-9916-4744-A588-88582159FB2B}" type="datetimeFigureOut">
              <a:rPr lang="en-GB"/>
              <a:pPr>
                <a:defRPr/>
              </a:pPr>
              <a:t>18/06/2018</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31B5FE55-7890-4B92-8DAC-E9A4D1B54585}" type="slidenum">
              <a:rPr lang="en-GB"/>
              <a:pPr>
                <a:defRPr/>
              </a:pPr>
              <a:t>‹#›</a:t>
            </a:fld>
            <a:endParaRPr lang="en-GB"/>
          </a:p>
        </p:txBody>
      </p:sp>
    </p:spTree>
    <p:extLst>
      <p:ext uri="{BB962C8B-B14F-4D97-AF65-F5344CB8AC3E}">
        <p14:creationId xmlns:p14="http://schemas.microsoft.com/office/powerpoint/2010/main" val="1172664698"/>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911424" y="2564905"/>
            <a:ext cx="10363200" cy="3204071"/>
          </a:xfrm>
        </p:spPr>
        <p:txBody>
          <a:bodyPr anchor="t"/>
          <a:lstStyle>
            <a:lvl1pPr algn="l">
              <a:defRPr sz="4000" b="1" cap="none"/>
            </a:lvl1pPr>
          </a:lstStyle>
          <a:p>
            <a:r>
              <a:rPr lang="en-US" dirty="0"/>
              <a:t>Click to edit master title style</a:t>
            </a:r>
            <a:endParaRPr lang="en-GB" dirty="0"/>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lvl1pPr>
              <a:defRPr/>
            </a:lvl1pPr>
          </a:lstStyle>
          <a:p>
            <a:pPr>
              <a:defRPr/>
            </a:pPr>
            <a:fld id="{87EA2E35-467A-4B59-82DC-CA561B91D6DD}" type="datetimeFigureOut">
              <a:rPr lang="en-GB"/>
              <a:pPr>
                <a:defRPr/>
              </a:pPr>
              <a:t>18/06/2018</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8730FB9F-F625-4E59-ABB6-F6A9692E4283}" type="slidenum">
              <a:rPr lang="en-GB"/>
              <a:pPr>
                <a:defRPr/>
              </a:pPr>
              <a:t>‹#›</a:t>
            </a:fld>
            <a:endParaRPr lang="en-GB"/>
          </a:p>
        </p:txBody>
      </p:sp>
      <p:pic>
        <p:nvPicPr>
          <p:cNvPr id="7" name="Picture 6"/>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3076"/>
            <a:ext cx="12192000" cy="1508759"/>
          </a:xfrm>
          <a:prstGeom prst="rect">
            <a:avLst/>
          </a:prstGeom>
        </p:spPr>
      </p:pic>
    </p:spTree>
    <p:extLst>
      <p:ext uri="{BB962C8B-B14F-4D97-AF65-F5344CB8AC3E}">
        <p14:creationId xmlns:p14="http://schemas.microsoft.com/office/powerpoint/2010/main" val="391014785"/>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3"/>
          <p:cNvSpPr>
            <a:spLocks noGrp="1"/>
          </p:cNvSpPr>
          <p:nvPr>
            <p:ph type="dt" sz="half" idx="10"/>
          </p:nvPr>
        </p:nvSpPr>
        <p:spPr/>
        <p:txBody>
          <a:bodyPr/>
          <a:lstStyle>
            <a:lvl1pPr>
              <a:defRPr/>
            </a:lvl1pPr>
          </a:lstStyle>
          <a:p>
            <a:pPr>
              <a:defRPr/>
            </a:pPr>
            <a:fld id="{89F47B15-667E-4BCF-8B3A-A77556EB54EA}" type="datetimeFigureOut">
              <a:rPr lang="en-GB"/>
              <a:pPr>
                <a:defRPr/>
              </a:pPr>
              <a:t>18/06/2018</a:t>
            </a:fld>
            <a:endParaRPr lang="en-GB"/>
          </a:p>
        </p:txBody>
      </p:sp>
      <p:sp>
        <p:nvSpPr>
          <p:cNvPr id="6" name="Footer Placeholder 4"/>
          <p:cNvSpPr>
            <a:spLocks noGrp="1"/>
          </p:cNvSpPr>
          <p:nvPr>
            <p:ph type="ftr" sz="quarter" idx="11"/>
          </p:nvPr>
        </p:nvSpPr>
        <p:spPr/>
        <p:txBody>
          <a:bodyPr/>
          <a:lstStyle>
            <a:lvl1pPr>
              <a:defRPr/>
            </a:lvl1pPr>
          </a:lstStyle>
          <a:p>
            <a:pPr>
              <a:defRPr/>
            </a:pPr>
            <a:endParaRPr lang="en-GB"/>
          </a:p>
        </p:txBody>
      </p:sp>
      <p:sp>
        <p:nvSpPr>
          <p:cNvPr id="7" name="Slide Number Placeholder 5"/>
          <p:cNvSpPr>
            <a:spLocks noGrp="1"/>
          </p:cNvSpPr>
          <p:nvPr>
            <p:ph type="sldNum" sz="quarter" idx="12"/>
          </p:nvPr>
        </p:nvSpPr>
        <p:spPr/>
        <p:txBody>
          <a:bodyPr/>
          <a:lstStyle>
            <a:lvl1pPr>
              <a:defRPr/>
            </a:lvl1pPr>
          </a:lstStyle>
          <a:p>
            <a:pPr>
              <a:defRPr/>
            </a:pPr>
            <a:fld id="{A6C46B6B-B495-4202-9733-F50C9C7FB744}" type="slidenum">
              <a:rPr lang="en-GB"/>
              <a:pPr>
                <a:defRPr/>
              </a:pPr>
              <a:t>‹#›</a:t>
            </a:fld>
            <a:endParaRPr lang="en-GB"/>
          </a:p>
        </p:txBody>
      </p:sp>
    </p:spTree>
    <p:extLst>
      <p:ext uri="{BB962C8B-B14F-4D97-AF65-F5344CB8AC3E}">
        <p14:creationId xmlns:p14="http://schemas.microsoft.com/office/powerpoint/2010/main" val="2035842261"/>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3"/>
          <p:cNvSpPr>
            <a:spLocks noGrp="1"/>
          </p:cNvSpPr>
          <p:nvPr>
            <p:ph type="dt" sz="half" idx="10"/>
          </p:nvPr>
        </p:nvSpPr>
        <p:spPr/>
        <p:txBody>
          <a:bodyPr/>
          <a:lstStyle>
            <a:lvl1pPr>
              <a:defRPr/>
            </a:lvl1pPr>
          </a:lstStyle>
          <a:p>
            <a:pPr>
              <a:defRPr/>
            </a:pPr>
            <a:fld id="{7ADAC0FC-96BA-4D10-9D73-BF78231C6B28}" type="datetimeFigureOut">
              <a:rPr lang="en-GB"/>
              <a:pPr>
                <a:defRPr/>
              </a:pPr>
              <a:t>18/06/2018</a:t>
            </a:fld>
            <a:endParaRPr lang="en-GB"/>
          </a:p>
        </p:txBody>
      </p:sp>
      <p:sp>
        <p:nvSpPr>
          <p:cNvPr id="8" name="Footer Placeholder 4"/>
          <p:cNvSpPr>
            <a:spLocks noGrp="1"/>
          </p:cNvSpPr>
          <p:nvPr>
            <p:ph type="ftr" sz="quarter" idx="11"/>
          </p:nvPr>
        </p:nvSpPr>
        <p:spPr/>
        <p:txBody>
          <a:bodyPr/>
          <a:lstStyle>
            <a:lvl1pPr>
              <a:defRPr/>
            </a:lvl1pPr>
          </a:lstStyle>
          <a:p>
            <a:pPr>
              <a:defRPr/>
            </a:pPr>
            <a:endParaRPr lang="en-GB"/>
          </a:p>
        </p:txBody>
      </p:sp>
      <p:sp>
        <p:nvSpPr>
          <p:cNvPr id="9" name="Slide Number Placeholder 5"/>
          <p:cNvSpPr>
            <a:spLocks noGrp="1"/>
          </p:cNvSpPr>
          <p:nvPr>
            <p:ph type="sldNum" sz="quarter" idx="12"/>
          </p:nvPr>
        </p:nvSpPr>
        <p:spPr/>
        <p:txBody>
          <a:bodyPr/>
          <a:lstStyle>
            <a:lvl1pPr>
              <a:defRPr/>
            </a:lvl1pPr>
          </a:lstStyle>
          <a:p>
            <a:pPr>
              <a:defRPr/>
            </a:pPr>
            <a:fld id="{E133AD48-89ED-4225-9717-C63FF82E1232}" type="slidenum">
              <a:rPr lang="en-GB"/>
              <a:pPr>
                <a:defRPr/>
              </a:pPr>
              <a:t>‹#›</a:t>
            </a:fld>
            <a:endParaRPr lang="en-GB"/>
          </a:p>
        </p:txBody>
      </p:sp>
    </p:spTree>
    <p:extLst>
      <p:ext uri="{BB962C8B-B14F-4D97-AF65-F5344CB8AC3E}">
        <p14:creationId xmlns:p14="http://schemas.microsoft.com/office/powerpoint/2010/main" val="805235915"/>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3"/>
          <p:cNvSpPr>
            <a:spLocks noGrp="1"/>
          </p:cNvSpPr>
          <p:nvPr>
            <p:ph type="dt" sz="half" idx="10"/>
          </p:nvPr>
        </p:nvSpPr>
        <p:spPr/>
        <p:txBody>
          <a:bodyPr/>
          <a:lstStyle>
            <a:lvl1pPr>
              <a:defRPr/>
            </a:lvl1pPr>
          </a:lstStyle>
          <a:p>
            <a:pPr>
              <a:defRPr/>
            </a:pPr>
            <a:fld id="{8A09EE57-8035-41DD-9C26-3C6F5DAA7CFD}" type="datetimeFigureOut">
              <a:rPr lang="en-GB"/>
              <a:pPr>
                <a:defRPr/>
              </a:pPr>
              <a:t>18/06/2018</a:t>
            </a:fld>
            <a:endParaRPr lang="en-GB"/>
          </a:p>
        </p:txBody>
      </p:sp>
      <p:sp>
        <p:nvSpPr>
          <p:cNvPr id="4" name="Footer Placeholder 4"/>
          <p:cNvSpPr>
            <a:spLocks noGrp="1"/>
          </p:cNvSpPr>
          <p:nvPr>
            <p:ph type="ftr" sz="quarter" idx="11"/>
          </p:nvPr>
        </p:nvSpPr>
        <p:spPr/>
        <p:txBody>
          <a:bodyPr/>
          <a:lstStyle>
            <a:lvl1pPr>
              <a:defRPr/>
            </a:lvl1pPr>
          </a:lstStyle>
          <a:p>
            <a:pPr>
              <a:defRPr/>
            </a:pPr>
            <a:endParaRPr lang="en-GB"/>
          </a:p>
        </p:txBody>
      </p:sp>
      <p:sp>
        <p:nvSpPr>
          <p:cNvPr id="5" name="Slide Number Placeholder 5"/>
          <p:cNvSpPr>
            <a:spLocks noGrp="1"/>
          </p:cNvSpPr>
          <p:nvPr>
            <p:ph type="sldNum" sz="quarter" idx="12"/>
          </p:nvPr>
        </p:nvSpPr>
        <p:spPr/>
        <p:txBody>
          <a:bodyPr/>
          <a:lstStyle>
            <a:lvl1pPr>
              <a:defRPr/>
            </a:lvl1pPr>
          </a:lstStyle>
          <a:p>
            <a:pPr>
              <a:defRPr/>
            </a:pPr>
            <a:fld id="{37C80DCE-CC63-41F3-B3BF-2DC7C1BD5F8C}" type="slidenum">
              <a:rPr lang="en-GB"/>
              <a:pPr>
                <a:defRPr/>
              </a:pPr>
              <a:t>‹#›</a:t>
            </a:fld>
            <a:endParaRPr lang="en-GB"/>
          </a:p>
        </p:txBody>
      </p:sp>
    </p:spTree>
    <p:extLst>
      <p:ext uri="{BB962C8B-B14F-4D97-AF65-F5344CB8AC3E}">
        <p14:creationId xmlns:p14="http://schemas.microsoft.com/office/powerpoint/2010/main" val="99011912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4"/>
          <p:cNvSpPr>
            <a:spLocks noGrp="1" noChangeArrowheads="1"/>
          </p:cNvSpPr>
          <p:nvPr>
            <p:ph type="dt" sz="half" idx="10"/>
          </p:nvPr>
        </p:nvSpPr>
        <p:spPr>
          <a:ln/>
        </p:spPr>
        <p:txBody>
          <a:bodyPr/>
          <a:lstStyle>
            <a:lvl1pPr>
              <a:defRPr/>
            </a:lvl1pPr>
          </a:lstStyle>
          <a:p>
            <a:fld id="{09A3C368-D2D6-4E82-AB9E-065C8D1062F1}" type="datetimeFigureOut">
              <a:rPr lang="en-GB" smtClean="0"/>
              <a:pPr/>
              <a:t>18/06/2018</a:t>
            </a:fld>
            <a:endParaRPr lang="en-GB"/>
          </a:p>
        </p:txBody>
      </p:sp>
      <p:sp>
        <p:nvSpPr>
          <p:cNvPr id="5" name="Rectangle 5"/>
          <p:cNvSpPr>
            <a:spLocks noGrp="1" noChangeArrowheads="1"/>
          </p:cNvSpPr>
          <p:nvPr>
            <p:ph type="ftr" sz="quarter" idx="11"/>
          </p:nvPr>
        </p:nvSpPr>
        <p:spPr>
          <a:ln/>
        </p:spPr>
        <p:txBody>
          <a:bodyPr/>
          <a:lstStyle>
            <a:lvl1pPr>
              <a:defRPr/>
            </a:lvl1pPr>
          </a:lstStyle>
          <a:p>
            <a:endParaRPr lang="en-GB"/>
          </a:p>
        </p:txBody>
      </p:sp>
      <p:sp>
        <p:nvSpPr>
          <p:cNvPr id="6" name="Rectangle 6"/>
          <p:cNvSpPr>
            <a:spLocks noGrp="1" noChangeArrowheads="1"/>
          </p:cNvSpPr>
          <p:nvPr>
            <p:ph type="sldNum" sz="quarter" idx="12"/>
          </p:nvPr>
        </p:nvSpPr>
        <p:spPr>
          <a:ln/>
        </p:spPr>
        <p:txBody>
          <a:bodyPr/>
          <a:lstStyle>
            <a:lvl1pPr>
              <a:defRPr/>
            </a:lvl1pPr>
          </a:lstStyle>
          <a:p>
            <a:fld id="{057A26E6-1847-4AC3-99C9-3F6AEF3457C0}" type="slidenum">
              <a:rPr lang="en-GB" smtClean="0"/>
              <a:pPr/>
              <a:t>‹#›</a:t>
            </a:fld>
            <a:endParaRPr lang="en-GB"/>
          </a:p>
        </p:txBody>
      </p:sp>
    </p:spTree>
    <p:extLst>
      <p:ext uri="{BB962C8B-B14F-4D97-AF65-F5344CB8AC3E}">
        <p14:creationId xmlns:p14="http://schemas.microsoft.com/office/powerpoint/2010/main" val="1496901314"/>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4A0DAF2E-DC61-4E6E-94AB-B60AED80656E}" type="datetimeFigureOut">
              <a:rPr lang="en-GB"/>
              <a:pPr>
                <a:defRPr/>
              </a:pPr>
              <a:t>18/06/2018</a:t>
            </a:fld>
            <a:endParaRPr lang="en-GB"/>
          </a:p>
        </p:txBody>
      </p:sp>
      <p:sp>
        <p:nvSpPr>
          <p:cNvPr id="3" name="Footer Placeholder 4"/>
          <p:cNvSpPr>
            <a:spLocks noGrp="1"/>
          </p:cNvSpPr>
          <p:nvPr>
            <p:ph type="ftr" sz="quarter" idx="11"/>
          </p:nvPr>
        </p:nvSpPr>
        <p:spPr/>
        <p:txBody>
          <a:bodyPr/>
          <a:lstStyle>
            <a:lvl1pPr>
              <a:defRPr/>
            </a:lvl1pPr>
          </a:lstStyle>
          <a:p>
            <a:pPr>
              <a:defRPr/>
            </a:pPr>
            <a:endParaRPr lang="en-GB"/>
          </a:p>
        </p:txBody>
      </p:sp>
      <p:sp>
        <p:nvSpPr>
          <p:cNvPr id="4" name="Slide Number Placeholder 5"/>
          <p:cNvSpPr>
            <a:spLocks noGrp="1"/>
          </p:cNvSpPr>
          <p:nvPr>
            <p:ph type="sldNum" sz="quarter" idx="12"/>
          </p:nvPr>
        </p:nvSpPr>
        <p:spPr/>
        <p:txBody>
          <a:bodyPr/>
          <a:lstStyle>
            <a:lvl1pPr>
              <a:defRPr/>
            </a:lvl1pPr>
          </a:lstStyle>
          <a:p>
            <a:pPr>
              <a:defRPr/>
            </a:pPr>
            <a:fld id="{20B71BE9-486E-45C4-86CB-5A5F3C3951AF}" type="slidenum">
              <a:rPr lang="en-GB"/>
              <a:pPr>
                <a:defRPr/>
              </a:pPr>
              <a:t>‹#›</a:t>
            </a:fld>
            <a:endParaRPr lang="en-GB"/>
          </a:p>
        </p:txBody>
      </p:sp>
    </p:spTree>
    <p:extLst>
      <p:ext uri="{BB962C8B-B14F-4D97-AF65-F5344CB8AC3E}">
        <p14:creationId xmlns:p14="http://schemas.microsoft.com/office/powerpoint/2010/main" val="3910516722"/>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0F9898C3-4A5E-46F2-8CA9-97065EF60EB5}" type="datetimeFigureOut">
              <a:rPr lang="en-GB"/>
              <a:pPr>
                <a:defRPr/>
              </a:pPr>
              <a:t>18/06/2018</a:t>
            </a:fld>
            <a:endParaRPr lang="en-GB"/>
          </a:p>
        </p:txBody>
      </p:sp>
      <p:sp>
        <p:nvSpPr>
          <p:cNvPr id="6" name="Footer Placeholder 4"/>
          <p:cNvSpPr>
            <a:spLocks noGrp="1"/>
          </p:cNvSpPr>
          <p:nvPr>
            <p:ph type="ftr" sz="quarter" idx="11"/>
          </p:nvPr>
        </p:nvSpPr>
        <p:spPr/>
        <p:txBody>
          <a:bodyPr/>
          <a:lstStyle>
            <a:lvl1pPr>
              <a:defRPr/>
            </a:lvl1pPr>
          </a:lstStyle>
          <a:p>
            <a:pPr>
              <a:defRPr/>
            </a:pPr>
            <a:endParaRPr lang="en-GB"/>
          </a:p>
        </p:txBody>
      </p:sp>
      <p:sp>
        <p:nvSpPr>
          <p:cNvPr id="7" name="Slide Number Placeholder 5"/>
          <p:cNvSpPr>
            <a:spLocks noGrp="1"/>
          </p:cNvSpPr>
          <p:nvPr>
            <p:ph type="sldNum" sz="quarter" idx="12"/>
          </p:nvPr>
        </p:nvSpPr>
        <p:spPr/>
        <p:txBody>
          <a:bodyPr/>
          <a:lstStyle>
            <a:lvl1pPr>
              <a:defRPr/>
            </a:lvl1pPr>
          </a:lstStyle>
          <a:p>
            <a:pPr>
              <a:defRPr/>
            </a:pPr>
            <a:fld id="{FE527412-71D6-44C2-A9F5-635BC2763565}" type="slidenum">
              <a:rPr lang="en-GB"/>
              <a:pPr>
                <a:defRPr/>
              </a:pPr>
              <a:t>‹#›</a:t>
            </a:fld>
            <a:endParaRPr lang="en-GB"/>
          </a:p>
        </p:txBody>
      </p:sp>
    </p:spTree>
    <p:extLst>
      <p:ext uri="{BB962C8B-B14F-4D97-AF65-F5344CB8AC3E}">
        <p14:creationId xmlns:p14="http://schemas.microsoft.com/office/powerpoint/2010/main" val="2892604936"/>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2389717" y="612775"/>
            <a:ext cx="73152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endParaRPr lang="en-GB" noProof="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82D78D83-690E-44A6-9615-6E3773D09219}" type="datetimeFigureOut">
              <a:rPr lang="en-GB"/>
              <a:pPr>
                <a:defRPr/>
              </a:pPr>
              <a:t>18/06/2018</a:t>
            </a:fld>
            <a:endParaRPr lang="en-GB"/>
          </a:p>
        </p:txBody>
      </p:sp>
      <p:sp>
        <p:nvSpPr>
          <p:cNvPr id="6" name="Footer Placeholder 4"/>
          <p:cNvSpPr>
            <a:spLocks noGrp="1"/>
          </p:cNvSpPr>
          <p:nvPr>
            <p:ph type="ftr" sz="quarter" idx="11"/>
          </p:nvPr>
        </p:nvSpPr>
        <p:spPr/>
        <p:txBody>
          <a:bodyPr/>
          <a:lstStyle>
            <a:lvl1pPr>
              <a:defRPr/>
            </a:lvl1pPr>
          </a:lstStyle>
          <a:p>
            <a:pPr>
              <a:defRPr/>
            </a:pPr>
            <a:endParaRPr lang="en-GB"/>
          </a:p>
        </p:txBody>
      </p:sp>
      <p:sp>
        <p:nvSpPr>
          <p:cNvPr id="7" name="Slide Number Placeholder 5"/>
          <p:cNvSpPr>
            <a:spLocks noGrp="1"/>
          </p:cNvSpPr>
          <p:nvPr>
            <p:ph type="sldNum" sz="quarter" idx="12"/>
          </p:nvPr>
        </p:nvSpPr>
        <p:spPr/>
        <p:txBody>
          <a:bodyPr/>
          <a:lstStyle>
            <a:lvl1pPr>
              <a:defRPr/>
            </a:lvl1pPr>
          </a:lstStyle>
          <a:p>
            <a:pPr>
              <a:defRPr/>
            </a:pPr>
            <a:fld id="{F6B233AE-E9D9-464A-AA2D-6B972A04F9AF}" type="slidenum">
              <a:rPr lang="en-GB"/>
              <a:pPr>
                <a:defRPr/>
              </a:pPr>
              <a:t>‹#›</a:t>
            </a:fld>
            <a:endParaRPr lang="en-GB"/>
          </a:p>
        </p:txBody>
      </p:sp>
    </p:spTree>
    <p:extLst>
      <p:ext uri="{BB962C8B-B14F-4D97-AF65-F5344CB8AC3E}">
        <p14:creationId xmlns:p14="http://schemas.microsoft.com/office/powerpoint/2010/main" val="1223161205"/>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lvl1pPr>
              <a:defRPr/>
            </a:lvl1pPr>
          </a:lstStyle>
          <a:p>
            <a:pPr>
              <a:defRPr/>
            </a:pPr>
            <a:fld id="{A4A34E77-4970-41AE-8E37-D8248A576885}" type="datetimeFigureOut">
              <a:rPr lang="en-GB"/>
              <a:pPr>
                <a:defRPr/>
              </a:pPr>
              <a:t>18/06/2018</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F6B9CED2-2637-4A41-9192-F691BFD70E77}" type="slidenum">
              <a:rPr lang="en-GB"/>
              <a:pPr>
                <a:defRPr/>
              </a:pPr>
              <a:t>‹#›</a:t>
            </a:fld>
            <a:endParaRPr lang="en-GB"/>
          </a:p>
        </p:txBody>
      </p:sp>
    </p:spTree>
    <p:extLst>
      <p:ext uri="{BB962C8B-B14F-4D97-AF65-F5344CB8AC3E}">
        <p14:creationId xmlns:p14="http://schemas.microsoft.com/office/powerpoint/2010/main" val="2898048064"/>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743200" cy="5851525"/>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609600" y="274639"/>
            <a:ext cx="80264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lvl1pPr>
              <a:defRPr/>
            </a:lvl1pPr>
          </a:lstStyle>
          <a:p>
            <a:pPr>
              <a:defRPr/>
            </a:pPr>
            <a:fld id="{1E9B04DF-1EF5-402B-A3AD-220EAF3DB805}" type="datetimeFigureOut">
              <a:rPr lang="en-GB"/>
              <a:pPr>
                <a:defRPr/>
              </a:pPr>
              <a:t>18/06/2018</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78284ABD-F176-4BF4-91E7-E32687AA688D}" type="slidenum">
              <a:rPr lang="en-GB"/>
              <a:pPr>
                <a:defRPr/>
              </a:pPr>
              <a:t>‹#›</a:t>
            </a:fld>
            <a:endParaRPr lang="en-GB"/>
          </a:p>
        </p:txBody>
      </p:sp>
    </p:spTree>
    <p:extLst>
      <p:ext uri="{BB962C8B-B14F-4D97-AF65-F5344CB8AC3E}">
        <p14:creationId xmlns:p14="http://schemas.microsoft.com/office/powerpoint/2010/main" val="188398499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8" name="Rectangle 7"/>
          <p:cNvSpPr/>
          <p:nvPr userDrawn="1"/>
        </p:nvSpPr>
        <p:spPr bwMode="auto">
          <a:xfrm>
            <a:off x="-144693" y="5661248"/>
            <a:ext cx="12350892" cy="1196752"/>
          </a:xfrm>
          <a:prstGeom prst="rect">
            <a:avLst/>
          </a:prstGeom>
          <a:solidFill>
            <a:schemeClr val="bg1"/>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Times New Roman" pitchFamily="18" charset="0"/>
            </a:endParaRPr>
          </a:p>
        </p:txBody>
      </p:sp>
      <p:sp>
        <p:nvSpPr>
          <p:cNvPr id="2" name="Title 1"/>
          <p:cNvSpPr>
            <a:spLocks noGrp="1"/>
          </p:cNvSpPr>
          <p:nvPr>
            <p:ph type="title" hasCustomPrompt="1"/>
          </p:nvPr>
        </p:nvSpPr>
        <p:spPr>
          <a:xfrm>
            <a:off x="914400" y="1550980"/>
            <a:ext cx="10363200" cy="1362075"/>
          </a:xfrm>
        </p:spPr>
        <p:txBody>
          <a:bodyPr anchor="t"/>
          <a:lstStyle>
            <a:lvl1pPr algn="l">
              <a:defRPr sz="4000" b="1" cap="none"/>
            </a:lvl1pPr>
          </a:lstStyle>
          <a:p>
            <a:r>
              <a:rPr lang="en-US" dirty="0"/>
              <a:t>Click to edit master title style</a:t>
            </a:r>
            <a:endParaRPr lang="en-GB" dirty="0"/>
          </a:p>
        </p:txBody>
      </p:sp>
      <p:sp>
        <p:nvSpPr>
          <p:cNvPr id="3" name="Text Placeholder 2"/>
          <p:cNvSpPr>
            <a:spLocks noGrp="1"/>
          </p:cNvSpPr>
          <p:nvPr>
            <p:ph type="body" idx="1"/>
          </p:nvPr>
        </p:nvSpPr>
        <p:spPr>
          <a:xfrm>
            <a:off x="963084" y="2906713"/>
            <a:ext cx="10363200" cy="1500187"/>
          </a:xfrm>
        </p:spPr>
        <p:txBody>
          <a:bodyPr anchor="t"/>
          <a:lstStyle>
            <a:lvl1pPr marL="0" indent="0">
              <a:buNone/>
              <a:defRPr sz="32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pic>
        <p:nvPicPr>
          <p:cNvPr id="7" name="Picture 6"/>
          <p:cNvPicPr>
            <a:picLocks noChangeAspect="1"/>
          </p:cNvPicPr>
          <p:nvPr/>
        </p:nvPicPr>
        <p:blipFill rotWithShape="1">
          <a:blip r:embed="rId2" cstate="print">
            <a:extLst>
              <a:ext uri="{28A0092B-C50C-407E-A947-70E740481C1C}">
                <a14:useLocalDpi xmlns:a14="http://schemas.microsoft.com/office/drawing/2010/main" val="0"/>
              </a:ext>
            </a:extLst>
          </a:blip>
          <a:srcRect t="47192" b="6601"/>
          <a:stretch/>
        </p:blipFill>
        <p:spPr>
          <a:xfrm>
            <a:off x="0" y="0"/>
            <a:ext cx="12242304" cy="1551214"/>
          </a:xfrm>
          <a:prstGeom prst="rect">
            <a:avLst/>
          </a:prstGeom>
        </p:spPr>
      </p:pic>
    </p:spTree>
    <p:extLst>
      <p:ext uri="{BB962C8B-B14F-4D97-AF65-F5344CB8AC3E}">
        <p14:creationId xmlns:p14="http://schemas.microsoft.com/office/powerpoint/2010/main" val="330147981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914400" y="1371600"/>
            <a:ext cx="508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97600" y="1371600"/>
            <a:ext cx="508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Rectangle 4"/>
          <p:cNvSpPr>
            <a:spLocks noGrp="1" noChangeArrowheads="1"/>
          </p:cNvSpPr>
          <p:nvPr>
            <p:ph type="dt" sz="half" idx="10"/>
          </p:nvPr>
        </p:nvSpPr>
        <p:spPr>
          <a:ln/>
        </p:spPr>
        <p:txBody>
          <a:bodyPr/>
          <a:lstStyle>
            <a:lvl1pPr>
              <a:defRPr/>
            </a:lvl1pPr>
          </a:lstStyle>
          <a:p>
            <a:fld id="{09A3C368-D2D6-4E82-AB9E-065C8D1062F1}" type="datetimeFigureOut">
              <a:rPr lang="en-GB" smtClean="0"/>
              <a:pPr/>
              <a:t>18/06/2018</a:t>
            </a:fld>
            <a:endParaRPr lang="en-GB"/>
          </a:p>
        </p:txBody>
      </p:sp>
      <p:sp>
        <p:nvSpPr>
          <p:cNvPr id="6" name="Rectangle 5"/>
          <p:cNvSpPr>
            <a:spLocks noGrp="1" noChangeArrowheads="1"/>
          </p:cNvSpPr>
          <p:nvPr>
            <p:ph type="ftr" sz="quarter" idx="11"/>
          </p:nvPr>
        </p:nvSpPr>
        <p:spPr>
          <a:ln/>
        </p:spPr>
        <p:txBody>
          <a:bodyPr/>
          <a:lstStyle>
            <a:lvl1pPr>
              <a:defRPr/>
            </a:lvl1pPr>
          </a:lstStyle>
          <a:p>
            <a:endParaRPr lang="en-GB"/>
          </a:p>
        </p:txBody>
      </p:sp>
      <p:sp>
        <p:nvSpPr>
          <p:cNvPr id="7" name="Rectangle 6"/>
          <p:cNvSpPr>
            <a:spLocks noGrp="1" noChangeArrowheads="1"/>
          </p:cNvSpPr>
          <p:nvPr>
            <p:ph type="sldNum" sz="quarter" idx="12"/>
          </p:nvPr>
        </p:nvSpPr>
        <p:spPr>
          <a:ln/>
        </p:spPr>
        <p:txBody>
          <a:bodyPr/>
          <a:lstStyle>
            <a:lvl1pPr>
              <a:defRPr/>
            </a:lvl1pPr>
          </a:lstStyle>
          <a:p>
            <a:fld id="{057A26E6-1847-4AC3-99C9-3F6AEF3457C0}" type="slidenum">
              <a:rPr lang="en-GB" smtClean="0"/>
              <a:pPr/>
              <a:t>‹#›</a:t>
            </a:fld>
            <a:endParaRPr lang="en-GB"/>
          </a:p>
        </p:txBody>
      </p:sp>
    </p:spTree>
    <p:extLst>
      <p:ext uri="{BB962C8B-B14F-4D97-AF65-F5344CB8AC3E}">
        <p14:creationId xmlns:p14="http://schemas.microsoft.com/office/powerpoint/2010/main" val="392084011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Rectangle 4"/>
          <p:cNvSpPr>
            <a:spLocks noGrp="1" noChangeArrowheads="1"/>
          </p:cNvSpPr>
          <p:nvPr>
            <p:ph type="dt" sz="half" idx="10"/>
          </p:nvPr>
        </p:nvSpPr>
        <p:spPr>
          <a:ln/>
        </p:spPr>
        <p:txBody>
          <a:bodyPr/>
          <a:lstStyle>
            <a:lvl1pPr>
              <a:defRPr/>
            </a:lvl1pPr>
          </a:lstStyle>
          <a:p>
            <a:fld id="{09A3C368-D2D6-4E82-AB9E-065C8D1062F1}" type="datetimeFigureOut">
              <a:rPr lang="en-GB" smtClean="0"/>
              <a:pPr/>
              <a:t>18/06/2018</a:t>
            </a:fld>
            <a:endParaRPr lang="en-GB"/>
          </a:p>
        </p:txBody>
      </p:sp>
      <p:sp>
        <p:nvSpPr>
          <p:cNvPr id="8" name="Rectangle 5"/>
          <p:cNvSpPr>
            <a:spLocks noGrp="1" noChangeArrowheads="1"/>
          </p:cNvSpPr>
          <p:nvPr>
            <p:ph type="ftr" sz="quarter" idx="11"/>
          </p:nvPr>
        </p:nvSpPr>
        <p:spPr>
          <a:ln/>
        </p:spPr>
        <p:txBody>
          <a:bodyPr/>
          <a:lstStyle>
            <a:lvl1pPr>
              <a:defRPr/>
            </a:lvl1pPr>
          </a:lstStyle>
          <a:p>
            <a:endParaRPr lang="en-GB"/>
          </a:p>
        </p:txBody>
      </p:sp>
      <p:sp>
        <p:nvSpPr>
          <p:cNvPr id="9" name="Rectangle 6"/>
          <p:cNvSpPr>
            <a:spLocks noGrp="1" noChangeArrowheads="1"/>
          </p:cNvSpPr>
          <p:nvPr>
            <p:ph type="sldNum" sz="quarter" idx="12"/>
          </p:nvPr>
        </p:nvSpPr>
        <p:spPr>
          <a:ln/>
        </p:spPr>
        <p:txBody>
          <a:bodyPr/>
          <a:lstStyle>
            <a:lvl1pPr>
              <a:defRPr/>
            </a:lvl1pPr>
          </a:lstStyle>
          <a:p>
            <a:fld id="{057A26E6-1847-4AC3-99C9-3F6AEF3457C0}" type="slidenum">
              <a:rPr lang="en-GB" smtClean="0"/>
              <a:pPr/>
              <a:t>‹#›</a:t>
            </a:fld>
            <a:endParaRPr lang="en-GB"/>
          </a:p>
        </p:txBody>
      </p:sp>
    </p:spTree>
    <p:extLst>
      <p:ext uri="{BB962C8B-B14F-4D97-AF65-F5344CB8AC3E}">
        <p14:creationId xmlns:p14="http://schemas.microsoft.com/office/powerpoint/2010/main" val="267961018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Rectangle 4"/>
          <p:cNvSpPr>
            <a:spLocks noGrp="1" noChangeArrowheads="1"/>
          </p:cNvSpPr>
          <p:nvPr>
            <p:ph type="dt" sz="half" idx="10"/>
          </p:nvPr>
        </p:nvSpPr>
        <p:spPr>
          <a:ln/>
        </p:spPr>
        <p:txBody>
          <a:bodyPr/>
          <a:lstStyle>
            <a:lvl1pPr>
              <a:defRPr/>
            </a:lvl1pPr>
          </a:lstStyle>
          <a:p>
            <a:fld id="{09A3C368-D2D6-4E82-AB9E-065C8D1062F1}" type="datetimeFigureOut">
              <a:rPr lang="en-GB" smtClean="0"/>
              <a:pPr/>
              <a:t>18/06/2018</a:t>
            </a:fld>
            <a:endParaRPr lang="en-GB"/>
          </a:p>
        </p:txBody>
      </p:sp>
      <p:sp>
        <p:nvSpPr>
          <p:cNvPr id="4" name="Rectangle 5"/>
          <p:cNvSpPr>
            <a:spLocks noGrp="1" noChangeArrowheads="1"/>
          </p:cNvSpPr>
          <p:nvPr>
            <p:ph type="ftr" sz="quarter" idx="11"/>
          </p:nvPr>
        </p:nvSpPr>
        <p:spPr>
          <a:ln/>
        </p:spPr>
        <p:txBody>
          <a:bodyPr/>
          <a:lstStyle>
            <a:lvl1pPr>
              <a:defRPr/>
            </a:lvl1pPr>
          </a:lstStyle>
          <a:p>
            <a:endParaRPr lang="en-GB"/>
          </a:p>
        </p:txBody>
      </p:sp>
      <p:sp>
        <p:nvSpPr>
          <p:cNvPr id="5" name="Rectangle 6"/>
          <p:cNvSpPr>
            <a:spLocks noGrp="1" noChangeArrowheads="1"/>
          </p:cNvSpPr>
          <p:nvPr>
            <p:ph type="sldNum" sz="quarter" idx="12"/>
          </p:nvPr>
        </p:nvSpPr>
        <p:spPr>
          <a:ln/>
        </p:spPr>
        <p:txBody>
          <a:bodyPr/>
          <a:lstStyle>
            <a:lvl1pPr>
              <a:defRPr/>
            </a:lvl1pPr>
          </a:lstStyle>
          <a:p>
            <a:fld id="{057A26E6-1847-4AC3-99C9-3F6AEF3457C0}" type="slidenum">
              <a:rPr lang="en-GB" smtClean="0"/>
              <a:pPr/>
              <a:t>‹#›</a:t>
            </a:fld>
            <a:endParaRPr lang="en-GB"/>
          </a:p>
        </p:txBody>
      </p:sp>
    </p:spTree>
    <p:extLst>
      <p:ext uri="{BB962C8B-B14F-4D97-AF65-F5344CB8AC3E}">
        <p14:creationId xmlns:p14="http://schemas.microsoft.com/office/powerpoint/2010/main" val="282422040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fld id="{09A3C368-D2D6-4E82-AB9E-065C8D1062F1}" type="datetimeFigureOut">
              <a:rPr lang="en-GB" smtClean="0"/>
              <a:pPr/>
              <a:t>18/06/2018</a:t>
            </a:fld>
            <a:endParaRPr lang="en-GB"/>
          </a:p>
        </p:txBody>
      </p:sp>
      <p:sp>
        <p:nvSpPr>
          <p:cNvPr id="3" name="Rectangle 5"/>
          <p:cNvSpPr>
            <a:spLocks noGrp="1" noChangeArrowheads="1"/>
          </p:cNvSpPr>
          <p:nvPr>
            <p:ph type="ftr" sz="quarter" idx="11"/>
          </p:nvPr>
        </p:nvSpPr>
        <p:spPr>
          <a:ln/>
        </p:spPr>
        <p:txBody>
          <a:bodyPr/>
          <a:lstStyle>
            <a:lvl1pPr>
              <a:defRPr/>
            </a:lvl1pPr>
          </a:lstStyle>
          <a:p>
            <a:endParaRPr lang="en-GB"/>
          </a:p>
        </p:txBody>
      </p:sp>
      <p:sp>
        <p:nvSpPr>
          <p:cNvPr id="4" name="Rectangle 6"/>
          <p:cNvSpPr>
            <a:spLocks noGrp="1" noChangeArrowheads="1"/>
          </p:cNvSpPr>
          <p:nvPr>
            <p:ph type="sldNum" sz="quarter" idx="12"/>
          </p:nvPr>
        </p:nvSpPr>
        <p:spPr>
          <a:ln/>
        </p:spPr>
        <p:txBody>
          <a:bodyPr/>
          <a:lstStyle>
            <a:lvl1pPr>
              <a:defRPr/>
            </a:lvl1pPr>
          </a:lstStyle>
          <a:p>
            <a:fld id="{057A26E6-1847-4AC3-99C9-3F6AEF3457C0}" type="slidenum">
              <a:rPr lang="en-GB" smtClean="0"/>
              <a:pPr/>
              <a:t>‹#›</a:t>
            </a:fld>
            <a:endParaRPr lang="en-GB"/>
          </a:p>
        </p:txBody>
      </p:sp>
    </p:spTree>
    <p:extLst>
      <p:ext uri="{BB962C8B-B14F-4D97-AF65-F5344CB8AC3E}">
        <p14:creationId xmlns:p14="http://schemas.microsoft.com/office/powerpoint/2010/main" val="13838105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fld id="{09A3C368-D2D6-4E82-AB9E-065C8D1062F1}" type="datetimeFigureOut">
              <a:rPr lang="en-GB" smtClean="0"/>
              <a:pPr/>
              <a:t>18/06/2018</a:t>
            </a:fld>
            <a:endParaRPr lang="en-GB"/>
          </a:p>
        </p:txBody>
      </p:sp>
      <p:sp>
        <p:nvSpPr>
          <p:cNvPr id="6" name="Rectangle 5"/>
          <p:cNvSpPr>
            <a:spLocks noGrp="1" noChangeArrowheads="1"/>
          </p:cNvSpPr>
          <p:nvPr>
            <p:ph type="ftr" sz="quarter" idx="11"/>
          </p:nvPr>
        </p:nvSpPr>
        <p:spPr>
          <a:ln/>
        </p:spPr>
        <p:txBody>
          <a:bodyPr/>
          <a:lstStyle>
            <a:lvl1pPr>
              <a:defRPr/>
            </a:lvl1pPr>
          </a:lstStyle>
          <a:p>
            <a:endParaRPr lang="en-GB"/>
          </a:p>
        </p:txBody>
      </p:sp>
      <p:sp>
        <p:nvSpPr>
          <p:cNvPr id="7" name="Rectangle 6"/>
          <p:cNvSpPr>
            <a:spLocks noGrp="1" noChangeArrowheads="1"/>
          </p:cNvSpPr>
          <p:nvPr>
            <p:ph type="sldNum" sz="quarter" idx="12"/>
          </p:nvPr>
        </p:nvSpPr>
        <p:spPr>
          <a:ln/>
        </p:spPr>
        <p:txBody>
          <a:bodyPr/>
          <a:lstStyle>
            <a:lvl1pPr>
              <a:defRPr/>
            </a:lvl1pPr>
          </a:lstStyle>
          <a:p>
            <a:fld id="{057A26E6-1847-4AC3-99C9-3F6AEF3457C0}" type="slidenum">
              <a:rPr lang="en-GB" smtClean="0"/>
              <a:pPr/>
              <a:t>‹#›</a:t>
            </a:fld>
            <a:endParaRPr lang="en-GB"/>
          </a:p>
        </p:txBody>
      </p:sp>
    </p:spTree>
    <p:extLst>
      <p:ext uri="{BB962C8B-B14F-4D97-AF65-F5344CB8AC3E}">
        <p14:creationId xmlns:p14="http://schemas.microsoft.com/office/powerpoint/2010/main" val="213450091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image" Target="../media/image6.jpeg"/><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1.xml"/><Relationship Id="rId3" Type="http://schemas.openxmlformats.org/officeDocument/2006/relationships/slideLayout" Target="../slideLayouts/slideLayout26.xml"/><Relationship Id="rId7" Type="http://schemas.openxmlformats.org/officeDocument/2006/relationships/slideLayout" Target="../slideLayouts/slideLayout30.xml"/><Relationship Id="rId12" Type="http://schemas.openxmlformats.org/officeDocument/2006/relationships/theme" Target="../theme/theme3.xml"/><Relationship Id="rId2" Type="http://schemas.openxmlformats.org/officeDocument/2006/relationships/slideLayout" Target="../slideLayouts/slideLayout25.xml"/><Relationship Id="rId1" Type="http://schemas.openxmlformats.org/officeDocument/2006/relationships/slideLayout" Target="../slideLayouts/slideLayout24.xml"/><Relationship Id="rId6" Type="http://schemas.openxmlformats.org/officeDocument/2006/relationships/slideLayout" Target="../slideLayouts/slideLayout29.xml"/><Relationship Id="rId11" Type="http://schemas.openxmlformats.org/officeDocument/2006/relationships/slideLayout" Target="../slideLayouts/slideLayout34.xml"/><Relationship Id="rId5" Type="http://schemas.openxmlformats.org/officeDocument/2006/relationships/slideLayout" Target="../slideLayouts/slideLayout28.xml"/><Relationship Id="rId10" Type="http://schemas.openxmlformats.org/officeDocument/2006/relationships/slideLayout" Target="../slideLayouts/slideLayout33.xml"/><Relationship Id="rId4" Type="http://schemas.openxmlformats.org/officeDocument/2006/relationships/slideLayout" Target="../slideLayouts/slideLayout27.xml"/><Relationship Id="rId9" Type="http://schemas.openxmlformats.org/officeDocument/2006/relationships/slideLayout" Target="../slideLayouts/slideLayout3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026" name="Picture 1"/>
          <p:cNvPicPr>
            <a:picLocks noChangeAspect="1"/>
          </p:cNvPicPr>
          <p:nvPr/>
        </p:nvPicPr>
        <p:blipFill rotWithShape="1">
          <a:blip r:embed="rId14" cstate="print">
            <a:extLst>
              <a:ext uri="{28A0092B-C50C-407E-A947-70E740481C1C}">
                <a14:useLocalDpi xmlns:a14="http://schemas.microsoft.com/office/drawing/2010/main" val="0"/>
              </a:ext>
            </a:extLst>
          </a:blip>
          <a:srcRect l="912"/>
          <a:stretch/>
        </p:blipFill>
        <p:spPr bwMode="auto">
          <a:xfrm>
            <a:off x="0" y="5517233"/>
            <a:ext cx="12200467" cy="13407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7" name="Rectangle 2"/>
          <p:cNvSpPr>
            <a:spLocks noGrp="1" noChangeArrowheads="1"/>
          </p:cNvSpPr>
          <p:nvPr>
            <p:ph type="title"/>
          </p:nvPr>
        </p:nvSpPr>
        <p:spPr bwMode="auto">
          <a:xfrm>
            <a:off x="914400" y="228600"/>
            <a:ext cx="10363200" cy="106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GB" altLang="en-US"/>
              <a:t>Master title style</a:t>
            </a:r>
          </a:p>
        </p:txBody>
      </p:sp>
      <p:sp>
        <p:nvSpPr>
          <p:cNvPr id="1028" name="Rectangle 3"/>
          <p:cNvSpPr>
            <a:spLocks noGrp="1" noChangeArrowheads="1"/>
          </p:cNvSpPr>
          <p:nvPr>
            <p:ph type="body" idx="1"/>
          </p:nvPr>
        </p:nvSpPr>
        <p:spPr bwMode="auto">
          <a:xfrm>
            <a:off x="914400" y="1371600"/>
            <a:ext cx="103632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endParaRPr lang="en-GB" altLang="en-US" dirty="0"/>
          </a:p>
        </p:txBody>
      </p:sp>
      <p:sp>
        <p:nvSpPr>
          <p:cNvPr id="2" name="Rectangle 4"/>
          <p:cNvSpPr>
            <a:spLocks noGrp="1" noChangeArrowheads="1"/>
          </p:cNvSpPr>
          <p:nvPr>
            <p:ph type="dt" sz="half" idx="2"/>
          </p:nvPr>
        </p:nvSpPr>
        <p:spPr bwMode="auto">
          <a:xfrm>
            <a:off x="203200" y="5562600"/>
            <a:ext cx="2540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0" hangingPunct="0">
              <a:defRPr sz="1400">
                <a:latin typeface="+mn-lt"/>
                <a:cs typeface="+mn-cs"/>
              </a:defRPr>
            </a:lvl1pPr>
          </a:lstStyle>
          <a:p>
            <a:fld id="{09A3C368-D2D6-4E82-AB9E-065C8D1062F1}" type="datetimeFigureOut">
              <a:rPr lang="en-GB" smtClean="0"/>
              <a:pPr/>
              <a:t>18/06/2018</a:t>
            </a:fld>
            <a:endParaRPr lang="en-GB"/>
          </a:p>
        </p:txBody>
      </p:sp>
      <p:sp>
        <p:nvSpPr>
          <p:cNvPr id="1029" name="Rectangle 5"/>
          <p:cNvSpPr>
            <a:spLocks noGrp="1" noChangeArrowheads="1"/>
          </p:cNvSpPr>
          <p:nvPr>
            <p:ph type="ftr" sz="quarter" idx="3"/>
          </p:nvPr>
        </p:nvSpPr>
        <p:spPr bwMode="auto">
          <a:xfrm>
            <a:off x="4368800" y="5562600"/>
            <a:ext cx="3860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eaLnBrk="0" hangingPunct="0">
              <a:defRPr sz="1400">
                <a:latin typeface="+mn-lt"/>
                <a:cs typeface="+mn-cs"/>
              </a:defRPr>
            </a:lvl1pPr>
          </a:lstStyle>
          <a:p>
            <a:endParaRPr lang="en-GB"/>
          </a:p>
        </p:txBody>
      </p:sp>
      <p:sp>
        <p:nvSpPr>
          <p:cNvPr id="1030" name="Rectangle 6"/>
          <p:cNvSpPr>
            <a:spLocks noGrp="1" noChangeArrowheads="1"/>
          </p:cNvSpPr>
          <p:nvPr>
            <p:ph type="sldNum" sz="quarter" idx="4"/>
          </p:nvPr>
        </p:nvSpPr>
        <p:spPr bwMode="auto">
          <a:xfrm>
            <a:off x="9347200" y="5562600"/>
            <a:ext cx="2540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0" hangingPunct="0">
              <a:defRPr sz="1400">
                <a:latin typeface="+mn-lt"/>
                <a:cs typeface="+mn-cs"/>
              </a:defRPr>
            </a:lvl1pPr>
          </a:lstStyle>
          <a:p>
            <a:fld id="{057A26E6-1847-4AC3-99C9-3F6AEF3457C0}" type="slidenum">
              <a:rPr lang="en-GB" smtClean="0"/>
              <a:pPr/>
              <a:t>‹#›</a:t>
            </a:fld>
            <a:endParaRPr lang="en-GB"/>
          </a:p>
        </p:txBody>
      </p:sp>
    </p:spTree>
    <p:extLst>
      <p:ext uri="{BB962C8B-B14F-4D97-AF65-F5344CB8AC3E}">
        <p14:creationId xmlns:p14="http://schemas.microsoft.com/office/powerpoint/2010/main" val="190042727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txStyles>
    <p:titleStyle>
      <a:lvl1pPr algn="l" rtl="0" eaLnBrk="1" fontAlgn="base" hangingPunct="1">
        <a:spcBef>
          <a:spcPct val="0"/>
        </a:spcBef>
        <a:spcAft>
          <a:spcPct val="0"/>
        </a:spcAft>
        <a:defRPr sz="4400" b="1">
          <a:solidFill>
            <a:schemeClr val="tx2"/>
          </a:solidFill>
          <a:latin typeface="+mj-lt"/>
          <a:ea typeface="+mj-ea"/>
          <a:cs typeface="+mj-cs"/>
        </a:defRPr>
      </a:lvl1pPr>
      <a:lvl2pPr algn="l" rtl="0" eaLnBrk="1" fontAlgn="base" hangingPunct="1">
        <a:spcBef>
          <a:spcPct val="0"/>
        </a:spcBef>
        <a:spcAft>
          <a:spcPct val="0"/>
        </a:spcAft>
        <a:defRPr sz="4400" b="1">
          <a:solidFill>
            <a:schemeClr val="tx2"/>
          </a:solidFill>
          <a:latin typeface="Calibri" pitchFamily="34" charset="0"/>
        </a:defRPr>
      </a:lvl2pPr>
      <a:lvl3pPr algn="l" rtl="0" eaLnBrk="1" fontAlgn="base" hangingPunct="1">
        <a:spcBef>
          <a:spcPct val="0"/>
        </a:spcBef>
        <a:spcAft>
          <a:spcPct val="0"/>
        </a:spcAft>
        <a:defRPr sz="4400" b="1">
          <a:solidFill>
            <a:schemeClr val="tx2"/>
          </a:solidFill>
          <a:latin typeface="Calibri" pitchFamily="34" charset="0"/>
        </a:defRPr>
      </a:lvl3pPr>
      <a:lvl4pPr algn="l" rtl="0" eaLnBrk="1" fontAlgn="base" hangingPunct="1">
        <a:spcBef>
          <a:spcPct val="0"/>
        </a:spcBef>
        <a:spcAft>
          <a:spcPct val="0"/>
        </a:spcAft>
        <a:defRPr sz="4400" b="1">
          <a:solidFill>
            <a:schemeClr val="tx2"/>
          </a:solidFill>
          <a:latin typeface="Calibri" pitchFamily="34" charset="0"/>
        </a:defRPr>
      </a:lvl4pPr>
      <a:lvl5pPr algn="l" rtl="0" eaLnBrk="1" fontAlgn="base" hangingPunct="1">
        <a:spcBef>
          <a:spcPct val="0"/>
        </a:spcBef>
        <a:spcAft>
          <a:spcPct val="0"/>
        </a:spcAft>
        <a:defRPr sz="4400" b="1">
          <a:solidFill>
            <a:schemeClr val="tx2"/>
          </a:solidFill>
          <a:latin typeface="Calibri" pitchFamily="34" charset="0"/>
        </a:defRPr>
      </a:lvl5pPr>
      <a:lvl6pPr marL="457200" algn="l" rtl="0" eaLnBrk="1" fontAlgn="base" hangingPunct="1">
        <a:spcBef>
          <a:spcPct val="0"/>
        </a:spcBef>
        <a:spcAft>
          <a:spcPct val="0"/>
        </a:spcAft>
        <a:defRPr sz="4400" b="1">
          <a:solidFill>
            <a:schemeClr val="tx2"/>
          </a:solidFill>
          <a:latin typeface="Arial" charset="0"/>
        </a:defRPr>
      </a:lvl6pPr>
      <a:lvl7pPr marL="914400" algn="l" rtl="0" eaLnBrk="1" fontAlgn="base" hangingPunct="1">
        <a:spcBef>
          <a:spcPct val="0"/>
        </a:spcBef>
        <a:spcAft>
          <a:spcPct val="0"/>
        </a:spcAft>
        <a:defRPr sz="4400" b="1">
          <a:solidFill>
            <a:schemeClr val="tx2"/>
          </a:solidFill>
          <a:latin typeface="Arial" charset="0"/>
        </a:defRPr>
      </a:lvl7pPr>
      <a:lvl8pPr marL="1371600" algn="l" rtl="0" eaLnBrk="1" fontAlgn="base" hangingPunct="1">
        <a:spcBef>
          <a:spcPct val="0"/>
        </a:spcBef>
        <a:spcAft>
          <a:spcPct val="0"/>
        </a:spcAft>
        <a:defRPr sz="4400" b="1">
          <a:solidFill>
            <a:schemeClr val="tx2"/>
          </a:solidFill>
          <a:latin typeface="Arial" charset="0"/>
        </a:defRPr>
      </a:lvl8pPr>
      <a:lvl9pPr marL="1828800" algn="l" rtl="0" eaLnBrk="1" fontAlgn="base" hangingPunct="1">
        <a:spcBef>
          <a:spcPct val="0"/>
        </a:spcBef>
        <a:spcAft>
          <a:spcPct val="0"/>
        </a:spcAft>
        <a:defRPr sz="4400" b="1">
          <a:solidFill>
            <a:schemeClr val="tx2"/>
          </a:solidFill>
          <a:latin typeface="Arial" charset="0"/>
        </a:defRPr>
      </a:lvl9pPr>
    </p:titleStyle>
    <p:bodyStyle>
      <a:lvl1pPr marL="457200" indent="-457200" algn="l" rtl="0" eaLnBrk="1" fontAlgn="base" hangingPunct="1">
        <a:spcBef>
          <a:spcPct val="20000"/>
        </a:spcBef>
        <a:spcAft>
          <a:spcPct val="0"/>
        </a:spcAft>
        <a:buFontTx/>
        <a:buBlip>
          <a:blip r:embed="rId15"/>
        </a:buBlip>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defRPr>
      </a:lvl2pPr>
      <a:lvl3pPr marL="1143000" indent="-228600" algn="l" rtl="0" eaLnBrk="1" fontAlgn="base" hangingPunct="1">
        <a:spcBef>
          <a:spcPct val="20000"/>
        </a:spcBef>
        <a:spcAft>
          <a:spcPct val="0"/>
        </a:spcAft>
        <a:buChar char="•"/>
        <a:defRPr sz="2400">
          <a:solidFill>
            <a:schemeClr val="tx1"/>
          </a:solidFill>
          <a:latin typeface="+mn-lt"/>
        </a:defRPr>
      </a:lvl3pPr>
      <a:lvl4pPr marL="1600200" indent="-228600" algn="l" rtl="0" eaLnBrk="1" fontAlgn="base" hangingPunct="1">
        <a:spcBef>
          <a:spcPct val="20000"/>
        </a:spcBef>
        <a:spcAft>
          <a:spcPct val="0"/>
        </a:spcAft>
        <a:buChar char="–"/>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4" name="Date Placeholder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5384978-FF33-4943-AA93-CA0F6CF72124}" type="datetimeFigureOut">
              <a:rPr lang="en-GB" smtClean="0"/>
              <a:pPr/>
              <a:t>18/06/2018</a:t>
            </a:fld>
            <a:endParaRPr lang="en-GB"/>
          </a:p>
        </p:txBody>
      </p:sp>
      <p:sp>
        <p:nvSpPr>
          <p:cNvPr id="5" name="Footer Placeholder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AC35110-1EFC-4265-8B99-12D554FCCDAB}" type="slidenum">
              <a:rPr lang="en-GB" smtClean="0"/>
              <a:pPr/>
              <a:t>‹#›</a:t>
            </a:fld>
            <a:endParaRPr lang="en-GB"/>
          </a:p>
        </p:txBody>
      </p:sp>
      <p:pic>
        <p:nvPicPr>
          <p:cNvPr id="7" name="Picture 6"/>
          <p:cNvPicPr>
            <a:picLocks noChangeAspect="1"/>
          </p:cNvPicPr>
          <p:nvPr/>
        </p:nvPicPr>
        <p:blipFill>
          <a:blip r:embed="rId13" cstate="screen">
            <a:extLst>
              <a:ext uri="{28A0092B-C50C-407E-A947-70E740481C1C}">
                <a14:useLocalDpi xmlns:a14="http://schemas.microsoft.com/office/drawing/2010/main"/>
              </a:ext>
            </a:extLst>
          </a:blip>
          <a:stretch>
            <a:fillRect/>
          </a:stretch>
        </p:blipFill>
        <p:spPr>
          <a:xfrm>
            <a:off x="0" y="5882"/>
            <a:ext cx="12192000" cy="1508760"/>
          </a:xfrm>
          <a:prstGeom prst="rect">
            <a:avLst/>
          </a:prstGeom>
        </p:spPr>
      </p:pic>
    </p:spTree>
    <p:extLst>
      <p:ext uri="{BB962C8B-B14F-4D97-AF65-F5344CB8AC3E}">
        <p14:creationId xmlns:p14="http://schemas.microsoft.com/office/powerpoint/2010/main" val="532437768"/>
      </p:ext>
    </p:extLst>
  </p:cSld>
  <p:clrMap bg1="lt1" tx1="dk1" bg2="lt2" tx2="dk2" accent1="accent1" accent2="accent2" accent3="accent3" accent4="accent4" accent5="accent5" accent6="accent6" hlink="hlink" folHlink="folHlink"/>
  <p:sldLayoutIdLst>
    <p:sldLayoutId id="2147483674" r:id="rId1"/>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050" name="Title Placeholder 1"/>
          <p:cNvSpPr>
            <a:spLocks noGrp="1"/>
          </p:cNvSpPr>
          <p:nvPr>
            <p:ph type="title"/>
          </p:nvPr>
        </p:nvSpPr>
        <p:spPr bwMode="auto">
          <a:xfrm>
            <a:off x="609600" y="274638"/>
            <a:ext cx="10972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endParaRPr lang="en-GB" altLang="en-US"/>
          </a:p>
        </p:txBody>
      </p:sp>
      <p:sp>
        <p:nvSpPr>
          <p:cNvPr id="2051" name="Text Placeholder 2"/>
          <p:cNvSpPr>
            <a:spLocks noGrp="1"/>
          </p:cNvSpPr>
          <p:nvPr>
            <p:ph type="body" idx="1"/>
          </p:nvPr>
        </p:nvSpPr>
        <p:spPr bwMode="auto">
          <a:xfrm>
            <a:off x="609600" y="1600201"/>
            <a:ext cx="109728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endParaRPr lang="en-GB" altLang="en-US"/>
          </a:p>
        </p:txBody>
      </p:sp>
      <p:sp>
        <p:nvSpPr>
          <p:cNvPr id="4" name="Date Placeholder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eaLnBrk="0" hangingPunct="0">
              <a:defRPr sz="1200" smtClean="0">
                <a:solidFill>
                  <a:schemeClr val="tx1">
                    <a:tint val="75000"/>
                  </a:schemeClr>
                </a:solidFill>
                <a:cs typeface="+mn-cs"/>
              </a:defRPr>
            </a:lvl1pPr>
          </a:lstStyle>
          <a:p>
            <a:pPr>
              <a:defRPr/>
            </a:pPr>
            <a:fld id="{9FADD070-3693-41F0-BADB-35FB541A71E6}" type="datetimeFigureOut">
              <a:rPr lang="en-GB"/>
              <a:pPr>
                <a:defRPr/>
              </a:pPr>
              <a:t>18/06/2018</a:t>
            </a:fld>
            <a:endParaRPr lang="en-GB"/>
          </a:p>
        </p:txBody>
      </p:sp>
      <p:sp>
        <p:nvSpPr>
          <p:cNvPr id="5" name="Footer Placeholder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eaLnBrk="0" hangingPunct="0">
              <a:defRPr sz="1200">
                <a:solidFill>
                  <a:schemeClr val="tx1">
                    <a:tint val="75000"/>
                  </a:schemeClr>
                </a:solidFill>
                <a:cs typeface="+mn-cs"/>
              </a:defRPr>
            </a:lvl1pPr>
          </a:lstStyle>
          <a:p>
            <a:pPr>
              <a:defRPr/>
            </a:pPr>
            <a:endParaRPr lang="en-GB"/>
          </a:p>
        </p:txBody>
      </p:sp>
      <p:sp>
        <p:nvSpPr>
          <p:cNvPr id="6" name="Slide Number Placeholder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eaLnBrk="0" hangingPunct="0">
              <a:defRPr sz="1200" smtClean="0">
                <a:solidFill>
                  <a:schemeClr val="tx1">
                    <a:tint val="75000"/>
                  </a:schemeClr>
                </a:solidFill>
                <a:cs typeface="+mn-cs"/>
              </a:defRPr>
            </a:lvl1pPr>
          </a:lstStyle>
          <a:p>
            <a:pPr>
              <a:defRPr/>
            </a:pPr>
            <a:fld id="{191FB2FD-B962-4662-80C0-9F11CBA06278}" type="slidenum">
              <a:rPr lang="en-GB"/>
              <a:pPr>
                <a:defRPr/>
              </a:pPr>
              <a:t>‹#›</a:t>
            </a:fld>
            <a:endParaRPr lang="en-GB"/>
          </a:p>
        </p:txBody>
      </p:sp>
    </p:spTree>
    <p:extLst>
      <p:ext uri="{BB962C8B-B14F-4D97-AF65-F5344CB8AC3E}">
        <p14:creationId xmlns:p14="http://schemas.microsoft.com/office/powerpoint/2010/main" val="2726865422"/>
      </p:ext>
    </p:extLst>
  </p:cSld>
  <p:clrMap bg1="lt1" tx1="dk1" bg2="lt2" tx2="dk2" accent1="accent1" accent2="accent2" accent3="accent3" accent4="accent4" accent5="accent5" accent6="accent6" hlink="hlink" folHlink="folHlink"/>
  <p:sldLayoutIdLst>
    <p:sldLayoutId id="2147483686" r:id="rId1"/>
    <p:sldLayoutId id="2147483687" r:id="rId2"/>
    <p:sldLayoutId id="2147483688" r:id="rId3"/>
    <p:sldLayoutId id="2147483689" r:id="rId4"/>
    <p:sldLayoutId id="2147483690" r:id="rId5"/>
    <p:sldLayoutId id="2147483691" r:id="rId6"/>
    <p:sldLayoutId id="2147483692" r:id="rId7"/>
    <p:sldLayoutId id="2147483693" r:id="rId8"/>
    <p:sldLayoutId id="2147483694" r:id="rId9"/>
    <p:sldLayoutId id="2147483695" r:id="rId10"/>
    <p:sldLayoutId id="2147483696" r:id="rId11"/>
  </p:sldLayoutIdLst>
  <p:txStyles>
    <p:titleStyle>
      <a:lvl1pPr algn="ctr" rtl="0" eaLnBrk="1" fontAlgn="base" hangingPunct="1">
        <a:spcBef>
          <a:spcPct val="0"/>
        </a:spcBef>
        <a:spcAft>
          <a:spcPct val="0"/>
        </a:spcAft>
        <a:defRPr sz="4400" kern="1200">
          <a:solidFill>
            <a:schemeClr val="tx1"/>
          </a:solidFill>
          <a:latin typeface="+mj-lt"/>
          <a:ea typeface="+mj-ea"/>
          <a:cs typeface="+mj-cs"/>
        </a:defRPr>
      </a:lvl1pPr>
      <a:lvl2pPr algn="ctr" rtl="0" eaLnBrk="1" fontAlgn="base" hangingPunct="1">
        <a:spcBef>
          <a:spcPct val="0"/>
        </a:spcBef>
        <a:spcAft>
          <a:spcPct val="0"/>
        </a:spcAft>
        <a:defRPr sz="4400">
          <a:solidFill>
            <a:schemeClr val="tx1"/>
          </a:solidFill>
          <a:latin typeface="Calibri" pitchFamily="34" charset="0"/>
        </a:defRPr>
      </a:lvl2pPr>
      <a:lvl3pPr algn="ctr" rtl="0" eaLnBrk="1" fontAlgn="base" hangingPunct="1">
        <a:spcBef>
          <a:spcPct val="0"/>
        </a:spcBef>
        <a:spcAft>
          <a:spcPct val="0"/>
        </a:spcAft>
        <a:defRPr sz="4400">
          <a:solidFill>
            <a:schemeClr val="tx1"/>
          </a:solidFill>
          <a:latin typeface="Calibri" pitchFamily="34" charset="0"/>
        </a:defRPr>
      </a:lvl3pPr>
      <a:lvl4pPr algn="ctr" rtl="0" eaLnBrk="1" fontAlgn="base" hangingPunct="1">
        <a:spcBef>
          <a:spcPct val="0"/>
        </a:spcBef>
        <a:spcAft>
          <a:spcPct val="0"/>
        </a:spcAft>
        <a:defRPr sz="4400">
          <a:solidFill>
            <a:schemeClr val="tx1"/>
          </a:solidFill>
          <a:latin typeface="Calibri" pitchFamily="34" charset="0"/>
        </a:defRPr>
      </a:lvl4pPr>
      <a:lvl5pPr algn="ctr" rtl="0" eaLnBrk="1" fontAlgn="base" hangingPunct="1">
        <a:spcBef>
          <a:spcPct val="0"/>
        </a:spcBef>
        <a:spcAft>
          <a:spcPct val="0"/>
        </a:spcAft>
        <a:defRPr sz="4400">
          <a:solidFill>
            <a:schemeClr val="tx1"/>
          </a:solidFill>
          <a:latin typeface="Calibri" pitchFamily="34" charset="0"/>
        </a:defRPr>
      </a:lvl5pPr>
      <a:lvl6pPr marL="457200" algn="ctr" rtl="0" eaLnBrk="1" fontAlgn="base" hangingPunct="1">
        <a:spcBef>
          <a:spcPct val="0"/>
        </a:spcBef>
        <a:spcAft>
          <a:spcPct val="0"/>
        </a:spcAft>
        <a:defRPr sz="4400">
          <a:solidFill>
            <a:schemeClr val="tx1"/>
          </a:solidFill>
          <a:latin typeface="Calibri" pitchFamily="34" charset="0"/>
        </a:defRPr>
      </a:lvl6pPr>
      <a:lvl7pPr marL="914400" algn="ctr" rtl="0" eaLnBrk="1" fontAlgn="base" hangingPunct="1">
        <a:spcBef>
          <a:spcPct val="0"/>
        </a:spcBef>
        <a:spcAft>
          <a:spcPct val="0"/>
        </a:spcAft>
        <a:defRPr sz="4400">
          <a:solidFill>
            <a:schemeClr val="tx1"/>
          </a:solidFill>
          <a:latin typeface="Calibri" pitchFamily="34" charset="0"/>
        </a:defRPr>
      </a:lvl7pPr>
      <a:lvl8pPr marL="1371600" algn="ctr" rtl="0" eaLnBrk="1" fontAlgn="base" hangingPunct="1">
        <a:spcBef>
          <a:spcPct val="0"/>
        </a:spcBef>
        <a:spcAft>
          <a:spcPct val="0"/>
        </a:spcAft>
        <a:defRPr sz="4400">
          <a:solidFill>
            <a:schemeClr val="tx1"/>
          </a:solidFill>
          <a:latin typeface="Calibri" pitchFamily="34" charset="0"/>
        </a:defRPr>
      </a:lvl8pPr>
      <a:lvl9pPr marL="1828800" algn="ctr" rtl="0" eaLnBrk="1" fontAlgn="base" hangingPunct="1">
        <a:spcBef>
          <a:spcPct val="0"/>
        </a:spcBef>
        <a:spcAft>
          <a:spcPct val="0"/>
        </a:spcAft>
        <a:defRPr sz="4400">
          <a:solidFill>
            <a:schemeClr val="tx1"/>
          </a:solidFill>
          <a:latin typeface="Calibri" pitchFamily="34" charset="0"/>
        </a:defRPr>
      </a:lvl9pPr>
    </p:titleStyle>
    <p:bodyStyle>
      <a:lvl1pPr marL="342900" indent="-342900" algn="l" rtl="0" eaLnBrk="1" fontAlgn="base" hangingPunct="1">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1" fontAlgn="base" hangingPunct="1">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1" fontAlgn="base" hangingPunct="1">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3.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hyperlink" Target="https://warwick.ac.uk/services/aro/dar/quality/categories/examinations/policies/v_proofreading" TargetMode="External"/><Relationship Id="rId1" Type="http://schemas.openxmlformats.org/officeDocument/2006/relationships/slideLayout" Target="../slideLayouts/slideLayout14.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4.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4.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4.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4.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4.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4.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3.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xml"/><Relationship Id="rId1" Type="http://schemas.openxmlformats.org/officeDocument/2006/relationships/slideLayout" Target="../slideLayouts/slideLayout13.xml"/><Relationship Id="rId4" Type="http://schemas.openxmlformats.org/officeDocument/2006/relationships/image" Target="../media/image11.png"/></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14.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en-GB" dirty="0" smtClean="0"/>
              <a:t>Supporting your Trainee’s Academic Development</a:t>
            </a:r>
            <a:endParaRPr lang="en-GB" dirty="0"/>
          </a:p>
        </p:txBody>
      </p:sp>
      <p:sp>
        <p:nvSpPr>
          <p:cNvPr id="5" name="Subtitle 4"/>
          <p:cNvSpPr>
            <a:spLocks noGrp="1"/>
          </p:cNvSpPr>
          <p:nvPr>
            <p:ph type="subTitle" idx="1"/>
          </p:nvPr>
        </p:nvSpPr>
        <p:spPr/>
        <p:txBody>
          <a:bodyPr/>
          <a:lstStyle/>
          <a:p>
            <a:r>
              <a:rPr lang="en-GB" dirty="0" smtClean="0"/>
              <a:t>Dr Alison Morgan</a:t>
            </a:r>
          </a:p>
          <a:p>
            <a:r>
              <a:rPr lang="en-GB" dirty="0" smtClean="0"/>
              <a:t>Deputy Head of Secondary PGCE</a:t>
            </a:r>
            <a:endParaRPr lang="en-GB" dirty="0"/>
          </a:p>
        </p:txBody>
      </p:sp>
    </p:spTree>
    <p:extLst>
      <p:ext uri="{BB962C8B-B14F-4D97-AF65-F5344CB8AC3E}">
        <p14:creationId xmlns:p14="http://schemas.microsoft.com/office/powerpoint/2010/main" val="373407163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03767" y="679111"/>
            <a:ext cx="10363200" cy="1362075"/>
          </a:xfrm>
        </p:spPr>
        <p:txBody>
          <a:bodyPr/>
          <a:lstStyle/>
          <a:p>
            <a:r>
              <a:rPr lang="en-GB" dirty="0">
                <a:solidFill>
                  <a:srgbClr val="0070C0"/>
                </a:solidFill>
              </a:rPr>
              <a:t>Module Breakdown – </a:t>
            </a:r>
            <a:r>
              <a:rPr lang="en-GB" dirty="0" smtClean="0">
                <a:solidFill>
                  <a:srgbClr val="0070C0"/>
                </a:solidFill>
              </a:rPr>
              <a:t>PG2</a:t>
            </a:r>
            <a:endParaRPr lang="en-GB" dirty="0">
              <a:solidFill>
                <a:srgbClr val="0070C0"/>
              </a:solidFill>
            </a:endParaRPr>
          </a:p>
        </p:txBody>
      </p:sp>
      <p:sp>
        <p:nvSpPr>
          <p:cNvPr id="3" name="Text Placeholder 2"/>
          <p:cNvSpPr>
            <a:spLocks noGrp="1"/>
          </p:cNvSpPr>
          <p:nvPr>
            <p:ph type="body" idx="1"/>
          </p:nvPr>
        </p:nvSpPr>
        <p:spPr>
          <a:xfrm>
            <a:off x="552893" y="1981641"/>
            <a:ext cx="11079126" cy="4796664"/>
          </a:xfrm>
        </p:spPr>
        <p:txBody>
          <a:bodyPr/>
          <a:lstStyle/>
          <a:p>
            <a:r>
              <a:rPr lang="en-GB" sz="2800" dirty="0"/>
              <a:t>All postgraduate work is marked out of 100 against M-level marking </a:t>
            </a:r>
            <a:r>
              <a:rPr lang="en-GB" sz="2800" dirty="0" smtClean="0"/>
              <a:t>criteria</a:t>
            </a:r>
            <a:endParaRPr lang="en-GB" sz="2800" dirty="0"/>
          </a:p>
          <a:p>
            <a:r>
              <a:rPr lang="en-GB" sz="2800" dirty="0" smtClean="0"/>
              <a:t>PG2a</a:t>
            </a:r>
            <a:r>
              <a:rPr lang="en-GB" sz="2800" dirty="0"/>
              <a:t>		</a:t>
            </a:r>
            <a:r>
              <a:rPr lang="en-GB" sz="2800" dirty="0" smtClean="0"/>
              <a:t>1000 </a:t>
            </a:r>
            <a:r>
              <a:rPr lang="en-GB" sz="2800" dirty="0"/>
              <a:t>word essay examining cognitive development and 			theories of </a:t>
            </a:r>
            <a:r>
              <a:rPr lang="en-GB" sz="2800" dirty="0" smtClean="0"/>
              <a:t>learning</a:t>
            </a:r>
            <a:r>
              <a:rPr lang="en-GB" sz="2800" dirty="0"/>
              <a:t>.</a:t>
            </a:r>
          </a:p>
          <a:p>
            <a:r>
              <a:rPr lang="en-GB" sz="2800" b="1" dirty="0">
                <a:solidFill>
                  <a:srgbClr val="FF0000"/>
                </a:solidFill>
              </a:rPr>
              <a:t>		</a:t>
            </a:r>
            <a:r>
              <a:rPr lang="en-GB" sz="2800" b="1" u="sng" dirty="0">
                <a:solidFill>
                  <a:srgbClr val="FF0000"/>
                </a:solidFill>
              </a:rPr>
              <a:t>NOT</a:t>
            </a:r>
            <a:r>
              <a:rPr lang="en-GB" sz="2800" dirty="0"/>
              <a:t> for credit – feedback only, intended to help identify 		specific needs regarding M-level study.</a:t>
            </a:r>
          </a:p>
          <a:p>
            <a:r>
              <a:rPr lang="en-GB" sz="2800" dirty="0"/>
              <a:t>		</a:t>
            </a:r>
            <a:r>
              <a:rPr lang="en-GB" sz="2800" b="1" dirty="0"/>
              <a:t>NB.</a:t>
            </a:r>
            <a:r>
              <a:rPr lang="en-GB" sz="2800" dirty="0"/>
              <a:t> Writing for Social Sciences is different to other disciplines 		so we strongly encourage everyone to attempt this work.</a:t>
            </a:r>
          </a:p>
          <a:p>
            <a:r>
              <a:rPr lang="en-GB" sz="2800" dirty="0"/>
              <a:t>		</a:t>
            </a:r>
          </a:p>
          <a:p>
            <a:endParaRPr lang="en-GB" sz="2800" dirty="0">
              <a:latin typeface="Times New Roman"/>
              <a:cs typeface="Times New Roman"/>
            </a:endParaRPr>
          </a:p>
        </p:txBody>
      </p:sp>
    </p:spTree>
    <p:extLst>
      <p:ext uri="{BB962C8B-B14F-4D97-AF65-F5344CB8AC3E}">
        <p14:creationId xmlns:p14="http://schemas.microsoft.com/office/powerpoint/2010/main" val="146119563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03767" y="679111"/>
            <a:ext cx="10363200" cy="1362075"/>
          </a:xfrm>
        </p:spPr>
        <p:txBody>
          <a:bodyPr/>
          <a:lstStyle/>
          <a:p>
            <a:r>
              <a:rPr lang="en-GB" dirty="0">
                <a:solidFill>
                  <a:srgbClr val="0070C0"/>
                </a:solidFill>
              </a:rPr>
              <a:t>Module Breakdown – PG2</a:t>
            </a:r>
          </a:p>
        </p:txBody>
      </p:sp>
      <p:sp>
        <p:nvSpPr>
          <p:cNvPr id="3" name="Text Placeholder 2"/>
          <p:cNvSpPr>
            <a:spLocks noGrp="1"/>
          </p:cNvSpPr>
          <p:nvPr>
            <p:ph type="body" idx="1"/>
          </p:nvPr>
        </p:nvSpPr>
        <p:spPr>
          <a:xfrm>
            <a:off x="871868" y="1981641"/>
            <a:ext cx="10494335" cy="4568015"/>
          </a:xfrm>
        </p:spPr>
        <p:txBody>
          <a:bodyPr/>
          <a:lstStyle/>
          <a:p>
            <a:r>
              <a:rPr lang="en-GB" b="1" dirty="0"/>
              <a:t>ALL </a:t>
            </a:r>
            <a:r>
              <a:rPr lang="en-GB" b="1" u="sng" dirty="0"/>
              <a:t>ASSESSED</a:t>
            </a:r>
            <a:r>
              <a:rPr lang="en-GB" b="1" dirty="0"/>
              <a:t> ELEMENTS OF THE MODULE MUST BE PASSED</a:t>
            </a:r>
          </a:p>
          <a:p>
            <a:endParaRPr lang="en-GB" dirty="0"/>
          </a:p>
          <a:p>
            <a:r>
              <a:rPr lang="en-GB" dirty="0" smtClean="0"/>
              <a:t>PG2b</a:t>
            </a:r>
            <a:r>
              <a:rPr lang="en-GB" dirty="0"/>
              <a:t>		5000 word essay examining one of the Teachers’ 			Standards in detail, with reference to theory, 			policy and practice. </a:t>
            </a:r>
          </a:p>
          <a:p>
            <a:r>
              <a:rPr lang="en-GB" dirty="0"/>
              <a:t>		There is a comparative aspect  to this assignment, 		contrasting </a:t>
            </a:r>
            <a:r>
              <a:rPr lang="en-GB" dirty="0" smtClean="0"/>
              <a:t>the </a:t>
            </a:r>
            <a:r>
              <a:rPr lang="en-GB" dirty="0"/>
              <a:t>chosen standard across both 			placements and reflecting on </a:t>
            </a:r>
            <a:r>
              <a:rPr lang="en-GB" dirty="0" smtClean="0"/>
              <a:t>trainee’s </a:t>
            </a:r>
            <a:r>
              <a:rPr lang="en-GB" dirty="0"/>
              <a:t>own 				development. </a:t>
            </a:r>
            <a:r>
              <a:rPr lang="en-GB" b="1" dirty="0"/>
              <a:t>(100%)</a:t>
            </a:r>
          </a:p>
          <a:p>
            <a:endParaRPr lang="en-GB" dirty="0"/>
          </a:p>
          <a:p>
            <a:endParaRPr lang="en-GB" dirty="0">
              <a:latin typeface="Times New Roman"/>
              <a:cs typeface="Times New Roman"/>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GB" b="1" dirty="0" smtClean="0">
                <a:solidFill>
                  <a:srgbClr val="0070C0"/>
                </a:solidFill>
              </a:rPr>
              <a:t>PG2 Titles</a:t>
            </a:r>
            <a:endParaRPr lang="en-GB" b="1" dirty="0">
              <a:solidFill>
                <a:srgbClr val="0070C0"/>
              </a:solidFill>
            </a:endParaRPr>
          </a:p>
        </p:txBody>
      </p:sp>
      <p:sp>
        <p:nvSpPr>
          <p:cNvPr id="5" name="Content Placeholder 4"/>
          <p:cNvSpPr>
            <a:spLocks noGrp="1"/>
          </p:cNvSpPr>
          <p:nvPr>
            <p:ph idx="1"/>
          </p:nvPr>
        </p:nvSpPr>
        <p:spPr/>
        <p:txBody>
          <a:bodyPr>
            <a:normAutofit fontScale="92500" lnSpcReduction="10000"/>
          </a:bodyPr>
          <a:lstStyle/>
          <a:p>
            <a:r>
              <a:rPr lang="en-GB" dirty="0" smtClean="0"/>
              <a:t>Critical Reflections on…</a:t>
            </a:r>
          </a:p>
          <a:p>
            <a:pPr lvl="1"/>
            <a:r>
              <a:rPr lang="en-US" dirty="0"/>
              <a:t>differentiation in secondary schools and how it affects gifted and talented students </a:t>
            </a:r>
            <a:endParaRPr lang="en-US" dirty="0" smtClean="0"/>
          </a:p>
          <a:p>
            <a:pPr lvl="1"/>
            <a:r>
              <a:rPr lang="en-GB" dirty="0"/>
              <a:t>the Effective use of Feedback in the </a:t>
            </a:r>
            <a:r>
              <a:rPr lang="en-GB" dirty="0" smtClean="0"/>
              <a:t>Classroom</a:t>
            </a:r>
          </a:p>
          <a:p>
            <a:pPr lvl="1"/>
            <a:r>
              <a:rPr lang="en-GB" dirty="0"/>
              <a:t>in-school summative assessment and life after </a:t>
            </a:r>
            <a:r>
              <a:rPr lang="en-GB" dirty="0" smtClean="0"/>
              <a:t>levels</a:t>
            </a:r>
          </a:p>
          <a:p>
            <a:pPr lvl="1"/>
            <a:r>
              <a:rPr lang="en-GB" dirty="0"/>
              <a:t>the Use of Mobile Phones in the </a:t>
            </a:r>
            <a:r>
              <a:rPr lang="en-GB" dirty="0" smtClean="0"/>
              <a:t>Classroom</a:t>
            </a:r>
          </a:p>
          <a:p>
            <a:pPr lvl="1"/>
            <a:r>
              <a:rPr lang="en-GB" dirty="0"/>
              <a:t>e</a:t>
            </a:r>
            <a:r>
              <a:rPr lang="en-GB" dirty="0" smtClean="0"/>
              <a:t>stablishing </a:t>
            </a:r>
            <a:r>
              <a:rPr lang="en-GB" dirty="0"/>
              <a:t>High Expectations: how to inspire, motivate and challenge </a:t>
            </a:r>
            <a:r>
              <a:rPr lang="en-GB" dirty="0" smtClean="0"/>
              <a:t>pup</a:t>
            </a:r>
          </a:p>
          <a:p>
            <a:pPr lvl="1"/>
            <a:r>
              <a:rPr lang="en-GB" dirty="0"/>
              <a:t>t</a:t>
            </a:r>
            <a:r>
              <a:rPr lang="en-GB" dirty="0" smtClean="0"/>
              <a:t>o </a:t>
            </a:r>
            <a:r>
              <a:rPr lang="en-GB" dirty="0"/>
              <a:t>what </a:t>
            </a:r>
            <a:r>
              <a:rPr lang="en-GB" dirty="0" smtClean="0"/>
              <a:t>extent </a:t>
            </a:r>
            <a:r>
              <a:rPr lang="en-GB" dirty="0"/>
              <a:t>Behaviour for </a:t>
            </a:r>
            <a:r>
              <a:rPr lang="en-GB" dirty="0" smtClean="0"/>
              <a:t>Learning is </a:t>
            </a:r>
            <a:r>
              <a:rPr lang="en-GB" dirty="0"/>
              <a:t>more effective than the Reward and Sanction System at </a:t>
            </a:r>
            <a:r>
              <a:rPr lang="en-GB" dirty="0" smtClean="0"/>
              <a:t>School</a:t>
            </a:r>
          </a:p>
          <a:p>
            <a:pPr lvl="1"/>
            <a:r>
              <a:rPr lang="en-GB" dirty="0"/>
              <a:t>h</a:t>
            </a:r>
            <a:r>
              <a:rPr lang="en-GB" dirty="0" smtClean="0"/>
              <a:t>ow ICT is </a:t>
            </a:r>
            <a:r>
              <a:rPr lang="en-GB" dirty="0"/>
              <a:t>used within a classroom to bring about effective learning</a:t>
            </a:r>
          </a:p>
          <a:p>
            <a:endParaRPr lang="en-GB" dirty="0"/>
          </a:p>
        </p:txBody>
      </p:sp>
    </p:spTree>
    <p:extLst>
      <p:ext uri="{BB962C8B-B14F-4D97-AF65-F5344CB8AC3E}">
        <p14:creationId xmlns:p14="http://schemas.microsoft.com/office/powerpoint/2010/main" val="378432565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03767" y="679111"/>
            <a:ext cx="10363200" cy="1362075"/>
          </a:xfrm>
        </p:spPr>
        <p:txBody>
          <a:bodyPr/>
          <a:lstStyle/>
          <a:p>
            <a:r>
              <a:rPr lang="en-GB" dirty="0">
                <a:solidFill>
                  <a:srgbClr val="0070C0"/>
                </a:solidFill>
              </a:rPr>
              <a:t>PGCE Classification</a:t>
            </a:r>
          </a:p>
        </p:txBody>
      </p:sp>
      <p:sp>
        <p:nvSpPr>
          <p:cNvPr id="3" name="Text Placeholder 2"/>
          <p:cNvSpPr>
            <a:spLocks noGrp="1"/>
          </p:cNvSpPr>
          <p:nvPr>
            <p:ph type="body" idx="1"/>
          </p:nvPr>
        </p:nvSpPr>
        <p:spPr>
          <a:xfrm>
            <a:off x="565038" y="1831029"/>
            <a:ext cx="7000702" cy="4695606"/>
          </a:xfrm>
        </p:spPr>
        <p:txBody>
          <a:bodyPr/>
          <a:lstStyle/>
          <a:p>
            <a:r>
              <a:rPr lang="en-GB" dirty="0"/>
              <a:t>Calculated from </a:t>
            </a:r>
            <a:r>
              <a:rPr lang="en-GB" dirty="0" smtClean="0"/>
              <a:t>the </a:t>
            </a:r>
            <a:r>
              <a:rPr lang="en-GB" dirty="0"/>
              <a:t>mean average </a:t>
            </a:r>
          </a:p>
          <a:p>
            <a:r>
              <a:rPr lang="en-GB" dirty="0"/>
              <a:t>mark across modules PG1 and PG2</a:t>
            </a:r>
            <a:endParaRPr lang="en-GB" dirty="0">
              <a:latin typeface="Times New Roman"/>
              <a:cs typeface="Times New Roman"/>
            </a:endParaRPr>
          </a:p>
          <a:p>
            <a:r>
              <a:rPr lang="en-GB" b="1" dirty="0"/>
              <a:t>70+ %	</a:t>
            </a:r>
            <a:r>
              <a:rPr lang="en-GB" dirty="0"/>
              <a:t>Distinction</a:t>
            </a:r>
          </a:p>
          <a:p>
            <a:r>
              <a:rPr lang="en-GB" b="1" dirty="0"/>
              <a:t>60+ % </a:t>
            </a:r>
            <a:r>
              <a:rPr lang="en-GB" dirty="0"/>
              <a:t>	Merit</a:t>
            </a:r>
            <a:endParaRPr lang="en-GB" b="1" dirty="0"/>
          </a:p>
          <a:p>
            <a:r>
              <a:rPr lang="en-GB" b="1" dirty="0"/>
              <a:t>50+ %	</a:t>
            </a:r>
            <a:r>
              <a:rPr lang="en-GB" dirty="0"/>
              <a:t>Pass</a:t>
            </a:r>
          </a:p>
          <a:p>
            <a:endParaRPr lang="en-GB" dirty="0">
              <a:latin typeface="Times New Roman"/>
              <a:cs typeface="Times New Roman"/>
            </a:endParaRPr>
          </a:p>
          <a:p>
            <a:r>
              <a:rPr lang="en-GB" b="1" dirty="0">
                <a:latin typeface="Times New Roman"/>
                <a:cs typeface="Times New Roman"/>
              </a:rPr>
              <a:t>&lt;</a:t>
            </a:r>
            <a:r>
              <a:rPr lang="en-GB" b="1" dirty="0"/>
              <a:t> 50 %	</a:t>
            </a:r>
            <a:r>
              <a:rPr lang="en-GB" dirty="0"/>
              <a:t>Fail at M-level</a:t>
            </a:r>
          </a:p>
          <a:p>
            <a:r>
              <a:rPr lang="en-GB" dirty="0"/>
              <a:t>		(may pass at H-level)</a:t>
            </a:r>
          </a:p>
        </p:txBody>
      </p:sp>
      <p:pic>
        <p:nvPicPr>
          <p:cNvPr id="55298" name="Picture 2" descr="http://derbycitycf.com/wp-content/uploads/2015/06/borat-success.jpg"/>
          <p:cNvPicPr>
            <a:picLocks noChangeAspect="1" noChangeArrowheads="1"/>
          </p:cNvPicPr>
          <p:nvPr/>
        </p:nvPicPr>
        <p:blipFill>
          <a:blip r:embed="rId2" cstate="print"/>
          <a:srcRect/>
          <a:stretch>
            <a:fillRect/>
          </a:stretch>
        </p:blipFill>
        <p:spPr bwMode="auto">
          <a:xfrm>
            <a:off x="6733666" y="1818155"/>
            <a:ext cx="5269047" cy="4060131"/>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5298"/>
                                        </p:tgtEl>
                                        <p:attrNameLst>
                                          <p:attrName>style.visibility</p:attrName>
                                        </p:attrNameLst>
                                      </p:cBhvr>
                                      <p:to>
                                        <p:strVal val="visible"/>
                                      </p:to>
                                    </p:set>
                                    <p:animEffect transition="in" filter="fade">
                                      <p:cBhvr>
                                        <p:cTn id="7" dur="2000"/>
                                        <p:tgtEl>
                                          <p:spTgt spid="5529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solidFill>
                  <a:srgbClr val="0070C0"/>
                </a:solidFill>
              </a:rPr>
              <a:t>Resubmission</a:t>
            </a:r>
          </a:p>
        </p:txBody>
      </p:sp>
      <p:sp>
        <p:nvSpPr>
          <p:cNvPr id="3" name="Text Placeholder 2"/>
          <p:cNvSpPr>
            <a:spLocks noGrp="1"/>
          </p:cNvSpPr>
          <p:nvPr>
            <p:ph type="body" idx="1"/>
          </p:nvPr>
        </p:nvSpPr>
        <p:spPr>
          <a:xfrm>
            <a:off x="882503" y="2906713"/>
            <a:ext cx="10568762" cy="3479573"/>
          </a:xfrm>
        </p:spPr>
        <p:txBody>
          <a:bodyPr/>
          <a:lstStyle/>
          <a:p>
            <a:pPr>
              <a:buFont typeface="Arial" pitchFamily="34" charset="0"/>
              <a:buChar char="•"/>
            </a:pPr>
            <a:r>
              <a:rPr lang="en-GB" dirty="0"/>
              <a:t> </a:t>
            </a:r>
            <a:r>
              <a:rPr lang="en-GB" u="sng" dirty="0"/>
              <a:t>One chance</a:t>
            </a:r>
            <a:r>
              <a:rPr lang="en-GB" dirty="0"/>
              <a:t> to resubmit each piece of failed work at M-level</a:t>
            </a:r>
          </a:p>
          <a:p>
            <a:pPr>
              <a:buFont typeface="Arial" pitchFamily="34" charset="0"/>
              <a:buChar char="•"/>
            </a:pPr>
            <a:r>
              <a:rPr lang="en-GB" dirty="0"/>
              <a:t> Tutorial / intervention support to work through feedback</a:t>
            </a:r>
          </a:p>
          <a:p>
            <a:pPr>
              <a:buFont typeface="Arial" pitchFamily="34" charset="0"/>
              <a:buChar char="•"/>
            </a:pPr>
            <a:r>
              <a:rPr lang="en-GB" dirty="0"/>
              <a:t> Pass second time around is capped at 50%</a:t>
            </a:r>
          </a:p>
          <a:p>
            <a:pPr>
              <a:buFont typeface="Arial" pitchFamily="34" charset="0"/>
              <a:buChar char="•"/>
            </a:pPr>
            <a:r>
              <a:rPr lang="en-GB" dirty="0"/>
              <a:t> Failure second time will be reconsidered at H-level</a:t>
            </a:r>
          </a:p>
          <a:p>
            <a:pPr>
              <a:buFont typeface="Arial" pitchFamily="34" charset="0"/>
              <a:buChar char="•"/>
            </a:pPr>
            <a:r>
              <a:rPr lang="en-GB" dirty="0"/>
              <a:t> Work is not “officially” failed until Exam Board, from then </a:t>
            </a:r>
            <a:r>
              <a:rPr lang="en-GB" dirty="0" smtClean="0"/>
              <a:t>trainees </a:t>
            </a:r>
            <a:r>
              <a:rPr lang="en-GB" dirty="0"/>
              <a:t>have </a:t>
            </a:r>
            <a:r>
              <a:rPr lang="en-GB" u="sng" dirty="0"/>
              <a:t>one year</a:t>
            </a:r>
            <a:r>
              <a:rPr lang="en-GB" dirty="0"/>
              <a:t> to resubmit (note: possible delay to QTS)</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Table 6"/>
          <p:cNvGraphicFramePr>
            <a:graphicFrameLocks noGrp="1"/>
          </p:cNvGraphicFramePr>
          <p:nvPr>
            <p:extLst>
              <p:ext uri="{D42A27DB-BD31-4B8C-83A1-F6EECF244321}">
                <p14:modId xmlns:p14="http://schemas.microsoft.com/office/powerpoint/2010/main" val="2222417373"/>
              </p:ext>
            </p:extLst>
          </p:nvPr>
        </p:nvGraphicFramePr>
        <p:xfrm>
          <a:off x="2150920" y="810491"/>
          <a:ext cx="8146472" cy="4589672"/>
        </p:xfrm>
        <a:graphic>
          <a:graphicData uri="http://schemas.openxmlformats.org/drawingml/2006/table">
            <a:tbl>
              <a:tblPr/>
              <a:tblGrid>
                <a:gridCol w="415096"/>
                <a:gridCol w="1400699"/>
                <a:gridCol w="2054070"/>
                <a:gridCol w="1917870"/>
                <a:gridCol w="2358737"/>
              </a:tblGrid>
              <a:tr h="304109">
                <a:tc>
                  <a:txBody>
                    <a:bodyPr/>
                    <a:lstStyle/>
                    <a:p>
                      <a:pPr algn="ctr">
                        <a:spcAft>
                          <a:spcPts val="0"/>
                        </a:spcAft>
                      </a:pPr>
                      <a:r>
                        <a:rPr lang="en-GB" sz="600">
                          <a:effectLst/>
                          <a:latin typeface="Calibri" panose="020F0502020204030204" pitchFamily="34" charset="0"/>
                          <a:ea typeface="Times New Roman" panose="02020603050405020304" pitchFamily="18" charset="0"/>
                          <a:cs typeface="Arial" panose="020B0604020202020204" pitchFamily="34" charset="0"/>
                        </a:rPr>
                        <a:t/>
                      </a:r>
                      <a:br>
                        <a:rPr lang="en-GB" sz="600">
                          <a:effectLst/>
                          <a:latin typeface="Calibri" panose="020F0502020204030204" pitchFamily="34" charset="0"/>
                          <a:ea typeface="Times New Roman" panose="02020603050405020304" pitchFamily="18" charset="0"/>
                          <a:cs typeface="Arial" panose="020B0604020202020204" pitchFamily="34" charset="0"/>
                        </a:rPr>
                      </a:br>
                      <a:r>
                        <a:rPr lang="en-GB" sz="600">
                          <a:effectLst/>
                          <a:latin typeface="Calibri" panose="020F0502020204030204" pitchFamily="34" charset="0"/>
                          <a:ea typeface="Times New Roman" panose="02020603050405020304" pitchFamily="18" charset="0"/>
                          <a:cs typeface="Arial" panose="020B0604020202020204" pitchFamily="34" charset="0"/>
                        </a:rPr>
                        <a:t/>
                      </a:r>
                      <a:br>
                        <a:rPr lang="en-GB" sz="600">
                          <a:effectLst/>
                          <a:latin typeface="Calibri" panose="020F0502020204030204" pitchFamily="34" charset="0"/>
                          <a:ea typeface="Times New Roman" panose="02020603050405020304" pitchFamily="18" charset="0"/>
                          <a:cs typeface="Arial" panose="020B0604020202020204" pitchFamily="34" charset="0"/>
                        </a:rPr>
                      </a:br>
                      <a:r>
                        <a:rPr lang="en-GB" sz="600" b="1">
                          <a:effectLst/>
                          <a:latin typeface="Calibri" panose="020F0502020204030204" pitchFamily="34" charset="0"/>
                          <a:ea typeface="Times New Roman" panose="02020603050405020304" pitchFamily="18" charset="0"/>
                          <a:cs typeface="Arial" panose="020B0604020202020204" pitchFamily="34" charset="0"/>
                        </a:rPr>
                        <a:t>Grade</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txBody>
                  <a:tcPr marL="45305" marR="45305" marT="0" marB="0">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5">
                      <a:fgClr>
                        <a:srgbClr val="FFFFFF"/>
                      </a:fgClr>
                      <a:bgClr>
                        <a:srgbClr val="B0B0B0"/>
                      </a:bgClr>
                    </a:pattFill>
                  </a:tcPr>
                </a:tc>
                <a:tc>
                  <a:txBody>
                    <a:bodyPr/>
                    <a:lstStyle/>
                    <a:p>
                      <a:pPr algn="ctr">
                        <a:spcAft>
                          <a:spcPts val="0"/>
                        </a:spcAft>
                      </a:pPr>
                      <a:r>
                        <a:rPr lang="en-GB" sz="600" b="1">
                          <a:effectLst/>
                          <a:latin typeface="Calibri" panose="020F0502020204030204" pitchFamily="34" charset="0"/>
                          <a:ea typeface="Times New Roman" panose="02020603050405020304" pitchFamily="18" charset="0"/>
                          <a:cs typeface="Arial" panose="020B0604020202020204" pitchFamily="34" charset="0"/>
                        </a:rPr>
                        <a:t>Comprehension</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txBody>
                  <a:tcPr marL="45305" marR="453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5">
                      <a:fgClr>
                        <a:srgbClr val="FFFFFF"/>
                      </a:fgClr>
                      <a:bgClr>
                        <a:srgbClr val="B0B0B0"/>
                      </a:bgClr>
                    </a:pattFill>
                  </a:tcPr>
                </a:tc>
                <a:tc>
                  <a:txBody>
                    <a:bodyPr/>
                    <a:lstStyle/>
                    <a:p>
                      <a:pPr algn="ctr">
                        <a:spcAft>
                          <a:spcPts val="0"/>
                        </a:spcAft>
                      </a:pPr>
                      <a:r>
                        <a:rPr lang="en-GB" sz="600" b="1">
                          <a:effectLst/>
                          <a:latin typeface="Calibri" panose="020F0502020204030204" pitchFamily="34" charset="0"/>
                          <a:ea typeface="Times New Roman" panose="02020603050405020304" pitchFamily="18" charset="0"/>
                          <a:cs typeface="Arial" panose="020B0604020202020204" pitchFamily="34" charset="0"/>
                        </a:rPr>
                        <a:t>Analysis </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txBody>
                  <a:tcPr marL="45305" marR="453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5">
                      <a:fgClr>
                        <a:srgbClr val="FFFFFF"/>
                      </a:fgClr>
                      <a:bgClr>
                        <a:srgbClr val="B0B0B0"/>
                      </a:bgClr>
                    </a:pattFill>
                  </a:tcPr>
                </a:tc>
                <a:tc>
                  <a:txBody>
                    <a:bodyPr/>
                    <a:lstStyle/>
                    <a:p>
                      <a:pPr algn="ctr">
                        <a:spcAft>
                          <a:spcPts val="0"/>
                        </a:spcAft>
                      </a:pPr>
                      <a:r>
                        <a:rPr lang="en-GB" sz="600" b="1">
                          <a:effectLst/>
                          <a:latin typeface="Calibri" panose="020F0502020204030204" pitchFamily="34" charset="0"/>
                          <a:ea typeface="Times New Roman" panose="02020603050405020304" pitchFamily="18" charset="0"/>
                          <a:cs typeface="Arial" panose="020B0604020202020204" pitchFamily="34" charset="0"/>
                        </a:rPr>
                        <a:t>Critique</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txBody>
                  <a:tcPr marL="45305" marR="453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5">
                      <a:fgClr>
                        <a:srgbClr val="FFFFFF"/>
                      </a:fgClr>
                      <a:bgClr>
                        <a:srgbClr val="B0B0B0"/>
                      </a:bgClr>
                    </a:pattFill>
                  </a:tcPr>
                </a:tc>
                <a:tc>
                  <a:txBody>
                    <a:bodyPr/>
                    <a:lstStyle/>
                    <a:p>
                      <a:pPr algn="ctr">
                        <a:spcAft>
                          <a:spcPts val="0"/>
                        </a:spcAft>
                      </a:pPr>
                      <a:r>
                        <a:rPr lang="en-GB" sz="600" b="1">
                          <a:effectLst/>
                          <a:latin typeface="Calibri" panose="020F0502020204030204" pitchFamily="34" charset="0"/>
                          <a:ea typeface="Times New Roman" panose="02020603050405020304" pitchFamily="18" charset="0"/>
                          <a:cs typeface="Arial" panose="020B0604020202020204" pitchFamily="34" charset="0"/>
                        </a:rPr>
                        <a:t>Presentation</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txBody>
                  <a:tcPr marL="45305" marR="45305" marT="0" marB="0">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5">
                      <a:fgClr>
                        <a:srgbClr val="FFFFFF"/>
                      </a:fgClr>
                      <a:bgClr>
                        <a:srgbClr val="B0B0B0"/>
                      </a:bgClr>
                    </a:pattFill>
                  </a:tcPr>
                </a:tc>
              </a:tr>
              <a:tr h="1127270">
                <a:tc>
                  <a:txBody>
                    <a:bodyPr/>
                    <a:lstStyle/>
                    <a:p>
                      <a:pPr>
                        <a:spcAft>
                          <a:spcPts val="0"/>
                        </a:spcAft>
                      </a:pPr>
                      <a:r>
                        <a:rPr lang="en-GB" sz="600">
                          <a:effectLst/>
                          <a:latin typeface="Calibri" panose="020F0502020204030204" pitchFamily="34" charset="0"/>
                          <a:ea typeface="Times New Roman" panose="02020603050405020304" pitchFamily="18" charset="0"/>
                          <a:cs typeface="Arial" panose="020B0604020202020204" pitchFamily="34" charset="0"/>
                        </a:rPr>
                        <a:t>A*/A</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p>
                      <a:pPr>
                        <a:spcAft>
                          <a:spcPts val="0"/>
                        </a:spcAft>
                      </a:pPr>
                      <a:r>
                        <a:rPr lang="en-GB" sz="600">
                          <a:effectLst/>
                          <a:latin typeface="Calibri" panose="020F0502020204030204" pitchFamily="34" charset="0"/>
                          <a:ea typeface="Times New Roman" panose="02020603050405020304" pitchFamily="18" charset="0"/>
                          <a:cs typeface="Arial" panose="020B0604020202020204" pitchFamily="34" charset="0"/>
                        </a:rPr>
                        <a:t> </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p>
                      <a:pPr>
                        <a:spcAft>
                          <a:spcPts val="0"/>
                        </a:spcAft>
                      </a:pPr>
                      <a:r>
                        <a:rPr lang="en-GB" sz="600">
                          <a:effectLst/>
                          <a:latin typeface="Calibri" panose="020F0502020204030204" pitchFamily="34" charset="0"/>
                          <a:ea typeface="Times New Roman" panose="02020603050405020304" pitchFamily="18" charset="0"/>
                          <a:cs typeface="Arial" panose="020B0604020202020204" pitchFamily="34" charset="0"/>
                        </a:rPr>
                        <a:t>(Mark of 80 or above = A*; </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p>
                      <a:pPr>
                        <a:spcAft>
                          <a:spcPts val="0"/>
                        </a:spcAft>
                      </a:pPr>
                      <a:r>
                        <a:rPr lang="en-GB" sz="600">
                          <a:effectLst/>
                          <a:latin typeface="Calibri" panose="020F0502020204030204" pitchFamily="34" charset="0"/>
                          <a:ea typeface="Times New Roman" panose="02020603050405020304" pitchFamily="18" charset="0"/>
                          <a:cs typeface="Arial" panose="020B0604020202020204" pitchFamily="34" charset="0"/>
                        </a:rPr>
                        <a:t>70 -79 = A)</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p>
                      <a:pPr>
                        <a:spcAft>
                          <a:spcPts val="0"/>
                        </a:spcAft>
                      </a:pPr>
                      <a:r>
                        <a:rPr lang="en-GB" sz="600">
                          <a:effectLst/>
                          <a:latin typeface="Calibri" panose="020F0502020204030204" pitchFamily="34" charset="0"/>
                          <a:ea typeface="Times New Roman" panose="02020603050405020304" pitchFamily="18" charset="0"/>
                          <a:cs typeface="Arial" panose="020B0604020202020204" pitchFamily="34" charset="0"/>
                        </a:rPr>
                        <a:t> </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txBody>
                  <a:tcPr marL="45305" marR="45305" marT="0" marB="0">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300"/>
                        </a:spcAft>
                      </a:pPr>
                      <a:r>
                        <a:rPr lang="en-GB" sz="600">
                          <a:effectLst/>
                          <a:latin typeface="Calibri" panose="020F0502020204030204" pitchFamily="34" charset="0"/>
                          <a:ea typeface="Times New Roman" panose="02020603050405020304" pitchFamily="18" charset="0"/>
                          <a:cs typeface="Arial" panose="020B0604020202020204" pitchFamily="34" charset="0"/>
                        </a:rPr>
                        <a:t>A wide range of relevant sources, which are well understood, are skilfully and concisely deployed to support arguments.</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p>
                      <a:pPr>
                        <a:spcAft>
                          <a:spcPts val="300"/>
                        </a:spcAft>
                      </a:pPr>
                      <a:r>
                        <a:rPr lang="en-GB" sz="600">
                          <a:effectLst/>
                          <a:latin typeface="Calibri" panose="020F0502020204030204" pitchFamily="34" charset="0"/>
                          <a:ea typeface="Times New Roman" panose="02020603050405020304" pitchFamily="18" charset="0"/>
                          <a:cs typeface="Arial" panose="020B0604020202020204" pitchFamily="34" charset="0"/>
                        </a:rPr>
                        <a:t>Demonstrates a highly developed understanding of relevant concepts, theories and/or research methodologies.</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p>
                      <a:pPr>
                        <a:spcAft>
                          <a:spcPts val="300"/>
                        </a:spcAft>
                      </a:pPr>
                      <a:r>
                        <a:rPr lang="en-GB" sz="600">
                          <a:effectLst/>
                          <a:latin typeface="Calibri" panose="020F0502020204030204" pitchFamily="34" charset="0"/>
                          <a:ea typeface="Times New Roman" panose="02020603050405020304" pitchFamily="18" charset="0"/>
                          <a:cs typeface="Arial" panose="020B0604020202020204" pitchFamily="34" charset="0"/>
                        </a:rPr>
                        <a:t> </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txBody>
                  <a:tcPr marL="45305" marR="453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300"/>
                        </a:spcAft>
                      </a:pPr>
                      <a:r>
                        <a:rPr lang="en-GB" sz="600">
                          <a:effectLst/>
                          <a:latin typeface="Calibri" panose="020F0502020204030204" pitchFamily="34" charset="0"/>
                          <a:ea typeface="Times New Roman" panose="02020603050405020304" pitchFamily="18" charset="0"/>
                          <a:cs typeface="Arial" panose="020B0604020202020204" pitchFamily="34" charset="0"/>
                        </a:rPr>
                        <a:t>Recognises the demands of the question providing a well-focused, relevant answer. </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p>
                      <a:pPr>
                        <a:spcAft>
                          <a:spcPts val="300"/>
                        </a:spcAft>
                      </a:pPr>
                      <a:r>
                        <a:rPr lang="en-GB" sz="600">
                          <a:effectLst/>
                          <a:latin typeface="Calibri" panose="020F0502020204030204" pitchFamily="34" charset="0"/>
                          <a:ea typeface="Times New Roman" panose="02020603050405020304" pitchFamily="18" charset="0"/>
                          <a:cs typeface="Arial" panose="020B0604020202020204" pitchFamily="34" charset="0"/>
                        </a:rPr>
                        <a:t>Sets sources and viewpoints in a wide context and makes a comprehensive assessment of issues involved.</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p>
                      <a:pPr>
                        <a:spcAft>
                          <a:spcPts val="300"/>
                        </a:spcAft>
                      </a:pPr>
                      <a:r>
                        <a:rPr lang="en-GB" sz="600">
                          <a:effectLst/>
                          <a:latin typeface="Calibri" panose="020F0502020204030204" pitchFamily="34" charset="0"/>
                          <a:ea typeface="Times New Roman" panose="02020603050405020304" pitchFamily="18" charset="0"/>
                          <a:cs typeface="Arial" panose="020B0604020202020204" pitchFamily="34" charset="0"/>
                        </a:rPr>
                        <a:t>High levels of ability to analyse, identify relevant issues, synthesise and apply knowledge and concepts.</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p>
                      <a:pPr>
                        <a:spcAft>
                          <a:spcPts val="300"/>
                        </a:spcAft>
                      </a:pPr>
                      <a:r>
                        <a:rPr lang="en-GB" sz="6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Relevant theories/theoretical models are applied to deepen understanding of the links between theory and practice.</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txBody>
                  <a:tcPr marL="45305" marR="453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300"/>
                        </a:spcAft>
                      </a:pPr>
                      <a:r>
                        <a:rPr lang="en-GB" sz="6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Skilful evaluation which synthesises both the literature and personal perspectives in response to the question.</a:t>
                      </a:r>
                      <a:endParaRPr lang="en-GB" sz="800" dirty="0">
                        <a:effectLst/>
                        <a:latin typeface="Calibri" panose="020F0502020204030204" pitchFamily="34" charset="0"/>
                        <a:ea typeface="Calibri" panose="020F0502020204030204" pitchFamily="34" charset="0"/>
                        <a:cs typeface="Times New Roman" panose="02020603050405020304" pitchFamily="18" charset="0"/>
                      </a:endParaRPr>
                    </a:p>
                    <a:p>
                      <a:pPr>
                        <a:spcAft>
                          <a:spcPts val="300"/>
                        </a:spcAft>
                      </a:pPr>
                      <a:r>
                        <a:rPr lang="en-GB" sz="6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Demonstrates a balanced critical understanding of the issues.</a:t>
                      </a:r>
                      <a:endParaRPr lang="en-GB" sz="800" dirty="0">
                        <a:effectLst/>
                        <a:latin typeface="Calibri" panose="020F0502020204030204" pitchFamily="34" charset="0"/>
                        <a:ea typeface="Calibri" panose="020F0502020204030204" pitchFamily="34" charset="0"/>
                        <a:cs typeface="Times New Roman" panose="02020603050405020304" pitchFamily="18" charset="0"/>
                      </a:endParaRPr>
                    </a:p>
                    <a:p>
                      <a:pPr>
                        <a:spcAft>
                          <a:spcPts val="300"/>
                        </a:spcAft>
                      </a:pPr>
                      <a:r>
                        <a:rPr lang="en-GB" sz="600" dirty="0">
                          <a:effectLst/>
                          <a:latin typeface="Calibri" panose="020F0502020204030204" pitchFamily="34" charset="0"/>
                          <a:ea typeface="Times New Roman" panose="02020603050405020304" pitchFamily="18" charset="0"/>
                          <a:cs typeface="Arial" panose="020B0604020202020204" pitchFamily="34" charset="0"/>
                        </a:rPr>
                        <a:t>Some originality of thought and creativity.</a:t>
                      </a:r>
                      <a:endParaRPr lang="en-GB" sz="800" dirty="0">
                        <a:effectLst/>
                        <a:latin typeface="Calibri" panose="020F0502020204030204" pitchFamily="34" charset="0"/>
                        <a:ea typeface="Calibri" panose="020F0502020204030204" pitchFamily="34" charset="0"/>
                        <a:cs typeface="Times New Roman" panose="02020603050405020304" pitchFamily="18" charset="0"/>
                      </a:endParaRPr>
                    </a:p>
                    <a:p>
                      <a:pPr>
                        <a:spcAft>
                          <a:spcPts val="300"/>
                        </a:spcAft>
                      </a:pPr>
                      <a:r>
                        <a:rPr lang="en-GB" sz="600" dirty="0">
                          <a:effectLst/>
                          <a:latin typeface="Calibri" panose="020F0502020204030204" pitchFamily="34" charset="0"/>
                          <a:ea typeface="Times New Roman" panose="02020603050405020304" pitchFamily="18" charset="0"/>
                          <a:cs typeface="Arial" panose="020B0604020202020204" pitchFamily="34" charset="0"/>
                        </a:rPr>
                        <a:t>Displays critical awareness of methodological and theoretical considerations.</a:t>
                      </a:r>
                      <a:endParaRPr lang="en-GB" sz="800" dirty="0">
                        <a:effectLst/>
                        <a:latin typeface="Calibri" panose="020F0502020204030204" pitchFamily="34" charset="0"/>
                        <a:ea typeface="Calibri" panose="020F0502020204030204" pitchFamily="34" charset="0"/>
                        <a:cs typeface="Times New Roman" panose="02020603050405020304" pitchFamily="18" charset="0"/>
                      </a:endParaRPr>
                    </a:p>
                  </a:txBody>
                  <a:tcPr marL="45305" marR="453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300"/>
                        </a:spcAft>
                      </a:pPr>
                      <a:r>
                        <a:rPr lang="en-GB" sz="600">
                          <a:effectLst/>
                          <a:latin typeface="Calibri" panose="020F0502020204030204" pitchFamily="34" charset="0"/>
                          <a:ea typeface="Times New Roman" panose="02020603050405020304" pitchFamily="18" charset="0"/>
                          <a:cs typeface="Arial" panose="020B0604020202020204" pitchFamily="34" charset="0"/>
                        </a:rPr>
                        <a:t>Material is very well-organised and the structure complements the content. </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p>
                      <a:pPr>
                        <a:spcAft>
                          <a:spcPts val="300"/>
                        </a:spcAft>
                      </a:pPr>
                      <a:r>
                        <a:rPr lang="en-GB" sz="600">
                          <a:effectLst/>
                          <a:latin typeface="Calibri" panose="020F0502020204030204" pitchFamily="34" charset="0"/>
                          <a:ea typeface="Times New Roman" panose="02020603050405020304" pitchFamily="18" charset="0"/>
                          <a:cs typeface="Arial" panose="020B0604020202020204" pitchFamily="34" charset="0"/>
                        </a:rPr>
                        <a:t>A high level of written communication with very few errors of spelling, grammar and syntax. </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p>
                      <a:pPr>
                        <a:spcAft>
                          <a:spcPts val="300"/>
                        </a:spcAft>
                      </a:pPr>
                      <a:r>
                        <a:rPr lang="en-GB" sz="600">
                          <a:effectLst/>
                          <a:latin typeface="Calibri" panose="020F0502020204030204" pitchFamily="34" charset="0"/>
                          <a:ea typeface="Times New Roman" panose="02020603050405020304" pitchFamily="18" charset="0"/>
                          <a:cs typeface="Arial" panose="020B0604020202020204" pitchFamily="34" charset="0"/>
                        </a:rPr>
                        <a:t>Points are comprehensively and appropriately substantiated.</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p>
                      <a:pPr>
                        <a:spcAft>
                          <a:spcPts val="300"/>
                        </a:spcAft>
                      </a:pPr>
                      <a:r>
                        <a:rPr lang="en-GB" sz="600">
                          <a:effectLst/>
                          <a:latin typeface="Calibri" panose="020F0502020204030204" pitchFamily="34" charset="0"/>
                          <a:ea typeface="Times New Roman" panose="02020603050405020304" pitchFamily="18" charset="0"/>
                          <a:cs typeface="Arial" panose="020B0604020202020204" pitchFamily="34" charset="0"/>
                        </a:rPr>
                        <a:t>Mastery of referencing conventions with very few errors or omissions. </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txBody>
                  <a:tcPr marL="45305" marR="45305" marT="0" marB="0">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842663">
                <a:tc>
                  <a:txBody>
                    <a:bodyPr/>
                    <a:lstStyle/>
                    <a:p>
                      <a:pPr>
                        <a:spcAft>
                          <a:spcPts val="0"/>
                        </a:spcAft>
                      </a:pPr>
                      <a:r>
                        <a:rPr lang="en-GB" sz="600">
                          <a:effectLst/>
                          <a:latin typeface="Calibri" panose="020F0502020204030204" pitchFamily="34" charset="0"/>
                          <a:ea typeface="Times New Roman" panose="02020603050405020304" pitchFamily="18" charset="0"/>
                          <a:cs typeface="Arial" panose="020B0604020202020204" pitchFamily="34" charset="0"/>
                        </a:rPr>
                        <a:t>B</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p>
                      <a:pPr>
                        <a:spcAft>
                          <a:spcPts val="0"/>
                        </a:spcAft>
                      </a:pPr>
                      <a:r>
                        <a:rPr lang="en-GB" sz="600">
                          <a:effectLst/>
                          <a:latin typeface="Calibri" panose="020F0502020204030204" pitchFamily="34" charset="0"/>
                          <a:ea typeface="Times New Roman" panose="02020603050405020304" pitchFamily="18" charset="0"/>
                          <a:cs typeface="Arial" panose="020B0604020202020204" pitchFamily="34" charset="0"/>
                        </a:rPr>
                        <a:t> </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p>
                      <a:pPr>
                        <a:spcAft>
                          <a:spcPts val="0"/>
                        </a:spcAft>
                      </a:pPr>
                      <a:r>
                        <a:rPr lang="en-GB" sz="600">
                          <a:effectLst/>
                          <a:latin typeface="Calibri" panose="020F0502020204030204" pitchFamily="34" charset="0"/>
                          <a:ea typeface="Times New Roman" panose="02020603050405020304" pitchFamily="18" charset="0"/>
                          <a:cs typeface="Arial" panose="020B0604020202020204" pitchFamily="34" charset="0"/>
                        </a:rPr>
                        <a:t>(Mark of 60 - 69)</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txBody>
                  <a:tcPr marL="45305" marR="45305" marT="0" marB="0">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300"/>
                        </a:spcAft>
                      </a:pPr>
                      <a:r>
                        <a:rPr lang="en-GB" sz="600">
                          <a:effectLst/>
                          <a:latin typeface="Calibri" panose="020F0502020204030204" pitchFamily="34" charset="0"/>
                          <a:ea typeface="Times New Roman" panose="02020603050405020304" pitchFamily="18" charset="0"/>
                          <a:cs typeface="Arial" panose="020B0604020202020204" pitchFamily="34" charset="0"/>
                        </a:rPr>
                        <a:t>Sound and thorough grasp of relevant concepts, theories and/or research methodologies which are well-summarised. </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p>
                      <a:pPr>
                        <a:spcAft>
                          <a:spcPts val="300"/>
                        </a:spcAft>
                      </a:pPr>
                      <a:r>
                        <a:rPr lang="en-GB" sz="600">
                          <a:effectLst/>
                          <a:latin typeface="Calibri" panose="020F0502020204030204" pitchFamily="34" charset="0"/>
                          <a:ea typeface="Times New Roman" panose="02020603050405020304" pitchFamily="18" charset="0"/>
                          <a:cs typeface="Arial" panose="020B0604020202020204" pitchFamily="34" charset="0"/>
                        </a:rPr>
                        <a:t>The work is supported by references to a good range of relevant sources which are used in a relevant way.</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txBody>
                  <a:tcPr marL="45305" marR="453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300"/>
                        </a:spcAft>
                      </a:pPr>
                      <a:r>
                        <a:rPr lang="en-GB" sz="600" dirty="0">
                          <a:effectLst/>
                          <a:latin typeface="Calibri" panose="020F0502020204030204" pitchFamily="34" charset="0"/>
                          <a:ea typeface="Times New Roman" panose="02020603050405020304" pitchFamily="18" charset="0"/>
                          <a:cs typeface="Arial" panose="020B0604020202020204" pitchFamily="34" charset="0"/>
                        </a:rPr>
                        <a:t>Recognises the demands of the question providing a focused, relevant answer.</a:t>
                      </a:r>
                      <a:endParaRPr lang="en-GB" sz="800" dirty="0">
                        <a:effectLst/>
                        <a:latin typeface="Calibri" panose="020F0502020204030204" pitchFamily="34" charset="0"/>
                        <a:ea typeface="Calibri" panose="020F0502020204030204" pitchFamily="34" charset="0"/>
                        <a:cs typeface="Times New Roman" panose="02020603050405020304" pitchFamily="18" charset="0"/>
                      </a:endParaRPr>
                    </a:p>
                    <a:p>
                      <a:pPr>
                        <a:spcAft>
                          <a:spcPts val="300"/>
                        </a:spcAft>
                      </a:pPr>
                      <a:r>
                        <a:rPr lang="en-GB" sz="600" dirty="0">
                          <a:effectLst/>
                          <a:latin typeface="Calibri" panose="020F0502020204030204" pitchFamily="34" charset="0"/>
                          <a:ea typeface="Times New Roman" panose="02020603050405020304" pitchFamily="18" charset="0"/>
                          <a:cs typeface="Arial" panose="020B0604020202020204" pitchFamily="34" charset="0"/>
                        </a:rPr>
                        <a:t>Sets sources and viewpoints in context.</a:t>
                      </a:r>
                      <a:endParaRPr lang="en-GB" sz="800" dirty="0">
                        <a:effectLst/>
                        <a:latin typeface="Calibri" panose="020F0502020204030204" pitchFamily="34" charset="0"/>
                        <a:ea typeface="Calibri" panose="020F0502020204030204" pitchFamily="34" charset="0"/>
                        <a:cs typeface="Times New Roman" panose="02020603050405020304" pitchFamily="18" charset="0"/>
                      </a:endParaRPr>
                    </a:p>
                    <a:p>
                      <a:pPr>
                        <a:spcAft>
                          <a:spcPts val="300"/>
                        </a:spcAft>
                      </a:pPr>
                      <a:r>
                        <a:rPr lang="en-GB" sz="600" dirty="0">
                          <a:effectLst/>
                          <a:latin typeface="Calibri" panose="020F0502020204030204" pitchFamily="34" charset="0"/>
                          <a:ea typeface="Times New Roman" panose="02020603050405020304" pitchFamily="18" charset="0"/>
                          <a:cs typeface="Arial" panose="020B0604020202020204" pitchFamily="34" charset="0"/>
                        </a:rPr>
                        <a:t>A good ability to analyse, identifying useful points synthesise and apply knowledge and concepts. </a:t>
                      </a:r>
                      <a:endParaRPr lang="en-GB" sz="800" dirty="0">
                        <a:effectLst/>
                        <a:latin typeface="Calibri" panose="020F0502020204030204" pitchFamily="34" charset="0"/>
                        <a:ea typeface="Calibri" panose="020F0502020204030204" pitchFamily="34" charset="0"/>
                        <a:cs typeface="Times New Roman" panose="02020603050405020304" pitchFamily="18" charset="0"/>
                      </a:endParaRPr>
                    </a:p>
                    <a:p>
                      <a:pPr>
                        <a:spcAft>
                          <a:spcPts val="300"/>
                        </a:spcAft>
                      </a:pPr>
                      <a:r>
                        <a:rPr lang="en-GB" sz="6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Application of theories/theoretical models in a relevant way to answer to the question.</a:t>
                      </a:r>
                      <a:endParaRPr lang="en-GB" sz="800" dirty="0">
                        <a:effectLst/>
                        <a:latin typeface="Calibri" panose="020F0502020204030204" pitchFamily="34" charset="0"/>
                        <a:ea typeface="Calibri" panose="020F0502020204030204" pitchFamily="34" charset="0"/>
                        <a:cs typeface="Times New Roman" panose="02020603050405020304" pitchFamily="18" charset="0"/>
                      </a:endParaRPr>
                    </a:p>
                  </a:txBody>
                  <a:tcPr marL="45305" marR="453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300"/>
                        </a:spcAft>
                      </a:pPr>
                      <a:r>
                        <a:rPr lang="en-GB" sz="600">
                          <a:effectLst/>
                          <a:latin typeface="Calibri" panose="020F0502020204030204" pitchFamily="34" charset="0"/>
                          <a:ea typeface="Times New Roman" panose="02020603050405020304" pitchFamily="18" charset="0"/>
                          <a:cs typeface="Arial" panose="020B0604020202020204" pitchFamily="34" charset="0"/>
                        </a:rPr>
                        <a:t>Perceptive commentary on evidence and materials used </a:t>
                      </a:r>
                      <a:r>
                        <a:rPr lang="en-GB" sz="6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in response to the question.</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p>
                      <a:pPr>
                        <a:spcAft>
                          <a:spcPts val="300"/>
                        </a:spcAft>
                      </a:pPr>
                      <a:r>
                        <a:rPr lang="en-GB" sz="600">
                          <a:effectLst/>
                          <a:latin typeface="Calibri" panose="020F0502020204030204" pitchFamily="34" charset="0"/>
                          <a:ea typeface="Times New Roman" panose="02020603050405020304" pitchFamily="18" charset="0"/>
                          <a:cs typeface="Arial" panose="020B0604020202020204" pitchFamily="34" charset="0"/>
                        </a:rPr>
                        <a:t>Able to make appropriate critical points.</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p>
                      <a:pPr>
                        <a:spcAft>
                          <a:spcPts val="300"/>
                        </a:spcAft>
                      </a:pPr>
                      <a:r>
                        <a:rPr lang="en-GB" sz="600">
                          <a:effectLst/>
                          <a:latin typeface="Calibri" panose="020F0502020204030204" pitchFamily="34" charset="0"/>
                          <a:ea typeface="Times New Roman" panose="02020603050405020304" pitchFamily="18" charset="0"/>
                          <a:cs typeface="Arial" panose="020B0604020202020204" pitchFamily="34" charset="0"/>
                        </a:rPr>
                        <a:t>Displays awareness of methodological and theoretical considerations.</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txBody>
                  <a:tcPr marL="45305" marR="453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300"/>
                        </a:spcAft>
                      </a:pPr>
                      <a:r>
                        <a:rPr lang="en-GB" sz="600">
                          <a:effectLst/>
                          <a:latin typeface="Calibri" panose="020F0502020204030204" pitchFamily="34" charset="0"/>
                          <a:ea typeface="Times New Roman" panose="02020603050405020304" pitchFamily="18" charset="0"/>
                          <a:cs typeface="Arial" panose="020B0604020202020204" pitchFamily="34" charset="0"/>
                        </a:rPr>
                        <a:t>Well-structured work displaying attention to the logic and development of the piece. </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p>
                      <a:pPr>
                        <a:spcAft>
                          <a:spcPts val="300"/>
                        </a:spcAft>
                      </a:pPr>
                      <a:r>
                        <a:rPr lang="en-GB" sz="600">
                          <a:effectLst/>
                          <a:latin typeface="Calibri" panose="020F0502020204030204" pitchFamily="34" charset="0"/>
                          <a:ea typeface="Times New Roman" panose="02020603050405020304" pitchFamily="18" charset="0"/>
                          <a:cs typeface="Arial" panose="020B0604020202020204" pitchFamily="34" charset="0"/>
                        </a:rPr>
                        <a:t>A clear written style. Spelling, grammar and syntax are generally good. </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p>
                      <a:pPr>
                        <a:spcAft>
                          <a:spcPts val="300"/>
                        </a:spcAft>
                      </a:pPr>
                      <a:r>
                        <a:rPr lang="en-GB" sz="600">
                          <a:effectLst/>
                          <a:latin typeface="Calibri" panose="020F0502020204030204" pitchFamily="34" charset="0"/>
                          <a:ea typeface="Times New Roman" panose="02020603050405020304" pitchFamily="18" charset="0"/>
                          <a:cs typeface="Arial" panose="020B0604020202020204" pitchFamily="34" charset="0"/>
                        </a:rPr>
                        <a:t>Points are consistently and appropriately substantiated.</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p>
                      <a:pPr>
                        <a:spcAft>
                          <a:spcPts val="300"/>
                        </a:spcAft>
                      </a:pPr>
                      <a:r>
                        <a:rPr lang="en-GB" sz="600">
                          <a:effectLst/>
                          <a:latin typeface="Calibri" panose="020F0502020204030204" pitchFamily="34" charset="0"/>
                          <a:ea typeface="Times New Roman" panose="02020603050405020304" pitchFamily="18" charset="0"/>
                          <a:cs typeface="Arial" panose="020B0604020202020204" pitchFamily="34" charset="0"/>
                        </a:rPr>
                        <a:t>Most features of the referencing system are used correctly.  </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txBody>
                  <a:tcPr marL="45305" marR="45305" marT="0" marB="0">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867310">
                <a:tc>
                  <a:txBody>
                    <a:bodyPr/>
                    <a:lstStyle/>
                    <a:p>
                      <a:pPr>
                        <a:spcAft>
                          <a:spcPts val="0"/>
                        </a:spcAft>
                      </a:pPr>
                      <a:r>
                        <a:rPr lang="en-GB" sz="600">
                          <a:effectLst/>
                          <a:latin typeface="Calibri" panose="020F0502020204030204" pitchFamily="34" charset="0"/>
                          <a:ea typeface="Times New Roman" panose="02020603050405020304" pitchFamily="18" charset="0"/>
                          <a:cs typeface="Arial" panose="020B0604020202020204" pitchFamily="34" charset="0"/>
                        </a:rPr>
                        <a:t>C</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p>
                      <a:pPr>
                        <a:spcAft>
                          <a:spcPts val="0"/>
                        </a:spcAft>
                      </a:pPr>
                      <a:r>
                        <a:rPr lang="en-GB" sz="600">
                          <a:effectLst/>
                          <a:latin typeface="Calibri" panose="020F0502020204030204" pitchFamily="34" charset="0"/>
                          <a:ea typeface="Times New Roman" panose="02020603050405020304" pitchFamily="18" charset="0"/>
                          <a:cs typeface="Arial" panose="020B0604020202020204" pitchFamily="34" charset="0"/>
                        </a:rPr>
                        <a:t> </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p>
                      <a:pPr>
                        <a:spcAft>
                          <a:spcPts val="0"/>
                        </a:spcAft>
                      </a:pPr>
                      <a:r>
                        <a:rPr lang="en-GB" sz="600">
                          <a:effectLst/>
                          <a:latin typeface="Calibri" panose="020F0502020204030204" pitchFamily="34" charset="0"/>
                          <a:ea typeface="Times New Roman" panose="02020603050405020304" pitchFamily="18" charset="0"/>
                          <a:cs typeface="Arial" panose="020B0604020202020204" pitchFamily="34" charset="0"/>
                        </a:rPr>
                        <a:t>(Mark of 50 - 59)</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p>
                      <a:pPr>
                        <a:spcAft>
                          <a:spcPts val="0"/>
                        </a:spcAft>
                      </a:pPr>
                      <a:r>
                        <a:rPr lang="en-GB" sz="600">
                          <a:effectLst/>
                          <a:latin typeface="Calibri" panose="020F0502020204030204" pitchFamily="34" charset="0"/>
                          <a:ea typeface="Times New Roman" panose="02020603050405020304" pitchFamily="18" charset="0"/>
                          <a:cs typeface="Arial" panose="020B0604020202020204" pitchFamily="34" charset="0"/>
                        </a:rPr>
                        <a:t> </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p>
                      <a:pPr>
                        <a:spcAft>
                          <a:spcPts val="0"/>
                        </a:spcAft>
                      </a:pPr>
                      <a:r>
                        <a:rPr lang="en-GB" sz="600">
                          <a:effectLst/>
                          <a:latin typeface="Calibri" panose="020F0502020204030204" pitchFamily="34" charset="0"/>
                          <a:ea typeface="Times New Roman" panose="02020603050405020304" pitchFamily="18" charset="0"/>
                          <a:cs typeface="Arial" panose="020B0604020202020204" pitchFamily="34" charset="0"/>
                        </a:rPr>
                        <a:t>Pass Mark </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p>
                      <a:pPr>
                        <a:spcAft>
                          <a:spcPts val="0"/>
                        </a:spcAft>
                      </a:pPr>
                      <a:r>
                        <a:rPr lang="en-GB" sz="600">
                          <a:effectLst/>
                          <a:latin typeface="Calibri" panose="020F0502020204030204" pitchFamily="34" charset="0"/>
                          <a:ea typeface="Times New Roman" panose="02020603050405020304" pitchFamily="18" charset="0"/>
                          <a:cs typeface="Arial" panose="020B0604020202020204" pitchFamily="34" charset="0"/>
                        </a:rPr>
                        <a:t>50</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txBody>
                  <a:tcPr marL="45305" marR="45305" marT="0" marB="0">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300"/>
                        </a:spcAft>
                      </a:pPr>
                      <a:r>
                        <a:rPr lang="en-GB" sz="600">
                          <a:effectLst/>
                          <a:latin typeface="Calibri" panose="020F0502020204030204" pitchFamily="34" charset="0"/>
                          <a:ea typeface="Times New Roman" panose="02020603050405020304" pitchFamily="18" charset="0"/>
                          <a:cs typeface="Arial" panose="020B0604020202020204" pitchFamily="34" charset="0"/>
                        </a:rPr>
                        <a:t>An adequate range of relevant source materials is used. </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p>
                      <a:pPr>
                        <a:spcAft>
                          <a:spcPts val="300"/>
                        </a:spcAft>
                      </a:pPr>
                      <a:r>
                        <a:rPr lang="en-GB" sz="600">
                          <a:effectLst/>
                          <a:latin typeface="Calibri" panose="020F0502020204030204" pitchFamily="34" charset="0"/>
                          <a:ea typeface="Times New Roman" panose="02020603050405020304" pitchFamily="18" charset="0"/>
                          <a:cs typeface="Arial" panose="020B0604020202020204" pitchFamily="34" charset="0"/>
                        </a:rPr>
                        <a:t>Understanding of main concepts, theories and/or research methodologies is fair but lacks depth and/or breadth. There may be some gaps or areas of confusion. </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txBody>
                  <a:tcPr marL="45305" marR="453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300"/>
                        </a:spcAft>
                      </a:pPr>
                      <a:r>
                        <a:rPr lang="en-GB" sz="600">
                          <a:effectLst/>
                          <a:latin typeface="Calibri" panose="020F0502020204030204" pitchFamily="34" charset="0"/>
                          <a:ea typeface="Times New Roman" panose="02020603050405020304" pitchFamily="18" charset="0"/>
                          <a:cs typeface="Arial" panose="020B0604020202020204" pitchFamily="34" charset="0"/>
                        </a:rPr>
                        <a:t>The response to the question addresses basic requirements and there may be some irrelevant material.</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p>
                      <a:pPr>
                        <a:spcAft>
                          <a:spcPts val="300"/>
                        </a:spcAft>
                      </a:pPr>
                      <a:r>
                        <a:rPr lang="en-GB" sz="600">
                          <a:effectLst/>
                          <a:latin typeface="Calibri" panose="020F0502020204030204" pitchFamily="34" charset="0"/>
                          <a:ea typeface="Times New Roman" panose="02020603050405020304" pitchFamily="18" charset="0"/>
                          <a:cs typeface="Arial" panose="020B0604020202020204" pitchFamily="34" charset="0"/>
                        </a:rPr>
                        <a:t>The attempt at analysis, synthesis and application of knowledge and concepts is competent but lacks depth and breadth. </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p>
                      <a:pPr>
                        <a:spcAft>
                          <a:spcPts val="0"/>
                        </a:spcAft>
                      </a:pPr>
                      <a:r>
                        <a:rPr lang="en-GB" sz="6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Limited use and understanding of theoretical models. </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txBody>
                  <a:tcPr marL="45305" marR="453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300"/>
                        </a:spcAft>
                      </a:pPr>
                      <a:r>
                        <a:rPr lang="en-GB" sz="600">
                          <a:effectLst/>
                          <a:latin typeface="Calibri" panose="020F0502020204030204" pitchFamily="34" charset="0"/>
                          <a:ea typeface="Times New Roman" panose="02020603050405020304" pitchFamily="18" charset="0"/>
                          <a:cs typeface="Arial" panose="020B0604020202020204" pitchFamily="34" charset="0"/>
                        </a:rPr>
                        <a:t>Sensible commentary on evidence and materials used throughout, </a:t>
                      </a:r>
                      <a:r>
                        <a:rPr lang="en-GB" sz="6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in response to the question.</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p>
                      <a:pPr>
                        <a:spcAft>
                          <a:spcPts val="300"/>
                        </a:spcAft>
                      </a:pPr>
                      <a:r>
                        <a:rPr lang="en-GB" sz="600">
                          <a:effectLst/>
                          <a:latin typeface="Calibri" panose="020F0502020204030204" pitchFamily="34" charset="0"/>
                          <a:ea typeface="Times New Roman" panose="02020603050405020304" pitchFamily="18" charset="0"/>
                          <a:cs typeface="Arial" panose="020B0604020202020204" pitchFamily="34" charset="0"/>
                        </a:rPr>
                        <a:t>Limited critical reflection.</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txBody>
                  <a:tcPr marL="45305" marR="453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300"/>
                        </a:spcAft>
                      </a:pPr>
                      <a:r>
                        <a:rPr lang="en-GB" sz="600">
                          <a:effectLst/>
                          <a:latin typeface="Calibri" panose="020F0502020204030204" pitchFamily="34" charset="0"/>
                          <a:ea typeface="Times New Roman" panose="02020603050405020304" pitchFamily="18" charset="0"/>
                          <a:cs typeface="Arial" panose="020B0604020202020204" pitchFamily="34" charset="0"/>
                        </a:rPr>
                        <a:t>A generally satisfactory overall structure although it may lack balance in parts or fail to integrate some material. </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p>
                      <a:pPr>
                        <a:spcAft>
                          <a:spcPts val="300"/>
                        </a:spcAft>
                      </a:pPr>
                      <a:r>
                        <a:rPr lang="en-GB" sz="600">
                          <a:effectLst/>
                          <a:latin typeface="Calibri" panose="020F0502020204030204" pitchFamily="34" charset="0"/>
                          <a:ea typeface="Times New Roman" panose="02020603050405020304" pitchFamily="18" charset="0"/>
                          <a:cs typeface="Arial" panose="020B0604020202020204" pitchFamily="34" charset="0"/>
                        </a:rPr>
                        <a:t>An adequate written style which is not impaired by the occasional errors of spelling, grammar and/or syntax. </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p>
                      <a:pPr>
                        <a:spcAft>
                          <a:spcPts val="300"/>
                        </a:spcAft>
                      </a:pPr>
                      <a:r>
                        <a:rPr lang="en-GB" sz="600">
                          <a:effectLst/>
                          <a:latin typeface="Calibri" panose="020F0502020204030204" pitchFamily="34" charset="0"/>
                          <a:ea typeface="Times New Roman" panose="02020603050405020304" pitchFamily="18" charset="0"/>
                          <a:cs typeface="Arial" panose="020B0604020202020204" pitchFamily="34" charset="0"/>
                        </a:rPr>
                        <a:t>Generally appropriately substantiated.</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p>
                      <a:pPr>
                        <a:spcAft>
                          <a:spcPts val="300"/>
                        </a:spcAft>
                      </a:pPr>
                      <a:r>
                        <a:rPr lang="en-GB" sz="600">
                          <a:effectLst/>
                          <a:latin typeface="Calibri" panose="020F0502020204030204" pitchFamily="34" charset="0"/>
                          <a:ea typeface="Times New Roman" panose="02020603050405020304" pitchFamily="18" charset="0"/>
                          <a:cs typeface="Arial" panose="020B0604020202020204" pitchFamily="34" charset="0"/>
                        </a:rPr>
                        <a:t>The recommended referencing system is used but with some errors and omissions. </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txBody>
                  <a:tcPr marL="45305" marR="45305" marT="0" marB="0">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814760">
                <a:tc>
                  <a:txBody>
                    <a:bodyPr/>
                    <a:lstStyle/>
                    <a:p>
                      <a:pPr>
                        <a:spcAft>
                          <a:spcPts val="0"/>
                        </a:spcAft>
                      </a:pPr>
                      <a:r>
                        <a:rPr lang="en-GB" sz="600">
                          <a:effectLst/>
                          <a:latin typeface="Calibri" panose="020F0502020204030204" pitchFamily="34" charset="0"/>
                          <a:ea typeface="Times New Roman" panose="02020603050405020304" pitchFamily="18" charset="0"/>
                          <a:cs typeface="Arial" panose="020B0604020202020204" pitchFamily="34" charset="0"/>
                        </a:rPr>
                        <a:t>D</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p>
                      <a:pPr>
                        <a:spcAft>
                          <a:spcPts val="0"/>
                        </a:spcAft>
                      </a:pPr>
                      <a:r>
                        <a:rPr lang="en-GB" sz="600">
                          <a:effectLst/>
                          <a:latin typeface="Calibri" panose="020F0502020204030204" pitchFamily="34" charset="0"/>
                          <a:ea typeface="Times New Roman" panose="02020603050405020304" pitchFamily="18" charset="0"/>
                          <a:cs typeface="Arial" panose="020B0604020202020204" pitchFamily="34" charset="0"/>
                        </a:rPr>
                        <a:t> </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p>
                      <a:pPr>
                        <a:spcAft>
                          <a:spcPts val="0"/>
                        </a:spcAft>
                      </a:pPr>
                      <a:r>
                        <a:rPr lang="en-GB" sz="600">
                          <a:effectLst/>
                          <a:latin typeface="Calibri" panose="020F0502020204030204" pitchFamily="34" charset="0"/>
                          <a:ea typeface="Times New Roman" panose="02020603050405020304" pitchFamily="18" charset="0"/>
                          <a:cs typeface="Arial" panose="020B0604020202020204" pitchFamily="34" charset="0"/>
                        </a:rPr>
                        <a:t>(Mark of 40 – 49)</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txBody>
                  <a:tcPr marL="45305" marR="45305" marT="0" marB="0">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300"/>
                        </a:spcAft>
                      </a:pPr>
                      <a:r>
                        <a:rPr lang="en-GB" sz="600">
                          <a:effectLst/>
                          <a:latin typeface="Calibri" panose="020F0502020204030204" pitchFamily="34" charset="0"/>
                          <a:ea typeface="Times New Roman" panose="02020603050405020304" pitchFamily="18" charset="0"/>
                          <a:cs typeface="Arial" panose="020B0604020202020204" pitchFamily="34" charset="0"/>
                        </a:rPr>
                        <a:t>Some evidence of relevant reading. </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p>
                      <a:pPr>
                        <a:spcAft>
                          <a:spcPts val="300"/>
                        </a:spcAft>
                      </a:pPr>
                      <a:r>
                        <a:rPr lang="en-GB" sz="600">
                          <a:effectLst/>
                          <a:latin typeface="Calibri" panose="020F0502020204030204" pitchFamily="34" charset="0"/>
                          <a:ea typeface="Times New Roman" panose="02020603050405020304" pitchFamily="18" charset="0"/>
                          <a:cs typeface="Arial" panose="020B0604020202020204" pitchFamily="34" charset="0"/>
                        </a:rPr>
                        <a:t>Understanding of the subject matter is limited. The work displays major gaps in knowledge, serious misconceptions and/or factual inaccuracies. </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txBody>
                  <a:tcPr marL="45305" marR="453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300"/>
                        </a:spcAft>
                      </a:pPr>
                      <a:r>
                        <a:rPr lang="en-GB" sz="600">
                          <a:effectLst/>
                          <a:latin typeface="Calibri" panose="020F0502020204030204" pitchFamily="34" charset="0"/>
                          <a:ea typeface="Times New Roman" panose="02020603050405020304" pitchFamily="18" charset="0"/>
                          <a:cs typeface="Arial" panose="020B0604020202020204" pitchFamily="34" charset="0"/>
                        </a:rPr>
                        <a:t>Introduction of basic concepts and effort made to relate them to the demands of the question which have been only partially understood, leading to irrelevant material. </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p>
                      <a:pPr>
                        <a:spcAft>
                          <a:spcPts val="300"/>
                        </a:spcAft>
                      </a:pPr>
                      <a:r>
                        <a:rPr lang="en-GB" sz="600">
                          <a:effectLst/>
                          <a:latin typeface="Calibri" panose="020F0502020204030204" pitchFamily="34" charset="0"/>
                          <a:ea typeface="Times New Roman" panose="02020603050405020304" pitchFamily="18" charset="0"/>
                          <a:cs typeface="Arial" panose="020B0604020202020204" pitchFamily="34" charset="0"/>
                        </a:rPr>
                        <a:t>No sustained analysis, mainly descriptive with and an inability to apply knowledge and synthesise material. </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p>
                      <a:pPr>
                        <a:spcAft>
                          <a:spcPts val="300"/>
                        </a:spcAft>
                      </a:pPr>
                      <a:r>
                        <a:rPr lang="en-GB" sz="600">
                          <a:effectLst/>
                          <a:latin typeface="Calibri" panose="020F0502020204030204" pitchFamily="34" charset="0"/>
                          <a:ea typeface="Times New Roman" panose="02020603050405020304" pitchFamily="18" charset="0"/>
                          <a:cs typeface="Arial" panose="020B0604020202020204" pitchFamily="34" charset="0"/>
                        </a:rPr>
                        <a:t>Very </a:t>
                      </a:r>
                      <a:r>
                        <a:rPr lang="en-GB" sz="6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limited reference to theoretical models</a:t>
                      </a:r>
                      <a:r>
                        <a:rPr lang="en-GB" sz="600">
                          <a:effectLst/>
                          <a:latin typeface="Calibri" panose="020F0502020204030204" pitchFamily="34" charset="0"/>
                          <a:ea typeface="Times New Roman" panose="02020603050405020304" pitchFamily="18" charset="0"/>
                          <a:cs typeface="Arial" panose="020B0604020202020204" pitchFamily="34" charset="0"/>
                        </a:rPr>
                        <a:t>.</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txBody>
                  <a:tcPr marL="45305" marR="453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300"/>
                        </a:spcAft>
                      </a:pPr>
                      <a:r>
                        <a:rPr lang="en-GB" sz="600">
                          <a:effectLst/>
                          <a:latin typeface="Calibri" panose="020F0502020204030204" pitchFamily="34" charset="0"/>
                          <a:ea typeface="Times New Roman" panose="02020603050405020304" pitchFamily="18" charset="0"/>
                          <a:cs typeface="Arial" panose="020B0604020202020204" pitchFamily="34" charset="0"/>
                        </a:rPr>
                        <a:t>Some sensible comment is made.</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p>
                      <a:pPr>
                        <a:spcAft>
                          <a:spcPts val="300"/>
                        </a:spcAft>
                      </a:pPr>
                      <a:r>
                        <a:rPr lang="en-GB" sz="600">
                          <a:effectLst/>
                          <a:latin typeface="Calibri" panose="020F0502020204030204" pitchFamily="34" charset="0"/>
                          <a:ea typeface="Times New Roman" panose="02020603050405020304" pitchFamily="18" charset="0"/>
                          <a:cs typeface="Arial" panose="020B0604020202020204" pitchFamily="34" charset="0"/>
                        </a:rPr>
                        <a:t>Uncritical commentary.</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txBody>
                  <a:tcPr marL="45305" marR="453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300"/>
                        </a:spcAft>
                      </a:pPr>
                      <a:r>
                        <a:rPr lang="en-GB" sz="600">
                          <a:effectLst/>
                          <a:latin typeface="Calibri" panose="020F0502020204030204" pitchFamily="34" charset="0"/>
                          <a:ea typeface="Times New Roman" panose="02020603050405020304" pitchFamily="18" charset="0"/>
                          <a:cs typeface="Arial" panose="020B0604020202020204" pitchFamily="34" charset="0"/>
                        </a:rPr>
                        <a:t>Weak structure. </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p>
                      <a:pPr>
                        <a:spcAft>
                          <a:spcPts val="300"/>
                        </a:spcAft>
                      </a:pPr>
                      <a:r>
                        <a:rPr lang="en-GB" sz="600">
                          <a:effectLst/>
                          <a:latin typeface="Calibri" panose="020F0502020204030204" pitchFamily="34" charset="0"/>
                          <a:ea typeface="Times New Roman" panose="02020603050405020304" pitchFamily="18" charset="0"/>
                          <a:cs typeface="Arial" panose="020B0604020202020204" pitchFamily="34" charset="0"/>
                        </a:rPr>
                        <a:t>Expression of ideas is sometimes confused or unclear. Communication may also be impaired by errors of spelling, grammar and/or syntax. </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p>
                      <a:pPr>
                        <a:spcAft>
                          <a:spcPts val="300"/>
                        </a:spcAft>
                      </a:pPr>
                      <a:r>
                        <a:rPr lang="en-GB" sz="600">
                          <a:effectLst/>
                          <a:latin typeface="Calibri" panose="020F0502020204030204" pitchFamily="34" charset="0"/>
                          <a:ea typeface="Times New Roman" panose="02020603050405020304" pitchFamily="18" charset="0"/>
                          <a:cs typeface="Arial" panose="020B0604020202020204" pitchFamily="34" charset="0"/>
                        </a:rPr>
                        <a:t>Lacking appropriate substantiation.</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p>
                      <a:pPr>
                        <a:spcAft>
                          <a:spcPts val="300"/>
                        </a:spcAft>
                      </a:pPr>
                      <a:r>
                        <a:rPr lang="en-GB" sz="600">
                          <a:effectLst/>
                          <a:latin typeface="Calibri" panose="020F0502020204030204" pitchFamily="34" charset="0"/>
                          <a:ea typeface="Times New Roman" panose="02020603050405020304" pitchFamily="18" charset="0"/>
                          <a:cs typeface="Arial" panose="020B0604020202020204" pitchFamily="34" charset="0"/>
                        </a:rPr>
                        <a:t>Referencing marred by frequent errors and omissions. </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txBody>
                  <a:tcPr marL="45305" marR="45305" marT="0" marB="0">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33560">
                <a:tc>
                  <a:txBody>
                    <a:bodyPr/>
                    <a:lstStyle/>
                    <a:p>
                      <a:pPr>
                        <a:spcAft>
                          <a:spcPts val="0"/>
                        </a:spcAft>
                      </a:pPr>
                      <a:r>
                        <a:rPr lang="en-GB" sz="600">
                          <a:effectLst/>
                          <a:latin typeface="Calibri" panose="020F0502020204030204" pitchFamily="34" charset="0"/>
                          <a:ea typeface="Times New Roman" panose="02020603050405020304" pitchFamily="18" charset="0"/>
                          <a:cs typeface="Arial" panose="020B0604020202020204" pitchFamily="34" charset="0"/>
                        </a:rPr>
                        <a:t>E</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p>
                      <a:pPr>
                        <a:spcAft>
                          <a:spcPts val="0"/>
                        </a:spcAft>
                      </a:pPr>
                      <a:r>
                        <a:rPr lang="en-GB" sz="600">
                          <a:effectLst/>
                          <a:latin typeface="Calibri" panose="020F0502020204030204" pitchFamily="34" charset="0"/>
                          <a:ea typeface="Times New Roman" panose="02020603050405020304" pitchFamily="18" charset="0"/>
                          <a:cs typeface="Arial" panose="020B0604020202020204" pitchFamily="34" charset="0"/>
                        </a:rPr>
                        <a:t> </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p>
                      <a:pPr>
                        <a:spcAft>
                          <a:spcPts val="0"/>
                        </a:spcAft>
                      </a:pPr>
                      <a:r>
                        <a:rPr lang="en-GB" sz="600">
                          <a:effectLst/>
                          <a:latin typeface="Calibri" panose="020F0502020204030204" pitchFamily="34" charset="0"/>
                          <a:ea typeface="Times New Roman" panose="02020603050405020304" pitchFamily="18" charset="0"/>
                          <a:cs typeface="Arial" panose="020B0604020202020204" pitchFamily="34" charset="0"/>
                        </a:rPr>
                        <a:t>(Mark below 40)</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txBody>
                  <a:tcPr marL="45305" marR="45305" marT="0" marB="0">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spcAft>
                          <a:spcPts val="300"/>
                        </a:spcAft>
                      </a:pPr>
                      <a:r>
                        <a:rPr lang="en-GB" sz="600">
                          <a:effectLst/>
                          <a:latin typeface="Calibri" panose="020F0502020204030204" pitchFamily="34" charset="0"/>
                          <a:ea typeface="Times New Roman" panose="02020603050405020304" pitchFamily="18" charset="0"/>
                          <a:cs typeface="Arial" panose="020B0604020202020204" pitchFamily="34" charset="0"/>
                        </a:rPr>
                        <a:t>Few relevant sources used.</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p>
                      <a:pPr>
                        <a:spcAft>
                          <a:spcPts val="300"/>
                        </a:spcAft>
                      </a:pPr>
                      <a:r>
                        <a:rPr lang="en-GB" sz="600">
                          <a:effectLst/>
                          <a:latin typeface="Calibri" panose="020F0502020204030204" pitchFamily="34" charset="0"/>
                          <a:ea typeface="Times New Roman" panose="02020603050405020304" pitchFamily="18" charset="0"/>
                          <a:cs typeface="Arial" panose="020B0604020202020204" pitchFamily="34" charset="0"/>
                        </a:rPr>
                        <a:t>Serious gaps and/or errors in knowledge and understanding.</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p>
                      <a:pPr>
                        <a:spcAft>
                          <a:spcPts val="300"/>
                        </a:spcAft>
                      </a:pPr>
                      <a:r>
                        <a:rPr lang="en-GB" sz="600">
                          <a:effectLst/>
                          <a:latin typeface="Calibri" panose="020F0502020204030204" pitchFamily="34" charset="0"/>
                          <a:ea typeface="Times New Roman" panose="02020603050405020304" pitchFamily="18" charset="0"/>
                          <a:cs typeface="Arial" panose="020B0604020202020204" pitchFamily="34" charset="0"/>
                        </a:rPr>
                        <a:t> </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txBody>
                  <a:tcPr marL="45305" marR="453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spcAft>
                          <a:spcPts val="300"/>
                        </a:spcAft>
                      </a:pPr>
                      <a:r>
                        <a:rPr lang="en-GB" sz="600">
                          <a:effectLst/>
                          <a:latin typeface="Calibri" panose="020F0502020204030204" pitchFamily="34" charset="0"/>
                          <a:ea typeface="Times New Roman" panose="02020603050405020304" pitchFamily="18" charset="0"/>
                          <a:cs typeface="Arial" panose="020B0604020202020204" pitchFamily="34" charset="0"/>
                        </a:rPr>
                        <a:t>The question may have been ignored or badly misunderstood, and there is much irrelevance. </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p>
                      <a:pPr>
                        <a:spcAft>
                          <a:spcPts val="300"/>
                        </a:spcAft>
                      </a:pPr>
                      <a:r>
                        <a:rPr lang="en-GB" sz="600">
                          <a:effectLst/>
                          <a:latin typeface="Calibri" panose="020F0502020204030204" pitchFamily="34" charset="0"/>
                          <a:ea typeface="Times New Roman" panose="02020603050405020304" pitchFamily="18" charset="0"/>
                          <a:cs typeface="Arial" panose="020B0604020202020204" pitchFamily="34" charset="0"/>
                        </a:rPr>
                        <a:t>Superficial treatment of the topic much of which is descriptive. </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p>
                      <a:pPr>
                        <a:spcAft>
                          <a:spcPts val="300"/>
                        </a:spcAft>
                      </a:pPr>
                      <a:r>
                        <a:rPr lang="en-GB" sz="600">
                          <a:effectLst/>
                          <a:latin typeface="Calibri" panose="020F0502020204030204" pitchFamily="34" charset="0"/>
                          <a:ea typeface="Times New Roman" panose="02020603050405020304" pitchFamily="18" charset="0"/>
                          <a:cs typeface="Arial" panose="020B0604020202020204" pitchFamily="34" charset="0"/>
                        </a:rPr>
                        <a:t>Lacks appropriate critical or theoretical framework. </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txBody>
                  <a:tcPr marL="45305" marR="453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spcAft>
                          <a:spcPts val="300"/>
                        </a:spcAft>
                      </a:pPr>
                      <a:r>
                        <a:rPr lang="en-GB" sz="600">
                          <a:effectLst/>
                          <a:latin typeface="Calibri" panose="020F0502020204030204" pitchFamily="34" charset="0"/>
                          <a:ea typeface="Times New Roman" panose="02020603050405020304" pitchFamily="18" charset="0"/>
                          <a:cs typeface="Arial" panose="020B0604020202020204" pitchFamily="34" charset="0"/>
                        </a:rPr>
                        <a:t>The commentary may not be seen as sensible in relation to the question.</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txBody>
                  <a:tcPr marL="45305" marR="453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spcAft>
                          <a:spcPts val="300"/>
                        </a:spcAft>
                      </a:pPr>
                      <a:r>
                        <a:rPr lang="en-GB" sz="600" dirty="0">
                          <a:effectLst/>
                          <a:latin typeface="Calibri" panose="020F0502020204030204" pitchFamily="34" charset="0"/>
                          <a:ea typeface="Times New Roman" panose="02020603050405020304" pitchFamily="18" charset="0"/>
                          <a:cs typeface="Arial" panose="020B0604020202020204" pitchFamily="34" charset="0"/>
                        </a:rPr>
                        <a:t>Unstructured presentation, lacking coherence. </a:t>
                      </a:r>
                      <a:endParaRPr lang="en-GB" sz="800" dirty="0">
                        <a:effectLst/>
                        <a:latin typeface="Calibri" panose="020F0502020204030204" pitchFamily="34" charset="0"/>
                        <a:ea typeface="Calibri" panose="020F0502020204030204" pitchFamily="34" charset="0"/>
                        <a:cs typeface="Times New Roman" panose="02020603050405020304" pitchFamily="18" charset="0"/>
                      </a:endParaRPr>
                    </a:p>
                    <a:p>
                      <a:pPr>
                        <a:spcAft>
                          <a:spcPts val="300"/>
                        </a:spcAft>
                      </a:pPr>
                      <a:r>
                        <a:rPr lang="en-GB" sz="600" dirty="0">
                          <a:effectLst/>
                          <a:latin typeface="Calibri" panose="020F0502020204030204" pitchFamily="34" charset="0"/>
                          <a:ea typeface="Times New Roman" panose="02020603050405020304" pitchFamily="18" charset="0"/>
                          <a:cs typeface="Arial" panose="020B0604020202020204" pitchFamily="34" charset="0"/>
                        </a:rPr>
                        <a:t>Expression of ideas is poor and may also be impaired by frequent errors of spelling, grammar and/or syntax. </a:t>
                      </a:r>
                      <a:endParaRPr lang="en-GB" sz="800" dirty="0">
                        <a:effectLst/>
                        <a:latin typeface="Calibri" panose="020F0502020204030204" pitchFamily="34" charset="0"/>
                        <a:ea typeface="Calibri" panose="020F0502020204030204" pitchFamily="34" charset="0"/>
                        <a:cs typeface="Times New Roman" panose="02020603050405020304" pitchFamily="18" charset="0"/>
                      </a:endParaRPr>
                    </a:p>
                    <a:p>
                      <a:pPr>
                        <a:spcAft>
                          <a:spcPts val="300"/>
                        </a:spcAft>
                      </a:pPr>
                      <a:r>
                        <a:rPr lang="en-GB" sz="600" dirty="0">
                          <a:effectLst/>
                          <a:latin typeface="Calibri" panose="020F0502020204030204" pitchFamily="34" charset="0"/>
                          <a:ea typeface="Times New Roman" panose="02020603050405020304" pitchFamily="18" charset="0"/>
                          <a:cs typeface="Arial" panose="020B0604020202020204" pitchFamily="34" charset="0"/>
                        </a:rPr>
                        <a:t>Much of the writing is unsubstantiated.</a:t>
                      </a:r>
                      <a:endParaRPr lang="en-GB" sz="800" dirty="0">
                        <a:effectLst/>
                        <a:latin typeface="Calibri" panose="020F0502020204030204" pitchFamily="34" charset="0"/>
                        <a:ea typeface="Calibri" panose="020F0502020204030204" pitchFamily="34" charset="0"/>
                        <a:cs typeface="Times New Roman" panose="02020603050405020304" pitchFamily="18" charset="0"/>
                      </a:endParaRPr>
                    </a:p>
                    <a:p>
                      <a:pPr>
                        <a:spcAft>
                          <a:spcPts val="300"/>
                        </a:spcAft>
                      </a:pPr>
                      <a:r>
                        <a:rPr lang="en-GB" sz="600" dirty="0">
                          <a:effectLst/>
                          <a:latin typeface="Calibri" panose="020F0502020204030204" pitchFamily="34" charset="0"/>
                          <a:ea typeface="Times New Roman" panose="02020603050405020304" pitchFamily="18" charset="0"/>
                          <a:cs typeface="Arial" panose="020B0604020202020204" pitchFamily="34" charset="0"/>
                        </a:rPr>
                        <a:t>The recommended referencing system has not been mastered. </a:t>
                      </a:r>
                      <a:endParaRPr lang="en-GB" sz="800" dirty="0">
                        <a:effectLst/>
                        <a:latin typeface="Calibri" panose="020F0502020204030204" pitchFamily="34" charset="0"/>
                        <a:ea typeface="Calibri" panose="020F0502020204030204" pitchFamily="34" charset="0"/>
                        <a:cs typeface="Times New Roman" panose="02020603050405020304" pitchFamily="18" charset="0"/>
                      </a:endParaRPr>
                    </a:p>
                  </a:txBody>
                  <a:tcPr marL="45305" marR="45305" marT="0" marB="0">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r>
            </a:tbl>
          </a:graphicData>
        </a:graphic>
      </p:graphicFrame>
      <p:sp>
        <p:nvSpPr>
          <p:cNvPr id="8" name="TextBox 7"/>
          <p:cNvSpPr txBox="1"/>
          <p:nvPr/>
        </p:nvSpPr>
        <p:spPr>
          <a:xfrm>
            <a:off x="2763982" y="259773"/>
            <a:ext cx="6598227" cy="400110"/>
          </a:xfrm>
          <a:prstGeom prst="rect">
            <a:avLst/>
          </a:prstGeom>
          <a:noFill/>
        </p:spPr>
        <p:txBody>
          <a:bodyPr wrap="square" rtlCol="0">
            <a:spAutoFit/>
          </a:bodyPr>
          <a:lstStyle/>
          <a:p>
            <a:pPr algn="ctr"/>
            <a:r>
              <a:rPr lang="en-GB" sz="2000" b="1" dirty="0" smtClean="0">
                <a:solidFill>
                  <a:srgbClr val="0070C0"/>
                </a:solidFill>
              </a:rPr>
              <a:t>Master’s Marking Criteria</a:t>
            </a:r>
            <a:endParaRPr lang="en-GB" sz="2000" b="1" dirty="0">
              <a:solidFill>
                <a:srgbClr val="0070C0"/>
              </a:solidFill>
            </a:endParaRPr>
          </a:p>
        </p:txBody>
      </p:sp>
    </p:spTree>
    <p:extLst>
      <p:ext uri="{BB962C8B-B14F-4D97-AF65-F5344CB8AC3E}">
        <p14:creationId xmlns:p14="http://schemas.microsoft.com/office/powerpoint/2010/main" val="44712903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9874379" y="1077046"/>
            <a:ext cx="1882192" cy="484478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5" name="Picture 2" descr="http://juliaec.files.wordpress.com/2011/04/blooms_taxonomy.jpg"/>
          <p:cNvPicPr>
            <a:picLocks noChangeAspect="1" noChangeArrowheads="1"/>
          </p:cNvPicPr>
          <p:nvPr/>
        </p:nvPicPr>
        <p:blipFill>
          <a:blip r:embed="rId2" cstate="print"/>
          <a:srcRect t="13419"/>
          <a:stretch>
            <a:fillRect/>
          </a:stretch>
        </p:blipFill>
        <p:spPr bwMode="auto">
          <a:xfrm>
            <a:off x="475338" y="1041187"/>
            <a:ext cx="9459517" cy="5616229"/>
          </a:xfrm>
          <a:prstGeom prst="rect">
            <a:avLst/>
          </a:prstGeom>
          <a:noFill/>
        </p:spPr>
      </p:pic>
      <p:sp>
        <p:nvSpPr>
          <p:cNvPr id="6" name="TextBox 5"/>
          <p:cNvSpPr txBox="1"/>
          <p:nvPr/>
        </p:nvSpPr>
        <p:spPr>
          <a:xfrm>
            <a:off x="10040225" y="5348501"/>
            <a:ext cx="624305" cy="720455"/>
          </a:xfrm>
          <a:prstGeom prst="rect">
            <a:avLst/>
          </a:prstGeom>
          <a:noFill/>
        </p:spPr>
        <p:txBody>
          <a:bodyPr wrap="square" rtlCol="0">
            <a:spAutoFit/>
          </a:bodyPr>
          <a:lstStyle/>
          <a:p>
            <a:r>
              <a:rPr lang="en-GB" sz="4000" dirty="0" smtClean="0">
                <a:solidFill>
                  <a:srgbClr val="FF0000"/>
                </a:solidFill>
              </a:rPr>
              <a:t>D</a:t>
            </a:r>
            <a:endParaRPr lang="en-GB" sz="4000" dirty="0">
              <a:solidFill>
                <a:srgbClr val="FF0000"/>
              </a:solidFill>
            </a:endParaRPr>
          </a:p>
        </p:txBody>
      </p:sp>
      <p:sp>
        <p:nvSpPr>
          <p:cNvPr id="7" name="Right Brace 6"/>
          <p:cNvSpPr/>
          <p:nvPr/>
        </p:nvSpPr>
        <p:spPr>
          <a:xfrm>
            <a:off x="9898711" y="4804229"/>
            <a:ext cx="174171" cy="1828800"/>
          </a:xfrm>
          <a:prstGeom prst="rightBrace">
            <a:avLst/>
          </a:prstGeom>
          <a:ln w="2540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8" name="Right Brace 7"/>
          <p:cNvSpPr/>
          <p:nvPr/>
        </p:nvSpPr>
        <p:spPr>
          <a:xfrm>
            <a:off x="9898912" y="3391786"/>
            <a:ext cx="167286" cy="1426959"/>
          </a:xfrm>
          <a:prstGeom prst="rightBrace">
            <a:avLst/>
          </a:prstGeom>
          <a:ln w="2540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9" name="Right Brace 8"/>
          <p:cNvSpPr/>
          <p:nvPr/>
        </p:nvSpPr>
        <p:spPr>
          <a:xfrm>
            <a:off x="9898912" y="2336801"/>
            <a:ext cx="167286" cy="1054985"/>
          </a:xfrm>
          <a:prstGeom prst="rightBrace">
            <a:avLst/>
          </a:prstGeom>
          <a:ln w="2540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10" name="Right Brace 9"/>
          <p:cNvSpPr/>
          <p:nvPr/>
        </p:nvSpPr>
        <p:spPr>
          <a:xfrm>
            <a:off x="9898738" y="1099457"/>
            <a:ext cx="167460" cy="1237344"/>
          </a:xfrm>
          <a:prstGeom prst="rightBrace">
            <a:avLst/>
          </a:prstGeom>
          <a:ln w="2540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11" name="TextBox 10"/>
          <p:cNvSpPr txBox="1"/>
          <p:nvPr/>
        </p:nvSpPr>
        <p:spPr>
          <a:xfrm>
            <a:off x="10054739" y="3773705"/>
            <a:ext cx="624305" cy="720455"/>
          </a:xfrm>
          <a:prstGeom prst="rect">
            <a:avLst/>
          </a:prstGeom>
          <a:noFill/>
        </p:spPr>
        <p:txBody>
          <a:bodyPr wrap="square" rtlCol="0">
            <a:spAutoFit/>
          </a:bodyPr>
          <a:lstStyle/>
          <a:p>
            <a:r>
              <a:rPr lang="en-GB" sz="4000" dirty="0" smtClean="0">
                <a:solidFill>
                  <a:srgbClr val="FF0000"/>
                </a:solidFill>
              </a:rPr>
              <a:t>C</a:t>
            </a:r>
            <a:endParaRPr lang="en-GB" sz="4000" dirty="0">
              <a:solidFill>
                <a:srgbClr val="FF0000"/>
              </a:solidFill>
            </a:endParaRPr>
          </a:p>
        </p:txBody>
      </p:sp>
      <p:sp>
        <p:nvSpPr>
          <p:cNvPr id="12" name="TextBox 11"/>
          <p:cNvSpPr txBox="1"/>
          <p:nvPr/>
        </p:nvSpPr>
        <p:spPr>
          <a:xfrm>
            <a:off x="10040225" y="2463797"/>
            <a:ext cx="624305" cy="720455"/>
          </a:xfrm>
          <a:prstGeom prst="rect">
            <a:avLst/>
          </a:prstGeom>
          <a:noFill/>
        </p:spPr>
        <p:txBody>
          <a:bodyPr wrap="square" rtlCol="0">
            <a:spAutoFit/>
          </a:bodyPr>
          <a:lstStyle/>
          <a:p>
            <a:r>
              <a:rPr lang="en-GB" sz="4000" dirty="0" smtClean="0">
                <a:solidFill>
                  <a:srgbClr val="FF0000"/>
                </a:solidFill>
              </a:rPr>
              <a:t>B</a:t>
            </a:r>
            <a:endParaRPr lang="en-GB" sz="4000" dirty="0">
              <a:solidFill>
                <a:srgbClr val="FF0000"/>
              </a:solidFill>
            </a:endParaRPr>
          </a:p>
        </p:txBody>
      </p:sp>
      <p:sp>
        <p:nvSpPr>
          <p:cNvPr id="13" name="TextBox 12"/>
          <p:cNvSpPr txBox="1"/>
          <p:nvPr/>
        </p:nvSpPr>
        <p:spPr>
          <a:xfrm>
            <a:off x="10040225" y="1367969"/>
            <a:ext cx="1527661" cy="707886"/>
          </a:xfrm>
          <a:prstGeom prst="rect">
            <a:avLst/>
          </a:prstGeom>
          <a:noFill/>
        </p:spPr>
        <p:txBody>
          <a:bodyPr wrap="square" rtlCol="0">
            <a:spAutoFit/>
          </a:bodyPr>
          <a:lstStyle/>
          <a:p>
            <a:r>
              <a:rPr lang="en-GB" sz="4000" dirty="0" smtClean="0">
                <a:solidFill>
                  <a:srgbClr val="FF0000"/>
                </a:solidFill>
              </a:rPr>
              <a:t>A/A*</a:t>
            </a:r>
            <a:endParaRPr lang="en-GB" sz="4000" dirty="0">
              <a:solidFill>
                <a:srgbClr val="FF0000"/>
              </a:solidFill>
            </a:endParaRPr>
          </a:p>
        </p:txBody>
      </p:sp>
      <p:cxnSp>
        <p:nvCxnSpPr>
          <p:cNvPr id="14" name="Straight Connector 13"/>
          <p:cNvCxnSpPr>
            <a:endCxn id="7" idx="0"/>
          </p:cNvCxnSpPr>
          <p:nvPr/>
        </p:nvCxnSpPr>
        <p:spPr>
          <a:xfrm>
            <a:off x="475338" y="4789704"/>
            <a:ext cx="9423373" cy="14525"/>
          </a:xfrm>
          <a:prstGeom prst="line">
            <a:avLst/>
          </a:prstGeom>
          <a:ln w="254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15" name="TextBox 14"/>
          <p:cNvSpPr txBox="1"/>
          <p:nvPr/>
        </p:nvSpPr>
        <p:spPr>
          <a:xfrm>
            <a:off x="627737" y="4942104"/>
            <a:ext cx="1248611" cy="595158"/>
          </a:xfrm>
          <a:prstGeom prst="rect">
            <a:avLst/>
          </a:prstGeom>
          <a:noFill/>
        </p:spPr>
        <p:txBody>
          <a:bodyPr wrap="square" rtlCol="0">
            <a:spAutoFit/>
          </a:bodyPr>
          <a:lstStyle/>
          <a:p>
            <a:r>
              <a:rPr lang="en-GB" sz="3200" b="1" dirty="0" smtClean="0">
                <a:solidFill>
                  <a:srgbClr val="FF0000"/>
                </a:solidFill>
              </a:rPr>
              <a:t>FAIL</a:t>
            </a:r>
            <a:endParaRPr lang="en-GB" sz="3200" b="1" dirty="0">
              <a:solidFill>
                <a:srgbClr val="FF0000"/>
              </a:solidFill>
            </a:endParaRPr>
          </a:p>
        </p:txBody>
      </p:sp>
      <p:sp>
        <p:nvSpPr>
          <p:cNvPr id="16" name="TextBox 15"/>
          <p:cNvSpPr txBox="1"/>
          <p:nvPr/>
        </p:nvSpPr>
        <p:spPr>
          <a:xfrm>
            <a:off x="627737" y="1175658"/>
            <a:ext cx="1248611" cy="595158"/>
          </a:xfrm>
          <a:prstGeom prst="rect">
            <a:avLst/>
          </a:prstGeom>
          <a:noFill/>
        </p:spPr>
        <p:txBody>
          <a:bodyPr wrap="square" rtlCol="0">
            <a:spAutoFit/>
          </a:bodyPr>
          <a:lstStyle/>
          <a:p>
            <a:r>
              <a:rPr lang="en-GB" sz="3200" b="1" dirty="0" smtClean="0">
                <a:solidFill>
                  <a:srgbClr val="00B050"/>
                </a:solidFill>
              </a:rPr>
              <a:t>PASS</a:t>
            </a:r>
            <a:endParaRPr lang="en-GB" sz="3200" b="1" dirty="0">
              <a:solidFill>
                <a:srgbClr val="00B050"/>
              </a:solidFill>
            </a:endParaRPr>
          </a:p>
        </p:txBody>
      </p:sp>
      <p:sp>
        <p:nvSpPr>
          <p:cNvPr id="17" name="TextBox 16"/>
          <p:cNvSpPr txBox="1"/>
          <p:nvPr/>
        </p:nvSpPr>
        <p:spPr>
          <a:xfrm>
            <a:off x="10007569" y="6416094"/>
            <a:ext cx="802678" cy="375890"/>
          </a:xfrm>
          <a:prstGeom prst="rect">
            <a:avLst/>
          </a:prstGeom>
          <a:noFill/>
        </p:spPr>
        <p:txBody>
          <a:bodyPr wrap="square" rtlCol="0">
            <a:spAutoFit/>
          </a:bodyPr>
          <a:lstStyle/>
          <a:p>
            <a:r>
              <a:rPr lang="en-GB" dirty="0" smtClean="0"/>
              <a:t>40 %</a:t>
            </a:r>
            <a:endParaRPr lang="en-GB" dirty="0"/>
          </a:p>
        </p:txBody>
      </p:sp>
      <p:sp>
        <p:nvSpPr>
          <p:cNvPr id="18" name="TextBox 17"/>
          <p:cNvSpPr txBox="1"/>
          <p:nvPr/>
        </p:nvSpPr>
        <p:spPr>
          <a:xfrm>
            <a:off x="9993054" y="4605794"/>
            <a:ext cx="802678" cy="375890"/>
          </a:xfrm>
          <a:prstGeom prst="rect">
            <a:avLst/>
          </a:prstGeom>
          <a:noFill/>
        </p:spPr>
        <p:txBody>
          <a:bodyPr wrap="square" rtlCol="0">
            <a:spAutoFit/>
          </a:bodyPr>
          <a:lstStyle/>
          <a:p>
            <a:r>
              <a:rPr lang="en-GB" dirty="0" smtClean="0"/>
              <a:t>50 %</a:t>
            </a:r>
            <a:endParaRPr lang="en-GB" dirty="0"/>
          </a:p>
        </p:txBody>
      </p:sp>
      <p:sp>
        <p:nvSpPr>
          <p:cNvPr id="19" name="TextBox 18"/>
          <p:cNvSpPr txBox="1"/>
          <p:nvPr/>
        </p:nvSpPr>
        <p:spPr>
          <a:xfrm>
            <a:off x="9964025" y="3196956"/>
            <a:ext cx="1807055" cy="369332"/>
          </a:xfrm>
          <a:prstGeom prst="rect">
            <a:avLst/>
          </a:prstGeom>
          <a:noFill/>
        </p:spPr>
        <p:txBody>
          <a:bodyPr wrap="square" rtlCol="0">
            <a:spAutoFit/>
          </a:bodyPr>
          <a:lstStyle/>
          <a:p>
            <a:r>
              <a:rPr lang="en-GB" dirty="0" smtClean="0"/>
              <a:t>60 % (Merit)</a:t>
            </a:r>
            <a:endParaRPr lang="en-GB" dirty="0"/>
          </a:p>
        </p:txBody>
      </p:sp>
      <p:sp>
        <p:nvSpPr>
          <p:cNvPr id="20" name="TextBox 19"/>
          <p:cNvSpPr txBox="1"/>
          <p:nvPr/>
        </p:nvSpPr>
        <p:spPr>
          <a:xfrm>
            <a:off x="9964026" y="2144484"/>
            <a:ext cx="1879626" cy="369332"/>
          </a:xfrm>
          <a:prstGeom prst="rect">
            <a:avLst/>
          </a:prstGeom>
          <a:noFill/>
        </p:spPr>
        <p:txBody>
          <a:bodyPr wrap="square" rtlCol="0">
            <a:spAutoFit/>
          </a:bodyPr>
          <a:lstStyle/>
          <a:p>
            <a:r>
              <a:rPr lang="en-GB" dirty="0" smtClean="0"/>
              <a:t>70 % (Distinction)</a:t>
            </a:r>
            <a:endParaRPr lang="en-GB" dirty="0"/>
          </a:p>
        </p:txBody>
      </p:sp>
    </p:spTree>
    <p:extLst>
      <p:ext uri="{BB962C8B-B14F-4D97-AF65-F5344CB8AC3E}">
        <p14:creationId xmlns:p14="http://schemas.microsoft.com/office/powerpoint/2010/main" val="136851429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smtClean="0">
                <a:solidFill>
                  <a:srgbClr val="0070C0"/>
                </a:solidFill>
              </a:rPr>
              <a:t>Areas of Development for Trainees</a:t>
            </a:r>
            <a:endParaRPr lang="en-GB" b="1" dirty="0">
              <a:solidFill>
                <a:srgbClr val="0070C0"/>
              </a:solidFill>
            </a:endParaRPr>
          </a:p>
        </p:txBody>
      </p:sp>
      <p:sp>
        <p:nvSpPr>
          <p:cNvPr id="3" name="Content Placeholder 2"/>
          <p:cNvSpPr>
            <a:spLocks noGrp="1"/>
          </p:cNvSpPr>
          <p:nvPr>
            <p:ph idx="1"/>
          </p:nvPr>
        </p:nvSpPr>
        <p:spPr/>
        <p:txBody>
          <a:bodyPr/>
          <a:lstStyle/>
          <a:p>
            <a:r>
              <a:rPr lang="en-GB" dirty="0" smtClean="0"/>
              <a:t>Essay writing – social sciences</a:t>
            </a:r>
          </a:p>
          <a:p>
            <a:r>
              <a:rPr lang="en-GB" dirty="0" smtClean="0"/>
              <a:t>Academic writing</a:t>
            </a:r>
          </a:p>
          <a:p>
            <a:r>
              <a:rPr lang="en-GB" dirty="0" smtClean="0"/>
              <a:t>Accurate writing</a:t>
            </a:r>
          </a:p>
          <a:p>
            <a:r>
              <a:rPr lang="en-GB" dirty="0" smtClean="0"/>
              <a:t>Essay structure</a:t>
            </a:r>
          </a:p>
          <a:p>
            <a:r>
              <a:rPr lang="en-GB" dirty="0" smtClean="0"/>
              <a:t>Critical analysis</a:t>
            </a:r>
          </a:p>
          <a:p>
            <a:r>
              <a:rPr lang="en-GB" dirty="0" smtClean="0"/>
              <a:t>Constructing an argument</a:t>
            </a:r>
          </a:p>
          <a:p>
            <a:r>
              <a:rPr lang="en-GB" dirty="0" smtClean="0"/>
              <a:t>Harvard referencing</a:t>
            </a:r>
            <a:endParaRPr lang="en-GB" dirty="0"/>
          </a:p>
        </p:txBody>
      </p:sp>
    </p:spTree>
    <p:extLst>
      <p:ext uri="{BB962C8B-B14F-4D97-AF65-F5344CB8AC3E}">
        <p14:creationId xmlns:p14="http://schemas.microsoft.com/office/powerpoint/2010/main" val="9735282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fade">
                                      <p:cBhvr>
                                        <p:cTn id="32" dur="500"/>
                                        <p:tgtEl>
                                          <p:spTgt spid="3">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Effect transition="in" filter="fade">
                                      <p:cBhvr>
                                        <p:cTn id="37"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GB" b="1" dirty="0" smtClean="0">
                <a:solidFill>
                  <a:srgbClr val="0070C0"/>
                </a:solidFill>
              </a:rPr>
              <a:t>University Support</a:t>
            </a:r>
            <a:endParaRPr lang="en-GB" b="1" dirty="0">
              <a:solidFill>
                <a:srgbClr val="0070C0"/>
              </a:solidFill>
            </a:endParaRPr>
          </a:p>
        </p:txBody>
      </p:sp>
      <p:sp>
        <p:nvSpPr>
          <p:cNvPr id="5" name="Content Placeholder 4"/>
          <p:cNvSpPr>
            <a:spLocks noGrp="1"/>
          </p:cNvSpPr>
          <p:nvPr>
            <p:ph idx="1"/>
          </p:nvPr>
        </p:nvSpPr>
        <p:spPr/>
        <p:txBody>
          <a:bodyPr/>
          <a:lstStyle/>
          <a:p>
            <a:r>
              <a:rPr lang="en-GB" dirty="0" smtClean="0"/>
              <a:t>Lead lectures</a:t>
            </a:r>
          </a:p>
          <a:p>
            <a:r>
              <a:rPr lang="en-GB" dirty="0" smtClean="0"/>
              <a:t>Detailed brief for each assignment</a:t>
            </a:r>
          </a:p>
          <a:p>
            <a:r>
              <a:rPr lang="en-GB" dirty="0" smtClean="0"/>
              <a:t>Online resources</a:t>
            </a:r>
          </a:p>
          <a:p>
            <a:r>
              <a:rPr lang="en-GB" dirty="0" smtClean="0"/>
              <a:t>Workshops</a:t>
            </a:r>
          </a:p>
          <a:p>
            <a:r>
              <a:rPr lang="en-GB" dirty="0" smtClean="0"/>
              <a:t>1-1 Tutorials</a:t>
            </a:r>
          </a:p>
          <a:p>
            <a:r>
              <a:rPr lang="en-GB" dirty="0" smtClean="0"/>
              <a:t>Library sessions</a:t>
            </a:r>
          </a:p>
          <a:p>
            <a:r>
              <a:rPr lang="en-GB" dirty="0" smtClean="0"/>
              <a:t>Student Services</a:t>
            </a:r>
            <a:endParaRPr lang="en-GB" dirty="0"/>
          </a:p>
        </p:txBody>
      </p:sp>
    </p:spTree>
    <p:extLst>
      <p:ext uri="{BB962C8B-B14F-4D97-AF65-F5344CB8AC3E}">
        <p14:creationId xmlns:p14="http://schemas.microsoft.com/office/powerpoint/2010/main" val="36367646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calcmode="lin" valueType="num">
                                      <p:cBhvr>
                                        <p:cTn id="7" dur="1000" fill="hold"/>
                                        <p:tgtEl>
                                          <p:spTgt spid="5">
                                            <p:txEl>
                                              <p:pRg st="0" end="0"/>
                                            </p:txEl>
                                          </p:spTgt>
                                        </p:tgtEl>
                                        <p:attrNameLst>
                                          <p:attrName>ppt_w</p:attrName>
                                        </p:attrNameLst>
                                      </p:cBhvr>
                                      <p:tavLst>
                                        <p:tav tm="0">
                                          <p:val>
                                            <p:fltVal val="0"/>
                                          </p:val>
                                        </p:tav>
                                        <p:tav tm="100000">
                                          <p:val>
                                            <p:strVal val="#ppt_w"/>
                                          </p:val>
                                        </p:tav>
                                      </p:tavLst>
                                    </p:anim>
                                    <p:anim calcmode="lin" valueType="num">
                                      <p:cBhvr>
                                        <p:cTn id="8" dur="1000" fill="hold"/>
                                        <p:tgtEl>
                                          <p:spTgt spid="5">
                                            <p:txEl>
                                              <p:pRg st="0" end="0"/>
                                            </p:txEl>
                                          </p:spTgt>
                                        </p:tgtEl>
                                        <p:attrNameLst>
                                          <p:attrName>ppt_h</p:attrName>
                                        </p:attrNameLst>
                                      </p:cBhvr>
                                      <p:tavLst>
                                        <p:tav tm="0">
                                          <p:val>
                                            <p:fltVal val="0"/>
                                          </p:val>
                                        </p:tav>
                                        <p:tav tm="100000">
                                          <p:val>
                                            <p:strVal val="#ppt_h"/>
                                          </p:val>
                                        </p:tav>
                                      </p:tavLst>
                                    </p:anim>
                                    <p:anim calcmode="lin" valueType="num">
                                      <p:cBhvr>
                                        <p:cTn id="9" dur="1000" fill="hold"/>
                                        <p:tgtEl>
                                          <p:spTgt spid="5">
                                            <p:txEl>
                                              <p:pRg st="0" end="0"/>
                                            </p:txEl>
                                          </p:spTgt>
                                        </p:tgtEl>
                                        <p:attrNameLst>
                                          <p:attrName>style.rotation</p:attrName>
                                        </p:attrNameLst>
                                      </p:cBhvr>
                                      <p:tavLst>
                                        <p:tav tm="0">
                                          <p:val>
                                            <p:fltVal val="90"/>
                                          </p:val>
                                        </p:tav>
                                        <p:tav tm="100000">
                                          <p:val>
                                            <p:fltVal val="0"/>
                                          </p:val>
                                        </p:tav>
                                      </p:tavLst>
                                    </p:anim>
                                    <p:animEffect transition="in" filter="fade">
                                      <p:cBhvr>
                                        <p:cTn id="10" dur="1000"/>
                                        <p:tgtEl>
                                          <p:spTgt spid="5">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31" presetClass="entr" presetSubtype="0" fill="hold" nodeType="clickEffect">
                                  <p:stCondLst>
                                    <p:cond delay="0"/>
                                  </p:stCondLst>
                                  <p:childTnLst>
                                    <p:set>
                                      <p:cBhvr>
                                        <p:cTn id="14" dur="1" fill="hold">
                                          <p:stCondLst>
                                            <p:cond delay="0"/>
                                          </p:stCondLst>
                                        </p:cTn>
                                        <p:tgtEl>
                                          <p:spTgt spid="5">
                                            <p:txEl>
                                              <p:pRg st="1" end="1"/>
                                            </p:txEl>
                                          </p:spTgt>
                                        </p:tgtEl>
                                        <p:attrNameLst>
                                          <p:attrName>style.visibility</p:attrName>
                                        </p:attrNameLst>
                                      </p:cBhvr>
                                      <p:to>
                                        <p:strVal val="visible"/>
                                      </p:to>
                                    </p:set>
                                    <p:anim calcmode="lin" valueType="num">
                                      <p:cBhvr>
                                        <p:cTn id="15" dur="1000" fill="hold"/>
                                        <p:tgtEl>
                                          <p:spTgt spid="5">
                                            <p:txEl>
                                              <p:pRg st="1" end="1"/>
                                            </p:txEl>
                                          </p:spTgt>
                                        </p:tgtEl>
                                        <p:attrNameLst>
                                          <p:attrName>ppt_w</p:attrName>
                                        </p:attrNameLst>
                                      </p:cBhvr>
                                      <p:tavLst>
                                        <p:tav tm="0">
                                          <p:val>
                                            <p:fltVal val="0"/>
                                          </p:val>
                                        </p:tav>
                                        <p:tav tm="100000">
                                          <p:val>
                                            <p:strVal val="#ppt_w"/>
                                          </p:val>
                                        </p:tav>
                                      </p:tavLst>
                                    </p:anim>
                                    <p:anim calcmode="lin" valueType="num">
                                      <p:cBhvr>
                                        <p:cTn id="16" dur="1000" fill="hold"/>
                                        <p:tgtEl>
                                          <p:spTgt spid="5">
                                            <p:txEl>
                                              <p:pRg st="1" end="1"/>
                                            </p:txEl>
                                          </p:spTgt>
                                        </p:tgtEl>
                                        <p:attrNameLst>
                                          <p:attrName>ppt_h</p:attrName>
                                        </p:attrNameLst>
                                      </p:cBhvr>
                                      <p:tavLst>
                                        <p:tav tm="0">
                                          <p:val>
                                            <p:fltVal val="0"/>
                                          </p:val>
                                        </p:tav>
                                        <p:tav tm="100000">
                                          <p:val>
                                            <p:strVal val="#ppt_h"/>
                                          </p:val>
                                        </p:tav>
                                      </p:tavLst>
                                    </p:anim>
                                    <p:anim calcmode="lin" valueType="num">
                                      <p:cBhvr>
                                        <p:cTn id="17" dur="1000" fill="hold"/>
                                        <p:tgtEl>
                                          <p:spTgt spid="5">
                                            <p:txEl>
                                              <p:pRg st="1" end="1"/>
                                            </p:txEl>
                                          </p:spTgt>
                                        </p:tgtEl>
                                        <p:attrNameLst>
                                          <p:attrName>style.rotation</p:attrName>
                                        </p:attrNameLst>
                                      </p:cBhvr>
                                      <p:tavLst>
                                        <p:tav tm="0">
                                          <p:val>
                                            <p:fltVal val="90"/>
                                          </p:val>
                                        </p:tav>
                                        <p:tav tm="100000">
                                          <p:val>
                                            <p:fltVal val="0"/>
                                          </p:val>
                                        </p:tav>
                                      </p:tavLst>
                                    </p:anim>
                                    <p:animEffect transition="in" filter="fade">
                                      <p:cBhvr>
                                        <p:cTn id="18" dur="1000"/>
                                        <p:tgtEl>
                                          <p:spTgt spid="5">
                                            <p:txEl>
                                              <p:pRg st="1" end="1"/>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31" presetClass="entr" presetSubtype="0" fill="hold" nodeType="clickEffect">
                                  <p:stCondLst>
                                    <p:cond delay="0"/>
                                  </p:stCondLst>
                                  <p:childTnLst>
                                    <p:set>
                                      <p:cBhvr>
                                        <p:cTn id="22" dur="1" fill="hold">
                                          <p:stCondLst>
                                            <p:cond delay="0"/>
                                          </p:stCondLst>
                                        </p:cTn>
                                        <p:tgtEl>
                                          <p:spTgt spid="5">
                                            <p:txEl>
                                              <p:pRg st="2" end="2"/>
                                            </p:txEl>
                                          </p:spTgt>
                                        </p:tgtEl>
                                        <p:attrNameLst>
                                          <p:attrName>style.visibility</p:attrName>
                                        </p:attrNameLst>
                                      </p:cBhvr>
                                      <p:to>
                                        <p:strVal val="visible"/>
                                      </p:to>
                                    </p:set>
                                    <p:anim calcmode="lin" valueType="num">
                                      <p:cBhvr>
                                        <p:cTn id="23" dur="1000" fill="hold"/>
                                        <p:tgtEl>
                                          <p:spTgt spid="5">
                                            <p:txEl>
                                              <p:pRg st="2" end="2"/>
                                            </p:txEl>
                                          </p:spTgt>
                                        </p:tgtEl>
                                        <p:attrNameLst>
                                          <p:attrName>ppt_w</p:attrName>
                                        </p:attrNameLst>
                                      </p:cBhvr>
                                      <p:tavLst>
                                        <p:tav tm="0">
                                          <p:val>
                                            <p:fltVal val="0"/>
                                          </p:val>
                                        </p:tav>
                                        <p:tav tm="100000">
                                          <p:val>
                                            <p:strVal val="#ppt_w"/>
                                          </p:val>
                                        </p:tav>
                                      </p:tavLst>
                                    </p:anim>
                                    <p:anim calcmode="lin" valueType="num">
                                      <p:cBhvr>
                                        <p:cTn id="24" dur="1000" fill="hold"/>
                                        <p:tgtEl>
                                          <p:spTgt spid="5">
                                            <p:txEl>
                                              <p:pRg st="2" end="2"/>
                                            </p:txEl>
                                          </p:spTgt>
                                        </p:tgtEl>
                                        <p:attrNameLst>
                                          <p:attrName>ppt_h</p:attrName>
                                        </p:attrNameLst>
                                      </p:cBhvr>
                                      <p:tavLst>
                                        <p:tav tm="0">
                                          <p:val>
                                            <p:fltVal val="0"/>
                                          </p:val>
                                        </p:tav>
                                        <p:tav tm="100000">
                                          <p:val>
                                            <p:strVal val="#ppt_h"/>
                                          </p:val>
                                        </p:tav>
                                      </p:tavLst>
                                    </p:anim>
                                    <p:anim calcmode="lin" valueType="num">
                                      <p:cBhvr>
                                        <p:cTn id="25" dur="1000" fill="hold"/>
                                        <p:tgtEl>
                                          <p:spTgt spid="5">
                                            <p:txEl>
                                              <p:pRg st="2" end="2"/>
                                            </p:txEl>
                                          </p:spTgt>
                                        </p:tgtEl>
                                        <p:attrNameLst>
                                          <p:attrName>style.rotation</p:attrName>
                                        </p:attrNameLst>
                                      </p:cBhvr>
                                      <p:tavLst>
                                        <p:tav tm="0">
                                          <p:val>
                                            <p:fltVal val="90"/>
                                          </p:val>
                                        </p:tav>
                                        <p:tav tm="100000">
                                          <p:val>
                                            <p:fltVal val="0"/>
                                          </p:val>
                                        </p:tav>
                                      </p:tavLst>
                                    </p:anim>
                                    <p:animEffect transition="in" filter="fade">
                                      <p:cBhvr>
                                        <p:cTn id="26" dur="1000"/>
                                        <p:tgtEl>
                                          <p:spTgt spid="5">
                                            <p:txEl>
                                              <p:pRg st="2" end="2"/>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31" presetClass="entr" presetSubtype="0" fill="hold" nodeType="clickEffect">
                                  <p:stCondLst>
                                    <p:cond delay="0"/>
                                  </p:stCondLst>
                                  <p:childTnLst>
                                    <p:set>
                                      <p:cBhvr>
                                        <p:cTn id="30" dur="1" fill="hold">
                                          <p:stCondLst>
                                            <p:cond delay="0"/>
                                          </p:stCondLst>
                                        </p:cTn>
                                        <p:tgtEl>
                                          <p:spTgt spid="5">
                                            <p:txEl>
                                              <p:pRg st="3" end="3"/>
                                            </p:txEl>
                                          </p:spTgt>
                                        </p:tgtEl>
                                        <p:attrNameLst>
                                          <p:attrName>style.visibility</p:attrName>
                                        </p:attrNameLst>
                                      </p:cBhvr>
                                      <p:to>
                                        <p:strVal val="visible"/>
                                      </p:to>
                                    </p:set>
                                    <p:anim calcmode="lin" valueType="num">
                                      <p:cBhvr>
                                        <p:cTn id="31" dur="1000" fill="hold"/>
                                        <p:tgtEl>
                                          <p:spTgt spid="5">
                                            <p:txEl>
                                              <p:pRg st="3" end="3"/>
                                            </p:txEl>
                                          </p:spTgt>
                                        </p:tgtEl>
                                        <p:attrNameLst>
                                          <p:attrName>ppt_w</p:attrName>
                                        </p:attrNameLst>
                                      </p:cBhvr>
                                      <p:tavLst>
                                        <p:tav tm="0">
                                          <p:val>
                                            <p:fltVal val="0"/>
                                          </p:val>
                                        </p:tav>
                                        <p:tav tm="100000">
                                          <p:val>
                                            <p:strVal val="#ppt_w"/>
                                          </p:val>
                                        </p:tav>
                                      </p:tavLst>
                                    </p:anim>
                                    <p:anim calcmode="lin" valueType="num">
                                      <p:cBhvr>
                                        <p:cTn id="32" dur="1000" fill="hold"/>
                                        <p:tgtEl>
                                          <p:spTgt spid="5">
                                            <p:txEl>
                                              <p:pRg st="3" end="3"/>
                                            </p:txEl>
                                          </p:spTgt>
                                        </p:tgtEl>
                                        <p:attrNameLst>
                                          <p:attrName>ppt_h</p:attrName>
                                        </p:attrNameLst>
                                      </p:cBhvr>
                                      <p:tavLst>
                                        <p:tav tm="0">
                                          <p:val>
                                            <p:fltVal val="0"/>
                                          </p:val>
                                        </p:tav>
                                        <p:tav tm="100000">
                                          <p:val>
                                            <p:strVal val="#ppt_h"/>
                                          </p:val>
                                        </p:tav>
                                      </p:tavLst>
                                    </p:anim>
                                    <p:anim calcmode="lin" valueType="num">
                                      <p:cBhvr>
                                        <p:cTn id="33" dur="1000" fill="hold"/>
                                        <p:tgtEl>
                                          <p:spTgt spid="5">
                                            <p:txEl>
                                              <p:pRg st="3" end="3"/>
                                            </p:txEl>
                                          </p:spTgt>
                                        </p:tgtEl>
                                        <p:attrNameLst>
                                          <p:attrName>style.rotation</p:attrName>
                                        </p:attrNameLst>
                                      </p:cBhvr>
                                      <p:tavLst>
                                        <p:tav tm="0">
                                          <p:val>
                                            <p:fltVal val="90"/>
                                          </p:val>
                                        </p:tav>
                                        <p:tav tm="100000">
                                          <p:val>
                                            <p:fltVal val="0"/>
                                          </p:val>
                                        </p:tav>
                                      </p:tavLst>
                                    </p:anim>
                                    <p:animEffect transition="in" filter="fade">
                                      <p:cBhvr>
                                        <p:cTn id="34" dur="1000"/>
                                        <p:tgtEl>
                                          <p:spTgt spid="5">
                                            <p:txEl>
                                              <p:pRg st="3" end="3"/>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31" presetClass="entr" presetSubtype="0" fill="hold" nodeType="clickEffect">
                                  <p:stCondLst>
                                    <p:cond delay="0"/>
                                  </p:stCondLst>
                                  <p:childTnLst>
                                    <p:set>
                                      <p:cBhvr>
                                        <p:cTn id="38" dur="1" fill="hold">
                                          <p:stCondLst>
                                            <p:cond delay="0"/>
                                          </p:stCondLst>
                                        </p:cTn>
                                        <p:tgtEl>
                                          <p:spTgt spid="5">
                                            <p:txEl>
                                              <p:pRg st="4" end="4"/>
                                            </p:txEl>
                                          </p:spTgt>
                                        </p:tgtEl>
                                        <p:attrNameLst>
                                          <p:attrName>style.visibility</p:attrName>
                                        </p:attrNameLst>
                                      </p:cBhvr>
                                      <p:to>
                                        <p:strVal val="visible"/>
                                      </p:to>
                                    </p:set>
                                    <p:anim calcmode="lin" valueType="num">
                                      <p:cBhvr>
                                        <p:cTn id="39" dur="1000" fill="hold"/>
                                        <p:tgtEl>
                                          <p:spTgt spid="5">
                                            <p:txEl>
                                              <p:pRg st="4" end="4"/>
                                            </p:txEl>
                                          </p:spTgt>
                                        </p:tgtEl>
                                        <p:attrNameLst>
                                          <p:attrName>ppt_w</p:attrName>
                                        </p:attrNameLst>
                                      </p:cBhvr>
                                      <p:tavLst>
                                        <p:tav tm="0">
                                          <p:val>
                                            <p:fltVal val="0"/>
                                          </p:val>
                                        </p:tav>
                                        <p:tav tm="100000">
                                          <p:val>
                                            <p:strVal val="#ppt_w"/>
                                          </p:val>
                                        </p:tav>
                                      </p:tavLst>
                                    </p:anim>
                                    <p:anim calcmode="lin" valueType="num">
                                      <p:cBhvr>
                                        <p:cTn id="40" dur="1000" fill="hold"/>
                                        <p:tgtEl>
                                          <p:spTgt spid="5">
                                            <p:txEl>
                                              <p:pRg st="4" end="4"/>
                                            </p:txEl>
                                          </p:spTgt>
                                        </p:tgtEl>
                                        <p:attrNameLst>
                                          <p:attrName>ppt_h</p:attrName>
                                        </p:attrNameLst>
                                      </p:cBhvr>
                                      <p:tavLst>
                                        <p:tav tm="0">
                                          <p:val>
                                            <p:fltVal val="0"/>
                                          </p:val>
                                        </p:tav>
                                        <p:tav tm="100000">
                                          <p:val>
                                            <p:strVal val="#ppt_h"/>
                                          </p:val>
                                        </p:tav>
                                      </p:tavLst>
                                    </p:anim>
                                    <p:anim calcmode="lin" valueType="num">
                                      <p:cBhvr>
                                        <p:cTn id="41" dur="1000" fill="hold"/>
                                        <p:tgtEl>
                                          <p:spTgt spid="5">
                                            <p:txEl>
                                              <p:pRg st="4" end="4"/>
                                            </p:txEl>
                                          </p:spTgt>
                                        </p:tgtEl>
                                        <p:attrNameLst>
                                          <p:attrName>style.rotation</p:attrName>
                                        </p:attrNameLst>
                                      </p:cBhvr>
                                      <p:tavLst>
                                        <p:tav tm="0">
                                          <p:val>
                                            <p:fltVal val="90"/>
                                          </p:val>
                                        </p:tav>
                                        <p:tav tm="100000">
                                          <p:val>
                                            <p:fltVal val="0"/>
                                          </p:val>
                                        </p:tav>
                                      </p:tavLst>
                                    </p:anim>
                                    <p:animEffect transition="in" filter="fade">
                                      <p:cBhvr>
                                        <p:cTn id="42" dur="1000"/>
                                        <p:tgtEl>
                                          <p:spTgt spid="5">
                                            <p:txEl>
                                              <p:pRg st="4" end="4"/>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31" presetClass="entr" presetSubtype="0" fill="hold" nodeType="clickEffect">
                                  <p:stCondLst>
                                    <p:cond delay="0"/>
                                  </p:stCondLst>
                                  <p:childTnLst>
                                    <p:set>
                                      <p:cBhvr>
                                        <p:cTn id="46" dur="1" fill="hold">
                                          <p:stCondLst>
                                            <p:cond delay="0"/>
                                          </p:stCondLst>
                                        </p:cTn>
                                        <p:tgtEl>
                                          <p:spTgt spid="5">
                                            <p:txEl>
                                              <p:pRg st="5" end="5"/>
                                            </p:txEl>
                                          </p:spTgt>
                                        </p:tgtEl>
                                        <p:attrNameLst>
                                          <p:attrName>style.visibility</p:attrName>
                                        </p:attrNameLst>
                                      </p:cBhvr>
                                      <p:to>
                                        <p:strVal val="visible"/>
                                      </p:to>
                                    </p:set>
                                    <p:anim calcmode="lin" valueType="num">
                                      <p:cBhvr>
                                        <p:cTn id="47" dur="1000" fill="hold"/>
                                        <p:tgtEl>
                                          <p:spTgt spid="5">
                                            <p:txEl>
                                              <p:pRg st="5" end="5"/>
                                            </p:txEl>
                                          </p:spTgt>
                                        </p:tgtEl>
                                        <p:attrNameLst>
                                          <p:attrName>ppt_w</p:attrName>
                                        </p:attrNameLst>
                                      </p:cBhvr>
                                      <p:tavLst>
                                        <p:tav tm="0">
                                          <p:val>
                                            <p:fltVal val="0"/>
                                          </p:val>
                                        </p:tav>
                                        <p:tav tm="100000">
                                          <p:val>
                                            <p:strVal val="#ppt_w"/>
                                          </p:val>
                                        </p:tav>
                                      </p:tavLst>
                                    </p:anim>
                                    <p:anim calcmode="lin" valueType="num">
                                      <p:cBhvr>
                                        <p:cTn id="48" dur="1000" fill="hold"/>
                                        <p:tgtEl>
                                          <p:spTgt spid="5">
                                            <p:txEl>
                                              <p:pRg st="5" end="5"/>
                                            </p:txEl>
                                          </p:spTgt>
                                        </p:tgtEl>
                                        <p:attrNameLst>
                                          <p:attrName>ppt_h</p:attrName>
                                        </p:attrNameLst>
                                      </p:cBhvr>
                                      <p:tavLst>
                                        <p:tav tm="0">
                                          <p:val>
                                            <p:fltVal val="0"/>
                                          </p:val>
                                        </p:tav>
                                        <p:tav tm="100000">
                                          <p:val>
                                            <p:strVal val="#ppt_h"/>
                                          </p:val>
                                        </p:tav>
                                      </p:tavLst>
                                    </p:anim>
                                    <p:anim calcmode="lin" valueType="num">
                                      <p:cBhvr>
                                        <p:cTn id="49" dur="1000" fill="hold"/>
                                        <p:tgtEl>
                                          <p:spTgt spid="5">
                                            <p:txEl>
                                              <p:pRg st="5" end="5"/>
                                            </p:txEl>
                                          </p:spTgt>
                                        </p:tgtEl>
                                        <p:attrNameLst>
                                          <p:attrName>style.rotation</p:attrName>
                                        </p:attrNameLst>
                                      </p:cBhvr>
                                      <p:tavLst>
                                        <p:tav tm="0">
                                          <p:val>
                                            <p:fltVal val="90"/>
                                          </p:val>
                                        </p:tav>
                                        <p:tav tm="100000">
                                          <p:val>
                                            <p:fltVal val="0"/>
                                          </p:val>
                                        </p:tav>
                                      </p:tavLst>
                                    </p:anim>
                                    <p:animEffect transition="in" filter="fade">
                                      <p:cBhvr>
                                        <p:cTn id="50" dur="1000"/>
                                        <p:tgtEl>
                                          <p:spTgt spid="5">
                                            <p:txEl>
                                              <p:pRg st="5" end="5"/>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31" presetClass="entr" presetSubtype="0" fill="hold" nodeType="clickEffect">
                                  <p:stCondLst>
                                    <p:cond delay="0"/>
                                  </p:stCondLst>
                                  <p:childTnLst>
                                    <p:set>
                                      <p:cBhvr>
                                        <p:cTn id="54" dur="1" fill="hold">
                                          <p:stCondLst>
                                            <p:cond delay="0"/>
                                          </p:stCondLst>
                                        </p:cTn>
                                        <p:tgtEl>
                                          <p:spTgt spid="5">
                                            <p:txEl>
                                              <p:pRg st="6" end="6"/>
                                            </p:txEl>
                                          </p:spTgt>
                                        </p:tgtEl>
                                        <p:attrNameLst>
                                          <p:attrName>style.visibility</p:attrName>
                                        </p:attrNameLst>
                                      </p:cBhvr>
                                      <p:to>
                                        <p:strVal val="visible"/>
                                      </p:to>
                                    </p:set>
                                    <p:anim calcmode="lin" valueType="num">
                                      <p:cBhvr>
                                        <p:cTn id="55" dur="1000" fill="hold"/>
                                        <p:tgtEl>
                                          <p:spTgt spid="5">
                                            <p:txEl>
                                              <p:pRg st="6" end="6"/>
                                            </p:txEl>
                                          </p:spTgt>
                                        </p:tgtEl>
                                        <p:attrNameLst>
                                          <p:attrName>ppt_w</p:attrName>
                                        </p:attrNameLst>
                                      </p:cBhvr>
                                      <p:tavLst>
                                        <p:tav tm="0">
                                          <p:val>
                                            <p:fltVal val="0"/>
                                          </p:val>
                                        </p:tav>
                                        <p:tav tm="100000">
                                          <p:val>
                                            <p:strVal val="#ppt_w"/>
                                          </p:val>
                                        </p:tav>
                                      </p:tavLst>
                                    </p:anim>
                                    <p:anim calcmode="lin" valueType="num">
                                      <p:cBhvr>
                                        <p:cTn id="56" dur="1000" fill="hold"/>
                                        <p:tgtEl>
                                          <p:spTgt spid="5">
                                            <p:txEl>
                                              <p:pRg st="6" end="6"/>
                                            </p:txEl>
                                          </p:spTgt>
                                        </p:tgtEl>
                                        <p:attrNameLst>
                                          <p:attrName>ppt_h</p:attrName>
                                        </p:attrNameLst>
                                      </p:cBhvr>
                                      <p:tavLst>
                                        <p:tav tm="0">
                                          <p:val>
                                            <p:fltVal val="0"/>
                                          </p:val>
                                        </p:tav>
                                        <p:tav tm="100000">
                                          <p:val>
                                            <p:strVal val="#ppt_h"/>
                                          </p:val>
                                        </p:tav>
                                      </p:tavLst>
                                    </p:anim>
                                    <p:anim calcmode="lin" valueType="num">
                                      <p:cBhvr>
                                        <p:cTn id="57" dur="1000" fill="hold"/>
                                        <p:tgtEl>
                                          <p:spTgt spid="5">
                                            <p:txEl>
                                              <p:pRg st="6" end="6"/>
                                            </p:txEl>
                                          </p:spTgt>
                                        </p:tgtEl>
                                        <p:attrNameLst>
                                          <p:attrName>style.rotation</p:attrName>
                                        </p:attrNameLst>
                                      </p:cBhvr>
                                      <p:tavLst>
                                        <p:tav tm="0">
                                          <p:val>
                                            <p:fltVal val="90"/>
                                          </p:val>
                                        </p:tav>
                                        <p:tav tm="100000">
                                          <p:val>
                                            <p:fltVal val="0"/>
                                          </p:val>
                                        </p:tav>
                                      </p:tavLst>
                                    </p:anim>
                                    <p:animEffect transition="in" filter="fade">
                                      <p:cBhvr>
                                        <p:cTn id="58" dur="1000"/>
                                        <p:tgtEl>
                                          <p:spTgt spid="5">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smtClean="0">
                <a:solidFill>
                  <a:srgbClr val="0070C0"/>
                </a:solidFill>
              </a:rPr>
              <a:t>School Support</a:t>
            </a:r>
            <a:endParaRPr lang="en-GB" b="1" dirty="0">
              <a:solidFill>
                <a:srgbClr val="0070C0"/>
              </a:solidFill>
            </a:endParaRPr>
          </a:p>
        </p:txBody>
      </p:sp>
      <p:sp>
        <p:nvSpPr>
          <p:cNvPr id="3" name="Content Placeholder 2"/>
          <p:cNvSpPr>
            <a:spLocks noGrp="1"/>
          </p:cNvSpPr>
          <p:nvPr>
            <p:ph idx="1"/>
          </p:nvPr>
        </p:nvSpPr>
        <p:spPr/>
        <p:txBody>
          <a:bodyPr/>
          <a:lstStyle/>
          <a:p>
            <a:r>
              <a:rPr lang="en-GB" dirty="0" smtClean="0"/>
              <a:t>Discuss essay plans in mentor meetings</a:t>
            </a:r>
          </a:p>
          <a:p>
            <a:r>
              <a:rPr lang="en-GB" dirty="0" smtClean="0"/>
              <a:t>Provide resources – school policies, data, </a:t>
            </a:r>
            <a:r>
              <a:rPr lang="en-GB" dirty="0" err="1" smtClean="0"/>
              <a:t>etc</a:t>
            </a:r>
            <a:endParaRPr lang="en-GB" dirty="0" smtClean="0"/>
          </a:p>
          <a:p>
            <a:r>
              <a:rPr lang="en-GB" dirty="0" smtClean="0"/>
              <a:t>Subject specific resources – journal articles, CPD materials, websites</a:t>
            </a:r>
          </a:p>
          <a:p>
            <a:r>
              <a:rPr lang="en-GB" dirty="0" smtClean="0"/>
              <a:t>Support with time management – time and space to study</a:t>
            </a:r>
          </a:p>
          <a:p>
            <a:r>
              <a:rPr lang="en-GB" dirty="0" smtClean="0"/>
              <a:t>Mock poster presentation</a:t>
            </a:r>
          </a:p>
          <a:p>
            <a:r>
              <a:rPr lang="en-GB" dirty="0" smtClean="0"/>
              <a:t>Proof reading!</a:t>
            </a:r>
            <a:endParaRPr lang="en-GB" dirty="0"/>
          </a:p>
        </p:txBody>
      </p:sp>
    </p:spTree>
    <p:extLst>
      <p:ext uri="{BB962C8B-B14F-4D97-AF65-F5344CB8AC3E}">
        <p14:creationId xmlns:p14="http://schemas.microsoft.com/office/powerpoint/2010/main" val="5121773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randombar(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randombar(horizontal)">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randombar(horizontal)">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4" presetClass="entr" presetSubtype="1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randombar(horizontal)">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4" presetClass="entr" presetSubtype="1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randombar(horizontal)">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4" presetClass="entr" presetSubtype="10" fill="hold" grpId="0"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randombar(horizontal)">
                                      <p:cBhvr>
                                        <p:cTn id="32"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1778" y="1458774"/>
            <a:ext cx="12192000" cy="923330"/>
          </a:xfrm>
          <a:prstGeom prst="rect">
            <a:avLst/>
          </a:prstGeom>
          <a:noFill/>
        </p:spPr>
        <p:txBody>
          <a:bodyPr wrap="squar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en-US" sz="5400" b="1" cap="none"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PGCE Route Map </a:t>
            </a:r>
            <a:r>
              <a:rPr lang="en-US" sz="5400" b="1" cap="none"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2018-19</a:t>
            </a:r>
            <a:endParaRPr lang="en-US" sz="5400" b="1" cap="none"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pic>
        <p:nvPicPr>
          <p:cNvPr id="13314" name="Picture 2" descr="http://doan-hk5-cnpm04.googlecode.com/svn/trunk/Minim/DemoWS_WP7/DemoWS_Server/Resources/LevelIcon/map.png"/>
          <p:cNvPicPr>
            <a:picLocks noChangeAspect="1" noChangeArrowheads="1"/>
          </p:cNvPicPr>
          <p:nvPr/>
        </p:nvPicPr>
        <p:blipFill>
          <a:blip r:embed="rId2" cstate="print"/>
          <a:srcRect/>
          <a:stretch>
            <a:fillRect/>
          </a:stretch>
        </p:blipFill>
        <p:spPr bwMode="auto">
          <a:xfrm>
            <a:off x="3785197" y="2323946"/>
            <a:ext cx="4625162" cy="4625163"/>
          </a:xfrm>
          <a:prstGeom prst="rect">
            <a:avLst/>
          </a:prstGeom>
          <a:noFill/>
        </p:spPr>
      </p:pic>
    </p:spTree>
    <p:extLst>
      <p:ext uri="{BB962C8B-B14F-4D97-AF65-F5344CB8AC3E}">
        <p14:creationId xmlns:p14="http://schemas.microsoft.com/office/powerpoint/2010/main" val="153109171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Proof reading</a:t>
            </a:r>
            <a:endParaRPr lang="en-GB" dirty="0"/>
          </a:p>
        </p:txBody>
      </p:sp>
      <p:sp>
        <p:nvSpPr>
          <p:cNvPr id="3" name="Content Placeholder 2"/>
          <p:cNvSpPr>
            <a:spLocks noGrp="1"/>
          </p:cNvSpPr>
          <p:nvPr>
            <p:ph idx="1"/>
          </p:nvPr>
        </p:nvSpPr>
        <p:spPr/>
        <p:txBody>
          <a:bodyPr/>
          <a:lstStyle/>
          <a:p>
            <a:r>
              <a:rPr lang="en-GB" sz="2400" dirty="0"/>
              <a:t>The University considers it acceptable for </a:t>
            </a:r>
            <a:r>
              <a:rPr lang="en-GB" sz="2400" dirty="0" smtClean="0"/>
              <a:t>proof-readers </a:t>
            </a:r>
            <a:r>
              <a:rPr lang="en-GB" sz="2400" dirty="0"/>
              <a:t>to identify, but not make corrections to:</a:t>
            </a:r>
          </a:p>
          <a:p>
            <a:pPr lvl="1"/>
            <a:r>
              <a:rPr lang="en-GB" sz="2000" dirty="0"/>
              <a:t>common typographical, spelling or punctuation errors;</a:t>
            </a:r>
          </a:p>
          <a:p>
            <a:pPr lvl="1"/>
            <a:r>
              <a:rPr lang="en-GB" sz="2000" dirty="0"/>
              <a:t>formatting and layout errors and inconsistencies such as page numbers, line spacing, font size, headers and footers;</a:t>
            </a:r>
          </a:p>
          <a:p>
            <a:pPr lvl="1"/>
            <a:r>
              <a:rPr lang="en-GB" sz="2000" dirty="0"/>
              <a:t>grammatical and syntactical errors and anomalies;</a:t>
            </a:r>
          </a:p>
          <a:p>
            <a:pPr lvl="1"/>
            <a:r>
              <a:rPr lang="en-GB" sz="2000" dirty="0"/>
              <a:t>lexical repetition or omissions</a:t>
            </a:r>
            <a:r>
              <a:rPr lang="en-GB" sz="2000" dirty="0" smtClean="0"/>
              <a:t>; sections </a:t>
            </a:r>
            <a:r>
              <a:rPr lang="en-GB" sz="2000" dirty="0"/>
              <a:t>of text where the meaning is ambiguous</a:t>
            </a:r>
            <a:r>
              <a:rPr lang="en-GB" sz="2000" dirty="0" smtClean="0"/>
              <a:t>; minor </a:t>
            </a:r>
            <a:r>
              <a:rPr lang="en-GB" sz="2000" dirty="0"/>
              <a:t>formatting errors in referencing (for consistency and order);</a:t>
            </a:r>
          </a:p>
          <a:p>
            <a:pPr lvl="1"/>
            <a:r>
              <a:rPr lang="en-GB" sz="2000" dirty="0"/>
              <a:t>errors in the labelling of diagrams, charts and figures</a:t>
            </a:r>
            <a:r>
              <a:rPr lang="en-GB" sz="2000" dirty="0" smtClean="0"/>
              <a:t>.</a:t>
            </a:r>
            <a:endParaRPr lang="en-GB" dirty="0" smtClean="0"/>
          </a:p>
          <a:p>
            <a:pPr marL="0" indent="0">
              <a:buNone/>
            </a:pPr>
            <a:r>
              <a:rPr lang="en-GB" sz="2400" dirty="0" smtClean="0">
                <a:hlinkClick r:id="rId2"/>
              </a:rPr>
              <a:t>proofreading</a:t>
            </a:r>
            <a:endParaRPr lang="en-GB" sz="2400" dirty="0"/>
          </a:p>
        </p:txBody>
      </p:sp>
    </p:spTree>
    <p:extLst>
      <p:ext uri="{BB962C8B-B14F-4D97-AF65-F5344CB8AC3E}">
        <p14:creationId xmlns:p14="http://schemas.microsoft.com/office/powerpoint/2010/main" val="246796949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Proof reading</a:t>
            </a:r>
          </a:p>
        </p:txBody>
      </p:sp>
      <p:sp>
        <p:nvSpPr>
          <p:cNvPr id="3" name="Content Placeholder 2"/>
          <p:cNvSpPr>
            <a:spLocks noGrp="1"/>
          </p:cNvSpPr>
          <p:nvPr>
            <p:ph idx="1"/>
          </p:nvPr>
        </p:nvSpPr>
        <p:spPr/>
        <p:txBody>
          <a:bodyPr/>
          <a:lstStyle/>
          <a:p>
            <a:r>
              <a:rPr lang="en-GB" sz="2400" dirty="0"/>
              <a:t>The University does not consider it acceptable practice for </a:t>
            </a:r>
            <a:r>
              <a:rPr lang="en-GB" sz="2400" dirty="0" smtClean="0"/>
              <a:t>proof-readers </a:t>
            </a:r>
            <a:r>
              <a:rPr lang="en-GB" sz="2400" dirty="0"/>
              <a:t>to amend existing content – whether through addition or reduction and, in particular, it prohibits </a:t>
            </a:r>
            <a:r>
              <a:rPr lang="en-GB" sz="2400" dirty="0" smtClean="0"/>
              <a:t>proof-readers </a:t>
            </a:r>
            <a:r>
              <a:rPr lang="en-GB" sz="2400" dirty="0"/>
              <a:t>to:</a:t>
            </a:r>
          </a:p>
          <a:p>
            <a:pPr lvl="1"/>
            <a:r>
              <a:rPr lang="en-GB" sz="2000" dirty="0"/>
              <a:t>Rewrite content where meaning is ambiguous;</a:t>
            </a:r>
          </a:p>
          <a:p>
            <a:pPr lvl="1"/>
            <a:r>
              <a:rPr lang="en-GB" sz="2000" dirty="0"/>
              <a:t>Add to existing content;</a:t>
            </a:r>
          </a:p>
          <a:p>
            <a:pPr lvl="1"/>
            <a:r>
              <a:rPr lang="en-GB" sz="2000" dirty="0"/>
              <a:t>Alter argument or logic where faulty</a:t>
            </a:r>
            <a:r>
              <a:rPr lang="en-GB" sz="2000" dirty="0" smtClean="0"/>
              <a:t>; Re-arrange </a:t>
            </a:r>
            <a:r>
              <a:rPr lang="en-GB" sz="2000" dirty="0"/>
              <a:t>or re-order sentences to enhance structure or argument;</a:t>
            </a:r>
          </a:p>
          <a:p>
            <a:pPr lvl="1"/>
            <a:r>
              <a:rPr lang="en-GB" sz="2000" dirty="0"/>
              <a:t>Implement or alter a referencing system or add to references;</a:t>
            </a:r>
          </a:p>
          <a:p>
            <a:pPr lvl="1"/>
            <a:r>
              <a:rPr lang="en-GB" sz="2000" dirty="0"/>
              <a:t>Check or correct facts, data calculations, formulae or equations;</a:t>
            </a:r>
          </a:p>
          <a:p>
            <a:pPr lvl="1"/>
            <a:r>
              <a:rPr lang="en-GB" sz="2000" dirty="0"/>
              <a:t>Translate text drafted by students, noting that this does not prohibit translation of source material as long as it is properly referenced.</a:t>
            </a:r>
          </a:p>
          <a:p>
            <a:endParaRPr lang="en-GB" dirty="0"/>
          </a:p>
        </p:txBody>
      </p:sp>
    </p:spTree>
    <p:extLst>
      <p:ext uri="{BB962C8B-B14F-4D97-AF65-F5344CB8AC3E}">
        <p14:creationId xmlns:p14="http://schemas.microsoft.com/office/powerpoint/2010/main" val="1990833408"/>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GB" sz="4400" dirty="0" smtClean="0">
                <a:solidFill>
                  <a:srgbClr val="0070C0"/>
                </a:solidFill>
              </a:rPr>
              <a:t/>
            </a:r>
            <a:br>
              <a:rPr lang="en-GB" sz="4400" dirty="0" smtClean="0">
                <a:solidFill>
                  <a:srgbClr val="0070C0"/>
                </a:solidFill>
              </a:rPr>
            </a:br>
            <a:r>
              <a:rPr lang="en-GB" sz="4400" dirty="0">
                <a:solidFill>
                  <a:srgbClr val="0070C0"/>
                </a:solidFill>
              </a:rPr>
              <a:t/>
            </a:r>
            <a:br>
              <a:rPr lang="en-GB" sz="4400" dirty="0">
                <a:solidFill>
                  <a:srgbClr val="0070C0"/>
                </a:solidFill>
              </a:rPr>
            </a:br>
            <a:r>
              <a:rPr lang="en-GB" sz="4400" dirty="0" smtClean="0">
                <a:solidFill>
                  <a:srgbClr val="0070C0"/>
                </a:solidFill>
              </a:rPr>
              <a:t>How can we support you to support them?</a:t>
            </a:r>
            <a:endParaRPr lang="en-GB" sz="4400" dirty="0">
              <a:solidFill>
                <a:srgbClr val="0070C0"/>
              </a:solidFill>
            </a:endParaRPr>
          </a:p>
        </p:txBody>
      </p:sp>
      <p:sp>
        <p:nvSpPr>
          <p:cNvPr id="5" name="Text Placeholder 4"/>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18353842"/>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GB" dirty="0" smtClean="0"/>
              <a:t>Introduction (Maths)</a:t>
            </a:r>
            <a:endParaRPr lang="en-GB" dirty="0"/>
          </a:p>
        </p:txBody>
      </p:sp>
      <p:sp>
        <p:nvSpPr>
          <p:cNvPr id="5" name="Content Placeholder 4"/>
          <p:cNvSpPr>
            <a:spLocks noGrp="1"/>
          </p:cNvSpPr>
          <p:nvPr>
            <p:ph idx="1"/>
          </p:nvPr>
        </p:nvSpPr>
        <p:spPr/>
        <p:txBody>
          <a:bodyPr>
            <a:normAutofit fontScale="77500" lnSpcReduction="20000"/>
          </a:bodyPr>
          <a:lstStyle/>
          <a:p>
            <a:r>
              <a:rPr lang="en-GB" dirty="0">
                <a:solidFill>
                  <a:srgbClr val="FF0000"/>
                </a:solidFill>
              </a:rPr>
              <a:t>This paper discusses the implications of current theories of cognitive development on mathematics education. </a:t>
            </a:r>
            <a:r>
              <a:rPr lang="en-GB" dirty="0">
                <a:solidFill>
                  <a:schemeClr val="accent6">
                    <a:lumMod val="75000"/>
                  </a:schemeClr>
                </a:solidFill>
              </a:rPr>
              <a:t>Research in this area has, to some extent, accepted constructivist theories as suitable for exploring how mathematics learning takes place and how best to support students’ cognitive development. </a:t>
            </a:r>
            <a:r>
              <a:rPr lang="en-GB" dirty="0">
                <a:solidFill>
                  <a:srgbClr val="00B050"/>
                </a:solidFill>
              </a:rPr>
              <a:t>This is not to say that other theories, including behaviourism, do not have a role to play; however, it seems that mathematics education has focused less on researching the latter and has left studies adopting a behaviourist approach to other areas such as psychology</a:t>
            </a:r>
            <a:r>
              <a:rPr lang="en-GB" dirty="0">
                <a:solidFill>
                  <a:schemeClr val="accent1">
                    <a:lumMod val="50000"/>
                  </a:schemeClr>
                </a:solidFill>
              </a:rPr>
              <a:t>. </a:t>
            </a:r>
            <a:r>
              <a:rPr lang="en-GB" dirty="0">
                <a:solidFill>
                  <a:srgbClr val="00B0F0"/>
                </a:solidFill>
              </a:rPr>
              <a:t>Consequently, the main focus here is on constructivist approaches that have influenced the teaching and learning of mathematics </a:t>
            </a:r>
            <a:r>
              <a:rPr lang="en-GB" dirty="0">
                <a:solidFill>
                  <a:srgbClr val="FF0000"/>
                </a:solidFill>
              </a:rPr>
              <a:t>After a discussion contrasting behaviourist and constructivist theories in the next section, this paper proceeds consider the work of two constructivist theorists – Piaget and Vygotsky –  whose work has shaped the way mathematics is taught nowadays. </a:t>
            </a:r>
          </a:p>
          <a:p>
            <a:endParaRPr lang="en-GB" dirty="0"/>
          </a:p>
        </p:txBody>
      </p:sp>
    </p:spTree>
    <p:extLst>
      <p:ext uri="{BB962C8B-B14F-4D97-AF65-F5344CB8AC3E}">
        <p14:creationId xmlns:p14="http://schemas.microsoft.com/office/powerpoint/2010/main" val="162577152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
            </a:r>
            <a:br>
              <a:rPr lang="en-GB" dirty="0" smtClean="0"/>
            </a:br>
            <a:r>
              <a:rPr lang="en-GB" dirty="0" smtClean="0"/>
              <a:t>Theory</a:t>
            </a:r>
            <a:r>
              <a:rPr lang="en-GB" dirty="0"/>
              <a:t>: Multiple Intelligences (Music)</a:t>
            </a:r>
            <a:br>
              <a:rPr lang="en-GB" dirty="0"/>
            </a:br>
            <a:endParaRPr lang="en-GB" dirty="0"/>
          </a:p>
        </p:txBody>
      </p:sp>
      <p:sp>
        <p:nvSpPr>
          <p:cNvPr id="3" name="Content Placeholder 2"/>
          <p:cNvSpPr>
            <a:spLocks noGrp="1"/>
          </p:cNvSpPr>
          <p:nvPr>
            <p:ph idx="1"/>
          </p:nvPr>
        </p:nvSpPr>
        <p:spPr/>
        <p:txBody>
          <a:bodyPr>
            <a:normAutofit fontScale="77500" lnSpcReduction="20000"/>
          </a:bodyPr>
          <a:lstStyle/>
          <a:p>
            <a:pPr marL="0" indent="0">
              <a:buNone/>
            </a:pPr>
            <a:r>
              <a:rPr lang="en-GB" dirty="0">
                <a:solidFill>
                  <a:srgbClr val="FF0000"/>
                </a:solidFill>
              </a:rPr>
              <a:t>The way in which we digest, store and use information is said to vary dramatically from one person to another. For many people, there is no one way to which we learn. These ideas form the basis of Howard Gardner’s theory of ‘multiple intelligences’ (MI). Gardner’s studies bring to light the idea that people do not have a ‘general intelligence’; a term coined by </a:t>
            </a:r>
            <a:r>
              <a:rPr lang="en-GB" dirty="0" err="1">
                <a:solidFill>
                  <a:srgbClr val="FF0000"/>
                </a:solidFill>
              </a:rPr>
              <a:t>Thurstone</a:t>
            </a:r>
            <a:r>
              <a:rPr lang="en-GB" dirty="0">
                <a:solidFill>
                  <a:srgbClr val="FF0000"/>
                </a:solidFill>
              </a:rPr>
              <a:t> and Spearman when developing the IQ theory, but are defined by several intelligences. Gardener (1983, 1993) identifies nine main types of intelligences; two of these can be closely linked to Music and are vital in the teaching and learning of the subject. </a:t>
            </a:r>
            <a:endParaRPr lang="en-GB" dirty="0"/>
          </a:p>
          <a:p>
            <a:pPr marL="0" indent="0">
              <a:buNone/>
            </a:pPr>
            <a:r>
              <a:rPr lang="en-GB" dirty="0">
                <a:solidFill>
                  <a:srgbClr val="00B050"/>
                </a:solidFill>
              </a:rPr>
              <a:t>‘Musical/Rhythmic Intelligence’ is simply and fundamentally the appreciation and understanding of music. Individuals with this intelligence will think in sounds, rhythm and patterns and will have a particular gift for producing music. It is likely they will have a natural ear for sound, for example, they will quickly be able to understand the tonality of a piece of music (major or minor tones) and associate this with a particular emotion.</a:t>
            </a:r>
          </a:p>
          <a:p>
            <a:pPr marL="0" indent="0">
              <a:buNone/>
            </a:pPr>
            <a:endParaRPr lang="en-GB" dirty="0"/>
          </a:p>
        </p:txBody>
      </p:sp>
    </p:spTree>
    <p:extLst>
      <p:ext uri="{BB962C8B-B14F-4D97-AF65-F5344CB8AC3E}">
        <p14:creationId xmlns:p14="http://schemas.microsoft.com/office/powerpoint/2010/main" val="204927597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
            </a:r>
            <a:br>
              <a:rPr lang="en-GB" dirty="0" smtClean="0"/>
            </a:br>
            <a:r>
              <a:rPr lang="en-GB" dirty="0" smtClean="0"/>
              <a:t>Piaget’s </a:t>
            </a:r>
            <a:r>
              <a:rPr lang="en-GB" dirty="0"/>
              <a:t>Maturational Theory (PE)</a:t>
            </a:r>
            <a:br>
              <a:rPr lang="en-GB" dirty="0"/>
            </a:br>
            <a:endParaRPr lang="en-GB" dirty="0"/>
          </a:p>
        </p:txBody>
      </p:sp>
      <p:sp>
        <p:nvSpPr>
          <p:cNvPr id="3" name="Content Placeholder 2"/>
          <p:cNvSpPr>
            <a:spLocks noGrp="1"/>
          </p:cNvSpPr>
          <p:nvPr>
            <p:ph idx="1"/>
          </p:nvPr>
        </p:nvSpPr>
        <p:spPr/>
        <p:txBody>
          <a:bodyPr>
            <a:normAutofit fontScale="62500" lnSpcReduction="20000"/>
          </a:bodyPr>
          <a:lstStyle/>
          <a:p>
            <a:pPr marL="0" indent="0">
              <a:buNone/>
            </a:pPr>
            <a:r>
              <a:rPr lang="en-GB" dirty="0">
                <a:solidFill>
                  <a:srgbClr val="FF0000"/>
                </a:solidFill>
              </a:rPr>
              <a:t>Piaget distinctly expressed the need for developmentally appropriate education which is consistent with an individual’s physical and cognitive abilities. </a:t>
            </a:r>
            <a:r>
              <a:rPr lang="en-GB" dirty="0">
                <a:solidFill>
                  <a:srgbClr val="00B050"/>
                </a:solidFill>
              </a:rPr>
              <a:t>Therefore, in a PE lesson, a teacher would not introduce the complex theoretical concepts and definitions of the circulatory system or respiratory system to a year 7 group. Instead, the teacher would teach this to an older group, as they are said to have reached an appropriate stage of cognitive development.  Furthermore, developmentally appropriate activities exist to help, not hinder children’s cognitive development. With reference to the Formal Operational stage, a PE teacher could present students with a proposed problem, allowing them to plan an organised approach to solving the problem in small groups. The importance of children being active in learning activities is another important message which can be taken from the Piaget’s constructivist learning theory. Therefore, instead of adopting a didactic teaching approach, a PE teacher could utilise the guided discovery approach when teaching tactics. For example, instead of dictating to pupils which tactics they should select and apply in a competitive game of netball, the teacher could first allow pupils to actively experiment with their own ideas, allowing them to interact with their environment.</a:t>
            </a:r>
            <a:r>
              <a:rPr lang="en-GB" dirty="0"/>
              <a:t> </a:t>
            </a:r>
            <a:r>
              <a:rPr lang="en-GB" dirty="0">
                <a:solidFill>
                  <a:srgbClr val="7030A0"/>
                </a:solidFill>
              </a:rPr>
              <a:t>Although Piaget’s theory is well-known within the field of education, it has also been subject to much criticism for underestimating children’s abilities (Miller 2011).  A child’s developmental stage is not solely restricted to an individual’s age as individual’s progress at different rates (Berk 2004). Moreover, Piaget has also received criticism for failing to consider the social nature of cognitive development.</a:t>
            </a:r>
          </a:p>
          <a:p>
            <a:endParaRPr lang="en-GB" dirty="0"/>
          </a:p>
        </p:txBody>
      </p:sp>
    </p:spTree>
    <p:extLst>
      <p:ext uri="{BB962C8B-B14F-4D97-AF65-F5344CB8AC3E}">
        <p14:creationId xmlns:p14="http://schemas.microsoft.com/office/powerpoint/2010/main" val="79827133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Gardner vs Bandura (English)</a:t>
            </a:r>
          </a:p>
        </p:txBody>
      </p:sp>
      <p:sp>
        <p:nvSpPr>
          <p:cNvPr id="3" name="Content Placeholder 2"/>
          <p:cNvSpPr>
            <a:spLocks noGrp="1"/>
          </p:cNvSpPr>
          <p:nvPr>
            <p:ph idx="1"/>
          </p:nvPr>
        </p:nvSpPr>
        <p:spPr/>
        <p:txBody>
          <a:bodyPr>
            <a:normAutofit fontScale="70000" lnSpcReduction="20000"/>
          </a:bodyPr>
          <a:lstStyle/>
          <a:p>
            <a:pPr marL="0" indent="0">
              <a:buNone/>
            </a:pPr>
            <a:r>
              <a:rPr lang="en-GB" dirty="0">
                <a:solidFill>
                  <a:srgbClr val="FF0000"/>
                </a:solidFill>
              </a:rPr>
              <a:t>Gardner has made the case for a wider array of ways to assess students, arguing that ‘the broad spectrum of students… would be better served if disciplines could be… assessed through a variety of means’ (Gardner 1991b, p.13)[…] </a:t>
            </a:r>
            <a:r>
              <a:rPr lang="en-GB" dirty="0">
                <a:solidFill>
                  <a:srgbClr val="7030A0"/>
                </a:solidFill>
              </a:rPr>
              <a:t>While the application of MI theory into classroom practice can go some way to increasing student attainment, it does not make students aware of the academic standards that are expected of them. This could be addressed by applying Albert Bandura’s social learning theory. In contrast to Gardner, Bandura calls for a more teacher-centred approach , claiming that children learn by mimicking others (Bratcher 2012). </a:t>
            </a:r>
            <a:r>
              <a:rPr lang="en-GB" dirty="0">
                <a:solidFill>
                  <a:srgbClr val="00B050"/>
                </a:solidFill>
              </a:rPr>
              <a:t>If we apply this to a school context, this would translate to children learning by mimicking the teacher. If we take this to be true, then it places far greater emphasis on teacher instruction. </a:t>
            </a:r>
            <a:r>
              <a:rPr lang="en-GB" dirty="0">
                <a:solidFill>
                  <a:srgbClr val="FF0000"/>
                </a:solidFill>
              </a:rPr>
              <a:t>Suzanne Bratcher (2012) has cited the importance of modelling when it comes to teaching writing, arguing that it helps students better understand 'the writer's process of thinking and questioning and decision making' (Bratcher 2004, p.177).</a:t>
            </a:r>
            <a:r>
              <a:rPr lang="en-GB" dirty="0"/>
              <a:t> </a:t>
            </a:r>
            <a:r>
              <a:rPr lang="en-GB" dirty="0">
                <a:solidFill>
                  <a:srgbClr val="7030A0"/>
                </a:solidFill>
              </a:rPr>
              <a:t>Taking Bratcher’s findings further, one finds multiple ways to apply Bandura’s theory […]</a:t>
            </a:r>
          </a:p>
          <a:p>
            <a:pPr marL="0" indent="0">
              <a:buNone/>
            </a:pPr>
            <a:endParaRPr lang="en-GB" dirty="0"/>
          </a:p>
        </p:txBody>
      </p:sp>
    </p:spTree>
    <p:extLst>
      <p:ext uri="{BB962C8B-B14F-4D97-AF65-F5344CB8AC3E}">
        <p14:creationId xmlns:p14="http://schemas.microsoft.com/office/powerpoint/2010/main" val="45905632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Conclusion (History)</a:t>
            </a:r>
          </a:p>
        </p:txBody>
      </p:sp>
      <p:sp>
        <p:nvSpPr>
          <p:cNvPr id="3" name="Content Placeholder 2"/>
          <p:cNvSpPr>
            <a:spLocks noGrp="1"/>
          </p:cNvSpPr>
          <p:nvPr>
            <p:ph idx="1"/>
          </p:nvPr>
        </p:nvSpPr>
        <p:spPr/>
        <p:txBody>
          <a:bodyPr>
            <a:normAutofit fontScale="70000" lnSpcReduction="20000"/>
          </a:bodyPr>
          <a:lstStyle/>
          <a:p>
            <a:pPr marL="0" indent="0">
              <a:buNone/>
            </a:pPr>
            <a:r>
              <a:rPr lang="en-GB" dirty="0">
                <a:solidFill>
                  <a:srgbClr val="FF0000"/>
                </a:solidFill>
              </a:rPr>
              <a:t>To conclude, it is possible to see in this study the formative contributions of these theories to the field in terms of child development, cognitive function and pedagogy. </a:t>
            </a:r>
            <a:r>
              <a:rPr lang="en-GB" dirty="0">
                <a:solidFill>
                  <a:schemeClr val="accent6">
                    <a:lumMod val="75000"/>
                  </a:schemeClr>
                </a:solidFill>
              </a:rPr>
              <a:t>Yet, naturally one model is seemingly better suited to the practice of History teaching, particularly Vygotsky’s social-cultural theory. </a:t>
            </a:r>
            <a:r>
              <a:rPr lang="en-GB" dirty="0">
                <a:solidFill>
                  <a:srgbClr val="FF0000"/>
                </a:solidFill>
              </a:rPr>
              <a:t>The main tenet of the theory centres on the interactional relationship between teacher and student, which compliments the increasingly collaborative nature of the historical discipline itself. </a:t>
            </a:r>
            <a:r>
              <a:rPr lang="en-GB" dirty="0">
                <a:solidFill>
                  <a:srgbClr val="00B050"/>
                </a:solidFill>
              </a:rPr>
              <a:t>The sense of shared learning that can be wholly student-centred not only piques the interests of the individuals, but also allows for the careful fostering and support of the student’s thinking. Whilst this might be a heavy task to carry out for whole lessons, it is possible to differentiate instruction that responds to the needs of the learner and pushes them to the edge of the proximal zone of development. Through careful mediation, students may become confident in the use of their own knowledge and begin to eventually exercise independent thought, which can be attested to in my observation of this practice in schools. Within this framework, scaffolding acts as practical and effective pedagogical device to facilitate the learning process. </a:t>
            </a:r>
          </a:p>
          <a:p>
            <a:pPr marL="0" indent="0">
              <a:buNone/>
            </a:pPr>
            <a:endParaRPr lang="en-GB" dirty="0"/>
          </a:p>
        </p:txBody>
      </p:sp>
    </p:spTree>
    <p:extLst>
      <p:ext uri="{BB962C8B-B14F-4D97-AF65-F5344CB8AC3E}">
        <p14:creationId xmlns:p14="http://schemas.microsoft.com/office/powerpoint/2010/main" val="24677881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2313090"/>
            <a:ext cx="12192000" cy="3046988"/>
          </a:xfrm>
          <a:prstGeom prst="rect">
            <a:avLst/>
          </a:prstGeom>
          <a:noFill/>
        </p:spPr>
        <p:txBody>
          <a:bodyPr wrap="squar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en-US" sz="9600" b="1" cap="none"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Thank you</a:t>
            </a:r>
          </a:p>
          <a:p>
            <a:pPr algn="ctr"/>
            <a:r>
              <a:rPr lang="en-US" sz="9600" b="1" cap="none"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Any questions?</a:t>
            </a:r>
          </a:p>
        </p:txBody>
      </p:sp>
    </p:spTree>
    <p:extLst>
      <p:ext uri="{BB962C8B-B14F-4D97-AF65-F5344CB8AC3E}">
        <p14:creationId xmlns:p14="http://schemas.microsoft.com/office/powerpoint/2010/main" val="230076392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03767" y="679111"/>
            <a:ext cx="10363200" cy="1362075"/>
          </a:xfrm>
        </p:spPr>
        <p:txBody>
          <a:bodyPr/>
          <a:lstStyle/>
          <a:p>
            <a:r>
              <a:rPr lang="en-GB" dirty="0">
                <a:solidFill>
                  <a:srgbClr val="0070C0"/>
                </a:solidFill>
              </a:rPr>
              <a:t>PG Assessment Structure</a:t>
            </a:r>
          </a:p>
        </p:txBody>
      </p:sp>
      <p:sp>
        <p:nvSpPr>
          <p:cNvPr id="6" name="Rectangle 5"/>
          <p:cNvSpPr/>
          <p:nvPr/>
        </p:nvSpPr>
        <p:spPr>
          <a:xfrm>
            <a:off x="3184325" y="1902208"/>
            <a:ext cx="2273417" cy="1453053"/>
          </a:xfrm>
          <a:prstGeom prst="rect">
            <a:avLst/>
          </a:prstGeom>
          <a:solidFill>
            <a:srgbClr val="4F81BD"/>
          </a:solidFill>
          <a:ln w="25400" cap="flat" cmpd="sng" algn="ctr">
            <a:solidFill>
              <a:srgbClr val="4F81BD">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prstClr val="white"/>
              </a:solidFill>
              <a:effectLst/>
              <a:uLnTx/>
              <a:uFillTx/>
              <a:latin typeface="Calibri"/>
              <a:ea typeface="+mn-ea"/>
              <a:cs typeface="+mn-cs"/>
            </a:endParaRPr>
          </a:p>
        </p:txBody>
      </p:sp>
      <p:sp>
        <p:nvSpPr>
          <p:cNvPr id="7" name="Rectangle 6"/>
          <p:cNvSpPr/>
          <p:nvPr/>
        </p:nvSpPr>
        <p:spPr>
          <a:xfrm>
            <a:off x="5681161" y="1900374"/>
            <a:ext cx="2439382" cy="1445347"/>
          </a:xfrm>
          <a:prstGeom prst="rect">
            <a:avLst/>
          </a:prstGeom>
          <a:solidFill>
            <a:srgbClr val="CD7371"/>
          </a:solidFill>
          <a:ln w="25400" cap="flat" cmpd="sng" algn="ctr">
            <a:solidFill>
              <a:srgbClr val="C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prstClr val="white"/>
              </a:solidFill>
              <a:effectLst/>
              <a:uLnTx/>
              <a:uFillTx/>
              <a:latin typeface="Calibri"/>
              <a:ea typeface="+mn-ea"/>
              <a:cs typeface="+mn-cs"/>
            </a:endParaRPr>
          </a:p>
        </p:txBody>
      </p:sp>
      <p:sp>
        <p:nvSpPr>
          <p:cNvPr id="8" name="TextBox 7"/>
          <p:cNvSpPr txBox="1"/>
          <p:nvPr/>
        </p:nvSpPr>
        <p:spPr>
          <a:xfrm>
            <a:off x="3197406" y="1842511"/>
            <a:ext cx="2309876" cy="1569660"/>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2400" b="1" i="0" u="none" strike="noStrike" kern="0" cap="none" spc="0" normalizeH="0" baseline="0" noProof="0" dirty="0">
                <a:ln>
                  <a:noFill/>
                </a:ln>
                <a:solidFill>
                  <a:prstClr val="white"/>
                </a:solidFill>
                <a:effectLst/>
                <a:uLnTx/>
                <a:uFillTx/>
                <a:latin typeface="Calibri" pitchFamily="34" charset="0"/>
              </a:rPr>
              <a:t>“Reflective</a:t>
            </a:r>
            <a:r>
              <a:rPr kumimoji="0" lang="en-GB" sz="2400" b="1" i="0" u="none" strike="noStrike" kern="0" cap="none" spc="0" normalizeH="0" noProof="0" dirty="0">
                <a:ln>
                  <a:noFill/>
                </a:ln>
                <a:solidFill>
                  <a:prstClr val="white"/>
                </a:solidFill>
                <a:effectLst/>
                <a:uLnTx/>
                <a:uFillTx/>
                <a:latin typeface="Calibri" pitchFamily="34" charset="0"/>
              </a:rPr>
              <a:t> </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2400" b="1" i="0" u="none" strike="noStrike" kern="0" cap="none" spc="0" normalizeH="0" baseline="0" noProof="0" dirty="0">
                <a:ln>
                  <a:noFill/>
                </a:ln>
                <a:solidFill>
                  <a:prstClr val="white"/>
                </a:solidFill>
                <a:effectLst/>
                <a:uLnTx/>
                <a:uFillTx/>
                <a:latin typeface="Calibri" pitchFamily="34" charset="0"/>
              </a:rPr>
              <a:t>Practice” </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2400" b="1" i="0" u="none" strike="noStrike" kern="0" cap="none" spc="0" normalizeH="0" baseline="0" noProof="0" dirty="0">
                <a:ln>
                  <a:noFill/>
                </a:ln>
                <a:solidFill>
                  <a:prstClr val="white"/>
                </a:solidFill>
                <a:effectLst/>
                <a:uLnTx/>
                <a:uFillTx/>
                <a:latin typeface="Calibri" pitchFamily="34" charset="0"/>
              </a:rPr>
              <a:t>IE9J1</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2400" b="1" i="0" u="none" strike="noStrike" kern="0" cap="none" spc="0" normalizeH="0" baseline="0" noProof="0" dirty="0">
                <a:ln>
                  <a:noFill/>
                </a:ln>
                <a:solidFill>
                  <a:prstClr val="white"/>
                </a:solidFill>
                <a:effectLst/>
                <a:uLnTx/>
                <a:uFillTx/>
                <a:latin typeface="Calibri" pitchFamily="34" charset="0"/>
              </a:rPr>
              <a:t>30 CATS (7)</a:t>
            </a:r>
          </a:p>
        </p:txBody>
      </p:sp>
      <p:sp>
        <p:nvSpPr>
          <p:cNvPr id="9" name="Rectangle 8"/>
          <p:cNvSpPr/>
          <p:nvPr/>
        </p:nvSpPr>
        <p:spPr>
          <a:xfrm>
            <a:off x="704674" y="1902208"/>
            <a:ext cx="2273417" cy="1450266"/>
          </a:xfrm>
          <a:prstGeom prst="rect">
            <a:avLst/>
          </a:prstGeom>
          <a:solidFill>
            <a:srgbClr val="4F81BD"/>
          </a:solidFill>
          <a:ln w="25400" cap="flat" cmpd="sng" algn="ctr">
            <a:solidFill>
              <a:srgbClr val="4F81BD">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prstClr val="white"/>
              </a:solidFill>
              <a:effectLst/>
              <a:uLnTx/>
              <a:uFillTx/>
              <a:latin typeface="Calibri"/>
              <a:ea typeface="+mn-ea"/>
              <a:cs typeface="+mn-cs"/>
            </a:endParaRPr>
          </a:p>
        </p:txBody>
      </p:sp>
      <p:sp>
        <p:nvSpPr>
          <p:cNvPr id="10" name="TextBox 9"/>
          <p:cNvSpPr txBox="1"/>
          <p:nvPr/>
        </p:nvSpPr>
        <p:spPr>
          <a:xfrm>
            <a:off x="704674" y="1842511"/>
            <a:ext cx="2273417" cy="1569660"/>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2400" b="1" i="0" u="none" strike="noStrike" kern="0" cap="none" spc="0" normalizeH="0" baseline="0" noProof="0" dirty="0">
                <a:ln>
                  <a:noFill/>
                </a:ln>
                <a:solidFill>
                  <a:prstClr val="white"/>
                </a:solidFill>
                <a:effectLst/>
                <a:uLnTx/>
                <a:uFillTx/>
                <a:latin typeface="Calibri" pitchFamily="34" charset="0"/>
              </a:rPr>
              <a:t>“Subject </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2400" b="1" i="0" u="none" strike="noStrike" kern="0" cap="none" spc="0" normalizeH="0" baseline="0" noProof="0" dirty="0">
                <a:ln>
                  <a:noFill/>
                </a:ln>
                <a:solidFill>
                  <a:prstClr val="white"/>
                </a:solidFill>
                <a:effectLst/>
                <a:uLnTx/>
                <a:uFillTx/>
                <a:latin typeface="Calibri" pitchFamily="34" charset="0"/>
              </a:rPr>
              <a:t>Studies”</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2400" b="1" i="0" u="none" strike="noStrike" kern="0" cap="none" spc="0" normalizeH="0" baseline="0" noProof="0" dirty="0">
                <a:ln>
                  <a:noFill/>
                </a:ln>
                <a:solidFill>
                  <a:prstClr val="white"/>
                </a:solidFill>
                <a:effectLst/>
                <a:uLnTx/>
                <a:uFillTx/>
                <a:latin typeface="Calibri" pitchFamily="34" charset="0"/>
              </a:rPr>
              <a:t>EP929 </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2400" b="1" i="0" u="none" strike="noStrike" kern="0" cap="none" spc="0" normalizeH="0" baseline="0" noProof="0" dirty="0">
                <a:ln>
                  <a:noFill/>
                </a:ln>
                <a:solidFill>
                  <a:prstClr val="white"/>
                </a:solidFill>
                <a:effectLst/>
                <a:uLnTx/>
                <a:uFillTx/>
                <a:latin typeface="Calibri" pitchFamily="34" charset="0"/>
              </a:rPr>
              <a:t>30 CATS (7)</a:t>
            </a:r>
          </a:p>
        </p:txBody>
      </p:sp>
      <p:sp>
        <p:nvSpPr>
          <p:cNvPr id="11" name="TextBox 10"/>
          <p:cNvSpPr txBox="1"/>
          <p:nvPr/>
        </p:nvSpPr>
        <p:spPr>
          <a:xfrm>
            <a:off x="5635892" y="1833256"/>
            <a:ext cx="2548846" cy="1569660"/>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2400" b="1" i="0" u="none" strike="noStrike" kern="0" cap="none" spc="0" normalizeH="0" baseline="0" noProof="0" dirty="0">
                <a:ln>
                  <a:noFill/>
                </a:ln>
                <a:solidFill>
                  <a:prstClr val="white"/>
                </a:solidFill>
                <a:effectLst/>
                <a:uLnTx/>
                <a:uFillTx/>
                <a:latin typeface="Calibri" pitchFamily="34" charset="0"/>
              </a:rPr>
              <a:t>“Professional Practice”</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2400" b="1" i="0" u="none" strike="noStrike" kern="0" cap="none" spc="0" normalizeH="0" baseline="0" noProof="0" dirty="0">
                <a:ln>
                  <a:noFill/>
                </a:ln>
                <a:solidFill>
                  <a:prstClr val="white"/>
                </a:solidFill>
                <a:effectLst/>
                <a:uLnTx/>
                <a:uFillTx/>
                <a:latin typeface="Calibri" pitchFamily="34" charset="0"/>
              </a:rPr>
              <a:t>EP918</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2400" b="1" i="0" u="none" strike="noStrike" kern="0" cap="none" spc="0" normalizeH="0" baseline="0" noProof="0" dirty="0">
                <a:ln>
                  <a:noFill/>
                </a:ln>
                <a:solidFill>
                  <a:prstClr val="white"/>
                </a:solidFill>
                <a:effectLst/>
                <a:uLnTx/>
                <a:uFillTx/>
                <a:latin typeface="Calibri" pitchFamily="34" charset="0"/>
              </a:rPr>
              <a:t>30 CATS (6)</a:t>
            </a:r>
          </a:p>
        </p:txBody>
      </p:sp>
      <p:graphicFrame>
        <p:nvGraphicFramePr>
          <p:cNvPr id="12" name="Table 11"/>
          <p:cNvGraphicFramePr>
            <a:graphicFrameLocks noGrp="1"/>
          </p:cNvGraphicFramePr>
          <p:nvPr>
            <p:extLst>
              <p:ext uri="{D42A27DB-BD31-4B8C-83A1-F6EECF244321}">
                <p14:modId xmlns:p14="http://schemas.microsoft.com/office/powerpoint/2010/main" val="189497265"/>
              </p:ext>
            </p:extLst>
          </p:nvPr>
        </p:nvGraphicFramePr>
        <p:xfrm>
          <a:off x="623393" y="3662584"/>
          <a:ext cx="11086604" cy="2286000"/>
        </p:xfrm>
        <a:graphic>
          <a:graphicData uri="http://schemas.openxmlformats.org/drawingml/2006/table">
            <a:tbl>
              <a:tblPr firstRow="1" bandRow="1"/>
              <a:tblGrid>
                <a:gridCol w="2445643">
                  <a:extLst>
                    <a:ext uri="{9D8B030D-6E8A-4147-A177-3AD203B41FA5}">
                      <a16:colId xmlns:a16="http://schemas.microsoft.com/office/drawing/2014/main" xmlns="" val="20000"/>
                    </a:ext>
                  </a:extLst>
                </a:gridCol>
                <a:gridCol w="2496277">
                  <a:extLst>
                    <a:ext uri="{9D8B030D-6E8A-4147-A177-3AD203B41FA5}">
                      <a16:colId xmlns:a16="http://schemas.microsoft.com/office/drawing/2014/main" xmlns="" val="20001"/>
                    </a:ext>
                  </a:extLst>
                </a:gridCol>
                <a:gridCol w="2688299">
                  <a:extLst>
                    <a:ext uri="{9D8B030D-6E8A-4147-A177-3AD203B41FA5}">
                      <a16:colId xmlns:a16="http://schemas.microsoft.com/office/drawing/2014/main" xmlns="" val="20002"/>
                    </a:ext>
                  </a:extLst>
                </a:gridCol>
                <a:gridCol w="3456385">
                  <a:extLst>
                    <a:ext uri="{9D8B030D-6E8A-4147-A177-3AD203B41FA5}">
                      <a16:colId xmlns:a16="http://schemas.microsoft.com/office/drawing/2014/main" xmlns="" val="20003"/>
                    </a:ext>
                  </a:extLst>
                </a:gridCol>
              </a:tblGrid>
              <a:tr h="439955">
                <a:tc>
                  <a:txBody>
                    <a:bodyPr/>
                    <a:lstStyle>
                      <a:lvl1pPr marL="0" algn="l" defTabSz="914400" rtl="0" eaLnBrk="1" latinLnBrk="0" hangingPunct="1">
                        <a:defRPr sz="1800" b="1" kern="1200">
                          <a:solidFill>
                            <a:schemeClr val="lt1"/>
                          </a:solidFill>
                          <a:latin typeface="Calibri"/>
                        </a:defRPr>
                      </a:lvl1pPr>
                      <a:lvl2pPr marL="457200" algn="l" defTabSz="914400" rtl="0" eaLnBrk="1" latinLnBrk="0" hangingPunct="1">
                        <a:defRPr sz="1800" b="1" kern="1200">
                          <a:solidFill>
                            <a:schemeClr val="lt1"/>
                          </a:solidFill>
                          <a:latin typeface="Calibri"/>
                        </a:defRPr>
                      </a:lvl2pPr>
                      <a:lvl3pPr marL="914400" algn="l" defTabSz="914400" rtl="0" eaLnBrk="1" latinLnBrk="0" hangingPunct="1">
                        <a:defRPr sz="1800" b="1" kern="1200">
                          <a:solidFill>
                            <a:schemeClr val="lt1"/>
                          </a:solidFill>
                          <a:latin typeface="Calibri"/>
                        </a:defRPr>
                      </a:lvl3pPr>
                      <a:lvl4pPr marL="1371600" algn="l" defTabSz="914400" rtl="0" eaLnBrk="1" latinLnBrk="0" hangingPunct="1">
                        <a:defRPr sz="1800" b="1" kern="1200">
                          <a:solidFill>
                            <a:schemeClr val="lt1"/>
                          </a:solidFill>
                          <a:latin typeface="Calibri"/>
                        </a:defRPr>
                      </a:lvl4pPr>
                      <a:lvl5pPr marL="1828800" algn="l" defTabSz="914400" rtl="0" eaLnBrk="1" latinLnBrk="0" hangingPunct="1">
                        <a:defRPr sz="1800" b="1" kern="1200">
                          <a:solidFill>
                            <a:schemeClr val="lt1"/>
                          </a:solidFill>
                          <a:latin typeface="Calibri"/>
                        </a:defRPr>
                      </a:lvl5pPr>
                      <a:lvl6pPr marL="2286000" algn="l" defTabSz="914400" rtl="0" eaLnBrk="1" latinLnBrk="0" hangingPunct="1">
                        <a:defRPr sz="1800" b="1" kern="1200">
                          <a:solidFill>
                            <a:schemeClr val="lt1"/>
                          </a:solidFill>
                          <a:latin typeface="Calibri"/>
                        </a:defRPr>
                      </a:lvl6pPr>
                      <a:lvl7pPr marL="2743200" algn="l" defTabSz="914400" rtl="0" eaLnBrk="1" latinLnBrk="0" hangingPunct="1">
                        <a:defRPr sz="1800" b="1" kern="1200">
                          <a:solidFill>
                            <a:schemeClr val="lt1"/>
                          </a:solidFill>
                          <a:latin typeface="Calibri"/>
                        </a:defRPr>
                      </a:lvl7pPr>
                      <a:lvl8pPr marL="3200400" algn="l" defTabSz="914400" rtl="0" eaLnBrk="1" latinLnBrk="0" hangingPunct="1">
                        <a:defRPr sz="1800" b="1" kern="1200">
                          <a:solidFill>
                            <a:schemeClr val="lt1"/>
                          </a:solidFill>
                          <a:latin typeface="Calibri"/>
                        </a:defRPr>
                      </a:lvl8pPr>
                      <a:lvl9pPr marL="3657600" algn="l" defTabSz="914400" rtl="0" eaLnBrk="1" latinLnBrk="0" hangingPunct="1">
                        <a:defRPr sz="1800" b="1" kern="1200">
                          <a:solidFill>
                            <a:schemeClr val="lt1"/>
                          </a:solidFill>
                          <a:latin typeface="Calibri"/>
                        </a:defRPr>
                      </a:lvl9pPr>
                    </a:lstStyle>
                    <a:p>
                      <a:pPr algn="ctr"/>
                      <a:r>
                        <a:rPr lang="en-GB" sz="2400" dirty="0"/>
                        <a:t>PG1</a:t>
                      </a:r>
                    </a:p>
                  </a:txBody>
                  <a:tcPr marL="121920" marR="121920">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4F81BD"/>
                    </a:solidFill>
                  </a:tcPr>
                </a:tc>
                <a:tc>
                  <a:txBody>
                    <a:bodyPr/>
                    <a:lstStyle>
                      <a:lvl1pPr marL="0" algn="l" defTabSz="914400" rtl="0" eaLnBrk="1" latinLnBrk="0" hangingPunct="1">
                        <a:defRPr sz="1800" b="1" kern="1200">
                          <a:solidFill>
                            <a:schemeClr val="lt1"/>
                          </a:solidFill>
                          <a:latin typeface="Calibri"/>
                        </a:defRPr>
                      </a:lvl1pPr>
                      <a:lvl2pPr marL="457200" algn="l" defTabSz="914400" rtl="0" eaLnBrk="1" latinLnBrk="0" hangingPunct="1">
                        <a:defRPr sz="1800" b="1" kern="1200">
                          <a:solidFill>
                            <a:schemeClr val="lt1"/>
                          </a:solidFill>
                          <a:latin typeface="Calibri"/>
                        </a:defRPr>
                      </a:lvl2pPr>
                      <a:lvl3pPr marL="914400" algn="l" defTabSz="914400" rtl="0" eaLnBrk="1" latinLnBrk="0" hangingPunct="1">
                        <a:defRPr sz="1800" b="1" kern="1200">
                          <a:solidFill>
                            <a:schemeClr val="lt1"/>
                          </a:solidFill>
                          <a:latin typeface="Calibri"/>
                        </a:defRPr>
                      </a:lvl3pPr>
                      <a:lvl4pPr marL="1371600" algn="l" defTabSz="914400" rtl="0" eaLnBrk="1" latinLnBrk="0" hangingPunct="1">
                        <a:defRPr sz="1800" b="1" kern="1200">
                          <a:solidFill>
                            <a:schemeClr val="lt1"/>
                          </a:solidFill>
                          <a:latin typeface="Calibri"/>
                        </a:defRPr>
                      </a:lvl4pPr>
                      <a:lvl5pPr marL="1828800" algn="l" defTabSz="914400" rtl="0" eaLnBrk="1" latinLnBrk="0" hangingPunct="1">
                        <a:defRPr sz="1800" b="1" kern="1200">
                          <a:solidFill>
                            <a:schemeClr val="lt1"/>
                          </a:solidFill>
                          <a:latin typeface="Calibri"/>
                        </a:defRPr>
                      </a:lvl5pPr>
                      <a:lvl6pPr marL="2286000" algn="l" defTabSz="914400" rtl="0" eaLnBrk="1" latinLnBrk="0" hangingPunct="1">
                        <a:defRPr sz="1800" b="1" kern="1200">
                          <a:solidFill>
                            <a:schemeClr val="lt1"/>
                          </a:solidFill>
                          <a:latin typeface="Calibri"/>
                        </a:defRPr>
                      </a:lvl6pPr>
                      <a:lvl7pPr marL="2743200" algn="l" defTabSz="914400" rtl="0" eaLnBrk="1" latinLnBrk="0" hangingPunct="1">
                        <a:defRPr sz="1800" b="1" kern="1200">
                          <a:solidFill>
                            <a:schemeClr val="lt1"/>
                          </a:solidFill>
                          <a:latin typeface="Calibri"/>
                        </a:defRPr>
                      </a:lvl7pPr>
                      <a:lvl8pPr marL="3200400" algn="l" defTabSz="914400" rtl="0" eaLnBrk="1" latinLnBrk="0" hangingPunct="1">
                        <a:defRPr sz="1800" b="1" kern="1200">
                          <a:solidFill>
                            <a:schemeClr val="lt1"/>
                          </a:solidFill>
                          <a:latin typeface="Calibri"/>
                        </a:defRPr>
                      </a:lvl8pPr>
                      <a:lvl9pPr marL="3657600" algn="l" defTabSz="914400" rtl="0" eaLnBrk="1" latinLnBrk="0" hangingPunct="1">
                        <a:defRPr sz="1800" b="1" kern="1200">
                          <a:solidFill>
                            <a:schemeClr val="lt1"/>
                          </a:solidFill>
                          <a:latin typeface="Calibri"/>
                        </a:defRPr>
                      </a:lvl9pPr>
                    </a:lstStyle>
                    <a:p>
                      <a:pPr algn="ctr"/>
                      <a:r>
                        <a:rPr lang="en-GB" sz="2400" dirty="0"/>
                        <a:t>PG2</a:t>
                      </a:r>
                    </a:p>
                  </a:txBody>
                  <a:tcPr marL="121920" marR="121920">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4F81BD"/>
                    </a:solidFill>
                  </a:tcPr>
                </a:tc>
                <a:tc>
                  <a:txBody>
                    <a:bodyPr/>
                    <a:lstStyle>
                      <a:lvl1pPr marL="0" algn="l" defTabSz="914400" rtl="0" eaLnBrk="1" latinLnBrk="0" hangingPunct="1">
                        <a:defRPr sz="1800" b="1" kern="1200">
                          <a:solidFill>
                            <a:schemeClr val="lt1"/>
                          </a:solidFill>
                          <a:latin typeface="Calibri"/>
                        </a:defRPr>
                      </a:lvl1pPr>
                      <a:lvl2pPr marL="457200" algn="l" defTabSz="914400" rtl="0" eaLnBrk="1" latinLnBrk="0" hangingPunct="1">
                        <a:defRPr sz="1800" b="1" kern="1200">
                          <a:solidFill>
                            <a:schemeClr val="lt1"/>
                          </a:solidFill>
                          <a:latin typeface="Calibri"/>
                        </a:defRPr>
                      </a:lvl2pPr>
                      <a:lvl3pPr marL="914400" algn="l" defTabSz="914400" rtl="0" eaLnBrk="1" latinLnBrk="0" hangingPunct="1">
                        <a:defRPr sz="1800" b="1" kern="1200">
                          <a:solidFill>
                            <a:schemeClr val="lt1"/>
                          </a:solidFill>
                          <a:latin typeface="Calibri"/>
                        </a:defRPr>
                      </a:lvl3pPr>
                      <a:lvl4pPr marL="1371600" algn="l" defTabSz="914400" rtl="0" eaLnBrk="1" latinLnBrk="0" hangingPunct="1">
                        <a:defRPr sz="1800" b="1" kern="1200">
                          <a:solidFill>
                            <a:schemeClr val="lt1"/>
                          </a:solidFill>
                          <a:latin typeface="Calibri"/>
                        </a:defRPr>
                      </a:lvl4pPr>
                      <a:lvl5pPr marL="1828800" algn="l" defTabSz="914400" rtl="0" eaLnBrk="1" latinLnBrk="0" hangingPunct="1">
                        <a:defRPr sz="1800" b="1" kern="1200">
                          <a:solidFill>
                            <a:schemeClr val="lt1"/>
                          </a:solidFill>
                          <a:latin typeface="Calibri"/>
                        </a:defRPr>
                      </a:lvl5pPr>
                      <a:lvl6pPr marL="2286000" algn="l" defTabSz="914400" rtl="0" eaLnBrk="1" latinLnBrk="0" hangingPunct="1">
                        <a:defRPr sz="1800" b="1" kern="1200">
                          <a:solidFill>
                            <a:schemeClr val="lt1"/>
                          </a:solidFill>
                          <a:latin typeface="Calibri"/>
                        </a:defRPr>
                      </a:lvl6pPr>
                      <a:lvl7pPr marL="2743200" algn="l" defTabSz="914400" rtl="0" eaLnBrk="1" latinLnBrk="0" hangingPunct="1">
                        <a:defRPr sz="1800" b="1" kern="1200">
                          <a:solidFill>
                            <a:schemeClr val="lt1"/>
                          </a:solidFill>
                          <a:latin typeface="Calibri"/>
                        </a:defRPr>
                      </a:lvl7pPr>
                      <a:lvl8pPr marL="3200400" algn="l" defTabSz="914400" rtl="0" eaLnBrk="1" latinLnBrk="0" hangingPunct="1">
                        <a:defRPr sz="1800" b="1" kern="1200">
                          <a:solidFill>
                            <a:schemeClr val="lt1"/>
                          </a:solidFill>
                          <a:latin typeface="Calibri"/>
                        </a:defRPr>
                      </a:lvl8pPr>
                      <a:lvl9pPr marL="3657600" algn="l" defTabSz="914400" rtl="0" eaLnBrk="1" latinLnBrk="0" hangingPunct="1">
                        <a:defRPr sz="1800" b="1" kern="1200">
                          <a:solidFill>
                            <a:schemeClr val="lt1"/>
                          </a:solidFill>
                          <a:latin typeface="Calibri"/>
                        </a:defRPr>
                      </a:lvl9pPr>
                    </a:lstStyle>
                    <a:p>
                      <a:pPr algn="ctr"/>
                      <a:r>
                        <a:rPr lang="en-GB" sz="2400" dirty="0"/>
                        <a:t>PDP</a:t>
                      </a:r>
                    </a:p>
                  </a:txBody>
                  <a:tcPr marL="121920" marR="121920">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4F81BD"/>
                    </a:solidFill>
                  </a:tcPr>
                </a:tc>
                <a:tc>
                  <a:txBody>
                    <a:bodyPr/>
                    <a:lstStyle>
                      <a:lvl1pPr marL="0" algn="l" defTabSz="914400" rtl="0" eaLnBrk="1" latinLnBrk="0" hangingPunct="1">
                        <a:defRPr sz="1800" b="1" kern="1200">
                          <a:solidFill>
                            <a:schemeClr val="lt1"/>
                          </a:solidFill>
                          <a:latin typeface="Calibri"/>
                        </a:defRPr>
                      </a:lvl1pPr>
                      <a:lvl2pPr marL="457200" algn="l" defTabSz="914400" rtl="0" eaLnBrk="1" latinLnBrk="0" hangingPunct="1">
                        <a:defRPr sz="1800" b="1" kern="1200">
                          <a:solidFill>
                            <a:schemeClr val="lt1"/>
                          </a:solidFill>
                          <a:latin typeface="Calibri"/>
                        </a:defRPr>
                      </a:lvl2pPr>
                      <a:lvl3pPr marL="914400" algn="l" defTabSz="914400" rtl="0" eaLnBrk="1" latinLnBrk="0" hangingPunct="1">
                        <a:defRPr sz="1800" b="1" kern="1200">
                          <a:solidFill>
                            <a:schemeClr val="lt1"/>
                          </a:solidFill>
                          <a:latin typeface="Calibri"/>
                        </a:defRPr>
                      </a:lvl3pPr>
                      <a:lvl4pPr marL="1371600" algn="l" defTabSz="914400" rtl="0" eaLnBrk="1" latinLnBrk="0" hangingPunct="1">
                        <a:defRPr sz="1800" b="1" kern="1200">
                          <a:solidFill>
                            <a:schemeClr val="lt1"/>
                          </a:solidFill>
                          <a:latin typeface="Calibri"/>
                        </a:defRPr>
                      </a:lvl4pPr>
                      <a:lvl5pPr marL="1828800" algn="l" defTabSz="914400" rtl="0" eaLnBrk="1" latinLnBrk="0" hangingPunct="1">
                        <a:defRPr sz="1800" b="1" kern="1200">
                          <a:solidFill>
                            <a:schemeClr val="lt1"/>
                          </a:solidFill>
                          <a:latin typeface="Calibri"/>
                        </a:defRPr>
                      </a:lvl5pPr>
                      <a:lvl6pPr marL="2286000" algn="l" defTabSz="914400" rtl="0" eaLnBrk="1" latinLnBrk="0" hangingPunct="1">
                        <a:defRPr sz="1800" b="1" kern="1200">
                          <a:solidFill>
                            <a:schemeClr val="lt1"/>
                          </a:solidFill>
                          <a:latin typeface="Calibri"/>
                        </a:defRPr>
                      </a:lvl6pPr>
                      <a:lvl7pPr marL="2743200" algn="l" defTabSz="914400" rtl="0" eaLnBrk="1" latinLnBrk="0" hangingPunct="1">
                        <a:defRPr sz="1800" b="1" kern="1200">
                          <a:solidFill>
                            <a:schemeClr val="lt1"/>
                          </a:solidFill>
                          <a:latin typeface="Calibri"/>
                        </a:defRPr>
                      </a:lvl7pPr>
                      <a:lvl8pPr marL="3200400" algn="l" defTabSz="914400" rtl="0" eaLnBrk="1" latinLnBrk="0" hangingPunct="1">
                        <a:defRPr sz="1800" b="1" kern="1200">
                          <a:solidFill>
                            <a:schemeClr val="lt1"/>
                          </a:solidFill>
                          <a:latin typeface="Calibri"/>
                        </a:defRPr>
                      </a:lvl8pPr>
                      <a:lvl9pPr marL="3657600" algn="l" defTabSz="914400" rtl="0" eaLnBrk="1" latinLnBrk="0" hangingPunct="1">
                        <a:defRPr sz="1800" b="1" kern="1200">
                          <a:solidFill>
                            <a:schemeClr val="lt1"/>
                          </a:solidFill>
                          <a:latin typeface="Calibri"/>
                        </a:defRPr>
                      </a:lvl9pPr>
                    </a:lstStyle>
                    <a:p>
                      <a:pPr algn="ctr"/>
                      <a:r>
                        <a:rPr lang="en-GB" sz="2400" dirty="0"/>
                        <a:t>Qualification</a:t>
                      </a:r>
                    </a:p>
                  </a:txBody>
                  <a:tcPr marL="121920" marR="121920">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4F81BD"/>
                    </a:solidFill>
                  </a:tcPr>
                </a:tc>
                <a:extLst>
                  <a:ext uri="{0D108BD9-81ED-4DB2-BD59-A6C34878D82A}">
                    <a16:rowId xmlns:a16="http://schemas.microsoft.com/office/drawing/2014/main" xmlns="" val="10000"/>
                  </a:ext>
                </a:extLst>
              </a:tr>
              <a:tr h="439955">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endParaRPr lang="en-GB" sz="2400"/>
                    </a:p>
                  </a:txBody>
                  <a:tcPr marL="121920" marR="121920">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4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endParaRPr lang="en-GB" sz="2400" dirty="0"/>
                    </a:p>
                  </a:txBody>
                  <a:tcPr marL="121920" marR="121920">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4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endParaRPr lang="en-GB" sz="2400"/>
                    </a:p>
                  </a:txBody>
                  <a:tcPr marL="121920" marR="121920">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4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r>
                        <a:rPr lang="en-GB" sz="2400" dirty="0"/>
                        <a:t>PGCE </a:t>
                      </a:r>
                      <a:r>
                        <a:rPr lang="en-GB" sz="2400" baseline="0" dirty="0"/>
                        <a:t> with </a:t>
                      </a:r>
                      <a:r>
                        <a:rPr lang="en-GB" sz="2400" dirty="0"/>
                        <a:t>QTS</a:t>
                      </a:r>
                    </a:p>
                  </a:txBody>
                  <a:tcPr marL="121920" marR="121920">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40000"/>
                      </a:srgbClr>
                    </a:solidFill>
                  </a:tcPr>
                </a:tc>
                <a:extLst>
                  <a:ext uri="{0D108BD9-81ED-4DB2-BD59-A6C34878D82A}">
                    <a16:rowId xmlns:a16="http://schemas.microsoft.com/office/drawing/2014/main" xmlns="" val="10001"/>
                  </a:ext>
                </a:extLst>
              </a:tr>
              <a:tr h="439955">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r>
                        <a:rPr lang="en-GB" sz="2400" b="1" dirty="0"/>
                        <a:t>Honours</a:t>
                      </a:r>
                      <a:r>
                        <a:rPr lang="en-GB" sz="2400" b="1" baseline="0" dirty="0"/>
                        <a:t> Level</a:t>
                      </a:r>
                      <a:endParaRPr lang="en-GB" sz="2400" b="1" dirty="0"/>
                    </a:p>
                  </a:txBody>
                  <a:tcPr marL="121920" marR="12192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endParaRPr lang="en-GB" sz="2400" dirty="0"/>
                    </a:p>
                  </a:txBody>
                  <a:tcPr marL="121920" marR="12192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endParaRPr lang="en-GB" sz="2400"/>
                    </a:p>
                  </a:txBody>
                  <a:tcPr marL="121920" marR="12192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r>
                        <a:rPr lang="en-GB" sz="2400" dirty="0"/>
                        <a:t>PCE  with QTS</a:t>
                      </a:r>
                    </a:p>
                  </a:txBody>
                  <a:tcPr marL="121920" marR="12192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extLst>
                  <a:ext uri="{0D108BD9-81ED-4DB2-BD59-A6C34878D82A}">
                    <a16:rowId xmlns:a16="http://schemas.microsoft.com/office/drawing/2014/main" xmlns="" val="10002"/>
                  </a:ext>
                </a:extLst>
              </a:tr>
              <a:tr h="439955">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endParaRPr lang="en-GB" sz="2400" dirty="0"/>
                    </a:p>
                  </a:txBody>
                  <a:tcPr marL="121920" marR="12192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4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400" b="1" i="0" u="none" strike="noStrike" kern="1200" cap="none" spc="0" normalizeH="0" baseline="0" noProof="0" dirty="0">
                          <a:ln>
                            <a:noFill/>
                          </a:ln>
                          <a:solidFill>
                            <a:srgbClr val="000000"/>
                          </a:solidFill>
                          <a:effectLst/>
                          <a:uLnTx/>
                          <a:uFillTx/>
                          <a:latin typeface="Calibri"/>
                          <a:ea typeface="+mn-ea"/>
                          <a:cs typeface="+mn-cs"/>
                        </a:rPr>
                        <a:t>Honours Level</a:t>
                      </a:r>
                    </a:p>
                  </a:txBody>
                  <a:tcPr marL="121920" marR="12192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4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endParaRPr lang="en-GB" sz="2400" dirty="0"/>
                    </a:p>
                  </a:txBody>
                  <a:tcPr marL="121920" marR="12192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4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2400" dirty="0"/>
                        <a:t>PCE  with QTS</a:t>
                      </a:r>
                    </a:p>
                  </a:txBody>
                  <a:tcPr marL="121920" marR="12192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40000"/>
                      </a:srgbClr>
                    </a:solidFill>
                  </a:tcPr>
                </a:tc>
                <a:extLst>
                  <a:ext uri="{0D108BD9-81ED-4DB2-BD59-A6C34878D82A}">
                    <a16:rowId xmlns:a16="http://schemas.microsoft.com/office/drawing/2014/main" xmlns="" val="10003"/>
                  </a:ext>
                </a:extLst>
              </a:tr>
              <a:tr h="439955">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endParaRPr lang="en-GB" sz="2400" dirty="0"/>
                    </a:p>
                  </a:txBody>
                  <a:tcPr marL="121920" marR="12192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endParaRPr lang="en-GB" sz="2400" dirty="0"/>
                    </a:p>
                  </a:txBody>
                  <a:tcPr marL="121920" marR="12192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endParaRPr lang="en-GB" sz="2400" dirty="0"/>
                    </a:p>
                  </a:txBody>
                  <a:tcPr marL="121920" marR="12192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r>
                        <a:rPr lang="en-GB" sz="2400" dirty="0" err="1"/>
                        <a:t>PGCert</a:t>
                      </a:r>
                      <a:r>
                        <a:rPr lang="en-GB" sz="2400" dirty="0"/>
                        <a:t> Ed Studies</a:t>
                      </a:r>
                    </a:p>
                  </a:txBody>
                  <a:tcPr marL="121920" marR="12192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extLst>
                  <a:ext uri="{0D108BD9-81ED-4DB2-BD59-A6C34878D82A}">
                    <a16:rowId xmlns:a16="http://schemas.microsoft.com/office/drawing/2014/main" xmlns="" val="10004"/>
                  </a:ext>
                </a:extLst>
              </a:tr>
            </a:tbl>
          </a:graphicData>
        </a:graphic>
      </p:graphicFrame>
      <p:pic>
        <p:nvPicPr>
          <p:cNvPr id="13" name="Picture 2" descr="http://www.clker.com/cliparts/2/k/n/l/C/Q/transparent-green-checkmark-hi.png"/>
          <p:cNvPicPr>
            <a:picLocks noChangeAspect="1" noChangeArrowheads="1"/>
          </p:cNvPicPr>
          <p:nvPr/>
        </p:nvPicPr>
        <p:blipFill>
          <a:blip r:embed="rId2" cstate="print"/>
          <a:srcRect/>
          <a:stretch>
            <a:fillRect/>
          </a:stretch>
        </p:blipFill>
        <p:spPr bwMode="auto">
          <a:xfrm>
            <a:off x="1685099" y="4181921"/>
            <a:ext cx="393132" cy="307263"/>
          </a:xfrm>
          <a:prstGeom prst="rect">
            <a:avLst/>
          </a:prstGeom>
          <a:noFill/>
        </p:spPr>
      </p:pic>
      <p:pic>
        <p:nvPicPr>
          <p:cNvPr id="14" name="Picture 2" descr="http://www.clker.com/cliparts/2/k/n/l/C/Q/transparent-green-checkmark-hi.png"/>
          <p:cNvPicPr>
            <a:picLocks noChangeAspect="1" noChangeArrowheads="1"/>
          </p:cNvPicPr>
          <p:nvPr/>
        </p:nvPicPr>
        <p:blipFill>
          <a:blip r:embed="rId2" cstate="print"/>
          <a:srcRect/>
          <a:stretch>
            <a:fillRect/>
          </a:stretch>
        </p:blipFill>
        <p:spPr bwMode="auto">
          <a:xfrm>
            <a:off x="4181377" y="4181921"/>
            <a:ext cx="393132" cy="307263"/>
          </a:xfrm>
          <a:prstGeom prst="rect">
            <a:avLst/>
          </a:prstGeom>
          <a:noFill/>
        </p:spPr>
      </p:pic>
      <p:pic>
        <p:nvPicPr>
          <p:cNvPr id="15" name="Picture 2" descr="http://www.clker.com/cliparts/2/k/n/l/C/Q/transparent-green-checkmark-hi.png"/>
          <p:cNvPicPr>
            <a:picLocks noChangeAspect="1" noChangeArrowheads="1"/>
          </p:cNvPicPr>
          <p:nvPr/>
        </p:nvPicPr>
        <p:blipFill>
          <a:blip r:embed="rId2" cstate="print"/>
          <a:srcRect/>
          <a:stretch>
            <a:fillRect/>
          </a:stretch>
        </p:blipFill>
        <p:spPr bwMode="auto">
          <a:xfrm>
            <a:off x="6713749" y="4181921"/>
            <a:ext cx="393132" cy="307263"/>
          </a:xfrm>
          <a:prstGeom prst="rect">
            <a:avLst/>
          </a:prstGeom>
          <a:noFill/>
        </p:spPr>
      </p:pic>
      <p:pic>
        <p:nvPicPr>
          <p:cNvPr id="16" name="Picture 4" descr="http://www.clipartbest.com/cliparts/MiL/Lpy/MiLLpypAT.png"/>
          <p:cNvPicPr>
            <a:picLocks noChangeAspect="1" noChangeArrowheads="1"/>
          </p:cNvPicPr>
          <p:nvPr/>
        </p:nvPicPr>
        <p:blipFill>
          <a:blip r:embed="rId3" cstate="print"/>
          <a:srcRect/>
          <a:stretch>
            <a:fillRect/>
          </a:stretch>
        </p:blipFill>
        <p:spPr bwMode="auto">
          <a:xfrm>
            <a:off x="6668515" y="5550072"/>
            <a:ext cx="483603" cy="362702"/>
          </a:xfrm>
          <a:prstGeom prst="rect">
            <a:avLst/>
          </a:prstGeom>
          <a:noFill/>
        </p:spPr>
      </p:pic>
      <p:pic>
        <p:nvPicPr>
          <p:cNvPr id="17" name="Picture 2" descr="http://www.clker.com/cliparts/2/k/n/l/C/Q/transparent-green-checkmark-hi.png"/>
          <p:cNvPicPr>
            <a:picLocks noChangeAspect="1" noChangeArrowheads="1"/>
          </p:cNvPicPr>
          <p:nvPr/>
        </p:nvPicPr>
        <p:blipFill>
          <a:blip r:embed="rId2" cstate="print"/>
          <a:srcRect/>
          <a:stretch>
            <a:fillRect/>
          </a:stretch>
        </p:blipFill>
        <p:spPr bwMode="auto">
          <a:xfrm>
            <a:off x="4181377" y="4666746"/>
            <a:ext cx="393132" cy="307263"/>
          </a:xfrm>
          <a:prstGeom prst="rect">
            <a:avLst/>
          </a:prstGeom>
          <a:noFill/>
        </p:spPr>
      </p:pic>
      <p:pic>
        <p:nvPicPr>
          <p:cNvPr id="18" name="Picture 2" descr="http://www.clker.com/cliparts/2/k/n/l/C/Q/transparent-green-checkmark-hi.png"/>
          <p:cNvPicPr>
            <a:picLocks noChangeAspect="1" noChangeArrowheads="1"/>
          </p:cNvPicPr>
          <p:nvPr/>
        </p:nvPicPr>
        <p:blipFill>
          <a:blip r:embed="rId2" cstate="print"/>
          <a:srcRect/>
          <a:stretch>
            <a:fillRect/>
          </a:stretch>
        </p:blipFill>
        <p:spPr bwMode="auto">
          <a:xfrm>
            <a:off x="6713750" y="4685977"/>
            <a:ext cx="393132" cy="307263"/>
          </a:xfrm>
          <a:prstGeom prst="rect">
            <a:avLst/>
          </a:prstGeom>
          <a:noFill/>
        </p:spPr>
      </p:pic>
      <p:pic>
        <p:nvPicPr>
          <p:cNvPr id="19" name="Picture 2" descr="http://www.clker.com/cliparts/2/k/n/l/C/Q/transparent-green-checkmark-hi.png"/>
          <p:cNvPicPr>
            <a:picLocks noChangeAspect="1" noChangeArrowheads="1"/>
          </p:cNvPicPr>
          <p:nvPr/>
        </p:nvPicPr>
        <p:blipFill>
          <a:blip r:embed="rId2" cstate="print"/>
          <a:srcRect/>
          <a:stretch>
            <a:fillRect/>
          </a:stretch>
        </p:blipFill>
        <p:spPr bwMode="auto">
          <a:xfrm>
            <a:off x="1685099" y="5118025"/>
            <a:ext cx="393132" cy="307263"/>
          </a:xfrm>
          <a:prstGeom prst="rect">
            <a:avLst/>
          </a:prstGeom>
          <a:noFill/>
        </p:spPr>
      </p:pic>
      <p:pic>
        <p:nvPicPr>
          <p:cNvPr id="20" name="Picture 2" descr="http://www.clker.com/cliparts/2/k/n/l/C/Q/transparent-green-checkmark-hi.png"/>
          <p:cNvPicPr>
            <a:picLocks noChangeAspect="1" noChangeArrowheads="1"/>
          </p:cNvPicPr>
          <p:nvPr/>
        </p:nvPicPr>
        <p:blipFill>
          <a:blip r:embed="rId2" cstate="print"/>
          <a:srcRect/>
          <a:stretch>
            <a:fillRect/>
          </a:stretch>
        </p:blipFill>
        <p:spPr bwMode="auto">
          <a:xfrm>
            <a:off x="1685099" y="5550073"/>
            <a:ext cx="393132" cy="307263"/>
          </a:xfrm>
          <a:prstGeom prst="rect">
            <a:avLst/>
          </a:prstGeom>
          <a:noFill/>
        </p:spPr>
      </p:pic>
      <p:pic>
        <p:nvPicPr>
          <p:cNvPr id="21" name="Picture 2" descr="http://www.clker.com/cliparts/2/k/n/l/C/Q/transparent-green-checkmark-hi.png"/>
          <p:cNvPicPr>
            <a:picLocks noChangeAspect="1" noChangeArrowheads="1"/>
          </p:cNvPicPr>
          <p:nvPr/>
        </p:nvPicPr>
        <p:blipFill>
          <a:blip r:embed="rId2" cstate="print"/>
          <a:srcRect/>
          <a:stretch>
            <a:fillRect/>
          </a:stretch>
        </p:blipFill>
        <p:spPr bwMode="auto">
          <a:xfrm>
            <a:off x="4181377" y="5550073"/>
            <a:ext cx="393132" cy="307263"/>
          </a:xfrm>
          <a:prstGeom prst="rect">
            <a:avLst/>
          </a:prstGeom>
          <a:noFill/>
        </p:spPr>
      </p:pic>
      <p:pic>
        <p:nvPicPr>
          <p:cNvPr id="22" name="Picture 2" descr="http://www.clker.com/cliparts/2/k/n/l/C/Q/transparent-green-checkmark-hi.png"/>
          <p:cNvPicPr>
            <a:picLocks noChangeAspect="1" noChangeArrowheads="1"/>
          </p:cNvPicPr>
          <p:nvPr/>
        </p:nvPicPr>
        <p:blipFill>
          <a:blip r:embed="rId2" cstate="print"/>
          <a:srcRect/>
          <a:stretch>
            <a:fillRect/>
          </a:stretch>
        </p:blipFill>
        <p:spPr bwMode="auto">
          <a:xfrm>
            <a:off x="6716454" y="5118025"/>
            <a:ext cx="393132" cy="307263"/>
          </a:xfrm>
          <a:prstGeom prst="rect">
            <a:avLst/>
          </a:prstGeom>
          <a:noFill/>
        </p:spPr>
      </p:pic>
    </p:spTree>
    <p:extLst>
      <p:ext uri="{BB962C8B-B14F-4D97-AF65-F5344CB8AC3E}">
        <p14:creationId xmlns:p14="http://schemas.microsoft.com/office/powerpoint/2010/main" val="136868174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Text Placeholder 2"/>
          <p:cNvSpPr>
            <a:spLocks noGrp="1"/>
          </p:cNvSpPr>
          <p:nvPr>
            <p:ph type="body" idx="1"/>
          </p:nvPr>
        </p:nvSpPr>
        <p:spPr/>
        <p:txBody>
          <a:bodyPr/>
          <a:lstStyle/>
          <a:p>
            <a:endParaRPr lang="en-GB" dirty="0"/>
          </a:p>
        </p:txBody>
      </p:sp>
      <p:graphicFrame>
        <p:nvGraphicFramePr>
          <p:cNvPr id="6" name="Diagram 5"/>
          <p:cNvGraphicFramePr/>
          <p:nvPr>
            <p:extLst>
              <p:ext uri="{D42A27DB-BD31-4B8C-83A1-F6EECF244321}">
                <p14:modId xmlns:p14="http://schemas.microsoft.com/office/powerpoint/2010/main" val="3824799074"/>
              </p:ext>
            </p:extLst>
          </p:nvPr>
        </p:nvGraphicFramePr>
        <p:xfrm>
          <a:off x="1687094" y="1144782"/>
          <a:ext cx="8128000" cy="541866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extBox 6"/>
          <p:cNvSpPr txBox="1"/>
          <p:nvPr/>
        </p:nvSpPr>
        <p:spPr>
          <a:xfrm>
            <a:off x="4628147" y="4178969"/>
            <a:ext cx="5235631" cy="923330"/>
          </a:xfrm>
          <a:prstGeom prst="rect">
            <a:avLst/>
          </a:prstGeom>
          <a:solidFill>
            <a:schemeClr val="accent2">
              <a:lumMod val="20000"/>
              <a:lumOff val="80000"/>
            </a:schemeClr>
          </a:solidFill>
        </p:spPr>
        <p:txBody>
          <a:bodyPr wrap="square" rtlCol="0">
            <a:spAutoFit/>
          </a:bodyPr>
          <a:lstStyle/>
          <a:p>
            <a:pPr marL="285750" indent="-285750">
              <a:buFont typeface="Arial" panose="020B0604020202020204" pitchFamily="34" charset="0"/>
              <a:buChar char="•"/>
            </a:pPr>
            <a:r>
              <a:rPr lang="en-GB" dirty="0" smtClean="0"/>
              <a:t>Introduced: w/c 19</a:t>
            </a:r>
            <a:r>
              <a:rPr lang="en-GB" baseline="30000" dirty="0" smtClean="0"/>
              <a:t>th</a:t>
            </a:r>
            <a:r>
              <a:rPr lang="en-GB" dirty="0" smtClean="0"/>
              <a:t> November</a:t>
            </a:r>
          </a:p>
          <a:p>
            <a:pPr marL="285750" indent="-285750">
              <a:buFont typeface="Arial" panose="020B0604020202020204" pitchFamily="34" charset="0"/>
              <a:buChar char="•"/>
            </a:pPr>
            <a:r>
              <a:rPr lang="en-GB" dirty="0" smtClean="0"/>
              <a:t>Submission: 28</a:t>
            </a:r>
            <a:r>
              <a:rPr lang="en-GB" baseline="30000" dirty="0" smtClean="0"/>
              <a:t>th</a:t>
            </a:r>
            <a:r>
              <a:rPr lang="en-GB" dirty="0" smtClean="0"/>
              <a:t> April</a:t>
            </a:r>
          </a:p>
          <a:p>
            <a:endParaRPr lang="en-GB" dirty="0"/>
          </a:p>
        </p:txBody>
      </p:sp>
    </p:spTree>
    <p:extLst>
      <p:ext uri="{BB962C8B-B14F-4D97-AF65-F5344CB8AC3E}">
        <p14:creationId xmlns:p14="http://schemas.microsoft.com/office/powerpoint/2010/main" val="245787833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 3"/>
          <p:cNvGraphicFramePr/>
          <p:nvPr>
            <p:extLst>
              <p:ext uri="{D42A27DB-BD31-4B8C-83A1-F6EECF244321}">
                <p14:modId xmlns:p14="http://schemas.microsoft.com/office/powerpoint/2010/main" val="1822182033"/>
              </p:ext>
            </p:extLst>
          </p:nvPr>
        </p:nvGraphicFramePr>
        <p:xfrm>
          <a:off x="239350" y="188641"/>
          <a:ext cx="11698015" cy="644809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03767" y="679111"/>
            <a:ext cx="10363200" cy="1362075"/>
          </a:xfrm>
        </p:spPr>
        <p:txBody>
          <a:bodyPr/>
          <a:lstStyle/>
          <a:p>
            <a:r>
              <a:rPr lang="en-GB" dirty="0">
                <a:solidFill>
                  <a:srgbClr val="0070C0"/>
                </a:solidFill>
              </a:rPr>
              <a:t>Module Breakdown – PG1</a:t>
            </a:r>
          </a:p>
        </p:txBody>
      </p:sp>
      <p:sp>
        <p:nvSpPr>
          <p:cNvPr id="3" name="Text Placeholder 2"/>
          <p:cNvSpPr>
            <a:spLocks noGrp="1"/>
          </p:cNvSpPr>
          <p:nvPr>
            <p:ph type="body" idx="1"/>
          </p:nvPr>
        </p:nvSpPr>
        <p:spPr>
          <a:xfrm>
            <a:off x="552893" y="1981641"/>
            <a:ext cx="11079126" cy="4553383"/>
          </a:xfrm>
        </p:spPr>
        <p:txBody>
          <a:bodyPr/>
          <a:lstStyle/>
          <a:p>
            <a:r>
              <a:rPr lang="en-GB" sz="2800" b="1" dirty="0"/>
              <a:t>ALL </a:t>
            </a:r>
            <a:r>
              <a:rPr lang="en-GB" sz="2800" b="1" u="sng" dirty="0"/>
              <a:t>ASSESSED</a:t>
            </a:r>
            <a:r>
              <a:rPr lang="en-GB" sz="2800" b="1" dirty="0"/>
              <a:t> ELEMENTS OF THE MODULE MUST BE PASSED</a:t>
            </a:r>
          </a:p>
          <a:p>
            <a:endParaRPr lang="en-GB" sz="2800" dirty="0"/>
          </a:p>
          <a:p>
            <a:r>
              <a:rPr lang="en-GB" sz="2800" dirty="0" smtClean="0"/>
              <a:t>PG1a</a:t>
            </a:r>
            <a:r>
              <a:rPr lang="en-GB" sz="2800" dirty="0"/>
              <a:t>		4000 word essay examining an educational issue related to 		</a:t>
            </a:r>
            <a:r>
              <a:rPr lang="en-GB" sz="2800" dirty="0" smtClean="0"/>
              <a:t>subject </a:t>
            </a:r>
            <a:r>
              <a:rPr lang="en-GB" sz="2800" dirty="0"/>
              <a:t>or the teaching </a:t>
            </a:r>
            <a:r>
              <a:rPr lang="en-GB" sz="2800" dirty="0" smtClean="0"/>
              <a:t>of </a:t>
            </a:r>
            <a:r>
              <a:rPr lang="en-GB" sz="2800" dirty="0"/>
              <a:t>subject. </a:t>
            </a:r>
            <a:r>
              <a:rPr lang="en-GB" sz="2800" b="1" dirty="0"/>
              <a:t>(80%)</a:t>
            </a:r>
          </a:p>
          <a:p>
            <a:endParaRPr lang="en-GB" sz="2800" dirty="0"/>
          </a:p>
          <a:p>
            <a:r>
              <a:rPr lang="en-GB" sz="2800" dirty="0" smtClean="0"/>
              <a:t>PG1b</a:t>
            </a:r>
            <a:r>
              <a:rPr lang="en-GB" sz="2800" dirty="0"/>
              <a:t>		Academic poster examining an aspect </a:t>
            </a:r>
            <a:r>
              <a:rPr lang="en-GB" sz="2800" dirty="0" smtClean="0"/>
              <a:t>of </a:t>
            </a:r>
            <a:r>
              <a:rPr lang="en-GB" sz="2800" dirty="0"/>
              <a:t>teaching, as 		</a:t>
            </a:r>
            <a:r>
              <a:rPr lang="en-GB" sz="2800" dirty="0" smtClean="0"/>
              <a:t>           applied </a:t>
            </a:r>
            <a:r>
              <a:rPr lang="en-GB" sz="2800" dirty="0"/>
              <a:t>to </a:t>
            </a:r>
            <a:r>
              <a:rPr lang="en-GB" sz="2800" dirty="0" smtClean="0"/>
              <a:t>the </a:t>
            </a:r>
            <a:r>
              <a:rPr lang="en-GB" sz="2800" dirty="0"/>
              <a:t>subject specialism.</a:t>
            </a:r>
          </a:p>
          <a:p>
            <a:r>
              <a:rPr lang="en-GB" sz="2800" dirty="0"/>
              <a:t>		To be presented during </a:t>
            </a:r>
            <a:r>
              <a:rPr lang="en-GB" sz="2800" dirty="0" smtClean="0"/>
              <a:t>the </a:t>
            </a:r>
            <a:r>
              <a:rPr lang="en-GB" sz="2800" dirty="0"/>
              <a:t>viva. </a:t>
            </a:r>
            <a:r>
              <a:rPr lang="en-GB" sz="2800" b="1" dirty="0"/>
              <a:t>(20%)</a:t>
            </a:r>
          </a:p>
          <a:p>
            <a:endParaRPr lang="en-GB" sz="2800" dirty="0"/>
          </a:p>
          <a:p>
            <a:endParaRPr lang="en-GB" sz="2800" dirty="0">
              <a:latin typeface="Times New Roman"/>
              <a:cs typeface="Times New Roman"/>
            </a:endParaRPr>
          </a:p>
        </p:txBody>
      </p:sp>
    </p:spTree>
    <p:extLst>
      <p:ext uri="{BB962C8B-B14F-4D97-AF65-F5344CB8AC3E}">
        <p14:creationId xmlns:p14="http://schemas.microsoft.com/office/powerpoint/2010/main" val="239292242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GB" b="1" dirty="0" smtClean="0">
                <a:solidFill>
                  <a:srgbClr val="0070C0"/>
                </a:solidFill>
              </a:rPr>
              <a:t>PG1a Titles</a:t>
            </a:r>
            <a:endParaRPr lang="en-GB" b="1" dirty="0">
              <a:solidFill>
                <a:srgbClr val="0070C0"/>
              </a:solidFill>
            </a:endParaRPr>
          </a:p>
        </p:txBody>
      </p:sp>
      <p:sp>
        <p:nvSpPr>
          <p:cNvPr id="5" name="Content Placeholder 4"/>
          <p:cNvSpPr>
            <a:spLocks noGrp="1"/>
          </p:cNvSpPr>
          <p:nvPr>
            <p:ph idx="1"/>
          </p:nvPr>
        </p:nvSpPr>
        <p:spPr/>
        <p:txBody>
          <a:bodyPr>
            <a:normAutofit fontScale="32500" lnSpcReduction="20000"/>
          </a:bodyPr>
          <a:lstStyle/>
          <a:p>
            <a:pPr lvl="0"/>
            <a:r>
              <a:rPr lang="en-GB" sz="5000" dirty="0"/>
              <a:t>How does gender setting in PE affect participation and behaviour?</a:t>
            </a:r>
          </a:p>
          <a:p>
            <a:pPr lvl="0"/>
            <a:r>
              <a:rPr lang="en-GB" sz="5000" dirty="0"/>
              <a:t>Does Drama result in inclusion or isolation for SEN students?</a:t>
            </a:r>
          </a:p>
          <a:p>
            <a:pPr lvl="0"/>
            <a:r>
              <a:rPr lang="en-GB" sz="5000" dirty="0"/>
              <a:t>How does the new GCSE English disadvantage students with autism?</a:t>
            </a:r>
          </a:p>
          <a:p>
            <a:pPr lvl="0"/>
            <a:r>
              <a:rPr lang="en-GB" sz="5000" dirty="0"/>
              <a:t>Should Drama have its own National Curriculum?</a:t>
            </a:r>
          </a:p>
          <a:p>
            <a:pPr lvl="0"/>
            <a:r>
              <a:rPr lang="en-GB" sz="5000" dirty="0"/>
              <a:t>An evaluation of the strengths and weaknesses of the recent changes to assessment of practical science at GCSE.</a:t>
            </a:r>
          </a:p>
          <a:p>
            <a:pPr lvl="0"/>
            <a:r>
              <a:rPr lang="en-GB" sz="5000" dirty="0"/>
              <a:t>The value of mixed-ability teaching in English</a:t>
            </a:r>
          </a:p>
          <a:p>
            <a:pPr lvl="0"/>
            <a:r>
              <a:rPr lang="en-GB" sz="5000" dirty="0"/>
              <a:t>The implications of the new curriculum on the teaching and learning of Geography</a:t>
            </a:r>
          </a:p>
          <a:p>
            <a:pPr lvl="0"/>
            <a:r>
              <a:rPr lang="en-GB" sz="5000" dirty="0"/>
              <a:t>To what extent is “cultural capital” a barrier to studying History in Secondary Schools for white working class students? </a:t>
            </a:r>
          </a:p>
          <a:p>
            <a:r>
              <a:rPr lang="en-GB" sz="5000" dirty="0" smtClean="0"/>
              <a:t>The </a:t>
            </a:r>
            <a:r>
              <a:rPr lang="en-GB" sz="5000" dirty="0"/>
              <a:t>decline in languages in UK schools does not help equip our young people for a future in the globalised world.  What can be done?</a:t>
            </a:r>
          </a:p>
          <a:p>
            <a:pPr lvl="0"/>
            <a:r>
              <a:rPr lang="en-GB" sz="5000" dirty="0"/>
              <a:t>Is Religious Education still relevant in Modern Britain?</a:t>
            </a:r>
          </a:p>
          <a:p>
            <a:pPr lvl="0"/>
            <a:r>
              <a:rPr lang="en-GB" sz="5000" dirty="0"/>
              <a:t>The barriers to learning mathematics and overcoming the fear of numbers</a:t>
            </a:r>
          </a:p>
          <a:p>
            <a:pPr lvl="0"/>
            <a:r>
              <a:rPr lang="en-GB" sz="5000" dirty="0"/>
              <a:t>Investigating the low uptake of Science by female students in post-compulsory education</a:t>
            </a:r>
          </a:p>
          <a:p>
            <a:pPr marL="0" indent="0">
              <a:buNone/>
            </a:pPr>
            <a:r>
              <a:rPr lang="en-GB" sz="5000" dirty="0"/>
              <a:t> </a:t>
            </a:r>
          </a:p>
          <a:p>
            <a:endParaRPr lang="en-GB" dirty="0"/>
          </a:p>
        </p:txBody>
      </p:sp>
    </p:spTree>
    <p:extLst>
      <p:ext uri="{BB962C8B-B14F-4D97-AF65-F5344CB8AC3E}">
        <p14:creationId xmlns:p14="http://schemas.microsoft.com/office/powerpoint/2010/main" val="304301562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
          <p:cNvSpPr txBox="1">
            <a:spLocks noChangeArrowheads="1"/>
          </p:cNvSpPr>
          <p:nvPr/>
        </p:nvSpPr>
        <p:spPr bwMode="auto">
          <a:xfrm>
            <a:off x="1302848" y="2198406"/>
            <a:ext cx="2477299" cy="1964491"/>
          </a:xfrm>
          <a:prstGeom prst="rect">
            <a:avLst/>
          </a:prstGeom>
          <a:solidFill>
            <a:srgbClr val="FFFFFF"/>
          </a:solidFill>
          <a:ln w="63500" cmpd="thickThin" algn="ctr">
            <a:solidFill>
              <a:srgbClr val="FF0000"/>
            </a:solidFill>
            <a:miter lim="800000"/>
            <a:headEnd/>
            <a:tailEnd/>
          </a:ln>
          <a:effectLst/>
          <a:extLst>
            <a:ext uri="{AF507438-7753-43E0-B8FC-AC1667EBCBE1}">
              <a14:hiddenEffects xmlns:a14="http://schemas.microsoft.com/office/drawing/2010/main">
                <a:effectLst>
                  <a:outerShdw dist="35921" dir="2700000" algn="ctr" rotWithShape="0">
                    <a:srgbClr val="868686"/>
                  </a:outerShdw>
                </a:effectLst>
              </a14:hiddenEffects>
            </a:ext>
          </a:extLst>
        </p:spPr>
        <p:txBody>
          <a:bodyPr vert="horz" wrap="square" lIns="8284" tIns="8284" rIns="8284" bIns="8284" numCol="1" anchor="t" anchorCtr="0" compatLnSpc="1">
            <a:prstTxWarp prst="textNoShape">
              <a:avLst/>
            </a:prstTxWarp>
          </a:bodyPr>
          <a:lstStyle/>
          <a:p>
            <a:pPr algn="ctr" defTabSz="207112" fontAlgn="base">
              <a:spcBef>
                <a:spcPct val="0"/>
              </a:spcBef>
              <a:spcAft>
                <a:spcPts val="227"/>
              </a:spcAft>
            </a:pPr>
            <a:r>
              <a:rPr lang="en-GB" altLang="en-US" sz="1087" b="1" u="sng" dirty="0">
                <a:solidFill>
                  <a:srgbClr val="000000"/>
                </a:solidFill>
                <a:latin typeface="Calibri" pitchFamily="34" charset="0"/>
                <a:cs typeface="Arial" pitchFamily="34" charset="0"/>
              </a:rPr>
              <a:t>2. Understand</a:t>
            </a:r>
          </a:p>
          <a:p>
            <a:pPr defTabSz="207112" fontAlgn="base">
              <a:spcBef>
                <a:spcPct val="0"/>
              </a:spcBef>
              <a:spcAft>
                <a:spcPts val="227"/>
              </a:spcAft>
            </a:pPr>
            <a:r>
              <a:rPr lang="en-GB" altLang="en-US" sz="725" dirty="0">
                <a:solidFill>
                  <a:srgbClr val="000000"/>
                </a:solidFill>
                <a:latin typeface="Calibri" pitchFamily="34" charset="0"/>
                <a:cs typeface="Arial" pitchFamily="34" charset="0"/>
              </a:rPr>
              <a:t>After initial research, understanding as to how Bloom’s Taxonomy could be used in the targeted setting was required. </a:t>
            </a:r>
          </a:p>
          <a:p>
            <a:pPr algn="just" defTabSz="207112" fontAlgn="base">
              <a:spcBef>
                <a:spcPct val="0"/>
              </a:spcBef>
              <a:spcAft>
                <a:spcPts val="227"/>
              </a:spcAft>
            </a:pPr>
            <a:r>
              <a:rPr lang="en-GB" altLang="en-US" sz="725" dirty="0">
                <a:solidFill>
                  <a:srgbClr val="000000"/>
                </a:solidFill>
                <a:latin typeface="Calibri" pitchFamily="34" charset="0"/>
                <a:cs typeface="Arial" pitchFamily="34" charset="0"/>
              </a:rPr>
              <a:t>In September 2015 the schools introduced a sixth form and there has been agreement and frustration across subjects that the students are ill prepared for A-level education as, up until that point very little independent learning and thinking has been required of them. </a:t>
            </a:r>
          </a:p>
          <a:p>
            <a:pPr algn="just" defTabSz="207112" fontAlgn="base">
              <a:spcBef>
                <a:spcPct val="0"/>
              </a:spcBef>
              <a:spcAft>
                <a:spcPts val="227"/>
              </a:spcAft>
            </a:pPr>
            <a:r>
              <a:rPr lang="en-GB" altLang="en-US" sz="725" dirty="0">
                <a:solidFill>
                  <a:srgbClr val="000000"/>
                </a:solidFill>
                <a:latin typeface="Calibri" pitchFamily="34" charset="0"/>
                <a:cs typeface="Arial" pitchFamily="34" charset="0"/>
              </a:rPr>
              <a:t>Stobaugh (2013) explains that ‘increasing the level of critical-thinking skills in any program raises the level of rigor’(p.5)and this is where Bloom’s taxonomy can come into play in the classroom. It can be used:</a:t>
            </a:r>
          </a:p>
          <a:p>
            <a:pPr marL="103556" indent="-103556" algn="just" defTabSz="207112" fontAlgn="base">
              <a:spcBef>
                <a:spcPct val="0"/>
              </a:spcBef>
              <a:spcAft>
                <a:spcPts val="227"/>
              </a:spcAft>
              <a:buFont typeface="Wingdings" panose="05000000000000000000" pitchFamily="2" charset="2"/>
              <a:buChar char="Ø"/>
            </a:pPr>
            <a:r>
              <a:rPr lang="en-GB" altLang="en-US" sz="725" b="1" dirty="0">
                <a:solidFill>
                  <a:srgbClr val="000000"/>
                </a:solidFill>
                <a:latin typeface="Calibri" pitchFamily="34" charset="0"/>
                <a:cs typeface="Arial" pitchFamily="34" charset="0"/>
              </a:rPr>
              <a:t>As  a tool to support critical thinking</a:t>
            </a:r>
          </a:p>
          <a:p>
            <a:pPr marL="103556" indent="-103556" algn="just" defTabSz="207112" fontAlgn="base">
              <a:spcBef>
                <a:spcPct val="0"/>
              </a:spcBef>
              <a:spcAft>
                <a:spcPts val="227"/>
              </a:spcAft>
              <a:buFont typeface="Wingdings" panose="05000000000000000000" pitchFamily="2" charset="2"/>
              <a:buChar char="Ø"/>
            </a:pPr>
            <a:r>
              <a:rPr lang="en-GB" altLang="en-US" sz="725" b="1" dirty="0">
                <a:solidFill>
                  <a:srgbClr val="000000"/>
                </a:solidFill>
                <a:latin typeface="Calibri" pitchFamily="34" charset="0"/>
                <a:cs typeface="Arial" pitchFamily="34" charset="0"/>
              </a:rPr>
              <a:t>To track progression </a:t>
            </a:r>
          </a:p>
          <a:p>
            <a:pPr marL="103556" indent="-103556" algn="just" defTabSz="207112" fontAlgn="base">
              <a:spcBef>
                <a:spcPct val="0"/>
              </a:spcBef>
              <a:spcAft>
                <a:spcPts val="227"/>
              </a:spcAft>
              <a:buFont typeface="Wingdings" panose="05000000000000000000" pitchFamily="2" charset="2"/>
              <a:buChar char="Ø"/>
            </a:pPr>
            <a:r>
              <a:rPr lang="en-GB" altLang="en-US" sz="725" b="1" dirty="0">
                <a:solidFill>
                  <a:srgbClr val="000000"/>
                </a:solidFill>
                <a:latin typeface="Calibri" pitchFamily="34" charset="0"/>
                <a:cs typeface="Arial" pitchFamily="34" charset="0"/>
              </a:rPr>
              <a:t>Examine the level of thinking and questioning in a classroom</a:t>
            </a:r>
            <a:r>
              <a:rPr lang="en-GB" altLang="en-US" sz="725" dirty="0">
                <a:solidFill>
                  <a:srgbClr val="000000"/>
                </a:solidFill>
                <a:latin typeface="Calibri" pitchFamily="34" charset="0"/>
                <a:cs typeface="Arial" pitchFamily="34" charset="0"/>
              </a:rPr>
              <a:t>.</a:t>
            </a:r>
            <a:endParaRPr lang="en-US" altLang="en-US" sz="725" dirty="0">
              <a:latin typeface="Arial" pitchFamily="34" charset="0"/>
              <a:cs typeface="Arial" pitchFamily="34" charset="0"/>
            </a:endParaRPr>
          </a:p>
        </p:txBody>
      </p:sp>
      <p:sp>
        <p:nvSpPr>
          <p:cNvPr id="6" name="Text Box 4"/>
          <p:cNvSpPr txBox="1">
            <a:spLocks noChangeArrowheads="1"/>
          </p:cNvSpPr>
          <p:nvPr/>
        </p:nvSpPr>
        <p:spPr bwMode="auto">
          <a:xfrm>
            <a:off x="8265074" y="4521691"/>
            <a:ext cx="2553723" cy="1728736"/>
          </a:xfrm>
          <a:prstGeom prst="rect">
            <a:avLst/>
          </a:prstGeom>
          <a:solidFill>
            <a:srgbClr val="FFFFFF"/>
          </a:solidFill>
          <a:ln w="63500" cmpd="thickThin" algn="ctr">
            <a:solidFill>
              <a:srgbClr val="92D050"/>
            </a:solidFill>
            <a:miter lim="800000"/>
            <a:headEnd/>
            <a:tailEnd/>
          </a:ln>
          <a:effectLst/>
          <a:extLst>
            <a:ext uri="{AF507438-7753-43E0-B8FC-AC1667EBCBE1}">
              <a14:hiddenEffects xmlns:a14="http://schemas.microsoft.com/office/drawing/2010/main">
                <a:effectLst>
                  <a:outerShdw dist="35921" dir="2700000" algn="ctr" rotWithShape="0">
                    <a:srgbClr val="868686"/>
                  </a:outerShdw>
                </a:effectLst>
              </a14:hiddenEffects>
            </a:ext>
          </a:extLst>
        </p:spPr>
        <p:txBody>
          <a:bodyPr vert="horz" wrap="square" lIns="8284" tIns="8284" rIns="8284" bIns="8284" numCol="1" anchor="t" anchorCtr="0" compatLnSpc="1">
            <a:prstTxWarp prst="textNoShape">
              <a:avLst/>
            </a:prstTxWarp>
          </a:bodyPr>
          <a:lstStyle/>
          <a:p>
            <a:pPr algn="ctr" defTabSz="207112" fontAlgn="base">
              <a:spcBef>
                <a:spcPct val="0"/>
              </a:spcBef>
              <a:spcAft>
                <a:spcPts val="227"/>
              </a:spcAft>
            </a:pPr>
            <a:r>
              <a:rPr lang="en-GB" altLang="en-US" sz="1087" b="1" u="sng" dirty="0">
                <a:solidFill>
                  <a:srgbClr val="000000"/>
                </a:solidFill>
                <a:latin typeface="Calibri" pitchFamily="34" charset="0"/>
                <a:cs typeface="Arial" pitchFamily="34" charset="0"/>
              </a:rPr>
              <a:t>4. Analyse</a:t>
            </a:r>
          </a:p>
          <a:p>
            <a:pPr defTabSz="207112" fontAlgn="base">
              <a:spcBef>
                <a:spcPct val="0"/>
              </a:spcBef>
              <a:spcAft>
                <a:spcPts val="227"/>
              </a:spcAft>
            </a:pPr>
            <a:r>
              <a:rPr lang="en-GB" altLang="en-US" sz="725" dirty="0">
                <a:solidFill>
                  <a:srgbClr val="000000"/>
                </a:solidFill>
                <a:latin typeface="Calibri" pitchFamily="34" charset="0"/>
                <a:cs typeface="Arial" pitchFamily="34" charset="0"/>
              </a:rPr>
              <a:t>The Lesson Journey and Question Cards were trialled with a year 8 set 4 (of 5) class containing 22 students over a series of four lessons in which they were studying a Shakespeare play. The cards were used to support a variety of questioning activities.</a:t>
            </a:r>
          </a:p>
          <a:p>
            <a:pPr marL="103556" indent="-103556" defTabSz="207112" fontAlgn="base">
              <a:spcBef>
                <a:spcPct val="0"/>
              </a:spcBef>
              <a:spcAft>
                <a:spcPts val="227"/>
              </a:spcAft>
              <a:buFont typeface="Wingdings" panose="05000000000000000000" pitchFamily="2" charset="2"/>
              <a:buChar char="Ø"/>
            </a:pPr>
            <a:r>
              <a:rPr lang="en-GB" altLang="en-US" sz="725" dirty="0">
                <a:solidFill>
                  <a:srgbClr val="000000"/>
                </a:solidFill>
                <a:latin typeface="Calibri" pitchFamily="34" charset="0"/>
                <a:cs typeface="Arial" pitchFamily="34" charset="0"/>
              </a:rPr>
              <a:t>Students found it easy to create low level ‘Remember’ questions to test their partner as a lesson starter.</a:t>
            </a:r>
          </a:p>
          <a:p>
            <a:pPr marL="103556" indent="-103556" defTabSz="207112" fontAlgn="base">
              <a:spcBef>
                <a:spcPct val="0"/>
              </a:spcBef>
              <a:spcAft>
                <a:spcPts val="227"/>
              </a:spcAft>
              <a:buFont typeface="Wingdings" panose="05000000000000000000" pitchFamily="2" charset="2"/>
              <a:buChar char="Ø"/>
            </a:pPr>
            <a:r>
              <a:rPr lang="en-GB" altLang="en-US" sz="725" dirty="0">
                <a:solidFill>
                  <a:srgbClr val="000000"/>
                </a:solidFill>
                <a:latin typeface="Calibri" pitchFamily="34" charset="0"/>
                <a:cs typeface="Arial" pitchFamily="34" charset="0"/>
              </a:rPr>
              <a:t>Very successful in using their cards to create higher level analysis questions in a hot-seating activity to examine character in the play.</a:t>
            </a:r>
          </a:p>
          <a:p>
            <a:pPr marL="103556" indent="-103556" defTabSz="207112" fontAlgn="base">
              <a:spcBef>
                <a:spcPct val="0"/>
              </a:spcBef>
              <a:spcAft>
                <a:spcPts val="227"/>
              </a:spcAft>
              <a:buFont typeface="Wingdings" panose="05000000000000000000" pitchFamily="2" charset="2"/>
              <a:buChar char="Ø"/>
            </a:pPr>
            <a:r>
              <a:rPr lang="en-GB" altLang="en-US" sz="725" dirty="0">
                <a:solidFill>
                  <a:srgbClr val="000000"/>
                </a:solidFill>
                <a:latin typeface="Calibri" pitchFamily="34" charset="0"/>
                <a:cs typeface="Arial" pitchFamily="34" charset="0"/>
              </a:rPr>
              <a:t>Many students struggled to create analysis questions based on an extract from a scene and, on occasion, were using the sentence starters on the ‘Analyse’ card but still creating low level ‘Understand’ or ‘Remember’ questions.</a:t>
            </a:r>
            <a:endParaRPr lang="en-US" altLang="en-US" sz="725" dirty="0">
              <a:latin typeface="Arial" pitchFamily="34" charset="0"/>
              <a:cs typeface="Arial" pitchFamily="34" charset="0"/>
            </a:endParaRPr>
          </a:p>
        </p:txBody>
      </p:sp>
      <p:sp>
        <p:nvSpPr>
          <p:cNvPr id="7" name="Text Box 5"/>
          <p:cNvSpPr txBox="1">
            <a:spLocks noChangeArrowheads="1"/>
          </p:cNvSpPr>
          <p:nvPr/>
        </p:nvSpPr>
        <p:spPr bwMode="auto">
          <a:xfrm>
            <a:off x="8265074" y="1672553"/>
            <a:ext cx="2553723" cy="2813291"/>
          </a:xfrm>
          <a:prstGeom prst="rect">
            <a:avLst/>
          </a:prstGeom>
          <a:solidFill>
            <a:srgbClr val="FFFFFF"/>
          </a:solidFill>
          <a:ln w="63500" cmpd="thickThin" algn="ctr">
            <a:solidFill>
              <a:srgbClr val="00B0F0"/>
            </a:solidFill>
            <a:miter lim="800000"/>
            <a:headEnd/>
            <a:tailEnd/>
          </a:ln>
          <a:effectLst/>
          <a:extLst>
            <a:ext uri="{AF507438-7753-43E0-B8FC-AC1667EBCBE1}">
              <a14:hiddenEffects xmlns:a14="http://schemas.microsoft.com/office/drawing/2010/main">
                <a:effectLst>
                  <a:outerShdw dist="35921" dir="2700000" algn="ctr" rotWithShape="0">
                    <a:srgbClr val="868686"/>
                  </a:outerShdw>
                </a:effectLst>
              </a14:hiddenEffects>
            </a:ext>
          </a:extLst>
        </p:spPr>
        <p:txBody>
          <a:bodyPr vert="horz" wrap="square" lIns="8284" tIns="8284" rIns="8284" bIns="8284" numCol="1" anchor="t" anchorCtr="0" compatLnSpc="1">
            <a:prstTxWarp prst="textNoShape">
              <a:avLst/>
            </a:prstTxWarp>
          </a:bodyPr>
          <a:lstStyle/>
          <a:p>
            <a:pPr algn="ctr" defTabSz="207112" fontAlgn="base">
              <a:spcBef>
                <a:spcPct val="0"/>
              </a:spcBef>
              <a:spcAft>
                <a:spcPct val="0"/>
              </a:spcAft>
            </a:pPr>
            <a:r>
              <a:rPr lang="en-GB" altLang="en-US" sz="1087" b="1" u="sng" dirty="0">
                <a:solidFill>
                  <a:srgbClr val="000000"/>
                </a:solidFill>
                <a:latin typeface="Calibri" pitchFamily="34" charset="0"/>
                <a:cs typeface="Arial" pitchFamily="34" charset="0"/>
              </a:rPr>
              <a:t>5. Evaluate</a:t>
            </a:r>
          </a:p>
          <a:p>
            <a:pPr defTabSz="207112" fontAlgn="base">
              <a:spcBef>
                <a:spcPct val="0"/>
              </a:spcBef>
              <a:spcAft>
                <a:spcPct val="0"/>
              </a:spcAft>
            </a:pPr>
            <a:r>
              <a:rPr lang="en-GB" altLang="en-US" sz="725" dirty="0">
                <a:solidFill>
                  <a:srgbClr val="000000"/>
                </a:solidFill>
                <a:latin typeface="Calibri" pitchFamily="34" charset="0"/>
                <a:cs typeface="Arial" pitchFamily="34" charset="0"/>
              </a:rPr>
              <a:t>The sentence starters alone are not enough to ensure high level questioning; this must be coupled with regular teacher reinforcement about what is meant by the term ‘analyse’ or ‘evaluate.’ It is also necessary to bear in mind that critical questioning is a skill that develops over time which can be supported by resources and modelled by teachers but it cannot be taught. </a:t>
            </a:r>
          </a:p>
          <a:p>
            <a:pPr defTabSz="207112" fontAlgn="base">
              <a:spcBef>
                <a:spcPct val="0"/>
              </a:spcBef>
              <a:spcAft>
                <a:spcPct val="0"/>
              </a:spcAft>
            </a:pPr>
            <a:r>
              <a:rPr lang="en-GB" altLang="en-US" sz="725" b="1" u="sng" dirty="0">
                <a:solidFill>
                  <a:srgbClr val="000000"/>
                </a:solidFill>
                <a:latin typeface="Calibri" pitchFamily="34" charset="0"/>
                <a:cs typeface="Arial" pitchFamily="34" charset="0"/>
              </a:rPr>
              <a:t>What went well:</a:t>
            </a:r>
            <a:r>
              <a:rPr lang="en-GB" altLang="en-US" sz="725" u="sng" dirty="0">
                <a:solidFill>
                  <a:srgbClr val="000000"/>
                </a:solidFill>
                <a:latin typeface="Calibri" pitchFamily="34" charset="0"/>
                <a:cs typeface="Arial" pitchFamily="34" charset="0"/>
              </a:rPr>
              <a:t> </a:t>
            </a:r>
          </a:p>
          <a:p>
            <a:pPr defTabSz="207112" fontAlgn="base">
              <a:spcBef>
                <a:spcPct val="0"/>
              </a:spcBef>
              <a:spcAft>
                <a:spcPct val="0"/>
              </a:spcAft>
            </a:pPr>
            <a:r>
              <a:rPr lang="en-GB" altLang="en-US" sz="725" dirty="0">
                <a:solidFill>
                  <a:srgbClr val="000000"/>
                </a:solidFill>
                <a:latin typeface="Calibri" pitchFamily="34" charset="0"/>
                <a:cs typeface="Arial" pitchFamily="34" charset="0"/>
              </a:rPr>
              <a:t>Students were able to identify, even after the first week of using the resources, which card they thought they should be using, and consequently at which point in their learning journey they were. </a:t>
            </a:r>
          </a:p>
          <a:p>
            <a:pPr defTabSz="207112" fontAlgn="base">
              <a:spcBef>
                <a:spcPct val="0"/>
              </a:spcBef>
              <a:spcAft>
                <a:spcPts val="227"/>
              </a:spcAft>
            </a:pPr>
            <a:r>
              <a:rPr lang="en-GB" altLang="en-US" sz="725" b="1" u="sng" dirty="0">
                <a:solidFill>
                  <a:srgbClr val="000000"/>
                </a:solidFill>
                <a:latin typeface="Calibri" pitchFamily="34" charset="0"/>
                <a:cs typeface="Arial" pitchFamily="34" charset="0"/>
              </a:rPr>
              <a:t>Problems encountered: </a:t>
            </a:r>
          </a:p>
          <a:p>
            <a:pPr defTabSz="207112" fontAlgn="base">
              <a:spcBef>
                <a:spcPct val="0"/>
              </a:spcBef>
              <a:spcAft>
                <a:spcPts val="227"/>
              </a:spcAft>
            </a:pPr>
            <a:r>
              <a:rPr lang="en-GB" altLang="en-US" sz="725" dirty="0">
                <a:solidFill>
                  <a:srgbClr val="000000"/>
                </a:solidFill>
                <a:latin typeface="Calibri" pitchFamily="34" charset="0"/>
                <a:cs typeface="Arial" pitchFamily="34" charset="0"/>
              </a:rPr>
              <a:t>Perhaps the clearest problem encountered was that the use of the cards involved a large amount of group work, creating questions to pose to each other. As in inevitable in a group work situation, there were occasions where not all students were on task and consequently not engaging in developing their critical thinking skills. </a:t>
            </a:r>
          </a:p>
          <a:p>
            <a:pPr defTabSz="207112" fontAlgn="base">
              <a:spcBef>
                <a:spcPct val="0"/>
              </a:spcBef>
              <a:spcAft>
                <a:spcPts val="227"/>
              </a:spcAft>
            </a:pPr>
            <a:r>
              <a:rPr lang="en-GB" altLang="en-US" sz="725" b="1" dirty="0">
                <a:solidFill>
                  <a:srgbClr val="000000"/>
                </a:solidFill>
                <a:latin typeface="Calibri" pitchFamily="34" charset="0"/>
                <a:cs typeface="Arial" pitchFamily="34" charset="0"/>
              </a:rPr>
              <a:t>Bloom’s Taxonomy is an excellent way of tracking students’ learning, developing their critical thinking skills and creating self-aware learners, but this can only be accomplished if students are fully engaged in the lesson activities and therefore the learning process. </a:t>
            </a:r>
            <a:endParaRPr lang="en-US" altLang="en-US" sz="725" b="1" dirty="0">
              <a:latin typeface="Arial" pitchFamily="34" charset="0"/>
              <a:cs typeface="Arial" pitchFamily="34" charset="0"/>
            </a:endParaRPr>
          </a:p>
        </p:txBody>
      </p:sp>
      <p:sp>
        <p:nvSpPr>
          <p:cNvPr id="8" name="Text Box 6"/>
          <p:cNvSpPr txBox="1">
            <a:spLocks noChangeArrowheads="1"/>
          </p:cNvSpPr>
          <p:nvPr/>
        </p:nvSpPr>
        <p:spPr bwMode="auto">
          <a:xfrm>
            <a:off x="4854612" y="689117"/>
            <a:ext cx="5964185" cy="930064"/>
          </a:xfrm>
          <a:prstGeom prst="rect">
            <a:avLst/>
          </a:prstGeom>
          <a:solidFill>
            <a:srgbClr val="FFFFFF"/>
          </a:solidFill>
          <a:ln w="63500" cmpd="thickThin" algn="ctr">
            <a:noFill/>
            <a:miter lim="800000"/>
            <a:headEnd/>
            <a:tailEnd/>
          </a:ln>
          <a:effectLst/>
          <a:extLst>
            <a:ext uri="{AF507438-7753-43E0-B8FC-AC1667EBCBE1}">
              <a14:hiddenEffects xmlns:a14="http://schemas.microsoft.com/office/drawing/2010/main">
                <a:effectLst>
                  <a:outerShdw dist="35921" dir="2700000" algn="ctr" rotWithShape="0">
                    <a:srgbClr val="868686"/>
                  </a:outerShdw>
                </a:effectLst>
              </a14:hiddenEffects>
            </a:ext>
          </a:extLst>
        </p:spPr>
        <p:txBody>
          <a:bodyPr vert="horz" wrap="square" lIns="8284" tIns="8284" rIns="8284" bIns="8284" numCol="1" anchor="t" anchorCtr="0" compatLnSpc="1">
            <a:prstTxWarp prst="textNoShape">
              <a:avLst/>
            </a:prstTxWarp>
          </a:bodyPr>
          <a:lstStyle/>
          <a:p>
            <a:pPr algn="ctr" defTabSz="207112" fontAlgn="base">
              <a:spcBef>
                <a:spcPct val="0"/>
              </a:spcBef>
              <a:spcAft>
                <a:spcPct val="0"/>
              </a:spcAft>
            </a:pPr>
            <a:r>
              <a:rPr lang="en-GB" altLang="en-US" sz="1087" b="1" u="sng" dirty="0">
                <a:solidFill>
                  <a:srgbClr val="000000"/>
                </a:solidFill>
                <a:latin typeface="Calibri" pitchFamily="34" charset="0"/>
                <a:cs typeface="Arial" pitchFamily="34" charset="0"/>
              </a:rPr>
              <a:t>6. Create</a:t>
            </a:r>
          </a:p>
          <a:p>
            <a:pPr defTabSz="207112" fontAlgn="base">
              <a:spcBef>
                <a:spcPct val="0"/>
              </a:spcBef>
              <a:spcAft>
                <a:spcPct val="0"/>
              </a:spcAft>
            </a:pPr>
            <a:r>
              <a:rPr lang="en-GB" altLang="en-US" sz="725" dirty="0">
                <a:solidFill>
                  <a:srgbClr val="000000"/>
                </a:solidFill>
                <a:latin typeface="Calibri" pitchFamily="34" charset="0"/>
                <a:cs typeface="Arial" pitchFamily="34" charset="0"/>
              </a:rPr>
              <a:t>Johnson and Johnson (1999) explore what constitutes cooperative learning and how it can be successful. They identify five elements of cooperative learning:</a:t>
            </a:r>
          </a:p>
          <a:p>
            <a:pPr marL="103556" indent="-103556" defTabSz="207112" fontAlgn="base">
              <a:spcBef>
                <a:spcPct val="0"/>
              </a:spcBef>
              <a:spcAft>
                <a:spcPct val="0"/>
              </a:spcAft>
              <a:buFont typeface="Wingdings" panose="05000000000000000000" pitchFamily="2" charset="2"/>
              <a:buChar char="Ø"/>
            </a:pPr>
            <a:r>
              <a:rPr lang="en-GB" altLang="en-US" sz="725" dirty="0">
                <a:solidFill>
                  <a:srgbClr val="000000"/>
                </a:solidFill>
                <a:latin typeface="Calibri" pitchFamily="34" charset="0"/>
                <a:cs typeface="Arial" pitchFamily="34" charset="0"/>
              </a:rPr>
              <a:t>Positive interdependence</a:t>
            </a:r>
          </a:p>
          <a:p>
            <a:pPr marL="103556" indent="-103556" defTabSz="207112" fontAlgn="base">
              <a:spcBef>
                <a:spcPct val="0"/>
              </a:spcBef>
              <a:spcAft>
                <a:spcPct val="0"/>
              </a:spcAft>
              <a:buFont typeface="Wingdings" panose="05000000000000000000" pitchFamily="2" charset="2"/>
              <a:buChar char="Ø"/>
            </a:pPr>
            <a:r>
              <a:rPr lang="en-GB" altLang="en-US" sz="725" dirty="0">
                <a:solidFill>
                  <a:srgbClr val="000000"/>
                </a:solidFill>
                <a:latin typeface="Calibri" pitchFamily="34" charset="0"/>
                <a:cs typeface="Arial" pitchFamily="34" charset="0"/>
              </a:rPr>
              <a:t>Individual accountability</a:t>
            </a:r>
          </a:p>
          <a:p>
            <a:pPr marL="103556" indent="-103556" defTabSz="207112" fontAlgn="base">
              <a:spcBef>
                <a:spcPct val="0"/>
              </a:spcBef>
              <a:spcAft>
                <a:spcPct val="0"/>
              </a:spcAft>
              <a:buFont typeface="Wingdings" panose="05000000000000000000" pitchFamily="2" charset="2"/>
              <a:buChar char="Ø"/>
            </a:pPr>
            <a:r>
              <a:rPr lang="en-GB" altLang="en-US" sz="725" dirty="0">
                <a:solidFill>
                  <a:srgbClr val="000000"/>
                </a:solidFill>
                <a:latin typeface="Calibri" pitchFamily="34" charset="0"/>
                <a:cs typeface="Arial" pitchFamily="34" charset="0"/>
              </a:rPr>
              <a:t>Face to face promotive interaction</a:t>
            </a:r>
          </a:p>
          <a:p>
            <a:pPr marL="103556" indent="-103556" defTabSz="207112" fontAlgn="base">
              <a:spcBef>
                <a:spcPct val="0"/>
              </a:spcBef>
              <a:spcAft>
                <a:spcPct val="0"/>
              </a:spcAft>
              <a:buFont typeface="Wingdings" panose="05000000000000000000" pitchFamily="2" charset="2"/>
              <a:buChar char="Ø"/>
            </a:pPr>
            <a:r>
              <a:rPr lang="en-GB" altLang="en-US" sz="725" dirty="0">
                <a:solidFill>
                  <a:srgbClr val="000000"/>
                </a:solidFill>
                <a:latin typeface="Calibri" pitchFamily="34" charset="0"/>
                <a:cs typeface="Arial" pitchFamily="34" charset="0"/>
              </a:rPr>
              <a:t>Social skills</a:t>
            </a:r>
          </a:p>
          <a:p>
            <a:pPr marL="103556" indent="-103556" defTabSz="207112" fontAlgn="base">
              <a:spcBef>
                <a:spcPct val="0"/>
              </a:spcBef>
              <a:spcAft>
                <a:spcPct val="0"/>
              </a:spcAft>
              <a:buFont typeface="Wingdings" panose="05000000000000000000" pitchFamily="2" charset="2"/>
              <a:buChar char="Ø"/>
            </a:pPr>
            <a:r>
              <a:rPr lang="en-GB" altLang="en-US" sz="725" dirty="0">
                <a:solidFill>
                  <a:srgbClr val="000000"/>
                </a:solidFill>
                <a:latin typeface="Calibri" pitchFamily="34" charset="0"/>
                <a:cs typeface="Arial" pitchFamily="34" charset="0"/>
              </a:rPr>
              <a:t>Group processing</a:t>
            </a:r>
          </a:p>
          <a:p>
            <a:pPr marL="103556" indent="-103556" defTabSz="207112" fontAlgn="base">
              <a:spcBef>
                <a:spcPct val="0"/>
              </a:spcBef>
              <a:spcAft>
                <a:spcPct val="0"/>
              </a:spcAft>
              <a:buFont typeface="Wingdings" panose="05000000000000000000" pitchFamily="2" charset="2"/>
              <a:buChar char="Ø"/>
            </a:pPr>
            <a:endParaRPr lang="en-GB" altLang="en-US" sz="725" dirty="0">
              <a:solidFill>
                <a:srgbClr val="000000"/>
              </a:solidFill>
              <a:latin typeface="Calibri" pitchFamily="34" charset="0"/>
              <a:cs typeface="Arial" pitchFamily="34" charset="0"/>
            </a:endParaRPr>
          </a:p>
          <a:p>
            <a:pPr defTabSz="207112" fontAlgn="base">
              <a:spcBef>
                <a:spcPct val="0"/>
              </a:spcBef>
              <a:spcAft>
                <a:spcPct val="0"/>
              </a:spcAft>
            </a:pPr>
            <a:r>
              <a:rPr lang="en-GB" altLang="en-US" sz="725" dirty="0">
                <a:solidFill>
                  <a:srgbClr val="000000"/>
                </a:solidFill>
                <a:latin typeface="Calibri" pitchFamily="34" charset="0"/>
                <a:cs typeface="Arial" pitchFamily="34" charset="0"/>
              </a:rPr>
              <a:t>By synthesizing Johnsons and Johnsons’ research on cooperative learning with the </a:t>
            </a:r>
          </a:p>
          <a:p>
            <a:pPr defTabSz="207112" fontAlgn="base">
              <a:spcBef>
                <a:spcPct val="0"/>
              </a:spcBef>
              <a:spcAft>
                <a:spcPct val="0"/>
              </a:spcAft>
            </a:pPr>
            <a:r>
              <a:rPr lang="en-GB" altLang="en-US" sz="725" dirty="0">
                <a:solidFill>
                  <a:srgbClr val="000000"/>
                </a:solidFill>
                <a:latin typeface="Calibri" pitchFamily="34" charset="0"/>
                <a:cs typeface="Arial" pitchFamily="34" charset="0"/>
              </a:rPr>
              <a:t>resources created based on Bloom’s Taxonomy, some of the previously faced </a:t>
            </a:r>
          </a:p>
          <a:p>
            <a:pPr defTabSz="207112" fontAlgn="base">
              <a:spcBef>
                <a:spcPct val="0"/>
              </a:spcBef>
              <a:spcAft>
                <a:spcPct val="0"/>
              </a:spcAft>
            </a:pPr>
            <a:r>
              <a:rPr lang="en-GB" altLang="en-US" sz="725" dirty="0">
                <a:solidFill>
                  <a:srgbClr val="000000"/>
                </a:solidFill>
                <a:latin typeface="Calibri" pitchFamily="34" charset="0"/>
                <a:cs typeface="Arial" pitchFamily="34" charset="0"/>
              </a:rPr>
              <a:t>difficulties could be mitigated creating an environment promoting critical thinking </a:t>
            </a:r>
          </a:p>
          <a:p>
            <a:pPr defTabSz="207112" fontAlgn="base">
              <a:spcBef>
                <a:spcPct val="0"/>
              </a:spcBef>
              <a:spcAft>
                <a:spcPct val="0"/>
              </a:spcAft>
            </a:pPr>
            <a:r>
              <a:rPr lang="en-GB" altLang="en-US" sz="725" dirty="0">
                <a:solidFill>
                  <a:srgbClr val="000000"/>
                </a:solidFill>
                <a:latin typeface="Calibri" pitchFamily="34" charset="0"/>
                <a:cs typeface="Arial" pitchFamily="34" charset="0"/>
              </a:rPr>
              <a:t>and learning.</a:t>
            </a:r>
          </a:p>
          <a:p>
            <a:pPr defTabSz="207112" fontAlgn="base">
              <a:spcBef>
                <a:spcPct val="0"/>
              </a:spcBef>
              <a:spcAft>
                <a:spcPct val="0"/>
              </a:spcAft>
            </a:pPr>
            <a:endParaRPr lang="en-GB" altLang="en-US" sz="725" dirty="0">
              <a:solidFill>
                <a:srgbClr val="000000"/>
              </a:solidFill>
              <a:latin typeface="Calibri" pitchFamily="34" charset="0"/>
              <a:cs typeface="Arial" pitchFamily="34" charset="0"/>
            </a:endParaRPr>
          </a:p>
          <a:p>
            <a:pPr defTabSz="207112" fontAlgn="base">
              <a:spcBef>
                <a:spcPct val="0"/>
              </a:spcBef>
              <a:spcAft>
                <a:spcPct val="0"/>
              </a:spcAft>
            </a:pPr>
            <a:r>
              <a:rPr lang="en-GB" altLang="en-US" sz="725" dirty="0">
                <a:solidFill>
                  <a:srgbClr val="000000"/>
                </a:solidFill>
                <a:latin typeface="Calibri" pitchFamily="34" charset="0"/>
                <a:cs typeface="Arial" pitchFamily="34" charset="0"/>
              </a:rPr>
              <a:t> </a:t>
            </a:r>
            <a:endParaRPr lang="en-US" altLang="en-US" sz="725" dirty="0">
              <a:latin typeface="Arial" pitchFamily="34" charset="0"/>
              <a:cs typeface="Arial" pitchFamily="34" charset="0"/>
            </a:endParaRPr>
          </a:p>
        </p:txBody>
      </p:sp>
      <p:grpSp>
        <p:nvGrpSpPr>
          <p:cNvPr id="23" name="Group 26"/>
          <p:cNvGrpSpPr>
            <a:grpSpLocks/>
          </p:cNvGrpSpPr>
          <p:nvPr/>
        </p:nvGrpSpPr>
        <p:grpSpPr bwMode="auto">
          <a:xfrm>
            <a:off x="3905950" y="2162071"/>
            <a:ext cx="4310197" cy="1370124"/>
            <a:chOff x="103267090" y="103173282"/>
            <a:chExt cx="13930684" cy="5890973"/>
          </a:xfrm>
        </p:grpSpPr>
        <p:pic>
          <p:nvPicPr>
            <p:cNvPr id="1051" name="Picture 27"/>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3267090" y="103173282"/>
              <a:ext cx="13930684" cy="589097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EEECE1"/>
                    </a:outerShdw>
                  </a:effectLst>
                </a14:hiddenEffects>
              </a:ext>
            </a:extLst>
          </p:spPr>
        </p:pic>
        <p:sp>
          <p:nvSpPr>
            <p:cNvPr id="24" name="Text Box 28"/>
            <p:cNvSpPr txBox="1">
              <a:spLocks noChangeArrowheads="1"/>
            </p:cNvSpPr>
            <p:nvPr/>
          </p:nvSpPr>
          <p:spPr bwMode="auto">
            <a:xfrm>
              <a:off x="107243407" y="107752760"/>
              <a:ext cx="6446520" cy="10287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EEECE1"/>
                    </a:outerShdw>
                  </a:effectLst>
                </a14:hiddenEffects>
              </a:ext>
            </a:extLst>
          </p:spPr>
          <p:txBody>
            <a:bodyPr vert="horz" wrap="square" lIns="8284" tIns="8284" rIns="8284" bIns="8284" numCol="1" anchor="t" anchorCtr="0" compatLnSpc="1">
              <a:prstTxWarp prst="textNoShape">
                <a:avLst/>
              </a:prstTxWarp>
            </a:bodyPr>
            <a:lstStyle/>
            <a:p>
              <a:pPr algn="ctr" defTabSz="207112" fontAlgn="base">
                <a:spcBef>
                  <a:spcPct val="0"/>
                </a:spcBef>
                <a:spcAft>
                  <a:spcPct val="0"/>
                </a:spcAft>
              </a:pPr>
              <a:r>
                <a:rPr lang="en-GB" altLang="en-US" sz="1631" b="1" dirty="0">
                  <a:solidFill>
                    <a:srgbClr val="000000"/>
                  </a:solidFill>
                  <a:latin typeface="Calibri" pitchFamily="34" charset="0"/>
                  <a:cs typeface="Arial" pitchFamily="34" charset="0"/>
                </a:rPr>
                <a:t>Lesson Journey</a:t>
              </a:r>
              <a:endParaRPr lang="en-US" altLang="en-US" sz="408" dirty="0">
                <a:latin typeface="Arial" pitchFamily="34" charset="0"/>
                <a:cs typeface="Arial" pitchFamily="34" charset="0"/>
              </a:endParaRPr>
            </a:p>
          </p:txBody>
        </p:sp>
      </p:grpSp>
      <p:grpSp>
        <p:nvGrpSpPr>
          <p:cNvPr id="28" name="Group 27"/>
          <p:cNvGrpSpPr/>
          <p:nvPr/>
        </p:nvGrpSpPr>
        <p:grpSpPr>
          <a:xfrm>
            <a:off x="1290242" y="691323"/>
            <a:ext cx="3386350" cy="1402559"/>
            <a:chOff x="1357270" y="3681876"/>
            <a:chExt cx="14206066" cy="6192688"/>
          </a:xfrm>
        </p:grpSpPr>
        <p:sp>
          <p:nvSpPr>
            <p:cNvPr id="9" name="Text Box 5"/>
            <p:cNvSpPr txBox="1">
              <a:spLocks noChangeArrowheads="1"/>
            </p:cNvSpPr>
            <p:nvPr/>
          </p:nvSpPr>
          <p:spPr bwMode="auto">
            <a:xfrm>
              <a:off x="1357270" y="3681876"/>
              <a:ext cx="14206066" cy="6192688"/>
            </a:xfrm>
            <a:prstGeom prst="rect">
              <a:avLst/>
            </a:prstGeom>
            <a:solidFill>
              <a:srgbClr val="FFFFFF"/>
            </a:solidFill>
            <a:ln w="63500" cmpd="thickThin" algn="ctr">
              <a:solidFill>
                <a:srgbClr val="FFC000"/>
              </a:solidFill>
              <a:miter lim="800000"/>
              <a:headEnd/>
              <a:tailEnd/>
            </a:ln>
            <a:effectLst/>
            <a:extLst>
              <a:ext uri="{AF507438-7753-43E0-B8FC-AC1667EBCBE1}">
                <a14:hiddenEffects xmlns:a14="http://schemas.microsoft.com/office/drawing/2010/main">
                  <a:effectLst>
                    <a:outerShdw dist="35921" dir="2700000" algn="ctr" rotWithShape="0">
                      <a:srgbClr val="868686"/>
                    </a:outerShdw>
                  </a:effectLst>
                </a14:hiddenEffects>
              </a:ext>
            </a:extLst>
          </p:spPr>
          <p:txBody>
            <a:bodyPr vert="horz" wrap="square" lIns="8284" tIns="8284" rIns="8284" bIns="8284" numCol="1" anchor="t" anchorCtr="0" compatLnSpc="1">
              <a:prstTxWarp prst="textNoShape">
                <a:avLst/>
              </a:prstTxWarp>
            </a:bodyPr>
            <a:lstStyle/>
            <a:p>
              <a:pPr algn="ctr" defTabSz="207112" fontAlgn="base">
                <a:spcBef>
                  <a:spcPct val="0"/>
                </a:spcBef>
                <a:spcAft>
                  <a:spcPct val="0"/>
                </a:spcAft>
              </a:pPr>
              <a:r>
                <a:rPr lang="en-GB" altLang="en-US" sz="1087" b="1" u="sng" dirty="0">
                  <a:solidFill>
                    <a:srgbClr val="000000"/>
                  </a:solidFill>
                  <a:latin typeface="Calibri" pitchFamily="34" charset="0"/>
                  <a:cs typeface="Arial" pitchFamily="34" charset="0"/>
                </a:rPr>
                <a:t>1. Remember</a:t>
              </a:r>
            </a:p>
          </p:txBody>
        </p:sp>
        <p:pic>
          <p:nvPicPr>
            <p:cNvPr id="1053" name="Picture 29"/>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826752" y="6192794"/>
              <a:ext cx="8573264" cy="3642966"/>
            </a:xfrm>
            <a:prstGeom prst="rect">
              <a:avLst/>
            </a:prstGeom>
            <a:noFill/>
            <a:ln w="9525" algn="in">
              <a:no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EEECE1"/>
                    </a:outerShdw>
                  </a:effectLst>
                </a14:hiddenEffects>
              </a:ext>
            </a:extLst>
          </p:spPr>
        </p:pic>
      </p:grpSp>
      <p:sp>
        <p:nvSpPr>
          <p:cNvPr id="5" name="Text Box 3"/>
          <p:cNvSpPr txBox="1">
            <a:spLocks noChangeArrowheads="1"/>
          </p:cNvSpPr>
          <p:nvPr/>
        </p:nvSpPr>
        <p:spPr bwMode="auto">
          <a:xfrm>
            <a:off x="1290298" y="4260750"/>
            <a:ext cx="6925850" cy="1957059"/>
          </a:xfrm>
          <a:prstGeom prst="rect">
            <a:avLst/>
          </a:prstGeom>
          <a:solidFill>
            <a:srgbClr val="FFFFFF"/>
          </a:solidFill>
          <a:ln w="63500" cmpd="thickThin" algn="ctr">
            <a:noFill/>
            <a:miter lim="800000"/>
            <a:headEnd/>
            <a:tailEnd/>
          </a:ln>
          <a:effectLst/>
          <a:extLst>
            <a:ext uri="{AF507438-7753-43E0-B8FC-AC1667EBCBE1}">
              <a14:hiddenEffects xmlns:a14="http://schemas.microsoft.com/office/drawing/2010/main">
                <a:effectLst>
                  <a:outerShdw dist="35921" dir="2700000" algn="ctr" rotWithShape="0">
                    <a:srgbClr val="868686"/>
                  </a:outerShdw>
                </a:effectLst>
              </a14:hiddenEffects>
            </a:ext>
          </a:extLst>
        </p:spPr>
        <p:txBody>
          <a:bodyPr vert="horz" wrap="square" lIns="8284" tIns="8284" rIns="8284" bIns="8284" numCol="1" anchor="t" anchorCtr="0" compatLnSpc="1">
            <a:prstTxWarp prst="textNoShape">
              <a:avLst/>
            </a:prstTxWarp>
          </a:bodyPr>
          <a:lstStyle/>
          <a:p>
            <a:pPr defTabSz="207112" fontAlgn="base">
              <a:spcBef>
                <a:spcPct val="0"/>
              </a:spcBef>
              <a:spcAft>
                <a:spcPct val="0"/>
              </a:spcAft>
            </a:pPr>
            <a:r>
              <a:rPr lang="en-GB" altLang="en-US" sz="1087" b="1" dirty="0">
                <a:solidFill>
                  <a:srgbClr val="000000"/>
                </a:solidFill>
                <a:latin typeface="Calibri" pitchFamily="34" charset="0"/>
                <a:cs typeface="Arial" pitchFamily="34" charset="0"/>
              </a:rPr>
              <a:t>				</a:t>
            </a:r>
            <a:r>
              <a:rPr lang="en-GB" altLang="en-US" sz="1087" b="1" u="sng" dirty="0">
                <a:solidFill>
                  <a:srgbClr val="000000"/>
                </a:solidFill>
                <a:latin typeface="Calibri" pitchFamily="34" charset="0"/>
                <a:cs typeface="Arial" pitchFamily="34" charset="0"/>
              </a:rPr>
              <a:t>3. Apply</a:t>
            </a:r>
            <a:endParaRPr lang="en-GB" altLang="en-US" sz="725" b="1" u="sng" dirty="0">
              <a:solidFill>
                <a:srgbClr val="000000"/>
              </a:solidFill>
              <a:latin typeface="Calibri" pitchFamily="34" charset="0"/>
              <a:cs typeface="Arial" pitchFamily="34" charset="0"/>
            </a:endParaRPr>
          </a:p>
          <a:p>
            <a:pPr defTabSz="207112" fontAlgn="base">
              <a:spcBef>
                <a:spcPct val="0"/>
              </a:spcBef>
              <a:spcAft>
                <a:spcPct val="0"/>
              </a:spcAft>
            </a:pPr>
            <a:endParaRPr lang="en-GB" altLang="en-US" sz="725" dirty="0">
              <a:solidFill>
                <a:srgbClr val="000000"/>
              </a:solidFill>
              <a:latin typeface="Calibri" pitchFamily="34" charset="0"/>
              <a:cs typeface="Arial" pitchFamily="34" charset="0"/>
            </a:endParaRPr>
          </a:p>
          <a:p>
            <a:pPr defTabSz="207112" fontAlgn="base">
              <a:spcBef>
                <a:spcPct val="0"/>
              </a:spcBef>
              <a:spcAft>
                <a:spcPct val="0"/>
              </a:spcAft>
            </a:pPr>
            <a:endParaRPr lang="en-GB" altLang="en-US" sz="725" dirty="0">
              <a:solidFill>
                <a:srgbClr val="000000"/>
              </a:solidFill>
              <a:latin typeface="Calibri" pitchFamily="34" charset="0"/>
              <a:cs typeface="Arial" pitchFamily="34" charset="0"/>
            </a:endParaRPr>
          </a:p>
          <a:p>
            <a:pPr defTabSz="207112" fontAlgn="base">
              <a:spcBef>
                <a:spcPct val="0"/>
              </a:spcBef>
              <a:spcAft>
                <a:spcPct val="0"/>
              </a:spcAft>
            </a:pPr>
            <a:endParaRPr lang="en-GB" altLang="en-US" sz="725" dirty="0">
              <a:solidFill>
                <a:srgbClr val="000000"/>
              </a:solidFill>
              <a:latin typeface="Calibri" pitchFamily="34" charset="0"/>
              <a:cs typeface="Arial" pitchFamily="34" charset="0"/>
            </a:endParaRPr>
          </a:p>
          <a:p>
            <a:pPr defTabSz="207112" fontAlgn="base">
              <a:spcBef>
                <a:spcPct val="0"/>
              </a:spcBef>
              <a:spcAft>
                <a:spcPct val="0"/>
              </a:spcAft>
            </a:pPr>
            <a:endParaRPr lang="en-GB" altLang="en-US" sz="725" dirty="0">
              <a:solidFill>
                <a:srgbClr val="000000"/>
              </a:solidFill>
              <a:latin typeface="Calibri" pitchFamily="34" charset="0"/>
              <a:cs typeface="Arial" pitchFamily="34" charset="0"/>
            </a:endParaRPr>
          </a:p>
          <a:p>
            <a:pPr defTabSz="207112" fontAlgn="base">
              <a:spcBef>
                <a:spcPct val="0"/>
              </a:spcBef>
              <a:spcAft>
                <a:spcPct val="0"/>
              </a:spcAft>
            </a:pPr>
            <a:endParaRPr lang="en-GB" altLang="en-US" sz="725" dirty="0">
              <a:solidFill>
                <a:srgbClr val="000000"/>
              </a:solidFill>
              <a:latin typeface="Calibri" pitchFamily="34" charset="0"/>
              <a:cs typeface="Arial" pitchFamily="34" charset="0"/>
            </a:endParaRPr>
          </a:p>
          <a:p>
            <a:pPr defTabSz="207112" fontAlgn="base">
              <a:spcBef>
                <a:spcPct val="0"/>
              </a:spcBef>
              <a:spcAft>
                <a:spcPct val="0"/>
              </a:spcAft>
              <a:buSzPts val="1000"/>
              <a:buFont typeface="Symbol" pitchFamily="18" charset="2"/>
              <a:buChar char="·"/>
            </a:pPr>
            <a:endParaRPr lang="en-GB" altLang="en-US" sz="725" dirty="0">
              <a:solidFill>
                <a:srgbClr val="FF0000"/>
              </a:solidFill>
              <a:latin typeface="Calibri" pitchFamily="34" charset="0"/>
              <a:cs typeface="Arial" pitchFamily="34" charset="0"/>
            </a:endParaRPr>
          </a:p>
          <a:p>
            <a:pPr defTabSz="207112" fontAlgn="base">
              <a:spcBef>
                <a:spcPct val="0"/>
              </a:spcBef>
              <a:spcAft>
                <a:spcPct val="0"/>
              </a:spcAft>
              <a:buSzPts val="1000"/>
              <a:buFont typeface="Symbol" pitchFamily="18" charset="2"/>
              <a:buChar char="·"/>
            </a:pPr>
            <a:endParaRPr lang="en-GB" altLang="en-US" sz="725" dirty="0">
              <a:solidFill>
                <a:srgbClr val="FF0000"/>
              </a:solidFill>
              <a:latin typeface="Calibri" pitchFamily="34" charset="0"/>
              <a:cs typeface="Arial" pitchFamily="34" charset="0"/>
            </a:endParaRPr>
          </a:p>
          <a:p>
            <a:pPr defTabSz="207112" fontAlgn="base">
              <a:spcBef>
                <a:spcPct val="0"/>
              </a:spcBef>
              <a:spcAft>
                <a:spcPct val="0"/>
              </a:spcAft>
              <a:buSzPts val="1000"/>
              <a:buFont typeface="Symbol" pitchFamily="18" charset="2"/>
              <a:buChar char="·"/>
            </a:pPr>
            <a:endParaRPr lang="en-GB" altLang="en-US" sz="725" dirty="0">
              <a:solidFill>
                <a:srgbClr val="FF0000"/>
              </a:solidFill>
              <a:latin typeface="Calibri" pitchFamily="34" charset="0"/>
              <a:cs typeface="Arial" pitchFamily="34" charset="0"/>
            </a:endParaRPr>
          </a:p>
          <a:p>
            <a:pPr defTabSz="207112" fontAlgn="base">
              <a:spcBef>
                <a:spcPct val="0"/>
              </a:spcBef>
              <a:spcAft>
                <a:spcPct val="0"/>
              </a:spcAft>
              <a:buSzPts val="1000"/>
              <a:buFont typeface="Symbol" pitchFamily="18" charset="2"/>
              <a:buChar char="·"/>
            </a:pPr>
            <a:endParaRPr lang="en-GB" altLang="en-US" sz="725" dirty="0">
              <a:solidFill>
                <a:srgbClr val="FF0000"/>
              </a:solidFill>
              <a:latin typeface="Calibri" pitchFamily="34" charset="0"/>
              <a:cs typeface="Arial" pitchFamily="34" charset="0"/>
            </a:endParaRPr>
          </a:p>
          <a:p>
            <a:pPr defTabSz="207112" fontAlgn="base">
              <a:spcBef>
                <a:spcPct val="0"/>
              </a:spcBef>
              <a:spcAft>
                <a:spcPct val="0"/>
              </a:spcAft>
            </a:pPr>
            <a:endParaRPr lang="en-GB" altLang="en-US" sz="725" dirty="0">
              <a:solidFill>
                <a:srgbClr val="FF0000"/>
              </a:solidFill>
              <a:latin typeface="Calibri" pitchFamily="34" charset="0"/>
              <a:cs typeface="Arial" pitchFamily="34" charset="0"/>
            </a:endParaRPr>
          </a:p>
          <a:p>
            <a:pPr defTabSz="207112" fontAlgn="base">
              <a:spcBef>
                <a:spcPct val="0"/>
              </a:spcBef>
              <a:spcAft>
                <a:spcPct val="0"/>
              </a:spcAft>
            </a:pPr>
            <a:endParaRPr lang="en-GB" altLang="en-US" sz="725" dirty="0">
              <a:solidFill>
                <a:srgbClr val="FF0000"/>
              </a:solidFill>
              <a:latin typeface="Calibri" pitchFamily="34" charset="0"/>
              <a:cs typeface="Arial" pitchFamily="34" charset="0"/>
            </a:endParaRPr>
          </a:p>
          <a:p>
            <a:pPr defTabSz="207112" fontAlgn="base">
              <a:spcBef>
                <a:spcPct val="0"/>
              </a:spcBef>
              <a:spcAft>
                <a:spcPct val="0"/>
              </a:spcAft>
              <a:buSzPts val="1000"/>
              <a:buFont typeface="Symbol" pitchFamily="18" charset="2"/>
              <a:buChar char="·"/>
            </a:pPr>
            <a:r>
              <a:rPr lang="en-GB" altLang="en-US" sz="725" dirty="0">
                <a:solidFill>
                  <a:srgbClr val="000000"/>
                </a:solidFill>
                <a:latin typeface="Calibri" pitchFamily="34" charset="0"/>
                <a:cs typeface="Arial" pitchFamily="34" charset="0"/>
              </a:rPr>
              <a:t> </a:t>
            </a:r>
          </a:p>
          <a:p>
            <a:pPr defTabSz="207112" fontAlgn="base">
              <a:spcBef>
                <a:spcPct val="0"/>
              </a:spcBef>
              <a:spcAft>
                <a:spcPct val="0"/>
              </a:spcAft>
              <a:buSzPts val="1000"/>
              <a:buFont typeface="Symbol" pitchFamily="18" charset="2"/>
              <a:buChar char="·"/>
            </a:pPr>
            <a:endParaRPr lang="en-GB" altLang="en-US" sz="725" dirty="0">
              <a:solidFill>
                <a:srgbClr val="000000"/>
              </a:solidFill>
              <a:latin typeface="Calibri" pitchFamily="34" charset="0"/>
              <a:cs typeface="Arial" pitchFamily="34" charset="0"/>
            </a:endParaRPr>
          </a:p>
          <a:p>
            <a:pPr defTabSz="207112" fontAlgn="base">
              <a:spcBef>
                <a:spcPct val="0"/>
              </a:spcBef>
              <a:spcAft>
                <a:spcPct val="0"/>
              </a:spcAft>
              <a:buSzPts val="1000"/>
              <a:buFont typeface="Symbol" pitchFamily="18" charset="2"/>
              <a:buChar char="·"/>
            </a:pPr>
            <a:endParaRPr lang="en-GB" altLang="en-US" sz="725" dirty="0">
              <a:solidFill>
                <a:srgbClr val="FF0000"/>
              </a:solidFill>
              <a:latin typeface="Calibri" pitchFamily="34" charset="0"/>
              <a:cs typeface="Arial" pitchFamily="34" charset="0"/>
            </a:endParaRPr>
          </a:p>
          <a:p>
            <a:pPr defTabSz="207112" fontAlgn="base">
              <a:spcBef>
                <a:spcPct val="0"/>
              </a:spcBef>
              <a:spcAft>
                <a:spcPct val="0"/>
              </a:spcAft>
              <a:buSzPts val="1000"/>
              <a:buFont typeface="Symbol" pitchFamily="18" charset="2"/>
              <a:buChar char="·"/>
            </a:pPr>
            <a:endParaRPr lang="en-GB" altLang="en-US" sz="725" dirty="0">
              <a:solidFill>
                <a:srgbClr val="FF0000"/>
              </a:solidFill>
              <a:latin typeface="Calibri" pitchFamily="34" charset="0"/>
              <a:cs typeface="Arial" pitchFamily="34" charset="0"/>
            </a:endParaRPr>
          </a:p>
          <a:p>
            <a:pPr algn="ctr" defTabSz="207112" fontAlgn="base">
              <a:spcBef>
                <a:spcPct val="0"/>
              </a:spcBef>
              <a:spcAft>
                <a:spcPct val="0"/>
              </a:spcAft>
            </a:pPr>
            <a:r>
              <a:rPr lang="en-GB" altLang="en-US" sz="725" dirty="0">
                <a:solidFill>
                  <a:srgbClr val="000000"/>
                </a:solidFill>
                <a:latin typeface="Calibri" pitchFamily="34" charset="0"/>
                <a:cs typeface="Arial" pitchFamily="34" charset="0"/>
              </a:rPr>
              <a:t>											The card used should link to the lesson journey, reinforcing students’ self awareness of their learning process.</a:t>
            </a:r>
            <a:endParaRPr lang="en-US" altLang="en-US" sz="725" dirty="0">
              <a:latin typeface="Arial" pitchFamily="34" charset="0"/>
              <a:cs typeface="Arial" pitchFamily="34" charset="0"/>
            </a:endParaRPr>
          </a:p>
        </p:txBody>
      </p:sp>
      <p:sp>
        <p:nvSpPr>
          <p:cNvPr id="10" name="Text Box 8"/>
          <p:cNvSpPr txBox="1">
            <a:spLocks noChangeArrowheads="1"/>
          </p:cNvSpPr>
          <p:nvPr/>
        </p:nvSpPr>
        <p:spPr bwMode="auto">
          <a:xfrm>
            <a:off x="4347498" y="3766311"/>
            <a:ext cx="3558208" cy="226091"/>
          </a:xfrm>
          <a:prstGeom prst="rect">
            <a:avLst/>
          </a:prstGeom>
          <a:solidFill>
            <a:srgbClr val="FFFFFF"/>
          </a:solidFill>
          <a:ln w="31750" algn="in">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68686"/>
                  </a:outerShdw>
                </a:effectLst>
              </a14:hiddenEffects>
            </a:ext>
          </a:extLst>
        </p:spPr>
        <p:txBody>
          <a:bodyPr vert="horz" wrap="square" lIns="8284" tIns="8284" rIns="8284" bIns="8284" numCol="1" anchor="t" anchorCtr="0" compatLnSpc="1">
            <a:prstTxWarp prst="textNoShape">
              <a:avLst/>
            </a:prstTxWarp>
          </a:bodyPr>
          <a:lstStyle/>
          <a:p>
            <a:pPr defTabSz="207112" fontAlgn="base">
              <a:spcBef>
                <a:spcPct val="0"/>
              </a:spcBef>
              <a:spcAft>
                <a:spcPct val="0"/>
              </a:spcAft>
            </a:pPr>
            <a:r>
              <a:rPr lang="en-GB" altLang="en-US" sz="725" dirty="0">
                <a:solidFill>
                  <a:srgbClr val="000000"/>
                </a:solidFill>
                <a:latin typeface="Calibri" pitchFamily="34" charset="0"/>
                <a:cs typeface="Arial" pitchFamily="34" charset="0"/>
              </a:rPr>
              <a:t>Each card relates to each of the levels of learning on the revised version of Bloom’s Taxonomy</a:t>
            </a:r>
            <a:endParaRPr lang="en-US" altLang="en-US" sz="725" dirty="0">
              <a:latin typeface="Arial" pitchFamily="34" charset="0"/>
              <a:cs typeface="Arial" pitchFamily="34" charset="0"/>
            </a:endParaRPr>
          </a:p>
        </p:txBody>
      </p:sp>
      <p:sp>
        <p:nvSpPr>
          <p:cNvPr id="11" name="Text Box 9"/>
          <p:cNvSpPr txBox="1">
            <a:spLocks noChangeArrowheads="1"/>
          </p:cNvSpPr>
          <p:nvPr/>
        </p:nvSpPr>
        <p:spPr bwMode="auto">
          <a:xfrm>
            <a:off x="3678157" y="4452736"/>
            <a:ext cx="917394" cy="917014"/>
          </a:xfrm>
          <a:prstGeom prst="rect">
            <a:avLst/>
          </a:prstGeom>
          <a:solidFill>
            <a:srgbClr val="FFFFFF"/>
          </a:solidFill>
          <a:ln w="31750" algn="in">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68686"/>
                  </a:outerShdw>
                </a:effectLst>
              </a14:hiddenEffects>
            </a:ext>
          </a:extLst>
        </p:spPr>
        <p:txBody>
          <a:bodyPr vert="horz" wrap="square" lIns="8284" tIns="8284" rIns="8284" bIns="8284" numCol="1" anchor="t" anchorCtr="0" compatLnSpc="1">
            <a:prstTxWarp prst="textNoShape">
              <a:avLst/>
            </a:prstTxWarp>
          </a:bodyPr>
          <a:lstStyle/>
          <a:p>
            <a:pPr defTabSz="207112" fontAlgn="base">
              <a:spcBef>
                <a:spcPct val="0"/>
              </a:spcBef>
              <a:spcAft>
                <a:spcPct val="0"/>
              </a:spcAft>
            </a:pPr>
            <a:r>
              <a:rPr lang="en-GB" altLang="en-US" sz="725" dirty="0">
                <a:solidFill>
                  <a:srgbClr val="000000"/>
                </a:solidFill>
                <a:latin typeface="Calibri" pitchFamily="34" charset="0"/>
                <a:cs typeface="Arial" pitchFamily="34" charset="0"/>
              </a:rPr>
              <a:t>“I can” statement on the front of each card supports students in understanding what each level of the Taxonomy, and consequently their learning, involves.</a:t>
            </a:r>
            <a:endParaRPr lang="en-US" altLang="en-US" sz="725" dirty="0">
              <a:latin typeface="Arial" pitchFamily="34" charset="0"/>
              <a:cs typeface="Arial" pitchFamily="34" charset="0"/>
            </a:endParaRPr>
          </a:p>
        </p:txBody>
      </p:sp>
      <p:grpSp>
        <p:nvGrpSpPr>
          <p:cNvPr id="12" name="Group 10"/>
          <p:cNvGrpSpPr>
            <a:grpSpLocks/>
          </p:cNvGrpSpPr>
          <p:nvPr/>
        </p:nvGrpSpPr>
        <p:grpSpPr bwMode="auto">
          <a:xfrm>
            <a:off x="4595550" y="4064265"/>
            <a:ext cx="3469680" cy="1960534"/>
            <a:chOff x="105624679" y="114474084"/>
            <a:chExt cx="10285894" cy="12236646"/>
          </a:xfrm>
        </p:grpSpPr>
        <p:grpSp>
          <p:nvGrpSpPr>
            <p:cNvPr id="13" name="Group 11"/>
            <p:cNvGrpSpPr>
              <a:grpSpLocks/>
            </p:cNvGrpSpPr>
            <p:nvPr/>
          </p:nvGrpSpPr>
          <p:grpSpPr bwMode="auto">
            <a:xfrm>
              <a:off x="106047661" y="114474084"/>
              <a:ext cx="3638423" cy="11201915"/>
              <a:chOff x="106504861" y="105672984"/>
              <a:chExt cx="3638423" cy="11201915"/>
            </a:xfrm>
          </p:grpSpPr>
          <p:grpSp>
            <p:nvGrpSpPr>
              <p:cNvPr id="19" name="Group 12"/>
              <p:cNvGrpSpPr>
                <a:grpSpLocks/>
              </p:cNvGrpSpPr>
              <p:nvPr/>
            </p:nvGrpSpPr>
            <p:grpSpPr bwMode="auto">
              <a:xfrm>
                <a:off x="106504861" y="105672984"/>
                <a:ext cx="3638423" cy="11201915"/>
                <a:chOff x="106504861" y="105672984"/>
                <a:chExt cx="3638423" cy="11201915"/>
              </a:xfrm>
            </p:grpSpPr>
            <p:sp>
              <p:nvSpPr>
                <p:cNvPr id="22" name="Text Box 13"/>
                <p:cNvSpPr txBox="1">
                  <a:spLocks noChangeArrowheads="1"/>
                </p:cNvSpPr>
                <p:nvPr/>
              </p:nvSpPr>
              <p:spPr bwMode="auto">
                <a:xfrm>
                  <a:off x="106504861" y="105672984"/>
                  <a:ext cx="3638423" cy="11201915"/>
                </a:xfrm>
                <a:prstGeom prst="rect">
                  <a:avLst/>
                </a:prstGeom>
                <a:solidFill>
                  <a:srgbClr val="FFFF00"/>
                </a:solidFill>
                <a:ln w="31750" algn="in">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68686"/>
                        </a:outerShdw>
                      </a:effectLst>
                    </a14:hiddenEffects>
                  </a:ext>
                </a:extLst>
              </p:spPr>
              <p:txBody>
                <a:bodyPr vert="horz" wrap="square" lIns="8284" tIns="8284" rIns="8284" bIns="8284" numCol="1" anchor="t" anchorCtr="0" compatLnSpc="1">
                  <a:prstTxWarp prst="textNoShape">
                    <a:avLst/>
                  </a:prstTxWarp>
                </a:bodyPr>
                <a:lstStyle/>
                <a:p>
                  <a:pPr algn="ctr" defTabSz="207112" fontAlgn="base">
                    <a:spcBef>
                      <a:spcPct val="0"/>
                    </a:spcBef>
                    <a:spcAft>
                      <a:spcPct val="0"/>
                    </a:spcAft>
                  </a:pPr>
                  <a:r>
                    <a:rPr lang="en-GB" altLang="en-US" sz="725" b="1" dirty="0">
                      <a:solidFill>
                        <a:srgbClr val="000000"/>
                      </a:solidFill>
                      <a:latin typeface="Calibri" pitchFamily="34" charset="0"/>
                      <a:cs typeface="Arial" pitchFamily="34" charset="0"/>
                    </a:rPr>
                    <a:t>Apply</a:t>
                  </a:r>
                  <a:endParaRPr lang="en-GB" altLang="en-US" sz="453" b="1" dirty="0">
                    <a:solidFill>
                      <a:srgbClr val="000000"/>
                    </a:solidFill>
                    <a:latin typeface="Calibri" pitchFamily="34" charset="0"/>
                    <a:cs typeface="Arial" pitchFamily="34" charset="0"/>
                  </a:endParaRPr>
                </a:p>
                <a:p>
                  <a:pPr algn="ctr" defTabSz="207112" fontAlgn="base">
                    <a:spcBef>
                      <a:spcPct val="0"/>
                    </a:spcBef>
                    <a:spcAft>
                      <a:spcPts val="227"/>
                    </a:spcAft>
                  </a:pPr>
                  <a:r>
                    <a:rPr lang="en-GB" altLang="en-US" sz="725" b="1" dirty="0">
                      <a:solidFill>
                        <a:srgbClr val="000000"/>
                      </a:solidFill>
                      <a:latin typeface="Calibri" pitchFamily="34" charset="0"/>
                      <a:cs typeface="Arial" pitchFamily="34" charset="0"/>
                    </a:rPr>
                    <a:t>I can </a:t>
                  </a:r>
                  <a:r>
                    <a:rPr lang="en-GB" altLang="en-US" sz="725" dirty="0">
                      <a:solidFill>
                        <a:srgbClr val="000000"/>
                      </a:solidFill>
                      <a:latin typeface="Calibri" pitchFamily="34" charset="0"/>
                      <a:cs typeface="Arial" pitchFamily="34" charset="0"/>
                    </a:rPr>
                    <a:t>use my knowledge in new situations. </a:t>
                  </a:r>
                </a:p>
                <a:p>
                  <a:pPr algn="ctr" defTabSz="207112" fontAlgn="base">
                    <a:spcBef>
                      <a:spcPct val="0"/>
                    </a:spcBef>
                    <a:spcAft>
                      <a:spcPts val="227"/>
                    </a:spcAft>
                  </a:pPr>
                  <a:endParaRPr lang="en-GB" altLang="en-US" sz="634" dirty="0">
                    <a:solidFill>
                      <a:srgbClr val="000000"/>
                    </a:solidFill>
                    <a:latin typeface="Calibri" pitchFamily="34" charset="0"/>
                    <a:cs typeface="Arial" pitchFamily="34" charset="0"/>
                  </a:endParaRPr>
                </a:p>
                <a:p>
                  <a:pPr algn="ctr" defTabSz="207112" fontAlgn="base">
                    <a:spcBef>
                      <a:spcPct val="0"/>
                    </a:spcBef>
                    <a:spcAft>
                      <a:spcPts val="227"/>
                    </a:spcAft>
                  </a:pPr>
                  <a:r>
                    <a:rPr lang="en-GB" altLang="en-US" sz="725" b="1" dirty="0">
                      <a:solidFill>
                        <a:srgbClr val="000000"/>
                      </a:solidFill>
                      <a:latin typeface="Calibri" pitchFamily="34" charset="0"/>
                      <a:cs typeface="Arial" pitchFamily="34" charset="0"/>
                    </a:rPr>
                    <a:t>Key Words</a:t>
                  </a:r>
                </a:p>
                <a:p>
                  <a:pPr algn="ctr" defTabSz="207112" fontAlgn="base">
                    <a:spcBef>
                      <a:spcPct val="0"/>
                    </a:spcBef>
                    <a:spcAft>
                      <a:spcPct val="0"/>
                    </a:spcAft>
                  </a:pPr>
                  <a:endParaRPr lang="en-GB" altLang="en-US" sz="227" dirty="0">
                    <a:solidFill>
                      <a:srgbClr val="000000"/>
                    </a:solidFill>
                    <a:latin typeface="Calibri" pitchFamily="34" charset="0"/>
                    <a:cs typeface="Arial" pitchFamily="34" charset="0"/>
                  </a:endParaRPr>
                </a:p>
                <a:p>
                  <a:pPr defTabSz="207112" fontAlgn="base">
                    <a:spcBef>
                      <a:spcPct val="0"/>
                    </a:spcBef>
                    <a:spcAft>
                      <a:spcPct val="0"/>
                    </a:spcAft>
                  </a:pPr>
                  <a:endParaRPr lang="en-GB" altLang="en-US" sz="227" dirty="0">
                    <a:solidFill>
                      <a:srgbClr val="000000"/>
                    </a:solidFill>
                    <a:latin typeface="Calibri" pitchFamily="34" charset="0"/>
                    <a:cs typeface="Arial" pitchFamily="34" charset="0"/>
                  </a:endParaRPr>
                </a:p>
                <a:p>
                  <a:pPr defTabSz="207112" fontAlgn="base">
                    <a:spcBef>
                      <a:spcPct val="0"/>
                    </a:spcBef>
                    <a:spcAft>
                      <a:spcPct val="0"/>
                    </a:spcAft>
                  </a:pPr>
                  <a:endParaRPr lang="en-GB" altLang="en-US" sz="227" dirty="0">
                    <a:solidFill>
                      <a:srgbClr val="000000"/>
                    </a:solidFill>
                    <a:latin typeface="Calibri" pitchFamily="34" charset="0"/>
                    <a:cs typeface="Arial" pitchFamily="34" charset="0"/>
                  </a:endParaRPr>
                </a:p>
                <a:p>
                  <a:pPr defTabSz="207112" fontAlgn="base">
                    <a:spcBef>
                      <a:spcPct val="0"/>
                    </a:spcBef>
                    <a:spcAft>
                      <a:spcPct val="0"/>
                    </a:spcAft>
                  </a:pPr>
                  <a:endParaRPr lang="en-GB" altLang="en-US" sz="227" dirty="0">
                    <a:solidFill>
                      <a:srgbClr val="000000"/>
                    </a:solidFill>
                    <a:latin typeface="Calibri" pitchFamily="34" charset="0"/>
                    <a:cs typeface="Arial" pitchFamily="34" charset="0"/>
                  </a:endParaRPr>
                </a:p>
                <a:p>
                  <a:pPr defTabSz="207112" fontAlgn="base">
                    <a:spcBef>
                      <a:spcPct val="0"/>
                    </a:spcBef>
                    <a:spcAft>
                      <a:spcPct val="0"/>
                    </a:spcAft>
                  </a:pPr>
                  <a:endParaRPr lang="en-GB" altLang="en-US" sz="227" dirty="0">
                    <a:solidFill>
                      <a:srgbClr val="000000"/>
                    </a:solidFill>
                    <a:latin typeface="Calibri" pitchFamily="34" charset="0"/>
                    <a:cs typeface="Arial" pitchFamily="34" charset="0"/>
                  </a:endParaRPr>
                </a:p>
                <a:p>
                  <a:pPr defTabSz="207112" fontAlgn="base">
                    <a:spcBef>
                      <a:spcPct val="0"/>
                    </a:spcBef>
                    <a:spcAft>
                      <a:spcPct val="0"/>
                    </a:spcAft>
                  </a:pPr>
                  <a:endParaRPr lang="en-GB" altLang="en-US" sz="227" dirty="0">
                    <a:solidFill>
                      <a:srgbClr val="000000"/>
                    </a:solidFill>
                    <a:latin typeface="Calibri" pitchFamily="34" charset="0"/>
                    <a:cs typeface="Arial" pitchFamily="34" charset="0"/>
                  </a:endParaRPr>
                </a:p>
                <a:p>
                  <a:pPr defTabSz="207112" fontAlgn="base">
                    <a:spcBef>
                      <a:spcPct val="0"/>
                    </a:spcBef>
                    <a:spcAft>
                      <a:spcPct val="0"/>
                    </a:spcAft>
                  </a:pPr>
                  <a:endParaRPr lang="en-GB" altLang="en-US" sz="227" dirty="0">
                    <a:solidFill>
                      <a:srgbClr val="000000"/>
                    </a:solidFill>
                    <a:latin typeface="Calibri" pitchFamily="34" charset="0"/>
                    <a:cs typeface="Arial" pitchFamily="34" charset="0"/>
                  </a:endParaRPr>
                </a:p>
                <a:p>
                  <a:pPr defTabSz="207112" fontAlgn="base">
                    <a:spcBef>
                      <a:spcPct val="0"/>
                    </a:spcBef>
                    <a:spcAft>
                      <a:spcPct val="0"/>
                    </a:spcAft>
                  </a:pPr>
                  <a:endParaRPr lang="en-GB" altLang="en-US" sz="227" dirty="0">
                    <a:solidFill>
                      <a:srgbClr val="000000"/>
                    </a:solidFill>
                    <a:latin typeface="Calibri" pitchFamily="34" charset="0"/>
                    <a:cs typeface="Arial" pitchFamily="34" charset="0"/>
                  </a:endParaRPr>
                </a:p>
                <a:p>
                  <a:pPr defTabSz="207112" fontAlgn="base">
                    <a:spcBef>
                      <a:spcPct val="0"/>
                    </a:spcBef>
                    <a:spcAft>
                      <a:spcPct val="0"/>
                    </a:spcAft>
                  </a:pPr>
                  <a:endParaRPr lang="en-GB" altLang="en-US" sz="227" dirty="0">
                    <a:solidFill>
                      <a:srgbClr val="000000"/>
                    </a:solidFill>
                    <a:latin typeface="Calibri" pitchFamily="34" charset="0"/>
                    <a:cs typeface="Arial" pitchFamily="34" charset="0"/>
                  </a:endParaRPr>
                </a:p>
                <a:p>
                  <a:pPr defTabSz="207112" fontAlgn="base">
                    <a:spcBef>
                      <a:spcPct val="0"/>
                    </a:spcBef>
                    <a:spcAft>
                      <a:spcPct val="0"/>
                    </a:spcAft>
                  </a:pPr>
                  <a:endParaRPr lang="en-GB" altLang="en-US" sz="227" dirty="0">
                    <a:solidFill>
                      <a:srgbClr val="000000"/>
                    </a:solidFill>
                    <a:latin typeface="Calibri" pitchFamily="34" charset="0"/>
                    <a:cs typeface="Arial" pitchFamily="34" charset="0"/>
                  </a:endParaRPr>
                </a:p>
                <a:p>
                  <a:pPr defTabSz="207112" fontAlgn="base">
                    <a:spcBef>
                      <a:spcPct val="0"/>
                    </a:spcBef>
                    <a:spcAft>
                      <a:spcPct val="0"/>
                    </a:spcAft>
                  </a:pPr>
                  <a:endParaRPr lang="en-GB" altLang="en-US" sz="227" dirty="0">
                    <a:solidFill>
                      <a:srgbClr val="000000"/>
                    </a:solidFill>
                    <a:latin typeface="Calibri" pitchFamily="34" charset="0"/>
                    <a:cs typeface="Arial" pitchFamily="34" charset="0"/>
                  </a:endParaRPr>
                </a:p>
                <a:p>
                  <a:pPr defTabSz="207112" fontAlgn="base">
                    <a:spcBef>
                      <a:spcPct val="0"/>
                    </a:spcBef>
                    <a:spcAft>
                      <a:spcPct val="0"/>
                    </a:spcAft>
                  </a:pPr>
                  <a:endParaRPr lang="en-GB" altLang="en-US" sz="227" dirty="0">
                    <a:solidFill>
                      <a:srgbClr val="000000"/>
                    </a:solidFill>
                    <a:latin typeface="Calibri" pitchFamily="34" charset="0"/>
                    <a:cs typeface="Arial" pitchFamily="34" charset="0"/>
                  </a:endParaRPr>
                </a:p>
                <a:p>
                  <a:pPr defTabSz="207112" fontAlgn="base">
                    <a:spcBef>
                      <a:spcPct val="0"/>
                    </a:spcBef>
                    <a:spcAft>
                      <a:spcPct val="0"/>
                    </a:spcAft>
                  </a:pPr>
                  <a:endParaRPr lang="en-GB" altLang="en-US" sz="227" dirty="0">
                    <a:solidFill>
                      <a:srgbClr val="000000"/>
                    </a:solidFill>
                    <a:latin typeface="Calibri" pitchFamily="34" charset="0"/>
                    <a:cs typeface="Arial" pitchFamily="34" charset="0"/>
                  </a:endParaRPr>
                </a:p>
                <a:p>
                  <a:pPr defTabSz="207112" fontAlgn="base">
                    <a:spcBef>
                      <a:spcPct val="0"/>
                    </a:spcBef>
                    <a:spcAft>
                      <a:spcPct val="0"/>
                    </a:spcAft>
                  </a:pPr>
                  <a:endParaRPr lang="en-GB" altLang="en-US" sz="227" dirty="0">
                    <a:solidFill>
                      <a:srgbClr val="000000"/>
                    </a:solidFill>
                    <a:latin typeface="Calibri" pitchFamily="34" charset="0"/>
                    <a:cs typeface="Arial" pitchFamily="34" charset="0"/>
                  </a:endParaRPr>
                </a:p>
                <a:p>
                  <a:pPr defTabSz="207112" fontAlgn="base">
                    <a:spcBef>
                      <a:spcPct val="0"/>
                    </a:spcBef>
                    <a:spcAft>
                      <a:spcPct val="0"/>
                    </a:spcAft>
                  </a:pPr>
                  <a:endParaRPr lang="en-GB" altLang="en-US" sz="227" dirty="0">
                    <a:solidFill>
                      <a:srgbClr val="000000"/>
                    </a:solidFill>
                    <a:latin typeface="Calibri" pitchFamily="34" charset="0"/>
                    <a:cs typeface="Arial" pitchFamily="34" charset="0"/>
                  </a:endParaRPr>
                </a:p>
                <a:p>
                  <a:pPr defTabSz="207112" fontAlgn="base">
                    <a:spcBef>
                      <a:spcPct val="0"/>
                    </a:spcBef>
                    <a:spcAft>
                      <a:spcPct val="0"/>
                    </a:spcAft>
                  </a:pPr>
                  <a:endParaRPr lang="en-GB" altLang="en-US" sz="227" dirty="0">
                    <a:solidFill>
                      <a:srgbClr val="000000"/>
                    </a:solidFill>
                    <a:latin typeface="Calibri" pitchFamily="34" charset="0"/>
                    <a:cs typeface="Arial" pitchFamily="34" charset="0"/>
                  </a:endParaRPr>
                </a:p>
                <a:p>
                  <a:pPr defTabSz="207112" fontAlgn="base">
                    <a:spcBef>
                      <a:spcPct val="0"/>
                    </a:spcBef>
                    <a:spcAft>
                      <a:spcPct val="0"/>
                    </a:spcAft>
                  </a:pPr>
                  <a:endParaRPr lang="en-GB" altLang="en-US" sz="227" dirty="0">
                    <a:solidFill>
                      <a:srgbClr val="000000"/>
                    </a:solidFill>
                    <a:latin typeface="Calibri" pitchFamily="34" charset="0"/>
                    <a:cs typeface="Arial" pitchFamily="34" charset="0"/>
                  </a:endParaRPr>
                </a:p>
                <a:p>
                  <a:pPr defTabSz="207112" fontAlgn="base">
                    <a:spcBef>
                      <a:spcPct val="0"/>
                    </a:spcBef>
                    <a:spcAft>
                      <a:spcPct val="0"/>
                    </a:spcAft>
                  </a:pPr>
                  <a:endParaRPr lang="en-US" altLang="en-US" sz="408" dirty="0">
                    <a:latin typeface="Arial" pitchFamily="34" charset="0"/>
                    <a:cs typeface="Arial" pitchFamily="34" charset="0"/>
                  </a:endParaRPr>
                </a:p>
              </p:txBody>
            </p:sp>
            <p:cxnSp>
              <p:nvCxnSpPr>
                <p:cNvPr id="1038" name="AutoShape 14"/>
                <p:cNvCxnSpPr>
                  <a:cxnSpLocks noChangeShapeType="1"/>
                </p:cNvCxnSpPr>
                <p:nvPr/>
              </p:nvCxnSpPr>
              <p:spPr bwMode="auto">
                <a:xfrm>
                  <a:off x="106547517" y="108222631"/>
                  <a:ext cx="3583410" cy="3080"/>
                </a:xfrm>
                <a:prstGeom prst="straightConnector1">
                  <a:avLst/>
                </a:prstGeom>
                <a:noFill/>
                <a:ln w="12700" algn="ctr">
                  <a:solidFill>
                    <a:srgbClr val="000000"/>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68686"/>
                        </a:outerShdw>
                      </a:effectLst>
                    </a14:hiddenEffects>
                  </a:ext>
                </a:extLst>
              </p:spPr>
            </p:cxnSp>
          </p:grpSp>
          <p:sp>
            <p:nvSpPr>
              <p:cNvPr id="20" name="Text Box 15"/>
              <p:cNvSpPr txBox="1">
                <a:spLocks noChangeArrowheads="1"/>
              </p:cNvSpPr>
              <p:nvPr/>
            </p:nvSpPr>
            <p:spPr bwMode="auto">
              <a:xfrm>
                <a:off x="107142922" y="109953083"/>
                <a:ext cx="1371413" cy="292775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EEECE1"/>
                      </a:outerShdw>
                    </a:effectLst>
                  </a14:hiddenEffects>
                </a:ext>
              </a:extLst>
            </p:spPr>
            <p:txBody>
              <a:bodyPr vert="horz" wrap="square" lIns="8284" tIns="8284" rIns="8284" bIns="8284" numCol="1" anchor="t" anchorCtr="0" compatLnSpc="1">
                <a:prstTxWarp prst="textNoShape">
                  <a:avLst/>
                </a:prstTxWarp>
              </a:bodyPr>
              <a:lstStyle/>
              <a:p>
                <a:pPr algn="ctr" defTabSz="207112" fontAlgn="base">
                  <a:spcBef>
                    <a:spcPct val="0"/>
                  </a:spcBef>
                  <a:spcAft>
                    <a:spcPct val="0"/>
                  </a:spcAft>
                </a:pPr>
                <a:r>
                  <a:rPr lang="en-GB" altLang="en-US" sz="725" dirty="0">
                    <a:solidFill>
                      <a:srgbClr val="000000"/>
                    </a:solidFill>
                    <a:latin typeface="Calibri" pitchFamily="34" charset="0"/>
                    <a:cs typeface="Arial" pitchFamily="34" charset="0"/>
                  </a:rPr>
                  <a:t>Administer</a:t>
                </a:r>
              </a:p>
              <a:p>
                <a:pPr algn="ctr" defTabSz="207112" fontAlgn="base">
                  <a:spcBef>
                    <a:spcPct val="0"/>
                  </a:spcBef>
                  <a:spcAft>
                    <a:spcPct val="0"/>
                  </a:spcAft>
                </a:pPr>
                <a:r>
                  <a:rPr lang="en-GB" altLang="en-US" sz="725" dirty="0">
                    <a:solidFill>
                      <a:srgbClr val="000000"/>
                    </a:solidFill>
                    <a:latin typeface="Calibri" pitchFamily="34" charset="0"/>
                    <a:cs typeface="Arial" pitchFamily="34" charset="0"/>
                  </a:rPr>
                  <a:t>Apply</a:t>
                </a:r>
              </a:p>
              <a:p>
                <a:pPr algn="ctr" defTabSz="207112" fontAlgn="base">
                  <a:spcBef>
                    <a:spcPct val="0"/>
                  </a:spcBef>
                  <a:spcAft>
                    <a:spcPct val="0"/>
                  </a:spcAft>
                </a:pPr>
                <a:r>
                  <a:rPr lang="en-GB" altLang="en-US" sz="725" dirty="0">
                    <a:solidFill>
                      <a:srgbClr val="000000"/>
                    </a:solidFill>
                    <a:latin typeface="Calibri" pitchFamily="34" charset="0"/>
                    <a:cs typeface="Arial" pitchFamily="34" charset="0"/>
                  </a:rPr>
                  <a:t>Associate</a:t>
                </a:r>
              </a:p>
              <a:p>
                <a:pPr algn="ctr" defTabSz="207112" fontAlgn="base">
                  <a:spcBef>
                    <a:spcPct val="0"/>
                  </a:spcBef>
                  <a:spcAft>
                    <a:spcPct val="0"/>
                  </a:spcAft>
                </a:pPr>
                <a:r>
                  <a:rPr lang="en-GB" altLang="en-US" sz="725" dirty="0">
                    <a:solidFill>
                      <a:srgbClr val="000000"/>
                    </a:solidFill>
                    <a:latin typeface="Calibri" pitchFamily="34" charset="0"/>
                    <a:cs typeface="Arial" pitchFamily="34" charset="0"/>
                  </a:rPr>
                  <a:t>Connect</a:t>
                </a:r>
              </a:p>
              <a:p>
                <a:pPr algn="ctr" defTabSz="207112" fontAlgn="base">
                  <a:spcBef>
                    <a:spcPct val="0"/>
                  </a:spcBef>
                  <a:spcAft>
                    <a:spcPct val="0"/>
                  </a:spcAft>
                </a:pPr>
                <a:r>
                  <a:rPr lang="en-GB" altLang="en-US" sz="725" dirty="0">
                    <a:solidFill>
                      <a:srgbClr val="000000"/>
                    </a:solidFill>
                    <a:latin typeface="Calibri" pitchFamily="34" charset="0"/>
                    <a:cs typeface="Arial" pitchFamily="34" charset="0"/>
                  </a:rPr>
                  <a:t>Construct</a:t>
                </a:r>
              </a:p>
              <a:p>
                <a:pPr algn="ctr" defTabSz="207112" fontAlgn="base">
                  <a:spcBef>
                    <a:spcPct val="0"/>
                  </a:spcBef>
                  <a:spcAft>
                    <a:spcPct val="0"/>
                  </a:spcAft>
                </a:pPr>
                <a:r>
                  <a:rPr lang="en-GB" altLang="en-US" sz="725" dirty="0">
                    <a:solidFill>
                      <a:srgbClr val="000000"/>
                    </a:solidFill>
                    <a:latin typeface="Calibri" pitchFamily="34" charset="0"/>
                    <a:cs typeface="Arial" pitchFamily="34" charset="0"/>
                  </a:rPr>
                  <a:t>Correlate</a:t>
                </a:r>
              </a:p>
              <a:p>
                <a:pPr algn="ctr" defTabSz="207112" fontAlgn="base">
                  <a:spcBef>
                    <a:spcPct val="0"/>
                  </a:spcBef>
                  <a:spcAft>
                    <a:spcPct val="0"/>
                  </a:spcAft>
                </a:pPr>
                <a:r>
                  <a:rPr lang="en-GB" altLang="en-US" sz="725" dirty="0">
                    <a:solidFill>
                      <a:srgbClr val="000000"/>
                    </a:solidFill>
                    <a:latin typeface="Calibri" pitchFamily="34" charset="0"/>
                    <a:cs typeface="Arial" pitchFamily="34" charset="0"/>
                  </a:rPr>
                  <a:t>Develop</a:t>
                </a:r>
              </a:p>
              <a:p>
                <a:pPr algn="ctr" defTabSz="207112" fontAlgn="base">
                  <a:spcBef>
                    <a:spcPct val="0"/>
                  </a:spcBef>
                  <a:spcAft>
                    <a:spcPct val="0"/>
                  </a:spcAft>
                </a:pPr>
                <a:r>
                  <a:rPr lang="en-GB" altLang="en-US" sz="725" dirty="0">
                    <a:solidFill>
                      <a:srgbClr val="000000"/>
                    </a:solidFill>
                    <a:latin typeface="Calibri" pitchFamily="34" charset="0"/>
                    <a:cs typeface="Arial" pitchFamily="34" charset="0"/>
                  </a:rPr>
                  <a:t>Dramatise</a:t>
                </a:r>
              </a:p>
              <a:p>
                <a:pPr defTabSz="207112" fontAlgn="base">
                  <a:spcBef>
                    <a:spcPct val="0"/>
                  </a:spcBef>
                  <a:spcAft>
                    <a:spcPct val="0"/>
                  </a:spcAft>
                </a:pPr>
                <a:endParaRPr lang="en-US" altLang="en-US" sz="634" dirty="0">
                  <a:latin typeface="Arial" pitchFamily="34" charset="0"/>
                  <a:cs typeface="Arial" pitchFamily="34" charset="0"/>
                </a:endParaRPr>
              </a:p>
            </p:txBody>
          </p:sp>
          <p:sp>
            <p:nvSpPr>
              <p:cNvPr id="21" name="Text Box 16"/>
              <p:cNvSpPr txBox="1">
                <a:spLocks noChangeArrowheads="1"/>
              </p:cNvSpPr>
              <p:nvPr/>
            </p:nvSpPr>
            <p:spPr bwMode="auto">
              <a:xfrm>
                <a:off x="108695749" y="109875481"/>
                <a:ext cx="1241570" cy="292775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EEECE1"/>
                      </a:outerShdw>
                    </a:effectLst>
                  </a14:hiddenEffects>
                </a:ext>
              </a:extLst>
            </p:spPr>
            <p:txBody>
              <a:bodyPr vert="horz" wrap="square" lIns="8284" tIns="8284" rIns="8284" bIns="8284" numCol="1" anchor="t" anchorCtr="0" compatLnSpc="1">
                <a:prstTxWarp prst="textNoShape">
                  <a:avLst/>
                </a:prstTxWarp>
              </a:bodyPr>
              <a:lstStyle/>
              <a:p>
                <a:pPr algn="ctr" defTabSz="207112" fontAlgn="base">
                  <a:spcBef>
                    <a:spcPct val="0"/>
                  </a:spcBef>
                  <a:spcAft>
                    <a:spcPct val="0"/>
                  </a:spcAft>
                </a:pPr>
                <a:r>
                  <a:rPr lang="en-GB" altLang="en-US" sz="725" dirty="0">
                    <a:solidFill>
                      <a:srgbClr val="000000"/>
                    </a:solidFill>
                    <a:latin typeface="Calibri" pitchFamily="34" charset="0"/>
                    <a:cs typeface="Arial" pitchFamily="34" charset="0"/>
                  </a:rPr>
                  <a:t>Examine</a:t>
                </a:r>
              </a:p>
              <a:p>
                <a:pPr algn="ctr" defTabSz="207112" fontAlgn="base">
                  <a:spcBef>
                    <a:spcPct val="0"/>
                  </a:spcBef>
                  <a:spcAft>
                    <a:spcPct val="0"/>
                  </a:spcAft>
                </a:pPr>
                <a:r>
                  <a:rPr lang="en-GB" altLang="en-US" sz="725" dirty="0">
                    <a:solidFill>
                      <a:srgbClr val="000000"/>
                    </a:solidFill>
                    <a:latin typeface="Calibri" pitchFamily="34" charset="0"/>
                    <a:cs typeface="Arial" pitchFamily="34" charset="0"/>
                  </a:rPr>
                  <a:t>Illustrate</a:t>
                </a:r>
              </a:p>
              <a:p>
                <a:pPr algn="ctr" defTabSz="207112" fontAlgn="base">
                  <a:spcBef>
                    <a:spcPct val="0"/>
                  </a:spcBef>
                  <a:spcAft>
                    <a:spcPct val="0"/>
                  </a:spcAft>
                </a:pPr>
                <a:r>
                  <a:rPr lang="en-GB" altLang="en-US" sz="725" dirty="0">
                    <a:solidFill>
                      <a:srgbClr val="000000"/>
                    </a:solidFill>
                    <a:latin typeface="Calibri" pitchFamily="34" charset="0"/>
                    <a:cs typeface="Arial" pitchFamily="34" charset="0"/>
                  </a:rPr>
                  <a:t>Interpret</a:t>
                </a:r>
              </a:p>
              <a:p>
                <a:pPr algn="ctr" defTabSz="207112" fontAlgn="base">
                  <a:spcBef>
                    <a:spcPct val="0"/>
                  </a:spcBef>
                  <a:spcAft>
                    <a:spcPct val="0"/>
                  </a:spcAft>
                </a:pPr>
                <a:r>
                  <a:rPr lang="en-GB" altLang="en-US" sz="725" dirty="0">
                    <a:solidFill>
                      <a:srgbClr val="000000"/>
                    </a:solidFill>
                    <a:latin typeface="Calibri" pitchFamily="34" charset="0"/>
                    <a:cs typeface="Arial" pitchFamily="34" charset="0"/>
                  </a:rPr>
                  <a:t>Interview</a:t>
                </a:r>
              </a:p>
              <a:p>
                <a:pPr algn="ctr" defTabSz="207112" fontAlgn="base">
                  <a:spcBef>
                    <a:spcPct val="0"/>
                  </a:spcBef>
                  <a:spcAft>
                    <a:spcPct val="0"/>
                  </a:spcAft>
                </a:pPr>
                <a:r>
                  <a:rPr lang="en-GB" altLang="en-US" sz="725" dirty="0">
                    <a:solidFill>
                      <a:srgbClr val="000000"/>
                    </a:solidFill>
                    <a:latin typeface="Calibri" pitchFamily="34" charset="0"/>
                    <a:cs typeface="Arial" pitchFamily="34" charset="0"/>
                  </a:rPr>
                  <a:t>Plan</a:t>
                </a:r>
              </a:p>
              <a:p>
                <a:pPr algn="ctr" defTabSz="207112" fontAlgn="base">
                  <a:spcBef>
                    <a:spcPct val="0"/>
                  </a:spcBef>
                  <a:spcAft>
                    <a:spcPct val="0"/>
                  </a:spcAft>
                </a:pPr>
                <a:r>
                  <a:rPr lang="en-GB" altLang="en-US" sz="725" dirty="0">
                    <a:solidFill>
                      <a:srgbClr val="000000"/>
                    </a:solidFill>
                    <a:latin typeface="Calibri" pitchFamily="34" charset="0"/>
                    <a:cs typeface="Arial" pitchFamily="34" charset="0"/>
                  </a:rPr>
                  <a:t>Solve</a:t>
                </a:r>
              </a:p>
              <a:p>
                <a:pPr algn="ctr" defTabSz="207112" fontAlgn="base">
                  <a:spcBef>
                    <a:spcPct val="0"/>
                  </a:spcBef>
                  <a:spcAft>
                    <a:spcPct val="0"/>
                  </a:spcAft>
                </a:pPr>
                <a:r>
                  <a:rPr lang="en-GB" altLang="en-US" sz="725" dirty="0">
                    <a:solidFill>
                      <a:srgbClr val="000000"/>
                    </a:solidFill>
                    <a:latin typeface="Calibri" pitchFamily="34" charset="0"/>
                    <a:cs typeface="Arial" pitchFamily="34" charset="0"/>
                  </a:rPr>
                  <a:t>Teach</a:t>
                </a:r>
              </a:p>
              <a:p>
                <a:pPr algn="ctr" defTabSz="207112" fontAlgn="base">
                  <a:spcBef>
                    <a:spcPct val="0"/>
                  </a:spcBef>
                  <a:spcAft>
                    <a:spcPct val="0"/>
                  </a:spcAft>
                </a:pPr>
                <a:r>
                  <a:rPr lang="en-GB" altLang="en-US" sz="725" dirty="0">
                    <a:solidFill>
                      <a:srgbClr val="000000"/>
                    </a:solidFill>
                    <a:latin typeface="Calibri" pitchFamily="34" charset="0"/>
                    <a:cs typeface="Arial" pitchFamily="34" charset="0"/>
                  </a:rPr>
                  <a:t>Use</a:t>
                </a:r>
                <a:endParaRPr lang="en-US" altLang="en-US" sz="725" dirty="0">
                  <a:latin typeface="Arial" pitchFamily="34" charset="0"/>
                  <a:cs typeface="Arial" pitchFamily="34" charset="0"/>
                </a:endParaRPr>
              </a:p>
            </p:txBody>
          </p:sp>
        </p:grpSp>
        <p:grpSp>
          <p:nvGrpSpPr>
            <p:cNvPr id="14" name="Group 17"/>
            <p:cNvGrpSpPr>
              <a:grpSpLocks/>
            </p:cNvGrpSpPr>
            <p:nvPr/>
          </p:nvGrpSpPr>
          <p:grpSpPr bwMode="auto">
            <a:xfrm>
              <a:off x="110048163" y="114478954"/>
              <a:ext cx="3638423" cy="11183772"/>
              <a:chOff x="107030643" y="105723574"/>
              <a:chExt cx="3638423" cy="11183772"/>
            </a:xfrm>
          </p:grpSpPr>
          <p:sp>
            <p:nvSpPr>
              <p:cNvPr id="18" name="Text Box 18"/>
              <p:cNvSpPr txBox="1">
                <a:spLocks noChangeArrowheads="1"/>
              </p:cNvSpPr>
              <p:nvPr/>
            </p:nvSpPr>
            <p:spPr bwMode="auto">
              <a:xfrm>
                <a:off x="107030643" y="105723574"/>
                <a:ext cx="3638423" cy="11183772"/>
              </a:xfrm>
              <a:prstGeom prst="rect">
                <a:avLst/>
              </a:prstGeom>
              <a:solidFill>
                <a:srgbClr val="FFFF00"/>
              </a:solidFill>
              <a:ln w="31750" algn="in">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68686"/>
                      </a:outerShdw>
                    </a:effectLst>
                  </a14:hiddenEffects>
                </a:ext>
              </a:extLst>
            </p:spPr>
            <p:txBody>
              <a:bodyPr vert="horz" wrap="square" lIns="8284" tIns="8284" rIns="8284" bIns="8284" numCol="1" anchor="t" anchorCtr="0" compatLnSpc="1">
                <a:prstTxWarp prst="textNoShape">
                  <a:avLst/>
                </a:prstTxWarp>
              </a:bodyPr>
              <a:lstStyle/>
              <a:p>
                <a:pPr algn="ctr" defTabSz="207112" fontAlgn="base">
                  <a:spcBef>
                    <a:spcPct val="0"/>
                  </a:spcBef>
                  <a:spcAft>
                    <a:spcPct val="0"/>
                  </a:spcAft>
                </a:pPr>
                <a:r>
                  <a:rPr lang="en-GB" altLang="en-US" sz="725" b="1" dirty="0">
                    <a:solidFill>
                      <a:srgbClr val="000000"/>
                    </a:solidFill>
                    <a:latin typeface="Calibri" pitchFamily="34" charset="0"/>
                    <a:cs typeface="Arial" pitchFamily="34" charset="0"/>
                  </a:rPr>
                  <a:t>Apply</a:t>
                </a:r>
              </a:p>
              <a:p>
                <a:pPr algn="ctr" defTabSz="207112" fontAlgn="base">
                  <a:spcBef>
                    <a:spcPct val="0"/>
                  </a:spcBef>
                  <a:spcAft>
                    <a:spcPct val="0"/>
                  </a:spcAft>
                </a:pPr>
                <a:endParaRPr lang="en-GB" altLang="en-US" sz="725" b="1" dirty="0">
                  <a:solidFill>
                    <a:srgbClr val="000000"/>
                  </a:solidFill>
                  <a:latin typeface="Calibri" pitchFamily="34" charset="0"/>
                  <a:cs typeface="Arial" pitchFamily="34" charset="0"/>
                </a:endParaRPr>
              </a:p>
              <a:p>
                <a:pPr defTabSz="207112" fontAlgn="base">
                  <a:spcBef>
                    <a:spcPct val="0"/>
                  </a:spcBef>
                  <a:spcAft>
                    <a:spcPct val="0"/>
                  </a:spcAft>
                </a:pPr>
                <a:endParaRPr lang="en-GB" altLang="en-US" sz="227" dirty="0">
                  <a:solidFill>
                    <a:srgbClr val="000000"/>
                  </a:solidFill>
                  <a:latin typeface="Calibri" pitchFamily="34" charset="0"/>
                  <a:cs typeface="Arial" pitchFamily="34" charset="0"/>
                </a:endParaRPr>
              </a:p>
              <a:p>
                <a:pPr algn="ctr" defTabSz="207112" fontAlgn="base">
                  <a:spcBef>
                    <a:spcPct val="0"/>
                  </a:spcBef>
                  <a:spcAft>
                    <a:spcPts val="340"/>
                  </a:spcAft>
                </a:pPr>
                <a:r>
                  <a:rPr lang="en-GB" altLang="en-US" sz="725" dirty="0">
                    <a:solidFill>
                      <a:srgbClr val="000000"/>
                    </a:solidFill>
                    <a:latin typeface="Calibri" pitchFamily="34" charset="0"/>
                    <a:cs typeface="Arial" pitchFamily="34" charset="0"/>
                  </a:rPr>
                  <a:t>How would you show your understanding of…..?</a:t>
                </a:r>
              </a:p>
              <a:p>
                <a:pPr algn="ctr" defTabSz="207112" fontAlgn="base">
                  <a:spcBef>
                    <a:spcPct val="0"/>
                  </a:spcBef>
                  <a:spcAft>
                    <a:spcPts val="340"/>
                  </a:spcAft>
                </a:pPr>
                <a:r>
                  <a:rPr lang="en-GB" altLang="en-US" sz="725" dirty="0">
                    <a:solidFill>
                      <a:srgbClr val="000000"/>
                    </a:solidFill>
                    <a:latin typeface="Calibri" pitchFamily="34" charset="0"/>
                    <a:cs typeface="Arial" pitchFamily="34" charset="0"/>
                  </a:rPr>
                  <a:t>What examples can you find to show…..?</a:t>
                </a:r>
              </a:p>
              <a:p>
                <a:pPr algn="ctr" defTabSz="207112" fontAlgn="base">
                  <a:spcBef>
                    <a:spcPct val="0"/>
                  </a:spcBef>
                  <a:spcAft>
                    <a:spcPts val="340"/>
                  </a:spcAft>
                </a:pPr>
                <a:r>
                  <a:rPr lang="en-GB" altLang="en-US" sz="725" dirty="0">
                    <a:solidFill>
                      <a:srgbClr val="000000"/>
                    </a:solidFill>
                    <a:latin typeface="Calibri" pitchFamily="34" charset="0"/>
                    <a:cs typeface="Arial" pitchFamily="34" charset="0"/>
                  </a:rPr>
                  <a:t>How would you use what you have learned to develop…..?</a:t>
                </a:r>
              </a:p>
              <a:p>
                <a:pPr algn="ctr" defTabSz="207112" fontAlgn="base">
                  <a:spcBef>
                    <a:spcPct val="0"/>
                  </a:spcBef>
                  <a:spcAft>
                    <a:spcPts val="340"/>
                  </a:spcAft>
                </a:pPr>
                <a:r>
                  <a:rPr lang="en-GB" altLang="en-US" sz="725" dirty="0">
                    <a:solidFill>
                      <a:srgbClr val="000000"/>
                    </a:solidFill>
                    <a:latin typeface="Calibri" pitchFamily="34" charset="0"/>
                    <a:cs typeface="Arial" pitchFamily="34" charset="0"/>
                  </a:rPr>
                  <a:t>What questions would you ask in an interview with…..?</a:t>
                </a:r>
              </a:p>
              <a:p>
                <a:pPr algn="ctr" defTabSz="207112" fontAlgn="base">
                  <a:spcBef>
                    <a:spcPct val="0"/>
                  </a:spcBef>
                  <a:spcAft>
                    <a:spcPts val="340"/>
                  </a:spcAft>
                </a:pPr>
                <a:r>
                  <a:rPr lang="en-GB" altLang="en-US" sz="725" dirty="0">
                    <a:solidFill>
                      <a:srgbClr val="000000"/>
                    </a:solidFill>
                    <a:latin typeface="Calibri" pitchFamily="34" charset="0"/>
                    <a:cs typeface="Arial" pitchFamily="34" charset="0"/>
                  </a:rPr>
                  <a:t>Could this have happened in …..?</a:t>
                </a:r>
              </a:p>
              <a:p>
                <a:pPr algn="ctr" defTabSz="207112" fontAlgn="base">
                  <a:spcBef>
                    <a:spcPct val="0"/>
                  </a:spcBef>
                  <a:spcAft>
                    <a:spcPts val="340"/>
                  </a:spcAft>
                </a:pPr>
                <a:r>
                  <a:rPr lang="en-GB" altLang="en-US" sz="725" dirty="0">
                    <a:solidFill>
                      <a:srgbClr val="000000"/>
                    </a:solidFill>
                    <a:latin typeface="Calibri" pitchFamily="34" charset="0"/>
                    <a:cs typeface="Arial" pitchFamily="34" charset="0"/>
                  </a:rPr>
                  <a:t>What would happen if …..?</a:t>
                </a:r>
              </a:p>
              <a:p>
                <a:pPr algn="ctr" defTabSz="207112" fontAlgn="base">
                  <a:spcBef>
                    <a:spcPct val="0"/>
                  </a:spcBef>
                  <a:spcAft>
                    <a:spcPct val="0"/>
                  </a:spcAft>
                </a:pPr>
                <a:endParaRPr lang="en-GB" altLang="en-US" sz="362" dirty="0">
                  <a:solidFill>
                    <a:srgbClr val="000000"/>
                  </a:solidFill>
                  <a:latin typeface="Calibri" pitchFamily="34" charset="0"/>
                  <a:cs typeface="Arial" pitchFamily="34" charset="0"/>
                </a:endParaRPr>
              </a:p>
              <a:p>
                <a:pPr defTabSz="207112" fontAlgn="base">
                  <a:spcBef>
                    <a:spcPct val="0"/>
                  </a:spcBef>
                  <a:spcAft>
                    <a:spcPct val="0"/>
                  </a:spcAft>
                </a:pPr>
                <a:endParaRPr lang="en-GB" altLang="en-US" sz="227" dirty="0">
                  <a:solidFill>
                    <a:srgbClr val="000000"/>
                  </a:solidFill>
                  <a:latin typeface="Calibri" pitchFamily="34" charset="0"/>
                  <a:cs typeface="Arial" pitchFamily="34" charset="0"/>
                </a:endParaRPr>
              </a:p>
              <a:p>
                <a:pPr defTabSz="207112" fontAlgn="base">
                  <a:spcBef>
                    <a:spcPct val="0"/>
                  </a:spcBef>
                  <a:spcAft>
                    <a:spcPct val="0"/>
                  </a:spcAft>
                </a:pPr>
                <a:endParaRPr lang="en-GB" altLang="en-US" sz="227" dirty="0">
                  <a:solidFill>
                    <a:srgbClr val="000000"/>
                  </a:solidFill>
                  <a:latin typeface="Calibri" pitchFamily="34" charset="0"/>
                  <a:cs typeface="Arial" pitchFamily="34" charset="0"/>
                </a:endParaRPr>
              </a:p>
              <a:p>
                <a:pPr defTabSz="207112" fontAlgn="base">
                  <a:spcBef>
                    <a:spcPct val="0"/>
                  </a:spcBef>
                  <a:spcAft>
                    <a:spcPct val="0"/>
                  </a:spcAft>
                </a:pPr>
                <a:endParaRPr lang="en-GB" altLang="en-US" sz="227" dirty="0">
                  <a:solidFill>
                    <a:srgbClr val="000000"/>
                  </a:solidFill>
                  <a:latin typeface="Calibri" pitchFamily="34" charset="0"/>
                  <a:cs typeface="Arial" pitchFamily="34" charset="0"/>
                </a:endParaRPr>
              </a:p>
              <a:p>
                <a:pPr defTabSz="207112" fontAlgn="base">
                  <a:spcBef>
                    <a:spcPct val="0"/>
                  </a:spcBef>
                  <a:spcAft>
                    <a:spcPct val="0"/>
                  </a:spcAft>
                </a:pPr>
                <a:endParaRPr lang="en-GB" altLang="en-US" sz="227" dirty="0">
                  <a:solidFill>
                    <a:srgbClr val="000000"/>
                  </a:solidFill>
                  <a:latin typeface="Calibri" pitchFamily="34" charset="0"/>
                  <a:cs typeface="Arial" pitchFamily="34" charset="0"/>
                </a:endParaRPr>
              </a:p>
              <a:p>
                <a:pPr defTabSz="207112" fontAlgn="base">
                  <a:spcBef>
                    <a:spcPct val="0"/>
                  </a:spcBef>
                  <a:spcAft>
                    <a:spcPct val="0"/>
                  </a:spcAft>
                </a:pPr>
                <a:endParaRPr lang="en-GB" altLang="en-US" sz="227" dirty="0">
                  <a:solidFill>
                    <a:srgbClr val="000000"/>
                  </a:solidFill>
                  <a:latin typeface="Calibri" pitchFamily="34" charset="0"/>
                  <a:cs typeface="Arial" pitchFamily="34" charset="0"/>
                </a:endParaRPr>
              </a:p>
              <a:p>
                <a:pPr defTabSz="207112" fontAlgn="base">
                  <a:spcBef>
                    <a:spcPct val="0"/>
                  </a:spcBef>
                  <a:spcAft>
                    <a:spcPct val="0"/>
                  </a:spcAft>
                </a:pPr>
                <a:endParaRPr lang="en-GB" altLang="en-US" sz="227" dirty="0">
                  <a:solidFill>
                    <a:srgbClr val="000000"/>
                  </a:solidFill>
                  <a:latin typeface="Calibri" pitchFamily="34" charset="0"/>
                  <a:cs typeface="Arial" pitchFamily="34" charset="0"/>
                </a:endParaRPr>
              </a:p>
              <a:p>
                <a:pPr defTabSz="207112" fontAlgn="base">
                  <a:spcBef>
                    <a:spcPct val="0"/>
                  </a:spcBef>
                  <a:spcAft>
                    <a:spcPct val="0"/>
                  </a:spcAft>
                </a:pPr>
                <a:endParaRPr lang="en-GB" altLang="en-US" sz="227" dirty="0">
                  <a:solidFill>
                    <a:srgbClr val="000000"/>
                  </a:solidFill>
                  <a:latin typeface="Calibri" pitchFamily="34" charset="0"/>
                  <a:cs typeface="Arial" pitchFamily="34" charset="0"/>
                </a:endParaRPr>
              </a:p>
              <a:p>
                <a:pPr defTabSz="207112" fontAlgn="base">
                  <a:spcBef>
                    <a:spcPct val="0"/>
                  </a:spcBef>
                  <a:spcAft>
                    <a:spcPct val="0"/>
                  </a:spcAft>
                </a:pPr>
                <a:endParaRPr lang="en-GB" altLang="en-US" sz="227" dirty="0">
                  <a:solidFill>
                    <a:srgbClr val="000000"/>
                  </a:solidFill>
                  <a:latin typeface="Calibri" pitchFamily="34" charset="0"/>
                  <a:cs typeface="Arial" pitchFamily="34" charset="0"/>
                </a:endParaRPr>
              </a:p>
              <a:p>
                <a:pPr defTabSz="207112" fontAlgn="base">
                  <a:spcBef>
                    <a:spcPct val="0"/>
                  </a:spcBef>
                  <a:spcAft>
                    <a:spcPct val="0"/>
                  </a:spcAft>
                </a:pPr>
                <a:endParaRPr lang="en-GB" altLang="en-US" sz="227" dirty="0">
                  <a:solidFill>
                    <a:srgbClr val="000000"/>
                  </a:solidFill>
                  <a:latin typeface="Calibri" pitchFamily="34" charset="0"/>
                  <a:cs typeface="Arial" pitchFamily="34" charset="0"/>
                </a:endParaRPr>
              </a:p>
              <a:p>
                <a:pPr defTabSz="207112" fontAlgn="base">
                  <a:spcBef>
                    <a:spcPct val="0"/>
                  </a:spcBef>
                  <a:spcAft>
                    <a:spcPct val="0"/>
                  </a:spcAft>
                </a:pPr>
                <a:endParaRPr lang="en-GB" altLang="en-US" sz="227" dirty="0">
                  <a:solidFill>
                    <a:srgbClr val="000000"/>
                  </a:solidFill>
                  <a:latin typeface="Calibri" pitchFamily="34" charset="0"/>
                  <a:cs typeface="Arial" pitchFamily="34" charset="0"/>
                </a:endParaRPr>
              </a:p>
              <a:p>
                <a:pPr defTabSz="207112" fontAlgn="base">
                  <a:spcBef>
                    <a:spcPct val="0"/>
                  </a:spcBef>
                  <a:spcAft>
                    <a:spcPct val="0"/>
                  </a:spcAft>
                </a:pPr>
                <a:endParaRPr lang="en-GB" altLang="en-US" sz="227" dirty="0">
                  <a:solidFill>
                    <a:srgbClr val="000000"/>
                  </a:solidFill>
                  <a:latin typeface="Calibri" pitchFamily="34" charset="0"/>
                  <a:cs typeface="Arial" pitchFamily="34" charset="0"/>
                </a:endParaRPr>
              </a:p>
              <a:p>
                <a:pPr defTabSz="207112" fontAlgn="base">
                  <a:spcBef>
                    <a:spcPct val="0"/>
                  </a:spcBef>
                  <a:spcAft>
                    <a:spcPct val="0"/>
                  </a:spcAft>
                </a:pPr>
                <a:endParaRPr lang="en-GB" altLang="en-US" sz="227" dirty="0">
                  <a:solidFill>
                    <a:srgbClr val="000000"/>
                  </a:solidFill>
                  <a:latin typeface="Calibri" pitchFamily="34" charset="0"/>
                  <a:cs typeface="Arial" pitchFamily="34" charset="0"/>
                </a:endParaRPr>
              </a:p>
              <a:p>
                <a:pPr defTabSz="207112" fontAlgn="base">
                  <a:spcBef>
                    <a:spcPct val="0"/>
                  </a:spcBef>
                  <a:spcAft>
                    <a:spcPct val="0"/>
                  </a:spcAft>
                </a:pPr>
                <a:endParaRPr lang="en-GB" altLang="en-US" sz="227" dirty="0">
                  <a:solidFill>
                    <a:srgbClr val="000000"/>
                  </a:solidFill>
                  <a:latin typeface="Calibri" pitchFamily="34" charset="0"/>
                  <a:cs typeface="Arial" pitchFamily="34" charset="0"/>
                </a:endParaRPr>
              </a:p>
              <a:p>
                <a:pPr defTabSz="207112" fontAlgn="base">
                  <a:spcBef>
                    <a:spcPct val="0"/>
                  </a:spcBef>
                  <a:spcAft>
                    <a:spcPct val="0"/>
                  </a:spcAft>
                </a:pPr>
                <a:endParaRPr lang="en-GB" altLang="en-US" sz="227" dirty="0">
                  <a:solidFill>
                    <a:srgbClr val="000000"/>
                  </a:solidFill>
                  <a:latin typeface="Calibri" pitchFamily="34" charset="0"/>
                  <a:cs typeface="Arial" pitchFamily="34" charset="0"/>
                </a:endParaRPr>
              </a:p>
              <a:p>
                <a:pPr defTabSz="207112" fontAlgn="base">
                  <a:spcBef>
                    <a:spcPct val="0"/>
                  </a:spcBef>
                  <a:spcAft>
                    <a:spcPct val="0"/>
                  </a:spcAft>
                </a:pPr>
                <a:endParaRPr lang="en-GB" altLang="en-US" sz="544" dirty="0">
                  <a:solidFill>
                    <a:srgbClr val="000000"/>
                  </a:solidFill>
                  <a:latin typeface="Calibri" pitchFamily="34" charset="0"/>
                  <a:cs typeface="Arial" pitchFamily="34" charset="0"/>
                </a:endParaRPr>
              </a:p>
            </p:txBody>
          </p:sp>
          <p:cxnSp>
            <p:nvCxnSpPr>
              <p:cNvPr id="1043" name="AutoShape 19"/>
              <p:cNvCxnSpPr>
                <a:cxnSpLocks noChangeShapeType="1"/>
              </p:cNvCxnSpPr>
              <p:nvPr/>
            </p:nvCxnSpPr>
            <p:spPr bwMode="auto">
              <a:xfrm>
                <a:off x="107056467" y="107148645"/>
                <a:ext cx="3564247" cy="1"/>
              </a:xfrm>
              <a:prstGeom prst="straightConnector1">
                <a:avLst/>
              </a:prstGeom>
              <a:noFill/>
              <a:ln w="12700" algn="ctr">
                <a:solidFill>
                  <a:srgbClr val="000000"/>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68686"/>
                      </a:outerShdw>
                    </a:effectLst>
                  </a14:hiddenEffects>
                </a:ext>
              </a:extLst>
            </p:spPr>
          </p:cxnSp>
        </p:grpSp>
        <p:sp>
          <p:nvSpPr>
            <p:cNvPr id="15" name="Text Box 20"/>
            <p:cNvSpPr txBox="1">
              <a:spLocks noChangeArrowheads="1"/>
            </p:cNvSpPr>
            <p:nvPr/>
          </p:nvSpPr>
          <p:spPr bwMode="auto">
            <a:xfrm>
              <a:off x="113985217" y="116450127"/>
              <a:ext cx="1925356" cy="7462531"/>
            </a:xfrm>
            <a:prstGeom prst="rect">
              <a:avLst/>
            </a:prstGeom>
            <a:solidFill>
              <a:srgbClr val="FFFFFF"/>
            </a:solidFill>
            <a:ln w="31750" algn="in">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68686"/>
                    </a:outerShdw>
                  </a:effectLst>
                </a14:hiddenEffects>
              </a:ext>
            </a:extLst>
          </p:spPr>
          <p:txBody>
            <a:bodyPr vert="horz" wrap="square" lIns="8284" tIns="8284" rIns="8284" bIns="8284" numCol="1" anchor="t" anchorCtr="0" compatLnSpc="1">
              <a:prstTxWarp prst="textNoShape">
                <a:avLst/>
              </a:prstTxWarp>
            </a:bodyPr>
            <a:lstStyle/>
            <a:p>
              <a:pPr defTabSz="207112" fontAlgn="base">
                <a:spcBef>
                  <a:spcPct val="0"/>
                </a:spcBef>
                <a:spcAft>
                  <a:spcPct val="0"/>
                </a:spcAft>
              </a:pPr>
              <a:r>
                <a:rPr lang="en-GB" altLang="en-US" sz="725" dirty="0">
                  <a:solidFill>
                    <a:srgbClr val="000000"/>
                  </a:solidFill>
                  <a:latin typeface="Calibri" pitchFamily="34" charset="0"/>
                  <a:cs typeface="Arial" pitchFamily="34" charset="0"/>
                </a:rPr>
                <a:t>Key words on the front of the card and the question starters on the back of the card support students in developing their critical thinking skills. </a:t>
              </a:r>
              <a:endParaRPr lang="en-US" altLang="en-US" sz="725" dirty="0">
                <a:latin typeface="Arial" pitchFamily="34" charset="0"/>
                <a:cs typeface="Arial" pitchFamily="34" charset="0"/>
              </a:endParaRPr>
            </a:p>
          </p:txBody>
        </p:sp>
        <p:cxnSp>
          <p:nvCxnSpPr>
            <p:cNvPr id="1045" name="AutoShape 21"/>
            <p:cNvCxnSpPr>
              <a:cxnSpLocks noChangeShapeType="1"/>
            </p:cNvCxnSpPr>
            <p:nvPr/>
          </p:nvCxnSpPr>
          <p:spPr bwMode="auto">
            <a:xfrm flipV="1">
              <a:off x="105624679" y="116005816"/>
              <a:ext cx="756331" cy="1372946"/>
            </a:xfrm>
            <a:prstGeom prst="straightConnector1">
              <a:avLst/>
            </a:prstGeom>
            <a:noFill/>
            <a:ln w="9525">
              <a:solidFill>
                <a:srgbClr val="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EEECE1"/>
                    </a:outerShdw>
                  </a:effectLst>
                </a14:hiddenEffects>
              </a:ext>
            </a:extLst>
          </p:spPr>
        </p:cxnSp>
        <p:cxnSp>
          <p:nvCxnSpPr>
            <p:cNvPr id="1046" name="AutoShape 22"/>
            <p:cNvCxnSpPr>
              <a:cxnSpLocks noChangeShapeType="1"/>
            </p:cNvCxnSpPr>
            <p:nvPr/>
          </p:nvCxnSpPr>
          <p:spPr bwMode="auto">
            <a:xfrm flipH="1">
              <a:off x="109177462" y="117068572"/>
              <a:ext cx="4678868" cy="1685611"/>
            </a:xfrm>
            <a:prstGeom prst="straightConnector1">
              <a:avLst/>
            </a:prstGeom>
            <a:noFill/>
            <a:ln w="9525" algn="ctr">
              <a:solidFill>
                <a:srgbClr val="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EEECE1"/>
                    </a:outerShdw>
                  </a:effectLst>
                </a14:hiddenEffects>
              </a:ext>
            </a:extLst>
          </p:spPr>
        </p:cxnSp>
        <p:cxnSp>
          <p:nvCxnSpPr>
            <p:cNvPr id="1047" name="AutoShape 23"/>
            <p:cNvCxnSpPr>
              <a:cxnSpLocks noChangeShapeType="1"/>
            </p:cNvCxnSpPr>
            <p:nvPr/>
          </p:nvCxnSpPr>
          <p:spPr bwMode="auto">
            <a:xfrm flipH="1">
              <a:off x="112890287" y="117023731"/>
              <a:ext cx="966042" cy="2239409"/>
            </a:xfrm>
            <a:prstGeom prst="straightConnector1">
              <a:avLst/>
            </a:prstGeom>
            <a:noFill/>
            <a:ln w="9525" algn="ctr">
              <a:solidFill>
                <a:srgbClr val="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EEECE1"/>
                    </a:outerShdw>
                  </a:effectLst>
                </a14:hiddenEffects>
              </a:ext>
            </a:extLst>
          </p:spPr>
        </p:cxnSp>
        <p:sp>
          <p:nvSpPr>
            <p:cNvPr id="16" name="Text Box 24"/>
            <p:cNvSpPr txBox="1">
              <a:spLocks noChangeArrowheads="1"/>
            </p:cNvSpPr>
            <p:nvPr/>
          </p:nvSpPr>
          <p:spPr bwMode="auto">
            <a:xfrm>
              <a:off x="106685722" y="126184950"/>
              <a:ext cx="2491740" cy="52578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EEECE1"/>
                    </a:outerShdw>
                  </a:effectLst>
                </a14:hiddenEffects>
              </a:ext>
            </a:extLst>
          </p:spPr>
          <p:txBody>
            <a:bodyPr vert="horz" wrap="square" lIns="8284" tIns="8284" rIns="8284" bIns="8284" numCol="1" anchor="t" anchorCtr="0" compatLnSpc="1">
              <a:prstTxWarp prst="textNoShape">
                <a:avLst/>
              </a:prstTxWarp>
            </a:bodyPr>
            <a:lstStyle/>
            <a:p>
              <a:pPr algn="ctr" defTabSz="207112" fontAlgn="base">
                <a:spcBef>
                  <a:spcPct val="0"/>
                </a:spcBef>
                <a:spcAft>
                  <a:spcPct val="0"/>
                </a:spcAft>
              </a:pPr>
              <a:r>
                <a:rPr lang="en-GB" altLang="en-US" sz="589" b="1" dirty="0">
                  <a:solidFill>
                    <a:srgbClr val="000000"/>
                  </a:solidFill>
                  <a:latin typeface="Calibri" pitchFamily="34" charset="0"/>
                  <a:cs typeface="Arial" pitchFamily="34" charset="0"/>
                </a:rPr>
                <a:t>Front</a:t>
              </a:r>
              <a:endParaRPr lang="en-US" altLang="en-US" sz="408" dirty="0">
                <a:latin typeface="Arial" pitchFamily="34" charset="0"/>
                <a:cs typeface="Arial" pitchFamily="34" charset="0"/>
              </a:endParaRPr>
            </a:p>
          </p:txBody>
        </p:sp>
        <p:sp>
          <p:nvSpPr>
            <p:cNvPr id="17" name="Text Box 25"/>
            <p:cNvSpPr txBox="1">
              <a:spLocks noChangeArrowheads="1"/>
            </p:cNvSpPr>
            <p:nvPr/>
          </p:nvSpPr>
          <p:spPr bwMode="auto">
            <a:xfrm>
              <a:off x="110759713" y="126168124"/>
              <a:ext cx="2491740" cy="52578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EEECE1"/>
                    </a:outerShdw>
                  </a:effectLst>
                </a14:hiddenEffects>
              </a:ext>
            </a:extLst>
          </p:spPr>
          <p:txBody>
            <a:bodyPr vert="horz" wrap="square" lIns="8284" tIns="8284" rIns="8284" bIns="8284" numCol="1" anchor="t" anchorCtr="0" compatLnSpc="1">
              <a:prstTxWarp prst="textNoShape">
                <a:avLst/>
              </a:prstTxWarp>
            </a:bodyPr>
            <a:lstStyle/>
            <a:p>
              <a:pPr algn="ctr" defTabSz="207112" fontAlgn="base">
                <a:spcBef>
                  <a:spcPct val="0"/>
                </a:spcBef>
                <a:spcAft>
                  <a:spcPct val="0"/>
                </a:spcAft>
              </a:pPr>
              <a:r>
                <a:rPr lang="en-GB" altLang="en-US" sz="589" b="1" dirty="0">
                  <a:solidFill>
                    <a:srgbClr val="000000"/>
                  </a:solidFill>
                  <a:latin typeface="Calibri" pitchFamily="34" charset="0"/>
                  <a:cs typeface="Arial" pitchFamily="34" charset="0"/>
                </a:rPr>
                <a:t>Back</a:t>
              </a:r>
              <a:endParaRPr lang="en-US" altLang="en-US" sz="408" dirty="0">
                <a:latin typeface="Arial" pitchFamily="34" charset="0"/>
                <a:cs typeface="Arial" pitchFamily="34" charset="0"/>
              </a:endParaRPr>
            </a:p>
          </p:txBody>
        </p:sp>
      </p:grpSp>
      <p:sp>
        <p:nvSpPr>
          <p:cNvPr id="25" name="Text Box 30"/>
          <p:cNvSpPr txBox="1">
            <a:spLocks noChangeArrowheads="1"/>
          </p:cNvSpPr>
          <p:nvPr/>
        </p:nvSpPr>
        <p:spPr bwMode="auto">
          <a:xfrm>
            <a:off x="1447984" y="4414762"/>
            <a:ext cx="2119172" cy="116173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EEECE1"/>
                  </a:outerShdw>
                </a:effectLst>
              </a14:hiddenEffects>
            </a:ext>
          </a:extLst>
        </p:spPr>
        <p:txBody>
          <a:bodyPr vert="horz" wrap="square" lIns="8284" tIns="8284" rIns="8284" bIns="8284" numCol="1" anchor="t" anchorCtr="0" compatLnSpc="1">
            <a:prstTxWarp prst="textNoShape">
              <a:avLst/>
            </a:prstTxWarp>
          </a:bodyPr>
          <a:lstStyle/>
          <a:p>
            <a:pPr algn="just" defTabSz="207112" fontAlgn="base">
              <a:spcBef>
                <a:spcPct val="0"/>
              </a:spcBef>
              <a:spcAft>
                <a:spcPct val="0"/>
              </a:spcAft>
            </a:pPr>
            <a:r>
              <a:rPr lang="en-GB" altLang="en-US" sz="725" dirty="0">
                <a:solidFill>
                  <a:srgbClr val="000000"/>
                </a:solidFill>
                <a:latin typeface="Calibri" pitchFamily="34" charset="0"/>
                <a:cs typeface="Arial" pitchFamily="34" charset="0"/>
              </a:rPr>
              <a:t>With this in mind, two resources were created to implement critical thinking, based on the theory of Bloom’s Taxonomy, in the classroom. The first was the ‘</a:t>
            </a:r>
            <a:r>
              <a:rPr lang="en-GB" altLang="en-US" sz="725" b="1" dirty="0">
                <a:solidFill>
                  <a:srgbClr val="000000"/>
                </a:solidFill>
                <a:latin typeface="Calibri" pitchFamily="34" charset="0"/>
                <a:cs typeface="Arial" pitchFamily="34" charset="0"/>
              </a:rPr>
              <a:t>lesson journey.</a:t>
            </a:r>
            <a:r>
              <a:rPr lang="en-GB" altLang="en-US" sz="725" dirty="0">
                <a:solidFill>
                  <a:srgbClr val="000000"/>
                </a:solidFill>
                <a:latin typeface="Calibri" pitchFamily="34" charset="0"/>
                <a:cs typeface="Arial" pitchFamily="34" charset="0"/>
              </a:rPr>
              <a:t>’ The teacher is able to use this to reflect on their own lesson during the planning process, to ensure that they are providing a activities that challenge the pupils and move their thinking forward. It is also used as a way to encouraging the pupils to become more aware of their learning. They can track their own progress and their learning journey through the lesson, becoming aware that they have mastered a skill if they are able to complete the evaluation activity at the end of the lesson. </a:t>
            </a:r>
          </a:p>
          <a:p>
            <a:pPr algn="just" defTabSz="207112" fontAlgn="base">
              <a:spcBef>
                <a:spcPct val="0"/>
              </a:spcBef>
              <a:spcAft>
                <a:spcPct val="0"/>
              </a:spcAft>
            </a:pPr>
            <a:r>
              <a:rPr lang="en-GB" altLang="en-US" sz="725" dirty="0">
                <a:solidFill>
                  <a:srgbClr val="000000"/>
                </a:solidFill>
                <a:latin typeface="Calibri" pitchFamily="34" charset="0"/>
                <a:cs typeface="Arial" pitchFamily="34" charset="0"/>
              </a:rPr>
              <a:t>The second resource created was a pack of six double sided Bloom’s questioning cards. </a:t>
            </a:r>
            <a:endParaRPr lang="en-US" altLang="en-US" sz="544" dirty="0">
              <a:latin typeface="Arial" pitchFamily="34" charset="0"/>
              <a:cs typeface="Arial" pitchFamily="34" charset="0"/>
            </a:endParaRPr>
          </a:p>
        </p:txBody>
      </p:sp>
      <p:cxnSp>
        <p:nvCxnSpPr>
          <p:cNvPr id="30" name="Straight Connector 29"/>
          <p:cNvCxnSpPr/>
          <p:nvPr/>
        </p:nvCxnSpPr>
        <p:spPr>
          <a:xfrm>
            <a:off x="1522809" y="623882"/>
            <a:ext cx="9172280" cy="0"/>
          </a:xfrm>
          <a:prstGeom prst="line">
            <a:avLst/>
          </a:prstGeom>
        </p:spPr>
        <p:style>
          <a:lnRef idx="1">
            <a:schemeClr val="accent1"/>
          </a:lnRef>
          <a:fillRef idx="0">
            <a:schemeClr val="accent1"/>
          </a:fillRef>
          <a:effectRef idx="0">
            <a:schemeClr val="accent1"/>
          </a:effectRef>
          <a:fontRef idx="minor">
            <a:schemeClr val="tx1"/>
          </a:fontRef>
        </p:style>
      </p:cxnSp>
      <p:sp>
        <p:nvSpPr>
          <p:cNvPr id="31" name="TextBox 30"/>
          <p:cNvSpPr txBox="1"/>
          <p:nvPr/>
        </p:nvSpPr>
        <p:spPr>
          <a:xfrm>
            <a:off x="2067720" y="49653"/>
            <a:ext cx="8154413" cy="531492"/>
          </a:xfrm>
          <a:prstGeom prst="rect">
            <a:avLst/>
          </a:prstGeom>
          <a:noFill/>
        </p:spPr>
        <p:txBody>
          <a:bodyPr wrap="square" rtlCol="0">
            <a:spAutoFit/>
          </a:bodyPr>
          <a:lstStyle/>
          <a:p>
            <a:pPr algn="ctr"/>
            <a:r>
              <a:rPr lang="en-GB" sz="1631" dirty="0"/>
              <a:t>Bloom’s Taxonomy as a Method for Developing Critical Thinking and Independent Learning</a:t>
            </a:r>
          </a:p>
          <a:p>
            <a:pPr algn="ctr"/>
            <a:r>
              <a:rPr lang="en-GB" sz="1223" i="1" dirty="0"/>
              <a:t>C. L. Davison                                                                                                                                                  Student Number: 1523171</a:t>
            </a:r>
            <a:endParaRPr lang="en-GB" sz="997" i="1" dirty="0"/>
          </a:p>
        </p:txBody>
      </p:sp>
      <p:cxnSp>
        <p:nvCxnSpPr>
          <p:cNvPr id="40" name="Straight Connector 39"/>
          <p:cNvCxnSpPr/>
          <p:nvPr/>
        </p:nvCxnSpPr>
        <p:spPr>
          <a:xfrm>
            <a:off x="1627381" y="6315662"/>
            <a:ext cx="9172280" cy="0"/>
          </a:xfrm>
          <a:prstGeom prst="line">
            <a:avLst/>
          </a:prstGeom>
        </p:spPr>
        <p:style>
          <a:lnRef idx="1">
            <a:schemeClr val="accent1"/>
          </a:lnRef>
          <a:fillRef idx="0">
            <a:schemeClr val="accent1"/>
          </a:fillRef>
          <a:effectRef idx="0">
            <a:schemeClr val="accent1"/>
          </a:effectRef>
          <a:fontRef idx="minor">
            <a:schemeClr val="tx1"/>
          </a:fontRef>
        </p:style>
      </p:cxnSp>
      <p:sp>
        <p:nvSpPr>
          <p:cNvPr id="32" name="TextBox 31"/>
          <p:cNvSpPr txBox="1"/>
          <p:nvPr/>
        </p:nvSpPr>
        <p:spPr>
          <a:xfrm>
            <a:off x="1302131" y="6310269"/>
            <a:ext cx="9600457" cy="1049839"/>
          </a:xfrm>
          <a:prstGeom prst="rect">
            <a:avLst/>
          </a:prstGeom>
          <a:noFill/>
          <a:ln>
            <a:noFill/>
          </a:ln>
        </p:spPr>
        <p:txBody>
          <a:bodyPr wrap="square" rtlCol="0">
            <a:spAutoFit/>
          </a:bodyPr>
          <a:lstStyle/>
          <a:p>
            <a:pPr>
              <a:spcBef>
                <a:spcPts val="136"/>
              </a:spcBef>
            </a:pPr>
            <a:r>
              <a:rPr lang="en-GB" sz="1087" b="1" u="sng" dirty="0"/>
              <a:t>References: </a:t>
            </a:r>
            <a:r>
              <a:rPr lang="en-GB" sz="1087" b="1" dirty="0"/>
              <a:t>    </a:t>
            </a:r>
            <a:r>
              <a:rPr lang="en-GB" sz="634" dirty="0"/>
              <a:t>Bloom, B., </a:t>
            </a:r>
            <a:r>
              <a:rPr lang="en-GB" sz="634" i="1" dirty="0"/>
              <a:t>et al., </a:t>
            </a:r>
            <a:r>
              <a:rPr lang="en-GB" sz="634" dirty="0"/>
              <a:t>ed. (1956). </a:t>
            </a:r>
            <a:r>
              <a:rPr lang="en-GB" sz="634" i="1" dirty="0"/>
              <a:t>Taxonomy of Educational Objectives: The Classification of Educational Goals.</a:t>
            </a:r>
            <a:r>
              <a:rPr lang="en-GB" sz="634" dirty="0"/>
              <a:t> New York: David McKay Company, Inc.</a:t>
            </a:r>
          </a:p>
          <a:p>
            <a:pPr>
              <a:spcBef>
                <a:spcPts val="136"/>
              </a:spcBef>
              <a:spcAft>
                <a:spcPts val="136"/>
              </a:spcAft>
            </a:pPr>
            <a:r>
              <a:rPr lang="en-GB" sz="634" dirty="0"/>
              <a:t>		Johnson, D., Johnson, R. (1999). Making Cooperative Learning Work. [Online]. (URL http://0-eds.b.ebscohost.com.pugwash.lib.warwick.ac.uk/eds/pdfviewer/pdfviewer?sid=763bf7c4-064d-4b90-91aa-			  	                     			b4be5b6a2c7%40sessionmgr114&amp;vid=1&amp;hid=127). </a:t>
            </a:r>
            <a:r>
              <a:rPr lang="en-GB" sz="634" i="1" dirty="0"/>
              <a:t>Theory Into Practice, </a:t>
            </a:r>
            <a:r>
              <a:rPr lang="en-GB" sz="634" b="1" dirty="0"/>
              <a:t>38</a:t>
            </a:r>
            <a:r>
              <a:rPr lang="en-GB" sz="634" dirty="0"/>
              <a:t>(2). (Accessed on 28 November 2015)</a:t>
            </a:r>
          </a:p>
          <a:p>
            <a:pPr>
              <a:spcBef>
                <a:spcPts val="136"/>
              </a:spcBef>
              <a:spcAft>
                <a:spcPts val="136"/>
              </a:spcAft>
            </a:pPr>
            <a:r>
              <a:rPr lang="en-GB" sz="634" dirty="0"/>
              <a:t>		Stobaugh, R. (2013). </a:t>
            </a:r>
            <a:r>
              <a:rPr lang="en-GB" sz="634" i="1" dirty="0"/>
              <a:t>Assessing Critical Thinking in Middle and High Schools: Meeting the Common Core.</a:t>
            </a:r>
            <a:r>
              <a:rPr lang="en-GB" sz="634" dirty="0"/>
              <a:t> New York: Routledge.</a:t>
            </a:r>
          </a:p>
          <a:p>
            <a:endParaRPr lang="en-GB" sz="725" dirty="0"/>
          </a:p>
          <a:p>
            <a:endParaRPr lang="en-GB" sz="1087" b="1" u="sng" dirty="0"/>
          </a:p>
          <a:p>
            <a:r>
              <a:rPr lang="en-GB" sz="1087" b="1" u="sng" dirty="0"/>
              <a:t> </a:t>
            </a:r>
          </a:p>
        </p:txBody>
      </p:sp>
      <p:sp>
        <p:nvSpPr>
          <p:cNvPr id="34" name="Freeform 33"/>
          <p:cNvSpPr/>
          <p:nvPr/>
        </p:nvSpPr>
        <p:spPr>
          <a:xfrm>
            <a:off x="1302847" y="3601285"/>
            <a:ext cx="6864374" cy="2649142"/>
          </a:xfrm>
          <a:custGeom>
            <a:avLst/>
            <a:gdLst>
              <a:gd name="connsiteX0" fmla="*/ 0 w 30937200"/>
              <a:gd name="connsiteY0" fmla="*/ 2781300 h 11696700"/>
              <a:gd name="connsiteX1" fmla="*/ 0 w 30937200"/>
              <a:gd name="connsiteY1" fmla="*/ 11696700 h 11696700"/>
              <a:gd name="connsiteX2" fmla="*/ 30937200 w 30937200"/>
              <a:gd name="connsiteY2" fmla="*/ 11696700 h 11696700"/>
              <a:gd name="connsiteX3" fmla="*/ 30937200 w 30937200"/>
              <a:gd name="connsiteY3" fmla="*/ 0 h 11696700"/>
              <a:gd name="connsiteX4" fmla="*/ 11582400 w 30937200"/>
              <a:gd name="connsiteY4" fmla="*/ 0 h 11696700"/>
              <a:gd name="connsiteX5" fmla="*/ 11582400 w 30937200"/>
              <a:gd name="connsiteY5" fmla="*/ 2781300 h 11696700"/>
              <a:gd name="connsiteX6" fmla="*/ 0 w 30937200"/>
              <a:gd name="connsiteY6" fmla="*/ 2781300 h 11696700"/>
              <a:gd name="connsiteX7" fmla="*/ 38100 w 30937200"/>
              <a:gd name="connsiteY7" fmla="*/ 2819400 h 116967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0937200" h="11696700">
                <a:moveTo>
                  <a:pt x="0" y="2781300"/>
                </a:moveTo>
                <a:lnTo>
                  <a:pt x="0" y="11696700"/>
                </a:lnTo>
                <a:lnTo>
                  <a:pt x="30937200" y="11696700"/>
                </a:lnTo>
                <a:lnTo>
                  <a:pt x="30937200" y="0"/>
                </a:lnTo>
                <a:lnTo>
                  <a:pt x="11582400" y="0"/>
                </a:lnTo>
                <a:lnTo>
                  <a:pt x="11582400" y="2781300"/>
                </a:lnTo>
                <a:lnTo>
                  <a:pt x="0" y="2781300"/>
                </a:lnTo>
                <a:lnTo>
                  <a:pt x="38100" y="2819400"/>
                </a:lnTo>
              </a:path>
            </a:pathLst>
          </a:custGeom>
          <a:noFill/>
          <a:ln w="63500">
            <a:solidFill>
              <a:srgbClr val="7E428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408"/>
          </a:p>
        </p:txBody>
      </p:sp>
      <p:sp>
        <p:nvSpPr>
          <p:cNvPr id="45" name="TextBox 44"/>
          <p:cNvSpPr txBox="1"/>
          <p:nvPr/>
        </p:nvSpPr>
        <p:spPr>
          <a:xfrm>
            <a:off x="1290298" y="1276696"/>
            <a:ext cx="1446084" cy="961738"/>
          </a:xfrm>
          <a:prstGeom prst="rect">
            <a:avLst/>
          </a:prstGeom>
          <a:noFill/>
        </p:spPr>
        <p:txBody>
          <a:bodyPr wrap="square" rtlCol="0">
            <a:spAutoFit/>
          </a:bodyPr>
          <a:lstStyle/>
          <a:p>
            <a:pPr defTabSz="207112" fontAlgn="base">
              <a:spcBef>
                <a:spcPct val="0"/>
              </a:spcBef>
              <a:spcAft>
                <a:spcPts val="227"/>
              </a:spcAft>
            </a:pPr>
            <a:r>
              <a:rPr lang="en-GB" altLang="en-US" sz="725" dirty="0">
                <a:solidFill>
                  <a:srgbClr val="000000"/>
                </a:solidFill>
                <a:latin typeface="Calibri" pitchFamily="34" charset="0"/>
                <a:cs typeface="Arial" pitchFamily="34" charset="0"/>
              </a:rPr>
              <a:t>In 2001 Bloom’s Taxonomy was revised, changing the original noun form into verbs and swapping the top two levels so that ‘Creating’ previously known as ‘Synthesis’ is now at the top level. (Stobaugh, 2013)</a:t>
            </a:r>
            <a:endParaRPr lang="en-US" altLang="en-US" sz="725" dirty="0">
              <a:latin typeface="Arial" pitchFamily="34" charset="0"/>
              <a:cs typeface="Arial" pitchFamily="34" charset="0"/>
            </a:endParaRPr>
          </a:p>
          <a:p>
            <a:endParaRPr lang="en-GB" sz="408" dirty="0"/>
          </a:p>
        </p:txBody>
      </p:sp>
      <p:sp>
        <p:nvSpPr>
          <p:cNvPr id="47" name="TextBox 46"/>
          <p:cNvSpPr txBox="1"/>
          <p:nvPr/>
        </p:nvSpPr>
        <p:spPr>
          <a:xfrm>
            <a:off x="1290298" y="834975"/>
            <a:ext cx="3359253" cy="601383"/>
          </a:xfrm>
          <a:prstGeom prst="rect">
            <a:avLst/>
          </a:prstGeom>
          <a:noFill/>
        </p:spPr>
        <p:txBody>
          <a:bodyPr wrap="square" rtlCol="0">
            <a:spAutoFit/>
          </a:bodyPr>
          <a:lstStyle/>
          <a:p>
            <a:pPr defTabSz="207112" fontAlgn="base">
              <a:spcBef>
                <a:spcPct val="0"/>
              </a:spcBef>
              <a:spcAft>
                <a:spcPct val="0"/>
              </a:spcAft>
            </a:pPr>
            <a:r>
              <a:rPr lang="en-GB" altLang="en-US" sz="725" dirty="0">
                <a:solidFill>
                  <a:srgbClr val="000000"/>
                </a:solidFill>
                <a:latin typeface="Calibri" pitchFamily="34" charset="0"/>
                <a:cs typeface="Arial" pitchFamily="34" charset="0"/>
              </a:rPr>
              <a:t>Bloom’s Taxonomy was created in 1956 with the intention of supporting teachers to classify the ‘intended behaviour of students.’ (Bloom 1956, p. 12) and as a way of monitoring or ‘obtaining evidence on the extent to which the desired and intended behaviours have be learned by the student.’ (Bloom 1956, p. 13).</a:t>
            </a:r>
          </a:p>
          <a:p>
            <a:pPr defTabSz="207112" fontAlgn="base">
              <a:spcBef>
                <a:spcPct val="0"/>
              </a:spcBef>
              <a:spcAft>
                <a:spcPct val="0"/>
              </a:spcAft>
            </a:pPr>
            <a:r>
              <a:rPr lang="en-GB" altLang="en-US" sz="408" dirty="0">
                <a:solidFill>
                  <a:srgbClr val="000000"/>
                </a:solidFill>
                <a:latin typeface="Calibri" pitchFamily="34" charset="0"/>
                <a:cs typeface="Arial" pitchFamily="34" charset="0"/>
              </a:rPr>
              <a:t> </a:t>
            </a:r>
          </a:p>
        </p:txBody>
      </p:sp>
      <p:sp>
        <p:nvSpPr>
          <p:cNvPr id="2" name="TextBox 1"/>
          <p:cNvSpPr txBox="1"/>
          <p:nvPr/>
        </p:nvSpPr>
        <p:spPr>
          <a:xfrm>
            <a:off x="6939883" y="1048994"/>
            <a:ext cx="3461647" cy="538609"/>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just"/>
            <a:r>
              <a:rPr lang="en-GB" sz="725" dirty="0"/>
              <a:t>In order to ensure the success of developing critical thinking skills the students need a greater focus on individual accountability and group processing in their cooperative learning. Students should evaluate the effectiveness of their group and be expected to demonstrate their own development of skills .</a:t>
            </a:r>
          </a:p>
        </p:txBody>
      </p:sp>
      <p:cxnSp>
        <p:nvCxnSpPr>
          <p:cNvPr id="26" name="Straight Arrow Connector 25"/>
          <p:cNvCxnSpPr/>
          <p:nvPr/>
        </p:nvCxnSpPr>
        <p:spPr>
          <a:xfrm flipH="1" flipV="1">
            <a:off x="5909115" y="1145765"/>
            <a:ext cx="1030769" cy="4892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42" name="Straight Arrow Connector 41"/>
          <p:cNvCxnSpPr/>
          <p:nvPr/>
        </p:nvCxnSpPr>
        <p:spPr>
          <a:xfrm flipH="1">
            <a:off x="5720897" y="1229207"/>
            <a:ext cx="1218986" cy="19805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9" name="Freeform 28"/>
          <p:cNvSpPr/>
          <p:nvPr/>
        </p:nvSpPr>
        <p:spPr>
          <a:xfrm>
            <a:off x="4801612" y="701891"/>
            <a:ext cx="6016773" cy="1406094"/>
          </a:xfrm>
          <a:custGeom>
            <a:avLst/>
            <a:gdLst>
              <a:gd name="connsiteX0" fmla="*/ 0 w 26565726"/>
              <a:gd name="connsiteY0" fmla="*/ 0 h 6208295"/>
              <a:gd name="connsiteX1" fmla="*/ 0 w 26565726"/>
              <a:gd name="connsiteY1" fmla="*/ 6208295 h 6208295"/>
              <a:gd name="connsiteX2" fmla="*/ 14871032 w 26565726"/>
              <a:gd name="connsiteY2" fmla="*/ 6208295 h 6208295"/>
              <a:gd name="connsiteX3" fmla="*/ 14871032 w 26565726"/>
              <a:gd name="connsiteY3" fmla="*/ 4042611 h 6208295"/>
              <a:gd name="connsiteX4" fmla="*/ 26565726 w 26565726"/>
              <a:gd name="connsiteY4" fmla="*/ 4042611 h 6208295"/>
              <a:gd name="connsiteX5" fmla="*/ 26565726 w 26565726"/>
              <a:gd name="connsiteY5" fmla="*/ 48127 h 6208295"/>
              <a:gd name="connsiteX6" fmla="*/ 0 w 26565726"/>
              <a:gd name="connsiteY6" fmla="*/ 0 h 62082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6565726" h="6208295">
                <a:moveTo>
                  <a:pt x="0" y="0"/>
                </a:moveTo>
                <a:lnTo>
                  <a:pt x="0" y="6208295"/>
                </a:lnTo>
                <a:lnTo>
                  <a:pt x="14871032" y="6208295"/>
                </a:lnTo>
                <a:lnTo>
                  <a:pt x="14871032" y="4042611"/>
                </a:lnTo>
                <a:lnTo>
                  <a:pt x="26565726" y="4042611"/>
                </a:lnTo>
                <a:lnTo>
                  <a:pt x="26565726" y="48127"/>
                </a:lnTo>
                <a:lnTo>
                  <a:pt x="0" y="0"/>
                </a:lnTo>
                <a:close/>
              </a:path>
            </a:pathLst>
          </a:custGeom>
          <a:no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408"/>
          </a:p>
        </p:txBody>
      </p:sp>
      <p:cxnSp>
        <p:nvCxnSpPr>
          <p:cNvPr id="27" name="Straight Arrow Connector 26"/>
          <p:cNvCxnSpPr/>
          <p:nvPr/>
        </p:nvCxnSpPr>
        <p:spPr>
          <a:xfrm>
            <a:off x="3282417" y="1390695"/>
            <a:ext cx="662197" cy="125337"/>
          </a:xfrm>
          <a:prstGeom prst="straightConnector1">
            <a:avLst/>
          </a:prstGeom>
          <a:ln>
            <a:headEnd type="arrow"/>
            <a:tailEnd type="arrow"/>
          </a:ln>
        </p:spPr>
        <p:style>
          <a:lnRef idx="1">
            <a:schemeClr val="accent1"/>
          </a:lnRef>
          <a:fillRef idx="0">
            <a:schemeClr val="accent1"/>
          </a:fillRef>
          <a:effectRef idx="0">
            <a:schemeClr val="accent1"/>
          </a:effectRef>
          <a:fontRef idx="minor">
            <a:schemeClr val="tx1"/>
          </a:fontRef>
        </p:style>
      </p:cxnSp>
      <p:cxnSp>
        <p:nvCxnSpPr>
          <p:cNvPr id="35" name="Straight Arrow Connector 34"/>
          <p:cNvCxnSpPr/>
          <p:nvPr/>
        </p:nvCxnSpPr>
        <p:spPr>
          <a:xfrm flipV="1">
            <a:off x="3287068" y="1395620"/>
            <a:ext cx="657546" cy="115488"/>
          </a:xfrm>
          <a:prstGeom prst="straightConnector1">
            <a:avLst/>
          </a:prstGeom>
          <a:ln>
            <a:headEnd type="arrow"/>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2696198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 3"/>
          <p:cNvGraphicFramePr/>
          <p:nvPr>
            <p:extLst/>
          </p:nvPr>
        </p:nvGraphicFramePr>
        <p:xfrm>
          <a:off x="239350" y="188641"/>
          <a:ext cx="11698015" cy="644809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600161426"/>
      </p:ext>
    </p:extLst>
  </p:cSld>
  <p:clrMapOvr>
    <a:masterClrMapping/>
  </p:clrMapOvr>
  <p:timing>
    <p:tnLst>
      <p:par>
        <p:cTn id="1" dur="indefinite" restart="never" nodeType="tmRoot"/>
      </p:par>
    </p:tnLst>
  </p:timing>
</p:sld>
</file>

<file path=ppt/theme/theme1.xml><?xml version="1.0" encoding="utf-8"?>
<a:theme xmlns:a="http://schemas.openxmlformats.org/drawingml/2006/main" name="Warwick Uni">
  <a:themeElements>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altLang="en-US"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altLang="en-US"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Warwick Uni" id="{96372B3F-F418-46B6-89C4-D648E2D5EF59}" vid="{D1EC2C7A-1430-40DB-A720-32A25732A0F0}"/>
    </a:ext>
  </a:extLst>
</a:theme>
</file>

<file path=ppt/theme/theme2.xml><?xml version="1.0" encoding="utf-8"?>
<a:theme xmlns:a="http://schemas.openxmlformats.org/drawingml/2006/main" name="1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Warwick Uni</Template>
  <TotalTime>2785</TotalTime>
  <Words>3771</Words>
  <Application>Microsoft Office PowerPoint</Application>
  <PresentationFormat>Widescreen</PresentationFormat>
  <Paragraphs>432</Paragraphs>
  <Slides>28</Slides>
  <Notes>6</Notes>
  <HiddenSlides>0</HiddenSlides>
  <MMClips>0</MMClips>
  <ScaleCrop>false</ScaleCrop>
  <HeadingPairs>
    <vt:vector size="6" baseType="variant">
      <vt:variant>
        <vt:lpstr>Fonts Used</vt:lpstr>
      </vt:variant>
      <vt:variant>
        <vt:i4>5</vt:i4>
      </vt:variant>
      <vt:variant>
        <vt:lpstr>Theme</vt:lpstr>
      </vt:variant>
      <vt:variant>
        <vt:i4>3</vt:i4>
      </vt:variant>
      <vt:variant>
        <vt:lpstr>Slide Titles</vt:lpstr>
      </vt:variant>
      <vt:variant>
        <vt:i4>28</vt:i4>
      </vt:variant>
    </vt:vector>
  </HeadingPairs>
  <TitlesOfParts>
    <vt:vector size="36" baseType="lpstr">
      <vt:lpstr>Arial</vt:lpstr>
      <vt:lpstr>Calibri</vt:lpstr>
      <vt:lpstr>Symbol</vt:lpstr>
      <vt:lpstr>Times New Roman</vt:lpstr>
      <vt:lpstr>Wingdings</vt:lpstr>
      <vt:lpstr>Warwick Uni</vt:lpstr>
      <vt:lpstr>1_Custom Design</vt:lpstr>
      <vt:lpstr>Custom Design</vt:lpstr>
      <vt:lpstr>Supporting your Trainee’s Academic Development</vt:lpstr>
      <vt:lpstr>PowerPoint Presentation</vt:lpstr>
      <vt:lpstr>PG Assessment Structure</vt:lpstr>
      <vt:lpstr>PowerPoint Presentation</vt:lpstr>
      <vt:lpstr>PowerPoint Presentation</vt:lpstr>
      <vt:lpstr>Module Breakdown – PG1</vt:lpstr>
      <vt:lpstr>PG1a Titles</vt:lpstr>
      <vt:lpstr>PowerPoint Presentation</vt:lpstr>
      <vt:lpstr>PowerPoint Presentation</vt:lpstr>
      <vt:lpstr>Module Breakdown – PG2</vt:lpstr>
      <vt:lpstr>Module Breakdown – PG2</vt:lpstr>
      <vt:lpstr>PG2 Titles</vt:lpstr>
      <vt:lpstr>PGCE Classification</vt:lpstr>
      <vt:lpstr>Resubmission</vt:lpstr>
      <vt:lpstr>PowerPoint Presentation</vt:lpstr>
      <vt:lpstr>PowerPoint Presentation</vt:lpstr>
      <vt:lpstr>Areas of Development for Trainees</vt:lpstr>
      <vt:lpstr>University Support</vt:lpstr>
      <vt:lpstr>School Support</vt:lpstr>
      <vt:lpstr>Proof reading</vt:lpstr>
      <vt:lpstr>Proof reading</vt:lpstr>
      <vt:lpstr>  How can we support you to support them?</vt:lpstr>
      <vt:lpstr>Introduction (Maths)</vt:lpstr>
      <vt:lpstr> Theory: Multiple Intelligences (Music) </vt:lpstr>
      <vt:lpstr> Piaget’s Maturational Theory (PE) </vt:lpstr>
      <vt:lpstr>Gardner vs Bandura (English)</vt:lpstr>
      <vt:lpstr>Conclusion (History)</vt:lpstr>
      <vt:lpstr>PowerPoint Presentation</vt:lpstr>
    </vt:vector>
  </TitlesOfParts>
  <Company>University of Warwick</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STEM</dc:title>
  <dc:creator>Leese, Jonty</dc:creator>
  <cp:lastModifiedBy>Morgan, Alison</cp:lastModifiedBy>
  <cp:revision>186</cp:revision>
  <dcterms:created xsi:type="dcterms:W3CDTF">2015-08-20T10:22:46Z</dcterms:created>
  <dcterms:modified xsi:type="dcterms:W3CDTF">2018-06-18T09:42:17Z</dcterms:modified>
</cp:coreProperties>
</file>