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</p:sldMasterIdLst>
  <p:sldIdLst>
    <p:sldId id="256" r:id="rId4"/>
    <p:sldId id="257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339" y="3717032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5377815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339" y="5013176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90273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DFB30-97C7-40DF-B917-E6A43781E142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0DD3D-7017-498F-BD7B-063209768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582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DFB30-97C7-40DF-B917-E6A43781E142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0DD3D-7017-498F-BD7B-063209768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977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228600"/>
            <a:ext cx="25908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600"/>
            <a:ext cx="7569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DFB30-97C7-40DF-B917-E6A43781E142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0DD3D-7017-498F-BD7B-063209768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434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30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335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590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666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7579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7191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107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5360" y="2780928"/>
            <a:ext cx="9409045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5909" y="4045918"/>
            <a:ext cx="85344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92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1974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1506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939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3584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6027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7259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5994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1424" y="2564905"/>
            <a:ext cx="103632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6"/>
            <a:ext cx="12192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0466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19/06/2018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4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19/06/2018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529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19/06/2018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123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DFB30-97C7-40DF-B917-E6A43781E142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0DD3D-7017-498F-BD7B-063209768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9211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19/06/2018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569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19/06/2018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1487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19/06/2018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1500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3263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623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5661248"/>
            <a:ext cx="1220619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DFB30-97C7-40DF-B917-E6A43781E142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0DD3D-7017-498F-BD7B-063209768400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1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083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DFB30-97C7-40DF-B917-E6A43781E142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0DD3D-7017-498F-BD7B-063209768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38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DFB30-97C7-40DF-B917-E6A43781E142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0DD3D-7017-498F-BD7B-063209768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445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DFB30-97C7-40DF-B917-E6A43781E142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0DD3D-7017-498F-BD7B-063209768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890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DFB30-97C7-40DF-B917-E6A43781E142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0DD3D-7017-498F-BD7B-063209768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654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DFB30-97C7-40DF-B917-E6A43781E142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70DD3D-7017-498F-BD7B-063209768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068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959929"/>
            <a:ext cx="12200467" cy="89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28600"/>
            <a:ext cx="1036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3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fld id="{457DFB30-97C7-40DF-B917-E6A43781E142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68800" y="55626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55626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5370DD3D-7017-498F-BD7B-0632097684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6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12192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891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19/06/2018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2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Session: 3.15 – 4pm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339" y="4711840"/>
            <a:ext cx="8534400" cy="1553878"/>
          </a:xfrm>
        </p:spPr>
        <p:txBody>
          <a:bodyPr/>
          <a:lstStyle/>
          <a:p>
            <a:r>
              <a:rPr lang="en-GB" dirty="0"/>
              <a:t>A roundtable session exploring a values-focused approach to mentoring, reflecting on current best practice and ways forward.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75404" y="6276109"/>
            <a:ext cx="8344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Kate Hamer – secondary lead in mentoring and Julie Taylor – primary lead in mentoring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09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Trainee as a Reflective </a:t>
            </a:r>
            <a:r>
              <a:rPr lang="en-GB" dirty="0" smtClean="0"/>
              <a:t>practitioner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31373"/>
            <a:ext cx="10363200" cy="380307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How does your school promote reflective practice 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How can reflective practice support the development of  the trainees’ personal values, purpose and identity in the profession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9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Mentors </a:t>
            </a:r>
            <a:r>
              <a:rPr lang="en-GB" dirty="0" smtClean="0"/>
              <a:t>as </a:t>
            </a:r>
            <a:r>
              <a:rPr lang="en-GB" dirty="0" smtClean="0"/>
              <a:t>moral</a:t>
            </a:r>
            <a:r>
              <a:rPr lang="en-GB" dirty="0" smtClean="0"/>
              <a:t> role models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values/virtues do you use in your day to day practice, or which values/</a:t>
            </a:r>
            <a:r>
              <a:rPr lang="en-GB" dirty="0" smtClean="0"/>
              <a:t>virtues </a:t>
            </a:r>
            <a:r>
              <a:rPr lang="en-GB" dirty="0" smtClean="0"/>
              <a:t>resonate with how you go about the profession?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How </a:t>
            </a:r>
            <a:r>
              <a:rPr lang="en-GB" dirty="0" smtClean="0"/>
              <a:t>can mentors support the effective </a:t>
            </a:r>
            <a:r>
              <a:rPr lang="en-GB" dirty="0" smtClean="0"/>
              <a:t>development</a:t>
            </a:r>
            <a:r>
              <a:rPr lang="en-GB" dirty="0" smtClean="0"/>
              <a:t> </a:t>
            </a:r>
            <a:r>
              <a:rPr lang="en-GB" dirty="0" smtClean="0"/>
              <a:t>of moral </a:t>
            </a:r>
            <a:r>
              <a:rPr lang="en-GB" dirty="0" smtClean="0"/>
              <a:t>virtues/values in trainees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836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Moving forward……..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318" y="2265218"/>
            <a:ext cx="10363200" cy="1465118"/>
          </a:xfrm>
        </p:spPr>
        <p:txBody>
          <a:bodyPr/>
          <a:lstStyle/>
          <a:p>
            <a:r>
              <a:rPr lang="en-GB" dirty="0"/>
              <a:t>What can </a:t>
            </a:r>
            <a:r>
              <a:rPr lang="en-GB" dirty="0" smtClean="0"/>
              <a:t>we do to support </a:t>
            </a:r>
            <a:r>
              <a:rPr lang="en-GB" dirty="0"/>
              <a:t>mentors to facilitate a values-focused approach to </a:t>
            </a:r>
            <a:r>
              <a:rPr lang="en-GB" dirty="0" smtClean="0"/>
              <a:t>reflection?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83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rwick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Warwick2</Template>
  <TotalTime>316</TotalTime>
  <Words>130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Times New Roman</vt:lpstr>
      <vt:lpstr>Warwick2</vt:lpstr>
      <vt:lpstr>1_Custom Design</vt:lpstr>
      <vt:lpstr>Custom Design</vt:lpstr>
      <vt:lpstr>Session: 3.15 – 4pm</vt:lpstr>
      <vt:lpstr>Trainee as a Reflective practitioner</vt:lpstr>
      <vt:lpstr>Mentors as moral role models </vt:lpstr>
      <vt:lpstr>Moving forward……..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Partnership conference; June 21st 2018. </dc:title>
  <dc:creator>Hamer, Kate</dc:creator>
  <cp:lastModifiedBy>Hamer, Kate</cp:lastModifiedBy>
  <cp:revision>11</cp:revision>
  <dcterms:created xsi:type="dcterms:W3CDTF">2018-06-17T15:15:37Z</dcterms:created>
  <dcterms:modified xsi:type="dcterms:W3CDTF">2018-06-19T19:43:30Z</dcterms:modified>
</cp:coreProperties>
</file>