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7"/>
  </p:notesMasterIdLst>
  <p:handoutMasterIdLst>
    <p:handoutMasterId r:id="rId18"/>
  </p:handoutMasterIdLst>
  <p:sldIdLst>
    <p:sldId id="274" r:id="rId4"/>
    <p:sldId id="299" r:id="rId5"/>
    <p:sldId id="308" r:id="rId6"/>
    <p:sldId id="305" r:id="rId7"/>
    <p:sldId id="307" r:id="rId8"/>
    <p:sldId id="302" r:id="rId9"/>
    <p:sldId id="303" r:id="rId10"/>
    <p:sldId id="304" r:id="rId11"/>
    <p:sldId id="310" r:id="rId12"/>
    <p:sldId id="298" r:id="rId13"/>
    <p:sldId id="306" r:id="rId14"/>
    <p:sldId id="309" r:id="rId15"/>
    <p:sldId id="311" r:id="rId16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9694"/>
    <a:srgbClr val="F9F0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77689" autoAdjust="0"/>
  </p:normalViewPr>
  <p:slideViewPr>
    <p:cSldViewPr showGuides="1">
      <p:cViewPr varScale="1">
        <p:scale>
          <a:sx n="73" d="100"/>
          <a:sy n="73" d="100"/>
        </p:scale>
        <p:origin x="1195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4639E5-22DF-4DC0-AB75-E9B966FFA158}" type="doc">
      <dgm:prSet loTypeId="urn:microsoft.com/office/officeart/2005/8/layout/hierarchy3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GB"/>
        </a:p>
      </dgm:t>
    </dgm:pt>
    <dgm:pt modelId="{AF79849A-D3D8-4504-AFCC-FCAF61A5FAD5}">
      <dgm:prSet phldrT="[Text]"/>
      <dgm:spPr/>
      <dgm:t>
        <a:bodyPr/>
        <a:lstStyle/>
        <a:p>
          <a:r>
            <a:rPr lang="en-GB" dirty="0" smtClean="0"/>
            <a:t>University</a:t>
          </a:r>
          <a:endParaRPr lang="en-GB" dirty="0"/>
        </a:p>
      </dgm:t>
    </dgm:pt>
    <dgm:pt modelId="{17D45127-B379-4FAE-90D8-804B82B8457F}" type="parTrans" cxnId="{0324D45E-F680-4F4B-A777-4765CF6A07FC}">
      <dgm:prSet/>
      <dgm:spPr/>
      <dgm:t>
        <a:bodyPr/>
        <a:lstStyle/>
        <a:p>
          <a:endParaRPr lang="en-GB"/>
        </a:p>
      </dgm:t>
    </dgm:pt>
    <dgm:pt modelId="{B74E5B94-5DD7-4124-A2CD-569C7FDE60EF}" type="sibTrans" cxnId="{0324D45E-F680-4F4B-A777-4765CF6A07FC}">
      <dgm:prSet/>
      <dgm:spPr/>
      <dgm:t>
        <a:bodyPr/>
        <a:lstStyle/>
        <a:p>
          <a:endParaRPr lang="en-GB"/>
        </a:p>
      </dgm:t>
    </dgm:pt>
    <dgm:pt modelId="{02852A5D-5CCB-48CF-B3A1-FEBD74FC45F7}">
      <dgm:prSet phldrT="[Text]"/>
      <dgm:spPr/>
      <dgm:t>
        <a:bodyPr/>
        <a:lstStyle/>
        <a:p>
          <a:r>
            <a:rPr lang="en-GB" dirty="0" smtClean="0"/>
            <a:t>Awareness raising</a:t>
          </a:r>
          <a:endParaRPr lang="en-GB" dirty="0"/>
        </a:p>
      </dgm:t>
    </dgm:pt>
    <dgm:pt modelId="{7362475A-9CA3-45EB-9252-CB0CFCD9387E}" type="parTrans" cxnId="{DF6F49D7-39C3-481F-9E16-2072F6B0A3CF}">
      <dgm:prSet/>
      <dgm:spPr/>
      <dgm:t>
        <a:bodyPr/>
        <a:lstStyle/>
        <a:p>
          <a:endParaRPr lang="en-GB"/>
        </a:p>
      </dgm:t>
    </dgm:pt>
    <dgm:pt modelId="{4639BF48-C0E8-42E1-AAB3-57EE668FA324}" type="sibTrans" cxnId="{DF6F49D7-39C3-481F-9E16-2072F6B0A3CF}">
      <dgm:prSet/>
      <dgm:spPr/>
      <dgm:t>
        <a:bodyPr/>
        <a:lstStyle/>
        <a:p>
          <a:endParaRPr lang="en-GB"/>
        </a:p>
      </dgm:t>
    </dgm:pt>
    <dgm:pt modelId="{10EAAFF4-F307-44B0-989A-AEA9082D881B}">
      <dgm:prSet phldrT="[Text]"/>
      <dgm:spPr/>
      <dgm:t>
        <a:bodyPr/>
        <a:lstStyle/>
        <a:p>
          <a:r>
            <a:rPr lang="en-GB" dirty="0" smtClean="0"/>
            <a:t>Lean lesson planning</a:t>
          </a:r>
          <a:endParaRPr lang="en-GB" dirty="0"/>
        </a:p>
      </dgm:t>
    </dgm:pt>
    <dgm:pt modelId="{E9B1B867-D8AC-44C0-8955-F94DA0D75C0D}" type="parTrans" cxnId="{B57245B8-3D8F-45CF-A8C2-85FFB58BE3EA}">
      <dgm:prSet/>
      <dgm:spPr/>
      <dgm:t>
        <a:bodyPr/>
        <a:lstStyle/>
        <a:p>
          <a:endParaRPr lang="en-GB"/>
        </a:p>
      </dgm:t>
    </dgm:pt>
    <dgm:pt modelId="{64A95F23-70CE-43B2-9364-39EC7B0B619C}" type="sibTrans" cxnId="{B57245B8-3D8F-45CF-A8C2-85FFB58BE3EA}">
      <dgm:prSet/>
      <dgm:spPr/>
      <dgm:t>
        <a:bodyPr/>
        <a:lstStyle/>
        <a:p>
          <a:endParaRPr lang="en-GB"/>
        </a:p>
      </dgm:t>
    </dgm:pt>
    <dgm:pt modelId="{AB72BA24-34D6-4F15-8E35-C989CC959397}">
      <dgm:prSet phldrT="[Text]"/>
      <dgm:spPr/>
      <dgm:t>
        <a:bodyPr/>
        <a:lstStyle/>
        <a:p>
          <a:r>
            <a:rPr lang="en-GB" dirty="0" smtClean="0"/>
            <a:t>School</a:t>
          </a:r>
          <a:endParaRPr lang="en-GB" dirty="0"/>
        </a:p>
      </dgm:t>
    </dgm:pt>
    <dgm:pt modelId="{2711AD81-42A8-46B5-8292-C31A8BE95D2F}" type="parTrans" cxnId="{BFF1AAC6-9AAC-4BE2-B32F-AAB6F67C1EA9}">
      <dgm:prSet/>
      <dgm:spPr/>
      <dgm:t>
        <a:bodyPr/>
        <a:lstStyle/>
        <a:p>
          <a:endParaRPr lang="en-GB"/>
        </a:p>
      </dgm:t>
    </dgm:pt>
    <dgm:pt modelId="{A7686740-4736-4DAD-AD25-F5E117F4F654}" type="sibTrans" cxnId="{BFF1AAC6-9AAC-4BE2-B32F-AAB6F67C1EA9}">
      <dgm:prSet/>
      <dgm:spPr/>
      <dgm:t>
        <a:bodyPr/>
        <a:lstStyle/>
        <a:p>
          <a:endParaRPr lang="en-GB"/>
        </a:p>
      </dgm:t>
    </dgm:pt>
    <dgm:pt modelId="{853BEC0E-48CC-4F2D-92C0-80EE928B0CDD}">
      <dgm:prSet phldrT="[Text]"/>
      <dgm:spPr/>
      <dgm:t>
        <a:bodyPr/>
        <a:lstStyle/>
        <a:p>
          <a:r>
            <a:rPr lang="en-GB" dirty="0" smtClean="0"/>
            <a:t>consultation</a:t>
          </a:r>
          <a:endParaRPr lang="en-GB" dirty="0"/>
        </a:p>
      </dgm:t>
    </dgm:pt>
    <dgm:pt modelId="{B8C63289-AB67-46D2-A785-CB2CDB24E3D0}" type="parTrans" cxnId="{8D2C7E09-3A32-4CF3-A7E7-3B16084A880C}">
      <dgm:prSet/>
      <dgm:spPr/>
      <dgm:t>
        <a:bodyPr/>
        <a:lstStyle/>
        <a:p>
          <a:endParaRPr lang="en-GB"/>
        </a:p>
      </dgm:t>
    </dgm:pt>
    <dgm:pt modelId="{E44FE29F-53AA-44A7-984D-8AA4EEDCD19C}" type="sibTrans" cxnId="{8D2C7E09-3A32-4CF3-A7E7-3B16084A880C}">
      <dgm:prSet/>
      <dgm:spPr/>
      <dgm:t>
        <a:bodyPr/>
        <a:lstStyle/>
        <a:p>
          <a:endParaRPr lang="en-GB"/>
        </a:p>
      </dgm:t>
    </dgm:pt>
    <dgm:pt modelId="{66BE980D-8737-4AE3-AA9F-E0842CDFF61E}">
      <dgm:prSet phldrT="[Text]"/>
      <dgm:spPr/>
      <dgm:t>
        <a:bodyPr/>
        <a:lstStyle/>
        <a:p>
          <a:r>
            <a:rPr lang="en-GB" dirty="0" smtClean="0"/>
            <a:t>Mentor training</a:t>
          </a:r>
          <a:endParaRPr lang="en-GB" dirty="0"/>
        </a:p>
      </dgm:t>
    </dgm:pt>
    <dgm:pt modelId="{AA3281AC-8A30-48B3-BF0A-BEF9E153A03D}" type="parTrans" cxnId="{902B39D6-497C-4985-B8F4-348512EE6C33}">
      <dgm:prSet/>
      <dgm:spPr/>
      <dgm:t>
        <a:bodyPr/>
        <a:lstStyle/>
        <a:p>
          <a:endParaRPr lang="en-GB"/>
        </a:p>
      </dgm:t>
    </dgm:pt>
    <dgm:pt modelId="{AD0BA686-00FE-48A2-B069-0D3E38D63AA2}" type="sibTrans" cxnId="{902B39D6-497C-4985-B8F4-348512EE6C33}">
      <dgm:prSet/>
      <dgm:spPr/>
      <dgm:t>
        <a:bodyPr/>
        <a:lstStyle/>
        <a:p>
          <a:endParaRPr lang="en-GB"/>
        </a:p>
      </dgm:t>
    </dgm:pt>
    <dgm:pt modelId="{561AAD81-BA3A-47A6-B651-B80E8CE8A0A0}">
      <dgm:prSet/>
      <dgm:spPr/>
      <dgm:t>
        <a:bodyPr/>
        <a:lstStyle/>
        <a:p>
          <a:r>
            <a:rPr lang="en-GB" dirty="0" smtClean="0"/>
            <a:t>Well-being</a:t>
          </a:r>
          <a:endParaRPr lang="en-GB" dirty="0"/>
        </a:p>
      </dgm:t>
    </dgm:pt>
    <dgm:pt modelId="{060706B1-ABF1-4BB6-8A22-1B06466EBB14}" type="parTrans" cxnId="{1684A185-CF1E-44E0-8166-E9C477A7CF35}">
      <dgm:prSet/>
      <dgm:spPr/>
      <dgm:t>
        <a:bodyPr/>
        <a:lstStyle/>
        <a:p>
          <a:endParaRPr lang="en-GB"/>
        </a:p>
      </dgm:t>
    </dgm:pt>
    <dgm:pt modelId="{46893CB5-7F5D-4EE4-B9E1-1616D3DCBCEF}" type="sibTrans" cxnId="{1684A185-CF1E-44E0-8166-E9C477A7CF35}">
      <dgm:prSet/>
      <dgm:spPr/>
      <dgm:t>
        <a:bodyPr/>
        <a:lstStyle/>
        <a:p>
          <a:endParaRPr lang="en-GB"/>
        </a:p>
      </dgm:t>
    </dgm:pt>
    <dgm:pt modelId="{11F79A31-27C1-4FAD-9FF7-72FCBA1E2635}">
      <dgm:prSet/>
      <dgm:spPr/>
      <dgm:t>
        <a:bodyPr/>
        <a:lstStyle/>
        <a:p>
          <a:r>
            <a:rPr lang="en-GB" dirty="0" smtClean="0"/>
            <a:t>Programme review</a:t>
          </a:r>
          <a:endParaRPr lang="en-GB" dirty="0"/>
        </a:p>
      </dgm:t>
    </dgm:pt>
    <dgm:pt modelId="{994D475F-EC2F-46BC-ADC7-B54D5A0A3196}" type="parTrans" cxnId="{5CD5B22C-5A88-46E9-9A46-41494B7A65B3}">
      <dgm:prSet/>
      <dgm:spPr/>
      <dgm:t>
        <a:bodyPr/>
        <a:lstStyle/>
        <a:p>
          <a:endParaRPr lang="en-GB"/>
        </a:p>
      </dgm:t>
    </dgm:pt>
    <dgm:pt modelId="{13214819-E4A4-4781-B2C0-1A5696273A2B}" type="sibTrans" cxnId="{5CD5B22C-5A88-46E9-9A46-41494B7A65B3}">
      <dgm:prSet/>
      <dgm:spPr/>
      <dgm:t>
        <a:bodyPr/>
        <a:lstStyle/>
        <a:p>
          <a:endParaRPr lang="en-GB"/>
        </a:p>
      </dgm:t>
    </dgm:pt>
    <dgm:pt modelId="{BFF9CFCB-6BCF-46CB-99EC-C7575691EC9B}">
      <dgm:prSet/>
      <dgm:spPr/>
      <dgm:t>
        <a:bodyPr/>
        <a:lstStyle/>
        <a:p>
          <a:r>
            <a:rPr lang="en-GB" dirty="0" smtClean="0"/>
            <a:t>Embedding guidance</a:t>
          </a:r>
        </a:p>
      </dgm:t>
    </dgm:pt>
    <dgm:pt modelId="{67F1B271-AAEE-4B2C-A228-13201A42AF15}" type="parTrans" cxnId="{F7FE248C-5902-487C-B478-131869A3D5C2}">
      <dgm:prSet/>
      <dgm:spPr/>
      <dgm:t>
        <a:bodyPr/>
        <a:lstStyle/>
        <a:p>
          <a:endParaRPr lang="en-GB"/>
        </a:p>
      </dgm:t>
    </dgm:pt>
    <dgm:pt modelId="{828A12F3-F01A-43A3-B02D-F3E092D22079}" type="sibTrans" cxnId="{F7FE248C-5902-487C-B478-131869A3D5C2}">
      <dgm:prSet/>
      <dgm:spPr/>
      <dgm:t>
        <a:bodyPr/>
        <a:lstStyle/>
        <a:p>
          <a:endParaRPr lang="en-GB"/>
        </a:p>
      </dgm:t>
    </dgm:pt>
    <dgm:pt modelId="{866BE1A6-44EB-465B-AC9C-6B27966AA88F}" type="pres">
      <dgm:prSet presAssocID="{DA4639E5-22DF-4DC0-AB75-E9B966FFA15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FE5CAF3E-4528-4E90-B372-7D8A5588FA44}" type="pres">
      <dgm:prSet presAssocID="{AF79849A-D3D8-4504-AFCC-FCAF61A5FAD5}" presName="root" presStyleCnt="0"/>
      <dgm:spPr/>
    </dgm:pt>
    <dgm:pt modelId="{B087C2EA-0AB1-45C4-94BC-8CC5B052809C}" type="pres">
      <dgm:prSet presAssocID="{AF79849A-D3D8-4504-AFCC-FCAF61A5FAD5}" presName="rootComposite" presStyleCnt="0"/>
      <dgm:spPr/>
    </dgm:pt>
    <dgm:pt modelId="{76DC087C-5353-4EC2-A950-92E023B60FE6}" type="pres">
      <dgm:prSet presAssocID="{AF79849A-D3D8-4504-AFCC-FCAF61A5FAD5}" presName="rootText" presStyleLbl="node1" presStyleIdx="0" presStyleCnt="2"/>
      <dgm:spPr/>
      <dgm:t>
        <a:bodyPr/>
        <a:lstStyle/>
        <a:p>
          <a:endParaRPr lang="en-GB"/>
        </a:p>
      </dgm:t>
    </dgm:pt>
    <dgm:pt modelId="{ACC51798-4D1B-4E3B-8CB6-A4297992AAC4}" type="pres">
      <dgm:prSet presAssocID="{AF79849A-D3D8-4504-AFCC-FCAF61A5FAD5}" presName="rootConnector" presStyleLbl="node1" presStyleIdx="0" presStyleCnt="2"/>
      <dgm:spPr/>
      <dgm:t>
        <a:bodyPr/>
        <a:lstStyle/>
        <a:p>
          <a:endParaRPr lang="en-GB"/>
        </a:p>
      </dgm:t>
    </dgm:pt>
    <dgm:pt modelId="{70A72F79-6DB2-43FE-86DE-4D994CB98E40}" type="pres">
      <dgm:prSet presAssocID="{AF79849A-D3D8-4504-AFCC-FCAF61A5FAD5}" presName="childShape" presStyleCnt="0"/>
      <dgm:spPr/>
    </dgm:pt>
    <dgm:pt modelId="{0167DE40-9B85-462C-9C79-B28B848970B3}" type="pres">
      <dgm:prSet presAssocID="{7362475A-9CA3-45EB-9252-CB0CFCD9387E}" presName="Name13" presStyleLbl="parChTrans1D2" presStyleIdx="0" presStyleCnt="7"/>
      <dgm:spPr/>
      <dgm:t>
        <a:bodyPr/>
        <a:lstStyle/>
        <a:p>
          <a:endParaRPr lang="en-GB"/>
        </a:p>
      </dgm:t>
    </dgm:pt>
    <dgm:pt modelId="{DC0AFF1B-C5A7-4407-9917-FD894EC5FF5F}" type="pres">
      <dgm:prSet presAssocID="{02852A5D-5CCB-48CF-B3A1-FEBD74FC45F7}" presName="childText" presStyleLbl="bgAcc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298C7B-8BC4-4049-998F-43A3967EF1A5}" type="pres">
      <dgm:prSet presAssocID="{E9B1B867-D8AC-44C0-8955-F94DA0D75C0D}" presName="Name13" presStyleLbl="parChTrans1D2" presStyleIdx="1" presStyleCnt="7"/>
      <dgm:spPr/>
      <dgm:t>
        <a:bodyPr/>
        <a:lstStyle/>
        <a:p>
          <a:endParaRPr lang="en-GB"/>
        </a:p>
      </dgm:t>
    </dgm:pt>
    <dgm:pt modelId="{99162184-DF87-4905-A044-6598D7048032}" type="pres">
      <dgm:prSet presAssocID="{10EAAFF4-F307-44B0-989A-AEA9082D881B}" presName="childText" presStyleLbl="bgAcc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2F0DB1-8016-40FC-9C38-CF8D436C3D30}" type="pres">
      <dgm:prSet presAssocID="{060706B1-ABF1-4BB6-8A22-1B06466EBB14}" presName="Name13" presStyleLbl="parChTrans1D2" presStyleIdx="2" presStyleCnt="7"/>
      <dgm:spPr/>
      <dgm:t>
        <a:bodyPr/>
        <a:lstStyle/>
        <a:p>
          <a:endParaRPr lang="en-GB"/>
        </a:p>
      </dgm:t>
    </dgm:pt>
    <dgm:pt modelId="{B11F0638-DE6C-44D0-A766-C456897BB4BB}" type="pres">
      <dgm:prSet presAssocID="{561AAD81-BA3A-47A6-B651-B80E8CE8A0A0}" presName="childText" presStyleLbl="bgAcc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344D14-470A-49B5-A9A1-29457ECB99D6}" type="pres">
      <dgm:prSet presAssocID="{994D475F-EC2F-46BC-ADC7-B54D5A0A3196}" presName="Name13" presStyleLbl="parChTrans1D2" presStyleIdx="3" presStyleCnt="7"/>
      <dgm:spPr/>
      <dgm:t>
        <a:bodyPr/>
        <a:lstStyle/>
        <a:p>
          <a:endParaRPr lang="en-GB"/>
        </a:p>
      </dgm:t>
    </dgm:pt>
    <dgm:pt modelId="{FACEDEA6-279F-4956-9DE2-590F72C9528F}" type="pres">
      <dgm:prSet presAssocID="{11F79A31-27C1-4FAD-9FF7-72FCBA1E2635}" presName="childText" presStyleLbl="bgAcc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F26CF1-8256-442F-8D7B-7D3EECF544B6}" type="pres">
      <dgm:prSet presAssocID="{AB72BA24-34D6-4F15-8E35-C989CC959397}" presName="root" presStyleCnt="0"/>
      <dgm:spPr/>
    </dgm:pt>
    <dgm:pt modelId="{65C841B0-00E9-4093-A0B8-878277DC2ABD}" type="pres">
      <dgm:prSet presAssocID="{AB72BA24-34D6-4F15-8E35-C989CC959397}" presName="rootComposite" presStyleCnt="0"/>
      <dgm:spPr/>
    </dgm:pt>
    <dgm:pt modelId="{C257FF09-BF09-479E-A81F-759DD8F55B6C}" type="pres">
      <dgm:prSet presAssocID="{AB72BA24-34D6-4F15-8E35-C989CC959397}" presName="rootText" presStyleLbl="node1" presStyleIdx="1" presStyleCnt="2"/>
      <dgm:spPr/>
      <dgm:t>
        <a:bodyPr/>
        <a:lstStyle/>
        <a:p>
          <a:endParaRPr lang="en-GB"/>
        </a:p>
      </dgm:t>
    </dgm:pt>
    <dgm:pt modelId="{8F38F60E-E603-4648-9BAA-E071E890E2FD}" type="pres">
      <dgm:prSet presAssocID="{AB72BA24-34D6-4F15-8E35-C989CC959397}" presName="rootConnector" presStyleLbl="node1" presStyleIdx="1" presStyleCnt="2"/>
      <dgm:spPr/>
      <dgm:t>
        <a:bodyPr/>
        <a:lstStyle/>
        <a:p>
          <a:endParaRPr lang="en-GB"/>
        </a:p>
      </dgm:t>
    </dgm:pt>
    <dgm:pt modelId="{A3FA79B2-24DD-445D-B2FD-B34A93CC703E}" type="pres">
      <dgm:prSet presAssocID="{AB72BA24-34D6-4F15-8E35-C989CC959397}" presName="childShape" presStyleCnt="0"/>
      <dgm:spPr/>
    </dgm:pt>
    <dgm:pt modelId="{6EFEF4B0-C19B-4922-AB09-49EB1BAA2BAD}" type="pres">
      <dgm:prSet presAssocID="{B8C63289-AB67-46D2-A785-CB2CDB24E3D0}" presName="Name13" presStyleLbl="parChTrans1D2" presStyleIdx="4" presStyleCnt="7"/>
      <dgm:spPr/>
      <dgm:t>
        <a:bodyPr/>
        <a:lstStyle/>
        <a:p>
          <a:endParaRPr lang="en-GB"/>
        </a:p>
      </dgm:t>
    </dgm:pt>
    <dgm:pt modelId="{E26B0DA8-64B1-46D9-9132-05C150093EB9}" type="pres">
      <dgm:prSet presAssocID="{853BEC0E-48CC-4F2D-92C0-80EE928B0CDD}" presName="childText" presStyleLbl="bgAcc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915552-73DC-473C-ADD6-4A1BC37AED90}" type="pres">
      <dgm:prSet presAssocID="{AA3281AC-8A30-48B3-BF0A-BEF9E153A03D}" presName="Name13" presStyleLbl="parChTrans1D2" presStyleIdx="5" presStyleCnt="7"/>
      <dgm:spPr/>
      <dgm:t>
        <a:bodyPr/>
        <a:lstStyle/>
        <a:p>
          <a:endParaRPr lang="en-GB"/>
        </a:p>
      </dgm:t>
    </dgm:pt>
    <dgm:pt modelId="{A1060910-BEFD-4421-AF98-19F21810BDDE}" type="pres">
      <dgm:prSet presAssocID="{66BE980D-8737-4AE3-AA9F-E0842CDFF61E}" presName="childText" presStyleLbl="bgAcc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E66341-F283-4B2D-BBD1-9F66E3273FE0}" type="pres">
      <dgm:prSet presAssocID="{67F1B271-AAEE-4B2C-A228-13201A42AF15}" presName="Name13" presStyleLbl="parChTrans1D2" presStyleIdx="6" presStyleCnt="7"/>
      <dgm:spPr/>
      <dgm:t>
        <a:bodyPr/>
        <a:lstStyle/>
        <a:p>
          <a:endParaRPr lang="en-GB"/>
        </a:p>
      </dgm:t>
    </dgm:pt>
    <dgm:pt modelId="{3378CBBF-C85F-464C-A4E2-50B187A4EA4B}" type="pres">
      <dgm:prSet presAssocID="{BFF9CFCB-6BCF-46CB-99EC-C7575691EC9B}" presName="childText" presStyleLbl="bgAcc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57245B8-3D8F-45CF-A8C2-85FFB58BE3EA}" srcId="{AF79849A-D3D8-4504-AFCC-FCAF61A5FAD5}" destId="{10EAAFF4-F307-44B0-989A-AEA9082D881B}" srcOrd="1" destOrd="0" parTransId="{E9B1B867-D8AC-44C0-8955-F94DA0D75C0D}" sibTransId="{64A95F23-70CE-43B2-9364-39EC7B0B619C}"/>
    <dgm:cxn modelId="{4BB8D004-8923-4EFB-8278-2E889C23D5B7}" type="presOf" srcId="{66BE980D-8737-4AE3-AA9F-E0842CDFF61E}" destId="{A1060910-BEFD-4421-AF98-19F21810BDDE}" srcOrd="0" destOrd="0" presId="urn:microsoft.com/office/officeart/2005/8/layout/hierarchy3"/>
    <dgm:cxn modelId="{DF6F49D7-39C3-481F-9E16-2072F6B0A3CF}" srcId="{AF79849A-D3D8-4504-AFCC-FCAF61A5FAD5}" destId="{02852A5D-5CCB-48CF-B3A1-FEBD74FC45F7}" srcOrd="0" destOrd="0" parTransId="{7362475A-9CA3-45EB-9252-CB0CFCD9387E}" sibTransId="{4639BF48-C0E8-42E1-AAB3-57EE668FA324}"/>
    <dgm:cxn modelId="{BB7A6598-C479-41FE-9696-16C894E61152}" type="presOf" srcId="{02852A5D-5CCB-48CF-B3A1-FEBD74FC45F7}" destId="{DC0AFF1B-C5A7-4407-9917-FD894EC5FF5F}" srcOrd="0" destOrd="0" presId="urn:microsoft.com/office/officeart/2005/8/layout/hierarchy3"/>
    <dgm:cxn modelId="{F7FE248C-5902-487C-B478-131869A3D5C2}" srcId="{AB72BA24-34D6-4F15-8E35-C989CC959397}" destId="{BFF9CFCB-6BCF-46CB-99EC-C7575691EC9B}" srcOrd="2" destOrd="0" parTransId="{67F1B271-AAEE-4B2C-A228-13201A42AF15}" sibTransId="{828A12F3-F01A-43A3-B02D-F3E092D22079}"/>
    <dgm:cxn modelId="{BA742D55-A8C5-45AE-BC16-AB156C1EAA5A}" type="presOf" srcId="{AB72BA24-34D6-4F15-8E35-C989CC959397}" destId="{C257FF09-BF09-479E-A81F-759DD8F55B6C}" srcOrd="0" destOrd="0" presId="urn:microsoft.com/office/officeart/2005/8/layout/hierarchy3"/>
    <dgm:cxn modelId="{16DB3EFB-EEF0-496A-8DB0-560A46260E1E}" type="presOf" srcId="{060706B1-ABF1-4BB6-8A22-1B06466EBB14}" destId="{9D2F0DB1-8016-40FC-9C38-CF8D436C3D30}" srcOrd="0" destOrd="0" presId="urn:microsoft.com/office/officeart/2005/8/layout/hierarchy3"/>
    <dgm:cxn modelId="{B8F1CC16-52FB-4FA5-8C74-E13C06944005}" type="presOf" srcId="{B8C63289-AB67-46D2-A785-CB2CDB24E3D0}" destId="{6EFEF4B0-C19B-4922-AB09-49EB1BAA2BAD}" srcOrd="0" destOrd="0" presId="urn:microsoft.com/office/officeart/2005/8/layout/hierarchy3"/>
    <dgm:cxn modelId="{27EB9681-49B3-4587-B8E8-CA3221A4D1CF}" type="presOf" srcId="{AA3281AC-8A30-48B3-BF0A-BEF9E153A03D}" destId="{32915552-73DC-473C-ADD6-4A1BC37AED90}" srcOrd="0" destOrd="0" presId="urn:microsoft.com/office/officeart/2005/8/layout/hierarchy3"/>
    <dgm:cxn modelId="{A753D37C-FCFD-478D-BB7B-24E22C009FC0}" type="presOf" srcId="{AF79849A-D3D8-4504-AFCC-FCAF61A5FAD5}" destId="{76DC087C-5353-4EC2-A950-92E023B60FE6}" srcOrd="0" destOrd="0" presId="urn:microsoft.com/office/officeart/2005/8/layout/hierarchy3"/>
    <dgm:cxn modelId="{8D2C7E09-3A32-4CF3-A7E7-3B16084A880C}" srcId="{AB72BA24-34D6-4F15-8E35-C989CC959397}" destId="{853BEC0E-48CC-4F2D-92C0-80EE928B0CDD}" srcOrd="0" destOrd="0" parTransId="{B8C63289-AB67-46D2-A785-CB2CDB24E3D0}" sibTransId="{E44FE29F-53AA-44A7-984D-8AA4EEDCD19C}"/>
    <dgm:cxn modelId="{AADAF04A-3A28-4348-925B-E20D67CF507E}" type="presOf" srcId="{994D475F-EC2F-46BC-ADC7-B54D5A0A3196}" destId="{B9344D14-470A-49B5-A9A1-29457ECB99D6}" srcOrd="0" destOrd="0" presId="urn:microsoft.com/office/officeart/2005/8/layout/hierarchy3"/>
    <dgm:cxn modelId="{E141CFB7-D53B-4B32-A02E-741863C9E06B}" type="presOf" srcId="{67F1B271-AAEE-4B2C-A228-13201A42AF15}" destId="{03E66341-F283-4B2D-BBD1-9F66E3273FE0}" srcOrd="0" destOrd="0" presId="urn:microsoft.com/office/officeart/2005/8/layout/hierarchy3"/>
    <dgm:cxn modelId="{D1E5E13E-FACB-415F-9C43-C582D867344C}" type="presOf" srcId="{561AAD81-BA3A-47A6-B651-B80E8CE8A0A0}" destId="{B11F0638-DE6C-44D0-A766-C456897BB4BB}" srcOrd="0" destOrd="0" presId="urn:microsoft.com/office/officeart/2005/8/layout/hierarchy3"/>
    <dgm:cxn modelId="{43C41D8D-C427-4B3B-B900-AF77C820480C}" type="presOf" srcId="{7362475A-9CA3-45EB-9252-CB0CFCD9387E}" destId="{0167DE40-9B85-462C-9C79-B28B848970B3}" srcOrd="0" destOrd="0" presId="urn:microsoft.com/office/officeart/2005/8/layout/hierarchy3"/>
    <dgm:cxn modelId="{5CD5B22C-5A88-46E9-9A46-41494B7A65B3}" srcId="{AF79849A-D3D8-4504-AFCC-FCAF61A5FAD5}" destId="{11F79A31-27C1-4FAD-9FF7-72FCBA1E2635}" srcOrd="3" destOrd="0" parTransId="{994D475F-EC2F-46BC-ADC7-B54D5A0A3196}" sibTransId="{13214819-E4A4-4781-B2C0-1A5696273A2B}"/>
    <dgm:cxn modelId="{4C3FB0A0-1443-4734-A1D3-B67ED8DD5BE7}" type="presOf" srcId="{AB72BA24-34D6-4F15-8E35-C989CC959397}" destId="{8F38F60E-E603-4648-9BAA-E071E890E2FD}" srcOrd="1" destOrd="0" presId="urn:microsoft.com/office/officeart/2005/8/layout/hierarchy3"/>
    <dgm:cxn modelId="{0324D45E-F680-4F4B-A777-4765CF6A07FC}" srcId="{DA4639E5-22DF-4DC0-AB75-E9B966FFA158}" destId="{AF79849A-D3D8-4504-AFCC-FCAF61A5FAD5}" srcOrd="0" destOrd="0" parTransId="{17D45127-B379-4FAE-90D8-804B82B8457F}" sibTransId="{B74E5B94-5DD7-4124-A2CD-569C7FDE60EF}"/>
    <dgm:cxn modelId="{6466DF79-1147-47CD-9D81-1AFFAE39CD62}" type="presOf" srcId="{E9B1B867-D8AC-44C0-8955-F94DA0D75C0D}" destId="{19298C7B-8BC4-4049-998F-43A3967EF1A5}" srcOrd="0" destOrd="0" presId="urn:microsoft.com/office/officeart/2005/8/layout/hierarchy3"/>
    <dgm:cxn modelId="{62ED180D-04EB-4539-9271-34F064F4867C}" type="presOf" srcId="{AF79849A-D3D8-4504-AFCC-FCAF61A5FAD5}" destId="{ACC51798-4D1B-4E3B-8CB6-A4297992AAC4}" srcOrd="1" destOrd="0" presId="urn:microsoft.com/office/officeart/2005/8/layout/hierarchy3"/>
    <dgm:cxn modelId="{E491D212-D5C7-4D39-907B-3DFE26071D98}" type="presOf" srcId="{DA4639E5-22DF-4DC0-AB75-E9B966FFA158}" destId="{866BE1A6-44EB-465B-AC9C-6B27966AA88F}" srcOrd="0" destOrd="0" presId="urn:microsoft.com/office/officeart/2005/8/layout/hierarchy3"/>
    <dgm:cxn modelId="{3EE46D6F-CD77-4385-9BA6-C413A582C529}" type="presOf" srcId="{11F79A31-27C1-4FAD-9FF7-72FCBA1E2635}" destId="{FACEDEA6-279F-4956-9DE2-590F72C9528F}" srcOrd="0" destOrd="0" presId="urn:microsoft.com/office/officeart/2005/8/layout/hierarchy3"/>
    <dgm:cxn modelId="{11AC3FB9-CBAA-449F-A37E-5CC3BE5242FA}" type="presOf" srcId="{BFF9CFCB-6BCF-46CB-99EC-C7575691EC9B}" destId="{3378CBBF-C85F-464C-A4E2-50B187A4EA4B}" srcOrd="0" destOrd="0" presId="urn:microsoft.com/office/officeart/2005/8/layout/hierarchy3"/>
    <dgm:cxn modelId="{1684A185-CF1E-44E0-8166-E9C477A7CF35}" srcId="{AF79849A-D3D8-4504-AFCC-FCAF61A5FAD5}" destId="{561AAD81-BA3A-47A6-B651-B80E8CE8A0A0}" srcOrd="2" destOrd="0" parTransId="{060706B1-ABF1-4BB6-8A22-1B06466EBB14}" sibTransId="{46893CB5-7F5D-4EE4-B9E1-1616D3DCBCEF}"/>
    <dgm:cxn modelId="{EE14BE73-453C-4890-AF4F-82315E5D1B0C}" type="presOf" srcId="{10EAAFF4-F307-44B0-989A-AEA9082D881B}" destId="{99162184-DF87-4905-A044-6598D7048032}" srcOrd="0" destOrd="0" presId="urn:microsoft.com/office/officeart/2005/8/layout/hierarchy3"/>
    <dgm:cxn modelId="{BFF1AAC6-9AAC-4BE2-B32F-AAB6F67C1EA9}" srcId="{DA4639E5-22DF-4DC0-AB75-E9B966FFA158}" destId="{AB72BA24-34D6-4F15-8E35-C989CC959397}" srcOrd="1" destOrd="0" parTransId="{2711AD81-42A8-46B5-8292-C31A8BE95D2F}" sibTransId="{A7686740-4736-4DAD-AD25-F5E117F4F654}"/>
    <dgm:cxn modelId="{ECD6A747-0905-4CBC-A1D1-C546FD638252}" type="presOf" srcId="{853BEC0E-48CC-4F2D-92C0-80EE928B0CDD}" destId="{E26B0DA8-64B1-46D9-9132-05C150093EB9}" srcOrd="0" destOrd="0" presId="urn:microsoft.com/office/officeart/2005/8/layout/hierarchy3"/>
    <dgm:cxn modelId="{902B39D6-497C-4985-B8F4-348512EE6C33}" srcId="{AB72BA24-34D6-4F15-8E35-C989CC959397}" destId="{66BE980D-8737-4AE3-AA9F-E0842CDFF61E}" srcOrd="1" destOrd="0" parTransId="{AA3281AC-8A30-48B3-BF0A-BEF9E153A03D}" sibTransId="{AD0BA686-00FE-48A2-B069-0D3E38D63AA2}"/>
    <dgm:cxn modelId="{52A902FF-3C4B-493E-9F85-FE5C402A0AC0}" type="presParOf" srcId="{866BE1A6-44EB-465B-AC9C-6B27966AA88F}" destId="{FE5CAF3E-4528-4E90-B372-7D8A5588FA44}" srcOrd="0" destOrd="0" presId="urn:microsoft.com/office/officeart/2005/8/layout/hierarchy3"/>
    <dgm:cxn modelId="{BC625D54-41F9-4454-803F-7D8FE2DAD2E7}" type="presParOf" srcId="{FE5CAF3E-4528-4E90-B372-7D8A5588FA44}" destId="{B087C2EA-0AB1-45C4-94BC-8CC5B052809C}" srcOrd="0" destOrd="0" presId="urn:microsoft.com/office/officeart/2005/8/layout/hierarchy3"/>
    <dgm:cxn modelId="{1AEC9271-2989-49C7-B4C7-0BCDB0CA4AAA}" type="presParOf" srcId="{B087C2EA-0AB1-45C4-94BC-8CC5B052809C}" destId="{76DC087C-5353-4EC2-A950-92E023B60FE6}" srcOrd="0" destOrd="0" presId="urn:microsoft.com/office/officeart/2005/8/layout/hierarchy3"/>
    <dgm:cxn modelId="{15B07E59-3F48-4885-B33B-B39F07909C6B}" type="presParOf" srcId="{B087C2EA-0AB1-45C4-94BC-8CC5B052809C}" destId="{ACC51798-4D1B-4E3B-8CB6-A4297992AAC4}" srcOrd="1" destOrd="0" presId="urn:microsoft.com/office/officeart/2005/8/layout/hierarchy3"/>
    <dgm:cxn modelId="{52FF0CBE-3B55-451A-85B8-7B1060C4C9E8}" type="presParOf" srcId="{FE5CAF3E-4528-4E90-B372-7D8A5588FA44}" destId="{70A72F79-6DB2-43FE-86DE-4D994CB98E40}" srcOrd="1" destOrd="0" presId="urn:microsoft.com/office/officeart/2005/8/layout/hierarchy3"/>
    <dgm:cxn modelId="{EAB07304-2C11-430B-A811-FBA52491AEA2}" type="presParOf" srcId="{70A72F79-6DB2-43FE-86DE-4D994CB98E40}" destId="{0167DE40-9B85-462C-9C79-B28B848970B3}" srcOrd="0" destOrd="0" presId="urn:microsoft.com/office/officeart/2005/8/layout/hierarchy3"/>
    <dgm:cxn modelId="{F425D693-551D-47B9-AEF7-ED080419157F}" type="presParOf" srcId="{70A72F79-6DB2-43FE-86DE-4D994CB98E40}" destId="{DC0AFF1B-C5A7-4407-9917-FD894EC5FF5F}" srcOrd="1" destOrd="0" presId="urn:microsoft.com/office/officeart/2005/8/layout/hierarchy3"/>
    <dgm:cxn modelId="{A3193F46-8CA1-453C-909B-7D382D7F7DA4}" type="presParOf" srcId="{70A72F79-6DB2-43FE-86DE-4D994CB98E40}" destId="{19298C7B-8BC4-4049-998F-43A3967EF1A5}" srcOrd="2" destOrd="0" presId="urn:microsoft.com/office/officeart/2005/8/layout/hierarchy3"/>
    <dgm:cxn modelId="{6240259E-7F38-4D79-8924-9D39341387F0}" type="presParOf" srcId="{70A72F79-6DB2-43FE-86DE-4D994CB98E40}" destId="{99162184-DF87-4905-A044-6598D7048032}" srcOrd="3" destOrd="0" presId="urn:microsoft.com/office/officeart/2005/8/layout/hierarchy3"/>
    <dgm:cxn modelId="{822663C8-CEB5-4DCE-9FD7-59BA78E52D16}" type="presParOf" srcId="{70A72F79-6DB2-43FE-86DE-4D994CB98E40}" destId="{9D2F0DB1-8016-40FC-9C38-CF8D436C3D30}" srcOrd="4" destOrd="0" presId="urn:microsoft.com/office/officeart/2005/8/layout/hierarchy3"/>
    <dgm:cxn modelId="{26C1E58D-5907-43D2-A24E-042F2CC71884}" type="presParOf" srcId="{70A72F79-6DB2-43FE-86DE-4D994CB98E40}" destId="{B11F0638-DE6C-44D0-A766-C456897BB4BB}" srcOrd="5" destOrd="0" presId="urn:microsoft.com/office/officeart/2005/8/layout/hierarchy3"/>
    <dgm:cxn modelId="{C73768ED-0372-4160-8C66-304456C5D9A3}" type="presParOf" srcId="{70A72F79-6DB2-43FE-86DE-4D994CB98E40}" destId="{B9344D14-470A-49B5-A9A1-29457ECB99D6}" srcOrd="6" destOrd="0" presId="urn:microsoft.com/office/officeart/2005/8/layout/hierarchy3"/>
    <dgm:cxn modelId="{26C7D564-6CEB-4AC5-8F18-6A841B102713}" type="presParOf" srcId="{70A72F79-6DB2-43FE-86DE-4D994CB98E40}" destId="{FACEDEA6-279F-4956-9DE2-590F72C9528F}" srcOrd="7" destOrd="0" presId="urn:microsoft.com/office/officeart/2005/8/layout/hierarchy3"/>
    <dgm:cxn modelId="{68F87CAC-CD78-497B-9531-4F44076EDDA5}" type="presParOf" srcId="{866BE1A6-44EB-465B-AC9C-6B27966AA88F}" destId="{06F26CF1-8256-442F-8D7B-7D3EECF544B6}" srcOrd="1" destOrd="0" presId="urn:microsoft.com/office/officeart/2005/8/layout/hierarchy3"/>
    <dgm:cxn modelId="{601E03F1-526B-46D2-AAB2-D3AE39153DE1}" type="presParOf" srcId="{06F26CF1-8256-442F-8D7B-7D3EECF544B6}" destId="{65C841B0-00E9-4093-A0B8-878277DC2ABD}" srcOrd="0" destOrd="0" presId="urn:microsoft.com/office/officeart/2005/8/layout/hierarchy3"/>
    <dgm:cxn modelId="{F372160A-BE7C-41C0-B514-5F1F395AA0BD}" type="presParOf" srcId="{65C841B0-00E9-4093-A0B8-878277DC2ABD}" destId="{C257FF09-BF09-479E-A81F-759DD8F55B6C}" srcOrd="0" destOrd="0" presId="urn:microsoft.com/office/officeart/2005/8/layout/hierarchy3"/>
    <dgm:cxn modelId="{FC685CEB-E1D9-4E94-9330-5C08B8850423}" type="presParOf" srcId="{65C841B0-00E9-4093-A0B8-878277DC2ABD}" destId="{8F38F60E-E603-4648-9BAA-E071E890E2FD}" srcOrd="1" destOrd="0" presId="urn:microsoft.com/office/officeart/2005/8/layout/hierarchy3"/>
    <dgm:cxn modelId="{B337FF3A-0F04-43E3-ACA9-EAE9E8D84B40}" type="presParOf" srcId="{06F26CF1-8256-442F-8D7B-7D3EECF544B6}" destId="{A3FA79B2-24DD-445D-B2FD-B34A93CC703E}" srcOrd="1" destOrd="0" presId="urn:microsoft.com/office/officeart/2005/8/layout/hierarchy3"/>
    <dgm:cxn modelId="{5E284C59-4A21-487C-8EDD-3096F62A0F7A}" type="presParOf" srcId="{A3FA79B2-24DD-445D-B2FD-B34A93CC703E}" destId="{6EFEF4B0-C19B-4922-AB09-49EB1BAA2BAD}" srcOrd="0" destOrd="0" presId="urn:microsoft.com/office/officeart/2005/8/layout/hierarchy3"/>
    <dgm:cxn modelId="{5FEA3914-4630-49E6-918E-AAF8A869AD1B}" type="presParOf" srcId="{A3FA79B2-24DD-445D-B2FD-B34A93CC703E}" destId="{E26B0DA8-64B1-46D9-9132-05C150093EB9}" srcOrd="1" destOrd="0" presId="urn:microsoft.com/office/officeart/2005/8/layout/hierarchy3"/>
    <dgm:cxn modelId="{E22304EE-606D-4413-823E-978E29B4ADA4}" type="presParOf" srcId="{A3FA79B2-24DD-445D-B2FD-B34A93CC703E}" destId="{32915552-73DC-473C-ADD6-4A1BC37AED90}" srcOrd="2" destOrd="0" presId="urn:microsoft.com/office/officeart/2005/8/layout/hierarchy3"/>
    <dgm:cxn modelId="{C17F576D-DF88-4E47-8C42-79FBB1112DDC}" type="presParOf" srcId="{A3FA79B2-24DD-445D-B2FD-B34A93CC703E}" destId="{A1060910-BEFD-4421-AF98-19F21810BDDE}" srcOrd="3" destOrd="0" presId="urn:microsoft.com/office/officeart/2005/8/layout/hierarchy3"/>
    <dgm:cxn modelId="{D9636758-D2B3-4E0E-9D9F-EDB31698DCE5}" type="presParOf" srcId="{A3FA79B2-24DD-445D-B2FD-B34A93CC703E}" destId="{03E66341-F283-4B2D-BBD1-9F66E3273FE0}" srcOrd="4" destOrd="0" presId="urn:microsoft.com/office/officeart/2005/8/layout/hierarchy3"/>
    <dgm:cxn modelId="{FA764206-CFA4-4D4C-9155-E2D9594F568E}" type="presParOf" srcId="{A3FA79B2-24DD-445D-B2FD-B34A93CC703E}" destId="{3378CBBF-C85F-464C-A4E2-50B187A4EA4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C087C-5353-4EC2-A950-92E023B60FE6}">
      <dsp:nvSpPr>
        <dsp:cNvPr id="0" name=""/>
        <dsp:cNvSpPr/>
      </dsp:nvSpPr>
      <dsp:spPr>
        <a:xfrm>
          <a:off x="2317695" y="2625"/>
          <a:ext cx="1726441" cy="863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University</a:t>
          </a:r>
          <a:endParaRPr lang="en-GB" sz="3000" kern="1200" dirty="0"/>
        </a:p>
      </dsp:txBody>
      <dsp:txXfrm>
        <a:off x="2342978" y="27908"/>
        <a:ext cx="1675875" cy="812654"/>
      </dsp:txXfrm>
    </dsp:sp>
    <dsp:sp modelId="{0167DE40-9B85-462C-9C79-B28B848970B3}">
      <dsp:nvSpPr>
        <dsp:cNvPr id="0" name=""/>
        <dsp:cNvSpPr/>
      </dsp:nvSpPr>
      <dsp:spPr>
        <a:xfrm>
          <a:off x="2490339" y="865846"/>
          <a:ext cx="172644" cy="647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7415"/>
              </a:lnTo>
              <a:lnTo>
                <a:pt x="172644" y="6474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0AFF1B-C5A7-4407-9917-FD894EC5FF5F}">
      <dsp:nvSpPr>
        <dsp:cNvPr id="0" name=""/>
        <dsp:cNvSpPr/>
      </dsp:nvSpPr>
      <dsp:spPr>
        <a:xfrm>
          <a:off x="2662983" y="1081651"/>
          <a:ext cx="1381153" cy="8632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Awareness raising</a:t>
          </a:r>
          <a:endParaRPr lang="en-GB" sz="1900" kern="1200" dirty="0"/>
        </a:p>
      </dsp:txBody>
      <dsp:txXfrm>
        <a:off x="2688266" y="1106934"/>
        <a:ext cx="1330587" cy="812654"/>
      </dsp:txXfrm>
    </dsp:sp>
    <dsp:sp modelId="{19298C7B-8BC4-4049-998F-43A3967EF1A5}">
      <dsp:nvSpPr>
        <dsp:cNvPr id="0" name=""/>
        <dsp:cNvSpPr/>
      </dsp:nvSpPr>
      <dsp:spPr>
        <a:xfrm>
          <a:off x="2490339" y="865846"/>
          <a:ext cx="172644" cy="1726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6441"/>
              </a:lnTo>
              <a:lnTo>
                <a:pt x="172644" y="172644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162184-DF87-4905-A044-6598D7048032}">
      <dsp:nvSpPr>
        <dsp:cNvPr id="0" name=""/>
        <dsp:cNvSpPr/>
      </dsp:nvSpPr>
      <dsp:spPr>
        <a:xfrm>
          <a:off x="2662983" y="2160677"/>
          <a:ext cx="1381153" cy="8632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Lean lesson planning</a:t>
          </a:r>
          <a:endParaRPr lang="en-GB" sz="1900" kern="1200" dirty="0"/>
        </a:p>
      </dsp:txBody>
      <dsp:txXfrm>
        <a:off x="2688266" y="2185960"/>
        <a:ext cx="1330587" cy="812654"/>
      </dsp:txXfrm>
    </dsp:sp>
    <dsp:sp modelId="{9D2F0DB1-8016-40FC-9C38-CF8D436C3D30}">
      <dsp:nvSpPr>
        <dsp:cNvPr id="0" name=""/>
        <dsp:cNvSpPr/>
      </dsp:nvSpPr>
      <dsp:spPr>
        <a:xfrm>
          <a:off x="2490339" y="865846"/>
          <a:ext cx="172644" cy="2805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5467"/>
              </a:lnTo>
              <a:lnTo>
                <a:pt x="172644" y="280546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F0638-DE6C-44D0-A766-C456897BB4BB}">
      <dsp:nvSpPr>
        <dsp:cNvPr id="0" name=""/>
        <dsp:cNvSpPr/>
      </dsp:nvSpPr>
      <dsp:spPr>
        <a:xfrm>
          <a:off x="2662983" y="3239703"/>
          <a:ext cx="1381153" cy="8632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Well-being</a:t>
          </a:r>
          <a:endParaRPr lang="en-GB" sz="1900" kern="1200" dirty="0"/>
        </a:p>
      </dsp:txBody>
      <dsp:txXfrm>
        <a:off x="2688266" y="3264986"/>
        <a:ext cx="1330587" cy="812654"/>
      </dsp:txXfrm>
    </dsp:sp>
    <dsp:sp modelId="{B9344D14-470A-49B5-A9A1-29457ECB99D6}">
      <dsp:nvSpPr>
        <dsp:cNvPr id="0" name=""/>
        <dsp:cNvSpPr/>
      </dsp:nvSpPr>
      <dsp:spPr>
        <a:xfrm>
          <a:off x="2490339" y="865846"/>
          <a:ext cx="172644" cy="3884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84493"/>
              </a:lnTo>
              <a:lnTo>
                <a:pt x="172644" y="38844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CEDEA6-279F-4956-9DE2-590F72C9528F}">
      <dsp:nvSpPr>
        <dsp:cNvPr id="0" name=""/>
        <dsp:cNvSpPr/>
      </dsp:nvSpPr>
      <dsp:spPr>
        <a:xfrm>
          <a:off x="2662983" y="4318729"/>
          <a:ext cx="1381153" cy="8632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Programme review</a:t>
          </a:r>
          <a:endParaRPr lang="en-GB" sz="1900" kern="1200" dirty="0"/>
        </a:p>
      </dsp:txBody>
      <dsp:txXfrm>
        <a:off x="2688266" y="4344012"/>
        <a:ext cx="1330587" cy="812654"/>
      </dsp:txXfrm>
    </dsp:sp>
    <dsp:sp modelId="{C257FF09-BF09-479E-A81F-759DD8F55B6C}">
      <dsp:nvSpPr>
        <dsp:cNvPr id="0" name=""/>
        <dsp:cNvSpPr/>
      </dsp:nvSpPr>
      <dsp:spPr>
        <a:xfrm>
          <a:off x="4475747" y="2625"/>
          <a:ext cx="1726441" cy="863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School</a:t>
          </a:r>
          <a:endParaRPr lang="en-GB" sz="3000" kern="1200" dirty="0"/>
        </a:p>
      </dsp:txBody>
      <dsp:txXfrm>
        <a:off x="4501030" y="27908"/>
        <a:ext cx="1675875" cy="812654"/>
      </dsp:txXfrm>
    </dsp:sp>
    <dsp:sp modelId="{6EFEF4B0-C19B-4922-AB09-49EB1BAA2BAD}">
      <dsp:nvSpPr>
        <dsp:cNvPr id="0" name=""/>
        <dsp:cNvSpPr/>
      </dsp:nvSpPr>
      <dsp:spPr>
        <a:xfrm>
          <a:off x="4648391" y="865846"/>
          <a:ext cx="172644" cy="647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7415"/>
              </a:lnTo>
              <a:lnTo>
                <a:pt x="172644" y="6474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6B0DA8-64B1-46D9-9132-05C150093EB9}">
      <dsp:nvSpPr>
        <dsp:cNvPr id="0" name=""/>
        <dsp:cNvSpPr/>
      </dsp:nvSpPr>
      <dsp:spPr>
        <a:xfrm>
          <a:off x="4821035" y="1081651"/>
          <a:ext cx="1381153" cy="8632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consultation</a:t>
          </a:r>
          <a:endParaRPr lang="en-GB" sz="1900" kern="1200" dirty="0"/>
        </a:p>
      </dsp:txBody>
      <dsp:txXfrm>
        <a:off x="4846318" y="1106934"/>
        <a:ext cx="1330587" cy="812654"/>
      </dsp:txXfrm>
    </dsp:sp>
    <dsp:sp modelId="{32915552-73DC-473C-ADD6-4A1BC37AED90}">
      <dsp:nvSpPr>
        <dsp:cNvPr id="0" name=""/>
        <dsp:cNvSpPr/>
      </dsp:nvSpPr>
      <dsp:spPr>
        <a:xfrm>
          <a:off x="4648391" y="865846"/>
          <a:ext cx="172644" cy="1726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6441"/>
              </a:lnTo>
              <a:lnTo>
                <a:pt x="172644" y="172644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060910-BEFD-4421-AF98-19F21810BDDE}">
      <dsp:nvSpPr>
        <dsp:cNvPr id="0" name=""/>
        <dsp:cNvSpPr/>
      </dsp:nvSpPr>
      <dsp:spPr>
        <a:xfrm>
          <a:off x="4821035" y="2160677"/>
          <a:ext cx="1381153" cy="8632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Mentor training</a:t>
          </a:r>
          <a:endParaRPr lang="en-GB" sz="1900" kern="1200" dirty="0"/>
        </a:p>
      </dsp:txBody>
      <dsp:txXfrm>
        <a:off x="4846318" y="2185960"/>
        <a:ext cx="1330587" cy="812654"/>
      </dsp:txXfrm>
    </dsp:sp>
    <dsp:sp modelId="{03E66341-F283-4B2D-BBD1-9F66E3273FE0}">
      <dsp:nvSpPr>
        <dsp:cNvPr id="0" name=""/>
        <dsp:cNvSpPr/>
      </dsp:nvSpPr>
      <dsp:spPr>
        <a:xfrm>
          <a:off x="4648391" y="865846"/>
          <a:ext cx="172644" cy="2805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5467"/>
              </a:lnTo>
              <a:lnTo>
                <a:pt x="172644" y="280546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78CBBF-C85F-464C-A4E2-50B187A4EA4B}">
      <dsp:nvSpPr>
        <dsp:cNvPr id="0" name=""/>
        <dsp:cNvSpPr/>
      </dsp:nvSpPr>
      <dsp:spPr>
        <a:xfrm>
          <a:off x="4821035" y="3239703"/>
          <a:ext cx="1381153" cy="8632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Embedding guidance</a:t>
          </a:r>
        </a:p>
      </dsp:txBody>
      <dsp:txXfrm>
        <a:off x="4846318" y="3264986"/>
        <a:ext cx="1330587" cy="812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4961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DR- 8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7144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GN - 10</a:t>
            </a:r>
            <a:endParaRPr lang="en-GB" dirty="0" smtClean="0"/>
          </a:p>
          <a:p>
            <a:r>
              <a:rPr lang="en-GB" dirty="0" smtClean="0"/>
              <a:t>Personal manifesto</a:t>
            </a:r>
            <a:r>
              <a:rPr lang="en-GB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5231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5536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GN - 5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17934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DR: Responses to research and surveys that implicate workload as a factor in teachers leaving the profession.</a:t>
            </a:r>
          </a:p>
          <a:p>
            <a:endParaRPr lang="en-GB" dirty="0" smtClean="0"/>
          </a:p>
          <a:p>
            <a:r>
              <a:rPr lang="en-GB" dirty="0" smtClean="0"/>
              <a:t>The same is also true for trainees.</a:t>
            </a:r>
          </a:p>
          <a:p>
            <a:endParaRPr lang="en-GB" dirty="0" smtClean="0"/>
          </a:p>
          <a:p>
            <a:r>
              <a:rPr lang="en-GB" dirty="0" smtClean="0"/>
              <a:t>2014: </a:t>
            </a:r>
            <a:r>
              <a:rPr lang="en-GB" dirty="0" err="1" smtClean="0"/>
              <a:t>Govt</a:t>
            </a:r>
            <a:r>
              <a:rPr lang="en-GB" dirty="0" smtClean="0"/>
              <a:t> initiated a ‘Workload Challenge’ survey;</a:t>
            </a:r>
            <a:r>
              <a:rPr lang="en-GB" baseline="0" dirty="0" smtClean="0"/>
              <a:t> ran for about 1 month on the TES website.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2015: Workload Challenge: Analysis of teacher consultation responses Research report February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F32C5A-F302-43C6-A4A9-9E6DDA4AB590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852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60265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GN </a:t>
            </a:r>
            <a:r>
              <a:rPr lang="en-GB" dirty="0" smtClean="0"/>
              <a:t>– 10</a:t>
            </a:r>
          </a:p>
          <a:p>
            <a:endParaRPr lang="en-GB" dirty="0" smtClean="0"/>
          </a:p>
          <a:p>
            <a:r>
              <a:rPr lang="en-GB" dirty="0" smtClean="0"/>
              <a:t>On a scale of 1-5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How successfully do you think you’re managing your workload to enable a work/life balance?</a:t>
            </a:r>
          </a:p>
          <a:p>
            <a:endParaRPr lang="en-GB" dirty="0" smtClean="0"/>
          </a:p>
          <a:p>
            <a:r>
              <a:rPr lang="en-GB" dirty="0" smtClean="0"/>
              <a:t>Personal manifesto</a:t>
            </a:r>
            <a:r>
              <a:rPr lang="en-GB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19997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GN - 5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78072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DR - 7</a:t>
            </a:r>
          </a:p>
          <a:p>
            <a:r>
              <a:rPr lang="en-GB" dirty="0" smtClean="0"/>
              <a:t>Mention IATL bid/project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76044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GN </a:t>
            </a:r>
            <a:r>
              <a:rPr lang="en-GB" dirty="0" smtClean="0"/>
              <a:t>– 3</a:t>
            </a:r>
          </a:p>
          <a:p>
            <a:r>
              <a:rPr lang="en-GB" dirty="0" smtClean="0"/>
              <a:t>Reduction in PDP requirements </a:t>
            </a:r>
          </a:p>
          <a:p>
            <a:r>
              <a:rPr lang="en-GB" dirty="0" smtClean="0"/>
              <a:t>Reduction in tasks for taught sessions</a:t>
            </a:r>
          </a:p>
          <a:p>
            <a:r>
              <a:rPr lang="en-GB" dirty="0" smtClean="0"/>
              <a:t>Guidance in handbook is more thorough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80314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GN </a:t>
            </a:r>
            <a:r>
              <a:rPr lang="en-GB" dirty="0" smtClean="0"/>
              <a:t>– 3</a:t>
            </a:r>
          </a:p>
          <a:p>
            <a:r>
              <a:rPr lang="en-GB" dirty="0" smtClean="0"/>
              <a:t>Reduction in PDP requirements </a:t>
            </a:r>
          </a:p>
          <a:p>
            <a:r>
              <a:rPr lang="en-GB" dirty="0" smtClean="0"/>
              <a:t>Reduction in tasks for taught sessions</a:t>
            </a:r>
          </a:p>
          <a:p>
            <a:r>
              <a:rPr lang="en-GB" dirty="0" smtClean="0"/>
              <a:t>Guidance in handbook is more thorough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34261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20/06/2018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4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3.png"/><Relationship Id="rId4" Type="http://schemas.openxmlformats.org/officeDocument/2006/relationships/diagramData" Target="../diagrams/data1.xm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725144"/>
            <a:ext cx="7056784" cy="1296144"/>
          </a:xfrm>
        </p:spPr>
        <p:txBody>
          <a:bodyPr/>
          <a:lstStyle/>
          <a:p>
            <a:r>
              <a:rPr lang="en-GB" dirty="0" smtClean="0"/>
              <a:t>How to address the workload challenge and thrive</a:t>
            </a:r>
            <a:br>
              <a:rPr lang="en-GB" dirty="0" smtClean="0"/>
            </a:br>
            <a:r>
              <a:rPr lang="en-GB" sz="2800" dirty="0" smtClean="0"/>
              <a:t>Deborah Roberts and Georgina Newton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3531061"/>
            <a:ext cx="68330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dirty="0" smtClean="0">
                <a:solidFill>
                  <a:schemeClr val="bg1"/>
                </a:solidFill>
                <a:latin typeface="+mj-lt"/>
              </a:rPr>
              <a:t>Sustainable Teaching</a:t>
            </a:r>
            <a:endParaRPr lang="en-GB" sz="6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940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31" y="1412875"/>
            <a:ext cx="8018438" cy="452596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71600" y="537321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Page 25 of HB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48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ded Corner 1"/>
          <p:cNvSpPr/>
          <p:nvPr/>
        </p:nvSpPr>
        <p:spPr>
          <a:xfrm rot="20284048">
            <a:off x="2019006" y="929360"/>
            <a:ext cx="5400600" cy="5112568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adley Hand ITC" panose="03070402050302030203" pitchFamily="66" charset="0"/>
              </a:rPr>
              <a:t>How effective are these methods?</a:t>
            </a:r>
          </a:p>
          <a:p>
            <a:pPr algn="ctr"/>
            <a:endParaRPr lang="en-GB" sz="3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radley Hand ITC" panose="03070402050302030203" pitchFamily="66" charset="0"/>
            </a:endParaRPr>
          </a:p>
          <a:p>
            <a:pPr algn="ctr"/>
            <a:r>
              <a:rPr lang="en-GB" sz="3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adley Hand ITC" panose="03070402050302030203" pitchFamily="66" charset="0"/>
              </a:rPr>
              <a:t>Do we need to make other changes?</a:t>
            </a:r>
          </a:p>
          <a:p>
            <a:pPr algn="ctr"/>
            <a:endParaRPr lang="en-GB" sz="32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radley Hand ITC" panose="03070402050302030203" pitchFamily="66" charset="0"/>
            </a:endParaRPr>
          </a:p>
          <a:p>
            <a:pPr algn="ctr"/>
            <a:r>
              <a:rPr lang="en-GB" sz="3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adley Hand ITC" panose="03070402050302030203" pitchFamily="66" charset="0"/>
              </a:rPr>
              <a:t>At school?</a:t>
            </a:r>
            <a:endParaRPr lang="en-GB" sz="3200" b="1" dirty="0"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88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8674533" cy="487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00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 met?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To understand the policy position on workload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To evaluate trainee workload initiatives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University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School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To prioritise individual action to address our own workload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066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understand the policy position on workload</a:t>
            </a:r>
          </a:p>
          <a:p>
            <a:r>
              <a:rPr lang="en-GB" dirty="0" smtClean="0"/>
              <a:t>To evaluate trainee workload initiatives</a:t>
            </a:r>
          </a:p>
          <a:p>
            <a:pPr lvl="1"/>
            <a:r>
              <a:rPr lang="en-GB" dirty="0" smtClean="0"/>
              <a:t>University </a:t>
            </a:r>
          </a:p>
          <a:p>
            <a:pPr lvl="1"/>
            <a:r>
              <a:rPr lang="en-GB" dirty="0" smtClean="0"/>
              <a:t>School</a:t>
            </a:r>
          </a:p>
          <a:p>
            <a:r>
              <a:rPr lang="en-GB" dirty="0" smtClean="0"/>
              <a:t>To prioritise individual action to address our own workload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85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teacher holding placar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848872" cy="4709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5522712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Guardian, 22</a:t>
            </a:r>
            <a:r>
              <a:rPr lang="en-GB" baseline="30000" dirty="0" smtClean="0"/>
              <a:t>nd</a:t>
            </a:r>
            <a:r>
              <a:rPr lang="en-GB" dirty="0" smtClean="0"/>
              <a:t> March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60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73"/>
          <a:stretch/>
        </p:blipFill>
        <p:spPr>
          <a:xfrm rot="20938141">
            <a:off x="763911" y="532461"/>
            <a:ext cx="3243201" cy="41636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Why?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79"/>
          <a:stretch/>
        </p:blipFill>
        <p:spPr>
          <a:xfrm rot="479567">
            <a:off x="5220071" y="887703"/>
            <a:ext cx="3438525" cy="31651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40621" y="4509120"/>
            <a:ext cx="7704856" cy="216024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5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AIM</a:t>
            </a:r>
            <a:r>
              <a:rPr lang="en-GB" dirty="0" smtClean="0"/>
              <a:t>: to </a:t>
            </a:r>
            <a:r>
              <a:rPr lang="en-GB" dirty="0"/>
              <a:t>ensure quality provision </a:t>
            </a:r>
            <a:r>
              <a:rPr lang="en-GB" dirty="0" smtClean="0"/>
              <a:t>enabling </a:t>
            </a:r>
            <a:r>
              <a:rPr lang="en-GB" dirty="0">
                <a:solidFill>
                  <a:srgbClr val="7030A0"/>
                </a:solidFill>
              </a:rPr>
              <a:t>pupil progress</a:t>
            </a:r>
            <a:r>
              <a:rPr lang="en-GB" dirty="0"/>
              <a:t>, whilst </a:t>
            </a:r>
            <a:r>
              <a:rPr lang="en-GB" dirty="0" smtClean="0"/>
              <a:t>developing </a:t>
            </a:r>
            <a:r>
              <a:rPr lang="en-GB" dirty="0"/>
              <a:t>the </a:t>
            </a:r>
            <a:r>
              <a:rPr lang="en-GB" dirty="0" smtClean="0">
                <a:solidFill>
                  <a:srgbClr val="7030A0"/>
                </a:solidFill>
              </a:rPr>
              <a:t>skills </a:t>
            </a:r>
            <a:r>
              <a:rPr lang="en-GB" dirty="0">
                <a:solidFill>
                  <a:srgbClr val="7030A0"/>
                </a:solidFill>
              </a:rPr>
              <a:t>of new entrants </a:t>
            </a:r>
            <a:r>
              <a:rPr lang="en-GB" dirty="0"/>
              <a:t>to the profession </a:t>
            </a:r>
            <a:r>
              <a:rPr lang="en-GB" i="1" dirty="0">
                <a:solidFill>
                  <a:srgbClr val="7030A0"/>
                </a:solidFill>
              </a:rPr>
              <a:t>in a </a:t>
            </a:r>
            <a:r>
              <a:rPr lang="en-GB" b="1" i="1" dirty="0">
                <a:solidFill>
                  <a:srgbClr val="7030A0"/>
                </a:solidFill>
              </a:rPr>
              <a:t>sustainable and manageable </a:t>
            </a:r>
            <a:r>
              <a:rPr lang="en-GB" i="1" dirty="0">
                <a:solidFill>
                  <a:srgbClr val="7030A0"/>
                </a:solidFill>
              </a:rPr>
              <a:t>way</a:t>
            </a:r>
            <a:r>
              <a:rPr lang="en-GB" i="1" dirty="0" smtClean="0"/>
              <a:t>.</a:t>
            </a:r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82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8674533" cy="487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7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introductions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Who are you and what’s your role?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681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859526"/>
            <a:ext cx="2432896" cy="19150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GB" dirty="0" smtClean="0"/>
              <a:t>Reducing workload: Primary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9245732"/>
              </p:ext>
            </p:extLst>
          </p:nvPr>
        </p:nvGraphicFramePr>
        <p:xfrm>
          <a:off x="518864" y="1268760"/>
          <a:ext cx="851988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9"/>
          <a:srcRect l="6688" r="56300"/>
          <a:stretch/>
        </p:blipFill>
        <p:spPr>
          <a:xfrm rot="21239046">
            <a:off x="329974" y="1325621"/>
            <a:ext cx="2040289" cy="1550393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0"/>
          <a:srcRect l="7476" t="16401" r="63387" b="3569"/>
          <a:stretch/>
        </p:blipFill>
        <p:spPr>
          <a:xfrm rot="571161">
            <a:off x="417652" y="3255917"/>
            <a:ext cx="2014365" cy="155613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/>
          <a:srcRect l="10161" t="30400" r="75201" b="30401"/>
          <a:stretch/>
        </p:blipFill>
        <p:spPr>
          <a:xfrm>
            <a:off x="302844" y="5085184"/>
            <a:ext cx="2218939" cy="167117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36876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Reducing workload: Secondary</a:t>
            </a:r>
            <a:endParaRPr lang="en-GB" dirty="0"/>
          </a:p>
        </p:txBody>
      </p:sp>
      <p:sp>
        <p:nvSpPr>
          <p:cNvPr id="4" name="Round Single Corner Rectangle 3"/>
          <p:cNvSpPr/>
          <p:nvPr/>
        </p:nvSpPr>
        <p:spPr>
          <a:xfrm>
            <a:off x="1043608" y="1916832"/>
            <a:ext cx="2880320" cy="2448272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36 </a:t>
            </a:r>
          </a:p>
          <a:p>
            <a:pPr algn="ctr"/>
            <a:r>
              <a:rPr lang="en-GB" dirty="0" smtClean="0"/>
              <a:t>sub-headings of the Teachers’ Standards to upload evidence for</a:t>
            </a:r>
            <a:endParaRPr lang="en-GB" dirty="0"/>
          </a:p>
        </p:txBody>
      </p:sp>
      <p:sp>
        <p:nvSpPr>
          <p:cNvPr id="5" name="Hexagon 4"/>
          <p:cNvSpPr/>
          <p:nvPr/>
        </p:nvSpPr>
        <p:spPr>
          <a:xfrm>
            <a:off x="5076056" y="1664804"/>
            <a:ext cx="3168352" cy="27003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6</a:t>
            </a:r>
            <a:r>
              <a:rPr lang="en-GB" dirty="0" smtClean="0"/>
              <a:t> </a:t>
            </a:r>
          </a:p>
          <a:p>
            <a:pPr algn="ctr"/>
            <a:r>
              <a:rPr lang="en-GB" dirty="0" smtClean="0"/>
              <a:t>tasks of 500 words each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74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Reducing workload: Secondary</a:t>
            </a:r>
            <a:endParaRPr lang="en-GB" dirty="0"/>
          </a:p>
        </p:txBody>
      </p:sp>
      <p:sp>
        <p:nvSpPr>
          <p:cNvPr id="4" name="Round Single Corner Rectangle 3"/>
          <p:cNvSpPr/>
          <p:nvPr/>
        </p:nvSpPr>
        <p:spPr>
          <a:xfrm>
            <a:off x="1043608" y="1916832"/>
            <a:ext cx="2880320" cy="2448272"/>
          </a:xfrm>
          <a:prstGeom prst="round1Rect">
            <a:avLst/>
          </a:prstGeom>
          <a:solidFill>
            <a:srgbClr val="D996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12 </a:t>
            </a:r>
          </a:p>
          <a:p>
            <a:pPr algn="ctr"/>
            <a:r>
              <a:rPr lang="en-GB" dirty="0" smtClean="0"/>
              <a:t>Subject studies and reflective practice tasks</a:t>
            </a:r>
            <a:endParaRPr lang="en-GB" dirty="0"/>
          </a:p>
        </p:txBody>
      </p:sp>
      <p:sp>
        <p:nvSpPr>
          <p:cNvPr id="5" name="Hexagon 4"/>
          <p:cNvSpPr/>
          <p:nvPr/>
        </p:nvSpPr>
        <p:spPr>
          <a:xfrm>
            <a:off x="5076056" y="1664804"/>
            <a:ext cx="3168352" cy="2700300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No </a:t>
            </a:r>
            <a:r>
              <a:rPr lang="en-GB" dirty="0" smtClean="0"/>
              <a:t>requirement for these unassessed tasks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29009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3503</TotalTime>
  <Words>343</Words>
  <Application>Microsoft Office PowerPoint</Application>
  <PresentationFormat>On-screen Show (4:3)</PresentationFormat>
  <Paragraphs>86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Bradley Hand ITC</vt:lpstr>
      <vt:lpstr>Calibri</vt:lpstr>
      <vt:lpstr>Times New Roman</vt:lpstr>
      <vt:lpstr>Wingdings</vt:lpstr>
      <vt:lpstr>Template_Warwick</vt:lpstr>
      <vt:lpstr>1_Custom Design</vt:lpstr>
      <vt:lpstr>Custom Design</vt:lpstr>
      <vt:lpstr>How to address the workload challenge and thrive Deborah Roberts and Georgina Newton</vt:lpstr>
      <vt:lpstr>Objectives</vt:lpstr>
      <vt:lpstr>PowerPoint Presentation</vt:lpstr>
      <vt:lpstr>Why?</vt:lpstr>
      <vt:lpstr>PowerPoint Presentation</vt:lpstr>
      <vt:lpstr>Some introductions</vt:lpstr>
      <vt:lpstr>Reducing workload: Primary</vt:lpstr>
      <vt:lpstr>Reducing workload: Secondary</vt:lpstr>
      <vt:lpstr>Reducing workload: Secondary</vt:lpstr>
      <vt:lpstr>PowerPoint Presentation</vt:lpstr>
      <vt:lpstr>PowerPoint Presentation</vt:lpstr>
      <vt:lpstr>PowerPoint Presentation</vt:lpstr>
      <vt:lpstr>Objectives met?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Newton, Georgina</cp:lastModifiedBy>
  <cp:revision>52</cp:revision>
  <cp:lastPrinted>2017-08-30T15:16:02Z</cp:lastPrinted>
  <dcterms:created xsi:type="dcterms:W3CDTF">2015-05-13T11:12:00Z</dcterms:created>
  <dcterms:modified xsi:type="dcterms:W3CDTF">2018-06-20T16:10:03Z</dcterms:modified>
</cp:coreProperties>
</file>