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3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4"/>
  </p:notesMasterIdLst>
  <p:sldIdLst>
    <p:sldId id="301" r:id="rId5"/>
    <p:sldId id="300" r:id="rId6"/>
    <p:sldId id="302" r:id="rId7"/>
    <p:sldId id="303" r:id="rId8"/>
    <p:sldId id="282" r:id="rId9"/>
    <p:sldId id="268" r:id="rId10"/>
    <p:sldId id="286" r:id="rId11"/>
    <p:sldId id="287" r:id="rId12"/>
    <p:sldId id="285" r:id="rId13"/>
    <p:sldId id="293" r:id="rId14"/>
    <p:sldId id="291" r:id="rId15"/>
    <p:sldId id="296" r:id="rId16"/>
    <p:sldId id="298" r:id="rId17"/>
    <p:sldId id="281" r:id="rId18"/>
    <p:sldId id="295" r:id="rId19"/>
    <p:sldId id="299" r:id="rId20"/>
    <p:sldId id="447" r:id="rId21"/>
    <p:sldId id="429" r:id="rId22"/>
    <p:sldId id="280" r:id="rId23"/>
  </p:sldIdLst>
  <p:sldSz cx="12192000" cy="6858000"/>
  <p:notesSz cx="6858000" cy="9144000"/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7D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5B09D0-168F-46E6-BC76-AF4B93CCD687}" v="7" dt="2024-03-19T21:05:21.171"/>
    <p1510:client id="{3A77BD70-B410-4E50-86B1-F54A513546BD}" v="4" dt="2024-03-20T13:04:47.225"/>
    <p1510:client id="{BF59A95B-4121-45B7-AF1F-01C249C62749}" v="6" dt="2024-03-19T21:14:26.376"/>
    <p1510:client id="{E03F1541-B12C-421F-9D09-A26DAFD26647}" v="1" dt="2024-03-19T21:09:54.087"/>
    <p1510:client id="{F80F761B-E62B-437C-AC44-078B125FDEB7}" v="2" dt="2024-03-19T20:58:54.731"/>
  </p1510:revLst>
</p1510:revInfo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ttewill, Penelope" userId="36986b66-2578-452d-8074-fe934a0224c9" providerId="ADAL" clId="{3A77BD70-B410-4E50-86B1-F54A513546BD}"/>
    <pc:docChg chg="custSel addSld modSld replTag delTag">
      <pc:chgData name="Ottewill, Penelope" userId="36986b66-2578-452d-8074-fe934a0224c9" providerId="ADAL" clId="{3A77BD70-B410-4E50-86B1-F54A513546BD}" dt="2024-03-20T15:45:48.493" v="30"/>
      <pc:docMkLst>
        <pc:docMk/>
      </pc:docMkLst>
      <pc:sldChg chg="modSp add mod setBg">
        <pc:chgData name="Ottewill, Penelope" userId="36986b66-2578-452d-8074-fe934a0224c9" providerId="ADAL" clId="{3A77BD70-B410-4E50-86B1-F54A513546BD}" dt="2024-03-20T15:45:42.175" v="27" actId="20577"/>
        <pc:sldMkLst>
          <pc:docMk/>
          <pc:sldMk cId="391045208" sldId="280"/>
        </pc:sldMkLst>
        <pc:spChg chg="mod">
          <ac:chgData name="Ottewill, Penelope" userId="36986b66-2578-452d-8074-fe934a0224c9" providerId="ADAL" clId="{3A77BD70-B410-4E50-86B1-F54A513546BD}" dt="2024-03-20T15:45:42.175" v="27" actId="20577"/>
          <ac:spMkLst>
            <pc:docMk/>
            <pc:sldMk cId="391045208" sldId="280"/>
            <ac:spMk id="3" creationId="{6A85ACAB-0A9C-1A02-70D6-C3EA815E3295}"/>
          </ac:spMkLst>
        </pc:spChg>
      </pc:sldChg>
      <pc:sldChg chg="add setBg">
        <pc:chgData name="Ottewill, Penelope" userId="36986b66-2578-452d-8074-fe934a0224c9" providerId="ADAL" clId="{3A77BD70-B410-4E50-86B1-F54A513546BD}" dt="2024-03-20T13:04:46.689" v="0"/>
        <pc:sldMkLst>
          <pc:docMk/>
          <pc:sldMk cId="537739948" sldId="429"/>
        </pc:sldMkLst>
      </pc:sldChg>
      <pc:sldChg chg="modSp add mod setBg">
        <pc:chgData name="Ottewill, Penelope" userId="36986b66-2578-452d-8074-fe934a0224c9" providerId="ADAL" clId="{3A77BD70-B410-4E50-86B1-F54A513546BD}" dt="2024-03-20T15:45:23.016" v="9" actId="20577"/>
        <pc:sldMkLst>
          <pc:docMk/>
          <pc:sldMk cId="1549590280" sldId="447"/>
        </pc:sldMkLst>
        <pc:graphicFrameChg chg="modGraphic">
          <ac:chgData name="Ottewill, Penelope" userId="36986b66-2578-452d-8074-fe934a0224c9" providerId="ADAL" clId="{3A77BD70-B410-4E50-86B1-F54A513546BD}" dt="2024-03-20T15:45:23.016" v="9" actId="20577"/>
          <ac:graphicFrameMkLst>
            <pc:docMk/>
            <pc:sldMk cId="1549590280" sldId="447"/>
            <ac:graphicFrameMk id="6" creationId="{CEF55840-5095-ACC1-744E-5C12008E49E0}"/>
          </ac:graphicFrameMkLst>
        </pc:graphicFrameChg>
      </pc:sldChg>
    </pc:docChg>
  </pc:docChgLst>
  <pc:docChgLst>
    <pc:chgData name="Hamer, Kate" userId="S::u1373652@live.warwick.ac.uk::983edc5c-5397-4379-a9d1-aeb6628a316f" providerId="AD" clId="Web-{2F5B09D0-168F-46E6-BC76-AF4B93CCD687}"/>
    <pc:docChg chg="addSld modSld sldOrd">
      <pc:chgData name="Hamer, Kate" userId="S::u1373652@live.warwick.ac.uk::983edc5c-5397-4379-a9d1-aeb6628a316f" providerId="AD" clId="Web-{2F5B09D0-168F-46E6-BC76-AF4B93CCD687}" dt="2024-03-19T21:05:16.561" v="3" actId="20577"/>
      <pc:docMkLst>
        <pc:docMk/>
      </pc:docMkLst>
      <pc:sldChg chg="modSp">
        <pc:chgData name="Hamer, Kate" userId="S::u1373652@live.warwick.ac.uk::983edc5c-5397-4379-a9d1-aeb6628a316f" providerId="AD" clId="Web-{2F5B09D0-168F-46E6-BC76-AF4B93CCD687}" dt="2024-03-19T21:05:16.561" v="3" actId="20577"/>
        <pc:sldMkLst>
          <pc:docMk/>
          <pc:sldMk cId="243357397" sldId="300"/>
        </pc:sldMkLst>
        <pc:spChg chg="mod">
          <ac:chgData name="Hamer, Kate" userId="S::u1373652@live.warwick.ac.uk::983edc5c-5397-4379-a9d1-aeb6628a316f" providerId="AD" clId="Web-{2F5B09D0-168F-46E6-BC76-AF4B93CCD687}" dt="2024-03-19T21:05:16.561" v="3" actId="20577"/>
          <ac:spMkLst>
            <pc:docMk/>
            <pc:sldMk cId="243357397" sldId="300"/>
            <ac:spMk id="8" creationId="{2763F7CC-737E-34FD-DDB0-942DF78B4C57}"/>
          </ac:spMkLst>
        </pc:spChg>
      </pc:sldChg>
      <pc:sldChg chg="add ord">
        <pc:chgData name="Hamer, Kate" userId="S::u1373652@live.warwick.ac.uk::983edc5c-5397-4379-a9d1-aeb6628a316f" providerId="AD" clId="Web-{2F5B09D0-168F-46E6-BC76-AF4B93CCD687}" dt="2024-03-19T21:04:52.013" v="1"/>
        <pc:sldMkLst>
          <pc:docMk/>
          <pc:sldMk cId="565122774" sldId="301"/>
        </pc:sldMkLst>
      </pc:sldChg>
      <pc:sldMasterChg chg="addSldLayout">
        <pc:chgData name="Hamer, Kate" userId="S::u1373652@live.warwick.ac.uk::983edc5c-5397-4379-a9d1-aeb6628a316f" providerId="AD" clId="Web-{2F5B09D0-168F-46E6-BC76-AF4B93CCD687}" dt="2024-03-19T21:04:42.387" v="0"/>
        <pc:sldMasterMkLst>
          <pc:docMk/>
          <pc:sldMasterMk cId="2825562269" sldId="2147483648"/>
        </pc:sldMasterMkLst>
        <pc:sldLayoutChg chg="add">
          <pc:chgData name="Hamer, Kate" userId="S::u1373652@live.warwick.ac.uk::983edc5c-5397-4379-a9d1-aeb6628a316f" providerId="AD" clId="Web-{2F5B09D0-168F-46E6-BC76-AF4B93CCD687}" dt="2024-03-19T21:04:42.387" v="0"/>
          <pc:sldLayoutMkLst>
            <pc:docMk/>
            <pc:sldMasterMk cId="2825562269" sldId="2147483648"/>
            <pc:sldLayoutMk cId="1399840373" sldId="2147483683"/>
          </pc:sldLayoutMkLst>
        </pc:sldLayoutChg>
        <pc:sldLayoutChg chg="add">
          <pc:chgData name="Hamer, Kate" userId="S::u1373652@live.warwick.ac.uk::983edc5c-5397-4379-a9d1-aeb6628a316f" providerId="AD" clId="Web-{2F5B09D0-168F-46E6-BC76-AF4B93CCD687}" dt="2024-03-19T21:04:42.387" v="0"/>
          <pc:sldLayoutMkLst>
            <pc:docMk/>
            <pc:sldMasterMk cId="2825562269" sldId="2147483648"/>
            <pc:sldLayoutMk cId="891331099" sldId="2147483684"/>
          </pc:sldLayoutMkLst>
        </pc:sldLayoutChg>
        <pc:sldLayoutChg chg="add">
          <pc:chgData name="Hamer, Kate" userId="S::u1373652@live.warwick.ac.uk::983edc5c-5397-4379-a9d1-aeb6628a316f" providerId="AD" clId="Web-{2F5B09D0-168F-46E6-BC76-AF4B93CCD687}" dt="2024-03-19T21:04:42.387" v="0"/>
          <pc:sldLayoutMkLst>
            <pc:docMk/>
            <pc:sldMasterMk cId="2825562269" sldId="2147483648"/>
            <pc:sldLayoutMk cId="1325928694" sldId="2147483685"/>
          </pc:sldLayoutMkLst>
        </pc:sldLayoutChg>
        <pc:sldLayoutChg chg="add">
          <pc:chgData name="Hamer, Kate" userId="S::u1373652@live.warwick.ac.uk::983edc5c-5397-4379-a9d1-aeb6628a316f" providerId="AD" clId="Web-{2F5B09D0-168F-46E6-BC76-AF4B93CCD687}" dt="2024-03-19T21:04:42.387" v="0"/>
          <pc:sldLayoutMkLst>
            <pc:docMk/>
            <pc:sldMasterMk cId="2825562269" sldId="2147483648"/>
            <pc:sldLayoutMk cId="2848196676" sldId="2147483686"/>
          </pc:sldLayoutMkLst>
        </pc:sldLayoutChg>
        <pc:sldLayoutChg chg="add">
          <pc:chgData name="Hamer, Kate" userId="S::u1373652@live.warwick.ac.uk::983edc5c-5397-4379-a9d1-aeb6628a316f" providerId="AD" clId="Web-{2F5B09D0-168F-46E6-BC76-AF4B93CCD687}" dt="2024-03-19T21:04:42.387" v="0"/>
          <pc:sldLayoutMkLst>
            <pc:docMk/>
            <pc:sldMasterMk cId="2825562269" sldId="2147483648"/>
            <pc:sldLayoutMk cId="3296136756" sldId="2147483687"/>
          </pc:sldLayoutMkLst>
        </pc:sldLayoutChg>
        <pc:sldLayoutChg chg="add">
          <pc:chgData name="Hamer, Kate" userId="S::u1373652@live.warwick.ac.uk::983edc5c-5397-4379-a9d1-aeb6628a316f" providerId="AD" clId="Web-{2F5B09D0-168F-46E6-BC76-AF4B93CCD687}" dt="2024-03-19T21:04:42.387" v="0"/>
          <pc:sldLayoutMkLst>
            <pc:docMk/>
            <pc:sldMasterMk cId="2825562269" sldId="2147483648"/>
            <pc:sldLayoutMk cId="2481913660" sldId="2147483688"/>
          </pc:sldLayoutMkLst>
        </pc:sldLayoutChg>
      </pc:sldMasterChg>
    </pc:docChg>
  </pc:docChgLst>
  <pc:docChgLst>
    <pc:chgData name="Hamer, Kate" userId="S::u1373652@live.warwick.ac.uk::983edc5c-5397-4379-a9d1-aeb6628a316f" providerId="AD" clId="Web-{BF59A95B-4121-45B7-AF1F-01C249C62749}"/>
    <pc:docChg chg="addSld modSld">
      <pc:chgData name="Hamer, Kate" userId="S::u1373652@live.warwick.ac.uk::983edc5c-5397-4379-a9d1-aeb6628a316f" providerId="AD" clId="Web-{BF59A95B-4121-45B7-AF1F-01C249C62749}" dt="2024-03-19T21:14:26.376" v="5" actId="1076"/>
      <pc:docMkLst>
        <pc:docMk/>
      </pc:docMkLst>
      <pc:sldChg chg="modSp add">
        <pc:chgData name="Hamer, Kate" userId="S::u1373652@live.warwick.ac.uk::983edc5c-5397-4379-a9d1-aeb6628a316f" providerId="AD" clId="Web-{BF59A95B-4121-45B7-AF1F-01C249C62749}" dt="2024-03-19T21:14:26.376" v="5" actId="1076"/>
        <pc:sldMkLst>
          <pc:docMk/>
          <pc:sldMk cId="536729323" sldId="303"/>
        </pc:sldMkLst>
        <pc:spChg chg="mod">
          <ac:chgData name="Hamer, Kate" userId="S::u1373652@live.warwick.ac.uk::983edc5c-5397-4379-a9d1-aeb6628a316f" providerId="AD" clId="Web-{BF59A95B-4121-45B7-AF1F-01C249C62749}" dt="2024-03-19T21:14:26.376" v="5" actId="1076"/>
          <ac:spMkLst>
            <pc:docMk/>
            <pc:sldMk cId="536729323" sldId="303"/>
            <ac:spMk id="4" creationId="{95AE0843-C2F4-78E4-B49C-2C0B4161C498}"/>
          </ac:spMkLst>
        </pc:spChg>
      </pc:sldChg>
      <pc:sldMasterChg chg="addSldLayout">
        <pc:chgData name="Hamer, Kate" userId="S::u1373652@live.warwick.ac.uk::983edc5c-5397-4379-a9d1-aeb6628a316f" providerId="AD" clId="Web-{BF59A95B-4121-45B7-AF1F-01C249C62749}" dt="2024-03-19T21:13:35.218" v="0"/>
        <pc:sldMasterMkLst>
          <pc:docMk/>
          <pc:sldMasterMk cId="2825562269" sldId="2147483648"/>
        </pc:sldMasterMkLst>
        <pc:sldLayoutChg chg="add">
          <pc:chgData name="Hamer, Kate" userId="S::u1373652@live.warwick.ac.uk::983edc5c-5397-4379-a9d1-aeb6628a316f" providerId="AD" clId="Web-{BF59A95B-4121-45B7-AF1F-01C249C62749}" dt="2024-03-19T21:13:35.218" v="0"/>
          <pc:sldLayoutMkLst>
            <pc:docMk/>
            <pc:sldMasterMk cId="2825562269" sldId="2147483648"/>
            <pc:sldLayoutMk cId="1399840373" sldId="2147483695"/>
          </pc:sldLayoutMkLst>
        </pc:sldLayoutChg>
        <pc:sldLayoutChg chg="add">
          <pc:chgData name="Hamer, Kate" userId="S::u1373652@live.warwick.ac.uk::983edc5c-5397-4379-a9d1-aeb6628a316f" providerId="AD" clId="Web-{BF59A95B-4121-45B7-AF1F-01C249C62749}" dt="2024-03-19T21:13:35.218" v="0"/>
          <pc:sldLayoutMkLst>
            <pc:docMk/>
            <pc:sldMasterMk cId="2825562269" sldId="2147483648"/>
            <pc:sldLayoutMk cId="891331099" sldId="2147483696"/>
          </pc:sldLayoutMkLst>
        </pc:sldLayoutChg>
        <pc:sldLayoutChg chg="add">
          <pc:chgData name="Hamer, Kate" userId="S::u1373652@live.warwick.ac.uk::983edc5c-5397-4379-a9d1-aeb6628a316f" providerId="AD" clId="Web-{BF59A95B-4121-45B7-AF1F-01C249C62749}" dt="2024-03-19T21:13:35.218" v="0"/>
          <pc:sldLayoutMkLst>
            <pc:docMk/>
            <pc:sldMasterMk cId="2825562269" sldId="2147483648"/>
            <pc:sldLayoutMk cId="1325928694" sldId="2147483697"/>
          </pc:sldLayoutMkLst>
        </pc:sldLayoutChg>
        <pc:sldLayoutChg chg="add">
          <pc:chgData name="Hamer, Kate" userId="S::u1373652@live.warwick.ac.uk::983edc5c-5397-4379-a9d1-aeb6628a316f" providerId="AD" clId="Web-{BF59A95B-4121-45B7-AF1F-01C249C62749}" dt="2024-03-19T21:13:35.218" v="0"/>
          <pc:sldLayoutMkLst>
            <pc:docMk/>
            <pc:sldMasterMk cId="2825562269" sldId="2147483648"/>
            <pc:sldLayoutMk cId="2848196676" sldId="2147483698"/>
          </pc:sldLayoutMkLst>
        </pc:sldLayoutChg>
        <pc:sldLayoutChg chg="add">
          <pc:chgData name="Hamer, Kate" userId="S::u1373652@live.warwick.ac.uk::983edc5c-5397-4379-a9d1-aeb6628a316f" providerId="AD" clId="Web-{BF59A95B-4121-45B7-AF1F-01C249C62749}" dt="2024-03-19T21:13:35.218" v="0"/>
          <pc:sldLayoutMkLst>
            <pc:docMk/>
            <pc:sldMasterMk cId="2825562269" sldId="2147483648"/>
            <pc:sldLayoutMk cId="3296136756" sldId="2147483699"/>
          </pc:sldLayoutMkLst>
        </pc:sldLayoutChg>
        <pc:sldLayoutChg chg="add">
          <pc:chgData name="Hamer, Kate" userId="S::u1373652@live.warwick.ac.uk::983edc5c-5397-4379-a9d1-aeb6628a316f" providerId="AD" clId="Web-{BF59A95B-4121-45B7-AF1F-01C249C62749}" dt="2024-03-19T21:13:35.218" v="0"/>
          <pc:sldLayoutMkLst>
            <pc:docMk/>
            <pc:sldMasterMk cId="2825562269" sldId="2147483648"/>
            <pc:sldLayoutMk cId="2481913660" sldId="2147483700"/>
          </pc:sldLayoutMkLst>
        </pc:sldLayoutChg>
      </pc:sldMasterChg>
    </pc:docChg>
  </pc:docChgLst>
  <pc:docChgLst>
    <pc:chgData name="Hamer, Kate" userId="S::u1373652@live.warwick.ac.uk::983edc5c-5397-4379-a9d1-aeb6628a316f" providerId="AD" clId="Web-{89FEE238-F480-4CB4-94C9-C9A9E868E981}"/>
    <pc:docChg chg="addSld delSld modSld">
      <pc:chgData name="Hamer, Kate" userId="S::u1373652@live.warwick.ac.uk::983edc5c-5397-4379-a9d1-aeb6628a316f" providerId="AD" clId="Web-{89FEE238-F480-4CB4-94C9-C9A9E868E981}" dt="2024-03-19T15:05:25.700" v="30"/>
      <pc:docMkLst>
        <pc:docMk/>
      </pc:docMkLst>
      <pc:sldChg chg="modSp modNotes">
        <pc:chgData name="Hamer, Kate" userId="S::u1373652@live.warwick.ac.uk::983edc5c-5397-4379-a9d1-aeb6628a316f" providerId="AD" clId="Web-{89FEE238-F480-4CB4-94C9-C9A9E868E981}" dt="2024-03-19T15:05:25.700" v="30"/>
        <pc:sldMkLst>
          <pc:docMk/>
          <pc:sldMk cId="361522487" sldId="295"/>
        </pc:sldMkLst>
        <pc:spChg chg="mod">
          <ac:chgData name="Hamer, Kate" userId="S::u1373652@live.warwick.ac.uk::983edc5c-5397-4379-a9d1-aeb6628a316f" providerId="AD" clId="Web-{89FEE238-F480-4CB4-94C9-C9A9E868E981}" dt="2024-03-19T14:52:26.658" v="27" actId="20577"/>
          <ac:spMkLst>
            <pc:docMk/>
            <pc:sldMk cId="361522487" sldId="295"/>
            <ac:spMk id="4" creationId="{C5D5334A-1CC7-CAF0-2CE3-983303397E44}"/>
          </ac:spMkLst>
        </pc:spChg>
      </pc:sldChg>
      <pc:sldChg chg="delSp modSp new">
        <pc:chgData name="Hamer, Kate" userId="S::u1373652@live.warwick.ac.uk::983edc5c-5397-4379-a9d1-aeb6628a316f" providerId="AD" clId="Web-{89FEE238-F480-4CB4-94C9-C9A9E868E981}" dt="2024-03-19T14:50:47.213" v="19" actId="1076"/>
        <pc:sldMkLst>
          <pc:docMk/>
          <pc:sldMk cId="135295220" sldId="299"/>
        </pc:sldMkLst>
        <pc:spChg chg="del">
          <ac:chgData name="Hamer, Kate" userId="S::u1373652@live.warwick.ac.uk::983edc5c-5397-4379-a9d1-aeb6628a316f" providerId="AD" clId="Web-{89FEE238-F480-4CB4-94C9-C9A9E868E981}" dt="2024-03-19T14:50:26.837" v="15"/>
          <ac:spMkLst>
            <pc:docMk/>
            <pc:sldMk cId="135295220" sldId="299"/>
            <ac:spMk id="2" creationId="{AE9088ED-3D45-EA2F-16EA-84E25ADCC956}"/>
          </ac:spMkLst>
        </pc:spChg>
        <pc:spChg chg="del">
          <ac:chgData name="Hamer, Kate" userId="S::u1373652@live.warwick.ac.uk::983edc5c-5397-4379-a9d1-aeb6628a316f" providerId="AD" clId="Web-{89FEE238-F480-4CB4-94C9-C9A9E868E981}" dt="2024-03-19T14:50:23.790" v="14"/>
          <ac:spMkLst>
            <pc:docMk/>
            <pc:sldMk cId="135295220" sldId="299"/>
            <ac:spMk id="3" creationId="{FB35C807-7E93-BC3D-1071-08CF7BFE22A7}"/>
          </ac:spMkLst>
        </pc:spChg>
        <pc:spChg chg="mod">
          <ac:chgData name="Hamer, Kate" userId="S::u1373652@live.warwick.ac.uk::983edc5c-5397-4379-a9d1-aeb6628a316f" providerId="AD" clId="Web-{89FEE238-F480-4CB4-94C9-C9A9E868E981}" dt="2024-03-19T14:50:47.213" v="19" actId="1076"/>
          <ac:spMkLst>
            <pc:docMk/>
            <pc:sldMk cId="135295220" sldId="299"/>
            <ac:spMk id="4" creationId="{95AE0843-C2F4-78E4-B49C-2C0B4161C498}"/>
          </ac:spMkLst>
        </pc:spChg>
      </pc:sldChg>
      <pc:sldChg chg="new del">
        <pc:chgData name="Hamer, Kate" userId="S::u1373652@live.warwick.ac.uk::983edc5c-5397-4379-a9d1-aeb6628a316f" providerId="AD" clId="Web-{89FEE238-F480-4CB4-94C9-C9A9E868E981}" dt="2024-03-19T14:50:58.120" v="20"/>
        <pc:sldMkLst>
          <pc:docMk/>
          <pc:sldMk cId="4112953569" sldId="300"/>
        </pc:sldMkLst>
      </pc:sldChg>
      <pc:sldChg chg="new del">
        <pc:chgData name="Hamer, Kate" userId="S::u1373652@live.warwick.ac.uk::983edc5c-5397-4379-a9d1-aeb6628a316f" providerId="AD" clId="Web-{89FEE238-F480-4CB4-94C9-C9A9E868E981}" dt="2024-03-19T14:51:08.059" v="21"/>
        <pc:sldMkLst>
          <pc:docMk/>
          <pc:sldMk cId="278868516" sldId="301"/>
        </pc:sldMkLst>
      </pc:sldChg>
    </pc:docChg>
  </pc:docChgLst>
  <pc:docChgLst>
    <pc:chgData name="Hamer, Kate" userId="S::u1373652@live.warwick.ac.uk::983edc5c-5397-4379-a9d1-aeb6628a316f" providerId="AD" clId="Web-{E03F1541-B12C-421F-9D09-A26DAFD26647}"/>
    <pc:docChg chg="addSld">
      <pc:chgData name="Hamer, Kate" userId="S::u1373652@live.warwick.ac.uk::983edc5c-5397-4379-a9d1-aeb6628a316f" providerId="AD" clId="Web-{E03F1541-B12C-421F-9D09-A26DAFD26647}" dt="2024-03-19T21:09:54.087" v="0"/>
      <pc:docMkLst>
        <pc:docMk/>
      </pc:docMkLst>
      <pc:sldChg chg="add">
        <pc:chgData name="Hamer, Kate" userId="S::u1373652@live.warwick.ac.uk::983edc5c-5397-4379-a9d1-aeb6628a316f" providerId="AD" clId="Web-{E03F1541-B12C-421F-9D09-A26DAFD26647}" dt="2024-03-19T21:09:54.087" v="0"/>
        <pc:sldMkLst>
          <pc:docMk/>
          <pc:sldMk cId="2190164260" sldId="302"/>
        </pc:sldMkLst>
      </pc:sldChg>
      <pc:sldMasterChg chg="addSldLayout">
        <pc:chgData name="Hamer, Kate" userId="S::u1373652@live.warwick.ac.uk::983edc5c-5397-4379-a9d1-aeb6628a316f" providerId="AD" clId="Web-{E03F1541-B12C-421F-9D09-A26DAFD26647}" dt="2024-03-19T21:09:54.087" v="0"/>
        <pc:sldMasterMkLst>
          <pc:docMk/>
          <pc:sldMasterMk cId="2825562269" sldId="2147483648"/>
        </pc:sldMasterMkLst>
        <pc:sldLayoutChg chg="add">
          <pc:chgData name="Hamer, Kate" userId="S::u1373652@live.warwick.ac.uk::983edc5c-5397-4379-a9d1-aeb6628a316f" providerId="AD" clId="Web-{E03F1541-B12C-421F-9D09-A26DAFD26647}" dt="2024-03-19T21:09:54.087" v="0"/>
          <pc:sldLayoutMkLst>
            <pc:docMk/>
            <pc:sldMasterMk cId="2825562269" sldId="2147483648"/>
            <pc:sldLayoutMk cId="1399840373" sldId="2147483689"/>
          </pc:sldLayoutMkLst>
        </pc:sldLayoutChg>
        <pc:sldLayoutChg chg="add">
          <pc:chgData name="Hamer, Kate" userId="S::u1373652@live.warwick.ac.uk::983edc5c-5397-4379-a9d1-aeb6628a316f" providerId="AD" clId="Web-{E03F1541-B12C-421F-9D09-A26DAFD26647}" dt="2024-03-19T21:09:54.087" v="0"/>
          <pc:sldLayoutMkLst>
            <pc:docMk/>
            <pc:sldMasterMk cId="2825562269" sldId="2147483648"/>
            <pc:sldLayoutMk cId="891331099" sldId="2147483690"/>
          </pc:sldLayoutMkLst>
        </pc:sldLayoutChg>
        <pc:sldLayoutChg chg="add">
          <pc:chgData name="Hamer, Kate" userId="S::u1373652@live.warwick.ac.uk::983edc5c-5397-4379-a9d1-aeb6628a316f" providerId="AD" clId="Web-{E03F1541-B12C-421F-9D09-A26DAFD26647}" dt="2024-03-19T21:09:54.087" v="0"/>
          <pc:sldLayoutMkLst>
            <pc:docMk/>
            <pc:sldMasterMk cId="2825562269" sldId="2147483648"/>
            <pc:sldLayoutMk cId="1325928694" sldId="2147483691"/>
          </pc:sldLayoutMkLst>
        </pc:sldLayoutChg>
        <pc:sldLayoutChg chg="add">
          <pc:chgData name="Hamer, Kate" userId="S::u1373652@live.warwick.ac.uk::983edc5c-5397-4379-a9d1-aeb6628a316f" providerId="AD" clId="Web-{E03F1541-B12C-421F-9D09-A26DAFD26647}" dt="2024-03-19T21:09:54.087" v="0"/>
          <pc:sldLayoutMkLst>
            <pc:docMk/>
            <pc:sldMasterMk cId="2825562269" sldId="2147483648"/>
            <pc:sldLayoutMk cId="2848196676" sldId="2147483692"/>
          </pc:sldLayoutMkLst>
        </pc:sldLayoutChg>
        <pc:sldLayoutChg chg="add">
          <pc:chgData name="Hamer, Kate" userId="S::u1373652@live.warwick.ac.uk::983edc5c-5397-4379-a9d1-aeb6628a316f" providerId="AD" clId="Web-{E03F1541-B12C-421F-9D09-A26DAFD26647}" dt="2024-03-19T21:09:54.087" v="0"/>
          <pc:sldLayoutMkLst>
            <pc:docMk/>
            <pc:sldMasterMk cId="2825562269" sldId="2147483648"/>
            <pc:sldLayoutMk cId="3296136756" sldId="2147483693"/>
          </pc:sldLayoutMkLst>
        </pc:sldLayoutChg>
        <pc:sldLayoutChg chg="add">
          <pc:chgData name="Hamer, Kate" userId="S::u1373652@live.warwick.ac.uk::983edc5c-5397-4379-a9d1-aeb6628a316f" providerId="AD" clId="Web-{E03F1541-B12C-421F-9D09-A26DAFD26647}" dt="2024-03-19T21:09:54.087" v="0"/>
          <pc:sldLayoutMkLst>
            <pc:docMk/>
            <pc:sldMasterMk cId="2825562269" sldId="2147483648"/>
            <pc:sldLayoutMk cId="2481913660" sldId="2147483694"/>
          </pc:sldLayoutMkLst>
        </pc:sldLayoutChg>
      </pc:sldMasterChg>
    </pc:docChg>
  </pc:docChgLst>
  <pc:docChgLst>
    <pc:chgData name="Ottewill, Penelope" userId="S::u2073503@live.warwick.ac.uk::36986b66-2578-452d-8074-fe934a0224c9" providerId="AD" clId="Web-{54E58CAD-4143-4535-82C1-CF98BE4938C2}"/>
    <pc:docChg chg="modSld">
      <pc:chgData name="Ottewill, Penelope" userId="S::u2073503@live.warwick.ac.uk::36986b66-2578-452d-8074-fe934a0224c9" providerId="AD" clId="Web-{54E58CAD-4143-4535-82C1-CF98BE4938C2}" dt="2024-03-18T11:21:39.243" v="247" actId="20577"/>
      <pc:docMkLst>
        <pc:docMk/>
      </pc:docMkLst>
      <pc:sldChg chg="modSp">
        <pc:chgData name="Ottewill, Penelope" userId="S::u2073503@live.warwick.ac.uk::36986b66-2578-452d-8074-fe934a0224c9" providerId="AD" clId="Web-{54E58CAD-4143-4535-82C1-CF98BE4938C2}" dt="2024-03-18T11:21:39.243" v="247" actId="20577"/>
        <pc:sldMkLst>
          <pc:docMk/>
          <pc:sldMk cId="361522487" sldId="295"/>
        </pc:sldMkLst>
        <pc:spChg chg="mod">
          <ac:chgData name="Ottewill, Penelope" userId="S::u2073503@live.warwick.ac.uk::36986b66-2578-452d-8074-fe934a0224c9" providerId="AD" clId="Web-{54E58CAD-4143-4535-82C1-CF98BE4938C2}" dt="2024-03-18T11:21:39.243" v="247" actId="20577"/>
          <ac:spMkLst>
            <pc:docMk/>
            <pc:sldMk cId="361522487" sldId="295"/>
            <ac:spMk id="4" creationId="{C5D5334A-1CC7-CAF0-2CE3-983303397E44}"/>
          </ac:spMkLst>
        </pc:spChg>
      </pc:sldChg>
    </pc:docChg>
  </pc:docChgLst>
  <pc:docChgLst>
    <pc:chgData name="Hamer, Kate" userId="S::u1373652@live.warwick.ac.uk::983edc5c-5397-4379-a9d1-aeb6628a316f" providerId="AD" clId="Web-{942E20F1-C723-42A2-878D-3160122B8312}"/>
    <pc:docChg chg="addSld delSld modSld modMainMaster">
      <pc:chgData name="Hamer, Kate" userId="S::u1373652@live.warwick.ac.uk::983edc5c-5397-4379-a9d1-aeb6628a316f" providerId="AD" clId="Web-{942E20F1-C723-42A2-878D-3160122B8312}" dt="2024-03-19T12:24:55.940" v="46"/>
      <pc:docMkLst>
        <pc:docMk/>
      </pc:docMkLst>
      <pc:sldChg chg="del">
        <pc:chgData name="Hamer, Kate" userId="S::u1373652@live.warwick.ac.uk::983edc5c-5397-4379-a9d1-aeb6628a316f" providerId="AD" clId="Web-{942E20F1-C723-42A2-878D-3160122B8312}" dt="2024-03-19T12:15:03.844" v="2"/>
        <pc:sldMkLst>
          <pc:docMk/>
          <pc:sldMk cId="3893247631" sldId="294"/>
        </pc:sldMkLst>
      </pc:sldChg>
      <pc:sldChg chg="modSp">
        <pc:chgData name="Hamer, Kate" userId="S::u1373652@live.warwick.ac.uk::983edc5c-5397-4379-a9d1-aeb6628a316f" providerId="AD" clId="Web-{942E20F1-C723-42A2-878D-3160122B8312}" dt="2024-03-19T12:22:10.384" v="38" actId="20577"/>
        <pc:sldMkLst>
          <pc:docMk/>
          <pc:sldMk cId="361522487" sldId="295"/>
        </pc:sldMkLst>
        <pc:spChg chg="mod">
          <ac:chgData name="Hamer, Kate" userId="S::u1373652@live.warwick.ac.uk::983edc5c-5397-4379-a9d1-aeb6628a316f" providerId="AD" clId="Web-{942E20F1-C723-42A2-878D-3160122B8312}" dt="2024-03-19T12:22:10.384" v="38" actId="20577"/>
          <ac:spMkLst>
            <pc:docMk/>
            <pc:sldMk cId="361522487" sldId="295"/>
            <ac:spMk id="4" creationId="{C5D5334A-1CC7-CAF0-2CE3-983303397E44}"/>
          </ac:spMkLst>
        </pc:spChg>
      </pc:sldChg>
      <pc:sldChg chg="modSp add">
        <pc:chgData name="Hamer, Kate" userId="S::u1373652@live.warwick.ac.uk::983edc5c-5397-4379-a9d1-aeb6628a316f" providerId="AD" clId="Web-{942E20F1-C723-42A2-878D-3160122B8312}" dt="2024-03-19T12:15:22.846" v="10" actId="20577"/>
        <pc:sldMkLst>
          <pc:docMk/>
          <pc:sldMk cId="4177382646" sldId="296"/>
        </pc:sldMkLst>
        <pc:spChg chg="mod">
          <ac:chgData name="Hamer, Kate" userId="S::u1373652@live.warwick.ac.uk::983edc5c-5397-4379-a9d1-aeb6628a316f" providerId="AD" clId="Web-{942E20F1-C723-42A2-878D-3160122B8312}" dt="2024-03-19T12:15:22.846" v="10" actId="20577"/>
          <ac:spMkLst>
            <pc:docMk/>
            <pc:sldMk cId="4177382646" sldId="296"/>
            <ac:spMk id="2" creationId="{A222C47C-2F49-FD51-11BD-B087E1A9E927}"/>
          </ac:spMkLst>
        </pc:spChg>
      </pc:sldChg>
      <pc:sldChg chg="modSp add del">
        <pc:chgData name="Hamer, Kate" userId="S::u1373652@live.warwick.ac.uk::983edc5c-5397-4379-a9d1-aeb6628a316f" providerId="AD" clId="Web-{942E20F1-C723-42A2-878D-3160122B8312}" dt="2024-03-19T12:24:55.940" v="46"/>
        <pc:sldMkLst>
          <pc:docMk/>
          <pc:sldMk cId="864529236" sldId="297"/>
        </pc:sldMkLst>
        <pc:spChg chg="mod">
          <ac:chgData name="Hamer, Kate" userId="S::u1373652@live.warwick.ac.uk::983edc5c-5397-4379-a9d1-aeb6628a316f" providerId="AD" clId="Web-{942E20F1-C723-42A2-878D-3160122B8312}" dt="2024-03-19T12:15:36.034" v="19" actId="20577"/>
          <ac:spMkLst>
            <pc:docMk/>
            <pc:sldMk cId="864529236" sldId="297"/>
            <ac:spMk id="2" creationId="{A222C47C-2F49-FD51-11BD-B087E1A9E927}"/>
          </ac:spMkLst>
        </pc:spChg>
      </pc:sldChg>
      <pc:sldChg chg="add">
        <pc:chgData name="Hamer, Kate" userId="S::u1373652@live.warwick.ac.uk::983edc5c-5397-4379-a9d1-aeb6628a316f" providerId="AD" clId="Web-{942E20F1-C723-42A2-878D-3160122B8312}" dt="2024-03-19T12:24:46.846" v="45"/>
        <pc:sldMkLst>
          <pc:docMk/>
          <pc:sldMk cId="1880298161" sldId="298"/>
        </pc:sldMkLst>
      </pc:sldChg>
      <pc:sldChg chg="modSp add del replId">
        <pc:chgData name="Hamer, Kate" userId="S::u1373652@live.warwick.ac.uk::983edc5c-5397-4379-a9d1-aeb6628a316f" providerId="AD" clId="Web-{942E20F1-C723-42A2-878D-3160122B8312}" dt="2024-03-19T12:22:29.198" v="44"/>
        <pc:sldMkLst>
          <pc:docMk/>
          <pc:sldMk cId="3215870371" sldId="298"/>
        </pc:sldMkLst>
        <pc:spChg chg="mod">
          <ac:chgData name="Hamer, Kate" userId="S::u1373652@live.warwick.ac.uk::983edc5c-5397-4379-a9d1-aeb6628a316f" providerId="AD" clId="Web-{942E20F1-C723-42A2-878D-3160122B8312}" dt="2024-03-19T12:22:26.682" v="43" actId="20577"/>
          <ac:spMkLst>
            <pc:docMk/>
            <pc:sldMk cId="3215870371" sldId="298"/>
            <ac:spMk id="4" creationId="{C5D5334A-1CC7-CAF0-2CE3-983303397E44}"/>
          </ac:spMkLst>
        </pc:spChg>
      </pc:sldChg>
      <pc:sldMasterChg chg="addSldLayout modSldLayout">
        <pc:chgData name="Hamer, Kate" userId="S::u1373652@live.warwick.ac.uk::983edc5c-5397-4379-a9d1-aeb6628a316f" providerId="AD" clId="Web-{942E20F1-C723-42A2-878D-3160122B8312}" dt="2024-03-19T12:24:46.846" v="45"/>
        <pc:sldMasterMkLst>
          <pc:docMk/>
          <pc:sldMasterMk cId="2825562269" sldId="2147483648"/>
        </pc:sldMasterMkLst>
        <pc:sldLayoutChg chg="add">
          <pc:chgData name="Hamer, Kate" userId="S::u1373652@live.warwick.ac.uk::983edc5c-5397-4379-a9d1-aeb6628a316f" providerId="AD" clId="Web-{942E20F1-C723-42A2-878D-3160122B8312}" dt="2024-03-19T12:24:46.846" v="45"/>
          <pc:sldLayoutMkLst>
            <pc:docMk/>
            <pc:sldMasterMk cId="2825562269" sldId="2147483648"/>
            <pc:sldLayoutMk cId="1973149502" sldId="2147483678"/>
          </pc:sldLayoutMkLst>
        </pc:sldLayoutChg>
        <pc:sldLayoutChg chg="add">
          <pc:chgData name="Hamer, Kate" userId="S::u1373652@live.warwick.ac.uk::983edc5c-5397-4379-a9d1-aeb6628a316f" providerId="AD" clId="Web-{942E20F1-C723-42A2-878D-3160122B8312}" dt="2024-03-19T12:24:46.846" v="45"/>
          <pc:sldLayoutMkLst>
            <pc:docMk/>
            <pc:sldMasterMk cId="2825562269" sldId="2147483648"/>
            <pc:sldLayoutMk cId="1808699091" sldId="2147483679"/>
          </pc:sldLayoutMkLst>
        </pc:sldLayoutChg>
        <pc:sldLayoutChg chg="add">
          <pc:chgData name="Hamer, Kate" userId="S::u1373652@live.warwick.ac.uk::983edc5c-5397-4379-a9d1-aeb6628a316f" providerId="AD" clId="Web-{942E20F1-C723-42A2-878D-3160122B8312}" dt="2024-03-19T12:24:46.846" v="45"/>
          <pc:sldLayoutMkLst>
            <pc:docMk/>
            <pc:sldMasterMk cId="2825562269" sldId="2147483648"/>
            <pc:sldLayoutMk cId="3002413503" sldId="2147483680"/>
          </pc:sldLayoutMkLst>
        </pc:sldLayoutChg>
        <pc:sldLayoutChg chg="add replId">
          <pc:chgData name="Hamer, Kate" userId="S::u1373652@live.warwick.ac.uk::983edc5c-5397-4379-a9d1-aeb6628a316f" providerId="AD" clId="Web-{942E20F1-C723-42A2-878D-3160122B8312}" dt="2024-03-19T12:24:46.846" v="45"/>
          <pc:sldLayoutMkLst>
            <pc:docMk/>
            <pc:sldMasterMk cId="2825562269" sldId="2147483648"/>
            <pc:sldLayoutMk cId="889561578" sldId="2147483681"/>
          </pc:sldLayoutMkLst>
        </pc:sldLayoutChg>
        <pc:sldLayoutChg chg="add replId">
          <pc:chgData name="Hamer, Kate" userId="S::u1373652@live.warwick.ac.uk::983edc5c-5397-4379-a9d1-aeb6628a316f" providerId="AD" clId="Web-{942E20F1-C723-42A2-878D-3160122B8312}" dt="2024-03-19T12:24:46.846" v="45"/>
          <pc:sldLayoutMkLst>
            <pc:docMk/>
            <pc:sldMasterMk cId="2825562269" sldId="2147483648"/>
            <pc:sldLayoutMk cId="889561578" sldId="2147483682"/>
          </pc:sldLayoutMkLst>
        </pc:sldLayoutChg>
      </pc:sldMasterChg>
    </pc:docChg>
  </pc:docChgLst>
  <pc:docChgLst>
    <pc:chgData name="Hamer, Kate" userId="S::u1373652@live.warwick.ac.uk::983edc5c-5397-4379-a9d1-aeb6628a316f" providerId="AD" clId="Web-{F80F761B-E62B-437C-AC44-078B125FDEB7}"/>
    <pc:docChg chg="addSld sldOrd modMainMaster">
      <pc:chgData name="Hamer, Kate" userId="S::u1373652@live.warwick.ac.uk::983edc5c-5397-4379-a9d1-aeb6628a316f" providerId="AD" clId="Web-{F80F761B-E62B-437C-AC44-078B125FDEB7}" dt="2024-03-19T20:58:54.731" v="1"/>
      <pc:docMkLst>
        <pc:docMk/>
      </pc:docMkLst>
      <pc:sldChg chg="add ord">
        <pc:chgData name="Hamer, Kate" userId="S::u1373652@live.warwick.ac.uk::983edc5c-5397-4379-a9d1-aeb6628a316f" providerId="AD" clId="Web-{F80F761B-E62B-437C-AC44-078B125FDEB7}" dt="2024-03-19T20:58:54.731" v="1"/>
        <pc:sldMkLst>
          <pc:docMk/>
          <pc:sldMk cId="243357397" sldId="300"/>
        </pc:sldMkLst>
      </pc:sldChg>
      <pc:sldMasterChg chg="addSldLayout modSldLayout">
        <pc:chgData name="Hamer, Kate" userId="S::u1373652@live.warwick.ac.uk::983edc5c-5397-4379-a9d1-aeb6628a316f" providerId="AD" clId="Web-{F80F761B-E62B-437C-AC44-078B125FDEB7}" dt="2024-03-19T20:58:49.747" v="0"/>
        <pc:sldMasterMkLst>
          <pc:docMk/>
          <pc:sldMasterMk cId="2825562269" sldId="2147483648"/>
        </pc:sldMasterMkLst>
        <pc:sldLayoutChg chg="add">
          <pc:chgData name="Hamer, Kate" userId="S::u1373652@live.warwick.ac.uk::983edc5c-5397-4379-a9d1-aeb6628a316f" providerId="AD" clId="Web-{F80F761B-E62B-437C-AC44-078B125FDEB7}" dt="2024-03-19T20:58:49.747" v="0"/>
          <pc:sldLayoutMkLst>
            <pc:docMk/>
            <pc:sldMasterMk cId="2825562269" sldId="2147483648"/>
            <pc:sldLayoutMk cId="1399840373" sldId="2147483672"/>
          </pc:sldLayoutMkLst>
        </pc:sldLayoutChg>
        <pc:sldLayoutChg chg="add">
          <pc:chgData name="Hamer, Kate" userId="S::u1373652@live.warwick.ac.uk::983edc5c-5397-4379-a9d1-aeb6628a316f" providerId="AD" clId="Web-{F80F761B-E62B-437C-AC44-078B125FDEB7}" dt="2024-03-19T20:58:49.747" v="0"/>
          <pc:sldLayoutMkLst>
            <pc:docMk/>
            <pc:sldMasterMk cId="2825562269" sldId="2147483648"/>
            <pc:sldLayoutMk cId="891331099" sldId="2147483673"/>
          </pc:sldLayoutMkLst>
        </pc:sldLayoutChg>
        <pc:sldLayoutChg chg="add">
          <pc:chgData name="Hamer, Kate" userId="S::u1373652@live.warwick.ac.uk::983edc5c-5397-4379-a9d1-aeb6628a316f" providerId="AD" clId="Web-{F80F761B-E62B-437C-AC44-078B125FDEB7}" dt="2024-03-19T20:58:49.747" v="0"/>
          <pc:sldLayoutMkLst>
            <pc:docMk/>
            <pc:sldMasterMk cId="2825562269" sldId="2147483648"/>
            <pc:sldLayoutMk cId="1325928694" sldId="2147483674"/>
          </pc:sldLayoutMkLst>
        </pc:sldLayoutChg>
        <pc:sldLayoutChg chg="add">
          <pc:chgData name="Hamer, Kate" userId="S::u1373652@live.warwick.ac.uk::983edc5c-5397-4379-a9d1-aeb6628a316f" providerId="AD" clId="Web-{F80F761B-E62B-437C-AC44-078B125FDEB7}" dt="2024-03-19T20:58:49.747" v="0"/>
          <pc:sldLayoutMkLst>
            <pc:docMk/>
            <pc:sldMasterMk cId="2825562269" sldId="2147483648"/>
            <pc:sldLayoutMk cId="2848196676" sldId="2147483675"/>
          </pc:sldLayoutMkLst>
        </pc:sldLayoutChg>
        <pc:sldLayoutChg chg="add">
          <pc:chgData name="Hamer, Kate" userId="S::u1373652@live.warwick.ac.uk::983edc5c-5397-4379-a9d1-aeb6628a316f" providerId="AD" clId="Web-{F80F761B-E62B-437C-AC44-078B125FDEB7}" dt="2024-03-19T20:58:49.747" v="0"/>
          <pc:sldLayoutMkLst>
            <pc:docMk/>
            <pc:sldMasterMk cId="2825562269" sldId="2147483648"/>
            <pc:sldLayoutMk cId="3296136756" sldId="2147483676"/>
          </pc:sldLayoutMkLst>
        </pc:sldLayoutChg>
        <pc:sldLayoutChg chg="add">
          <pc:chgData name="Hamer, Kate" userId="S::u1373652@live.warwick.ac.uk::983edc5c-5397-4379-a9d1-aeb6628a316f" providerId="AD" clId="Web-{F80F761B-E62B-437C-AC44-078B125FDEB7}" dt="2024-03-19T20:58:49.747" v="0"/>
          <pc:sldLayoutMkLst>
            <pc:docMk/>
            <pc:sldMasterMk cId="2825562269" sldId="2147483648"/>
            <pc:sldLayoutMk cId="2481913660" sldId="2147483677"/>
          </pc:sldLayoutMkLst>
        </pc:sldLayoutChg>
        <pc:sldLayoutChg chg="replId">
          <pc:chgData name="Hamer, Kate" userId="S::u1373652@live.warwick.ac.uk::983edc5c-5397-4379-a9d1-aeb6628a316f" providerId="AD" clId="Web-{F80F761B-E62B-437C-AC44-078B125FDEB7}" dt="2024-03-19T20:58:49.747" v="0"/>
          <pc:sldLayoutMkLst>
            <pc:docMk/>
            <pc:sldMasterMk cId="2825562269" sldId="2147483648"/>
            <pc:sldLayoutMk cId="1973149502" sldId="2147483678"/>
          </pc:sldLayoutMkLst>
        </pc:sldLayoutChg>
        <pc:sldLayoutChg chg="replId">
          <pc:chgData name="Hamer, Kate" userId="S::u1373652@live.warwick.ac.uk::983edc5c-5397-4379-a9d1-aeb6628a316f" providerId="AD" clId="Web-{F80F761B-E62B-437C-AC44-078B125FDEB7}" dt="2024-03-19T20:58:49.747" v="0"/>
          <pc:sldLayoutMkLst>
            <pc:docMk/>
            <pc:sldMasterMk cId="2825562269" sldId="2147483648"/>
            <pc:sldLayoutMk cId="1808699091" sldId="2147483679"/>
          </pc:sldLayoutMkLst>
        </pc:sldLayoutChg>
        <pc:sldLayoutChg chg="replId">
          <pc:chgData name="Hamer, Kate" userId="S::u1373652@live.warwick.ac.uk::983edc5c-5397-4379-a9d1-aeb6628a316f" providerId="AD" clId="Web-{F80F761B-E62B-437C-AC44-078B125FDEB7}" dt="2024-03-19T20:58:49.747" v="0"/>
          <pc:sldLayoutMkLst>
            <pc:docMk/>
            <pc:sldMasterMk cId="2825562269" sldId="2147483648"/>
            <pc:sldLayoutMk cId="3002413503" sldId="2147483680"/>
          </pc:sldLayoutMkLst>
        </pc:sldLayoutChg>
        <pc:sldLayoutChg chg="replId">
          <pc:chgData name="Hamer, Kate" userId="S::u1373652@live.warwick.ac.uk::983edc5c-5397-4379-a9d1-aeb6628a316f" providerId="AD" clId="Web-{F80F761B-E62B-437C-AC44-078B125FDEB7}" dt="2024-03-19T20:58:49.747" v="0"/>
          <pc:sldLayoutMkLst>
            <pc:docMk/>
            <pc:sldMasterMk cId="2825562269" sldId="2147483648"/>
            <pc:sldLayoutMk cId="889561578" sldId="2147483681"/>
          </pc:sldLayoutMkLst>
        </pc:sldLayoutChg>
        <pc:sldLayoutChg chg="replId">
          <pc:chgData name="Hamer, Kate" userId="S::u1373652@live.warwick.ac.uk::983edc5c-5397-4379-a9d1-aeb6628a316f" providerId="AD" clId="Web-{F80F761B-E62B-437C-AC44-078B125FDEB7}" dt="2024-03-19T20:58:49.747" v="0"/>
          <pc:sldLayoutMkLst>
            <pc:docMk/>
            <pc:sldMasterMk cId="2825562269" sldId="2147483648"/>
            <pc:sldLayoutMk cId="889561578" sldId="2147483682"/>
          </pc:sldLayoutMkLst>
        </pc:sldLayoutChg>
      </pc:sldMasterChg>
    </pc:docChg>
  </pc:docChgLst>
</pc:chgInfo>
</file>

<file path=ppt/diagrams/_rels/data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svg"/><Relationship Id="rId1" Type="http://schemas.openxmlformats.org/officeDocument/2006/relationships/image" Target="../media/image7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svg"/><Relationship Id="rId1" Type="http://schemas.openxmlformats.org/officeDocument/2006/relationships/image" Target="../media/image7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FB1783-021A-5D4D-94A2-A903029299C5}" type="doc">
      <dgm:prSet loTypeId="urn:microsoft.com/office/officeart/2005/8/layout/process2" loCatId="" qsTypeId="urn:microsoft.com/office/officeart/2005/8/quickstyle/simple1" qsCatId="simple" csTypeId="urn:microsoft.com/office/officeart/2005/8/colors/accent1_2" csCatId="accent1" phldr="1"/>
      <dgm:spPr/>
    </dgm:pt>
    <dgm:pt modelId="{B4952E7B-D3F3-5540-A96E-459B48863463}">
      <dgm:prSet phldrT="[Text]" custT="1"/>
      <dgm:spPr/>
      <dgm:t>
        <a:bodyPr/>
        <a:lstStyle/>
        <a:p>
          <a:r>
            <a:rPr lang="en-US" sz="1800"/>
            <a:t>Route 1 for new GM</a:t>
          </a:r>
        </a:p>
      </dgm:t>
    </dgm:pt>
    <dgm:pt modelId="{EEBD75AE-1C9B-7443-B900-4EAB76DB7013}" type="parTrans" cxnId="{1896C814-3CF7-2343-97DD-05F9D00F3741}">
      <dgm:prSet/>
      <dgm:spPr/>
      <dgm:t>
        <a:bodyPr/>
        <a:lstStyle/>
        <a:p>
          <a:endParaRPr lang="en-GB"/>
        </a:p>
      </dgm:t>
    </dgm:pt>
    <dgm:pt modelId="{67AF7487-1DA3-C042-AA33-EC03101B07A5}" type="sibTrans" cxnId="{1896C814-3CF7-2343-97DD-05F9D00F3741}">
      <dgm:prSet/>
      <dgm:spPr/>
      <dgm:t>
        <a:bodyPr/>
        <a:lstStyle/>
        <a:p>
          <a:endParaRPr lang="en-GB"/>
        </a:p>
      </dgm:t>
    </dgm:pt>
    <dgm:pt modelId="{87ED7FEE-21FD-2D40-97B8-9ECCB0A3B5C6}">
      <dgm:prSet phldrT="[Text]" custT="1"/>
      <dgm:spPr/>
      <dgm:t>
        <a:bodyPr/>
        <a:lstStyle/>
        <a:p>
          <a:r>
            <a:rPr lang="en-GB" sz="1800"/>
            <a:t>Tier 1 (7 </a:t>
          </a:r>
          <a:r>
            <a:rPr lang="en-GB" sz="1800" err="1"/>
            <a:t>asynch</a:t>
          </a:r>
          <a:r>
            <a:rPr lang="en-GB" sz="1800"/>
            <a:t> units)</a:t>
          </a:r>
        </a:p>
      </dgm:t>
    </dgm:pt>
    <dgm:pt modelId="{9EF59ED8-C806-8F40-8DA9-710137DF95B2}" type="parTrans" cxnId="{D7DA8CD5-B595-FD4D-B151-C0C7E14B0AA0}">
      <dgm:prSet/>
      <dgm:spPr/>
      <dgm:t>
        <a:bodyPr/>
        <a:lstStyle/>
        <a:p>
          <a:endParaRPr lang="en-GB"/>
        </a:p>
      </dgm:t>
    </dgm:pt>
    <dgm:pt modelId="{2AD25DC6-D8D3-9D45-BAC8-DA08B34EE0F9}" type="sibTrans" cxnId="{D7DA8CD5-B595-FD4D-B151-C0C7E14B0AA0}">
      <dgm:prSet/>
      <dgm:spPr/>
      <dgm:t>
        <a:bodyPr/>
        <a:lstStyle/>
        <a:p>
          <a:endParaRPr lang="en-GB"/>
        </a:p>
      </dgm:t>
    </dgm:pt>
    <dgm:pt modelId="{4B5CA3FD-A72B-8C43-AA63-906377523987}">
      <dgm:prSet phldrT="[Text]" custT="1"/>
      <dgm:spPr/>
      <dgm:t>
        <a:bodyPr/>
        <a:lstStyle/>
        <a:p>
          <a:r>
            <a:rPr lang="en-GB" sz="1800"/>
            <a:t>Tier 2</a:t>
          </a:r>
        </a:p>
        <a:p>
          <a:r>
            <a:rPr lang="en-GB" sz="1800"/>
            <a:t>Phase / Subject focus</a:t>
          </a:r>
        </a:p>
      </dgm:t>
    </dgm:pt>
    <dgm:pt modelId="{46FBF838-27F2-984C-A3FF-D543864E2755}" type="parTrans" cxnId="{AB7C3E79-A9AF-6448-9427-4B5AEB817FDA}">
      <dgm:prSet/>
      <dgm:spPr/>
      <dgm:t>
        <a:bodyPr/>
        <a:lstStyle/>
        <a:p>
          <a:endParaRPr lang="en-GB"/>
        </a:p>
      </dgm:t>
    </dgm:pt>
    <dgm:pt modelId="{3186FF7C-2FFF-1443-8329-E8AF75EC2DD4}" type="sibTrans" cxnId="{AB7C3E79-A9AF-6448-9427-4B5AEB817FDA}">
      <dgm:prSet/>
      <dgm:spPr/>
      <dgm:t>
        <a:bodyPr/>
        <a:lstStyle/>
        <a:p>
          <a:endParaRPr lang="en-GB"/>
        </a:p>
      </dgm:t>
    </dgm:pt>
    <dgm:pt modelId="{8DDD6C4B-7ACC-BF40-BE58-CB236706447C}">
      <dgm:prSet custT="1"/>
      <dgm:spPr/>
      <dgm:t>
        <a:bodyPr/>
        <a:lstStyle/>
        <a:p>
          <a:r>
            <a:rPr lang="en-GB" sz="1800"/>
            <a:t>Tier 3</a:t>
          </a:r>
        </a:p>
        <a:p>
          <a:r>
            <a:rPr lang="en-GB" sz="1800"/>
            <a:t>Subject CoP</a:t>
          </a:r>
        </a:p>
        <a:p>
          <a:r>
            <a:rPr lang="en-GB" sz="1800"/>
            <a:t>Self-directed options</a:t>
          </a:r>
        </a:p>
      </dgm:t>
    </dgm:pt>
    <dgm:pt modelId="{D7CF4A7F-FF4A-9A40-A944-B0AAF04DACA0}" type="parTrans" cxnId="{949E8A60-939E-9A45-BC78-72657E821CF9}">
      <dgm:prSet/>
      <dgm:spPr/>
      <dgm:t>
        <a:bodyPr/>
        <a:lstStyle/>
        <a:p>
          <a:endParaRPr lang="en-GB"/>
        </a:p>
      </dgm:t>
    </dgm:pt>
    <dgm:pt modelId="{9D5B6C12-F81A-F34E-9509-67B7F02F84E2}" type="sibTrans" cxnId="{949E8A60-939E-9A45-BC78-72657E821CF9}">
      <dgm:prSet/>
      <dgm:spPr/>
      <dgm:t>
        <a:bodyPr/>
        <a:lstStyle/>
        <a:p>
          <a:endParaRPr lang="en-GB"/>
        </a:p>
      </dgm:t>
    </dgm:pt>
    <dgm:pt modelId="{608C7CE2-150A-1B4C-9A00-C4177018B460}">
      <dgm:prSet custT="1"/>
      <dgm:spPr/>
      <dgm:t>
        <a:bodyPr/>
        <a:lstStyle/>
        <a:p>
          <a:r>
            <a:rPr lang="en-GB" sz="1800"/>
            <a:t>Welcome session and self-evaluation </a:t>
          </a:r>
        </a:p>
      </dgm:t>
    </dgm:pt>
    <dgm:pt modelId="{D3EE1370-8BC0-9949-A22F-B00D29FB059C}" type="parTrans" cxnId="{905619AC-71D8-E349-8A34-CB76446883E2}">
      <dgm:prSet/>
      <dgm:spPr/>
      <dgm:t>
        <a:bodyPr/>
        <a:lstStyle/>
        <a:p>
          <a:endParaRPr lang="en-GB"/>
        </a:p>
      </dgm:t>
    </dgm:pt>
    <dgm:pt modelId="{36FB4F2C-D5F1-144E-AC12-E7617857E989}" type="sibTrans" cxnId="{905619AC-71D8-E349-8A34-CB76446883E2}">
      <dgm:prSet/>
      <dgm:spPr/>
      <dgm:t>
        <a:bodyPr/>
        <a:lstStyle/>
        <a:p>
          <a:endParaRPr lang="en-GB"/>
        </a:p>
      </dgm:t>
    </dgm:pt>
    <dgm:pt modelId="{366564B5-8FD0-1C4B-9D5F-B838D5B071AF}" type="pres">
      <dgm:prSet presAssocID="{84FB1783-021A-5D4D-94A2-A903029299C5}" presName="linearFlow" presStyleCnt="0">
        <dgm:presLayoutVars>
          <dgm:resizeHandles val="exact"/>
        </dgm:presLayoutVars>
      </dgm:prSet>
      <dgm:spPr/>
    </dgm:pt>
    <dgm:pt modelId="{4F5AFE01-848D-9843-A317-3803F9717A7F}" type="pres">
      <dgm:prSet presAssocID="{B4952E7B-D3F3-5540-A96E-459B48863463}" presName="node" presStyleLbl="node1" presStyleIdx="0" presStyleCnt="5" custScaleX="133796" custScaleY="112376" custLinFactNeighborX="2825" custLinFactNeighborY="-1877">
        <dgm:presLayoutVars>
          <dgm:bulletEnabled val="1"/>
        </dgm:presLayoutVars>
      </dgm:prSet>
      <dgm:spPr/>
    </dgm:pt>
    <dgm:pt modelId="{343705A9-1256-DE4E-ACCD-3F79047926E1}" type="pres">
      <dgm:prSet presAssocID="{67AF7487-1DA3-C042-AA33-EC03101B07A5}" presName="sibTrans" presStyleLbl="sibTrans2D1" presStyleIdx="0" presStyleCnt="4"/>
      <dgm:spPr/>
    </dgm:pt>
    <dgm:pt modelId="{D574E502-6172-9B4B-8D36-73FC1C56FAA7}" type="pres">
      <dgm:prSet presAssocID="{67AF7487-1DA3-C042-AA33-EC03101B07A5}" presName="connectorText" presStyleLbl="sibTrans2D1" presStyleIdx="0" presStyleCnt="4"/>
      <dgm:spPr/>
    </dgm:pt>
    <dgm:pt modelId="{0E1DFFC0-24E8-DC4D-BB3E-969F89EE5A22}" type="pres">
      <dgm:prSet presAssocID="{608C7CE2-150A-1B4C-9A00-C4177018B460}" presName="node" presStyleLbl="node1" presStyleIdx="1" presStyleCnt="5" custScaleX="132097" custLinFactNeighborX="1976">
        <dgm:presLayoutVars>
          <dgm:bulletEnabled val="1"/>
        </dgm:presLayoutVars>
      </dgm:prSet>
      <dgm:spPr/>
    </dgm:pt>
    <dgm:pt modelId="{C37111E4-209C-E541-A737-09B918FF844E}" type="pres">
      <dgm:prSet presAssocID="{36FB4F2C-D5F1-144E-AC12-E7617857E989}" presName="sibTrans" presStyleLbl="sibTrans2D1" presStyleIdx="1" presStyleCnt="4"/>
      <dgm:spPr/>
    </dgm:pt>
    <dgm:pt modelId="{D3EA4C97-7F9D-A841-8517-DB303FD3E186}" type="pres">
      <dgm:prSet presAssocID="{36FB4F2C-D5F1-144E-AC12-E7617857E989}" presName="connectorText" presStyleLbl="sibTrans2D1" presStyleIdx="1" presStyleCnt="4"/>
      <dgm:spPr/>
    </dgm:pt>
    <dgm:pt modelId="{330EB95C-6B6D-5641-838D-76EE2921F5EA}" type="pres">
      <dgm:prSet presAssocID="{87ED7FEE-21FD-2D40-97B8-9ECCB0A3B5C6}" presName="node" presStyleLbl="node1" presStyleIdx="2" presStyleCnt="5" custScaleX="136523" custLinFactNeighborX="1976" custLinFactNeighborY="-6279">
        <dgm:presLayoutVars>
          <dgm:bulletEnabled val="1"/>
        </dgm:presLayoutVars>
      </dgm:prSet>
      <dgm:spPr/>
    </dgm:pt>
    <dgm:pt modelId="{B3669B23-DD15-304F-84BB-A3739DE3E766}" type="pres">
      <dgm:prSet presAssocID="{2AD25DC6-D8D3-9D45-BAC8-DA08B34EE0F9}" presName="sibTrans" presStyleLbl="sibTrans2D1" presStyleIdx="2" presStyleCnt="4"/>
      <dgm:spPr/>
    </dgm:pt>
    <dgm:pt modelId="{CA491733-F081-D04A-8F97-B2F884010ED3}" type="pres">
      <dgm:prSet presAssocID="{2AD25DC6-D8D3-9D45-BAC8-DA08B34EE0F9}" presName="connectorText" presStyleLbl="sibTrans2D1" presStyleIdx="2" presStyleCnt="4"/>
      <dgm:spPr/>
    </dgm:pt>
    <dgm:pt modelId="{76878718-6122-EB4A-8C78-F0919ADE5248}" type="pres">
      <dgm:prSet presAssocID="{4B5CA3FD-A72B-8C43-AA63-906377523987}" presName="node" presStyleLbl="node1" presStyleIdx="3" presStyleCnt="5" custScaleX="130009">
        <dgm:presLayoutVars>
          <dgm:bulletEnabled val="1"/>
        </dgm:presLayoutVars>
      </dgm:prSet>
      <dgm:spPr/>
    </dgm:pt>
    <dgm:pt modelId="{9D055A82-3E47-CD49-B5DC-6E2C14EF5A22}" type="pres">
      <dgm:prSet presAssocID="{3186FF7C-2FFF-1443-8329-E8AF75EC2DD4}" presName="sibTrans" presStyleLbl="sibTrans2D1" presStyleIdx="3" presStyleCnt="4"/>
      <dgm:spPr/>
    </dgm:pt>
    <dgm:pt modelId="{86466CB0-425D-1D4E-9A54-278610691D4B}" type="pres">
      <dgm:prSet presAssocID="{3186FF7C-2FFF-1443-8329-E8AF75EC2DD4}" presName="connectorText" presStyleLbl="sibTrans2D1" presStyleIdx="3" presStyleCnt="4"/>
      <dgm:spPr/>
    </dgm:pt>
    <dgm:pt modelId="{F63ECEB7-9C72-3243-8E87-FE07F7230853}" type="pres">
      <dgm:prSet presAssocID="{8DDD6C4B-7ACC-BF40-BE58-CB236706447C}" presName="node" presStyleLbl="node1" presStyleIdx="4" presStyleCnt="5" custScaleX="128145" custScaleY="152985">
        <dgm:presLayoutVars>
          <dgm:bulletEnabled val="1"/>
        </dgm:presLayoutVars>
      </dgm:prSet>
      <dgm:spPr/>
    </dgm:pt>
  </dgm:ptLst>
  <dgm:cxnLst>
    <dgm:cxn modelId="{1896C814-3CF7-2343-97DD-05F9D00F3741}" srcId="{84FB1783-021A-5D4D-94A2-A903029299C5}" destId="{B4952E7B-D3F3-5540-A96E-459B48863463}" srcOrd="0" destOrd="0" parTransId="{EEBD75AE-1C9B-7443-B900-4EAB76DB7013}" sibTransId="{67AF7487-1DA3-C042-AA33-EC03101B07A5}"/>
    <dgm:cxn modelId="{949E8A60-939E-9A45-BC78-72657E821CF9}" srcId="{84FB1783-021A-5D4D-94A2-A903029299C5}" destId="{8DDD6C4B-7ACC-BF40-BE58-CB236706447C}" srcOrd="4" destOrd="0" parTransId="{D7CF4A7F-FF4A-9A40-A944-B0AAF04DACA0}" sibTransId="{9D5B6C12-F81A-F34E-9509-67B7F02F84E2}"/>
    <dgm:cxn modelId="{2AAC9E49-A05C-C84B-BBF6-E0C37A09D160}" type="presOf" srcId="{2AD25DC6-D8D3-9D45-BAC8-DA08B34EE0F9}" destId="{B3669B23-DD15-304F-84BB-A3739DE3E766}" srcOrd="0" destOrd="0" presId="urn:microsoft.com/office/officeart/2005/8/layout/process2"/>
    <dgm:cxn modelId="{3AA9274D-A0B4-F841-95DA-70B8E6F13053}" type="presOf" srcId="{8DDD6C4B-7ACC-BF40-BE58-CB236706447C}" destId="{F63ECEB7-9C72-3243-8E87-FE07F7230853}" srcOrd="0" destOrd="0" presId="urn:microsoft.com/office/officeart/2005/8/layout/process2"/>
    <dgm:cxn modelId="{43557B52-F5E5-E840-8F04-B91869F0E2B3}" type="presOf" srcId="{3186FF7C-2FFF-1443-8329-E8AF75EC2DD4}" destId="{9D055A82-3E47-CD49-B5DC-6E2C14EF5A22}" srcOrd="0" destOrd="0" presId="urn:microsoft.com/office/officeart/2005/8/layout/process2"/>
    <dgm:cxn modelId="{AB7C3E79-A9AF-6448-9427-4B5AEB817FDA}" srcId="{84FB1783-021A-5D4D-94A2-A903029299C5}" destId="{4B5CA3FD-A72B-8C43-AA63-906377523987}" srcOrd="3" destOrd="0" parTransId="{46FBF838-27F2-984C-A3FF-D543864E2755}" sibTransId="{3186FF7C-2FFF-1443-8329-E8AF75EC2DD4}"/>
    <dgm:cxn modelId="{B7F30583-45A3-0248-8150-6F26A30DA674}" type="presOf" srcId="{67AF7487-1DA3-C042-AA33-EC03101B07A5}" destId="{D574E502-6172-9B4B-8D36-73FC1C56FAA7}" srcOrd="1" destOrd="0" presId="urn:microsoft.com/office/officeart/2005/8/layout/process2"/>
    <dgm:cxn modelId="{FC8F3285-E2BA-1F45-B5C6-3B66AB9D16E4}" type="presOf" srcId="{84FB1783-021A-5D4D-94A2-A903029299C5}" destId="{366564B5-8FD0-1C4B-9D5F-B838D5B071AF}" srcOrd="0" destOrd="0" presId="urn:microsoft.com/office/officeart/2005/8/layout/process2"/>
    <dgm:cxn modelId="{151C258D-DDDB-3843-88B3-DFE169BDECA0}" type="presOf" srcId="{87ED7FEE-21FD-2D40-97B8-9ECCB0A3B5C6}" destId="{330EB95C-6B6D-5641-838D-76EE2921F5EA}" srcOrd="0" destOrd="0" presId="urn:microsoft.com/office/officeart/2005/8/layout/process2"/>
    <dgm:cxn modelId="{2A69EAAB-549B-5747-83ED-55319A7F7BA7}" type="presOf" srcId="{2AD25DC6-D8D3-9D45-BAC8-DA08B34EE0F9}" destId="{CA491733-F081-D04A-8F97-B2F884010ED3}" srcOrd="1" destOrd="0" presId="urn:microsoft.com/office/officeart/2005/8/layout/process2"/>
    <dgm:cxn modelId="{905619AC-71D8-E349-8A34-CB76446883E2}" srcId="{84FB1783-021A-5D4D-94A2-A903029299C5}" destId="{608C7CE2-150A-1B4C-9A00-C4177018B460}" srcOrd="1" destOrd="0" parTransId="{D3EE1370-8BC0-9949-A22F-B00D29FB059C}" sibTransId="{36FB4F2C-D5F1-144E-AC12-E7617857E989}"/>
    <dgm:cxn modelId="{0A60D0B9-EF04-7348-8CA8-11DAAE763F47}" type="presOf" srcId="{36FB4F2C-D5F1-144E-AC12-E7617857E989}" destId="{D3EA4C97-7F9D-A841-8517-DB303FD3E186}" srcOrd="1" destOrd="0" presId="urn:microsoft.com/office/officeart/2005/8/layout/process2"/>
    <dgm:cxn modelId="{673B9FC9-60FC-7C4A-83FA-7E3BE1873BBE}" type="presOf" srcId="{608C7CE2-150A-1B4C-9A00-C4177018B460}" destId="{0E1DFFC0-24E8-DC4D-BB3E-969F89EE5A22}" srcOrd="0" destOrd="0" presId="urn:microsoft.com/office/officeart/2005/8/layout/process2"/>
    <dgm:cxn modelId="{8EB386D5-39EF-2C47-8BDA-881845FB96F5}" type="presOf" srcId="{B4952E7B-D3F3-5540-A96E-459B48863463}" destId="{4F5AFE01-848D-9843-A317-3803F9717A7F}" srcOrd="0" destOrd="0" presId="urn:microsoft.com/office/officeart/2005/8/layout/process2"/>
    <dgm:cxn modelId="{D7DA8CD5-B595-FD4D-B151-C0C7E14B0AA0}" srcId="{84FB1783-021A-5D4D-94A2-A903029299C5}" destId="{87ED7FEE-21FD-2D40-97B8-9ECCB0A3B5C6}" srcOrd="2" destOrd="0" parTransId="{9EF59ED8-C806-8F40-8DA9-710137DF95B2}" sibTransId="{2AD25DC6-D8D3-9D45-BAC8-DA08B34EE0F9}"/>
    <dgm:cxn modelId="{E14F85DC-BF78-2B4F-86AF-651AAED2B85F}" type="presOf" srcId="{3186FF7C-2FFF-1443-8329-E8AF75EC2DD4}" destId="{86466CB0-425D-1D4E-9A54-278610691D4B}" srcOrd="1" destOrd="0" presId="urn:microsoft.com/office/officeart/2005/8/layout/process2"/>
    <dgm:cxn modelId="{589466E9-641F-714D-B1A1-0891EFDF9EEE}" type="presOf" srcId="{67AF7487-1DA3-C042-AA33-EC03101B07A5}" destId="{343705A9-1256-DE4E-ACCD-3F79047926E1}" srcOrd="0" destOrd="0" presId="urn:microsoft.com/office/officeart/2005/8/layout/process2"/>
    <dgm:cxn modelId="{1EE117F5-CCEA-FD44-A3C5-695C8F6E779F}" type="presOf" srcId="{4B5CA3FD-A72B-8C43-AA63-906377523987}" destId="{76878718-6122-EB4A-8C78-F0919ADE5248}" srcOrd="0" destOrd="0" presId="urn:microsoft.com/office/officeart/2005/8/layout/process2"/>
    <dgm:cxn modelId="{4F019BFE-339A-F446-8966-E24A04570B7D}" type="presOf" srcId="{36FB4F2C-D5F1-144E-AC12-E7617857E989}" destId="{C37111E4-209C-E541-A737-09B918FF844E}" srcOrd="0" destOrd="0" presId="urn:microsoft.com/office/officeart/2005/8/layout/process2"/>
    <dgm:cxn modelId="{F7F4ED32-20E7-A741-9DC6-0660C2E671E6}" type="presParOf" srcId="{366564B5-8FD0-1C4B-9D5F-B838D5B071AF}" destId="{4F5AFE01-848D-9843-A317-3803F9717A7F}" srcOrd="0" destOrd="0" presId="urn:microsoft.com/office/officeart/2005/8/layout/process2"/>
    <dgm:cxn modelId="{AD9828C3-DE3D-E04E-9146-73574013FC59}" type="presParOf" srcId="{366564B5-8FD0-1C4B-9D5F-B838D5B071AF}" destId="{343705A9-1256-DE4E-ACCD-3F79047926E1}" srcOrd="1" destOrd="0" presId="urn:microsoft.com/office/officeart/2005/8/layout/process2"/>
    <dgm:cxn modelId="{5C6DCEAE-EE75-0C48-BE68-A5BE8FF44B60}" type="presParOf" srcId="{343705A9-1256-DE4E-ACCD-3F79047926E1}" destId="{D574E502-6172-9B4B-8D36-73FC1C56FAA7}" srcOrd="0" destOrd="0" presId="urn:microsoft.com/office/officeart/2005/8/layout/process2"/>
    <dgm:cxn modelId="{D12D86D2-602F-7244-A364-7350319E905E}" type="presParOf" srcId="{366564B5-8FD0-1C4B-9D5F-B838D5B071AF}" destId="{0E1DFFC0-24E8-DC4D-BB3E-969F89EE5A22}" srcOrd="2" destOrd="0" presId="urn:microsoft.com/office/officeart/2005/8/layout/process2"/>
    <dgm:cxn modelId="{FB1E38B1-803B-5543-9974-80015F2BA4E6}" type="presParOf" srcId="{366564B5-8FD0-1C4B-9D5F-B838D5B071AF}" destId="{C37111E4-209C-E541-A737-09B918FF844E}" srcOrd="3" destOrd="0" presId="urn:microsoft.com/office/officeart/2005/8/layout/process2"/>
    <dgm:cxn modelId="{68708024-F0A9-584B-9C4E-A00A8B339996}" type="presParOf" srcId="{C37111E4-209C-E541-A737-09B918FF844E}" destId="{D3EA4C97-7F9D-A841-8517-DB303FD3E186}" srcOrd="0" destOrd="0" presId="urn:microsoft.com/office/officeart/2005/8/layout/process2"/>
    <dgm:cxn modelId="{E946114C-B2FE-7D46-A12F-C3E3535D217D}" type="presParOf" srcId="{366564B5-8FD0-1C4B-9D5F-B838D5B071AF}" destId="{330EB95C-6B6D-5641-838D-76EE2921F5EA}" srcOrd="4" destOrd="0" presId="urn:microsoft.com/office/officeart/2005/8/layout/process2"/>
    <dgm:cxn modelId="{25A1DEA8-4B37-424D-BE1B-2A6C8DA93399}" type="presParOf" srcId="{366564B5-8FD0-1C4B-9D5F-B838D5B071AF}" destId="{B3669B23-DD15-304F-84BB-A3739DE3E766}" srcOrd="5" destOrd="0" presId="urn:microsoft.com/office/officeart/2005/8/layout/process2"/>
    <dgm:cxn modelId="{2C11F53E-5D41-2F4A-8698-A14C223C51A4}" type="presParOf" srcId="{B3669B23-DD15-304F-84BB-A3739DE3E766}" destId="{CA491733-F081-D04A-8F97-B2F884010ED3}" srcOrd="0" destOrd="0" presId="urn:microsoft.com/office/officeart/2005/8/layout/process2"/>
    <dgm:cxn modelId="{86C67B20-2BE9-2949-B6F8-4D153770D374}" type="presParOf" srcId="{366564B5-8FD0-1C4B-9D5F-B838D5B071AF}" destId="{76878718-6122-EB4A-8C78-F0919ADE5248}" srcOrd="6" destOrd="0" presId="urn:microsoft.com/office/officeart/2005/8/layout/process2"/>
    <dgm:cxn modelId="{E33857D5-AEB2-AA4A-A3ED-346F5953BAE3}" type="presParOf" srcId="{366564B5-8FD0-1C4B-9D5F-B838D5B071AF}" destId="{9D055A82-3E47-CD49-B5DC-6E2C14EF5A22}" srcOrd="7" destOrd="0" presId="urn:microsoft.com/office/officeart/2005/8/layout/process2"/>
    <dgm:cxn modelId="{A14D2187-E1F1-D949-86CD-83B10FD1AAA8}" type="presParOf" srcId="{9D055A82-3E47-CD49-B5DC-6E2C14EF5A22}" destId="{86466CB0-425D-1D4E-9A54-278610691D4B}" srcOrd="0" destOrd="0" presId="urn:microsoft.com/office/officeart/2005/8/layout/process2"/>
    <dgm:cxn modelId="{AE79C82A-A368-5541-99D0-0FA76EA05E8C}" type="presParOf" srcId="{366564B5-8FD0-1C4B-9D5F-B838D5B071AF}" destId="{F63ECEB7-9C72-3243-8E87-FE07F7230853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3833ABF-7AA3-4E1C-9ABF-06374821EE2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3AFD9A-17D0-44DD-BE37-872E69260593}">
      <dgm:prSet/>
      <dgm:spPr/>
      <dgm:t>
        <a:bodyPr/>
        <a:lstStyle/>
        <a:p>
          <a:r>
            <a:rPr lang="en-GB"/>
            <a:t>Building on tier 1 skills in units 4 and 5 in a subject specific way.   </a:t>
          </a:r>
          <a:endParaRPr lang="en-US"/>
        </a:p>
      </dgm:t>
    </dgm:pt>
    <dgm:pt modelId="{61934551-D687-4857-A359-2EDF6B9A48D5}" type="parTrans" cxnId="{FEAD9B71-8070-48B9-BF2D-43CCD4CA134C}">
      <dgm:prSet/>
      <dgm:spPr/>
      <dgm:t>
        <a:bodyPr/>
        <a:lstStyle/>
        <a:p>
          <a:endParaRPr lang="en-US"/>
        </a:p>
      </dgm:t>
    </dgm:pt>
    <dgm:pt modelId="{312406ED-61DD-47E7-AEB9-2D115B556365}" type="sibTrans" cxnId="{FEAD9B71-8070-48B9-BF2D-43CCD4CA134C}">
      <dgm:prSet/>
      <dgm:spPr/>
      <dgm:t>
        <a:bodyPr/>
        <a:lstStyle/>
        <a:p>
          <a:endParaRPr lang="en-US"/>
        </a:p>
      </dgm:t>
    </dgm:pt>
    <dgm:pt modelId="{7D99A403-0097-42D6-9A58-C90F8CF1EEB1}">
      <dgm:prSet/>
      <dgm:spPr/>
      <dgm:t>
        <a:bodyPr/>
        <a:lstStyle/>
        <a:p>
          <a:r>
            <a:rPr lang="en-US"/>
            <a:t>Thinking about the PPUs and how these are explored in an integrated way at university and school settings </a:t>
          </a:r>
        </a:p>
      </dgm:t>
    </dgm:pt>
    <dgm:pt modelId="{93E8F790-2E62-498E-B135-B1584E94F905}" type="parTrans" cxnId="{D9E6E90D-8FA1-42BC-B0FD-CAF71A7CB3D8}">
      <dgm:prSet/>
      <dgm:spPr/>
      <dgm:t>
        <a:bodyPr/>
        <a:lstStyle/>
        <a:p>
          <a:endParaRPr lang="en-US"/>
        </a:p>
      </dgm:t>
    </dgm:pt>
    <dgm:pt modelId="{A890CA70-F5EC-4620-9B8F-3B9472A8E0F7}" type="sibTrans" cxnId="{D9E6E90D-8FA1-42BC-B0FD-CAF71A7CB3D8}">
      <dgm:prSet/>
      <dgm:spPr/>
      <dgm:t>
        <a:bodyPr/>
        <a:lstStyle/>
        <a:p>
          <a:endParaRPr lang="en-US"/>
        </a:p>
      </dgm:t>
    </dgm:pt>
    <dgm:pt modelId="{59818172-E22D-49E6-9973-B70B7F27A2AF}">
      <dgm:prSet custT="1"/>
      <dgm:spPr/>
      <dgm:t>
        <a:bodyPr/>
        <a:lstStyle/>
        <a:p>
          <a:r>
            <a:rPr lang="en-US" sz="1500"/>
            <a:t>What is the role of the subject mentor during the </a:t>
          </a:r>
          <a:r>
            <a:rPr lang="en-US" sz="1800" b="1"/>
            <a:t>embed</a:t>
          </a:r>
          <a:r>
            <a:rPr lang="en-US" sz="1500"/>
            <a:t> and </a:t>
          </a:r>
          <a:r>
            <a:rPr lang="en-US" sz="2000" b="1"/>
            <a:t>grow</a:t>
          </a:r>
          <a:r>
            <a:rPr lang="en-US" sz="1500"/>
            <a:t> phases</a:t>
          </a:r>
        </a:p>
      </dgm:t>
    </dgm:pt>
    <dgm:pt modelId="{2B7FADDE-4519-4428-A7A9-6E73B5991B80}" type="parTrans" cxnId="{912864E7-A2C3-4906-A98C-7F5D9C9E8245}">
      <dgm:prSet/>
      <dgm:spPr/>
      <dgm:t>
        <a:bodyPr/>
        <a:lstStyle/>
        <a:p>
          <a:endParaRPr lang="en-US"/>
        </a:p>
      </dgm:t>
    </dgm:pt>
    <dgm:pt modelId="{E7EAC8F4-89BB-48A8-8D97-10F3D80AA07B}" type="sibTrans" cxnId="{912864E7-A2C3-4906-A98C-7F5D9C9E8245}">
      <dgm:prSet/>
      <dgm:spPr/>
      <dgm:t>
        <a:bodyPr/>
        <a:lstStyle/>
        <a:p>
          <a:endParaRPr lang="en-US"/>
        </a:p>
      </dgm:t>
    </dgm:pt>
    <dgm:pt modelId="{C7DEC8E0-DDC3-4D72-A168-8B63B7946C91}">
      <dgm:prSet/>
      <dgm:spPr/>
      <dgm:t>
        <a:bodyPr/>
        <a:lstStyle/>
        <a:p>
          <a:r>
            <a:rPr lang="en-US"/>
            <a:t>Exploring the potential </a:t>
          </a:r>
        </a:p>
        <a:p>
          <a:r>
            <a:rPr lang="en-US"/>
            <a:t>of this space. </a:t>
          </a:r>
        </a:p>
      </dgm:t>
    </dgm:pt>
    <dgm:pt modelId="{473128E1-AB24-4960-9356-A1586E2A13F7}" type="parTrans" cxnId="{82E32373-4749-4703-A99D-7DFDFDFE867B}">
      <dgm:prSet/>
      <dgm:spPr/>
      <dgm:t>
        <a:bodyPr/>
        <a:lstStyle/>
        <a:p>
          <a:endParaRPr lang="en-US"/>
        </a:p>
      </dgm:t>
    </dgm:pt>
    <dgm:pt modelId="{4070061C-6F52-4BF2-A7A4-E151F9E79D86}" type="sibTrans" cxnId="{82E32373-4749-4703-A99D-7DFDFDFE867B}">
      <dgm:prSet/>
      <dgm:spPr/>
      <dgm:t>
        <a:bodyPr/>
        <a:lstStyle/>
        <a:p>
          <a:endParaRPr lang="en-US"/>
        </a:p>
      </dgm:t>
    </dgm:pt>
    <dgm:pt modelId="{2265CE35-8D53-4F1A-B39E-8F4C3277EDCC}" type="pres">
      <dgm:prSet presAssocID="{A3833ABF-7AA3-4E1C-9ABF-06374821EE2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05C2979-EF48-46D5-95A4-199943108B73}" type="pres">
      <dgm:prSet presAssocID="{563AFD9A-17D0-44DD-BE37-872E69260593}" presName="hierRoot1" presStyleCnt="0"/>
      <dgm:spPr/>
    </dgm:pt>
    <dgm:pt modelId="{36DF7D96-8D29-45AA-88CF-47D8B3BA214D}" type="pres">
      <dgm:prSet presAssocID="{563AFD9A-17D0-44DD-BE37-872E69260593}" presName="composite" presStyleCnt="0"/>
      <dgm:spPr/>
    </dgm:pt>
    <dgm:pt modelId="{2019FCFD-D429-4725-A20A-01F87128AE38}" type="pres">
      <dgm:prSet presAssocID="{563AFD9A-17D0-44DD-BE37-872E69260593}" presName="background" presStyleLbl="node0" presStyleIdx="0" presStyleCnt="4"/>
      <dgm:spPr/>
    </dgm:pt>
    <dgm:pt modelId="{333F3027-D20D-4858-8391-8CB65170C35B}" type="pres">
      <dgm:prSet presAssocID="{563AFD9A-17D0-44DD-BE37-872E69260593}" presName="text" presStyleLbl="fgAcc0" presStyleIdx="0" presStyleCnt="4">
        <dgm:presLayoutVars>
          <dgm:chPref val="3"/>
        </dgm:presLayoutVars>
      </dgm:prSet>
      <dgm:spPr/>
    </dgm:pt>
    <dgm:pt modelId="{523C47BD-2B97-4A22-8DE0-B15D76989CE3}" type="pres">
      <dgm:prSet presAssocID="{563AFD9A-17D0-44DD-BE37-872E69260593}" presName="hierChild2" presStyleCnt="0"/>
      <dgm:spPr/>
    </dgm:pt>
    <dgm:pt modelId="{F01944A8-F2F8-49C7-AE5F-776BC90D100A}" type="pres">
      <dgm:prSet presAssocID="{7D99A403-0097-42D6-9A58-C90F8CF1EEB1}" presName="hierRoot1" presStyleCnt="0"/>
      <dgm:spPr/>
    </dgm:pt>
    <dgm:pt modelId="{3CE1D40B-2567-43B5-A244-C9F0BF023F01}" type="pres">
      <dgm:prSet presAssocID="{7D99A403-0097-42D6-9A58-C90F8CF1EEB1}" presName="composite" presStyleCnt="0"/>
      <dgm:spPr/>
    </dgm:pt>
    <dgm:pt modelId="{327DE6BC-CB65-4E66-B85E-FFA345A39561}" type="pres">
      <dgm:prSet presAssocID="{7D99A403-0097-42D6-9A58-C90F8CF1EEB1}" presName="background" presStyleLbl="node0" presStyleIdx="1" presStyleCnt="4"/>
      <dgm:spPr>
        <a:solidFill>
          <a:schemeClr val="accent6">
            <a:lumMod val="75000"/>
          </a:schemeClr>
        </a:solidFill>
      </dgm:spPr>
    </dgm:pt>
    <dgm:pt modelId="{92341DBB-03E0-4296-9C5D-166610088CD2}" type="pres">
      <dgm:prSet presAssocID="{7D99A403-0097-42D6-9A58-C90F8CF1EEB1}" presName="text" presStyleLbl="fgAcc0" presStyleIdx="1" presStyleCnt="4">
        <dgm:presLayoutVars>
          <dgm:chPref val="3"/>
        </dgm:presLayoutVars>
      </dgm:prSet>
      <dgm:spPr/>
    </dgm:pt>
    <dgm:pt modelId="{8D9443D3-B93F-4AC8-BA43-CB10CBA5651D}" type="pres">
      <dgm:prSet presAssocID="{7D99A403-0097-42D6-9A58-C90F8CF1EEB1}" presName="hierChild2" presStyleCnt="0"/>
      <dgm:spPr/>
    </dgm:pt>
    <dgm:pt modelId="{45F8011B-C43C-4595-8B69-761E1D3B87A2}" type="pres">
      <dgm:prSet presAssocID="{59818172-E22D-49E6-9973-B70B7F27A2AF}" presName="hierRoot1" presStyleCnt="0"/>
      <dgm:spPr/>
    </dgm:pt>
    <dgm:pt modelId="{706E9358-824D-4B47-836C-9DCAB418E9AA}" type="pres">
      <dgm:prSet presAssocID="{59818172-E22D-49E6-9973-B70B7F27A2AF}" presName="composite" presStyleCnt="0"/>
      <dgm:spPr/>
    </dgm:pt>
    <dgm:pt modelId="{5847A16C-0281-4FE8-9E8B-69035A57B21B}" type="pres">
      <dgm:prSet presAssocID="{59818172-E22D-49E6-9973-B70B7F27A2AF}" presName="background" presStyleLbl="node0" presStyleIdx="2" presStyleCnt="4"/>
      <dgm:spPr>
        <a:solidFill>
          <a:srgbClr val="7030A0"/>
        </a:solidFill>
      </dgm:spPr>
    </dgm:pt>
    <dgm:pt modelId="{91531258-1D31-4727-8399-C46837C97E44}" type="pres">
      <dgm:prSet presAssocID="{59818172-E22D-49E6-9973-B70B7F27A2AF}" presName="text" presStyleLbl="fgAcc0" presStyleIdx="2" presStyleCnt="4">
        <dgm:presLayoutVars>
          <dgm:chPref val="3"/>
        </dgm:presLayoutVars>
      </dgm:prSet>
      <dgm:spPr/>
    </dgm:pt>
    <dgm:pt modelId="{382FE61C-AEE6-430E-AE7F-09EB75B5CF00}" type="pres">
      <dgm:prSet presAssocID="{59818172-E22D-49E6-9973-B70B7F27A2AF}" presName="hierChild2" presStyleCnt="0"/>
      <dgm:spPr/>
    </dgm:pt>
    <dgm:pt modelId="{EA7CF3AB-2F21-42A7-8689-BA0FF987EDF3}" type="pres">
      <dgm:prSet presAssocID="{C7DEC8E0-DDC3-4D72-A168-8B63B7946C91}" presName="hierRoot1" presStyleCnt="0"/>
      <dgm:spPr/>
    </dgm:pt>
    <dgm:pt modelId="{36B1FCA7-9C99-493C-AABD-FC9DD87AA332}" type="pres">
      <dgm:prSet presAssocID="{C7DEC8E0-DDC3-4D72-A168-8B63B7946C91}" presName="composite" presStyleCnt="0"/>
      <dgm:spPr/>
    </dgm:pt>
    <dgm:pt modelId="{B4499556-9822-46B5-BC12-05DD3F7F5107}" type="pres">
      <dgm:prSet presAssocID="{C7DEC8E0-DDC3-4D72-A168-8B63B7946C91}" presName="background" presStyleLbl="node0" presStyleIdx="3" presStyleCnt="4"/>
      <dgm:spPr>
        <a:solidFill>
          <a:srgbClr val="FFC000"/>
        </a:solidFill>
      </dgm:spPr>
    </dgm:pt>
    <dgm:pt modelId="{12A5D26A-0A5E-4E59-9B6E-6717951D4973}" type="pres">
      <dgm:prSet presAssocID="{C7DEC8E0-DDC3-4D72-A168-8B63B7946C91}" presName="text" presStyleLbl="fgAcc0" presStyleIdx="3" presStyleCnt="4">
        <dgm:presLayoutVars>
          <dgm:chPref val="3"/>
        </dgm:presLayoutVars>
      </dgm:prSet>
      <dgm:spPr/>
    </dgm:pt>
    <dgm:pt modelId="{BD262870-F7C8-42F1-B7E2-199D0ED0EE06}" type="pres">
      <dgm:prSet presAssocID="{C7DEC8E0-DDC3-4D72-A168-8B63B7946C91}" presName="hierChild2" presStyleCnt="0"/>
      <dgm:spPr/>
    </dgm:pt>
  </dgm:ptLst>
  <dgm:cxnLst>
    <dgm:cxn modelId="{D9E6E90D-8FA1-42BC-B0FD-CAF71A7CB3D8}" srcId="{A3833ABF-7AA3-4E1C-9ABF-06374821EE2D}" destId="{7D99A403-0097-42D6-9A58-C90F8CF1EEB1}" srcOrd="1" destOrd="0" parTransId="{93E8F790-2E62-498E-B135-B1584E94F905}" sibTransId="{A890CA70-F5EC-4620-9B8F-3B9472A8E0F7}"/>
    <dgm:cxn modelId="{E1E87F4E-1EB0-4386-B63C-0EDB78FD2D57}" type="presOf" srcId="{563AFD9A-17D0-44DD-BE37-872E69260593}" destId="{333F3027-D20D-4858-8391-8CB65170C35B}" srcOrd="0" destOrd="0" presId="urn:microsoft.com/office/officeart/2005/8/layout/hierarchy1"/>
    <dgm:cxn modelId="{FEAD9B71-8070-48B9-BF2D-43CCD4CA134C}" srcId="{A3833ABF-7AA3-4E1C-9ABF-06374821EE2D}" destId="{563AFD9A-17D0-44DD-BE37-872E69260593}" srcOrd="0" destOrd="0" parTransId="{61934551-D687-4857-A359-2EDF6B9A48D5}" sibTransId="{312406ED-61DD-47E7-AEB9-2D115B556365}"/>
    <dgm:cxn modelId="{82E32373-4749-4703-A99D-7DFDFDFE867B}" srcId="{A3833ABF-7AA3-4E1C-9ABF-06374821EE2D}" destId="{C7DEC8E0-DDC3-4D72-A168-8B63B7946C91}" srcOrd="3" destOrd="0" parTransId="{473128E1-AB24-4960-9356-A1586E2A13F7}" sibTransId="{4070061C-6F52-4BF2-A7A4-E151F9E79D86}"/>
    <dgm:cxn modelId="{DAB65C8A-C2EE-4151-BC8A-D6C1A6343AFE}" type="presOf" srcId="{59818172-E22D-49E6-9973-B70B7F27A2AF}" destId="{91531258-1D31-4727-8399-C46837C97E44}" srcOrd="0" destOrd="0" presId="urn:microsoft.com/office/officeart/2005/8/layout/hierarchy1"/>
    <dgm:cxn modelId="{91CF5190-B3C5-48DA-9E03-4B7B9844B065}" type="presOf" srcId="{C7DEC8E0-DDC3-4D72-A168-8B63B7946C91}" destId="{12A5D26A-0A5E-4E59-9B6E-6717951D4973}" srcOrd="0" destOrd="0" presId="urn:microsoft.com/office/officeart/2005/8/layout/hierarchy1"/>
    <dgm:cxn modelId="{97A53EA0-35AB-468C-BEE5-85FF7FC3336B}" type="presOf" srcId="{A3833ABF-7AA3-4E1C-9ABF-06374821EE2D}" destId="{2265CE35-8D53-4F1A-B39E-8F4C3277EDCC}" srcOrd="0" destOrd="0" presId="urn:microsoft.com/office/officeart/2005/8/layout/hierarchy1"/>
    <dgm:cxn modelId="{912864E7-A2C3-4906-A98C-7F5D9C9E8245}" srcId="{A3833ABF-7AA3-4E1C-9ABF-06374821EE2D}" destId="{59818172-E22D-49E6-9973-B70B7F27A2AF}" srcOrd="2" destOrd="0" parTransId="{2B7FADDE-4519-4428-A7A9-6E73B5991B80}" sibTransId="{E7EAC8F4-89BB-48A8-8D97-10F3D80AA07B}"/>
    <dgm:cxn modelId="{A2B51FF1-5AF5-4DAF-BBC5-A25A7A75AC30}" type="presOf" srcId="{7D99A403-0097-42D6-9A58-C90F8CF1EEB1}" destId="{92341DBB-03E0-4296-9C5D-166610088CD2}" srcOrd="0" destOrd="0" presId="urn:microsoft.com/office/officeart/2005/8/layout/hierarchy1"/>
    <dgm:cxn modelId="{58012390-0C0C-4470-AA1D-27E602CAEB55}" type="presParOf" srcId="{2265CE35-8D53-4F1A-B39E-8F4C3277EDCC}" destId="{205C2979-EF48-46D5-95A4-199943108B73}" srcOrd="0" destOrd="0" presId="urn:microsoft.com/office/officeart/2005/8/layout/hierarchy1"/>
    <dgm:cxn modelId="{153C981E-097A-4292-A788-3512B94FCB7C}" type="presParOf" srcId="{205C2979-EF48-46D5-95A4-199943108B73}" destId="{36DF7D96-8D29-45AA-88CF-47D8B3BA214D}" srcOrd="0" destOrd="0" presId="urn:microsoft.com/office/officeart/2005/8/layout/hierarchy1"/>
    <dgm:cxn modelId="{CF768D08-992A-4C5B-893F-A56D2144AD76}" type="presParOf" srcId="{36DF7D96-8D29-45AA-88CF-47D8B3BA214D}" destId="{2019FCFD-D429-4725-A20A-01F87128AE38}" srcOrd="0" destOrd="0" presId="urn:microsoft.com/office/officeart/2005/8/layout/hierarchy1"/>
    <dgm:cxn modelId="{CD0D4E15-8D5A-4503-A85A-95497F98F1C4}" type="presParOf" srcId="{36DF7D96-8D29-45AA-88CF-47D8B3BA214D}" destId="{333F3027-D20D-4858-8391-8CB65170C35B}" srcOrd="1" destOrd="0" presId="urn:microsoft.com/office/officeart/2005/8/layout/hierarchy1"/>
    <dgm:cxn modelId="{406572C9-9991-4A1C-9F9C-28BD227A4CA0}" type="presParOf" srcId="{205C2979-EF48-46D5-95A4-199943108B73}" destId="{523C47BD-2B97-4A22-8DE0-B15D76989CE3}" srcOrd="1" destOrd="0" presId="urn:microsoft.com/office/officeart/2005/8/layout/hierarchy1"/>
    <dgm:cxn modelId="{32E5ABDF-87A7-445C-BE51-D2CB5FFB71B5}" type="presParOf" srcId="{2265CE35-8D53-4F1A-B39E-8F4C3277EDCC}" destId="{F01944A8-F2F8-49C7-AE5F-776BC90D100A}" srcOrd="1" destOrd="0" presId="urn:microsoft.com/office/officeart/2005/8/layout/hierarchy1"/>
    <dgm:cxn modelId="{10646A6A-8540-4800-96B2-F2982437CC96}" type="presParOf" srcId="{F01944A8-F2F8-49C7-AE5F-776BC90D100A}" destId="{3CE1D40B-2567-43B5-A244-C9F0BF023F01}" srcOrd="0" destOrd="0" presId="urn:microsoft.com/office/officeart/2005/8/layout/hierarchy1"/>
    <dgm:cxn modelId="{BD0D3701-C209-4F13-8655-0FDBEB48CF91}" type="presParOf" srcId="{3CE1D40B-2567-43B5-A244-C9F0BF023F01}" destId="{327DE6BC-CB65-4E66-B85E-FFA345A39561}" srcOrd="0" destOrd="0" presId="urn:microsoft.com/office/officeart/2005/8/layout/hierarchy1"/>
    <dgm:cxn modelId="{D3826345-D5E9-4866-92D7-D1511A39A073}" type="presParOf" srcId="{3CE1D40B-2567-43B5-A244-C9F0BF023F01}" destId="{92341DBB-03E0-4296-9C5D-166610088CD2}" srcOrd="1" destOrd="0" presId="urn:microsoft.com/office/officeart/2005/8/layout/hierarchy1"/>
    <dgm:cxn modelId="{B97F2BF0-FC38-470A-A17C-A82C5602D2AC}" type="presParOf" srcId="{F01944A8-F2F8-49C7-AE5F-776BC90D100A}" destId="{8D9443D3-B93F-4AC8-BA43-CB10CBA5651D}" srcOrd="1" destOrd="0" presId="urn:microsoft.com/office/officeart/2005/8/layout/hierarchy1"/>
    <dgm:cxn modelId="{01150D75-D936-4FB0-89BA-7D57611F092D}" type="presParOf" srcId="{2265CE35-8D53-4F1A-B39E-8F4C3277EDCC}" destId="{45F8011B-C43C-4595-8B69-761E1D3B87A2}" srcOrd="2" destOrd="0" presId="urn:microsoft.com/office/officeart/2005/8/layout/hierarchy1"/>
    <dgm:cxn modelId="{F193A377-0604-41FC-9C72-6BB4611A25C1}" type="presParOf" srcId="{45F8011B-C43C-4595-8B69-761E1D3B87A2}" destId="{706E9358-824D-4B47-836C-9DCAB418E9AA}" srcOrd="0" destOrd="0" presId="urn:microsoft.com/office/officeart/2005/8/layout/hierarchy1"/>
    <dgm:cxn modelId="{4E7D2064-63F0-46AC-B449-933D20FC2A46}" type="presParOf" srcId="{706E9358-824D-4B47-836C-9DCAB418E9AA}" destId="{5847A16C-0281-4FE8-9E8B-69035A57B21B}" srcOrd="0" destOrd="0" presId="urn:microsoft.com/office/officeart/2005/8/layout/hierarchy1"/>
    <dgm:cxn modelId="{5B8E6006-A79B-4814-A015-A0D0A88A61BC}" type="presParOf" srcId="{706E9358-824D-4B47-836C-9DCAB418E9AA}" destId="{91531258-1D31-4727-8399-C46837C97E44}" srcOrd="1" destOrd="0" presId="urn:microsoft.com/office/officeart/2005/8/layout/hierarchy1"/>
    <dgm:cxn modelId="{BC6C83F3-9332-43D9-A23E-8135593533B9}" type="presParOf" srcId="{45F8011B-C43C-4595-8B69-761E1D3B87A2}" destId="{382FE61C-AEE6-430E-AE7F-09EB75B5CF00}" srcOrd="1" destOrd="0" presId="urn:microsoft.com/office/officeart/2005/8/layout/hierarchy1"/>
    <dgm:cxn modelId="{E5BDC387-CB48-481A-8994-7AFE57EECFF0}" type="presParOf" srcId="{2265CE35-8D53-4F1A-B39E-8F4C3277EDCC}" destId="{EA7CF3AB-2F21-42A7-8689-BA0FF987EDF3}" srcOrd="3" destOrd="0" presId="urn:microsoft.com/office/officeart/2005/8/layout/hierarchy1"/>
    <dgm:cxn modelId="{C65D689C-E1C3-4736-A9F4-A439C65B414F}" type="presParOf" srcId="{EA7CF3AB-2F21-42A7-8689-BA0FF987EDF3}" destId="{36B1FCA7-9C99-493C-AABD-FC9DD87AA332}" srcOrd="0" destOrd="0" presId="urn:microsoft.com/office/officeart/2005/8/layout/hierarchy1"/>
    <dgm:cxn modelId="{EABA936F-7FA4-45E0-9C4D-E67E16EA02AE}" type="presParOf" srcId="{36B1FCA7-9C99-493C-AABD-FC9DD87AA332}" destId="{B4499556-9822-46B5-BC12-05DD3F7F5107}" srcOrd="0" destOrd="0" presId="urn:microsoft.com/office/officeart/2005/8/layout/hierarchy1"/>
    <dgm:cxn modelId="{6638B9DB-4DC4-4CE3-8C37-B6D707A5288B}" type="presParOf" srcId="{36B1FCA7-9C99-493C-AABD-FC9DD87AA332}" destId="{12A5D26A-0A5E-4E59-9B6E-6717951D4973}" srcOrd="1" destOrd="0" presId="urn:microsoft.com/office/officeart/2005/8/layout/hierarchy1"/>
    <dgm:cxn modelId="{7C9EF93E-E9A3-4271-8454-52B0CA3C50B1}" type="presParOf" srcId="{EA7CF3AB-2F21-42A7-8689-BA0FF987EDF3}" destId="{BD262870-F7C8-42F1-B7E2-199D0ED0EE0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7DBB79A-70D9-4954-8749-13A05093E416}" type="doc">
      <dgm:prSet loTypeId="urn:microsoft.com/office/officeart/2018/2/layout/IconVerticalSolidList" loCatId="icon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04B6A92-7368-4442-8BF4-EE343CBBAAE2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Unit 4.1: Supporting mentor development </a:t>
          </a:r>
          <a:endParaRPr lang="en-US"/>
        </a:p>
      </dgm:t>
    </dgm:pt>
    <dgm:pt modelId="{00F8C8A9-F926-461D-B3EB-E27ADE210F69}" type="parTrans" cxnId="{C3A44CB2-1C9A-44EA-BD4D-3B94CBE4E712}">
      <dgm:prSet/>
      <dgm:spPr/>
      <dgm:t>
        <a:bodyPr/>
        <a:lstStyle/>
        <a:p>
          <a:endParaRPr lang="en-US"/>
        </a:p>
      </dgm:t>
    </dgm:pt>
    <dgm:pt modelId="{1CFA1A02-81CE-4AB7-82C9-5200697C3433}" type="sibTrans" cxnId="{C3A44CB2-1C9A-44EA-BD4D-3B94CBE4E712}">
      <dgm:prSet/>
      <dgm:spPr/>
      <dgm:t>
        <a:bodyPr/>
        <a:lstStyle/>
        <a:p>
          <a:endParaRPr lang="en-US"/>
        </a:p>
      </dgm:t>
    </dgm:pt>
    <dgm:pt modelId="{93E77FE4-6578-41AB-8958-D69713B96A34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Unit 4.2: Effective school-based training and </a:t>
          </a:r>
          <a:r>
            <a:rPr lang="en-GB" err="1"/>
            <a:t>iTaPs</a:t>
          </a:r>
          <a:endParaRPr lang="en-US"/>
        </a:p>
      </dgm:t>
    </dgm:pt>
    <dgm:pt modelId="{8CEF96EA-9163-4957-8523-C1A60535BFE3}" type="parTrans" cxnId="{28CECCB8-E8F3-4890-A19A-976173F1FF74}">
      <dgm:prSet/>
      <dgm:spPr/>
      <dgm:t>
        <a:bodyPr/>
        <a:lstStyle/>
        <a:p>
          <a:endParaRPr lang="en-US"/>
        </a:p>
      </dgm:t>
    </dgm:pt>
    <dgm:pt modelId="{9EFE9605-D6FA-4A45-8E44-10FBE5955A85}" type="sibTrans" cxnId="{28CECCB8-E8F3-4890-A19A-976173F1FF74}">
      <dgm:prSet/>
      <dgm:spPr/>
      <dgm:t>
        <a:bodyPr/>
        <a:lstStyle/>
        <a:p>
          <a:endParaRPr lang="en-US"/>
        </a:p>
      </dgm:t>
    </dgm:pt>
    <dgm:pt modelId="{07725CA4-9C71-4803-8FE0-1A464C0C9749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Unit 4.3: Difficult conversations: presenting challenging realities</a:t>
          </a:r>
          <a:endParaRPr lang="en-US"/>
        </a:p>
      </dgm:t>
    </dgm:pt>
    <dgm:pt modelId="{F981E792-2F7E-4E04-BAF5-D0519EBA0E3E}" type="parTrans" cxnId="{3EBFC9BD-32D1-4550-B395-9317FDC4466C}">
      <dgm:prSet/>
      <dgm:spPr/>
      <dgm:t>
        <a:bodyPr/>
        <a:lstStyle/>
        <a:p>
          <a:endParaRPr lang="en-US"/>
        </a:p>
      </dgm:t>
    </dgm:pt>
    <dgm:pt modelId="{5A1AA95A-0FD8-4159-A902-3BBC5C7FB48C}" type="sibTrans" cxnId="{3EBFC9BD-32D1-4550-B395-9317FDC4466C}">
      <dgm:prSet/>
      <dgm:spPr/>
      <dgm:t>
        <a:bodyPr/>
        <a:lstStyle/>
        <a:p>
          <a:endParaRPr lang="en-US"/>
        </a:p>
      </dgm:t>
    </dgm:pt>
    <dgm:pt modelId="{2D850205-79A5-4714-9C20-3F79884B5827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Unit 4.4: Quality Assurance of mentoring</a:t>
          </a:r>
          <a:endParaRPr lang="en-US"/>
        </a:p>
      </dgm:t>
    </dgm:pt>
    <dgm:pt modelId="{53E36947-1029-4FB6-A03E-52148234ECA9}" type="parTrans" cxnId="{0B7BBA65-EC53-4169-9C35-05D1A0288BB7}">
      <dgm:prSet/>
      <dgm:spPr/>
      <dgm:t>
        <a:bodyPr/>
        <a:lstStyle/>
        <a:p>
          <a:endParaRPr lang="en-US"/>
        </a:p>
      </dgm:t>
    </dgm:pt>
    <dgm:pt modelId="{79EFB5DE-488F-4650-953E-C56E8D256BCF}" type="sibTrans" cxnId="{0B7BBA65-EC53-4169-9C35-05D1A0288BB7}">
      <dgm:prSet/>
      <dgm:spPr/>
      <dgm:t>
        <a:bodyPr/>
        <a:lstStyle/>
        <a:p>
          <a:endParaRPr lang="en-US"/>
        </a:p>
      </dgm:t>
    </dgm:pt>
    <dgm:pt modelId="{5E86DAAF-F4A2-4807-9E19-229C09A5553C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Unit 4.5: Quality Assurance of school-based training </a:t>
          </a:r>
          <a:endParaRPr lang="en-US"/>
        </a:p>
      </dgm:t>
    </dgm:pt>
    <dgm:pt modelId="{5946ED4B-4B1B-4D9F-9E3B-1814DBF7F1E3}" type="parTrans" cxnId="{329305E5-5953-4D87-BB35-A55E9A22E61C}">
      <dgm:prSet/>
      <dgm:spPr/>
      <dgm:t>
        <a:bodyPr/>
        <a:lstStyle/>
        <a:p>
          <a:endParaRPr lang="en-US"/>
        </a:p>
      </dgm:t>
    </dgm:pt>
    <dgm:pt modelId="{DB23C458-7D04-4E47-802E-BF62EBA74C17}" type="sibTrans" cxnId="{329305E5-5953-4D87-BB35-A55E9A22E61C}">
      <dgm:prSet/>
      <dgm:spPr/>
      <dgm:t>
        <a:bodyPr/>
        <a:lstStyle/>
        <a:p>
          <a:endParaRPr lang="en-US"/>
        </a:p>
      </dgm:t>
    </dgm:pt>
    <dgm:pt modelId="{F5D4C649-66C2-4AA9-ADAB-DF3577AB0BD2}" type="pres">
      <dgm:prSet presAssocID="{27DBB79A-70D9-4954-8749-13A05093E416}" presName="root" presStyleCnt="0">
        <dgm:presLayoutVars>
          <dgm:dir/>
          <dgm:resizeHandles val="exact"/>
        </dgm:presLayoutVars>
      </dgm:prSet>
      <dgm:spPr/>
    </dgm:pt>
    <dgm:pt modelId="{DF228424-E136-475B-B205-470DCC2B05E7}" type="pres">
      <dgm:prSet presAssocID="{A04B6A92-7368-4442-8BF4-EE343CBBAAE2}" presName="compNode" presStyleCnt="0"/>
      <dgm:spPr/>
    </dgm:pt>
    <dgm:pt modelId="{8BECEFC9-21F4-4C1F-9482-496FB47B9E90}" type="pres">
      <dgm:prSet presAssocID="{A04B6A92-7368-4442-8BF4-EE343CBBAAE2}" presName="bgRect" presStyleLbl="bgShp" presStyleIdx="0" presStyleCnt="5"/>
      <dgm:spPr/>
    </dgm:pt>
    <dgm:pt modelId="{D86B3108-5D1B-4B76-AA35-AA2E828378FB}" type="pres">
      <dgm:prSet presAssocID="{A04B6A92-7368-4442-8BF4-EE343CBBAAE2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F0C636AF-93ED-43F0-96A1-7285E600A794}" type="pres">
      <dgm:prSet presAssocID="{A04B6A92-7368-4442-8BF4-EE343CBBAAE2}" presName="spaceRect" presStyleCnt="0"/>
      <dgm:spPr/>
    </dgm:pt>
    <dgm:pt modelId="{A395DCC0-E181-40BC-8A3F-080299C8FBF6}" type="pres">
      <dgm:prSet presAssocID="{A04B6A92-7368-4442-8BF4-EE343CBBAAE2}" presName="parTx" presStyleLbl="revTx" presStyleIdx="0" presStyleCnt="5">
        <dgm:presLayoutVars>
          <dgm:chMax val="0"/>
          <dgm:chPref val="0"/>
        </dgm:presLayoutVars>
      </dgm:prSet>
      <dgm:spPr/>
    </dgm:pt>
    <dgm:pt modelId="{DD1128D5-A996-4BFD-B660-2741C94CF3D8}" type="pres">
      <dgm:prSet presAssocID="{1CFA1A02-81CE-4AB7-82C9-5200697C3433}" presName="sibTrans" presStyleCnt="0"/>
      <dgm:spPr/>
    </dgm:pt>
    <dgm:pt modelId="{25BFF709-314A-4ADA-A276-CB2EA887E2D6}" type="pres">
      <dgm:prSet presAssocID="{93E77FE4-6578-41AB-8958-D69713B96A34}" presName="compNode" presStyleCnt="0"/>
      <dgm:spPr/>
    </dgm:pt>
    <dgm:pt modelId="{64712D88-A1C4-49D8-9E0A-B01D6A1CE3A3}" type="pres">
      <dgm:prSet presAssocID="{93E77FE4-6578-41AB-8958-D69713B96A34}" presName="bgRect" presStyleLbl="bgShp" presStyleIdx="1" presStyleCnt="5"/>
      <dgm:spPr/>
    </dgm:pt>
    <dgm:pt modelId="{56031F25-9EDC-4198-81CA-DBE36EB7C240}" type="pres">
      <dgm:prSet presAssocID="{93E77FE4-6578-41AB-8958-D69713B96A34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choolhouse"/>
        </a:ext>
      </dgm:extLst>
    </dgm:pt>
    <dgm:pt modelId="{02EFA587-5576-4E1C-8411-7B0503BCC24C}" type="pres">
      <dgm:prSet presAssocID="{93E77FE4-6578-41AB-8958-D69713B96A34}" presName="spaceRect" presStyleCnt="0"/>
      <dgm:spPr/>
    </dgm:pt>
    <dgm:pt modelId="{02F048D2-971D-4A76-AA90-8ABBE4830E97}" type="pres">
      <dgm:prSet presAssocID="{93E77FE4-6578-41AB-8958-D69713B96A34}" presName="parTx" presStyleLbl="revTx" presStyleIdx="1" presStyleCnt="5">
        <dgm:presLayoutVars>
          <dgm:chMax val="0"/>
          <dgm:chPref val="0"/>
        </dgm:presLayoutVars>
      </dgm:prSet>
      <dgm:spPr/>
    </dgm:pt>
    <dgm:pt modelId="{9DD1410D-6313-4B1F-8B1D-EC2F6DD07A10}" type="pres">
      <dgm:prSet presAssocID="{9EFE9605-D6FA-4A45-8E44-10FBE5955A85}" presName="sibTrans" presStyleCnt="0"/>
      <dgm:spPr/>
    </dgm:pt>
    <dgm:pt modelId="{09BCE9C9-ECA5-4BCD-8F8A-6B731ACC793A}" type="pres">
      <dgm:prSet presAssocID="{07725CA4-9C71-4803-8FE0-1A464C0C9749}" presName="compNode" presStyleCnt="0"/>
      <dgm:spPr/>
    </dgm:pt>
    <dgm:pt modelId="{820E6CD3-33D3-4F61-98B2-7634AED4D3A3}" type="pres">
      <dgm:prSet presAssocID="{07725CA4-9C71-4803-8FE0-1A464C0C9749}" presName="bgRect" presStyleLbl="bgShp" presStyleIdx="2" presStyleCnt="5"/>
      <dgm:spPr/>
    </dgm:pt>
    <dgm:pt modelId="{9D2803B5-5584-45DD-ACAB-73F67FAA9BF8}" type="pres">
      <dgm:prSet presAssocID="{07725CA4-9C71-4803-8FE0-1A464C0C9749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ard Room"/>
        </a:ext>
      </dgm:extLst>
    </dgm:pt>
    <dgm:pt modelId="{CA5398AD-CF8B-46AB-BFFF-FB7222573084}" type="pres">
      <dgm:prSet presAssocID="{07725CA4-9C71-4803-8FE0-1A464C0C9749}" presName="spaceRect" presStyleCnt="0"/>
      <dgm:spPr/>
    </dgm:pt>
    <dgm:pt modelId="{C7CBF9E7-5736-4B18-AEDE-C9D71BB6E852}" type="pres">
      <dgm:prSet presAssocID="{07725CA4-9C71-4803-8FE0-1A464C0C9749}" presName="parTx" presStyleLbl="revTx" presStyleIdx="2" presStyleCnt="5">
        <dgm:presLayoutVars>
          <dgm:chMax val="0"/>
          <dgm:chPref val="0"/>
        </dgm:presLayoutVars>
      </dgm:prSet>
      <dgm:spPr/>
    </dgm:pt>
    <dgm:pt modelId="{7A21299C-D5C4-42D6-B8CD-C3D4A9DBB04E}" type="pres">
      <dgm:prSet presAssocID="{5A1AA95A-0FD8-4159-A902-3BBC5C7FB48C}" presName="sibTrans" presStyleCnt="0"/>
      <dgm:spPr/>
    </dgm:pt>
    <dgm:pt modelId="{64045068-ABC1-47CF-B923-EF3F7A949012}" type="pres">
      <dgm:prSet presAssocID="{2D850205-79A5-4714-9C20-3F79884B5827}" presName="compNode" presStyleCnt="0"/>
      <dgm:spPr/>
    </dgm:pt>
    <dgm:pt modelId="{3DE993B5-2091-4DE3-BB94-77C575F4B968}" type="pres">
      <dgm:prSet presAssocID="{2D850205-79A5-4714-9C20-3F79884B5827}" presName="bgRect" presStyleLbl="bgShp" presStyleIdx="3" presStyleCnt="5"/>
      <dgm:spPr/>
    </dgm:pt>
    <dgm:pt modelId="{B9E7DAAC-6A67-454A-9556-E93C21C66C3F}" type="pres">
      <dgm:prSet presAssocID="{2D850205-79A5-4714-9C20-3F79884B5827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1A914293-935D-4789-91E3-916D33885FB9}" type="pres">
      <dgm:prSet presAssocID="{2D850205-79A5-4714-9C20-3F79884B5827}" presName="spaceRect" presStyleCnt="0"/>
      <dgm:spPr/>
    </dgm:pt>
    <dgm:pt modelId="{84B4DAB4-B0B2-43E0-945B-3BD5341B3A32}" type="pres">
      <dgm:prSet presAssocID="{2D850205-79A5-4714-9C20-3F79884B5827}" presName="parTx" presStyleLbl="revTx" presStyleIdx="3" presStyleCnt="5">
        <dgm:presLayoutVars>
          <dgm:chMax val="0"/>
          <dgm:chPref val="0"/>
        </dgm:presLayoutVars>
      </dgm:prSet>
      <dgm:spPr/>
    </dgm:pt>
    <dgm:pt modelId="{7FD94699-FB2A-4BFD-8D3E-D1B54FE11586}" type="pres">
      <dgm:prSet presAssocID="{79EFB5DE-488F-4650-953E-C56E8D256BCF}" presName="sibTrans" presStyleCnt="0"/>
      <dgm:spPr/>
    </dgm:pt>
    <dgm:pt modelId="{41D282FF-1C2C-4552-892A-F863659BBAA0}" type="pres">
      <dgm:prSet presAssocID="{5E86DAAF-F4A2-4807-9E19-229C09A5553C}" presName="compNode" presStyleCnt="0"/>
      <dgm:spPr/>
    </dgm:pt>
    <dgm:pt modelId="{C50434C8-7538-4D20-AA5B-CCE88F927E60}" type="pres">
      <dgm:prSet presAssocID="{5E86DAAF-F4A2-4807-9E19-229C09A5553C}" presName="bgRect" presStyleLbl="bgShp" presStyleIdx="4" presStyleCnt="5"/>
      <dgm:spPr/>
    </dgm:pt>
    <dgm:pt modelId="{BAD91B91-3780-4099-9780-8CCF8560C5BB}" type="pres">
      <dgm:prSet presAssocID="{5E86DAAF-F4A2-4807-9E19-229C09A5553C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aptain"/>
        </a:ext>
      </dgm:extLst>
    </dgm:pt>
    <dgm:pt modelId="{8DEC15C5-BB1F-4E8E-BA8A-125092CE1AB8}" type="pres">
      <dgm:prSet presAssocID="{5E86DAAF-F4A2-4807-9E19-229C09A5553C}" presName="spaceRect" presStyleCnt="0"/>
      <dgm:spPr/>
    </dgm:pt>
    <dgm:pt modelId="{898394B8-58C7-441C-981D-93534BDA0411}" type="pres">
      <dgm:prSet presAssocID="{5E86DAAF-F4A2-4807-9E19-229C09A5553C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6D64065C-105F-8140-86D7-E24A10E40A42}" type="presOf" srcId="{07725CA4-9C71-4803-8FE0-1A464C0C9749}" destId="{C7CBF9E7-5736-4B18-AEDE-C9D71BB6E852}" srcOrd="0" destOrd="0" presId="urn:microsoft.com/office/officeart/2018/2/layout/IconVerticalSolidList"/>
    <dgm:cxn modelId="{0B7BBA65-EC53-4169-9C35-05D1A0288BB7}" srcId="{27DBB79A-70D9-4954-8749-13A05093E416}" destId="{2D850205-79A5-4714-9C20-3F79884B5827}" srcOrd="3" destOrd="0" parTransId="{53E36947-1029-4FB6-A03E-52148234ECA9}" sibTransId="{79EFB5DE-488F-4650-953E-C56E8D256BCF}"/>
    <dgm:cxn modelId="{BAA3E877-6E83-E840-B4E6-067FF4B2D75B}" type="presOf" srcId="{5E86DAAF-F4A2-4807-9E19-229C09A5553C}" destId="{898394B8-58C7-441C-981D-93534BDA0411}" srcOrd="0" destOrd="0" presId="urn:microsoft.com/office/officeart/2018/2/layout/IconVerticalSolidList"/>
    <dgm:cxn modelId="{C3A44CB2-1C9A-44EA-BD4D-3B94CBE4E712}" srcId="{27DBB79A-70D9-4954-8749-13A05093E416}" destId="{A04B6A92-7368-4442-8BF4-EE343CBBAAE2}" srcOrd="0" destOrd="0" parTransId="{00F8C8A9-F926-461D-B3EB-E27ADE210F69}" sibTransId="{1CFA1A02-81CE-4AB7-82C9-5200697C3433}"/>
    <dgm:cxn modelId="{28CECCB8-E8F3-4890-A19A-976173F1FF74}" srcId="{27DBB79A-70D9-4954-8749-13A05093E416}" destId="{93E77FE4-6578-41AB-8958-D69713B96A34}" srcOrd="1" destOrd="0" parTransId="{8CEF96EA-9163-4957-8523-C1A60535BFE3}" sibTransId="{9EFE9605-D6FA-4A45-8E44-10FBE5955A85}"/>
    <dgm:cxn modelId="{3EBFC9BD-32D1-4550-B395-9317FDC4466C}" srcId="{27DBB79A-70D9-4954-8749-13A05093E416}" destId="{07725CA4-9C71-4803-8FE0-1A464C0C9749}" srcOrd="2" destOrd="0" parTransId="{F981E792-2F7E-4E04-BAF5-D0519EBA0E3E}" sibTransId="{5A1AA95A-0FD8-4159-A902-3BBC5C7FB48C}"/>
    <dgm:cxn modelId="{869825C1-1E99-074C-A69D-DD723FF9D817}" type="presOf" srcId="{93E77FE4-6578-41AB-8958-D69713B96A34}" destId="{02F048D2-971D-4A76-AA90-8ABBE4830E97}" srcOrd="0" destOrd="0" presId="urn:microsoft.com/office/officeart/2018/2/layout/IconVerticalSolidList"/>
    <dgm:cxn modelId="{329305E5-5953-4D87-BB35-A55E9A22E61C}" srcId="{27DBB79A-70D9-4954-8749-13A05093E416}" destId="{5E86DAAF-F4A2-4807-9E19-229C09A5553C}" srcOrd="4" destOrd="0" parTransId="{5946ED4B-4B1B-4D9F-9E3B-1814DBF7F1E3}" sibTransId="{DB23C458-7D04-4E47-802E-BF62EBA74C17}"/>
    <dgm:cxn modelId="{68F2D5F4-4876-5843-BD07-40F4497BF869}" type="presOf" srcId="{2D850205-79A5-4714-9C20-3F79884B5827}" destId="{84B4DAB4-B0B2-43E0-945B-3BD5341B3A32}" srcOrd="0" destOrd="0" presId="urn:microsoft.com/office/officeart/2018/2/layout/IconVerticalSolidList"/>
    <dgm:cxn modelId="{0CB16FFA-3101-4C45-8C3C-A892B2BF0502}" type="presOf" srcId="{A04B6A92-7368-4442-8BF4-EE343CBBAAE2}" destId="{A395DCC0-E181-40BC-8A3F-080299C8FBF6}" srcOrd="0" destOrd="0" presId="urn:microsoft.com/office/officeart/2018/2/layout/IconVerticalSolidList"/>
    <dgm:cxn modelId="{97F49CFE-646C-1945-8F61-51DB7AA90C9D}" type="presOf" srcId="{27DBB79A-70D9-4954-8749-13A05093E416}" destId="{F5D4C649-66C2-4AA9-ADAB-DF3577AB0BD2}" srcOrd="0" destOrd="0" presId="urn:microsoft.com/office/officeart/2018/2/layout/IconVerticalSolidList"/>
    <dgm:cxn modelId="{41F9CF10-B67A-9F4E-BE53-A2B10AA91828}" type="presParOf" srcId="{F5D4C649-66C2-4AA9-ADAB-DF3577AB0BD2}" destId="{DF228424-E136-475B-B205-470DCC2B05E7}" srcOrd="0" destOrd="0" presId="urn:microsoft.com/office/officeart/2018/2/layout/IconVerticalSolidList"/>
    <dgm:cxn modelId="{8F33FC31-A9FF-FE46-9157-0915766B64E0}" type="presParOf" srcId="{DF228424-E136-475B-B205-470DCC2B05E7}" destId="{8BECEFC9-21F4-4C1F-9482-496FB47B9E90}" srcOrd="0" destOrd="0" presId="urn:microsoft.com/office/officeart/2018/2/layout/IconVerticalSolidList"/>
    <dgm:cxn modelId="{DC317CCB-8F5D-B54F-930A-BD7AE0F07158}" type="presParOf" srcId="{DF228424-E136-475B-B205-470DCC2B05E7}" destId="{D86B3108-5D1B-4B76-AA35-AA2E828378FB}" srcOrd="1" destOrd="0" presId="urn:microsoft.com/office/officeart/2018/2/layout/IconVerticalSolidList"/>
    <dgm:cxn modelId="{95DB1F28-B9D8-1E42-A9BC-E2D929383DA2}" type="presParOf" srcId="{DF228424-E136-475B-B205-470DCC2B05E7}" destId="{F0C636AF-93ED-43F0-96A1-7285E600A794}" srcOrd="2" destOrd="0" presId="urn:microsoft.com/office/officeart/2018/2/layout/IconVerticalSolidList"/>
    <dgm:cxn modelId="{F52F26B6-48EF-164D-A678-410185B3D27D}" type="presParOf" srcId="{DF228424-E136-475B-B205-470DCC2B05E7}" destId="{A395DCC0-E181-40BC-8A3F-080299C8FBF6}" srcOrd="3" destOrd="0" presId="urn:microsoft.com/office/officeart/2018/2/layout/IconVerticalSolidList"/>
    <dgm:cxn modelId="{752678C5-342D-2B4B-8C99-82F3B962CD00}" type="presParOf" srcId="{F5D4C649-66C2-4AA9-ADAB-DF3577AB0BD2}" destId="{DD1128D5-A996-4BFD-B660-2741C94CF3D8}" srcOrd="1" destOrd="0" presId="urn:microsoft.com/office/officeart/2018/2/layout/IconVerticalSolidList"/>
    <dgm:cxn modelId="{EF421C91-4232-2840-9761-A83502419AD0}" type="presParOf" srcId="{F5D4C649-66C2-4AA9-ADAB-DF3577AB0BD2}" destId="{25BFF709-314A-4ADA-A276-CB2EA887E2D6}" srcOrd="2" destOrd="0" presId="urn:microsoft.com/office/officeart/2018/2/layout/IconVerticalSolidList"/>
    <dgm:cxn modelId="{4FB26BB7-6D4F-124A-8D37-C7169D15068F}" type="presParOf" srcId="{25BFF709-314A-4ADA-A276-CB2EA887E2D6}" destId="{64712D88-A1C4-49D8-9E0A-B01D6A1CE3A3}" srcOrd="0" destOrd="0" presId="urn:microsoft.com/office/officeart/2018/2/layout/IconVerticalSolidList"/>
    <dgm:cxn modelId="{5C63CFDA-A420-F642-96A7-7F5A59B8612B}" type="presParOf" srcId="{25BFF709-314A-4ADA-A276-CB2EA887E2D6}" destId="{56031F25-9EDC-4198-81CA-DBE36EB7C240}" srcOrd="1" destOrd="0" presId="urn:microsoft.com/office/officeart/2018/2/layout/IconVerticalSolidList"/>
    <dgm:cxn modelId="{5479A661-F5A3-924C-B4A5-5F71DF2C0653}" type="presParOf" srcId="{25BFF709-314A-4ADA-A276-CB2EA887E2D6}" destId="{02EFA587-5576-4E1C-8411-7B0503BCC24C}" srcOrd="2" destOrd="0" presId="urn:microsoft.com/office/officeart/2018/2/layout/IconVerticalSolidList"/>
    <dgm:cxn modelId="{9444E115-FC10-F542-AF8A-59BF0EE45234}" type="presParOf" srcId="{25BFF709-314A-4ADA-A276-CB2EA887E2D6}" destId="{02F048D2-971D-4A76-AA90-8ABBE4830E97}" srcOrd="3" destOrd="0" presId="urn:microsoft.com/office/officeart/2018/2/layout/IconVerticalSolidList"/>
    <dgm:cxn modelId="{9C4EE849-5EBE-E54B-8C4A-AB2CE29425A7}" type="presParOf" srcId="{F5D4C649-66C2-4AA9-ADAB-DF3577AB0BD2}" destId="{9DD1410D-6313-4B1F-8B1D-EC2F6DD07A10}" srcOrd="3" destOrd="0" presId="urn:microsoft.com/office/officeart/2018/2/layout/IconVerticalSolidList"/>
    <dgm:cxn modelId="{DAAB59EB-56D2-6D40-867E-D7F8104357BC}" type="presParOf" srcId="{F5D4C649-66C2-4AA9-ADAB-DF3577AB0BD2}" destId="{09BCE9C9-ECA5-4BCD-8F8A-6B731ACC793A}" srcOrd="4" destOrd="0" presId="urn:microsoft.com/office/officeart/2018/2/layout/IconVerticalSolidList"/>
    <dgm:cxn modelId="{03D30B3C-960D-D14F-B546-B0C4FC2D7DEC}" type="presParOf" srcId="{09BCE9C9-ECA5-4BCD-8F8A-6B731ACC793A}" destId="{820E6CD3-33D3-4F61-98B2-7634AED4D3A3}" srcOrd="0" destOrd="0" presId="urn:microsoft.com/office/officeart/2018/2/layout/IconVerticalSolidList"/>
    <dgm:cxn modelId="{C334394D-7B3C-4D4D-B179-776F6166F18A}" type="presParOf" srcId="{09BCE9C9-ECA5-4BCD-8F8A-6B731ACC793A}" destId="{9D2803B5-5584-45DD-ACAB-73F67FAA9BF8}" srcOrd="1" destOrd="0" presId="urn:microsoft.com/office/officeart/2018/2/layout/IconVerticalSolidList"/>
    <dgm:cxn modelId="{27E509BC-CC06-A041-854D-A50F5F891B7E}" type="presParOf" srcId="{09BCE9C9-ECA5-4BCD-8F8A-6B731ACC793A}" destId="{CA5398AD-CF8B-46AB-BFFF-FB7222573084}" srcOrd="2" destOrd="0" presId="urn:microsoft.com/office/officeart/2018/2/layout/IconVerticalSolidList"/>
    <dgm:cxn modelId="{A8A3F43D-0FF2-854A-86CA-EAA04F72D3E2}" type="presParOf" srcId="{09BCE9C9-ECA5-4BCD-8F8A-6B731ACC793A}" destId="{C7CBF9E7-5736-4B18-AEDE-C9D71BB6E852}" srcOrd="3" destOrd="0" presId="urn:microsoft.com/office/officeart/2018/2/layout/IconVerticalSolidList"/>
    <dgm:cxn modelId="{4CC1E3D2-E7D8-CE45-9A22-100D6588ACB8}" type="presParOf" srcId="{F5D4C649-66C2-4AA9-ADAB-DF3577AB0BD2}" destId="{7A21299C-D5C4-42D6-B8CD-C3D4A9DBB04E}" srcOrd="5" destOrd="0" presId="urn:microsoft.com/office/officeart/2018/2/layout/IconVerticalSolidList"/>
    <dgm:cxn modelId="{CDC60811-0624-3749-B8C3-89C129B60DC5}" type="presParOf" srcId="{F5D4C649-66C2-4AA9-ADAB-DF3577AB0BD2}" destId="{64045068-ABC1-47CF-B923-EF3F7A949012}" srcOrd="6" destOrd="0" presId="urn:microsoft.com/office/officeart/2018/2/layout/IconVerticalSolidList"/>
    <dgm:cxn modelId="{36701C09-8905-1C42-AEAC-90F7C7AF9771}" type="presParOf" srcId="{64045068-ABC1-47CF-B923-EF3F7A949012}" destId="{3DE993B5-2091-4DE3-BB94-77C575F4B968}" srcOrd="0" destOrd="0" presId="urn:microsoft.com/office/officeart/2018/2/layout/IconVerticalSolidList"/>
    <dgm:cxn modelId="{AADC23E6-7E42-3A4E-A472-E9C579AA7048}" type="presParOf" srcId="{64045068-ABC1-47CF-B923-EF3F7A949012}" destId="{B9E7DAAC-6A67-454A-9556-E93C21C66C3F}" srcOrd="1" destOrd="0" presId="urn:microsoft.com/office/officeart/2018/2/layout/IconVerticalSolidList"/>
    <dgm:cxn modelId="{BB6C69FD-A159-2A4D-A123-3DE7612B37F3}" type="presParOf" srcId="{64045068-ABC1-47CF-B923-EF3F7A949012}" destId="{1A914293-935D-4789-91E3-916D33885FB9}" srcOrd="2" destOrd="0" presId="urn:microsoft.com/office/officeart/2018/2/layout/IconVerticalSolidList"/>
    <dgm:cxn modelId="{7A73D9D2-5A1C-ED4F-B71E-F389F7384C53}" type="presParOf" srcId="{64045068-ABC1-47CF-B923-EF3F7A949012}" destId="{84B4DAB4-B0B2-43E0-945B-3BD5341B3A32}" srcOrd="3" destOrd="0" presId="urn:microsoft.com/office/officeart/2018/2/layout/IconVerticalSolidList"/>
    <dgm:cxn modelId="{DB125399-18EB-9347-9B80-CEA0FF15517F}" type="presParOf" srcId="{F5D4C649-66C2-4AA9-ADAB-DF3577AB0BD2}" destId="{7FD94699-FB2A-4BFD-8D3E-D1B54FE11586}" srcOrd="7" destOrd="0" presId="urn:microsoft.com/office/officeart/2018/2/layout/IconVerticalSolidList"/>
    <dgm:cxn modelId="{26CAD643-E67D-F943-B8FC-9D81447239B8}" type="presParOf" srcId="{F5D4C649-66C2-4AA9-ADAB-DF3577AB0BD2}" destId="{41D282FF-1C2C-4552-892A-F863659BBAA0}" srcOrd="8" destOrd="0" presId="urn:microsoft.com/office/officeart/2018/2/layout/IconVerticalSolidList"/>
    <dgm:cxn modelId="{052C76F5-A314-2A43-90F5-E17B59676977}" type="presParOf" srcId="{41D282FF-1C2C-4552-892A-F863659BBAA0}" destId="{C50434C8-7538-4D20-AA5B-CCE88F927E60}" srcOrd="0" destOrd="0" presId="urn:microsoft.com/office/officeart/2018/2/layout/IconVerticalSolidList"/>
    <dgm:cxn modelId="{FBB1E90B-B9FD-5741-9056-37C931937F9F}" type="presParOf" srcId="{41D282FF-1C2C-4552-892A-F863659BBAA0}" destId="{BAD91B91-3780-4099-9780-8CCF8560C5BB}" srcOrd="1" destOrd="0" presId="urn:microsoft.com/office/officeart/2018/2/layout/IconVerticalSolidList"/>
    <dgm:cxn modelId="{E81825AE-7CE0-154B-91BC-A383C04BA5E0}" type="presParOf" srcId="{41D282FF-1C2C-4552-892A-F863659BBAA0}" destId="{8DEC15C5-BB1F-4E8E-BA8A-125092CE1AB8}" srcOrd="2" destOrd="0" presId="urn:microsoft.com/office/officeart/2018/2/layout/IconVerticalSolidList"/>
    <dgm:cxn modelId="{483A7101-28D2-4B41-99EC-FC89DF48AE4A}" type="presParOf" srcId="{41D282FF-1C2C-4552-892A-F863659BBAA0}" destId="{898394B8-58C7-441C-981D-93534BDA041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FB1783-021A-5D4D-94A2-A903029299C5}" type="doc">
      <dgm:prSet loTypeId="urn:microsoft.com/office/officeart/2005/8/layout/process2" loCatId="" qsTypeId="urn:microsoft.com/office/officeart/2005/8/quickstyle/simple1" qsCatId="simple" csTypeId="urn:microsoft.com/office/officeart/2005/8/colors/accent1_2" csCatId="accent1" phldr="1"/>
      <dgm:spPr/>
    </dgm:pt>
    <dgm:pt modelId="{B4952E7B-D3F3-5540-A96E-459B48863463}">
      <dgm:prSet phldrT="[Text]" custT="1"/>
      <dgm:spPr/>
      <dgm:t>
        <a:bodyPr/>
        <a:lstStyle/>
        <a:p>
          <a:r>
            <a:rPr lang="en-US" sz="1800"/>
            <a:t>Route 2 for experienced GM</a:t>
          </a:r>
        </a:p>
      </dgm:t>
    </dgm:pt>
    <dgm:pt modelId="{EEBD75AE-1C9B-7443-B900-4EAB76DB7013}" type="parTrans" cxnId="{1896C814-3CF7-2343-97DD-05F9D00F3741}">
      <dgm:prSet/>
      <dgm:spPr/>
      <dgm:t>
        <a:bodyPr/>
        <a:lstStyle/>
        <a:p>
          <a:endParaRPr lang="en-GB"/>
        </a:p>
      </dgm:t>
    </dgm:pt>
    <dgm:pt modelId="{67AF7487-1DA3-C042-AA33-EC03101B07A5}" type="sibTrans" cxnId="{1896C814-3CF7-2343-97DD-05F9D00F3741}">
      <dgm:prSet/>
      <dgm:spPr/>
      <dgm:t>
        <a:bodyPr/>
        <a:lstStyle/>
        <a:p>
          <a:endParaRPr lang="en-GB"/>
        </a:p>
      </dgm:t>
    </dgm:pt>
    <dgm:pt modelId="{87ED7FEE-21FD-2D40-97B8-9ECCB0A3B5C6}">
      <dgm:prSet phldrT="[Text]" custT="1"/>
      <dgm:spPr/>
      <dgm:t>
        <a:bodyPr/>
        <a:lstStyle/>
        <a:p>
          <a:r>
            <a:rPr lang="en-GB" sz="1800"/>
            <a:t>Tier 1 - some / all can be pre-accredited through prior learning</a:t>
          </a:r>
        </a:p>
      </dgm:t>
    </dgm:pt>
    <dgm:pt modelId="{9EF59ED8-C806-8F40-8DA9-710137DF95B2}" type="parTrans" cxnId="{D7DA8CD5-B595-FD4D-B151-C0C7E14B0AA0}">
      <dgm:prSet/>
      <dgm:spPr/>
      <dgm:t>
        <a:bodyPr/>
        <a:lstStyle/>
        <a:p>
          <a:endParaRPr lang="en-GB"/>
        </a:p>
      </dgm:t>
    </dgm:pt>
    <dgm:pt modelId="{2AD25DC6-D8D3-9D45-BAC8-DA08B34EE0F9}" type="sibTrans" cxnId="{D7DA8CD5-B595-FD4D-B151-C0C7E14B0AA0}">
      <dgm:prSet/>
      <dgm:spPr/>
      <dgm:t>
        <a:bodyPr/>
        <a:lstStyle/>
        <a:p>
          <a:endParaRPr lang="en-GB"/>
        </a:p>
      </dgm:t>
    </dgm:pt>
    <dgm:pt modelId="{4B5CA3FD-A72B-8C43-AA63-906377523987}">
      <dgm:prSet phldrT="[Text]" custT="1"/>
      <dgm:spPr/>
      <dgm:t>
        <a:bodyPr/>
        <a:lstStyle/>
        <a:p>
          <a:r>
            <a:rPr lang="en-GB" sz="1800"/>
            <a:t>Tier 2</a:t>
          </a:r>
        </a:p>
        <a:p>
          <a:r>
            <a:rPr lang="en-GB" sz="1800"/>
            <a:t>Phase / Subject focus   </a:t>
          </a:r>
        </a:p>
      </dgm:t>
    </dgm:pt>
    <dgm:pt modelId="{46FBF838-27F2-984C-A3FF-D543864E2755}" type="parTrans" cxnId="{AB7C3E79-A9AF-6448-9427-4B5AEB817FDA}">
      <dgm:prSet/>
      <dgm:spPr/>
      <dgm:t>
        <a:bodyPr/>
        <a:lstStyle/>
        <a:p>
          <a:endParaRPr lang="en-GB"/>
        </a:p>
      </dgm:t>
    </dgm:pt>
    <dgm:pt modelId="{3186FF7C-2FFF-1443-8329-E8AF75EC2DD4}" type="sibTrans" cxnId="{AB7C3E79-A9AF-6448-9427-4B5AEB817FDA}">
      <dgm:prSet/>
      <dgm:spPr/>
      <dgm:t>
        <a:bodyPr/>
        <a:lstStyle/>
        <a:p>
          <a:endParaRPr lang="en-GB"/>
        </a:p>
      </dgm:t>
    </dgm:pt>
    <dgm:pt modelId="{8DDD6C4B-7ACC-BF40-BE58-CB236706447C}">
      <dgm:prSet custT="1"/>
      <dgm:spPr/>
      <dgm:t>
        <a:bodyPr/>
        <a:lstStyle/>
        <a:p>
          <a:r>
            <a:rPr lang="en-GB" sz="1800"/>
            <a:t>Tier 3</a:t>
          </a:r>
        </a:p>
        <a:p>
          <a:r>
            <a:rPr lang="en-GB" sz="1800"/>
            <a:t>Subject CoP</a:t>
          </a:r>
        </a:p>
        <a:p>
          <a:r>
            <a:rPr lang="en-GB" sz="1800"/>
            <a:t>Self-directed options</a:t>
          </a:r>
        </a:p>
      </dgm:t>
    </dgm:pt>
    <dgm:pt modelId="{D7CF4A7F-FF4A-9A40-A944-B0AAF04DACA0}" type="parTrans" cxnId="{949E8A60-939E-9A45-BC78-72657E821CF9}">
      <dgm:prSet/>
      <dgm:spPr/>
      <dgm:t>
        <a:bodyPr/>
        <a:lstStyle/>
        <a:p>
          <a:endParaRPr lang="en-GB"/>
        </a:p>
      </dgm:t>
    </dgm:pt>
    <dgm:pt modelId="{9D5B6C12-F81A-F34E-9509-67B7F02F84E2}" type="sibTrans" cxnId="{949E8A60-939E-9A45-BC78-72657E821CF9}">
      <dgm:prSet/>
      <dgm:spPr/>
      <dgm:t>
        <a:bodyPr/>
        <a:lstStyle/>
        <a:p>
          <a:endParaRPr lang="en-GB"/>
        </a:p>
      </dgm:t>
    </dgm:pt>
    <dgm:pt modelId="{C189E28A-9AB6-8148-A1D6-D310C2344E34}">
      <dgm:prSet custT="1"/>
      <dgm:spPr/>
      <dgm:t>
        <a:bodyPr/>
        <a:lstStyle/>
        <a:p>
          <a:r>
            <a:rPr lang="en-GB" sz="1800"/>
            <a:t>Welcome session and self-evaluation </a:t>
          </a:r>
        </a:p>
      </dgm:t>
    </dgm:pt>
    <dgm:pt modelId="{FEAA5C43-6289-4F49-B1EA-1F1F127707D2}" type="parTrans" cxnId="{937C52C6-4FDE-004F-84D3-277A3227696C}">
      <dgm:prSet/>
      <dgm:spPr/>
      <dgm:t>
        <a:bodyPr/>
        <a:lstStyle/>
        <a:p>
          <a:endParaRPr lang="en-GB"/>
        </a:p>
      </dgm:t>
    </dgm:pt>
    <dgm:pt modelId="{DCBD958B-B143-6149-9B1B-EB46B1A5F7F3}" type="sibTrans" cxnId="{937C52C6-4FDE-004F-84D3-277A3227696C}">
      <dgm:prSet/>
      <dgm:spPr/>
      <dgm:t>
        <a:bodyPr/>
        <a:lstStyle/>
        <a:p>
          <a:endParaRPr lang="en-GB"/>
        </a:p>
      </dgm:t>
    </dgm:pt>
    <dgm:pt modelId="{366564B5-8FD0-1C4B-9D5F-B838D5B071AF}" type="pres">
      <dgm:prSet presAssocID="{84FB1783-021A-5D4D-94A2-A903029299C5}" presName="linearFlow" presStyleCnt="0">
        <dgm:presLayoutVars>
          <dgm:resizeHandles val="exact"/>
        </dgm:presLayoutVars>
      </dgm:prSet>
      <dgm:spPr/>
    </dgm:pt>
    <dgm:pt modelId="{4F5AFE01-848D-9843-A317-3803F9717A7F}" type="pres">
      <dgm:prSet presAssocID="{B4952E7B-D3F3-5540-A96E-459B48863463}" presName="node" presStyleLbl="node1" presStyleIdx="0" presStyleCnt="5" custScaleY="111609" custLinFactNeighborX="3834" custLinFactNeighborY="-9277">
        <dgm:presLayoutVars>
          <dgm:bulletEnabled val="1"/>
        </dgm:presLayoutVars>
      </dgm:prSet>
      <dgm:spPr/>
    </dgm:pt>
    <dgm:pt modelId="{343705A9-1256-DE4E-ACCD-3F79047926E1}" type="pres">
      <dgm:prSet presAssocID="{67AF7487-1DA3-C042-AA33-EC03101B07A5}" presName="sibTrans" presStyleLbl="sibTrans2D1" presStyleIdx="0" presStyleCnt="4"/>
      <dgm:spPr/>
    </dgm:pt>
    <dgm:pt modelId="{D574E502-6172-9B4B-8D36-73FC1C56FAA7}" type="pres">
      <dgm:prSet presAssocID="{67AF7487-1DA3-C042-AA33-EC03101B07A5}" presName="connectorText" presStyleLbl="sibTrans2D1" presStyleIdx="0" presStyleCnt="4"/>
      <dgm:spPr/>
    </dgm:pt>
    <dgm:pt modelId="{39D04ADF-9812-1340-8841-EC947EE064FC}" type="pres">
      <dgm:prSet presAssocID="{C189E28A-9AB6-8148-A1D6-D310C2344E34}" presName="node" presStyleLbl="node1" presStyleIdx="1" presStyleCnt="5">
        <dgm:presLayoutVars>
          <dgm:bulletEnabled val="1"/>
        </dgm:presLayoutVars>
      </dgm:prSet>
      <dgm:spPr/>
    </dgm:pt>
    <dgm:pt modelId="{77E156E7-9E50-BB45-9C06-011378898EF9}" type="pres">
      <dgm:prSet presAssocID="{DCBD958B-B143-6149-9B1B-EB46B1A5F7F3}" presName="sibTrans" presStyleLbl="sibTrans2D1" presStyleIdx="1" presStyleCnt="4"/>
      <dgm:spPr/>
    </dgm:pt>
    <dgm:pt modelId="{AC88A711-0A23-3F43-A9DA-92F413CF2CFB}" type="pres">
      <dgm:prSet presAssocID="{DCBD958B-B143-6149-9B1B-EB46B1A5F7F3}" presName="connectorText" presStyleLbl="sibTrans2D1" presStyleIdx="1" presStyleCnt="4"/>
      <dgm:spPr/>
    </dgm:pt>
    <dgm:pt modelId="{330EB95C-6B6D-5641-838D-76EE2921F5EA}" type="pres">
      <dgm:prSet presAssocID="{87ED7FEE-21FD-2D40-97B8-9ECCB0A3B5C6}" presName="node" presStyleLbl="node1" presStyleIdx="2" presStyleCnt="5" custScaleY="119831">
        <dgm:presLayoutVars>
          <dgm:bulletEnabled val="1"/>
        </dgm:presLayoutVars>
      </dgm:prSet>
      <dgm:spPr/>
    </dgm:pt>
    <dgm:pt modelId="{B3669B23-DD15-304F-84BB-A3739DE3E766}" type="pres">
      <dgm:prSet presAssocID="{2AD25DC6-D8D3-9D45-BAC8-DA08B34EE0F9}" presName="sibTrans" presStyleLbl="sibTrans2D1" presStyleIdx="2" presStyleCnt="4"/>
      <dgm:spPr/>
    </dgm:pt>
    <dgm:pt modelId="{CA491733-F081-D04A-8F97-B2F884010ED3}" type="pres">
      <dgm:prSet presAssocID="{2AD25DC6-D8D3-9D45-BAC8-DA08B34EE0F9}" presName="connectorText" presStyleLbl="sibTrans2D1" presStyleIdx="2" presStyleCnt="4"/>
      <dgm:spPr/>
    </dgm:pt>
    <dgm:pt modelId="{76878718-6122-EB4A-8C78-F0919ADE5248}" type="pres">
      <dgm:prSet presAssocID="{4B5CA3FD-A72B-8C43-AA63-906377523987}" presName="node" presStyleLbl="node1" presStyleIdx="3" presStyleCnt="5">
        <dgm:presLayoutVars>
          <dgm:bulletEnabled val="1"/>
        </dgm:presLayoutVars>
      </dgm:prSet>
      <dgm:spPr/>
    </dgm:pt>
    <dgm:pt modelId="{9D055A82-3E47-CD49-B5DC-6E2C14EF5A22}" type="pres">
      <dgm:prSet presAssocID="{3186FF7C-2FFF-1443-8329-E8AF75EC2DD4}" presName="sibTrans" presStyleLbl="sibTrans2D1" presStyleIdx="3" presStyleCnt="4"/>
      <dgm:spPr/>
    </dgm:pt>
    <dgm:pt modelId="{86466CB0-425D-1D4E-9A54-278610691D4B}" type="pres">
      <dgm:prSet presAssocID="{3186FF7C-2FFF-1443-8329-E8AF75EC2DD4}" presName="connectorText" presStyleLbl="sibTrans2D1" presStyleIdx="3" presStyleCnt="4"/>
      <dgm:spPr/>
    </dgm:pt>
    <dgm:pt modelId="{F63ECEB7-9C72-3243-8E87-FE07F7230853}" type="pres">
      <dgm:prSet presAssocID="{8DDD6C4B-7ACC-BF40-BE58-CB236706447C}" presName="node" presStyleLbl="node1" presStyleIdx="4" presStyleCnt="5" custScaleY="148780">
        <dgm:presLayoutVars>
          <dgm:bulletEnabled val="1"/>
        </dgm:presLayoutVars>
      </dgm:prSet>
      <dgm:spPr/>
    </dgm:pt>
  </dgm:ptLst>
  <dgm:cxnLst>
    <dgm:cxn modelId="{5AC02D04-F0BF-D74E-9909-E0155762F1A9}" type="presOf" srcId="{67AF7487-1DA3-C042-AA33-EC03101B07A5}" destId="{D574E502-6172-9B4B-8D36-73FC1C56FAA7}" srcOrd="1" destOrd="0" presId="urn:microsoft.com/office/officeart/2005/8/layout/process2"/>
    <dgm:cxn modelId="{1896C814-3CF7-2343-97DD-05F9D00F3741}" srcId="{84FB1783-021A-5D4D-94A2-A903029299C5}" destId="{B4952E7B-D3F3-5540-A96E-459B48863463}" srcOrd="0" destOrd="0" parTransId="{EEBD75AE-1C9B-7443-B900-4EAB76DB7013}" sibTransId="{67AF7487-1DA3-C042-AA33-EC03101B07A5}"/>
    <dgm:cxn modelId="{949E8A60-939E-9A45-BC78-72657E821CF9}" srcId="{84FB1783-021A-5D4D-94A2-A903029299C5}" destId="{8DDD6C4B-7ACC-BF40-BE58-CB236706447C}" srcOrd="4" destOrd="0" parTransId="{D7CF4A7F-FF4A-9A40-A944-B0AAF04DACA0}" sibTransId="{9D5B6C12-F81A-F34E-9509-67B7F02F84E2}"/>
    <dgm:cxn modelId="{FEF3E464-6CFB-AD47-8845-051A90BEB18A}" type="presOf" srcId="{4B5CA3FD-A72B-8C43-AA63-906377523987}" destId="{76878718-6122-EB4A-8C78-F0919ADE5248}" srcOrd="0" destOrd="0" presId="urn:microsoft.com/office/officeart/2005/8/layout/process2"/>
    <dgm:cxn modelId="{BBC11867-564E-4E4A-8FB6-D16570A95192}" type="presOf" srcId="{67AF7487-1DA3-C042-AA33-EC03101B07A5}" destId="{343705A9-1256-DE4E-ACCD-3F79047926E1}" srcOrd="0" destOrd="0" presId="urn:microsoft.com/office/officeart/2005/8/layout/process2"/>
    <dgm:cxn modelId="{72C92948-DF51-B243-BC7B-C5F5A95CFA19}" type="presOf" srcId="{87ED7FEE-21FD-2D40-97B8-9ECCB0A3B5C6}" destId="{330EB95C-6B6D-5641-838D-76EE2921F5EA}" srcOrd="0" destOrd="0" presId="urn:microsoft.com/office/officeart/2005/8/layout/process2"/>
    <dgm:cxn modelId="{2B83FC6C-8826-A243-94C6-A0B7D229BE2B}" type="presOf" srcId="{3186FF7C-2FFF-1443-8329-E8AF75EC2DD4}" destId="{9D055A82-3E47-CD49-B5DC-6E2C14EF5A22}" srcOrd="0" destOrd="0" presId="urn:microsoft.com/office/officeart/2005/8/layout/process2"/>
    <dgm:cxn modelId="{DE6D636E-696C-6840-A6E1-BC17311F18DB}" type="presOf" srcId="{2AD25DC6-D8D3-9D45-BAC8-DA08B34EE0F9}" destId="{B3669B23-DD15-304F-84BB-A3739DE3E766}" srcOrd="0" destOrd="0" presId="urn:microsoft.com/office/officeart/2005/8/layout/process2"/>
    <dgm:cxn modelId="{AB7C3E79-A9AF-6448-9427-4B5AEB817FDA}" srcId="{84FB1783-021A-5D4D-94A2-A903029299C5}" destId="{4B5CA3FD-A72B-8C43-AA63-906377523987}" srcOrd="3" destOrd="0" parTransId="{46FBF838-27F2-984C-A3FF-D543864E2755}" sibTransId="{3186FF7C-2FFF-1443-8329-E8AF75EC2DD4}"/>
    <dgm:cxn modelId="{FC8F3285-E2BA-1F45-B5C6-3B66AB9D16E4}" type="presOf" srcId="{84FB1783-021A-5D4D-94A2-A903029299C5}" destId="{366564B5-8FD0-1C4B-9D5F-B838D5B071AF}" srcOrd="0" destOrd="0" presId="urn:microsoft.com/office/officeart/2005/8/layout/process2"/>
    <dgm:cxn modelId="{3C8DEA8B-5CCB-FA41-BB40-4B1E6929DDA5}" type="presOf" srcId="{3186FF7C-2FFF-1443-8329-E8AF75EC2DD4}" destId="{86466CB0-425D-1D4E-9A54-278610691D4B}" srcOrd="1" destOrd="0" presId="urn:microsoft.com/office/officeart/2005/8/layout/process2"/>
    <dgm:cxn modelId="{A657898F-150E-0B47-A018-852EFB8D1908}" type="presOf" srcId="{B4952E7B-D3F3-5540-A96E-459B48863463}" destId="{4F5AFE01-848D-9843-A317-3803F9717A7F}" srcOrd="0" destOrd="0" presId="urn:microsoft.com/office/officeart/2005/8/layout/process2"/>
    <dgm:cxn modelId="{F2A8E39D-7DB7-7745-BBAD-15ADB68452C5}" type="presOf" srcId="{DCBD958B-B143-6149-9B1B-EB46B1A5F7F3}" destId="{77E156E7-9E50-BB45-9C06-011378898EF9}" srcOrd="0" destOrd="0" presId="urn:microsoft.com/office/officeart/2005/8/layout/process2"/>
    <dgm:cxn modelId="{231070BC-E77C-3E48-86F3-8C1942315D0D}" type="presOf" srcId="{8DDD6C4B-7ACC-BF40-BE58-CB236706447C}" destId="{F63ECEB7-9C72-3243-8E87-FE07F7230853}" srcOrd="0" destOrd="0" presId="urn:microsoft.com/office/officeart/2005/8/layout/process2"/>
    <dgm:cxn modelId="{937C52C6-4FDE-004F-84D3-277A3227696C}" srcId="{84FB1783-021A-5D4D-94A2-A903029299C5}" destId="{C189E28A-9AB6-8148-A1D6-D310C2344E34}" srcOrd="1" destOrd="0" parTransId="{FEAA5C43-6289-4F49-B1EA-1F1F127707D2}" sibTransId="{DCBD958B-B143-6149-9B1B-EB46B1A5F7F3}"/>
    <dgm:cxn modelId="{F78587C9-A417-B247-BD74-4185E4A40248}" type="presOf" srcId="{2AD25DC6-D8D3-9D45-BAC8-DA08B34EE0F9}" destId="{CA491733-F081-D04A-8F97-B2F884010ED3}" srcOrd="1" destOrd="0" presId="urn:microsoft.com/office/officeart/2005/8/layout/process2"/>
    <dgm:cxn modelId="{D7DA8CD5-B595-FD4D-B151-C0C7E14B0AA0}" srcId="{84FB1783-021A-5D4D-94A2-A903029299C5}" destId="{87ED7FEE-21FD-2D40-97B8-9ECCB0A3B5C6}" srcOrd="2" destOrd="0" parTransId="{9EF59ED8-C806-8F40-8DA9-710137DF95B2}" sibTransId="{2AD25DC6-D8D3-9D45-BAC8-DA08B34EE0F9}"/>
    <dgm:cxn modelId="{F8319FF1-E8DD-2947-9F28-E9BA5E3DEFFC}" type="presOf" srcId="{C189E28A-9AB6-8148-A1D6-D310C2344E34}" destId="{39D04ADF-9812-1340-8841-EC947EE064FC}" srcOrd="0" destOrd="0" presId="urn:microsoft.com/office/officeart/2005/8/layout/process2"/>
    <dgm:cxn modelId="{D9D8D3FB-B03E-2543-BCFB-93505FDD505F}" type="presOf" srcId="{DCBD958B-B143-6149-9B1B-EB46B1A5F7F3}" destId="{AC88A711-0A23-3F43-A9DA-92F413CF2CFB}" srcOrd="1" destOrd="0" presId="urn:microsoft.com/office/officeart/2005/8/layout/process2"/>
    <dgm:cxn modelId="{0BA25489-4A0A-9046-908B-3F116CEB76AB}" type="presParOf" srcId="{366564B5-8FD0-1C4B-9D5F-B838D5B071AF}" destId="{4F5AFE01-848D-9843-A317-3803F9717A7F}" srcOrd="0" destOrd="0" presId="urn:microsoft.com/office/officeart/2005/8/layout/process2"/>
    <dgm:cxn modelId="{1FBE4262-F7FE-D848-87A8-14EDF403EDE2}" type="presParOf" srcId="{366564B5-8FD0-1C4B-9D5F-B838D5B071AF}" destId="{343705A9-1256-DE4E-ACCD-3F79047926E1}" srcOrd="1" destOrd="0" presId="urn:microsoft.com/office/officeart/2005/8/layout/process2"/>
    <dgm:cxn modelId="{2F060029-9BA9-DE49-A332-6DA38D1AF957}" type="presParOf" srcId="{343705A9-1256-DE4E-ACCD-3F79047926E1}" destId="{D574E502-6172-9B4B-8D36-73FC1C56FAA7}" srcOrd="0" destOrd="0" presId="urn:microsoft.com/office/officeart/2005/8/layout/process2"/>
    <dgm:cxn modelId="{B6DAEC24-034D-8A4E-ACC9-9CE82A2A8686}" type="presParOf" srcId="{366564B5-8FD0-1C4B-9D5F-B838D5B071AF}" destId="{39D04ADF-9812-1340-8841-EC947EE064FC}" srcOrd="2" destOrd="0" presId="urn:microsoft.com/office/officeart/2005/8/layout/process2"/>
    <dgm:cxn modelId="{AADEFEC4-BA25-154E-B9FA-043E31F4F82F}" type="presParOf" srcId="{366564B5-8FD0-1C4B-9D5F-B838D5B071AF}" destId="{77E156E7-9E50-BB45-9C06-011378898EF9}" srcOrd="3" destOrd="0" presId="urn:microsoft.com/office/officeart/2005/8/layout/process2"/>
    <dgm:cxn modelId="{C528DB6F-75A4-8B49-A3F3-2A7E5A280BC6}" type="presParOf" srcId="{77E156E7-9E50-BB45-9C06-011378898EF9}" destId="{AC88A711-0A23-3F43-A9DA-92F413CF2CFB}" srcOrd="0" destOrd="0" presId="urn:microsoft.com/office/officeart/2005/8/layout/process2"/>
    <dgm:cxn modelId="{1726A141-13E0-E147-A76D-9D35A1DA0BE6}" type="presParOf" srcId="{366564B5-8FD0-1C4B-9D5F-B838D5B071AF}" destId="{330EB95C-6B6D-5641-838D-76EE2921F5EA}" srcOrd="4" destOrd="0" presId="urn:microsoft.com/office/officeart/2005/8/layout/process2"/>
    <dgm:cxn modelId="{B9495B95-3FC7-384C-9429-F6DDBC971757}" type="presParOf" srcId="{366564B5-8FD0-1C4B-9D5F-B838D5B071AF}" destId="{B3669B23-DD15-304F-84BB-A3739DE3E766}" srcOrd="5" destOrd="0" presId="urn:microsoft.com/office/officeart/2005/8/layout/process2"/>
    <dgm:cxn modelId="{FEA39600-DC8F-B640-993F-679F38E1FA18}" type="presParOf" srcId="{B3669B23-DD15-304F-84BB-A3739DE3E766}" destId="{CA491733-F081-D04A-8F97-B2F884010ED3}" srcOrd="0" destOrd="0" presId="urn:microsoft.com/office/officeart/2005/8/layout/process2"/>
    <dgm:cxn modelId="{BF0CC96C-F7F5-2049-B558-D19CEACC2A84}" type="presParOf" srcId="{366564B5-8FD0-1C4B-9D5F-B838D5B071AF}" destId="{76878718-6122-EB4A-8C78-F0919ADE5248}" srcOrd="6" destOrd="0" presId="urn:microsoft.com/office/officeart/2005/8/layout/process2"/>
    <dgm:cxn modelId="{8FCB422A-A6A1-E546-926D-4F7C4A5EC012}" type="presParOf" srcId="{366564B5-8FD0-1C4B-9D5F-B838D5B071AF}" destId="{9D055A82-3E47-CD49-B5DC-6E2C14EF5A22}" srcOrd="7" destOrd="0" presId="urn:microsoft.com/office/officeart/2005/8/layout/process2"/>
    <dgm:cxn modelId="{CFAB6621-5BBD-4F41-BFA9-C2313E7065AD}" type="presParOf" srcId="{9D055A82-3E47-CD49-B5DC-6E2C14EF5A22}" destId="{86466CB0-425D-1D4E-9A54-278610691D4B}" srcOrd="0" destOrd="0" presId="urn:microsoft.com/office/officeart/2005/8/layout/process2"/>
    <dgm:cxn modelId="{4AF47B4A-2165-9549-8C9C-C6A9051D0563}" type="presParOf" srcId="{366564B5-8FD0-1C4B-9D5F-B838D5B071AF}" destId="{F63ECEB7-9C72-3243-8E87-FE07F7230853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FB1783-021A-5D4D-94A2-A903029299C5}" type="doc">
      <dgm:prSet loTypeId="urn:microsoft.com/office/officeart/2005/8/layout/process2" loCatId="" qsTypeId="urn:microsoft.com/office/officeart/2005/8/quickstyle/simple1" qsCatId="simple" csTypeId="urn:microsoft.com/office/officeart/2005/8/colors/accent1_2" csCatId="accent1" phldr="1"/>
      <dgm:spPr/>
    </dgm:pt>
    <dgm:pt modelId="{B4952E7B-D3F3-5540-A96E-459B48863463}">
      <dgm:prSet phldrT="[Text]" custT="1"/>
      <dgm:spPr/>
      <dgm:t>
        <a:bodyPr/>
        <a:lstStyle/>
        <a:p>
          <a:r>
            <a:rPr lang="en-US" sz="1800"/>
            <a:t>Route 3 for LM</a:t>
          </a:r>
        </a:p>
      </dgm:t>
    </dgm:pt>
    <dgm:pt modelId="{EEBD75AE-1C9B-7443-B900-4EAB76DB7013}" type="parTrans" cxnId="{1896C814-3CF7-2343-97DD-05F9D00F3741}">
      <dgm:prSet/>
      <dgm:spPr/>
      <dgm:t>
        <a:bodyPr/>
        <a:lstStyle/>
        <a:p>
          <a:endParaRPr lang="en-GB"/>
        </a:p>
      </dgm:t>
    </dgm:pt>
    <dgm:pt modelId="{67AF7487-1DA3-C042-AA33-EC03101B07A5}" type="sibTrans" cxnId="{1896C814-3CF7-2343-97DD-05F9D00F3741}">
      <dgm:prSet/>
      <dgm:spPr/>
      <dgm:t>
        <a:bodyPr/>
        <a:lstStyle/>
        <a:p>
          <a:endParaRPr lang="en-GB"/>
        </a:p>
      </dgm:t>
    </dgm:pt>
    <dgm:pt modelId="{87ED7FEE-21FD-2D40-97B8-9ECCB0A3B5C6}">
      <dgm:prSet phldrT="[Text]" custT="1"/>
      <dgm:spPr/>
      <dgm:t>
        <a:bodyPr/>
        <a:lstStyle/>
        <a:p>
          <a:r>
            <a:rPr lang="en-GB" sz="1800"/>
            <a:t>Complete Tier 4 modules</a:t>
          </a:r>
        </a:p>
        <a:p>
          <a:r>
            <a:rPr lang="en-GB" sz="1800"/>
            <a:t>Familiarisation of </a:t>
          </a:r>
          <a:r>
            <a:rPr lang="en-GB" sz="1800" baseline="0"/>
            <a:t>Tier 1 modules</a:t>
          </a:r>
          <a:endParaRPr lang="en-GB" sz="1800"/>
        </a:p>
      </dgm:t>
    </dgm:pt>
    <dgm:pt modelId="{9EF59ED8-C806-8F40-8DA9-710137DF95B2}" type="parTrans" cxnId="{D7DA8CD5-B595-FD4D-B151-C0C7E14B0AA0}">
      <dgm:prSet/>
      <dgm:spPr/>
      <dgm:t>
        <a:bodyPr/>
        <a:lstStyle/>
        <a:p>
          <a:endParaRPr lang="en-GB"/>
        </a:p>
      </dgm:t>
    </dgm:pt>
    <dgm:pt modelId="{2AD25DC6-D8D3-9D45-BAC8-DA08B34EE0F9}" type="sibTrans" cxnId="{D7DA8CD5-B595-FD4D-B151-C0C7E14B0AA0}">
      <dgm:prSet/>
      <dgm:spPr/>
      <dgm:t>
        <a:bodyPr/>
        <a:lstStyle/>
        <a:p>
          <a:endParaRPr lang="en-GB"/>
        </a:p>
      </dgm:t>
    </dgm:pt>
    <dgm:pt modelId="{4B5CA3FD-A72B-8C43-AA63-906377523987}">
      <dgm:prSet phldrT="[Text]" custT="1"/>
      <dgm:spPr/>
      <dgm:t>
        <a:bodyPr/>
        <a:lstStyle/>
        <a:p>
          <a:r>
            <a:rPr lang="en-GB" sz="1800"/>
            <a:t>Lead on Tier 2</a:t>
          </a:r>
        </a:p>
        <a:p>
          <a:r>
            <a:rPr lang="en-GB" sz="1800"/>
            <a:t>Phase / Subject focus   </a:t>
          </a:r>
        </a:p>
      </dgm:t>
    </dgm:pt>
    <dgm:pt modelId="{46FBF838-27F2-984C-A3FF-D543864E2755}" type="parTrans" cxnId="{AB7C3E79-A9AF-6448-9427-4B5AEB817FDA}">
      <dgm:prSet/>
      <dgm:spPr/>
      <dgm:t>
        <a:bodyPr/>
        <a:lstStyle/>
        <a:p>
          <a:endParaRPr lang="en-GB"/>
        </a:p>
      </dgm:t>
    </dgm:pt>
    <dgm:pt modelId="{3186FF7C-2FFF-1443-8329-E8AF75EC2DD4}" type="sibTrans" cxnId="{AB7C3E79-A9AF-6448-9427-4B5AEB817FDA}">
      <dgm:prSet/>
      <dgm:spPr/>
      <dgm:t>
        <a:bodyPr/>
        <a:lstStyle/>
        <a:p>
          <a:endParaRPr lang="en-GB"/>
        </a:p>
      </dgm:t>
    </dgm:pt>
    <dgm:pt modelId="{8DDD6C4B-7ACC-BF40-BE58-CB236706447C}">
      <dgm:prSet custT="1"/>
      <dgm:spPr/>
      <dgm:t>
        <a:bodyPr/>
        <a:lstStyle/>
        <a:p>
          <a:r>
            <a:rPr lang="en-GB" sz="1800"/>
            <a:t>Support Tier 3</a:t>
          </a:r>
        </a:p>
        <a:p>
          <a:r>
            <a:rPr lang="en-GB" sz="1800"/>
            <a:t>Lead Subject CoP</a:t>
          </a:r>
        </a:p>
        <a:p>
          <a:r>
            <a:rPr lang="en-GB" sz="1800"/>
            <a:t>Self-directed options</a:t>
          </a:r>
        </a:p>
      </dgm:t>
    </dgm:pt>
    <dgm:pt modelId="{D7CF4A7F-FF4A-9A40-A944-B0AAF04DACA0}" type="parTrans" cxnId="{949E8A60-939E-9A45-BC78-72657E821CF9}">
      <dgm:prSet/>
      <dgm:spPr/>
      <dgm:t>
        <a:bodyPr/>
        <a:lstStyle/>
        <a:p>
          <a:endParaRPr lang="en-GB"/>
        </a:p>
      </dgm:t>
    </dgm:pt>
    <dgm:pt modelId="{9D5B6C12-F81A-F34E-9509-67B7F02F84E2}" type="sibTrans" cxnId="{949E8A60-939E-9A45-BC78-72657E821CF9}">
      <dgm:prSet/>
      <dgm:spPr/>
      <dgm:t>
        <a:bodyPr/>
        <a:lstStyle/>
        <a:p>
          <a:endParaRPr lang="en-GB"/>
        </a:p>
      </dgm:t>
    </dgm:pt>
    <dgm:pt modelId="{C189E28A-9AB6-8148-A1D6-D310C2344E34}">
      <dgm:prSet custT="1"/>
      <dgm:spPr/>
      <dgm:t>
        <a:bodyPr/>
        <a:lstStyle/>
        <a:p>
          <a:r>
            <a:rPr lang="en-GB" sz="1800"/>
            <a:t>Welcome session and self-evaluation </a:t>
          </a:r>
        </a:p>
      </dgm:t>
    </dgm:pt>
    <dgm:pt modelId="{FEAA5C43-6289-4F49-B1EA-1F1F127707D2}" type="parTrans" cxnId="{937C52C6-4FDE-004F-84D3-277A3227696C}">
      <dgm:prSet/>
      <dgm:spPr/>
      <dgm:t>
        <a:bodyPr/>
        <a:lstStyle/>
        <a:p>
          <a:endParaRPr lang="en-GB"/>
        </a:p>
      </dgm:t>
    </dgm:pt>
    <dgm:pt modelId="{DCBD958B-B143-6149-9B1B-EB46B1A5F7F3}" type="sibTrans" cxnId="{937C52C6-4FDE-004F-84D3-277A3227696C}">
      <dgm:prSet/>
      <dgm:spPr/>
      <dgm:t>
        <a:bodyPr/>
        <a:lstStyle/>
        <a:p>
          <a:endParaRPr lang="en-GB"/>
        </a:p>
      </dgm:t>
    </dgm:pt>
    <dgm:pt modelId="{366564B5-8FD0-1C4B-9D5F-B838D5B071AF}" type="pres">
      <dgm:prSet presAssocID="{84FB1783-021A-5D4D-94A2-A903029299C5}" presName="linearFlow" presStyleCnt="0">
        <dgm:presLayoutVars>
          <dgm:resizeHandles val="exact"/>
        </dgm:presLayoutVars>
      </dgm:prSet>
      <dgm:spPr/>
    </dgm:pt>
    <dgm:pt modelId="{4F5AFE01-848D-9843-A317-3803F9717A7F}" type="pres">
      <dgm:prSet presAssocID="{B4952E7B-D3F3-5540-A96E-459B48863463}" presName="node" presStyleLbl="node1" presStyleIdx="0" presStyleCnt="5" custScaleX="119705" custScaleY="106418" custLinFactNeighborX="-2663" custLinFactNeighborY="53072">
        <dgm:presLayoutVars>
          <dgm:bulletEnabled val="1"/>
        </dgm:presLayoutVars>
      </dgm:prSet>
      <dgm:spPr/>
    </dgm:pt>
    <dgm:pt modelId="{343705A9-1256-DE4E-ACCD-3F79047926E1}" type="pres">
      <dgm:prSet presAssocID="{67AF7487-1DA3-C042-AA33-EC03101B07A5}" presName="sibTrans" presStyleLbl="sibTrans2D1" presStyleIdx="0" presStyleCnt="4"/>
      <dgm:spPr/>
    </dgm:pt>
    <dgm:pt modelId="{D574E502-6172-9B4B-8D36-73FC1C56FAA7}" type="pres">
      <dgm:prSet presAssocID="{67AF7487-1DA3-C042-AA33-EC03101B07A5}" presName="connectorText" presStyleLbl="sibTrans2D1" presStyleIdx="0" presStyleCnt="4"/>
      <dgm:spPr/>
    </dgm:pt>
    <dgm:pt modelId="{39D04ADF-9812-1340-8841-EC947EE064FC}" type="pres">
      <dgm:prSet presAssocID="{C189E28A-9AB6-8148-A1D6-D310C2344E34}" presName="node" presStyleLbl="node1" presStyleIdx="1" presStyleCnt="5" custScaleX="120641" custLinFactNeighborX="-606" custLinFactNeighborY="52054">
        <dgm:presLayoutVars>
          <dgm:bulletEnabled val="1"/>
        </dgm:presLayoutVars>
      </dgm:prSet>
      <dgm:spPr/>
    </dgm:pt>
    <dgm:pt modelId="{77E156E7-9E50-BB45-9C06-011378898EF9}" type="pres">
      <dgm:prSet presAssocID="{DCBD958B-B143-6149-9B1B-EB46B1A5F7F3}" presName="sibTrans" presStyleLbl="sibTrans2D1" presStyleIdx="1" presStyleCnt="4"/>
      <dgm:spPr/>
    </dgm:pt>
    <dgm:pt modelId="{AC88A711-0A23-3F43-A9DA-92F413CF2CFB}" type="pres">
      <dgm:prSet presAssocID="{DCBD958B-B143-6149-9B1B-EB46B1A5F7F3}" presName="connectorText" presStyleLbl="sibTrans2D1" presStyleIdx="1" presStyleCnt="4"/>
      <dgm:spPr/>
    </dgm:pt>
    <dgm:pt modelId="{330EB95C-6B6D-5641-838D-76EE2921F5EA}" type="pres">
      <dgm:prSet presAssocID="{87ED7FEE-21FD-2D40-97B8-9ECCB0A3B5C6}" presName="node" presStyleLbl="node1" presStyleIdx="2" presStyleCnt="5" custScaleX="120641" custScaleY="146394" custLinFactNeighborX="-606" custLinFactNeighborY="21744">
        <dgm:presLayoutVars>
          <dgm:bulletEnabled val="1"/>
        </dgm:presLayoutVars>
      </dgm:prSet>
      <dgm:spPr/>
    </dgm:pt>
    <dgm:pt modelId="{B3669B23-DD15-304F-84BB-A3739DE3E766}" type="pres">
      <dgm:prSet presAssocID="{2AD25DC6-D8D3-9D45-BAC8-DA08B34EE0F9}" presName="sibTrans" presStyleLbl="sibTrans2D1" presStyleIdx="2" presStyleCnt="4"/>
      <dgm:spPr/>
    </dgm:pt>
    <dgm:pt modelId="{CA491733-F081-D04A-8F97-B2F884010ED3}" type="pres">
      <dgm:prSet presAssocID="{2AD25DC6-D8D3-9D45-BAC8-DA08B34EE0F9}" presName="connectorText" presStyleLbl="sibTrans2D1" presStyleIdx="2" presStyleCnt="4"/>
      <dgm:spPr/>
    </dgm:pt>
    <dgm:pt modelId="{76878718-6122-EB4A-8C78-F0919ADE5248}" type="pres">
      <dgm:prSet presAssocID="{4B5CA3FD-A72B-8C43-AA63-906377523987}" presName="node" presStyleLbl="node1" presStyleIdx="3" presStyleCnt="5" custScaleX="120641" custLinFactNeighborX="-1692" custLinFactNeighborY="14599">
        <dgm:presLayoutVars>
          <dgm:bulletEnabled val="1"/>
        </dgm:presLayoutVars>
      </dgm:prSet>
      <dgm:spPr/>
    </dgm:pt>
    <dgm:pt modelId="{9D055A82-3E47-CD49-B5DC-6E2C14EF5A22}" type="pres">
      <dgm:prSet presAssocID="{3186FF7C-2FFF-1443-8329-E8AF75EC2DD4}" presName="sibTrans" presStyleLbl="sibTrans2D1" presStyleIdx="3" presStyleCnt="4"/>
      <dgm:spPr/>
    </dgm:pt>
    <dgm:pt modelId="{86466CB0-425D-1D4E-9A54-278610691D4B}" type="pres">
      <dgm:prSet presAssocID="{3186FF7C-2FFF-1443-8329-E8AF75EC2DD4}" presName="connectorText" presStyleLbl="sibTrans2D1" presStyleIdx="3" presStyleCnt="4"/>
      <dgm:spPr/>
    </dgm:pt>
    <dgm:pt modelId="{F63ECEB7-9C72-3243-8E87-FE07F7230853}" type="pres">
      <dgm:prSet presAssocID="{8DDD6C4B-7ACC-BF40-BE58-CB236706447C}" presName="node" presStyleLbl="node1" presStyleIdx="4" presStyleCnt="5" custScaleX="120641" custScaleY="138668">
        <dgm:presLayoutVars>
          <dgm:bulletEnabled val="1"/>
        </dgm:presLayoutVars>
      </dgm:prSet>
      <dgm:spPr/>
    </dgm:pt>
  </dgm:ptLst>
  <dgm:cxnLst>
    <dgm:cxn modelId="{5AC02D04-F0BF-D74E-9909-E0155762F1A9}" type="presOf" srcId="{67AF7487-1DA3-C042-AA33-EC03101B07A5}" destId="{D574E502-6172-9B4B-8D36-73FC1C56FAA7}" srcOrd="1" destOrd="0" presId="urn:microsoft.com/office/officeart/2005/8/layout/process2"/>
    <dgm:cxn modelId="{1896C814-3CF7-2343-97DD-05F9D00F3741}" srcId="{84FB1783-021A-5D4D-94A2-A903029299C5}" destId="{B4952E7B-D3F3-5540-A96E-459B48863463}" srcOrd="0" destOrd="0" parTransId="{EEBD75AE-1C9B-7443-B900-4EAB76DB7013}" sibTransId="{67AF7487-1DA3-C042-AA33-EC03101B07A5}"/>
    <dgm:cxn modelId="{949E8A60-939E-9A45-BC78-72657E821CF9}" srcId="{84FB1783-021A-5D4D-94A2-A903029299C5}" destId="{8DDD6C4B-7ACC-BF40-BE58-CB236706447C}" srcOrd="4" destOrd="0" parTransId="{D7CF4A7F-FF4A-9A40-A944-B0AAF04DACA0}" sibTransId="{9D5B6C12-F81A-F34E-9509-67B7F02F84E2}"/>
    <dgm:cxn modelId="{FEF3E464-6CFB-AD47-8845-051A90BEB18A}" type="presOf" srcId="{4B5CA3FD-A72B-8C43-AA63-906377523987}" destId="{76878718-6122-EB4A-8C78-F0919ADE5248}" srcOrd="0" destOrd="0" presId="urn:microsoft.com/office/officeart/2005/8/layout/process2"/>
    <dgm:cxn modelId="{BBC11867-564E-4E4A-8FB6-D16570A95192}" type="presOf" srcId="{67AF7487-1DA3-C042-AA33-EC03101B07A5}" destId="{343705A9-1256-DE4E-ACCD-3F79047926E1}" srcOrd="0" destOrd="0" presId="urn:microsoft.com/office/officeart/2005/8/layout/process2"/>
    <dgm:cxn modelId="{72C92948-DF51-B243-BC7B-C5F5A95CFA19}" type="presOf" srcId="{87ED7FEE-21FD-2D40-97B8-9ECCB0A3B5C6}" destId="{330EB95C-6B6D-5641-838D-76EE2921F5EA}" srcOrd="0" destOrd="0" presId="urn:microsoft.com/office/officeart/2005/8/layout/process2"/>
    <dgm:cxn modelId="{2B83FC6C-8826-A243-94C6-A0B7D229BE2B}" type="presOf" srcId="{3186FF7C-2FFF-1443-8329-E8AF75EC2DD4}" destId="{9D055A82-3E47-CD49-B5DC-6E2C14EF5A22}" srcOrd="0" destOrd="0" presId="urn:microsoft.com/office/officeart/2005/8/layout/process2"/>
    <dgm:cxn modelId="{DE6D636E-696C-6840-A6E1-BC17311F18DB}" type="presOf" srcId="{2AD25DC6-D8D3-9D45-BAC8-DA08B34EE0F9}" destId="{B3669B23-DD15-304F-84BB-A3739DE3E766}" srcOrd="0" destOrd="0" presId="urn:microsoft.com/office/officeart/2005/8/layout/process2"/>
    <dgm:cxn modelId="{AB7C3E79-A9AF-6448-9427-4B5AEB817FDA}" srcId="{84FB1783-021A-5D4D-94A2-A903029299C5}" destId="{4B5CA3FD-A72B-8C43-AA63-906377523987}" srcOrd="3" destOrd="0" parTransId="{46FBF838-27F2-984C-A3FF-D543864E2755}" sibTransId="{3186FF7C-2FFF-1443-8329-E8AF75EC2DD4}"/>
    <dgm:cxn modelId="{FC8F3285-E2BA-1F45-B5C6-3B66AB9D16E4}" type="presOf" srcId="{84FB1783-021A-5D4D-94A2-A903029299C5}" destId="{366564B5-8FD0-1C4B-9D5F-B838D5B071AF}" srcOrd="0" destOrd="0" presId="urn:microsoft.com/office/officeart/2005/8/layout/process2"/>
    <dgm:cxn modelId="{3C8DEA8B-5CCB-FA41-BB40-4B1E6929DDA5}" type="presOf" srcId="{3186FF7C-2FFF-1443-8329-E8AF75EC2DD4}" destId="{86466CB0-425D-1D4E-9A54-278610691D4B}" srcOrd="1" destOrd="0" presId="urn:microsoft.com/office/officeart/2005/8/layout/process2"/>
    <dgm:cxn modelId="{A657898F-150E-0B47-A018-852EFB8D1908}" type="presOf" srcId="{B4952E7B-D3F3-5540-A96E-459B48863463}" destId="{4F5AFE01-848D-9843-A317-3803F9717A7F}" srcOrd="0" destOrd="0" presId="urn:microsoft.com/office/officeart/2005/8/layout/process2"/>
    <dgm:cxn modelId="{F2A8E39D-7DB7-7745-BBAD-15ADB68452C5}" type="presOf" srcId="{DCBD958B-B143-6149-9B1B-EB46B1A5F7F3}" destId="{77E156E7-9E50-BB45-9C06-011378898EF9}" srcOrd="0" destOrd="0" presId="urn:microsoft.com/office/officeart/2005/8/layout/process2"/>
    <dgm:cxn modelId="{231070BC-E77C-3E48-86F3-8C1942315D0D}" type="presOf" srcId="{8DDD6C4B-7ACC-BF40-BE58-CB236706447C}" destId="{F63ECEB7-9C72-3243-8E87-FE07F7230853}" srcOrd="0" destOrd="0" presId="urn:microsoft.com/office/officeart/2005/8/layout/process2"/>
    <dgm:cxn modelId="{937C52C6-4FDE-004F-84D3-277A3227696C}" srcId="{84FB1783-021A-5D4D-94A2-A903029299C5}" destId="{C189E28A-9AB6-8148-A1D6-D310C2344E34}" srcOrd="1" destOrd="0" parTransId="{FEAA5C43-6289-4F49-B1EA-1F1F127707D2}" sibTransId="{DCBD958B-B143-6149-9B1B-EB46B1A5F7F3}"/>
    <dgm:cxn modelId="{F78587C9-A417-B247-BD74-4185E4A40248}" type="presOf" srcId="{2AD25DC6-D8D3-9D45-BAC8-DA08B34EE0F9}" destId="{CA491733-F081-D04A-8F97-B2F884010ED3}" srcOrd="1" destOrd="0" presId="urn:microsoft.com/office/officeart/2005/8/layout/process2"/>
    <dgm:cxn modelId="{D7DA8CD5-B595-FD4D-B151-C0C7E14B0AA0}" srcId="{84FB1783-021A-5D4D-94A2-A903029299C5}" destId="{87ED7FEE-21FD-2D40-97B8-9ECCB0A3B5C6}" srcOrd="2" destOrd="0" parTransId="{9EF59ED8-C806-8F40-8DA9-710137DF95B2}" sibTransId="{2AD25DC6-D8D3-9D45-BAC8-DA08B34EE0F9}"/>
    <dgm:cxn modelId="{F8319FF1-E8DD-2947-9F28-E9BA5E3DEFFC}" type="presOf" srcId="{C189E28A-9AB6-8148-A1D6-D310C2344E34}" destId="{39D04ADF-9812-1340-8841-EC947EE064FC}" srcOrd="0" destOrd="0" presId="urn:microsoft.com/office/officeart/2005/8/layout/process2"/>
    <dgm:cxn modelId="{D9D8D3FB-B03E-2543-BCFB-93505FDD505F}" type="presOf" srcId="{DCBD958B-B143-6149-9B1B-EB46B1A5F7F3}" destId="{AC88A711-0A23-3F43-A9DA-92F413CF2CFB}" srcOrd="1" destOrd="0" presId="urn:microsoft.com/office/officeart/2005/8/layout/process2"/>
    <dgm:cxn modelId="{0BA25489-4A0A-9046-908B-3F116CEB76AB}" type="presParOf" srcId="{366564B5-8FD0-1C4B-9D5F-B838D5B071AF}" destId="{4F5AFE01-848D-9843-A317-3803F9717A7F}" srcOrd="0" destOrd="0" presId="urn:microsoft.com/office/officeart/2005/8/layout/process2"/>
    <dgm:cxn modelId="{1FBE4262-F7FE-D848-87A8-14EDF403EDE2}" type="presParOf" srcId="{366564B5-8FD0-1C4B-9D5F-B838D5B071AF}" destId="{343705A9-1256-DE4E-ACCD-3F79047926E1}" srcOrd="1" destOrd="0" presId="urn:microsoft.com/office/officeart/2005/8/layout/process2"/>
    <dgm:cxn modelId="{2F060029-9BA9-DE49-A332-6DA38D1AF957}" type="presParOf" srcId="{343705A9-1256-DE4E-ACCD-3F79047926E1}" destId="{D574E502-6172-9B4B-8D36-73FC1C56FAA7}" srcOrd="0" destOrd="0" presId="urn:microsoft.com/office/officeart/2005/8/layout/process2"/>
    <dgm:cxn modelId="{B6DAEC24-034D-8A4E-ACC9-9CE82A2A8686}" type="presParOf" srcId="{366564B5-8FD0-1C4B-9D5F-B838D5B071AF}" destId="{39D04ADF-9812-1340-8841-EC947EE064FC}" srcOrd="2" destOrd="0" presId="urn:microsoft.com/office/officeart/2005/8/layout/process2"/>
    <dgm:cxn modelId="{AADEFEC4-BA25-154E-B9FA-043E31F4F82F}" type="presParOf" srcId="{366564B5-8FD0-1C4B-9D5F-B838D5B071AF}" destId="{77E156E7-9E50-BB45-9C06-011378898EF9}" srcOrd="3" destOrd="0" presId="urn:microsoft.com/office/officeart/2005/8/layout/process2"/>
    <dgm:cxn modelId="{C528DB6F-75A4-8B49-A3F3-2A7E5A280BC6}" type="presParOf" srcId="{77E156E7-9E50-BB45-9C06-011378898EF9}" destId="{AC88A711-0A23-3F43-A9DA-92F413CF2CFB}" srcOrd="0" destOrd="0" presId="urn:microsoft.com/office/officeart/2005/8/layout/process2"/>
    <dgm:cxn modelId="{1726A141-13E0-E147-A76D-9D35A1DA0BE6}" type="presParOf" srcId="{366564B5-8FD0-1C4B-9D5F-B838D5B071AF}" destId="{330EB95C-6B6D-5641-838D-76EE2921F5EA}" srcOrd="4" destOrd="0" presId="urn:microsoft.com/office/officeart/2005/8/layout/process2"/>
    <dgm:cxn modelId="{B9495B95-3FC7-384C-9429-F6DDBC971757}" type="presParOf" srcId="{366564B5-8FD0-1C4B-9D5F-B838D5B071AF}" destId="{B3669B23-DD15-304F-84BB-A3739DE3E766}" srcOrd="5" destOrd="0" presId="urn:microsoft.com/office/officeart/2005/8/layout/process2"/>
    <dgm:cxn modelId="{FEA39600-DC8F-B640-993F-679F38E1FA18}" type="presParOf" srcId="{B3669B23-DD15-304F-84BB-A3739DE3E766}" destId="{CA491733-F081-D04A-8F97-B2F884010ED3}" srcOrd="0" destOrd="0" presId="urn:microsoft.com/office/officeart/2005/8/layout/process2"/>
    <dgm:cxn modelId="{BF0CC96C-F7F5-2049-B558-D19CEACC2A84}" type="presParOf" srcId="{366564B5-8FD0-1C4B-9D5F-B838D5B071AF}" destId="{76878718-6122-EB4A-8C78-F0919ADE5248}" srcOrd="6" destOrd="0" presId="urn:microsoft.com/office/officeart/2005/8/layout/process2"/>
    <dgm:cxn modelId="{8FCB422A-A6A1-E546-926D-4F7C4A5EC012}" type="presParOf" srcId="{366564B5-8FD0-1C4B-9D5F-B838D5B071AF}" destId="{9D055A82-3E47-CD49-B5DC-6E2C14EF5A22}" srcOrd="7" destOrd="0" presId="urn:microsoft.com/office/officeart/2005/8/layout/process2"/>
    <dgm:cxn modelId="{CFAB6621-5BBD-4F41-BFA9-C2313E7065AD}" type="presParOf" srcId="{9D055A82-3E47-CD49-B5DC-6E2C14EF5A22}" destId="{86466CB0-425D-1D4E-9A54-278610691D4B}" srcOrd="0" destOrd="0" presId="urn:microsoft.com/office/officeart/2005/8/layout/process2"/>
    <dgm:cxn modelId="{4AF47B4A-2165-9549-8C9C-C6A9051D0563}" type="presParOf" srcId="{366564B5-8FD0-1C4B-9D5F-B838D5B071AF}" destId="{F63ECEB7-9C72-3243-8E87-FE07F7230853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7DBB79A-70D9-4954-8749-13A05093E416}" type="doc">
      <dgm:prSet loTypeId="urn:microsoft.com/office/officeart/2018/2/layout/IconVerticalSolidList" loCatId="icon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04B6A92-7368-4442-8BF4-EE343CBBAAE2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i="0" cap="none" spc="0">
              <a:solidFill>
                <a:schemeClr val="tx1"/>
              </a:solidFill>
              <a:effectLst/>
              <a:latin typeface="+mn-lt"/>
            </a:rPr>
            <a:t>Unit 1.1 - What is mentoring?</a:t>
          </a:r>
          <a:endParaRPr lang="en-US"/>
        </a:p>
      </dgm:t>
    </dgm:pt>
    <dgm:pt modelId="{00F8C8A9-F926-461D-B3EB-E27ADE210F69}" type="parTrans" cxnId="{C3A44CB2-1C9A-44EA-BD4D-3B94CBE4E712}">
      <dgm:prSet/>
      <dgm:spPr/>
      <dgm:t>
        <a:bodyPr/>
        <a:lstStyle/>
        <a:p>
          <a:endParaRPr lang="en-US"/>
        </a:p>
      </dgm:t>
    </dgm:pt>
    <dgm:pt modelId="{1CFA1A02-81CE-4AB7-82C9-5200697C3433}" type="sibTrans" cxnId="{C3A44CB2-1C9A-44EA-BD4D-3B94CBE4E712}">
      <dgm:prSet/>
      <dgm:spPr/>
      <dgm:t>
        <a:bodyPr/>
        <a:lstStyle/>
        <a:p>
          <a:endParaRPr lang="en-US"/>
        </a:p>
      </dgm:t>
    </dgm:pt>
    <dgm:pt modelId="{7B9922EE-5B57-8A47-A485-E8FF533062D4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i="0" cap="none" spc="0">
              <a:solidFill>
                <a:schemeClr val="tx1"/>
              </a:solidFill>
              <a:effectLst/>
              <a:latin typeface="+mn-lt"/>
            </a:rPr>
            <a:t>Unit 1.3 - Models of mentoring </a:t>
          </a:r>
        </a:p>
      </dgm:t>
    </dgm:pt>
    <dgm:pt modelId="{4C17508A-2271-C74C-9F41-5677D614D644}" type="parTrans" cxnId="{6FC72131-A3EF-D240-8AB4-22450E0BE9DA}">
      <dgm:prSet/>
      <dgm:spPr/>
      <dgm:t>
        <a:bodyPr/>
        <a:lstStyle/>
        <a:p>
          <a:endParaRPr lang="en-GB"/>
        </a:p>
      </dgm:t>
    </dgm:pt>
    <dgm:pt modelId="{EF3BD2CC-F2A8-1642-AFD5-C2AB787647F9}" type="sibTrans" cxnId="{6FC72131-A3EF-D240-8AB4-22450E0BE9DA}">
      <dgm:prSet/>
      <dgm:spPr/>
      <dgm:t>
        <a:bodyPr/>
        <a:lstStyle/>
        <a:p>
          <a:endParaRPr lang="en-GB"/>
        </a:p>
      </dgm:t>
    </dgm:pt>
    <dgm:pt modelId="{2216D20D-2283-F843-8FBC-302CAAFC0421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i="0" cap="none" spc="0">
              <a:solidFill>
                <a:schemeClr val="tx1"/>
              </a:solidFill>
              <a:effectLst/>
              <a:latin typeface="+mn-lt"/>
            </a:rPr>
            <a:t>Unit 1.2 - Effective mentoring relationships</a:t>
          </a:r>
        </a:p>
      </dgm:t>
    </dgm:pt>
    <dgm:pt modelId="{14A4DFB1-88BB-CB4A-A432-B22879F2A862}" type="parTrans" cxnId="{703CC186-A358-5447-94E5-CC9D84F1CA0B}">
      <dgm:prSet/>
      <dgm:spPr/>
      <dgm:t>
        <a:bodyPr/>
        <a:lstStyle/>
        <a:p>
          <a:endParaRPr lang="en-GB"/>
        </a:p>
      </dgm:t>
    </dgm:pt>
    <dgm:pt modelId="{A2904924-197E-7A4D-8799-85217FAF9BF7}" type="sibTrans" cxnId="{703CC186-A358-5447-94E5-CC9D84F1CA0B}">
      <dgm:prSet/>
      <dgm:spPr/>
      <dgm:t>
        <a:bodyPr/>
        <a:lstStyle/>
        <a:p>
          <a:endParaRPr lang="en-GB"/>
        </a:p>
      </dgm:t>
    </dgm:pt>
    <dgm:pt modelId="{CA7E21F1-7D72-8E45-A570-4BCE01126C88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i="0" cap="none" spc="0">
              <a:solidFill>
                <a:schemeClr val="tx1"/>
              </a:solidFill>
              <a:effectLst/>
              <a:latin typeface="+mn-lt"/>
            </a:rPr>
            <a:t>Unit 1.4 – Exploring Instructional Coaching</a:t>
          </a:r>
        </a:p>
      </dgm:t>
    </dgm:pt>
    <dgm:pt modelId="{3BF57654-CBB7-654A-8AF6-192F0CBDF1A8}" type="parTrans" cxnId="{7FD00BFE-3AB3-E54B-913B-3ADBDAC64EA0}">
      <dgm:prSet/>
      <dgm:spPr/>
      <dgm:t>
        <a:bodyPr/>
        <a:lstStyle/>
        <a:p>
          <a:endParaRPr lang="en-GB"/>
        </a:p>
      </dgm:t>
    </dgm:pt>
    <dgm:pt modelId="{E380BFD4-2381-FB46-85EA-56D081EEEF60}" type="sibTrans" cxnId="{7FD00BFE-3AB3-E54B-913B-3ADBDAC64EA0}">
      <dgm:prSet/>
      <dgm:spPr/>
      <dgm:t>
        <a:bodyPr/>
        <a:lstStyle/>
        <a:p>
          <a:endParaRPr lang="en-GB"/>
        </a:p>
      </dgm:t>
    </dgm:pt>
    <dgm:pt modelId="{E739377B-D6AA-A94D-B2A9-6DD66BF9A141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i="0" cap="none" spc="0">
              <a:solidFill>
                <a:schemeClr val="tx1"/>
              </a:solidFill>
              <a:effectLst/>
              <a:latin typeface="+mn-lt"/>
            </a:rPr>
            <a:t>Unit 1.6 - Feedback and difficult conversations</a:t>
          </a:r>
        </a:p>
      </dgm:t>
    </dgm:pt>
    <dgm:pt modelId="{E65CEC1C-5398-6848-8056-F900CA945904}" type="parTrans" cxnId="{C0F034FA-0702-BC49-86DF-3BA7FADDCD44}">
      <dgm:prSet/>
      <dgm:spPr/>
      <dgm:t>
        <a:bodyPr/>
        <a:lstStyle/>
        <a:p>
          <a:endParaRPr lang="en-GB"/>
        </a:p>
      </dgm:t>
    </dgm:pt>
    <dgm:pt modelId="{515480A7-1453-F440-BA31-9BE71F8415CA}" type="sibTrans" cxnId="{C0F034FA-0702-BC49-86DF-3BA7FADDCD44}">
      <dgm:prSet/>
      <dgm:spPr/>
      <dgm:t>
        <a:bodyPr/>
        <a:lstStyle/>
        <a:p>
          <a:endParaRPr lang="en-GB"/>
        </a:p>
      </dgm:t>
    </dgm:pt>
    <dgm:pt modelId="{14671D60-32CE-0649-AAF0-7D86950C6C8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i="0" cap="none" spc="0">
              <a:solidFill>
                <a:schemeClr val="tx1"/>
              </a:solidFill>
              <a:effectLst/>
              <a:latin typeface="+mn-lt"/>
            </a:rPr>
            <a:t>Unit 1.7- Return to Self-evaluation</a:t>
          </a:r>
          <a:endParaRPr lang="en-GB" b="1" cap="none" spc="0">
            <a:solidFill>
              <a:schemeClr val="tx1"/>
            </a:solidFill>
          </a:endParaRPr>
        </a:p>
      </dgm:t>
    </dgm:pt>
    <dgm:pt modelId="{22A5BE89-94EC-2C41-8138-9391550391C5}" type="parTrans" cxnId="{7DAB3DD2-D63A-1C4A-8402-746AE4955590}">
      <dgm:prSet/>
      <dgm:spPr/>
      <dgm:t>
        <a:bodyPr/>
        <a:lstStyle/>
        <a:p>
          <a:endParaRPr lang="en-GB"/>
        </a:p>
      </dgm:t>
    </dgm:pt>
    <dgm:pt modelId="{C5502890-86EA-DB47-B774-C14F483928D4}" type="sibTrans" cxnId="{7DAB3DD2-D63A-1C4A-8402-746AE4955590}">
      <dgm:prSet/>
      <dgm:spPr/>
      <dgm:t>
        <a:bodyPr/>
        <a:lstStyle/>
        <a:p>
          <a:endParaRPr lang="en-GB"/>
        </a:p>
      </dgm:t>
    </dgm:pt>
    <dgm:pt modelId="{B32BD4B4-7BE5-144E-BD12-28C62FE8935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/>
            <a:t>Unit 1.5 - </a:t>
          </a:r>
          <a:r>
            <a:rPr lang="en-GB" b="1" i="0" cap="none" spc="0">
              <a:solidFill>
                <a:schemeClr val="tx1"/>
              </a:solidFill>
              <a:effectLst/>
              <a:latin typeface="+mn-lt"/>
            </a:rPr>
            <a:t>Introduction to the CCF </a:t>
          </a:r>
          <a:endParaRPr lang="en-GB"/>
        </a:p>
      </dgm:t>
    </dgm:pt>
    <dgm:pt modelId="{1F0B0B22-EC46-0F41-A310-BD86DA91C1E2}" type="parTrans" cxnId="{C01A6F60-02B9-AE44-A52B-EF604CC0447E}">
      <dgm:prSet/>
      <dgm:spPr/>
      <dgm:t>
        <a:bodyPr/>
        <a:lstStyle/>
        <a:p>
          <a:endParaRPr lang="en-GB"/>
        </a:p>
      </dgm:t>
    </dgm:pt>
    <dgm:pt modelId="{6BB1B7C1-C029-3C41-9B95-7FAB79000C77}" type="sibTrans" cxnId="{C01A6F60-02B9-AE44-A52B-EF604CC0447E}">
      <dgm:prSet/>
      <dgm:spPr/>
      <dgm:t>
        <a:bodyPr/>
        <a:lstStyle/>
        <a:p>
          <a:endParaRPr lang="en-GB"/>
        </a:p>
      </dgm:t>
    </dgm:pt>
    <dgm:pt modelId="{F5D4C649-66C2-4AA9-ADAB-DF3577AB0BD2}" type="pres">
      <dgm:prSet presAssocID="{27DBB79A-70D9-4954-8749-13A05093E416}" presName="root" presStyleCnt="0">
        <dgm:presLayoutVars>
          <dgm:dir/>
          <dgm:resizeHandles val="exact"/>
        </dgm:presLayoutVars>
      </dgm:prSet>
      <dgm:spPr/>
    </dgm:pt>
    <dgm:pt modelId="{DF228424-E136-475B-B205-470DCC2B05E7}" type="pres">
      <dgm:prSet presAssocID="{A04B6A92-7368-4442-8BF4-EE343CBBAAE2}" presName="compNode" presStyleCnt="0"/>
      <dgm:spPr/>
    </dgm:pt>
    <dgm:pt modelId="{8BECEFC9-21F4-4C1F-9482-496FB47B9E90}" type="pres">
      <dgm:prSet presAssocID="{A04B6A92-7368-4442-8BF4-EE343CBBAAE2}" presName="bgRect" presStyleLbl="bgShp" presStyleIdx="0" presStyleCnt="7"/>
      <dgm:spPr/>
    </dgm:pt>
    <dgm:pt modelId="{D86B3108-5D1B-4B76-AA35-AA2E828378FB}" type="pres">
      <dgm:prSet presAssocID="{A04B6A92-7368-4442-8BF4-EE343CBBAAE2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F0C636AF-93ED-43F0-96A1-7285E600A794}" type="pres">
      <dgm:prSet presAssocID="{A04B6A92-7368-4442-8BF4-EE343CBBAAE2}" presName="spaceRect" presStyleCnt="0"/>
      <dgm:spPr/>
    </dgm:pt>
    <dgm:pt modelId="{A395DCC0-E181-40BC-8A3F-080299C8FBF6}" type="pres">
      <dgm:prSet presAssocID="{A04B6A92-7368-4442-8BF4-EE343CBBAAE2}" presName="parTx" presStyleLbl="revTx" presStyleIdx="0" presStyleCnt="7">
        <dgm:presLayoutVars>
          <dgm:chMax val="0"/>
          <dgm:chPref val="0"/>
        </dgm:presLayoutVars>
      </dgm:prSet>
      <dgm:spPr/>
    </dgm:pt>
    <dgm:pt modelId="{DD1128D5-A996-4BFD-B660-2741C94CF3D8}" type="pres">
      <dgm:prSet presAssocID="{1CFA1A02-81CE-4AB7-82C9-5200697C3433}" presName="sibTrans" presStyleCnt="0"/>
      <dgm:spPr/>
    </dgm:pt>
    <dgm:pt modelId="{BFF29A38-F51A-5A48-99B1-680AD69D9B0B}" type="pres">
      <dgm:prSet presAssocID="{2216D20D-2283-F843-8FBC-302CAAFC0421}" presName="compNode" presStyleCnt="0"/>
      <dgm:spPr/>
    </dgm:pt>
    <dgm:pt modelId="{19693E75-136F-F344-AA26-4487B273C6F5}" type="pres">
      <dgm:prSet presAssocID="{2216D20D-2283-F843-8FBC-302CAAFC0421}" presName="bgRect" presStyleLbl="bgShp" presStyleIdx="1" presStyleCnt="7" custLinFactNeighborX="-42322"/>
      <dgm:spPr/>
    </dgm:pt>
    <dgm:pt modelId="{A6643521-715A-874F-8E3B-F756B00D51F9}" type="pres">
      <dgm:prSet presAssocID="{2216D20D-2283-F843-8FBC-302CAAFC0421}" presName="iconRect" presStyleLbl="node1" presStyleIdx="1" presStyleCnt="7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D7C70030-952F-FF43-B4AD-1AEF90CFC011}" type="pres">
      <dgm:prSet presAssocID="{2216D20D-2283-F843-8FBC-302CAAFC0421}" presName="spaceRect" presStyleCnt="0"/>
      <dgm:spPr/>
    </dgm:pt>
    <dgm:pt modelId="{1E6EC7F6-93CF-3C4D-8438-4BBE5E0AD2C0}" type="pres">
      <dgm:prSet presAssocID="{2216D20D-2283-F843-8FBC-302CAAFC0421}" presName="parTx" presStyleLbl="revTx" presStyleIdx="1" presStyleCnt="7">
        <dgm:presLayoutVars>
          <dgm:chMax val="0"/>
          <dgm:chPref val="0"/>
        </dgm:presLayoutVars>
      </dgm:prSet>
      <dgm:spPr/>
    </dgm:pt>
    <dgm:pt modelId="{FF59C3AA-7E71-DC45-99AE-6910C73E89FA}" type="pres">
      <dgm:prSet presAssocID="{A2904924-197E-7A4D-8799-85217FAF9BF7}" presName="sibTrans" presStyleCnt="0"/>
      <dgm:spPr/>
    </dgm:pt>
    <dgm:pt modelId="{51B7F3CF-E22A-E642-BA7E-0C82F54441C4}" type="pres">
      <dgm:prSet presAssocID="{7B9922EE-5B57-8A47-A485-E8FF533062D4}" presName="compNode" presStyleCnt="0"/>
      <dgm:spPr/>
    </dgm:pt>
    <dgm:pt modelId="{0CD81A6B-E4F3-9944-A896-454F1528C15F}" type="pres">
      <dgm:prSet presAssocID="{7B9922EE-5B57-8A47-A485-E8FF533062D4}" presName="bgRect" presStyleLbl="bgShp" presStyleIdx="2" presStyleCnt="7"/>
      <dgm:spPr/>
    </dgm:pt>
    <dgm:pt modelId="{E51F5D29-B794-C448-98E4-D52A15F6D2F1}" type="pres">
      <dgm:prSet presAssocID="{7B9922EE-5B57-8A47-A485-E8FF533062D4}" presName="iconRect" presStyleLbl="node1" presStyleIdx="2" presStyleCnt="7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E8CC7BA1-2EE3-2A4C-9746-42B943376AEB}" type="pres">
      <dgm:prSet presAssocID="{7B9922EE-5B57-8A47-A485-E8FF533062D4}" presName="spaceRect" presStyleCnt="0"/>
      <dgm:spPr/>
    </dgm:pt>
    <dgm:pt modelId="{F3DFD0F8-9033-D440-8A0D-5EE2E754C0DF}" type="pres">
      <dgm:prSet presAssocID="{7B9922EE-5B57-8A47-A485-E8FF533062D4}" presName="parTx" presStyleLbl="revTx" presStyleIdx="2" presStyleCnt="7">
        <dgm:presLayoutVars>
          <dgm:chMax val="0"/>
          <dgm:chPref val="0"/>
        </dgm:presLayoutVars>
      </dgm:prSet>
      <dgm:spPr/>
    </dgm:pt>
    <dgm:pt modelId="{DA4A26A2-960C-F34C-98AA-CDFD615E4878}" type="pres">
      <dgm:prSet presAssocID="{EF3BD2CC-F2A8-1642-AFD5-C2AB787647F9}" presName="sibTrans" presStyleCnt="0"/>
      <dgm:spPr/>
    </dgm:pt>
    <dgm:pt modelId="{C653299B-D7BC-D647-99E2-BF66C9B9D715}" type="pres">
      <dgm:prSet presAssocID="{CA7E21F1-7D72-8E45-A570-4BCE01126C88}" presName="compNode" presStyleCnt="0"/>
      <dgm:spPr/>
    </dgm:pt>
    <dgm:pt modelId="{0D90087C-FFD8-3A49-92B8-3A019E1DE3F8}" type="pres">
      <dgm:prSet presAssocID="{CA7E21F1-7D72-8E45-A570-4BCE01126C88}" presName="bgRect" presStyleLbl="bgShp" presStyleIdx="3" presStyleCnt="7"/>
      <dgm:spPr/>
    </dgm:pt>
    <dgm:pt modelId="{4A26788E-C3C2-3C41-8B64-FE8B207E7DA3}" type="pres">
      <dgm:prSet presAssocID="{CA7E21F1-7D72-8E45-A570-4BCE01126C88}" presName="iconRect" presStyleLbl="node1" presStyleIdx="3" presStyleCnt="7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CB18FC61-4961-6140-8419-F9C7045D7BAE}" type="pres">
      <dgm:prSet presAssocID="{CA7E21F1-7D72-8E45-A570-4BCE01126C88}" presName="spaceRect" presStyleCnt="0"/>
      <dgm:spPr/>
    </dgm:pt>
    <dgm:pt modelId="{EC217E5B-625B-7745-94E1-1E87F76616EA}" type="pres">
      <dgm:prSet presAssocID="{CA7E21F1-7D72-8E45-A570-4BCE01126C88}" presName="parTx" presStyleLbl="revTx" presStyleIdx="3" presStyleCnt="7">
        <dgm:presLayoutVars>
          <dgm:chMax val="0"/>
          <dgm:chPref val="0"/>
        </dgm:presLayoutVars>
      </dgm:prSet>
      <dgm:spPr/>
    </dgm:pt>
    <dgm:pt modelId="{4F18BFF3-CA3F-2F41-B59F-D7CC8A85C652}" type="pres">
      <dgm:prSet presAssocID="{E380BFD4-2381-FB46-85EA-56D081EEEF60}" presName="sibTrans" presStyleCnt="0"/>
      <dgm:spPr/>
    </dgm:pt>
    <dgm:pt modelId="{75F92F4A-7872-1D48-B0D5-E79678B67A9F}" type="pres">
      <dgm:prSet presAssocID="{B32BD4B4-7BE5-144E-BD12-28C62FE8935F}" presName="compNode" presStyleCnt="0"/>
      <dgm:spPr/>
    </dgm:pt>
    <dgm:pt modelId="{E6A9D2D4-A0B0-F348-BA0F-7BEBD9F3F228}" type="pres">
      <dgm:prSet presAssocID="{B32BD4B4-7BE5-144E-BD12-28C62FE8935F}" presName="bgRect" presStyleLbl="bgShp" presStyleIdx="4" presStyleCnt="7" custLinFactNeighborX="-15978" custLinFactNeighborY="-2173"/>
      <dgm:spPr/>
    </dgm:pt>
    <dgm:pt modelId="{4C7EB93C-CA10-6646-8F39-BA11CEB29FFB}" type="pres">
      <dgm:prSet presAssocID="{B32BD4B4-7BE5-144E-BD12-28C62FE8935F}" presName="iconRect" presStyleLbl="node1" presStyleIdx="4" presStyleCnt="7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F5C12837-EC57-6B48-8CC9-46B42C8DBB29}" type="pres">
      <dgm:prSet presAssocID="{B32BD4B4-7BE5-144E-BD12-28C62FE8935F}" presName="spaceRect" presStyleCnt="0"/>
      <dgm:spPr/>
    </dgm:pt>
    <dgm:pt modelId="{8BB14CD5-3421-EE42-8C9F-4E0E5A50B80F}" type="pres">
      <dgm:prSet presAssocID="{B32BD4B4-7BE5-144E-BD12-28C62FE8935F}" presName="parTx" presStyleLbl="revTx" presStyleIdx="4" presStyleCnt="7">
        <dgm:presLayoutVars>
          <dgm:chMax val="0"/>
          <dgm:chPref val="0"/>
        </dgm:presLayoutVars>
      </dgm:prSet>
      <dgm:spPr/>
    </dgm:pt>
    <dgm:pt modelId="{F3644A73-FD73-6A44-B7D8-DCE1543B19C6}" type="pres">
      <dgm:prSet presAssocID="{6BB1B7C1-C029-3C41-9B95-7FAB79000C77}" presName="sibTrans" presStyleCnt="0"/>
      <dgm:spPr/>
    </dgm:pt>
    <dgm:pt modelId="{DD42D0F4-0E6B-4F42-A26A-C970BB65014D}" type="pres">
      <dgm:prSet presAssocID="{E739377B-D6AA-A94D-B2A9-6DD66BF9A141}" presName="compNode" presStyleCnt="0"/>
      <dgm:spPr/>
    </dgm:pt>
    <dgm:pt modelId="{A7AE1A50-FCD0-9848-8BF4-E9238724D543}" type="pres">
      <dgm:prSet presAssocID="{E739377B-D6AA-A94D-B2A9-6DD66BF9A141}" presName="bgRect" presStyleLbl="bgShp" presStyleIdx="5" presStyleCnt="7" custLinFactNeighborX="-10"/>
      <dgm:spPr/>
    </dgm:pt>
    <dgm:pt modelId="{D147337A-0644-2C4C-8878-4533CDEFB224}" type="pres">
      <dgm:prSet presAssocID="{E739377B-D6AA-A94D-B2A9-6DD66BF9A141}" presName="iconRect" presStyleLbl="node1" presStyleIdx="5" presStyleCnt="7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BA576419-FA76-3F42-AF69-FBD23BE07DCE}" type="pres">
      <dgm:prSet presAssocID="{E739377B-D6AA-A94D-B2A9-6DD66BF9A141}" presName="spaceRect" presStyleCnt="0"/>
      <dgm:spPr/>
    </dgm:pt>
    <dgm:pt modelId="{DBC84A83-2D5E-7441-A16F-397B1816E600}" type="pres">
      <dgm:prSet presAssocID="{E739377B-D6AA-A94D-B2A9-6DD66BF9A141}" presName="parTx" presStyleLbl="revTx" presStyleIdx="5" presStyleCnt="7">
        <dgm:presLayoutVars>
          <dgm:chMax val="0"/>
          <dgm:chPref val="0"/>
        </dgm:presLayoutVars>
      </dgm:prSet>
      <dgm:spPr/>
    </dgm:pt>
    <dgm:pt modelId="{3BA0A8B3-900F-984C-BC01-2FD740F03BAC}" type="pres">
      <dgm:prSet presAssocID="{515480A7-1453-F440-BA31-9BE71F8415CA}" presName="sibTrans" presStyleCnt="0"/>
      <dgm:spPr/>
    </dgm:pt>
    <dgm:pt modelId="{0BBCDE6F-7CC4-6D40-BEE5-B0EE3250D4BF}" type="pres">
      <dgm:prSet presAssocID="{14671D60-32CE-0649-AAF0-7D86950C6C8F}" presName="compNode" presStyleCnt="0"/>
      <dgm:spPr/>
    </dgm:pt>
    <dgm:pt modelId="{6E93D82F-4E77-3647-A701-5ED7A646248C}" type="pres">
      <dgm:prSet presAssocID="{14671D60-32CE-0649-AAF0-7D86950C6C8F}" presName="bgRect" presStyleLbl="bgShp" presStyleIdx="6" presStyleCnt="7"/>
      <dgm:spPr/>
    </dgm:pt>
    <dgm:pt modelId="{BCE6C27A-466B-7443-B6CA-84ADBD8B35BD}" type="pres">
      <dgm:prSet presAssocID="{14671D60-32CE-0649-AAF0-7D86950C6C8F}" presName="iconRect" presStyleLbl="node1" presStyleIdx="6" presStyleCnt="7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1588A039-6EE8-D744-A084-4439DC54DD5A}" type="pres">
      <dgm:prSet presAssocID="{14671D60-32CE-0649-AAF0-7D86950C6C8F}" presName="spaceRect" presStyleCnt="0"/>
      <dgm:spPr/>
    </dgm:pt>
    <dgm:pt modelId="{C8357B20-4327-0A44-A339-333FD7D3142D}" type="pres">
      <dgm:prSet presAssocID="{14671D60-32CE-0649-AAF0-7D86950C6C8F}" presName="parTx" presStyleLbl="revTx" presStyleIdx="6" presStyleCnt="7">
        <dgm:presLayoutVars>
          <dgm:chMax val="0"/>
          <dgm:chPref val="0"/>
        </dgm:presLayoutVars>
      </dgm:prSet>
      <dgm:spPr/>
    </dgm:pt>
  </dgm:ptLst>
  <dgm:cxnLst>
    <dgm:cxn modelId="{6FC72131-A3EF-D240-8AB4-22450E0BE9DA}" srcId="{27DBB79A-70D9-4954-8749-13A05093E416}" destId="{7B9922EE-5B57-8A47-A485-E8FF533062D4}" srcOrd="2" destOrd="0" parTransId="{4C17508A-2271-C74C-9F41-5677D614D644}" sibTransId="{EF3BD2CC-F2A8-1642-AFD5-C2AB787647F9}"/>
    <dgm:cxn modelId="{5694D75C-6FB3-7642-A501-88990D341052}" type="presOf" srcId="{2216D20D-2283-F843-8FBC-302CAAFC0421}" destId="{1E6EC7F6-93CF-3C4D-8438-4BBE5E0AD2C0}" srcOrd="0" destOrd="0" presId="urn:microsoft.com/office/officeart/2018/2/layout/IconVerticalSolidList"/>
    <dgm:cxn modelId="{C01A6F60-02B9-AE44-A52B-EF604CC0447E}" srcId="{27DBB79A-70D9-4954-8749-13A05093E416}" destId="{B32BD4B4-7BE5-144E-BD12-28C62FE8935F}" srcOrd="4" destOrd="0" parTransId="{1F0B0B22-EC46-0F41-A310-BD86DA91C1E2}" sibTransId="{6BB1B7C1-C029-3C41-9B95-7FAB79000C77}"/>
    <dgm:cxn modelId="{60C56E62-98ED-BB4B-823B-996FD16804AA}" type="presOf" srcId="{CA7E21F1-7D72-8E45-A570-4BCE01126C88}" destId="{EC217E5B-625B-7745-94E1-1E87F76616EA}" srcOrd="0" destOrd="0" presId="urn:microsoft.com/office/officeart/2018/2/layout/IconVerticalSolidList"/>
    <dgm:cxn modelId="{987FFE44-AA7F-5F48-94AC-31A0A506A482}" type="presOf" srcId="{A04B6A92-7368-4442-8BF4-EE343CBBAAE2}" destId="{A395DCC0-E181-40BC-8A3F-080299C8FBF6}" srcOrd="0" destOrd="0" presId="urn:microsoft.com/office/officeart/2018/2/layout/IconVerticalSolidList"/>
    <dgm:cxn modelId="{B3AE3C6A-E796-F047-9478-A864CE9407E4}" type="presOf" srcId="{14671D60-32CE-0649-AAF0-7D86950C6C8F}" destId="{C8357B20-4327-0A44-A339-333FD7D3142D}" srcOrd="0" destOrd="0" presId="urn:microsoft.com/office/officeart/2018/2/layout/IconVerticalSolidList"/>
    <dgm:cxn modelId="{5E07797B-CD06-154A-84BF-23472FF76A3A}" type="presOf" srcId="{7B9922EE-5B57-8A47-A485-E8FF533062D4}" destId="{F3DFD0F8-9033-D440-8A0D-5EE2E754C0DF}" srcOrd="0" destOrd="0" presId="urn:microsoft.com/office/officeart/2018/2/layout/IconVerticalSolidList"/>
    <dgm:cxn modelId="{703CC186-A358-5447-94E5-CC9D84F1CA0B}" srcId="{27DBB79A-70D9-4954-8749-13A05093E416}" destId="{2216D20D-2283-F843-8FBC-302CAAFC0421}" srcOrd="1" destOrd="0" parTransId="{14A4DFB1-88BB-CB4A-A432-B22879F2A862}" sibTransId="{A2904924-197E-7A4D-8799-85217FAF9BF7}"/>
    <dgm:cxn modelId="{F412028B-F8BF-6E40-8B07-DA4352ADE497}" type="presOf" srcId="{B32BD4B4-7BE5-144E-BD12-28C62FE8935F}" destId="{8BB14CD5-3421-EE42-8C9F-4E0E5A50B80F}" srcOrd="0" destOrd="0" presId="urn:microsoft.com/office/officeart/2018/2/layout/IconVerticalSolidList"/>
    <dgm:cxn modelId="{C8042FA6-D9B9-4148-AC1D-1029DB29D675}" type="presOf" srcId="{E739377B-D6AA-A94D-B2A9-6DD66BF9A141}" destId="{DBC84A83-2D5E-7441-A16F-397B1816E600}" srcOrd="0" destOrd="0" presId="urn:microsoft.com/office/officeart/2018/2/layout/IconVerticalSolidList"/>
    <dgm:cxn modelId="{C3A44CB2-1C9A-44EA-BD4D-3B94CBE4E712}" srcId="{27DBB79A-70D9-4954-8749-13A05093E416}" destId="{A04B6A92-7368-4442-8BF4-EE343CBBAAE2}" srcOrd="0" destOrd="0" parTransId="{00F8C8A9-F926-461D-B3EB-E27ADE210F69}" sibTransId="{1CFA1A02-81CE-4AB7-82C9-5200697C3433}"/>
    <dgm:cxn modelId="{7DAB3DD2-D63A-1C4A-8402-746AE4955590}" srcId="{27DBB79A-70D9-4954-8749-13A05093E416}" destId="{14671D60-32CE-0649-AAF0-7D86950C6C8F}" srcOrd="6" destOrd="0" parTransId="{22A5BE89-94EC-2C41-8138-9391550391C5}" sibTransId="{C5502890-86EA-DB47-B774-C14F483928D4}"/>
    <dgm:cxn modelId="{C0F034FA-0702-BC49-86DF-3BA7FADDCD44}" srcId="{27DBB79A-70D9-4954-8749-13A05093E416}" destId="{E739377B-D6AA-A94D-B2A9-6DD66BF9A141}" srcOrd="5" destOrd="0" parTransId="{E65CEC1C-5398-6848-8056-F900CA945904}" sibTransId="{515480A7-1453-F440-BA31-9BE71F8415CA}"/>
    <dgm:cxn modelId="{7FD00BFE-3AB3-E54B-913B-3ADBDAC64EA0}" srcId="{27DBB79A-70D9-4954-8749-13A05093E416}" destId="{CA7E21F1-7D72-8E45-A570-4BCE01126C88}" srcOrd="3" destOrd="0" parTransId="{3BF57654-CBB7-654A-8AF6-192F0CBDF1A8}" sibTransId="{E380BFD4-2381-FB46-85EA-56D081EEEF60}"/>
    <dgm:cxn modelId="{97F49CFE-646C-1945-8F61-51DB7AA90C9D}" type="presOf" srcId="{27DBB79A-70D9-4954-8749-13A05093E416}" destId="{F5D4C649-66C2-4AA9-ADAB-DF3577AB0BD2}" srcOrd="0" destOrd="0" presId="urn:microsoft.com/office/officeart/2018/2/layout/IconVerticalSolidList"/>
    <dgm:cxn modelId="{79F00C15-456D-1E49-A759-90B76BA19430}" type="presParOf" srcId="{F5D4C649-66C2-4AA9-ADAB-DF3577AB0BD2}" destId="{DF228424-E136-475B-B205-470DCC2B05E7}" srcOrd="0" destOrd="0" presId="urn:microsoft.com/office/officeart/2018/2/layout/IconVerticalSolidList"/>
    <dgm:cxn modelId="{6DE9860A-B245-6746-A840-7D7931F94831}" type="presParOf" srcId="{DF228424-E136-475B-B205-470DCC2B05E7}" destId="{8BECEFC9-21F4-4C1F-9482-496FB47B9E90}" srcOrd="0" destOrd="0" presId="urn:microsoft.com/office/officeart/2018/2/layout/IconVerticalSolidList"/>
    <dgm:cxn modelId="{2A97EFF0-42E9-964F-A695-337F7BC6EAF3}" type="presParOf" srcId="{DF228424-E136-475B-B205-470DCC2B05E7}" destId="{D86B3108-5D1B-4B76-AA35-AA2E828378FB}" srcOrd="1" destOrd="0" presId="urn:microsoft.com/office/officeart/2018/2/layout/IconVerticalSolidList"/>
    <dgm:cxn modelId="{855A17D2-4C1A-6B47-9F91-CB62E977DB9F}" type="presParOf" srcId="{DF228424-E136-475B-B205-470DCC2B05E7}" destId="{F0C636AF-93ED-43F0-96A1-7285E600A794}" srcOrd="2" destOrd="0" presId="urn:microsoft.com/office/officeart/2018/2/layout/IconVerticalSolidList"/>
    <dgm:cxn modelId="{C947DCA5-37A8-D546-8BB5-38F3497A0F96}" type="presParOf" srcId="{DF228424-E136-475B-B205-470DCC2B05E7}" destId="{A395DCC0-E181-40BC-8A3F-080299C8FBF6}" srcOrd="3" destOrd="0" presId="urn:microsoft.com/office/officeart/2018/2/layout/IconVerticalSolidList"/>
    <dgm:cxn modelId="{98967DDF-F3AA-4446-9290-491AE713E2D3}" type="presParOf" srcId="{F5D4C649-66C2-4AA9-ADAB-DF3577AB0BD2}" destId="{DD1128D5-A996-4BFD-B660-2741C94CF3D8}" srcOrd="1" destOrd="0" presId="urn:microsoft.com/office/officeart/2018/2/layout/IconVerticalSolidList"/>
    <dgm:cxn modelId="{2982D3ED-8F84-394A-9A0E-A7423C8050B3}" type="presParOf" srcId="{F5D4C649-66C2-4AA9-ADAB-DF3577AB0BD2}" destId="{BFF29A38-F51A-5A48-99B1-680AD69D9B0B}" srcOrd="2" destOrd="0" presId="urn:microsoft.com/office/officeart/2018/2/layout/IconVerticalSolidList"/>
    <dgm:cxn modelId="{53CF90C4-08E9-1843-A496-59F0A5ED6CCA}" type="presParOf" srcId="{BFF29A38-F51A-5A48-99B1-680AD69D9B0B}" destId="{19693E75-136F-F344-AA26-4487B273C6F5}" srcOrd="0" destOrd="0" presId="urn:microsoft.com/office/officeart/2018/2/layout/IconVerticalSolidList"/>
    <dgm:cxn modelId="{BA902457-D60C-404D-A4D1-7C22B7D6FF73}" type="presParOf" srcId="{BFF29A38-F51A-5A48-99B1-680AD69D9B0B}" destId="{A6643521-715A-874F-8E3B-F756B00D51F9}" srcOrd="1" destOrd="0" presId="urn:microsoft.com/office/officeart/2018/2/layout/IconVerticalSolidList"/>
    <dgm:cxn modelId="{16298E8B-027B-7044-A4B8-0E75AF0472C9}" type="presParOf" srcId="{BFF29A38-F51A-5A48-99B1-680AD69D9B0B}" destId="{D7C70030-952F-FF43-B4AD-1AEF90CFC011}" srcOrd="2" destOrd="0" presId="urn:microsoft.com/office/officeart/2018/2/layout/IconVerticalSolidList"/>
    <dgm:cxn modelId="{0E531207-0132-0D43-B8AA-E787F3FE8FCD}" type="presParOf" srcId="{BFF29A38-F51A-5A48-99B1-680AD69D9B0B}" destId="{1E6EC7F6-93CF-3C4D-8438-4BBE5E0AD2C0}" srcOrd="3" destOrd="0" presId="urn:microsoft.com/office/officeart/2018/2/layout/IconVerticalSolidList"/>
    <dgm:cxn modelId="{2E6FB398-3F8E-2340-9C88-B744C3C90147}" type="presParOf" srcId="{F5D4C649-66C2-4AA9-ADAB-DF3577AB0BD2}" destId="{FF59C3AA-7E71-DC45-99AE-6910C73E89FA}" srcOrd="3" destOrd="0" presId="urn:microsoft.com/office/officeart/2018/2/layout/IconVerticalSolidList"/>
    <dgm:cxn modelId="{0E9045EA-0B39-564E-BF7E-02D846C84543}" type="presParOf" srcId="{F5D4C649-66C2-4AA9-ADAB-DF3577AB0BD2}" destId="{51B7F3CF-E22A-E642-BA7E-0C82F54441C4}" srcOrd="4" destOrd="0" presId="urn:microsoft.com/office/officeart/2018/2/layout/IconVerticalSolidList"/>
    <dgm:cxn modelId="{207211A2-F148-0840-877D-0F1435296F14}" type="presParOf" srcId="{51B7F3CF-E22A-E642-BA7E-0C82F54441C4}" destId="{0CD81A6B-E4F3-9944-A896-454F1528C15F}" srcOrd="0" destOrd="0" presId="urn:microsoft.com/office/officeart/2018/2/layout/IconVerticalSolidList"/>
    <dgm:cxn modelId="{6E44D563-E467-394C-97A8-ACC97370B232}" type="presParOf" srcId="{51B7F3CF-E22A-E642-BA7E-0C82F54441C4}" destId="{E51F5D29-B794-C448-98E4-D52A15F6D2F1}" srcOrd="1" destOrd="0" presId="urn:microsoft.com/office/officeart/2018/2/layout/IconVerticalSolidList"/>
    <dgm:cxn modelId="{D099D721-FD93-2349-B0D5-E69F30132025}" type="presParOf" srcId="{51B7F3CF-E22A-E642-BA7E-0C82F54441C4}" destId="{E8CC7BA1-2EE3-2A4C-9746-42B943376AEB}" srcOrd="2" destOrd="0" presId="urn:microsoft.com/office/officeart/2018/2/layout/IconVerticalSolidList"/>
    <dgm:cxn modelId="{884C9337-D33E-9646-AC4E-A9C45A320B9C}" type="presParOf" srcId="{51B7F3CF-E22A-E642-BA7E-0C82F54441C4}" destId="{F3DFD0F8-9033-D440-8A0D-5EE2E754C0DF}" srcOrd="3" destOrd="0" presId="urn:microsoft.com/office/officeart/2018/2/layout/IconVerticalSolidList"/>
    <dgm:cxn modelId="{454D64F1-1E09-974C-AFD8-AE8DA42708A3}" type="presParOf" srcId="{F5D4C649-66C2-4AA9-ADAB-DF3577AB0BD2}" destId="{DA4A26A2-960C-F34C-98AA-CDFD615E4878}" srcOrd="5" destOrd="0" presId="urn:microsoft.com/office/officeart/2018/2/layout/IconVerticalSolidList"/>
    <dgm:cxn modelId="{20F79E88-795E-B14C-9388-EDDF5B1AEA18}" type="presParOf" srcId="{F5D4C649-66C2-4AA9-ADAB-DF3577AB0BD2}" destId="{C653299B-D7BC-D647-99E2-BF66C9B9D715}" srcOrd="6" destOrd="0" presId="urn:microsoft.com/office/officeart/2018/2/layout/IconVerticalSolidList"/>
    <dgm:cxn modelId="{CFDE586E-65BD-614D-9CE0-9EDA4AE9A0A3}" type="presParOf" srcId="{C653299B-D7BC-D647-99E2-BF66C9B9D715}" destId="{0D90087C-FFD8-3A49-92B8-3A019E1DE3F8}" srcOrd="0" destOrd="0" presId="urn:microsoft.com/office/officeart/2018/2/layout/IconVerticalSolidList"/>
    <dgm:cxn modelId="{E148EA5F-C4C5-5344-882F-CE3BB0AA3434}" type="presParOf" srcId="{C653299B-D7BC-D647-99E2-BF66C9B9D715}" destId="{4A26788E-C3C2-3C41-8B64-FE8B207E7DA3}" srcOrd="1" destOrd="0" presId="urn:microsoft.com/office/officeart/2018/2/layout/IconVerticalSolidList"/>
    <dgm:cxn modelId="{A43085B9-B218-2D4F-B150-E083F4C66856}" type="presParOf" srcId="{C653299B-D7BC-D647-99E2-BF66C9B9D715}" destId="{CB18FC61-4961-6140-8419-F9C7045D7BAE}" srcOrd="2" destOrd="0" presId="urn:microsoft.com/office/officeart/2018/2/layout/IconVerticalSolidList"/>
    <dgm:cxn modelId="{7FF16C49-261E-2545-887C-4BD138735AAB}" type="presParOf" srcId="{C653299B-D7BC-D647-99E2-BF66C9B9D715}" destId="{EC217E5B-625B-7745-94E1-1E87F76616EA}" srcOrd="3" destOrd="0" presId="urn:microsoft.com/office/officeart/2018/2/layout/IconVerticalSolidList"/>
    <dgm:cxn modelId="{CD82EAF8-233E-9049-B3EA-B41EA83B70D3}" type="presParOf" srcId="{F5D4C649-66C2-4AA9-ADAB-DF3577AB0BD2}" destId="{4F18BFF3-CA3F-2F41-B59F-D7CC8A85C652}" srcOrd="7" destOrd="0" presId="urn:microsoft.com/office/officeart/2018/2/layout/IconVerticalSolidList"/>
    <dgm:cxn modelId="{3FB3867B-2CB0-2E4E-8B08-D96E899C5684}" type="presParOf" srcId="{F5D4C649-66C2-4AA9-ADAB-DF3577AB0BD2}" destId="{75F92F4A-7872-1D48-B0D5-E79678B67A9F}" srcOrd="8" destOrd="0" presId="urn:microsoft.com/office/officeart/2018/2/layout/IconVerticalSolidList"/>
    <dgm:cxn modelId="{70DAC1AD-52ED-D647-A5F0-81B3BE7BEDDA}" type="presParOf" srcId="{75F92F4A-7872-1D48-B0D5-E79678B67A9F}" destId="{E6A9D2D4-A0B0-F348-BA0F-7BEBD9F3F228}" srcOrd="0" destOrd="0" presId="urn:microsoft.com/office/officeart/2018/2/layout/IconVerticalSolidList"/>
    <dgm:cxn modelId="{15EA2B7F-8076-1146-A7C5-1E9582DB6155}" type="presParOf" srcId="{75F92F4A-7872-1D48-B0D5-E79678B67A9F}" destId="{4C7EB93C-CA10-6646-8F39-BA11CEB29FFB}" srcOrd="1" destOrd="0" presId="urn:microsoft.com/office/officeart/2018/2/layout/IconVerticalSolidList"/>
    <dgm:cxn modelId="{5AB2ED13-1478-3743-8845-1CB9A01F413E}" type="presParOf" srcId="{75F92F4A-7872-1D48-B0D5-E79678B67A9F}" destId="{F5C12837-EC57-6B48-8CC9-46B42C8DBB29}" srcOrd="2" destOrd="0" presId="urn:microsoft.com/office/officeart/2018/2/layout/IconVerticalSolidList"/>
    <dgm:cxn modelId="{FB01876A-FBC0-904C-870A-E2BB877E0461}" type="presParOf" srcId="{75F92F4A-7872-1D48-B0D5-E79678B67A9F}" destId="{8BB14CD5-3421-EE42-8C9F-4E0E5A50B80F}" srcOrd="3" destOrd="0" presId="urn:microsoft.com/office/officeart/2018/2/layout/IconVerticalSolidList"/>
    <dgm:cxn modelId="{D3441E27-FD52-354C-AB63-902FB6A511F9}" type="presParOf" srcId="{F5D4C649-66C2-4AA9-ADAB-DF3577AB0BD2}" destId="{F3644A73-FD73-6A44-B7D8-DCE1543B19C6}" srcOrd="9" destOrd="0" presId="urn:microsoft.com/office/officeart/2018/2/layout/IconVerticalSolidList"/>
    <dgm:cxn modelId="{5E0DAE1A-C5BC-DE46-BD09-ADD73C4E2A5B}" type="presParOf" srcId="{F5D4C649-66C2-4AA9-ADAB-DF3577AB0BD2}" destId="{DD42D0F4-0E6B-4F42-A26A-C970BB65014D}" srcOrd="10" destOrd="0" presId="urn:microsoft.com/office/officeart/2018/2/layout/IconVerticalSolidList"/>
    <dgm:cxn modelId="{3ED28934-E537-8243-B189-2313EEA0E7D9}" type="presParOf" srcId="{DD42D0F4-0E6B-4F42-A26A-C970BB65014D}" destId="{A7AE1A50-FCD0-9848-8BF4-E9238724D543}" srcOrd="0" destOrd="0" presId="urn:microsoft.com/office/officeart/2018/2/layout/IconVerticalSolidList"/>
    <dgm:cxn modelId="{5A674D5F-138B-284B-8E5B-BEFF351CDC5E}" type="presParOf" srcId="{DD42D0F4-0E6B-4F42-A26A-C970BB65014D}" destId="{D147337A-0644-2C4C-8878-4533CDEFB224}" srcOrd="1" destOrd="0" presId="urn:microsoft.com/office/officeart/2018/2/layout/IconVerticalSolidList"/>
    <dgm:cxn modelId="{E63E9BC2-B25D-0D47-BCA9-4268454776B7}" type="presParOf" srcId="{DD42D0F4-0E6B-4F42-A26A-C970BB65014D}" destId="{BA576419-FA76-3F42-AF69-FBD23BE07DCE}" srcOrd="2" destOrd="0" presId="urn:microsoft.com/office/officeart/2018/2/layout/IconVerticalSolidList"/>
    <dgm:cxn modelId="{8198DB14-CC63-BC42-8392-12CA98359A20}" type="presParOf" srcId="{DD42D0F4-0E6B-4F42-A26A-C970BB65014D}" destId="{DBC84A83-2D5E-7441-A16F-397B1816E600}" srcOrd="3" destOrd="0" presId="urn:microsoft.com/office/officeart/2018/2/layout/IconVerticalSolidList"/>
    <dgm:cxn modelId="{44B9D526-5DBF-7B4A-BC22-7E56FFE9D035}" type="presParOf" srcId="{F5D4C649-66C2-4AA9-ADAB-DF3577AB0BD2}" destId="{3BA0A8B3-900F-984C-BC01-2FD740F03BAC}" srcOrd="11" destOrd="0" presId="urn:microsoft.com/office/officeart/2018/2/layout/IconVerticalSolidList"/>
    <dgm:cxn modelId="{3B7EA948-6A02-8842-9C69-9ADFE20F61A1}" type="presParOf" srcId="{F5D4C649-66C2-4AA9-ADAB-DF3577AB0BD2}" destId="{0BBCDE6F-7CC4-6D40-BEE5-B0EE3250D4BF}" srcOrd="12" destOrd="0" presId="urn:microsoft.com/office/officeart/2018/2/layout/IconVerticalSolidList"/>
    <dgm:cxn modelId="{24529E8F-5DBB-164A-ABF4-8444412C1A48}" type="presParOf" srcId="{0BBCDE6F-7CC4-6D40-BEE5-B0EE3250D4BF}" destId="{6E93D82F-4E77-3647-A701-5ED7A646248C}" srcOrd="0" destOrd="0" presId="urn:microsoft.com/office/officeart/2018/2/layout/IconVerticalSolidList"/>
    <dgm:cxn modelId="{9D00A6E5-0EFA-E943-886D-97A068526A21}" type="presParOf" srcId="{0BBCDE6F-7CC4-6D40-BEE5-B0EE3250D4BF}" destId="{BCE6C27A-466B-7443-B6CA-84ADBD8B35BD}" srcOrd="1" destOrd="0" presId="urn:microsoft.com/office/officeart/2018/2/layout/IconVerticalSolidList"/>
    <dgm:cxn modelId="{FAA2302A-2A0D-B94A-B9D4-00C897394594}" type="presParOf" srcId="{0BBCDE6F-7CC4-6D40-BEE5-B0EE3250D4BF}" destId="{1588A039-6EE8-D744-A084-4439DC54DD5A}" srcOrd="2" destOrd="0" presId="urn:microsoft.com/office/officeart/2018/2/layout/IconVerticalSolidList"/>
    <dgm:cxn modelId="{E9DD7811-4949-1E4A-B664-4BD592F9D8DD}" type="presParOf" srcId="{0BBCDE6F-7CC4-6D40-BEE5-B0EE3250D4BF}" destId="{C8357B20-4327-0A44-A339-333FD7D3142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7DBB79A-70D9-4954-8749-13A05093E416}" type="doc">
      <dgm:prSet loTypeId="urn:microsoft.com/office/officeart/2018/2/layout/IconVerticalSolidList" loCatId="icon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04B6A92-7368-4442-8BF4-EE343CBBAAE2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/>
            <a:t>Unit 2.1</a:t>
          </a:r>
          <a:r>
            <a:rPr lang="en-GB" b="1" i="0" cap="none" spc="0">
              <a:solidFill>
                <a:schemeClr val="tx1"/>
              </a:solidFill>
              <a:effectLst/>
              <a:latin typeface="+mn-lt"/>
            </a:rPr>
            <a:t> – Mentor briefings</a:t>
          </a:r>
          <a:endParaRPr lang="en-US"/>
        </a:p>
      </dgm:t>
    </dgm:pt>
    <dgm:pt modelId="{00F8C8A9-F926-461D-B3EB-E27ADE210F69}" type="parTrans" cxnId="{C3A44CB2-1C9A-44EA-BD4D-3B94CBE4E712}">
      <dgm:prSet/>
      <dgm:spPr/>
      <dgm:t>
        <a:bodyPr/>
        <a:lstStyle/>
        <a:p>
          <a:endParaRPr lang="en-US"/>
        </a:p>
      </dgm:t>
    </dgm:pt>
    <dgm:pt modelId="{1CFA1A02-81CE-4AB7-82C9-5200697C3433}" type="sibTrans" cxnId="{C3A44CB2-1C9A-44EA-BD4D-3B94CBE4E712}">
      <dgm:prSet/>
      <dgm:spPr/>
      <dgm:t>
        <a:bodyPr/>
        <a:lstStyle/>
        <a:p>
          <a:endParaRPr lang="en-US"/>
        </a:p>
      </dgm:t>
    </dgm:pt>
    <dgm:pt modelId="{7B9922EE-5B57-8A47-A485-E8FF533062D4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i="0" cap="none" spc="0">
              <a:solidFill>
                <a:schemeClr val="tx1"/>
              </a:solidFill>
              <a:effectLst/>
              <a:latin typeface="+mn-lt"/>
            </a:rPr>
            <a:t>Unit 2.3 - </a:t>
          </a:r>
          <a:r>
            <a:rPr lang="en-GB" b="1"/>
            <a:t>In school support and development </a:t>
          </a:r>
          <a:endParaRPr lang="en-GB" b="1" i="0" cap="none" spc="0">
            <a:solidFill>
              <a:schemeClr val="tx1"/>
            </a:solidFill>
            <a:effectLst/>
            <a:latin typeface="+mn-lt"/>
          </a:endParaRPr>
        </a:p>
      </dgm:t>
    </dgm:pt>
    <dgm:pt modelId="{4C17508A-2271-C74C-9F41-5677D614D644}" type="parTrans" cxnId="{6FC72131-A3EF-D240-8AB4-22450E0BE9DA}">
      <dgm:prSet/>
      <dgm:spPr/>
      <dgm:t>
        <a:bodyPr/>
        <a:lstStyle/>
        <a:p>
          <a:endParaRPr lang="en-GB"/>
        </a:p>
      </dgm:t>
    </dgm:pt>
    <dgm:pt modelId="{EF3BD2CC-F2A8-1642-AFD5-C2AB787647F9}" type="sibTrans" cxnId="{6FC72131-A3EF-D240-8AB4-22450E0BE9DA}">
      <dgm:prSet/>
      <dgm:spPr/>
      <dgm:t>
        <a:bodyPr/>
        <a:lstStyle/>
        <a:p>
          <a:endParaRPr lang="en-GB"/>
        </a:p>
      </dgm:t>
    </dgm:pt>
    <dgm:pt modelId="{B32BD4B4-7BE5-144E-BD12-28C62FE8935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/>
            <a:t>Unit 2.2 </a:t>
          </a:r>
          <a:r>
            <a:rPr lang="en-GB"/>
            <a:t>– </a:t>
          </a:r>
          <a:r>
            <a:rPr lang="en-GB" b="1">
              <a:solidFill>
                <a:schemeClr val="tx1"/>
              </a:solidFill>
            </a:rPr>
            <a:t>Mentor conference</a:t>
          </a:r>
        </a:p>
      </dgm:t>
    </dgm:pt>
    <dgm:pt modelId="{1F0B0B22-EC46-0F41-A310-BD86DA91C1E2}" type="parTrans" cxnId="{C01A6F60-02B9-AE44-A52B-EF604CC0447E}">
      <dgm:prSet/>
      <dgm:spPr/>
      <dgm:t>
        <a:bodyPr/>
        <a:lstStyle/>
        <a:p>
          <a:endParaRPr lang="en-GB"/>
        </a:p>
      </dgm:t>
    </dgm:pt>
    <dgm:pt modelId="{6BB1B7C1-C029-3C41-9B95-7FAB79000C77}" type="sibTrans" cxnId="{C01A6F60-02B9-AE44-A52B-EF604CC0447E}">
      <dgm:prSet/>
      <dgm:spPr/>
      <dgm:t>
        <a:bodyPr/>
        <a:lstStyle/>
        <a:p>
          <a:endParaRPr lang="en-GB"/>
        </a:p>
      </dgm:t>
    </dgm:pt>
    <dgm:pt modelId="{F5D4C649-66C2-4AA9-ADAB-DF3577AB0BD2}" type="pres">
      <dgm:prSet presAssocID="{27DBB79A-70D9-4954-8749-13A05093E416}" presName="root" presStyleCnt="0">
        <dgm:presLayoutVars>
          <dgm:dir/>
          <dgm:resizeHandles val="exact"/>
        </dgm:presLayoutVars>
      </dgm:prSet>
      <dgm:spPr/>
    </dgm:pt>
    <dgm:pt modelId="{DF228424-E136-475B-B205-470DCC2B05E7}" type="pres">
      <dgm:prSet presAssocID="{A04B6A92-7368-4442-8BF4-EE343CBBAAE2}" presName="compNode" presStyleCnt="0"/>
      <dgm:spPr/>
    </dgm:pt>
    <dgm:pt modelId="{8BECEFC9-21F4-4C1F-9482-496FB47B9E90}" type="pres">
      <dgm:prSet presAssocID="{A04B6A92-7368-4442-8BF4-EE343CBBAAE2}" presName="bgRect" presStyleLbl="bgShp" presStyleIdx="0" presStyleCnt="3" custLinFactNeighborX="-1278" custLinFactNeighborY="1951"/>
      <dgm:spPr/>
    </dgm:pt>
    <dgm:pt modelId="{D86B3108-5D1B-4B76-AA35-AA2E828378FB}" type="pres">
      <dgm:prSet presAssocID="{A04B6A92-7368-4442-8BF4-EE343CBBAAE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F0C636AF-93ED-43F0-96A1-7285E600A794}" type="pres">
      <dgm:prSet presAssocID="{A04B6A92-7368-4442-8BF4-EE343CBBAAE2}" presName="spaceRect" presStyleCnt="0"/>
      <dgm:spPr/>
    </dgm:pt>
    <dgm:pt modelId="{A395DCC0-E181-40BC-8A3F-080299C8FBF6}" type="pres">
      <dgm:prSet presAssocID="{A04B6A92-7368-4442-8BF4-EE343CBBAAE2}" presName="parTx" presStyleLbl="revTx" presStyleIdx="0" presStyleCnt="3">
        <dgm:presLayoutVars>
          <dgm:chMax val="0"/>
          <dgm:chPref val="0"/>
        </dgm:presLayoutVars>
      </dgm:prSet>
      <dgm:spPr/>
    </dgm:pt>
    <dgm:pt modelId="{DD1128D5-A996-4BFD-B660-2741C94CF3D8}" type="pres">
      <dgm:prSet presAssocID="{1CFA1A02-81CE-4AB7-82C9-5200697C3433}" presName="sibTrans" presStyleCnt="0"/>
      <dgm:spPr/>
    </dgm:pt>
    <dgm:pt modelId="{75F92F4A-7872-1D48-B0D5-E79678B67A9F}" type="pres">
      <dgm:prSet presAssocID="{B32BD4B4-7BE5-144E-BD12-28C62FE8935F}" presName="compNode" presStyleCnt="0"/>
      <dgm:spPr/>
    </dgm:pt>
    <dgm:pt modelId="{E6A9D2D4-A0B0-F348-BA0F-7BEBD9F3F228}" type="pres">
      <dgm:prSet presAssocID="{B32BD4B4-7BE5-144E-BD12-28C62FE8935F}" presName="bgRect" presStyleLbl="bgShp" presStyleIdx="1" presStyleCnt="3"/>
      <dgm:spPr/>
    </dgm:pt>
    <dgm:pt modelId="{4C7EB93C-CA10-6646-8F39-BA11CEB29FFB}" type="pres">
      <dgm:prSet presAssocID="{B32BD4B4-7BE5-144E-BD12-28C62FE8935F}" presName="iconRect" presStyleLbl="node1" presStyleIdx="1" presStyleCnt="3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</dgm:pt>
    <dgm:pt modelId="{F5C12837-EC57-6B48-8CC9-46B42C8DBB29}" type="pres">
      <dgm:prSet presAssocID="{B32BD4B4-7BE5-144E-BD12-28C62FE8935F}" presName="spaceRect" presStyleCnt="0"/>
      <dgm:spPr/>
    </dgm:pt>
    <dgm:pt modelId="{8BB14CD5-3421-EE42-8C9F-4E0E5A50B80F}" type="pres">
      <dgm:prSet presAssocID="{B32BD4B4-7BE5-144E-BD12-28C62FE8935F}" presName="parTx" presStyleLbl="revTx" presStyleIdx="1" presStyleCnt="3">
        <dgm:presLayoutVars>
          <dgm:chMax val="0"/>
          <dgm:chPref val="0"/>
        </dgm:presLayoutVars>
      </dgm:prSet>
      <dgm:spPr/>
    </dgm:pt>
    <dgm:pt modelId="{F3644A73-FD73-6A44-B7D8-DCE1543B19C6}" type="pres">
      <dgm:prSet presAssocID="{6BB1B7C1-C029-3C41-9B95-7FAB79000C77}" presName="sibTrans" presStyleCnt="0"/>
      <dgm:spPr/>
    </dgm:pt>
    <dgm:pt modelId="{51B7F3CF-E22A-E642-BA7E-0C82F54441C4}" type="pres">
      <dgm:prSet presAssocID="{7B9922EE-5B57-8A47-A485-E8FF533062D4}" presName="compNode" presStyleCnt="0"/>
      <dgm:spPr/>
    </dgm:pt>
    <dgm:pt modelId="{0CD81A6B-E4F3-9944-A896-454F1528C15F}" type="pres">
      <dgm:prSet presAssocID="{7B9922EE-5B57-8A47-A485-E8FF533062D4}" presName="bgRect" presStyleLbl="bgShp" presStyleIdx="2" presStyleCnt="3" custLinFactNeighborX="-10" custLinFactNeighborY="-2642"/>
      <dgm:spPr/>
    </dgm:pt>
    <dgm:pt modelId="{E51F5D29-B794-C448-98E4-D52A15F6D2F1}" type="pres">
      <dgm:prSet presAssocID="{7B9922EE-5B57-8A47-A485-E8FF533062D4}" presName="iconRect" presStyleLbl="node1" presStyleIdx="2" presStyleCnt="3"/>
      <dgm:spPr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</dgm:pt>
    <dgm:pt modelId="{E8CC7BA1-2EE3-2A4C-9746-42B943376AEB}" type="pres">
      <dgm:prSet presAssocID="{7B9922EE-5B57-8A47-A485-E8FF533062D4}" presName="spaceRect" presStyleCnt="0"/>
      <dgm:spPr/>
    </dgm:pt>
    <dgm:pt modelId="{F3DFD0F8-9033-D440-8A0D-5EE2E754C0DF}" type="pres">
      <dgm:prSet presAssocID="{7B9922EE-5B57-8A47-A485-E8FF533062D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52B4E19-BC3B-584A-A388-44960B2193A7}" type="presOf" srcId="{A04B6A92-7368-4442-8BF4-EE343CBBAAE2}" destId="{A395DCC0-E181-40BC-8A3F-080299C8FBF6}" srcOrd="0" destOrd="0" presId="urn:microsoft.com/office/officeart/2018/2/layout/IconVerticalSolidList"/>
    <dgm:cxn modelId="{6FC72131-A3EF-D240-8AB4-22450E0BE9DA}" srcId="{27DBB79A-70D9-4954-8749-13A05093E416}" destId="{7B9922EE-5B57-8A47-A485-E8FF533062D4}" srcOrd="2" destOrd="0" parTransId="{4C17508A-2271-C74C-9F41-5677D614D644}" sibTransId="{EF3BD2CC-F2A8-1642-AFD5-C2AB787647F9}"/>
    <dgm:cxn modelId="{C01A6F60-02B9-AE44-A52B-EF604CC0447E}" srcId="{27DBB79A-70D9-4954-8749-13A05093E416}" destId="{B32BD4B4-7BE5-144E-BD12-28C62FE8935F}" srcOrd="1" destOrd="0" parTransId="{1F0B0B22-EC46-0F41-A310-BD86DA91C1E2}" sibTransId="{6BB1B7C1-C029-3C41-9B95-7FAB79000C77}"/>
    <dgm:cxn modelId="{383E819E-9E88-B843-BF05-BCEB386EE166}" type="presOf" srcId="{7B9922EE-5B57-8A47-A485-E8FF533062D4}" destId="{F3DFD0F8-9033-D440-8A0D-5EE2E754C0DF}" srcOrd="0" destOrd="0" presId="urn:microsoft.com/office/officeart/2018/2/layout/IconVerticalSolidList"/>
    <dgm:cxn modelId="{F691A8B1-5B4E-3343-8AEC-3183EB44825E}" type="presOf" srcId="{B32BD4B4-7BE5-144E-BD12-28C62FE8935F}" destId="{8BB14CD5-3421-EE42-8C9F-4E0E5A50B80F}" srcOrd="0" destOrd="0" presId="urn:microsoft.com/office/officeart/2018/2/layout/IconVerticalSolidList"/>
    <dgm:cxn modelId="{C3A44CB2-1C9A-44EA-BD4D-3B94CBE4E712}" srcId="{27DBB79A-70D9-4954-8749-13A05093E416}" destId="{A04B6A92-7368-4442-8BF4-EE343CBBAAE2}" srcOrd="0" destOrd="0" parTransId="{00F8C8A9-F926-461D-B3EB-E27ADE210F69}" sibTransId="{1CFA1A02-81CE-4AB7-82C9-5200697C3433}"/>
    <dgm:cxn modelId="{97F49CFE-646C-1945-8F61-51DB7AA90C9D}" type="presOf" srcId="{27DBB79A-70D9-4954-8749-13A05093E416}" destId="{F5D4C649-66C2-4AA9-ADAB-DF3577AB0BD2}" srcOrd="0" destOrd="0" presId="urn:microsoft.com/office/officeart/2018/2/layout/IconVerticalSolidList"/>
    <dgm:cxn modelId="{E011722F-681B-2848-9AE0-883E0670F218}" type="presParOf" srcId="{F5D4C649-66C2-4AA9-ADAB-DF3577AB0BD2}" destId="{DF228424-E136-475B-B205-470DCC2B05E7}" srcOrd="0" destOrd="0" presId="urn:microsoft.com/office/officeart/2018/2/layout/IconVerticalSolidList"/>
    <dgm:cxn modelId="{CB138A47-9248-254A-8880-9A9678F99005}" type="presParOf" srcId="{DF228424-E136-475B-B205-470DCC2B05E7}" destId="{8BECEFC9-21F4-4C1F-9482-496FB47B9E90}" srcOrd="0" destOrd="0" presId="urn:microsoft.com/office/officeart/2018/2/layout/IconVerticalSolidList"/>
    <dgm:cxn modelId="{D5ED18BF-4491-3444-9601-288B4AA229CE}" type="presParOf" srcId="{DF228424-E136-475B-B205-470DCC2B05E7}" destId="{D86B3108-5D1B-4B76-AA35-AA2E828378FB}" srcOrd="1" destOrd="0" presId="urn:microsoft.com/office/officeart/2018/2/layout/IconVerticalSolidList"/>
    <dgm:cxn modelId="{0AC2C13D-A983-DD4F-B5E3-5E099F755D08}" type="presParOf" srcId="{DF228424-E136-475B-B205-470DCC2B05E7}" destId="{F0C636AF-93ED-43F0-96A1-7285E600A794}" srcOrd="2" destOrd="0" presId="urn:microsoft.com/office/officeart/2018/2/layout/IconVerticalSolidList"/>
    <dgm:cxn modelId="{2DEDA1C7-2A31-C646-A5F8-6538CC7BD741}" type="presParOf" srcId="{DF228424-E136-475B-B205-470DCC2B05E7}" destId="{A395DCC0-E181-40BC-8A3F-080299C8FBF6}" srcOrd="3" destOrd="0" presId="urn:microsoft.com/office/officeart/2018/2/layout/IconVerticalSolidList"/>
    <dgm:cxn modelId="{E961472E-4643-A44C-B5B8-6B5F061DAAA2}" type="presParOf" srcId="{F5D4C649-66C2-4AA9-ADAB-DF3577AB0BD2}" destId="{DD1128D5-A996-4BFD-B660-2741C94CF3D8}" srcOrd="1" destOrd="0" presId="urn:microsoft.com/office/officeart/2018/2/layout/IconVerticalSolidList"/>
    <dgm:cxn modelId="{FA24C03A-F6BD-B94A-A4E9-6C4DA513CD26}" type="presParOf" srcId="{F5D4C649-66C2-4AA9-ADAB-DF3577AB0BD2}" destId="{75F92F4A-7872-1D48-B0D5-E79678B67A9F}" srcOrd="2" destOrd="0" presId="urn:microsoft.com/office/officeart/2018/2/layout/IconVerticalSolidList"/>
    <dgm:cxn modelId="{863832EF-D716-0F44-A050-98C616A8F4C2}" type="presParOf" srcId="{75F92F4A-7872-1D48-B0D5-E79678B67A9F}" destId="{E6A9D2D4-A0B0-F348-BA0F-7BEBD9F3F228}" srcOrd="0" destOrd="0" presId="urn:microsoft.com/office/officeart/2018/2/layout/IconVerticalSolidList"/>
    <dgm:cxn modelId="{DCE4BBBB-10EC-7C4C-B646-183E6D33B60D}" type="presParOf" srcId="{75F92F4A-7872-1D48-B0D5-E79678B67A9F}" destId="{4C7EB93C-CA10-6646-8F39-BA11CEB29FFB}" srcOrd="1" destOrd="0" presId="urn:microsoft.com/office/officeart/2018/2/layout/IconVerticalSolidList"/>
    <dgm:cxn modelId="{D274EB3E-4CB5-6442-AB33-5B0B6B7E8837}" type="presParOf" srcId="{75F92F4A-7872-1D48-B0D5-E79678B67A9F}" destId="{F5C12837-EC57-6B48-8CC9-46B42C8DBB29}" srcOrd="2" destOrd="0" presId="urn:microsoft.com/office/officeart/2018/2/layout/IconVerticalSolidList"/>
    <dgm:cxn modelId="{F1D3DB9B-FF38-4940-8902-F42539D78946}" type="presParOf" srcId="{75F92F4A-7872-1D48-B0D5-E79678B67A9F}" destId="{8BB14CD5-3421-EE42-8C9F-4E0E5A50B80F}" srcOrd="3" destOrd="0" presId="urn:microsoft.com/office/officeart/2018/2/layout/IconVerticalSolidList"/>
    <dgm:cxn modelId="{8E4986DE-2A3E-3349-AC46-0A36A3E66DF3}" type="presParOf" srcId="{F5D4C649-66C2-4AA9-ADAB-DF3577AB0BD2}" destId="{F3644A73-FD73-6A44-B7D8-DCE1543B19C6}" srcOrd="3" destOrd="0" presId="urn:microsoft.com/office/officeart/2018/2/layout/IconVerticalSolidList"/>
    <dgm:cxn modelId="{3BF9AD83-9BD4-5841-B2DF-409F2CCA5F4E}" type="presParOf" srcId="{F5D4C649-66C2-4AA9-ADAB-DF3577AB0BD2}" destId="{51B7F3CF-E22A-E642-BA7E-0C82F54441C4}" srcOrd="4" destOrd="0" presId="urn:microsoft.com/office/officeart/2018/2/layout/IconVerticalSolidList"/>
    <dgm:cxn modelId="{4AA318AF-DA58-9C47-8765-42921C81EA10}" type="presParOf" srcId="{51B7F3CF-E22A-E642-BA7E-0C82F54441C4}" destId="{0CD81A6B-E4F3-9944-A896-454F1528C15F}" srcOrd="0" destOrd="0" presId="urn:microsoft.com/office/officeart/2018/2/layout/IconVerticalSolidList"/>
    <dgm:cxn modelId="{2D515C79-E5E6-0A4B-B6F7-EBB065610229}" type="presParOf" srcId="{51B7F3CF-E22A-E642-BA7E-0C82F54441C4}" destId="{E51F5D29-B794-C448-98E4-D52A15F6D2F1}" srcOrd="1" destOrd="0" presId="urn:microsoft.com/office/officeart/2018/2/layout/IconVerticalSolidList"/>
    <dgm:cxn modelId="{3C55EC49-4E7D-1C4C-8CC7-7B4C1CBA3344}" type="presParOf" srcId="{51B7F3CF-E22A-E642-BA7E-0C82F54441C4}" destId="{E8CC7BA1-2EE3-2A4C-9746-42B943376AEB}" srcOrd="2" destOrd="0" presId="urn:microsoft.com/office/officeart/2018/2/layout/IconVerticalSolidList"/>
    <dgm:cxn modelId="{423214B4-D3A7-024B-8001-C278712F75FA}" type="presParOf" srcId="{51B7F3CF-E22A-E642-BA7E-0C82F54441C4}" destId="{F3DFD0F8-9033-D440-8A0D-5EE2E754C0D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709AB40-4739-4AA7-B37A-0E49D2E0CD2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C5D58FA-A545-4916-8630-7305E6359B67}">
      <dgm:prSet/>
      <dgm:spPr/>
      <dgm:t>
        <a:bodyPr/>
        <a:lstStyle/>
        <a:p>
          <a:r>
            <a:rPr lang="en-US"/>
            <a:t>Mentoring for wellbeing</a:t>
          </a:r>
        </a:p>
      </dgm:t>
    </dgm:pt>
    <dgm:pt modelId="{CDE1AC23-0D5E-4DD3-BCBB-ACA7D60F0A17}" type="parTrans" cxnId="{68C308D6-1D0B-4DBE-BC51-AF36A15ED78C}">
      <dgm:prSet/>
      <dgm:spPr/>
      <dgm:t>
        <a:bodyPr/>
        <a:lstStyle/>
        <a:p>
          <a:endParaRPr lang="en-US"/>
        </a:p>
      </dgm:t>
    </dgm:pt>
    <dgm:pt modelId="{E3123430-B8CD-496C-A3BB-73D2E5BC5815}" type="sibTrans" cxnId="{68C308D6-1D0B-4DBE-BC51-AF36A15ED78C}">
      <dgm:prSet/>
      <dgm:spPr/>
      <dgm:t>
        <a:bodyPr/>
        <a:lstStyle/>
        <a:p>
          <a:endParaRPr lang="en-US"/>
        </a:p>
      </dgm:t>
    </dgm:pt>
    <dgm:pt modelId="{12EA6B07-F74A-4B06-AC3B-EB8E43BA4339}">
      <dgm:prSet/>
      <dgm:spPr/>
      <dgm:t>
        <a:bodyPr/>
        <a:lstStyle/>
        <a:p>
          <a:r>
            <a:rPr lang="en-US"/>
            <a:t>Navigating current educational research with your trainee</a:t>
          </a:r>
        </a:p>
      </dgm:t>
    </dgm:pt>
    <dgm:pt modelId="{FA7A9D99-D82F-4701-960C-34B6EEE5703D}" type="parTrans" cxnId="{2C5AE547-B3AD-4751-BB6A-04B44D7F6ADE}">
      <dgm:prSet/>
      <dgm:spPr/>
      <dgm:t>
        <a:bodyPr/>
        <a:lstStyle/>
        <a:p>
          <a:endParaRPr lang="en-US"/>
        </a:p>
      </dgm:t>
    </dgm:pt>
    <dgm:pt modelId="{239E9257-4D68-4CF5-9A7F-A7EB20450851}" type="sibTrans" cxnId="{2C5AE547-B3AD-4751-BB6A-04B44D7F6ADE}">
      <dgm:prSet/>
      <dgm:spPr/>
      <dgm:t>
        <a:bodyPr/>
        <a:lstStyle/>
        <a:p>
          <a:endParaRPr lang="en-US"/>
        </a:p>
      </dgm:t>
    </dgm:pt>
    <dgm:pt modelId="{E4DF2819-9F47-474E-9F70-16A2EF24E884}">
      <dgm:prSet/>
      <dgm:spPr/>
      <dgm:t>
        <a:bodyPr/>
        <a:lstStyle/>
        <a:p>
          <a:r>
            <a:rPr lang="en-US"/>
            <a:t>Promoting safeguarding through mentoring</a:t>
          </a:r>
        </a:p>
      </dgm:t>
    </dgm:pt>
    <dgm:pt modelId="{0DD542E4-BD34-4E05-B9E9-89B3E0EC9A21}" type="parTrans" cxnId="{B769F0DB-B18E-4AD2-9585-50D974041BDF}">
      <dgm:prSet/>
      <dgm:spPr/>
      <dgm:t>
        <a:bodyPr/>
        <a:lstStyle/>
        <a:p>
          <a:endParaRPr lang="en-US"/>
        </a:p>
      </dgm:t>
    </dgm:pt>
    <dgm:pt modelId="{84AA6655-8992-4F96-8F0E-F7609AD3956F}" type="sibTrans" cxnId="{B769F0DB-B18E-4AD2-9585-50D974041BDF}">
      <dgm:prSet/>
      <dgm:spPr/>
      <dgm:t>
        <a:bodyPr/>
        <a:lstStyle/>
        <a:p>
          <a:endParaRPr lang="en-US"/>
        </a:p>
      </dgm:t>
    </dgm:pt>
    <dgm:pt modelId="{75AA7501-ED51-435B-9913-537D4F99DB7B}">
      <dgm:prSet/>
      <dgm:spPr/>
      <dgm:t>
        <a:bodyPr/>
        <a:lstStyle/>
        <a:p>
          <a:r>
            <a:rPr lang="en-US"/>
            <a:t>Mentoring</a:t>
          </a:r>
          <a:r>
            <a:rPr lang="en-US" baseline="0"/>
            <a:t> a reluctant trainee</a:t>
          </a:r>
          <a:endParaRPr lang="en-US"/>
        </a:p>
      </dgm:t>
    </dgm:pt>
    <dgm:pt modelId="{F099B9BE-065E-4C62-94D9-15F4CEEE221D}" type="parTrans" cxnId="{4CE052E7-7C38-42C0-841D-F77B5411B202}">
      <dgm:prSet/>
      <dgm:spPr/>
      <dgm:t>
        <a:bodyPr/>
        <a:lstStyle/>
        <a:p>
          <a:endParaRPr lang="en-US"/>
        </a:p>
      </dgm:t>
    </dgm:pt>
    <dgm:pt modelId="{1322875D-8A4B-43A7-BBA4-1E82561D396D}" type="sibTrans" cxnId="{4CE052E7-7C38-42C0-841D-F77B5411B202}">
      <dgm:prSet/>
      <dgm:spPr/>
      <dgm:t>
        <a:bodyPr/>
        <a:lstStyle/>
        <a:p>
          <a:endParaRPr lang="en-US"/>
        </a:p>
      </dgm:t>
    </dgm:pt>
    <dgm:pt modelId="{80DD5DFA-74C6-41EF-B617-91FA64849538}">
      <dgm:prSet/>
      <dgm:spPr/>
      <dgm:t>
        <a:bodyPr/>
        <a:lstStyle/>
        <a:p>
          <a:r>
            <a:rPr lang="en-US"/>
            <a:t>Mentoring to support fundamental skills </a:t>
          </a:r>
        </a:p>
      </dgm:t>
    </dgm:pt>
    <dgm:pt modelId="{4FE0CF24-9E52-46EC-A231-771FAE2A9B9C}" type="parTrans" cxnId="{705DAD4E-0092-4C41-8F02-FD89110A5F13}">
      <dgm:prSet/>
      <dgm:spPr/>
      <dgm:t>
        <a:bodyPr/>
        <a:lstStyle/>
        <a:p>
          <a:endParaRPr lang="en-US"/>
        </a:p>
      </dgm:t>
    </dgm:pt>
    <dgm:pt modelId="{DD6349E6-8529-4D9D-AA90-B5D6AF7F3A43}" type="sibTrans" cxnId="{705DAD4E-0092-4C41-8F02-FD89110A5F13}">
      <dgm:prSet/>
      <dgm:spPr/>
      <dgm:t>
        <a:bodyPr/>
        <a:lstStyle/>
        <a:p>
          <a:endParaRPr lang="en-US"/>
        </a:p>
      </dgm:t>
    </dgm:pt>
    <dgm:pt modelId="{FE659BAC-982A-834F-9799-D7CAD93D2E58}">
      <dgm:prSet custT="1"/>
      <dgm:spPr/>
      <dgm:t>
        <a:bodyPr/>
        <a:lstStyle/>
        <a:p>
          <a:r>
            <a:rPr lang="en-GB" sz="1600"/>
            <a:t>Having difficult conversations </a:t>
          </a:r>
          <a:r>
            <a:rPr lang="en-GB" sz="1100"/>
            <a:t>(including m</a:t>
          </a:r>
          <a:r>
            <a:rPr lang="en-US" sz="1100" err="1"/>
            <a:t>anaging</a:t>
          </a:r>
          <a:r>
            <a:rPr lang="en-US" sz="1100"/>
            <a:t> a breakdown in mentor / trainee relationship.</a:t>
          </a:r>
          <a:endParaRPr lang="en-GB" sz="1100"/>
        </a:p>
      </dgm:t>
    </dgm:pt>
    <dgm:pt modelId="{FDE3139A-E2B0-B848-8758-F5A87B8343D1}" type="parTrans" cxnId="{BD40388D-B75D-B04B-A90F-1FE5E77C0B7E}">
      <dgm:prSet/>
      <dgm:spPr/>
      <dgm:t>
        <a:bodyPr/>
        <a:lstStyle/>
        <a:p>
          <a:endParaRPr lang="en-GB"/>
        </a:p>
      </dgm:t>
    </dgm:pt>
    <dgm:pt modelId="{55F54A7C-10AC-D84D-9B98-50254D2D0BC6}" type="sibTrans" cxnId="{BD40388D-B75D-B04B-A90F-1FE5E77C0B7E}">
      <dgm:prSet/>
      <dgm:spPr/>
      <dgm:t>
        <a:bodyPr/>
        <a:lstStyle/>
        <a:p>
          <a:endParaRPr lang="en-GB"/>
        </a:p>
      </dgm:t>
    </dgm:pt>
    <dgm:pt modelId="{C8AF6355-1139-2948-BD11-FF953582778D}">
      <dgm:prSet/>
      <dgm:spPr/>
      <dgm:t>
        <a:bodyPr/>
        <a:lstStyle/>
        <a:p>
          <a:r>
            <a:rPr lang="en-GB"/>
            <a:t>Using</a:t>
          </a:r>
          <a:r>
            <a:rPr lang="en-GB" baseline="0"/>
            <a:t> video to support mentoring</a:t>
          </a:r>
          <a:endParaRPr lang="en-GB"/>
        </a:p>
      </dgm:t>
    </dgm:pt>
    <dgm:pt modelId="{3F2DF7D0-4E92-524B-813A-8A183D413DF2}" type="parTrans" cxnId="{BFE67CA5-3D97-E749-804D-3E011A6CDAA1}">
      <dgm:prSet/>
      <dgm:spPr/>
      <dgm:t>
        <a:bodyPr/>
        <a:lstStyle/>
        <a:p>
          <a:endParaRPr lang="en-GB"/>
        </a:p>
      </dgm:t>
    </dgm:pt>
    <dgm:pt modelId="{D2AE5270-A59E-BB4D-8D71-0D052EA3FD56}" type="sibTrans" cxnId="{BFE67CA5-3D97-E749-804D-3E011A6CDAA1}">
      <dgm:prSet/>
      <dgm:spPr/>
      <dgm:t>
        <a:bodyPr/>
        <a:lstStyle/>
        <a:p>
          <a:endParaRPr lang="en-GB"/>
        </a:p>
      </dgm:t>
    </dgm:pt>
    <dgm:pt modelId="{0955CDD4-AF20-443F-BE03-518B91684B47}">
      <dgm:prSet/>
      <dgm:spPr/>
      <dgm:t>
        <a:bodyPr/>
        <a:lstStyle/>
        <a:p>
          <a:r>
            <a:rPr lang="en-US"/>
            <a:t>Mentoring to support EAL trainees</a:t>
          </a:r>
        </a:p>
      </dgm:t>
    </dgm:pt>
    <dgm:pt modelId="{3743C48E-8D5D-4801-898C-E46B44B99DFF}" type="sibTrans" cxnId="{773E6919-5CE5-48A3-97BD-7AA84428D30A}">
      <dgm:prSet/>
      <dgm:spPr/>
      <dgm:t>
        <a:bodyPr/>
        <a:lstStyle/>
        <a:p>
          <a:endParaRPr lang="en-US"/>
        </a:p>
      </dgm:t>
    </dgm:pt>
    <dgm:pt modelId="{31CFAB6B-A003-4BBC-8F1D-FF77584EA686}" type="parTrans" cxnId="{773E6919-5CE5-48A3-97BD-7AA84428D30A}">
      <dgm:prSet/>
      <dgm:spPr/>
      <dgm:t>
        <a:bodyPr/>
        <a:lstStyle/>
        <a:p>
          <a:endParaRPr lang="en-US"/>
        </a:p>
      </dgm:t>
    </dgm:pt>
    <dgm:pt modelId="{FE832871-17E9-4AF7-A301-41C62185C462}">
      <dgm:prSet/>
      <dgm:spPr/>
      <dgm:t>
        <a:bodyPr/>
        <a:lstStyle/>
        <a:p>
          <a:r>
            <a:rPr lang="en-US"/>
            <a:t>Mentoring trainees with additional needs</a:t>
          </a:r>
        </a:p>
      </dgm:t>
    </dgm:pt>
    <dgm:pt modelId="{8BA3BBD0-9498-4F0B-AE00-66372398CEEF}" type="sibTrans" cxnId="{C453ADD2-073F-4201-AD05-867D92027647}">
      <dgm:prSet/>
      <dgm:spPr/>
      <dgm:t>
        <a:bodyPr/>
        <a:lstStyle/>
        <a:p>
          <a:endParaRPr lang="en-US"/>
        </a:p>
      </dgm:t>
    </dgm:pt>
    <dgm:pt modelId="{63122E33-AA9F-4E19-A5B8-0775941C1A44}" type="parTrans" cxnId="{C453ADD2-073F-4201-AD05-867D92027647}">
      <dgm:prSet/>
      <dgm:spPr/>
      <dgm:t>
        <a:bodyPr/>
        <a:lstStyle/>
        <a:p>
          <a:endParaRPr lang="en-US"/>
        </a:p>
      </dgm:t>
    </dgm:pt>
    <dgm:pt modelId="{74E8BA6D-B154-43D0-BA5F-E6B8B400C3B4}">
      <dgm:prSet/>
      <dgm:spPr/>
      <dgm:t>
        <a:bodyPr/>
        <a:lstStyle/>
        <a:p>
          <a:r>
            <a:rPr lang="en-US"/>
            <a:t>Mentoring to promote an anti-racist pedagogy </a:t>
          </a:r>
        </a:p>
      </dgm:t>
    </dgm:pt>
    <dgm:pt modelId="{8313EA2F-3D70-4899-ADE7-8F4C023D8CF9}" type="sibTrans" cxnId="{F702A2DF-C522-42B0-8C26-92DC99E4EE81}">
      <dgm:prSet/>
      <dgm:spPr/>
      <dgm:t>
        <a:bodyPr/>
        <a:lstStyle/>
        <a:p>
          <a:endParaRPr lang="en-US"/>
        </a:p>
      </dgm:t>
    </dgm:pt>
    <dgm:pt modelId="{4641464B-F89D-4CCE-AA4C-41FE2EEDE03E}" type="parTrans" cxnId="{F702A2DF-C522-42B0-8C26-92DC99E4EE81}">
      <dgm:prSet/>
      <dgm:spPr/>
      <dgm:t>
        <a:bodyPr/>
        <a:lstStyle/>
        <a:p>
          <a:endParaRPr lang="en-US"/>
        </a:p>
      </dgm:t>
    </dgm:pt>
    <dgm:pt modelId="{CFD1D426-32D2-9444-925F-D219ABC5622C}">
      <dgm:prSet/>
      <dgm:spPr>
        <a:solidFill>
          <a:srgbClr val="92D050"/>
        </a:solidFill>
      </dgm:spPr>
      <dgm:t>
        <a:bodyPr/>
        <a:lstStyle/>
        <a:p>
          <a:pPr marL="0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b="1">
              <a:solidFill>
                <a:schemeClr val="tx1"/>
              </a:solidFill>
            </a:rPr>
            <a:t>Subject</a:t>
          </a:r>
          <a:r>
            <a:rPr lang="en-US" b="1" baseline="0">
              <a:solidFill>
                <a:schemeClr val="tx1"/>
              </a:solidFill>
            </a:rPr>
            <a:t> / phase- based Community of Practice forums</a:t>
          </a:r>
          <a:endParaRPr lang="en-GB"/>
        </a:p>
      </dgm:t>
    </dgm:pt>
    <dgm:pt modelId="{A6A8AEA7-C412-D849-873A-BCAC66851E0C}" type="sibTrans" cxnId="{074DD53B-87EB-CC44-868B-A761D23A4CC8}">
      <dgm:prSet/>
      <dgm:spPr/>
      <dgm:t>
        <a:bodyPr/>
        <a:lstStyle/>
        <a:p>
          <a:endParaRPr lang="en-GB"/>
        </a:p>
      </dgm:t>
    </dgm:pt>
    <dgm:pt modelId="{C66F8260-4738-2E41-8D94-9194BE465642}" type="parTrans" cxnId="{074DD53B-87EB-CC44-868B-A761D23A4CC8}">
      <dgm:prSet/>
      <dgm:spPr/>
      <dgm:t>
        <a:bodyPr/>
        <a:lstStyle/>
        <a:p>
          <a:endParaRPr lang="en-GB"/>
        </a:p>
      </dgm:t>
    </dgm:pt>
    <dgm:pt modelId="{B3D3B3F9-E577-4E6B-8A6B-5A4CE65F2415}">
      <dgm:prSet phldr="0"/>
      <dgm:spPr/>
      <dgm:t>
        <a:bodyPr/>
        <a:lstStyle/>
        <a:p>
          <a:pPr rtl="0"/>
          <a:r>
            <a:rPr lang="en-US" b="1">
              <a:latin typeface="Calibri Light" panose="020F0302020204030204"/>
            </a:rPr>
            <a:t>Mentoring with live coaching</a:t>
          </a:r>
        </a:p>
      </dgm:t>
    </dgm:pt>
    <dgm:pt modelId="{C86B3EBF-C7FC-4D7E-916D-310BA66C3714}" type="parTrans" cxnId="{E0BBB587-D1EA-4290-A434-205CD7207ADB}">
      <dgm:prSet/>
      <dgm:spPr/>
      <dgm:t>
        <a:bodyPr/>
        <a:lstStyle/>
        <a:p>
          <a:endParaRPr lang="en-GB"/>
        </a:p>
      </dgm:t>
    </dgm:pt>
    <dgm:pt modelId="{1A66AC8B-ADA2-46DA-B1E0-8ECB149A3FA5}" type="sibTrans" cxnId="{E0BBB587-D1EA-4290-A434-205CD7207ADB}">
      <dgm:prSet/>
      <dgm:spPr/>
      <dgm:t>
        <a:bodyPr/>
        <a:lstStyle/>
        <a:p>
          <a:endParaRPr lang="en-GB"/>
        </a:p>
      </dgm:t>
    </dgm:pt>
    <dgm:pt modelId="{11F3967F-A12A-F146-B689-583544B896A5}" type="pres">
      <dgm:prSet presAssocID="{4709AB40-4739-4AA7-B37A-0E49D2E0CD20}" presName="diagram" presStyleCnt="0">
        <dgm:presLayoutVars>
          <dgm:dir/>
          <dgm:resizeHandles val="exact"/>
        </dgm:presLayoutVars>
      </dgm:prSet>
      <dgm:spPr/>
    </dgm:pt>
    <dgm:pt modelId="{68813A2C-1340-9C47-B1D4-7A569D250D86}" type="pres">
      <dgm:prSet presAssocID="{9C5D58FA-A545-4916-8630-7305E6359B67}" presName="node" presStyleLbl="node1" presStyleIdx="0" presStyleCnt="12">
        <dgm:presLayoutVars>
          <dgm:bulletEnabled val="1"/>
        </dgm:presLayoutVars>
      </dgm:prSet>
      <dgm:spPr/>
    </dgm:pt>
    <dgm:pt modelId="{8F6FF6A7-048A-E24E-8BC8-14B177B6EADF}" type="pres">
      <dgm:prSet presAssocID="{E3123430-B8CD-496C-A3BB-73D2E5BC5815}" presName="sibTrans" presStyleCnt="0"/>
      <dgm:spPr/>
    </dgm:pt>
    <dgm:pt modelId="{5D02EC45-05A7-154F-B6D5-24FDF452BEA3}" type="pres">
      <dgm:prSet presAssocID="{74E8BA6D-B154-43D0-BA5F-E6B8B400C3B4}" presName="node" presStyleLbl="node1" presStyleIdx="1" presStyleCnt="12">
        <dgm:presLayoutVars>
          <dgm:bulletEnabled val="1"/>
        </dgm:presLayoutVars>
      </dgm:prSet>
      <dgm:spPr/>
    </dgm:pt>
    <dgm:pt modelId="{44B1EF8E-B2DD-8941-8EB9-2658FD888761}" type="pres">
      <dgm:prSet presAssocID="{8313EA2F-3D70-4899-ADE7-8F4C023D8CF9}" presName="sibTrans" presStyleCnt="0"/>
      <dgm:spPr/>
    </dgm:pt>
    <dgm:pt modelId="{CB1DECBE-1C65-1F41-AC35-6F982719CD1C}" type="pres">
      <dgm:prSet presAssocID="{FE832871-17E9-4AF7-A301-41C62185C462}" presName="node" presStyleLbl="node1" presStyleIdx="2" presStyleCnt="12">
        <dgm:presLayoutVars>
          <dgm:bulletEnabled val="1"/>
        </dgm:presLayoutVars>
      </dgm:prSet>
      <dgm:spPr/>
    </dgm:pt>
    <dgm:pt modelId="{A803428B-D9F8-4348-8B11-A30DDD2BF96A}" type="pres">
      <dgm:prSet presAssocID="{8BA3BBD0-9498-4F0B-AE00-66372398CEEF}" presName="sibTrans" presStyleCnt="0"/>
      <dgm:spPr/>
    </dgm:pt>
    <dgm:pt modelId="{F4F43C1F-8627-EB4A-A69D-B980E78813F5}" type="pres">
      <dgm:prSet presAssocID="{0955CDD4-AF20-443F-BE03-518B91684B47}" presName="node" presStyleLbl="node1" presStyleIdx="3" presStyleCnt="12">
        <dgm:presLayoutVars>
          <dgm:bulletEnabled val="1"/>
        </dgm:presLayoutVars>
      </dgm:prSet>
      <dgm:spPr/>
    </dgm:pt>
    <dgm:pt modelId="{3E006B4D-7B20-C642-8A0F-3FFE262AB6B0}" type="pres">
      <dgm:prSet presAssocID="{3743C48E-8D5D-4801-898C-E46B44B99DFF}" presName="sibTrans" presStyleCnt="0"/>
      <dgm:spPr/>
    </dgm:pt>
    <dgm:pt modelId="{310C7947-8E63-F84D-B748-A8DFC2E99594}" type="pres">
      <dgm:prSet presAssocID="{12EA6B07-F74A-4B06-AC3B-EB8E43BA4339}" presName="node" presStyleLbl="node1" presStyleIdx="4" presStyleCnt="12">
        <dgm:presLayoutVars>
          <dgm:bulletEnabled val="1"/>
        </dgm:presLayoutVars>
      </dgm:prSet>
      <dgm:spPr/>
    </dgm:pt>
    <dgm:pt modelId="{2CDDD52B-F78B-F14B-B00B-90BAA7825B86}" type="pres">
      <dgm:prSet presAssocID="{239E9257-4D68-4CF5-9A7F-A7EB20450851}" presName="sibTrans" presStyleCnt="0"/>
      <dgm:spPr/>
    </dgm:pt>
    <dgm:pt modelId="{86915CAD-8A82-E54A-AECA-43231948C27D}" type="pres">
      <dgm:prSet presAssocID="{E4DF2819-9F47-474E-9F70-16A2EF24E884}" presName="node" presStyleLbl="node1" presStyleIdx="5" presStyleCnt="12">
        <dgm:presLayoutVars>
          <dgm:bulletEnabled val="1"/>
        </dgm:presLayoutVars>
      </dgm:prSet>
      <dgm:spPr/>
    </dgm:pt>
    <dgm:pt modelId="{75DBF9A5-DEE1-E24D-BE51-C16C88D47F69}" type="pres">
      <dgm:prSet presAssocID="{84AA6655-8992-4F96-8F0E-F7609AD3956F}" presName="sibTrans" presStyleCnt="0"/>
      <dgm:spPr/>
    </dgm:pt>
    <dgm:pt modelId="{1882C761-C6F2-4515-BD79-7B80B6269FF0}" type="pres">
      <dgm:prSet presAssocID="{B3D3B3F9-E577-4E6B-8A6B-5A4CE65F2415}" presName="node" presStyleLbl="node1" presStyleIdx="6" presStyleCnt="12">
        <dgm:presLayoutVars>
          <dgm:bulletEnabled val="1"/>
        </dgm:presLayoutVars>
      </dgm:prSet>
      <dgm:spPr/>
    </dgm:pt>
    <dgm:pt modelId="{61886688-736C-428E-841B-B2953A07C0D0}" type="pres">
      <dgm:prSet presAssocID="{1A66AC8B-ADA2-46DA-B1E0-8ECB149A3FA5}" presName="sibTrans" presStyleCnt="0"/>
      <dgm:spPr/>
    </dgm:pt>
    <dgm:pt modelId="{9F31BE06-CFDF-8440-8B10-6F997F4A4F36}" type="pres">
      <dgm:prSet presAssocID="{75AA7501-ED51-435B-9913-537D4F99DB7B}" presName="node" presStyleLbl="node1" presStyleIdx="7" presStyleCnt="12">
        <dgm:presLayoutVars>
          <dgm:bulletEnabled val="1"/>
        </dgm:presLayoutVars>
      </dgm:prSet>
      <dgm:spPr/>
    </dgm:pt>
    <dgm:pt modelId="{7B71D55C-8F67-5047-9376-2F81AA026396}" type="pres">
      <dgm:prSet presAssocID="{1322875D-8A4B-43A7-BBA4-1E82561D396D}" presName="sibTrans" presStyleCnt="0"/>
      <dgm:spPr/>
    </dgm:pt>
    <dgm:pt modelId="{30A00ACB-2644-4B48-A605-84CC5CC7D856}" type="pres">
      <dgm:prSet presAssocID="{80DD5DFA-74C6-41EF-B617-91FA64849538}" presName="node" presStyleLbl="node1" presStyleIdx="8" presStyleCnt="12">
        <dgm:presLayoutVars>
          <dgm:bulletEnabled val="1"/>
        </dgm:presLayoutVars>
      </dgm:prSet>
      <dgm:spPr/>
    </dgm:pt>
    <dgm:pt modelId="{EF185D63-181D-4445-8749-9D47B56ADB1B}" type="pres">
      <dgm:prSet presAssocID="{DD6349E6-8529-4D9D-AA90-B5D6AF7F3A43}" presName="sibTrans" presStyleCnt="0"/>
      <dgm:spPr/>
    </dgm:pt>
    <dgm:pt modelId="{262B4734-BE47-2942-8350-43CCF0E2A3D1}" type="pres">
      <dgm:prSet presAssocID="{FE659BAC-982A-834F-9799-D7CAD93D2E58}" presName="node" presStyleLbl="node1" presStyleIdx="9" presStyleCnt="12" custLinFactNeighborX="248" custLinFactNeighborY="4429">
        <dgm:presLayoutVars>
          <dgm:bulletEnabled val="1"/>
        </dgm:presLayoutVars>
      </dgm:prSet>
      <dgm:spPr/>
    </dgm:pt>
    <dgm:pt modelId="{482887FF-6499-AE49-83DA-79A5249DD921}" type="pres">
      <dgm:prSet presAssocID="{55F54A7C-10AC-D84D-9B98-50254D2D0BC6}" presName="sibTrans" presStyleCnt="0"/>
      <dgm:spPr/>
    </dgm:pt>
    <dgm:pt modelId="{35F625A3-B222-544F-BDF6-C04B22DF95D1}" type="pres">
      <dgm:prSet presAssocID="{C8AF6355-1139-2948-BD11-FF953582778D}" presName="node" presStyleLbl="node1" presStyleIdx="10" presStyleCnt="12">
        <dgm:presLayoutVars>
          <dgm:bulletEnabled val="1"/>
        </dgm:presLayoutVars>
      </dgm:prSet>
      <dgm:spPr/>
    </dgm:pt>
    <dgm:pt modelId="{7CC941BB-FFD6-D847-82C3-DA5F379377F6}" type="pres">
      <dgm:prSet presAssocID="{D2AE5270-A59E-BB4D-8D71-0D052EA3FD56}" presName="sibTrans" presStyleCnt="0"/>
      <dgm:spPr/>
    </dgm:pt>
    <dgm:pt modelId="{6A59F8AA-FC5F-C64B-8F78-DC750BA0B302}" type="pres">
      <dgm:prSet presAssocID="{CFD1D426-32D2-9444-925F-D219ABC5622C}" presName="node" presStyleLbl="node1" presStyleIdx="11" presStyleCnt="12">
        <dgm:presLayoutVars>
          <dgm:bulletEnabled val="1"/>
        </dgm:presLayoutVars>
      </dgm:prSet>
      <dgm:spPr/>
    </dgm:pt>
  </dgm:ptLst>
  <dgm:cxnLst>
    <dgm:cxn modelId="{773E6919-5CE5-48A3-97BD-7AA84428D30A}" srcId="{4709AB40-4739-4AA7-B37A-0E49D2E0CD20}" destId="{0955CDD4-AF20-443F-BE03-518B91684B47}" srcOrd="3" destOrd="0" parTransId="{31CFAB6B-A003-4BBC-8F1D-FF77584EA686}" sibTransId="{3743C48E-8D5D-4801-898C-E46B44B99DFF}"/>
    <dgm:cxn modelId="{ABA3E11B-C7DB-42A9-BF19-0DA30AE8C71E}" type="presOf" srcId="{9C5D58FA-A545-4916-8630-7305E6359B67}" destId="{68813A2C-1340-9C47-B1D4-7A569D250D86}" srcOrd="0" destOrd="0" presId="urn:microsoft.com/office/officeart/2005/8/layout/default"/>
    <dgm:cxn modelId="{ADFF7324-646A-4440-9337-636E28DC809F}" type="presOf" srcId="{FE659BAC-982A-834F-9799-D7CAD93D2E58}" destId="{262B4734-BE47-2942-8350-43CCF0E2A3D1}" srcOrd="0" destOrd="0" presId="urn:microsoft.com/office/officeart/2005/8/layout/default"/>
    <dgm:cxn modelId="{54B0DC28-CB87-44C9-86E6-19CC04A7AF1D}" type="presOf" srcId="{12EA6B07-F74A-4B06-AC3B-EB8E43BA4339}" destId="{310C7947-8E63-F84D-B748-A8DFC2E99594}" srcOrd="0" destOrd="0" presId="urn:microsoft.com/office/officeart/2005/8/layout/default"/>
    <dgm:cxn modelId="{CC11AE30-1BD0-4A75-BCBA-4FC1F5AFC94B}" type="presOf" srcId="{FE832871-17E9-4AF7-A301-41C62185C462}" destId="{CB1DECBE-1C65-1F41-AC35-6F982719CD1C}" srcOrd="0" destOrd="0" presId="urn:microsoft.com/office/officeart/2005/8/layout/default"/>
    <dgm:cxn modelId="{074DD53B-87EB-CC44-868B-A761D23A4CC8}" srcId="{4709AB40-4739-4AA7-B37A-0E49D2E0CD20}" destId="{CFD1D426-32D2-9444-925F-D219ABC5622C}" srcOrd="11" destOrd="0" parTransId="{C66F8260-4738-2E41-8D94-9194BE465642}" sibTransId="{A6A8AEA7-C412-D849-873A-BCAC66851E0C}"/>
    <dgm:cxn modelId="{2C5AE547-B3AD-4751-BB6A-04B44D7F6ADE}" srcId="{4709AB40-4739-4AA7-B37A-0E49D2E0CD20}" destId="{12EA6B07-F74A-4B06-AC3B-EB8E43BA4339}" srcOrd="4" destOrd="0" parTransId="{FA7A9D99-D82F-4701-960C-34B6EEE5703D}" sibTransId="{239E9257-4D68-4CF5-9A7F-A7EB20450851}"/>
    <dgm:cxn modelId="{F44AFB4C-3F60-408B-85C5-A0748041AB65}" type="presOf" srcId="{80DD5DFA-74C6-41EF-B617-91FA64849538}" destId="{30A00ACB-2644-4B48-A605-84CC5CC7D856}" srcOrd="0" destOrd="0" presId="urn:microsoft.com/office/officeart/2005/8/layout/default"/>
    <dgm:cxn modelId="{705DAD4E-0092-4C41-8F02-FD89110A5F13}" srcId="{4709AB40-4739-4AA7-B37A-0E49D2E0CD20}" destId="{80DD5DFA-74C6-41EF-B617-91FA64849538}" srcOrd="8" destOrd="0" parTransId="{4FE0CF24-9E52-46EC-A231-771FAE2A9B9C}" sibTransId="{DD6349E6-8529-4D9D-AA90-B5D6AF7F3A43}"/>
    <dgm:cxn modelId="{27396B58-9906-4C93-9D86-4A21015B8437}" type="presOf" srcId="{E4DF2819-9F47-474E-9F70-16A2EF24E884}" destId="{86915CAD-8A82-E54A-AECA-43231948C27D}" srcOrd="0" destOrd="0" presId="urn:microsoft.com/office/officeart/2005/8/layout/default"/>
    <dgm:cxn modelId="{E0BBB587-D1EA-4290-A434-205CD7207ADB}" srcId="{4709AB40-4739-4AA7-B37A-0E49D2E0CD20}" destId="{B3D3B3F9-E577-4E6B-8A6B-5A4CE65F2415}" srcOrd="6" destOrd="0" parTransId="{C86B3EBF-C7FC-4D7E-916D-310BA66C3714}" sibTransId="{1A66AC8B-ADA2-46DA-B1E0-8ECB149A3FA5}"/>
    <dgm:cxn modelId="{BD40388D-B75D-B04B-A90F-1FE5E77C0B7E}" srcId="{4709AB40-4739-4AA7-B37A-0E49D2E0CD20}" destId="{FE659BAC-982A-834F-9799-D7CAD93D2E58}" srcOrd="9" destOrd="0" parTransId="{FDE3139A-E2B0-B848-8758-F5A87B8343D1}" sibTransId="{55F54A7C-10AC-D84D-9B98-50254D2D0BC6}"/>
    <dgm:cxn modelId="{DCF5D397-9B63-432E-A81D-99FF38B42BB5}" type="presOf" srcId="{C8AF6355-1139-2948-BD11-FF953582778D}" destId="{35F625A3-B222-544F-BDF6-C04B22DF95D1}" srcOrd="0" destOrd="0" presId="urn:microsoft.com/office/officeart/2005/8/layout/default"/>
    <dgm:cxn modelId="{669AB39E-FC4E-4A4F-BD00-7BE3C68A8E4B}" type="presOf" srcId="{74E8BA6D-B154-43D0-BA5F-E6B8B400C3B4}" destId="{5D02EC45-05A7-154F-B6D5-24FDF452BEA3}" srcOrd="0" destOrd="0" presId="urn:microsoft.com/office/officeart/2005/8/layout/default"/>
    <dgm:cxn modelId="{BFE67CA5-3D97-E749-804D-3E011A6CDAA1}" srcId="{4709AB40-4739-4AA7-B37A-0E49D2E0CD20}" destId="{C8AF6355-1139-2948-BD11-FF953582778D}" srcOrd="10" destOrd="0" parTransId="{3F2DF7D0-4E92-524B-813A-8A183D413DF2}" sibTransId="{D2AE5270-A59E-BB4D-8D71-0D052EA3FD56}"/>
    <dgm:cxn modelId="{FFD080A9-EAE9-7F4D-8A86-35D1FE325451}" type="presOf" srcId="{4709AB40-4739-4AA7-B37A-0E49D2E0CD20}" destId="{11F3967F-A12A-F146-B689-583544B896A5}" srcOrd="0" destOrd="0" presId="urn:microsoft.com/office/officeart/2005/8/layout/default"/>
    <dgm:cxn modelId="{C453ADD2-073F-4201-AD05-867D92027647}" srcId="{4709AB40-4739-4AA7-B37A-0E49D2E0CD20}" destId="{FE832871-17E9-4AF7-A301-41C62185C462}" srcOrd="2" destOrd="0" parTransId="{63122E33-AA9F-4E19-A5B8-0775941C1A44}" sibTransId="{8BA3BBD0-9498-4F0B-AE00-66372398CEEF}"/>
    <dgm:cxn modelId="{68C308D6-1D0B-4DBE-BC51-AF36A15ED78C}" srcId="{4709AB40-4739-4AA7-B37A-0E49D2E0CD20}" destId="{9C5D58FA-A545-4916-8630-7305E6359B67}" srcOrd="0" destOrd="0" parTransId="{CDE1AC23-0D5E-4DD3-BCBB-ACA7D60F0A17}" sibTransId="{E3123430-B8CD-496C-A3BB-73D2E5BC5815}"/>
    <dgm:cxn modelId="{B769F0DB-B18E-4AD2-9585-50D974041BDF}" srcId="{4709AB40-4739-4AA7-B37A-0E49D2E0CD20}" destId="{E4DF2819-9F47-474E-9F70-16A2EF24E884}" srcOrd="5" destOrd="0" parTransId="{0DD542E4-BD34-4E05-B9E9-89B3E0EC9A21}" sibTransId="{84AA6655-8992-4F96-8F0E-F7609AD3956F}"/>
    <dgm:cxn modelId="{B5B8CBDD-9AB3-4CC3-B1DC-6DA0D865660C}" type="presOf" srcId="{CFD1D426-32D2-9444-925F-D219ABC5622C}" destId="{6A59F8AA-FC5F-C64B-8F78-DC750BA0B302}" srcOrd="0" destOrd="0" presId="urn:microsoft.com/office/officeart/2005/8/layout/default"/>
    <dgm:cxn modelId="{F702A2DF-C522-42B0-8C26-92DC99E4EE81}" srcId="{4709AB40-4739-4AA7-B37A-0E49D2E0CD20}" destId="{74E8BA6D-B154-43D0-BA5F-E6B8B400C3B4}" srcOrd="1" destOrd="0" parTransId="{4641464B-F89D-4CCE-AA4C-41FE2EEDE03E}" sibTransId="{8313EA2F-3D70-4899-ADE7-8F4C023D8CF9}"/>
    <dgm:cxn modelId="{4CE052E7-7C38-42C0-841D-F77B5411B202}" srcId="{4709AB40-4739-4AA7-B37A-0E49D2E0CD20}" destId="{75AA7501-ED51-435B-9913-537D4F99DB7B}" srcOrd="7" destOrd="0" parTransId="{F099B9BE-065E-4C62-94D9-15F4CEEE221D}" sibTransId="{1322875D-8A4B-43A7-BBA4-1E82561D396D}"/>
    <dgm:cxn modelId="{A48BECE9-8E60-4397-8271-BF65E933E3ED}" type="presOf" srcId="{75AA7501-ED51-435B-9913-537D4F99DB7B}" destId="{9F31BE06-CFDF-8440-8B10-6F997F4A4F36}" srcOrd="0" destOrd="0" presId="urn:microsoft.com/office/officeart/2005/8/layout/default"/>
    <dgm:cxn modelId="{145AEBEA-058E-41A3-A153-D38E8BFF3FFF}" type="presOf" srcId="{B3D3B3F9-E577-4E6B-8A6B-5A4CE65F2415}" destId="{1882C761-C6F2-4515-BD79-7B80B6269FF0}" srcOrd="0" destOrd="0" presId="urn:microsoft.com/office/officeart/2005/8/layout/default"/>
    <dgm:cxn modelId="{2D355BFE-7006-4E24-A3A4-106889948160}" type="presOf" srcId="{0955CDD4-AF20-443F-BE03-518B91684B47}" destId="{F4F43C1F-8627-EB4A-A69D-B980E78813F5}" srcOrd="0" destOrd="0" presId="urn:microsoft.com/office/officeart/2005/8/layout/default"/>
    <dgm:cxn modelId="{D67CA5C7-DF02-4C6E-B201-D02E40CEA66B}" type="presParOf" srcId="{11F3967F-A12A-F146-B689-583544B896A5}" destId="{68813A2C-1340-9C47-B1D4-7A569D250D86}" srcOrd="0" destOrd="0" presId="urn:microsoft.com/office/officeart/2005/8/layout/default"/>
    <dgm:cxn modelId="{4E9BC51D-8166-4700-97B3-961488972448}" type="presParOf" srcId="{11F3967F-A12A-F146-B689-583544B896A5}" destId="{8F6FF6A7-048A-E24E-8BC8-14B177B6EADF}" srcOrd="1" destOrd="0" presId="urn:microsoft.com/office/officeart/2005/8/layout/default"/>
    <dgm:cxn modelId="{8489AE43-66EE-479B-BD8D-001BB56DADFC}" type="presParOf" srcId="{11F3967F-A12A-F146-B689-583544B896A5}" destId="{5D02EC45-05A7-154F-B6D5-24FDF452BEA3}" srcOrd="2" destOrd="0" presId="urn:microsoft.com/office/officeart/2005/8/layout/default"/>
    <dgm:cxn modelId="{9FB9CE89-12F4-447E-AA8F-3D8DC4F41FEA}" type="presParOf" srcId="{11F3967F-A12A-F146-B689-583544B896A5}" destId="{44B1EF8E-B2DD-8941-8EB9-2658FD888761}" srcOrd="3" destOrd="0" presId="urn:microsoft.com/office/officeart/2005/8/layout/default"/>
    <dgm:cxn modelId="{F19A121D-0944-4963-960C-FA40A0C5EF6B}" type="presParOf" srcId="{11F3967F-A12A-F146-B689-583544B896A5}" destId="{CB1DECBE-1C65-1F41-AC35-6F982719CD1C}" srcOrd="4" destOrd="0" presId="urn:microsoft.com/office/officeart/2005/8/layout/default"/>
    <dgm:cxn modelId="{B554D60D-42E0-4B5E-81E4-BE879062D2F0}" type="presParOf" srcId="{11F3967F-A12A-F146-B689-583544B896A5}" destId="{A803428B-D9F8-4348-8B11-A30DDD2BF96A}" srcOrd="5" destOrd="0" presId="urn:microsoft.com/office/officeart/2005/8/layout/default"/>
    <dgm:cxn modelId="{234AC9B8-D0F1-42CC-A2B4-ED84CC018747}" type="presParOf" srcId="{11F3967F-A12A-F146-B689-583544B896A5}" destId="{F4F43C1F-8627-EB4A-A69D-B980E78813F5}" srcOrd="6" destOrd="0" presId="urn:microsoft.com/office/officeart/2005/8/layout/default"/>
    <dgm:cxn modelId="{FF2328CE-9A11-403B-BE8D-038B828B7EE6}" type="presParOf" srcId="{11F3967F-A12A-F146-B689-583544B896A5}" destId="{3E006B4D-7B20-C642-8A0F-3FFE262AB6B0}" srcOrd="7" destOrd="0" presId="urn:microsoft.com/office/officeart/2005/8/layout/default"/>
    <dgm:cxn modelId="{3129CCD9-9400-443F-9DB0-93442A231645}" type="presParOf" srcId="{11F3967F-A12A-F146-B689-583544B896A5}" destId="{310C7947-8E63-F84D-B748-A8DFC2E99594}" srcOrd="8" destOrd="0" presId="urn:microsoft.com/office/officeart/2005/8/layout/default"/>
    <dgm:cxn modelId="{2C1AFC96-2958-45B7-AC4A-F4B261C862B4}" type="presParOf" srcId="{11F3967F-A12A-F146-B689-583544B896A5}" destId="{2CDDD52B-F78B-F14B-B00B-90BAA7825B86}" srcOrd="9" destOrd="0" presId="urn:microsoft.com/office/officeart/2005/8/layout/default"/>
    <dgm:cxn modelId="{DC5E8F16-4E7B-4C06-AD67-21DCDA0428DD}" type="presParOf" srcId="{11F3967F-A12A-F146-B689-583544B896A5}" destId="{86915CAD-8A82-E54A-AECA-43231948C27D}" srcOrd="10" destOrd="0" presId="urn:microsoft.com/office/officeart/2005/8/layout/default"/>
    <dgm:cxn modelId="{11730F62-9AE0-4F15-A502-3AFBE46A52C1}" type="presParOf" srcId="{11F3967F-A12A-F146-B689-583544B896A5}" destId="{75DBF9A5-DEE1-E24D-BE51-C16C88D47F69}" srcOrd="11" destOrd="0" presId="urn:microsoft.com/office/officeart/2005/8/layout/default"/>
    <dgm:cxn modelId="{2C5D4215-CF1B-4A90-ADAE-5FC2D35AF5A3}" type="presParOf" srcId="{11F3967F-A12A-F146-B689-583544B896A5}" destId="{1882C761-C6F2-4515-BD79-7B80B6269FF0}" srcOrd="12" destOrd="0" presId="urn:microsoft.com/office/officeart/2005/8/layout/default"/>
    <dgm:cxn modelId="{5D6F634C-5E46-46C9-AC20-1366610A38ED}" type="presParOf" srcId="{11F3967F-A12A-F146-B689-583544B896A5}" destId="{61886688-736C-428E-841B-B2953A07C0D0}" srcOrd="13" destOrd="0" presId="urn:microsoft.com/office/officeart/2005/8/layout/default"/>
    <dgm:cxn modelId="{2EF42183-E66B-408B-8EF9-E63C1A80D0E0}" type="presParOf" srcId="{11F3967F-A12A-F146-B689-583544B896A5}" destId="{9F31BE06-CFDF-8440-8B10-6F997F4A4F36}" srcOrd="14" destOrd="0" presId="urn:microsoft.com/office/officeart/2005/8/layout/default"/>
    <dgm:cxn modelId="{51A126EA-A1C0-497E-AABE-F552CA77A272}" type="presParOf" srcId="{11F3967F-A12A-F146-B689-583544B896A5}" destId="{7B71D55C-8F67-5047-9376-2F81AA026396}" srcOrd="15" destOrd="0" presId="urn:microsoft.com/office/officeart/2005/8/layout/default"/>
    <dgm:cxn modelId="{9B8F39F0-4AB6-4E18-B095-1805B5E8D31A}" type="presParOf" srcId="{11F3967F-A12A-F146-B689-583544B896A5}" destId="{30A00ACB-2644-4B48-A605-84CC5CC7D856}" srcOrd="16" destOrd="0" presId="urn:microsoft.com/office/officeart/2005/8/layout/default"/>
    <dgm:cxn modelId="{A4820F55-FCFE-46DA-8A20-EE645B0C5185}" type="presParOf" srcId="{11F3967F-A12A-F146-B689-583544B896A5}" destId="{EF185D63-181D-4445-8749-9D47B56ADB1B}" srcOrd="17" destOrd="0" presId="urn:microsoft.com/office/officeart/2005/8/layout/default"/>
    <dgm:cxn modelId="{FB32C608-C274-477B-A7E1-0EBD6B62A110}" type="presParOf" srcId="{11F3967F-A12A-F146-B689-583544B896A5}" destId="{262B4734-BE47-2942-8350-43CCF0E2A3D1}" srcOrd="18" destOrd="0" presId="urn:microsoft.com/office/officeart/2005/8/layout/default"/>
    <dgm:cxn modelId="{8E1D0976-7EBD-4716-9D3C-FABA43169FE9}" type="presParOf" srcId="{11F3967F-A12A-F146-B689-583544B896A5}" destId="{482887FF-6499-AE49-83DA-79A5249DD921}" srcOrd="19" destOrd="0" presId="urn:microsoft.com/office/officeart/2005/8/layout/default"/>
    <dgm:cxn modelId="{E3E39CAF-ADA3-48C9-B16A-C2B807ED473C}" type="presParOf" srcId="{11F3967F-A12A-F146-B689-583544B896A5}" destId="{35F625A3-B222-544F-BDF6-C04B22DF95D1}" srcOrd="20" destOrd="0" presId="urn:microsoft.com/office/officeart/2005/8/layout/default"/>
    <dgm:cxn modelId="{87A6F08C-E2E8-4356-BB55-0F8D7902C2EB}" type="presParOf" srcId="{11F3967F-A12A-F146-B689-583544B896A5}" destId="{7CC941BB-FFD6-D847-82C3-DA5F379377F6}" srcOrd="21" destOrd="0" presId="urn:microsoft.com/office/officeart/2005/8/layout/default"/>
    <dgm:cxn modelId="{3850BD68-3F25-43DC-8852-98C354CA6189}" type="presParOf" srcId="{11F3967F-A12A-F146-B689-583544B896A5}" destId="{6A59F8AA-FC5F-C64B-8F78-DC750BA0B302}" srcOrd="2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7DBB79A-70D9-4954-8749-13A05093E416}" type="doc">
      <dgm:prSet loTypeId="urn:microsoft.com/office/officeart/2018/2/layout/IconVerticalSolidList" loCatId="icon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04B6A92-7368-4442-8BF4-EE343CBBAAE2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/>
            <a:t>Unit 2.1</a:t>
          </a:r>
          <a:r>
            <a:rPr lang="en-GB" b="1" i="0" cap="none" spc="0">
              <a:solidFill>
                <a:schemeClr val="tx1"/>
              </a:solidFill>
              <a:effectLst/>
              <a:latin typeface="+mn-lt"/>
            </a:rPr>
            <a:t> – Mentor briefings</a:t>
          </a:r>
          <a:endParaRPr lang="en-US"/>
        </a:p>
      </dgm:t>
    </dgm:pt>
    <dgm:pt modelId="{00F8C8A9-F926-461D-B3EB-E27ADE210F69}" type="parTrans" cxnId="{C3A44CB2-1C9A-44EA-BD4D-3B94CBE4E712}">
      <dgm:prSet/>
      <dgm:spPr/>
      <dgm:t>
        <a:bodyPr/>
        <a:lstStyle/>
        <a:p>
          <a:endParaRPr lang="en-US"/>
        </a:p>
      </dgm:t>
    </dgm:pt>
    <dgm:pt modelId="{1CFA1A02-81CE-4AB7-82C9-5200697C3433}" type="sibTrans" cxnId="{C3A44CB2-1C9A-44EA-BD4D-3B94CBE4E712}">
      <dgm:prSet/>
      <dgm:spPr/>
      <dgm:t>
        <a:bodyPr/>
        <a:lstStyle/>
        <a:p>
          <a:endParaRPr lang="en-US"/>
        </a:p>
      </dgm:t>
    </dgm:pt>
    <dgm:pt modelId="{7B9922EE-5B57-8A47-A485-E8FF533062D4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i="0" cap="none" spc="0">
              <a:solidFill>
                <a:schemeClr val="tx1"/>
              </a:solidFill>
              <a:effectLst/>
              <a:latin typeface="+mn-lt"/>
            </a:rPr>
            <a:t>Unit 2.3 - </a:t>
          </a:r>
          <a:r>
            <a:rPr lang="en-GB" b="1"/>
            <a:t>In school support and development </a:t>
          </a:r>
          <a:endParaRPr lang="en-GB" b="1" i="0" cap="none" spc="0">
            <a:solidFill>
              <a:schemeClr val="tx1"/>
            </a:solidFill>
            <a:effectLst/>
            <a:latin typeface="+mn-lt"/>
          </a:endParaRPr>
        </a:p>
      </dgm:t>
    </dgm:pt>
    <dgm:pt modelId="{4C17508A-2271-C74C-9F41-5677D614D644}" type="parTrans" cxnId="{6FC72131-A3EF-D240-8AB4-22450E0BE9DA}">
      <dgm:prSet/>
      <dgm:spPr/>
      <dgm:t>
        <a:bodyPr/>
        <a:lstStyle/>
        <a:p>
          <a:endParaRPr lang="en-GB"/>
        </a:p>
      </dgm:t>
    </dgm:pt>
    <dgm:pt modelId="{EF3BD2CC-F2A8-1642-AFD5-C2AB787647F9}" type="sibTrans" cxnId="{6FC72131-A3EF-D240-8AB4-22450E0BE9DA}">
      <dgm:prSet/>
      <dgm:spPr/>
      <dgm:t>
        <a:bodyPr/>
        <a:lstStyle/>
        <a:p>
          <a:endParaRPr lang="en-GB"/>
        </a:p>
      </dgm:t>
    </dgm:pt>
    <dgm:pt modelId="{B32BD4B4-7BE5-144E-BD12-28C62FE8935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/>
            <a:t>Unit 2.2 </a:t>
          </a:r>
          <a:r>
            <a:rPr lang="en-GB"/>
            <a:t>– </a:t>
          </a:r>
          <a:r>
            <a:rPr lang="en-GB" b="1">
              <a:solidFill>
                <a:schemeClr val="tx1"/>
              </a:solidFill>
            </a:rPr>
            <a:t>Mentor conference</a:t>
          </a:r>
        </a:p>
      </dgm:t>
    </dgm:pt>
    <dgm:pt modelId="{1F0B0B22-EC46-0F41-A310-BD86DA91C1E2}" type="parTrans" cxnId="{C01A6F60-02B9-AE44-A52B-EF604CC0447E}">
      <dgm:prSet/>
      <dgm:spPr/>
      <dgm:t>
        <a:bodyPr/>
        <a:lstStyle/>
        <a:p>
          <a:endParaRPr lang="en-GB"/>
        </a:p>
      </dgm:t>
    </dgm:pt>
    <dgm:pt modelId="{6BB1B7C1-C029-3C41-9B95-7FAB79000C77}" type="sibTrans" cxnId="{C01A6F60-02B9-AE44-A52B-EF604CC0447E}">
      <dgm:prSet/>
      <dgm:spPr/>
      <dgm:t>
        <a:bodyPr/>
        <a:lstStyle/>
        <a:p>
          <a:endParaRPr lang="en-GB"/>
        </a:p>
      </dgm:t>
    </dgm:pt>
    <dgm:pt modelId="{F5D4C649-66C2-4AA9-ADAB-DF3577AB0BD2}" type="pres">
      <dgm:prSet presAssocID="{27DBB79A-70D9-4954-8749-13A05093E416}" presName="root" presStyleCnt="0">
        <dgm:presLayoutVars>
          <dgm:dir/>
          <dgm:resizeHandles val="exact"/>
        </dgm:presLayoutVars>
      </dgm:prSet>
      <dgm:spPr/>
    </dgm:pt>
    <dgm:pt modelId="{DF228424-E136-475B-B205-470DCC2B05E7}" type="pres">
      <dgm:prSet presAssocID="{A04B6A92-7368-4442-8BF4-EE343CBBAAE2}" presName="compNode" presStyleCnt="0"/>
      <dgm:spPr/>
    </dgm:pt>
    <dgm:pt modelId="{8BECEFC9-21F4-4C1F-9482-496FB47B9E90}" type="pres">
      <dgm:prSet presAssocID="{A04B6A92-7368-4442-8BF4-EE343CBBAAE2}" presName="bgRect" presStyleLbl="bgShp" presStyleIdx="0" presStyleCnt="3" custLinFactNeighborX="-1278" custLinFactNeighborY="1951"/>
      <dgm:spPr/>
    </dgm:pt>
    <dgm:pt modelId="{D86B3108-5D1B-4B76-AA35-AA2E828378FB}" type="pres">
      <dgm:prSet presAssocID="{A04B6A92-7368-4442-8BF4-EE343CBBAAE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F0C636AF-93ED-43F0-96A1-7285E600A794}" type="pres">
      <dgm:prSet presAssocID="{A04B6A92-7368-4442-8BF4-EE343CBBAAE2}" presName="spaceRect" presStyleCnt="0"/>
      <dgm:spPr/>
    </dgm:pt>
    <dgm:pt modelId="{A395DCC0-E181-40BC-8A3F-080299C8FBF6}" type="pres">
      <dgm:prSet presAssocID="{A04B6A92-7368-4442-8BF4-EE343CBBAAE2}" presName="parTx" presStyleLbl="revTx" presStyleIdx="0" presStyleCnt="3">
        <dgm:presLayoutVars>
          <dgm:chMax val="0"/>
          <dgm:chPref val="0"/>
        </dgm:presLayoutVars>
      </dgm:prSet>
      <dgm:spPr/>
    </dgm:pt>
    <dgm:pt modelId="{DD1128D5-A996-4BFD-B660-2741C94CF3D8}" type="pres">
      <dgm:prSet presAssocID="{1CFA1A02-81CE-4AB7-82C9-5200697C3433}" presName="sibTrans" presStyleCnt="0"/>
      <dgm:spPr/>
    </dgm:pt>
    <dgm:pt modelId="{75F92F4A-7872-1D48-B0D5-E79678B67A9F}" type="pres">
      <dgm:prSet presAssocID="{B32BD4B4-7BE5-144E-BD12-28C62FE8935F}" presName="compNode" presStyleCnt="0"/>
      <dgm:spPr/>
    </dgm:pt>
    <dgm:pt modelId="{E6A9D2D4-A0B0-F348-BA0F-7BEBD9F3F228}" type="pres">
      <dgm:prSet presAssocID="{B32BD4B4-7BE5-144E-BD12-28C62FE8935F}" presName="bgRect" presStyleLbl="bgShp" presStyleIdx="1" presStyleCnt="3"/>
      <dgm:spPr/>
    </dgm:pt>
    <dgm:pt modelId="{4C7EB93C-CA10-6646-8F39-BA11CEB29FFB}" type="pres">
      <dgm:prSet presAssocID="{B32BD4B4-7BE5-144E-BD12-28C62FE8935F}" presName="iconRect" presStyleLbl="node1" presStyleIdx="1" presStyleCnt="3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</dgm:pt>
    <dgm:pt modelId="{F5C12837-EC57-6B48-8CC9-46B42C8DBB29}" type="pres">
      <dgm:prSet presAssocID="{B32BD4B4-7BE5-144E-BD12-28C62FE8935F}" presName="spaceRect" presStyleCnt="0"/>
      <dgm:spPr/>
    </dgm:pt>
    <dgm:pt modelId="{8BB14CD5-3421-EE42-8C9F-4E0E5A50B80F}" type="pres">
      <dgm:prSet presAssocID="{B32BD4B4-7BE5-144E-BD12-28C62FE8935F}" presName="parTx" presStyleLbl="revTx" presStyleIdx="1" presStyleCnt="3">
        <dgm:presLayoutVars>
          <dgm:chMax val="0"/>
          <dgm:chPref val="0"/>
        </dgm:presLayoutVars>
      </dgm:prSet>
      <dgm:spPr/>
    </dgm:pt>
    <dgm:pt modelId="{F3644A73-FD73-6A44-B7D8-DCE1543B19C6}" type="pres">
      <dgm:prSet presAssocID="{6BB1B7C1-C029-3C41-9B95-7FAB79000C77}" presName="sibTrans" presStyleCnt="0"/>
      <dgm:spPr/>
    </dgm:pt>
    <dgm:pt modelId="{51B7F3CF-E22A-E642-BA7E-0C82F54441C4}" type="pres">
      <dgm:prSet presAssocID="{7B9922EE-5B57-8A47-A485-E8FF533062D4}" presName="compNode" presStyleCnt="0"/>
      <dgm:spPr/>
    </dgm:pt>
    <dgm:pt modelId="{0CD81A6B-E4F3-9944-A896-454F1528C15F}" type="pres">
      <dgm:prSet presAssocID="{7B9922EE-5B57-8A47-A485-E8FF533062D4}" presName="bgRect" presStyleLbl="bgShp" presStyleIdx="2" presStyleCnt="3" custLinFactNeighborX="-10" custLinFactNeighborY="-2642"/>
      <dgm:spPr/>
    </dgm:pt>
    <dgm:pt modelId="{E51F5D29-B794-C448-98E4-D52A15F6D2F1}" type="pres">
      <dgm:prSet presAssocID="{7B9922EE-5B57-8A47-A485-E8FF533062D4}" presName="iconRect" presStyleLbl="node1" presStyleIdx="2" presStyleCnt="3"/>
      <dgm:spPr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</dgm:pt>
    <dgm:pt modelId="{E8CC7BA1-2EE3-2A4C-9746-42B943376AEB}" type="pres">
      <dgm:prSet presAssocID="{7B9922EE-5B57-8A47-A485-E8FF533062D4}" presName="spaceRect" presStyleCnt="0"/>
      <dgm:spPr/>
    </dgm:pt>
    <dgm:pt modelId="{F3DFD0F8-9033-D440-8A0D-5EE2E754C0DF}" type="pres">
      <dgm:prSet presAssocID="{7B9922EE-5B57-8A47-A485-E8FF533062D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52B4E19-BC3B-584A-A388-44960B2193A7}" type="presOf" srcId="{A04B6A92-7368-4442-8BF4-EE343CBBAAE2}" destId="{A395DCC0-E181-40BC-8A3F-080299C8FBF6}" srcOrd="0" destOrd="0" presId="urn:microsoft.com/office/officeart/2018/2/layout/IconVerticalSolidList"/>
    <dgm:cxn modelId="{6FC72131-A3EF-D240-8AB4-22450E0BE9DA}" srcId="{27DBB79A-70D9-4954-8749-13A05093E416}" destId="{7B9922EE-5B57-8A47-A485-E8FF533062D4}" srcOrd="2" destOrd="0" parTransId="{4C17508A-2271-C74C-9F41-5677D614D644}" sibTransId="{EF3BD2CC-F2A8-1642-AFD5-C2AB787647F9}"/>
    <dgm:cxn modelId="{C01A6F60-02B9-AE44-A52B-EF604CC0447E}" srcId="{27DBB79A-70D9-4954-8749-13A05093E416}" destId="{B32BD4B4-7BE5-144E-BD12-28C62FE8935F}" srcOrd="1" destOrd="0" parTransId="{1F0B0B22-EC46-0F41-A310-BD86DA91C1E2}" sibTransId="{6BB1B7C1-C029-3C41-9B95-7FAB79000C77}"/>
    <dgm:cxn modelId="{383E819E-9E88-B843-BF05-BCEB386EE166}" type="presOf" srcId="{7B9922EE-5B57-8A47-A485-E8FF533062D4}" destId="{F3DFD0F8-9033-D440-8A0D-5EE2E754C0DF}" srcOrd="0" destOrd="0" presId="urn:microsoft.com/office/officeart/2018/2/layout/IconVerticalSolidList"/>
    <dgm:cxn modelId="{F691A8B1-5B4E-3343-8AEC-3183EB44825E}" type="presOf" srcId="{B32BD4B4-7BE5-144E-BD12-28C62FE8935F}" destId="{8BB14CD5-3421-EE42-8C9F-4E0E5A50B80F}" srcOrd="0" destOrd="0" presId="urn:microsoft.com/office/officeart/2018/2/layout/IconVerticalSolidList"/>
    <dgm:cxn modelId="{C3A44CB2-1C9A-44EA-BD4D-3B94CBE4E712}" srcId="{27DBB79A-70D9-4954-8749-13A05093E416}" destId="{A04B6A92-7368-4442-8BF4-EE343CBBAAE2}" srcOrd="0" destOrd="0" parTransId="{00F8C8A9-F926-461D-B3EB-E27ADE210F69}" sibTransId="{1CFA1A02-81CE-4AB7-82C9-5200697C3433}"/>
    <dgm:cxn modelId="{97F49CFE-646C-1945-8F61-51DB7AA90C9D}" type="presOf" srcId="{27DBB79A-70D9-4954-8749-13A05093E416}" destId="{F5D4C649-66C2-4AA9-ADAB-DF3577AB0BD2}" srcOrd="0" destOrd="0" presId="urn:microsoft.com/office/officeart/2018/2/layout/IconVerticalSolidList"/>
    <dgm:cxn modelId="{E011722F-681B-2848-9AE0-883E0670F218}" type="presParOf" srcId="{F5D4C649-66C2-4AA9-ADAB-DF3577AB0BD2}" destId="{DF228424-E136-475B-B205-470DCC2B05E7}" srcOrd="0" destOrd="0" presId="urn:microsoft.com/office/officeart/2018/2/layout/IconVerticalSolidList"/>
    <dgm:cxn modelId="{CB138A47-9248-254A-8880-9A9678F99005}" type="presParOf" srcId="{DF228424-E136-475B-B205-470DCC2B05E7}" destId="{8BECEFC9-21F4-4C1F-9482-496FB47B9E90}" srcOrd="0" destOrd="0" presId="urn:microsoft.com/office/officeart/2018/2/layout/IconVerticalSolidList"/>
    <dgm:cxn modelId="{D5ED18BF-4491-3444-9601-288B4AA229CE}" type="presParOf" srcId="{DF228424-E136-475B-B205-470DCC2B05E7}" destId="{D86B3108-5D1B-4B76-AA35-AA2E828378FB}" srcOrd="1" destOrd="0" presId="urn:microsoft.com/office/officeart/2018/2/layout/IconVerticalSolidList"/>
    <dgm:cxn modelId="{0AC2C13D-A983-DD4F-B5E3-5E099F755D08}" type="presParOf" srcId="{DF228424-E136-475B-B205-470DCC2B05E7}" destId="{F0C636AF-93ED-43F0-96A1-7285E600A794}" srcOrd="2" destOrd="0" presId="urn:microsoft.com/office/officeart/2018/2/layout/IconVerticalSolidList"/>
    <dgm:cxn modelId="{2DEDA1C7-2A31-C646-A5F8-6538CC7BD741}" type="presParOf" srcId="{DF228424-E136-475B-B205-470DCC2B05E7}" destId="{A395DCC0-E181-40BC-8A3F-080299C8FBF6}" srcOrd="3" destOrd="0" presId="urn:microsoft.com/office/officeart/2018/2/layout/IconVerticalSolidList"/>
    <dgm:cxn modelId="{E961472E-4643-A44C-B5B8-6B5F061DAAA2}" type="presParOf" srcId="{F5D4C649-66C2-4AA9-ADAB-DF3577AB0BD2}" destId="{DD1128D5-A996-4BFD-B660-2741C94CF3D8}" srcOrd="1" destOrd="0" presId="urn:microsoft.com/office/officeart/2018/2/layout/IconVerticalSolidList"/>
    <dgm:cxn modelId="{FA24C03A-F6BD-B94A-A4E9-6C4DA513CD26}" type="presParOf" srcId="{F5D4C649-66C2-4AA9-ADAB-DF3577AB0BD2}" destId="{75F92F4A-7872-1D48-B0D5-E79678B67A9F}" srcOrd="2" destOrd="0" presId="urn:microsoft.com/office/officeart/2018/2/layout/IconVerticalSolidList"/>
    <dgm:cxn modelId="{863832EF-D716-0F44-A050-98C616A8F4C2}" type="presParOf" srcId="{75F92F4A-7872-1D48-B0D5-E79678B67A9F}" destId="{E6A9D2D4-A0B0-F348-BA0F-7BEBD9F3F228}" srcOrd="0" destOrd="0" presId="urn:microsoft.com/office/officeart/2018/2/layout/IconVerticalSolidList"/>
    <dgm:cxn modelId="{DCE4BBBB-10EC-7C4C-B646-183E6D33B60D}" type="presParOf" srcId="{75F92F4A-7872-1D48-B0D5-E79678B67A9F}" destId="{4C7EB93C-CA10-6646-8F39-BA11CEB29FFB}" srcOrd="1" destOrd="0" presId="urn:microsoft.com/office/officeart/2018/2/layout/IconVerticalSolidList"/>
    <dgm:cxn modelId="{D274EB3E-4CB5-6442-AB33-5B0B6B7E8837}" type="presParOf" srcId="{75F92F4A-7872-1D48-B0D5-E79678B67A9F}" destId="{F5C12837-EC57-6B48-8CC9-46B42C8DBB29}" srcOrd="2" destOrd="0" presId="urn:microsoft.com/office/officeart/2018/2/layout/IconVerticalSolidList"/>
    <dgm:cxn modelId="{F1D3DB9B-FF38-4940-8902-F42539D78946}" type="presParOf" srcId="{75F92F4A-7872-1D48-B0D5-E79678B67A9F}" destId="{8BB14CD5-3421-EE42-8C9F-4E0E5A50B80F}" srcOrd="3" destOrd="0" presId="urn:microsoft.com/office/officeart/2018/2/layout/IconVerticalSolidList"/>
    <dgm:cxn modelId="{8E4986DE-2A3E-3349-AC46-0A36A3E66DF3}" type="presParOf" srcId="{F5D4C649-66C2-4AA9-ADAB-DF3577AB0BD2}" destId="{F3644A73-FD73-6A44-B7D8-DCE1543B19C6}" srcOrd="3" destOrd="0" presId="urn:microsoft.com/office/officeart/2018/2/layout/IconVerticalSolidList"/>
    <dgm:cxn modelId="{3BF9AD83-9BD4-5841-B2DF-409F2CCA5F4E}" type="presParOf" srcId="{F5D4C649-66C2-4AA9-ADAB-DF3577AB0BD2}" destId="{51B7F3CF-E22A-E642-BA7E-0C82F54441C4}" srcOrd="4" destOrd="0" presId="urn:microsoft.com/office/officeart/2018/2/layout/IconVerticalSolidList"/>
    <dgm:cxn modelId="{4AA318AF-DA58-9C47-8765-42921C81EA10}" type="presParOf" srcId="{51B7F3CF-E22A-E642-BA7E-0C82F54441C4}" destId="{0CD81A6B-E4F3-9944-A896-454F1528C15F}" srcOrd="0" destOrd="0" presId="urn:microsoft.com/office/officeart/2018/2/layout/IconVerticalSolidList"/>
    <dgm:cxn modelId="{2D515C79-E5E6-0A4B-B6F7-EBB065610229}" type="presParOf" srcId="{51B7F3CF-E22A-E642-BA7E-0C82F54441C4}" destId="{E51F5D29-B794-C448-98E4-D52A15F6D2F1}" srcOrd="1" destOrd="0" presId="urn:microsoft.com/office/officeart/2018/2/layout/IconVerticalSolidList"/>
    <dgm:cxn modelId="{3C55EC49-4E7D-1C4C-8CC7-7B4C1CBA3344}" type="presParOf" srcId="{51B7F3CF-E22A-E642-BA7E-0C82F54441C4}" destId="{E8CC7BA1-2EE3-2A4C-9746-42B943376AEB}" srcOrd="2" destOrd="0" presId="urn:microsoft.com/office/officeart/2018/2/layout/IconVerticalSolidList"/>
    <dgm:cxn modelId="{423214B4-D3A7-024B-8001-C278712F75FA}" type="presParOf" srcId="{51B7F3CF-E22A-E642-BA7E-0C82F54441C4}" destId="{F3DFD0F8-9033-D440-8A0D-5EE2E754C0D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3833ABF-7AA3-4E1C-9ABF-06374821EE2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3AFD9A-17D0-44DD-BE37-872E69260593}">
      <dgm:prSet/>
      <dgm:spPr/>
      <dgm:t>
        <a:bodyPr/>
        <a:lstStyle/>
        <a:p>
          <a:r>
            <a:rPr lang="en-GB"/>
            <a:t>Embedding the Warwick Instructional coaching Model in subject </a:t>
          </a:r>
          <a:endParaRPr lang="en-US"/>
        </a:p>
      </dgm:t>
    </dgm:pt>
    <dgm:pt modelId="{61934551-D687-4857-A359-2EDF6B9A48D5}" type="parTrans" cxnId="{FEAD9B71-8070-48B9-BF2D-43CCD4CA134C}">
      <dgm:prSet/>
      <dgm:spPr/>
      <dgm:t>
        <a:bodyPr/>
        <a:lstStyle/>
        <a:p>
          <a:endParaRPr lang="en-US"/>
        </a:p>
      </dgm:t>
    </dgm:pt>
    <dgm:pt modelId="{312406ED-61DD-47E7-AEB9-2D115B556365}" type="sibTrans" cxnId="{FEAD9B71-8070-48B9-BF2D-43CCD4CA134C}">
      <dgm:prSet/>
      <dgm:spPr/>
      <dgm:t>
        <a:bodyPr/>
        <a:lstStyle/>
        <a:p>
          <a:endParaRPr lang="en-US"/>
        </a:p>
      </dgm:t>
    </dgm:pt>
    <dgm:pt modelId="{7D99A403-0097-42D6-9A58-C90F8CF1EEB1}">
      <dgm:prSet/>
      <dgm:spPr/>
      <dgm:t>
        <a:bodyPr/>
        <a:lstStyle/>
        <a:p>
          <a:r>
            <a:rPr lang="en-GB"/>
            <a:t>Exploring the trainee curriculum</a:t>
          </a:r>
          <a:endParaRPr lang="en-US"/>
        </a:p>
      </dgm:t>
    </dgm:pt>
    <dgm:pt modelId="{93E8F790-2E62-498E-B135-B1584E94F905}" type="parTrans" cxnId="{D9E6E90D-8FA1-42BC-B0FD-CAF71A7CB3D8}">
      <dgm:prSet/>
      <dgm:spPr/>
      <dgm:t>
        <a:bodyPr/>
        <a:lstStyle/>
        <a:p>
          <a:endParaRPr lang="en-US"/>
        </a:p>
      </dgm:t>
    </dgm:pt>
    <dgm:pt modelId="{A890CA70-F5EC-4620-9B8F-3B9472A8E0F7}" type="sibTrans" cxnId="{D9E6E90D-8FA1-42BC-B0FD-CAF71A7CB3D8}">
      <dgm:prSet/>
      <dgm:spPr/>
      <dgm:t>
        <a:bodyPr/>
        <a:lstStyle/>
        <a:p>
          <a:endParaRPr lang="en-US"/>
        </a:p>
      </dgm:t>
    </dgm:pt>
    <dgm:pt modelId="{59818172-E22D-49E6-9973-B70B7F27A2AF}">
      <dgm:prSet/>
      <dgm:spPr/>
      <dgm:t>
        <a:bodyPr/>
        <a:lstStyle/>
        <a:p>
          <a:r>
            <a:rPr lang="en-GB"/>
            <a:t>iTaP provision and teaching </a:t>
          </a:r>
          <a:endParaRPr lang="en-US"/>
        </a:p>
      </dgm:t>
    </dgm:pt>
    <dgm:pt modelId="{2B7FADDE-4519-4428-A7A9-6E73B5991B80}" type="parTrans" cxnId="{912864E7-A2C3-4906-A98C-7F5D9C9E8245}">
      <dgm:prSet/>
      <dgm:spPr/>
      <dgm:t>
        <a:bodyPr/>
        <a:lstStyle/>
        <a:p>
          <a:endParaRPr lang="en-US"/>
        </a:p>
      </dgm:t>
    </dgm:pt>
    <dgm:pt modelId="{E7EAC8F4-89BB-48A8-8D97-10F3D80AA07B}" type="sibTrans" cxnId="{912864E7-A2C3-4906-A98C-7F5D9C9E8245}">
      <dgm:prSet/>
      <dgm:spPr/>
      <dgm:t>
        <a:bodyPr/>
        <a:lstStyle/>
        <a:p>
          <a:endParaRPr lang="en-US"/>
        </a:p>
      </dgm:t>
    </dgm:pt>
    <dgm:pt modelId="{C7DEC8E0-DDC3-4D72-A168-8B63B7946C91}">
      <dgm:prSet/>
      <dgm:spPr/>
      <dgm:t>
        <a:bodyPr/>
        <a:lstStyle/>
        <a:p>
          <a:r>
            <a:rPr lang="en-GB"/>
            <a:t>Launch of communities of practice through online forums. </a:t>
          </a:r>
          <a:endParaRPr lang="en-US"/>
        </a:p>
      </dgm:t>
    </dgm:pt>
    <dgm:pt modelId="{473128E1-AB24-4960-9356-A1586E2A13F7}" type="parTrans" cxnId="{82E32373-4749-4703-A99D-7DFDFDFE867B}">
      <dgm:prSet/>
      <dgm:spPr/>
      <dgm:t>
        <a:bodyPr/>
        <a:lstStyle/>
        <a:p>
          <a:endParaRPr lang="en-US"/>
        </a:p>
      </dgm:t>
    </dgm:pt>
    <dgm:pt modelId="{4070061C-6F52-4BF2-A7A4-E151F9E79D86}" type="sibTrans" cxnId="{82E32373-4749-4703-A99D-7DFDFDFE867B}">
      <dgm:prSet/>
      <dgm:spPr/>
      <dgm:t>
        <a:bodyPr/>
        <a:lstStyle/>
        <a:p>
          <a:endParaRPr lang="en-US"/>
        </a:p>
      </dgm:t>
    </dgm:pt>
    <dgm:pt modelId="{2265CE35-8D53-4F1A-B39E-8F4C3277EDCC}" type="pres">
      <dgm:prSet presAssocID="{A3833ABF-7AA3-4E1C-9ABF-06374821EE2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05C2979-EF48-46D5-95A4-199943108B73}" type="pres">
      <dgm:prSet presAssocID="{563AFD9A-17D0-44DD-BE37-872E69260593}" presName="hierRoot1" presStyleCnt="0"/>
      <dgm:spPr/>
    </dgm:pt>
    <dgm:pt modelId="{36DF7D96-8D29-45AA-88CF-47D8B3BA214D}" type="pres">
      <dgm:prSet presAssocID="{563AFD9A-17D0-44DD-BE37-872E69260593}" presName="composite" presStyleCnt="0"/>
      <dgm:spPr/>
    </dgm:pt>
    <dgm:pt modelId="{2019FCFD-D429-4725-A20A-01F87128AE38}" type="pres">
      <dgm:prSet presAssocID="{563AFD9A-17D0-44DD-BE37-872E69260593}" presName="background" presStyleLbl="node0" presStyleIdx="0" presStyleCnt="4"/>
      <dgm:spPr/>
    </dgm:pt>
    <dgm:pt modelId="{333F3027-D20D-4858-8391-8CB65170C35B}" type="pres">
      <dgm:prSet presAssocID="{563AFD9A-17D0-44DD-BE37-872E69260593}" presName="text" presStyleLbl="fgAcc0" presStyleIdx="0" presStyleCnt="4">
        <dgm:presLayoutVars>
          <dgm:chPref val="3"/>
        </dgm:presLayoutVars>
      </dgm:prSet>
      <dgm:spPr/>
    </dgm:pt>
    <dgm:pt modelId="{523C47BD-2B97-4A22-8DE0-B15D76989CE3}" type="pres">
      <dgm:prSet presAssocID="{563AFD9A-17D0-44DD-BE37-872E69260593}" presName="hierChild2" presStyleCnt="0"/>
      <dgm:spPr/>
    </dgm:pt>
    <dgm:pt modelId="{F01944A8-F2F8-49C7-AE5F-776BC90D100A}" type="pres">
      <dgm:prSet presAssocID="{7D99A403-0097-42D6-9A58-C90F8CF1EEB1}" presName="hierRoot1" presStyleCnt="0"/>
      <dgm:spPr/>
    </dgm:pt>
    <dgm:pt modelId="{3CE1D40B-2567-43B5-A244-C9F0BF023F01}" type="pres">
      <dgm:prSet presAssocID="{7D99A403-0097-42D6-9A58-C90F8CF1EEB1}" presName="composite" presStyleCnt="0"/>
      <dgm:spPr/>
    </dgm:pt>
    <dgm:pt modelId="{327DE6BC-CB65-4E66-B85E-FFA345A39561}" type="pres">
      <dgm:prSet presAssocID="{7D99A403-0097-42D6-9A58-C90F8CF1EEB1}" presName="background" presStyleLbl="node0" presStyleIdx="1" presStyleCnt="4"/>
      <dgm:spPr>
        <a:solidFill>
          <a:schemeClr val="accent6">
            <a:lumMod val="75000"/>
          </a:schemeClr>
        </a:solidFill>
      </dgm:spPr>
    </dgm:pt>
    <dgm:pt modelId="{92341DBB-03E0-4296-9C5D-166610088CD2}" type="pres">
      <dgm:prSet presAssocID="{7D99A403-0097-42D6-9A58-C90F8CF1EEB1}" presName="text" presStyleLbl="fgAcc0" presStyleIdx="1" presStyleCnt="4">
        <dgm:presLayoutVars>
          <dgm:chPref val="3"/>
        </dgm:presLayoutVars>
      </dgm:prSet>
      <dgm:spPr/>
    </dgm:pt>
    <dgm:pt modelId="{8D9443D3-B93F-4AC8-BA43-CB10CBA5651D}" type="pres">
      <dgm:prSet presAssocID="{7D99A403-0097-42D6-9A58-C90F8CF1EEB1}" presName="hierChild2" presStyleCnt="0"/>
      <dgm:spPr/>
    </dgm:pt>
    <dgm:pt modelId="{45F8011B-C43C-4595-8B69-761E1D3B87A2}" type="pres">
      <dgm:prSet presAssocID="{59818172-E22D-49E6-9973-B70B7F27A2AF}" presName="hierRoot1" presStyleCnt="0"/>
      <dgm:spPr/>
    </dgm:pt>
    <dgm:pt modelId="{706E9358-824D-4B47-836C-9DCAB418E9AA}" type="pres">
      <dgm:prSet presAssocID="{59818172-E22D-49E6-9973-B70B7F27A2AF}" presName="composite" presStyleCnt="0"/>
      <dgm:spPr/>
    </dgm:pt>
    <dgm:pt modelId="{5847A16C-0281-4FE8-9E8B-69035A57B21B}" type="pres">
      <dgm:prSet presAssocID="{59818172-E22D-49E6-9973-B70B7F27A2AF}" presName="background" presStyleLbl="node0" presStyleIdx="2" presStyleCnt="4"/>
      <dgm:spPr>
        <a:solidFill>
          <a:srgbClr val="7030A0"/>
        </a:solidFill>
      </dgm:spPr>
    </dgm:pt>
    <dgm:pt modelId="{91531258-1D31-4727-8399-C46837C97E44}" type="pres">
      <dgm:prSet presAssocID="{59818172-E22D-49E6-9973-B70B7F27A2AF}" presName="text" presStyleLbl="fgAcc0" presStyleIdx="2" presStyleCnt="4">
        <dgm:presLayoutVars>
          <dgm:chPref val="3"/>
        </dgm:presLayoutVars>
      </dgm:prSet>
      <dgm:spPr/>
    </dgm:pt>
    <dgm:pt modelId="{382FE61C-AEE6-430E-AE7F-09EB75B5CF00}" type="pres">
      <dgm:prSet presAssocID="{59818172-E22D-49E6-9973-B70B7F27A2AF}" presName="hierChild2" presStyleCnt="0"/>
      <dgm:spPr/>
    </dgm:pt>
    <dgm:pt modelId="{EA7CF3AB-2F21-42A7-8689-BA0FF987EDF3}" type="pres">
      <dgm:prSet presAssocID="{C7DEC8E0-DDC3-4D72-A168-8B63B7946C91}" presName="hierRoot1" presStyleCnt="0"/>
      <dgm:spPr/>
    </dgm:pt>
    <dgm:pt modelId="{36B1FCA7-9C99-493C-AABD-FC9DD87AA332}" type="pres">
      <dgm:prSet presAssocID="{C7DEC8E0-DDC3-4D72-A168-8B63B7946C91}" presName="composite" presStyleCnt="0"/>
      <dgm:spPr/>
    </dgm:pt>
    <dgm:pt modelId="{B4499556-9822-46B5-BC12-05DD3F7F5107}" type="pres">
      <dgm:prSet presAssocID="{C7DEC8E0-DDC3-4D72-A168-8B63B7946C91}" presName="background" presStyleLbl="node0" presStyleIdx="3" presStyleCnt="4"/>
      <dgm:spPr>
        <a:solidFill>
          <a:srgbClr val="FFC000"/>
        </a:solidFill>
      </dgm:spPr>
    </dgm:pt>
    <dgm:pt modelId="{12A5D26A-0A5E-4E59-9B6E-6717951D4973}" type="pres">
      <dgm:prSet presAssocID="{C7DEC8E0-DDC3-4D72-A168-8B63B7946C91}" presName="text" presStyleLbl="fgAcc0" presStyleIdx="3" presStyleCnt="4">
        <dgm:presLayoutVars>
          <dgm:chPref val="3"/>
        </dgm:presLayoutVars>
      </dgm:prSet>
      <dgm:spPr/>
    </dgm:pt>
    <dgm:pt modelId="{BD262870-F7C8-42F1-B7E2-199D0ED0EE06}" type="pres">
      <dgm:prSet presAssocID="{C7DEC8E0-DDC3-4D72-A168-8B63B7946C91}" presName="hierChild2" presStyleCnt="0"/>
      <dgm:spPr/>
    </dgm:pt>
  </dgm:ptLst>
  <dgm:cxnLst>
    <dgm:cxn modelId="{D9E6E90D-8FA1-42BC-B0FD-CAF71A7CB3D8}" srcId="{A3833ABF-7AA3-4E1C-9ABF-06374821EE2D}" destId="{7D99A403-0097-42D6-9A58-C90F8CF1EEB1}" srcOrd="1" destOrd="0" parTransId="{93E8F790-2E62-498E-B135-B1584E94F905}" sibTransId="{A890CA70-F5EC-4620-9B8F-3B9472A8E0F7}"/>
    <dgm:cxn modelId="{E1E87F4E-1EB0-4386-B63C-0EDB78FD2D57}" type="presOf" srcId="{563AFD9A-17D0-44DD-BE37-872E69260593}" destId="{333F3027-D20D-4858-8391-8CB65170C35B}" srcOrd="0" destOrd="0" presId="urn:microsoft.com/office/officeart/2005/8/layout/hierarchy1"/>
    <dgm:cxn modelId="{FEAD9B71-8070-48B9-BF2D-43CCD4CA134C}" srcId="{A3833ABF-7AA3-4E1C-9ABF-06374821EE2D}" destId="{563AFD9A-17D0-44DD-BE37-872E69260593}" srcOrd="0" destOrd="0" parTransId="{61934551-D687-4857-A359-2EDF6B9A48D5}" sibTransId="{312406ED-61DD-47E7-AEB9-2D115B556365}"/>
    <dgm:cxn modelId="{82E32373-4749-4703-A99D-7DFDFDFE867B}" srcId="{A3833ABF-7AA3-4E1C-9ABF-06374821EE2D}" destId="{C7DEC8E0-DDC3-4D72-A168-8B63B7946C91}" srcOrd="3" destOrd="0" parTransId="{473128E1-AB24-4960-9356-A1586E2A13F7}" sibTransId="{4070061C-6F52-4BF2-A7A4-E151F9E79D86}"/>
    <dgm:cxn modelId="{DAB65C8A-C2EE-4151-BC8A-D6C1A6343AFE}" type="presOf" srcId="{59818172-E22D-49E6-9973-B70B7F27A2AF}" destId="{91531258-1D31-4727-8399-C46837C97E44}" srcOrd="0" destOrd="0" presId="urn:microsoft.com/office/officeart/2005/8/layout/hierarchy1"/>
    <dgm:cxn modelId="{91CF5190-B3C5-48DA-9E03-4B7B9844B065}" type="presOf" srcId="{C7DEC8E0-DDC3-4D72-A168-8B63B7946C91}" destId="{12A5D26A-0A5E-4E59-9B6E-6717951D4973}" srcOrd="0" destOrd="0" presId="urn:microsoft.com/office/officeart/2005/8/layout/hierarchy1"/>
    <dgm:cxn modelId="{97A53EA0-35AB-468C-BEE5-85FF7FC3336B}" type="presOf" srcId="{A3833ABF-7AA3-4E1C-9ABF-06374821EE2D}" destId="{2265CE35-8D53-4F1A-B39E-8F4C3277EDCC}" srcOrd="0" destOrd="0" presId="urn:microsoft.com/office/officeart/2005/8/layout/hierarchy1"/>
    <dgm:cxn modelId="{912864E7-A2C3-4906-A98C-7F5D9C9E8245}" srcId="{A3833ABF-7AA3-4E1C-9ABF-06374821EE2D}" destId="{59818172-E22D-49E6-9973-B70B7F27A2AF}" srcOrd="2" destOrd="0" parTransId="{2B7FADDE-4519-4428-A7A9-6E73B5991B80}" sibTransId="{E7EAC8F4-89BB-48A8-8D97-10F3D80AA07B}"/>
    <dgm:cxn modelId="{A2B51FF1-5AF5-4DAF-BBC5-A25A7A75AC30}" type="presOf" srcId="{7D99A403-0097-42D6-9A58-C90F8CF1EEB1}" destId="{92341DBB-03E0-4296-9C5D-166610088CD2}" srcOrd="0" destOrd="0" presId="urn:microsoft.com/office/officeart/2005/8/layout/hierarchy1"/>
    <dgm:cxn modelId="{58012390-0C0C-4470-AA1D-27E602CAEB55}" type="presParOf" srcId="{2265CE35-8D53-4F1A-B39E-8F4C3277EDCC}" destId="{205C2979-EF48-46D5-95A4-199943108B73}" srcOrd="0" destOrd="0" presId="urn:microsoft.com/office/officeart/2005/8/layout/hierarchy1"/>
    <dgm:cxn modelId="{153C981E-097A-4292-A788-3512B94FCB7C}" type="presParOf" srcId="{205C2979-EF48-46D5-95A4-199943108B73}" destId="{36DF7D96-8D29-45AA-88CF-47D8B3BA214D}" srcOrd="0" destOrd="0" presId="urn:microsoft.com/office/officeart/2005/8/layout/hierarchy1"/>
    <dgm:cxn modelId="{CF768D08-992A-4C5B-893F-A56D2144AD76}" type="presParOf" srcId="{36DF7D96-8D29-45AA-88CF-47D8B3BA214D}" destId="{2019FCFD-D429-4725-A20A-01F87128AE38}" srcOrd="0" destOrd="0" presId="urn:microsoft.com/office/officeart/2005/8/layout/hierarchy1"/>
    <dgm:cxn modelId="{CD0D4E15-8D5A-4503-A85A-95497F98F1C4}" type="presParOf" srcId="{36DF7D96-8D29-45AA-88CF-47D8B3BA214D}" destId="{333F3027-D20D-4858-8391-8CB65170C35B}" srcOrd="1" destOrd="0" presId="urn:microsoft.com/office/officeart/2005/8/layout/hierarchy1"/>
    <dgm:cxn modelId="{406572C9-9991-4A1C-9F9C-28BD227A4CA0}" type="presParOf" srcId="{205C2979-EF48-46D5-95A4-199943108B73}" destId="{523C47BD-2B97-4A22-8DE0-B15D76989CE3}" srcOrd="1" destOrd="0" presId="urn:microsoft.com/office/officeart/2005/8/layout/hierarchy1"/>
    <dgm:cxn modelId="{32E5ABDF-87A7-445C-BE51-D2CB5FFB71B5}" type="presParOf" srcId="{2265CE35-8D53-4F1A-B39E-8F4C3277EDCC}" destId="{F01944A8-F2F8-49C7-AE5F-776BC90D100A}" srcOrd="1" destOrd="0" presId="urn:microsoft.com/office/officeart/2005/8/layout/hierarchy1"/>
    <dgm:cxn modelId="{10646A6A-8540-4800-96B2-F2982437CC96}" type="presParOf" srcId="{F01944A8-F2F8-49C7-AE5F-776BC90D100A}" destId="{3CE1D40B-2567-43B5-A244-C9F0BF023F01}" srcOrd="0" destOrd="0" presId="urn:microsoft.com/office/officeart/2005/8/layout/hierarchy1"/>
    <dgm:cxn modelId="{BD0D3701-C209-4F13-8655-0FDBEB48CF91}" type="presParOf" srcId="{3CE1D40B-2567-43B5-A244-C9F0BF023F01}" destId="{327DE6BC-CB65-4E66-B85E-FFA345A39561}" srcOrd="0" destOrd="0" presId="urn:microsoft.com/office/officeart/2005/8/layout/hierarchy1"/>
    <dgm:cxn modelId="{D3826345-D5E9-4866-92D7-D1511A39A073}" type="presParOf" srcId="{3CE1D40B-2567-43B5-A244-C9F0BF023F01}" destId="{92341DBB-03E0-4296-9C5D-166610088CD2}" srcOrd="1" destOrd="0" presId="urn:microsoft.com/office/officeart/2005/8/layout/hierarchy1"/>
    <dgm:cxn modelId="{B97F2BF0-FC38-470A-A17C-A82C5602D2AC}" type="presParOf" srcId="{F01944A8-F2F8-49C7-AE5F-776BC90D100A}" destId="{8D9443D3-B93F-4AC8-BA43-CB10CBA5651D}" srcOrd="1" destOrd="0" presId="urn:microsoft.com/office/officeart/2005/8/layout/hierarchy1"/>
    <dgm:cxn modelId="{01150D75-D936-4FB0-89BA-7D57611F092D}" type="presParOf" srcId="{2265CE35-8D53-4F1A-B39E-8F4C3277EDCC}" destId="{45F8011B-C43C-4595-8B69-761E1D3B87A2}" srcOrd="2" destOrd="0" presId="urn:microsoft.com/office/officeart/2005/8/layout/hierarchy1"/>
    <dgm:cxn modelId="{F193A377-0604-41FC-9C72-6BB4611A25C1}" type="presParOf" srcId="{45F8011B-C43C-4595-8B69-761E1D3B87A2}" destId="{706E9358-824D-4B47-836C-9DCAB418E9AA}" srcOrd="0" destOrd="0" presId="urn:microsoft.com/office/officeart/2005/8/layout/hierarchy1"/>
    <dgm:cxn modelId="{4E7D2064-63F0-46AC-B449-933D20FC2A46}" type="presParOf" srcId="{706E9358-824D-4B47-836C-9DCAB418E9AA}" destId="{5847A16C-0281-4FE8-9E8B-69035A57B21B}" srcOrd="0" destOrd="0" presId="urn:microsoft.com/office/officeart/2005/8/layout/hierarchy1"/>
    <dgm:cxn modelId="{5B8E6006-A79B-4814-A015-A0D0A88A61BC}" type="presParOf" srcId="{706E9358-824D-4B47-836C-9DCAB418E9AA}" destId="{91531258-1D31-4727-8399-C46837C97E44}" srcOrd="1" destOrd="0" presId="urn:microsoft.com/office/officeart/2005/8/layout/hierarchy1"/>
    <dgm:cxn modelId="{BC6C83F3-9332-43D9-A23E-8135593533B9}" type="presParOf" srcId="{45F8011B-C43C-4595-8B69-761E1D3B87A2}" destId="{382FE61C-AEE6-430E-AE7F-09EB75B5CF00}" srcOrd="1" destOrd="0" presId="urn:microsoft.com/office/officeart/2005/8/layout/hierarchy1"/>
    <dgm:cxn modelId="{E5BDC387-CB48-481A-8994-7AFE57EECFF0}" type="presParOf" srcId="{2265CE35-8D53-4F1A-B39E-8F4C3277EDCC}" destId="{EA7CF3AB-2F21-42A7-8689-BA0FF987EDF3}" srcOrd="3" destOrd="0" presId="urn:microsoft.com/office/officeart/2005/8/layout/hierarchy1"/>
    <dgm:cxn modelId="{C65D689C-E1C3-4736-A9F4-A439C65B414F}" type="presParOf" srcId="{EA7CF3AB-2F21-42A7-8689-BA0FF987EDF3}" destId="{36B1FCA7-9C99-493C-AABD-FC9DD87AA332}" srcOrd="0" destOrd="0" presId="urn:microsoft.com/office/officeart/2005/8/layout/hierarchy1"/>
    <dgm:cxn modelId="{EABA936F-7FA4-45E0-9C4D-E67E16EA02AE}" type="presParOf" srcId="{36B1FCA7-9C99-493C-AABD-FC9DD87AA332}" destId="{B4499556-9822-46B5-BC12-05DD3F7F5107}" srcOrd="0" destOrd="0" presId="urn:microsoft.com/office/officeart/2005/8/layout/hierarchy1"/>
    <dgm:cxn modelId="{6638B9DB-4DC4-4CE3-8C37-B6D707A5288B}" type="presParOf" srcId="{36B1FCA7-9C99-493C-AABD-FC9DD87AA332}" destId="{12A5D26A-0A5E-4E59-9B6E-6717951D4973}" srcOrd="1" destOrd="0" presId="urn:microsoft.com/office/officeart/2005/8/layout/hierarchy1"/>
    <dgm:cxn modelId="{7C9EF93E-E9A3-4271-8454-52B0CA3C50B1}" type="presParOf" srcId="{EA7CF3AB-2F21-42A7-8689-BA0FF987EDF3}" destId="{BD262870-F7C8-42F1-B7E2-199D0ED0EE0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3833ABF-7AA3-4E1C-9ABF-06374821EE2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3AFD9A-17D0-44DD-BE37-872E69260593}">
      <dgm:prSet/>
      <dgm:spPr/>
      <dgm:t>
        <a:bodyPr/>
        <a:lstStyle/>
        <a:p>
          <a:r>
            <a:rPr lang="en-GB"/>
            <a:t>Embedding the Warwick Instructional coaching Model in subject </a:t>
          </a:r>
          <a:endParaRPr lang="en-US"/>
        </a:p>
      </dgm:t>
    </dgm:pt>
    <dgm:pt modelId="{61934551-D687-4857-A359-2EDF6B9A48D5}" type="parTrans" cxnId="{FEAD9B71-8070-48B9-BF2D-43CCD4CA134C}">
      <dgm:prSet/>
      <dgm:spPr/>
      <dgm:t>
        <a:bodyPr/>
        <a:lstStyle/>
        <a:p>
          <a:endParaRPr lang="en-US"/>
        </a:p>
      </dgm:t>
    </dgm:pt>
    <dgm:pt modelId="{312406ED-61DD-47E7-AEB9-2D115B556365}" type="sibTrans" cxnId="{FEAD9B71-8070-48B9-BF2D-43CCD4CA134C}">
      <dgm:prSet/>
      <dgm:spPr/>
      <dgm:t>
        <a:bodyPr/>
        <a:lstStyle/>
        <a:p>
          <a:endParaRPr lang="en-US"/>
        </a:p>
      </dgm:t>
    </dgm:pt>
    <dgm:pt modelId="{7D99A403-0097-42D6-9A58-C90F8CF1EEB1}">
      <dgm:prSet/>
      <dgm:spPr/>
      <dgm:t>
        <a:bodyPr/>
        <a:lstStyle/>
        <a:p>
          <a:r>
            <a:rPr lang="en-GB"/>
            <a:t>Exploring the trainee curriculum</a:t>
          </a:r>
          <a:endParaRPr lang="en-US"/>
        </a:p>
      </dgm:t>
    </dgm:pt>
    <dgm:pt modelId="{93E8F790-2E62-498E-B135-B1584E94F905}" type="parTrans" cxnId="{D9E6E90D-8FA1-42BC-B0FD-CAF71A7CB3D8}">
      <dgm:prSet/>
      <dgm:spPr/>
      <dgm:t>
        <a:bodyPr/>
        <a:lstStyle/>
        <a:p>
          <a:endParaRPr lang="en-US"/>
        </a:p>
      </dgm:t>
    </dgm:pt>
    <dgm:pt modelId="{A890CA70-F5EC-4620-9B8F-3B9472A8E0F7}" type="sibTrans" cxnId="{D9E6E90D-8FA1-42BC-B0FD-CAF71A7CB3D8}">
      <dgm:prSet/>
      <dgm:spPr/>
      <dgm:t>
        <a:bodyPr/>
        <a:lstStyle/>
        <a:p>
          <a:endParaRPr lang="en-US"/>
        </a:p>
      </dgm:t>
    </dgm:pt>
    <dgm:pt modelId="{59818172-E22D-49E6-9973-B70B7F27A2AF}">
      <dgm:prSet/>
      <dgm:spPr/>
      <dgm:t>
        <a:bodyPr/>
        <a:lstStyle/>
        <a:p>
          <a:r>
            <a:rPr lang="en-GB"/>
            <a:t>iTaP provision and teaching </a:t>
          </a:r>
          <a:endParaRPr lang="en-US"/>
        </a:p>
      </dgm:t>
    </dgm:pt>
    <dgm:pt modelId="{2B7FADDE-4519-4428-A7A9-6E73B5991B80}" type="parTrans" cxnId="{912864E7-A2C3-4906-A98C-7F5D9C9E8245}">
      <dgm:prSet/>
      <dgm:spPr/>
      <dgm:t>
        <a:bodyPr/>
        <a:lstStyle/>
        <a:p>
          <a:endParaRPr lang="en-US"/>
        </a:p>
      </dgm:t>
    </dgm:pt>
    <dgm:pt modelId="{E7EAC8F4-89BB-48A8-8D97-10F3D80AA07B}" type="sibTrans" cxnId="{912864E7-A2C3-4906-A98C-7F5D9C9E8245}">
      <dgm:prSet/>
      <dgm:spPr/>
      <dgm:t>
        <a:bodyPr/>
        <a:lstStyle/>
        <a:p>
          <a:endParaRPr lang="en-US"/>
        </a:p>
      </dgm:t>
    </dgm:pt>
    <dgm:pt modelId="{C7DEC8E0-DDC3-4D72-A168-8B63B7946C91}">
      <dgm:prSet/>
      <dgm:spPr/>
      <dgm:t>
        <a:bodyPr/>
        <a:lstStyle/>
        <a:p>
          <a:r>
            <a:rPr lang="en-GB"/>
            <a:t>Launch of communities of practice through online forums. </a:t>
          </a:r>
          <a:endParaRPr lang="en-US"/>
        </a:p>
      </dgm:t>
    </dgm:pt>
    <dgm:pt modelId="{473128E1-AB24-4960-9356-A1586E2A13F7}" type="parTrans" cxnId="{82E32373-4749-4703-A99D-7DFDFDFE867B}">
      <dgm:prSet/>
      <dgm:spPr/>
      <dgm:t>
        <a:bodyPr/>
        <a:lstStyle/>
        <a:p>
          <a:endParaRPr lang="en-US"/>
        </a:p>
      </dgm:t>
    </dgm:pt>
    <dgm:pt modelId="{4070061C-6F52-4BF2-A7A4-E151F9E79D86}" type="sibTrans" cxnId="{82E32373-4749-4703-A99D-7DFDFDFE867B}">
      <dgm:prSet/>
      <dgm:spPr/>
      <dgm:t>
        <a:bodyPr/>
        <a:lstStyle/>
        <a:p>
          <a:endParaRPr lang="en-US"/>
        </a:p>
      </dgm:t>
    </dgm:pt>
    <dgm:pt modelId="{2265CE35-8D53-4F1A-B39E-8F4C3277EDCC}" type="pres">
      <dgm:prSet presAssocID="{A3833ABF-7AA3-4E1C-9ABF-06374821EE2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05C2979-EF48-46D5-95A4-199943108B73}" type="pres">
      <dgm:prSet presAssocID="{563AFD9A-17D0-44DD-BE37-872E69260593}" presName="hierRoot1" presStyleCnt="0"/>
      <dgm:spPr/>
    </dgm:pt>
    <dgm:pt modelId="{36DF7D96-8D29-45AA-88CF-47D8B3BA214D}" type="pres">
      <dgm:prSet presAssocID="{563AFD9A-17D0-44DD-BE37-872E69260593}" presName="composite" presStyleCnt="0"/>
      <dgm:spPr/>
    </dgm:pt>
    <dgm:pt modelId="{2019FCFD-D429-4725-A20A-01F87128AE38}" type="pres">
      <dgm:prSet presAssocID="{563AFD9A-17D0-44DD-BE37-872E69260593}" presName="background" presStyleLbl="node0" presStyleIdx="0" presStyleCnt="4"/>
      <dgm:spPr/>
    </dgm:pt>
    <dgm:pt modelId="{333F3027-D20D-4858-8391-8CB65170C35B}" type="pres">
      <dgm:prSet presAssocID="{563AFD9A-17D0-44DD-BE37-872E69260593}" presName="text" presStyleLbl="fgAcc0" presStyleIdx="0" presStyleCnt="4">
        <dgm:presLayoutVars>
          <dgm:chPref val="3"/>
        </dgm:presLayoutVars>
      </dgm:prSet>
      <dgm:spPr/>
    </dgm:pt>
    <dgm:pt modelId="{523C47BD-2B97-4A22-8DE0-B15D76989CE3}" type="pres">
      <dgm:prSet presAssocID="{563AFD9A-17D0-44DD-BE37-872E69260593}" presName="hierChild2" presStyleCnt="0"/>
      <dgm:spPr/>
    </dgm:pt>
    <dgm:pt modelId="{F01944A8-F2F8-49C7-AE5F-776BC90D100A}" type="pres">
      <dgm:prSet presAssocID="{7D99A403-0097-42D6-9A58-C90F8CF1EEB1}" presName="hierRoot1" presStyleCnt="0"/>
      <dgm:spPr/>
    </dgm:pt>
    <dgm:pt modelId="{3CE1D40B-2567-43B5-A244-C9F0BF023F01}" type="pres">
      <dgm:prSet presAssocID="{7D99A403-0097-42D6-9A58-C90F8CF1EEB1}" presName="composite" presStyleCnt="0"/>
      <dgm:spPr/>
    </dgm:pt>
    <dgm:pt modelId="{327DE6BC-CB65-4E66-B85E-FFA345A39561}" type="pres">
      <dgm:prSet presAssocID="{7D99A403-0097-42D6-9A58-C90F8CF1EEB1}" presName="background" presStyleLbl="node0" presStyleIdx="1" presStyleCnt="4"/>
      <dgm:spPr>
        <a:solidFill>
          <a:schemeClr val="accent6">
            <a:lumMod val="75000"/>
          </a:schemeClr>
        </a:solidFill>
      </dgm:spPr>
    </dgm:pt>
    <dgm:pt modelId="{92341DBB-03E0-4296-9C5D-166610088CD2}" type="pres">
      <dgm:prSet presAssocID="{7D99A403-0097-42D6-9A58-C90F8CF1EEB1}" presName="text" presStyleLbl="fgAcc0" presStyleIdx="1" presStyleCnt="4">
        <dgm:presLayoutVars>
          <dgm:chPref val="3"/>
        </dgm:presLayoutVars>
      </dgm:prSet>
      <dgm:spPr/>
    </dgm:pt>
    <dgm:pt modelId="{8D9443D3-B93F-4AC8-BA43-CB10CBA5651D}" type="pres">
      <dgm:prSet presAssocID="{7D99A403-0097-42D6-9A58-C90F8CF1EEB1}" presName="hierChild2" presStyleCnt="0"/>
      <dgm:spPr/>
    </dgm:pt>
    <dgm:pt modelId="{45F8011B-C43C-4595-8B69-761E1D3B87A2}" type="pres">
      <dgm:prSet presAssocID="{59818172-E22D-49E6-9973-B70B7F27A2AF}" presName="hierRoot1" presStyleCnt="0"/>
      <dgm:spPr/>
    </dgm:pt>
    <dgm:pt modelId="{706E9358-824D-4B47-836C-9DCAB418E9AA}" type="pres">
      <dgm:prSet presAssocID="{59818172-E22D-49E6-9973-B70B7F27A2AF}" presName="composite" presStyleCnt="0"/>
      <dgm:spPr/>
    </dgm:pt>
    <dgm:pt modelId="{5847A16C-0281-4FE8-9E8B-69035A57B21B}" type="pres">
      <dgm:prSet presAssocID="{59818172-E22D-49E6-9973-B70B7F27A2AF}" presName="background" presStyleLbl="node0" presStyleIdx="2" presStyleCnt="4"/>
      <dgm:spPr>
        <a:solidFill>
          <a:srgbClr val="7030A0"/>
        </a:solidFill>
      </dgm:spPr>
    </dgm:pt>
    <dgm:pt modelId="{91531258-1D31-4727-8399-C46837C97E44}" type="pres">
      <dgm:prSet presAssocID="{59818172-E22D-49E6-9973-B70B7F27A2AF}" presName="text" presStyleLbl="fgAcc0" presStyleIdx="2" presStyleCnt="4">
        <dgm:presLayoutVars>
          <dgm:chPref val="3"/>
        </dgm:presLayoutVars>
      </dgm:prSet>
      <dgm:spPr/>
    </dgm:pt>
    <dgm:pt modelId="{382FE61C-AEE6-430E-AE7F-09EB75B5CF00}" type="pres">
      <dgm:prSet presAssocID="{59818172-E22D-49E6-9973-B70B7F27A2AF}" presName="hierChild2" presStyleCnt="0"/>
      <dgm:spPr/>
    </dgm:pt>
    <dgm:pt modelId="{EA7CF3AB-2F21-42A7-8689-BA0FF987EDF3}" type="pres">
      <dgm:prSet presAssocID="{C7DEC8E0-DDC3-4D72-A168-8B63B7946C91}" presName="hierRoot1" presStyleCnt="0"/>
      <dgm:spPr/>
    </dgm:pt>
    <dgm:pt modelId="{36B1FCA7-9C99-493C-AABD-FC9DD87AA332}" type="pres">
      <dgm:prSet presAssocID="{C7DEC8E0-DDC3-4D72-A168-8B63B7946C91}" presName="composite" presStyleCnt="0"/>
      <dgm:spPr/>
    </dgm:pt>
    <dgm:pt modelId="{B4499556-9822-46B5-BC12-05DD3F7F5107}" type="pres">
      <dgm:prSet presAssocID="{C7DEC8E0-DDC3-4D72-A168-8B63B7946C91}" presName="background" presStyleLbl="node0" presStyleIdx="3" presStyleCnt="4"/>
      <dgm:spPr>
        <a:solidFill>
          <a:srgbClr val="FFC000"/>
        </a:solidFill>
      </dgm:spPr>
    </dgm:pt>
    <dgm:pt modelId="{12A5D26A-0A5E-4E59-9B6E-6717951D4973}" type="pres">
      <dgm:prSet presAssocID="{C7DEC8E0-DDC3-4D72-A168-8B63B7946C91}" presName="text" presStyleLbl="fgAcc0" presStyleIdx="3" presStyleCnt="4">
        <dgm:presLayoutVars>
          <dgm:chPref val="3"/>
        </dgm:presLayoutVars>
      </dgm:prSet>
      <dgm:spPr/>
    </dgm:pt>
    <dgm:pt modelId="{BD262870-F7C8-42F1-B7E2-199D0ED0EE06}" type="pres">
      <dgm:prSet presAssocID="{C7DEC8E0-DDC3-4D72-A168-8B63B7946C91}" presName="hierChild2" presStyleCnt="0"/>
      <dgm:spPr/>
    </dgm:pt>
  </dgm:ptLst>
  <dgm:cxnLst>
    <dgm:cxn modelId="{D9E6E90D-8FA1-42BC-B0FD-CAF71A7CB3D8}" srcId="{A3833ABF-7AA3-4E1C-9ABF-06374821EE2D}" destId="{7D99A403-0097-42D6-9A58-C90F8CF1EEB1}" srcOrd="1" destOrd="0" parTransId="{93E8F790-2E62-498E-B135-B1584E94F905}" sibTransId="{A890CA70-F5EC-4620-9B8F-3B9472A8E0F7}"/>
    <dgm:cxn modelId="{E1E87F4E-1EB0-4386-B63C-0EDB78FD2D57}" type="presOf" srcId="{563AFD9A-17D0-44DD-BE37-872E69260593}" destId="{333F3027-D20D-4858-8391-8CB65170C35B}" srcOrd="0" destOrd="0" presId="urn:microsoft.com/office/officeart/2005/8/layout/hierarchy1"/>
    <dgm:cxn modelId="{FEAD9B71-8070-48B9-BF2D-43CCD4CA134C}" srcId="{A3833ABF-7AA3-4E1C-9ABF-06374821EE2D}" destId="{563AFD9A-17D0-44DD-BE37-872E69260593}" srcOrd="0" destOrd="0" parTransId="{61934551-D687-4857-A359-2EDF6B9A48D5}" sibTransId="{312406ED-61DD-47E7-AEB9-2D115B556365}"/>
    <dgm:cxn modelId="{82E32373-4749-4703-A99D-7DFDFDFE867B}" srcId="{A3833ABF-7AA3-4E1C-9ABF-06374821EE2D}" destId="{C7DEC8E0-DDC3-4D72-A168-8B63B7946C91}" srcOrd="3" destOrd="0" parTransId="{473128E1-AB24-4960-9356-A1586E2A13F7}" sibTransId="{4070061C-6F52-4BF2-A7A4-E151F9E79D86}"/>
    <dgm:cxn modelId="{DAB65C8A-C2EE-4151-BC8A-D6C1A6343AFE}" type="presOf" srcId="{59818172-E22D-49E6-9973-B70B7F27A2AF}" destId="{91531258-1D31-4727-8399-C46837C97E44}" srcOrd="0" destOrd="0" presId="urn:microsoft.com/office/officeart/2005/8/layout/hierarchy1"/>
    <dgm:cxn modelId="{91CF5190-B3C5-48DA-9E03-4B7B9844B065}" type="presOf" srcId="{C7DEC8E0-DDC3-4D72-A168-8B63B7946C91}" destId="{12A5D26A-0A5E-4E59-9B6E-6717951D4973}" srcOrd="0" destOrd="0" presId="urn:microsoft.com/office/officeart/2005/8/layout/hierarchy1"/>
    <dgm:cxn modelId="{97A53EA0-35AB-468C-BEE5-85FF7FC3336B}" type="presOf" srcId="{A3833ABF-7AA3-4E1C-9ABF-06374821EE2D}" destId="{2265CE35-8D53-4F1A-B39E-8F4C3277EDCC}" srcOrd="0" destOrd="0" presId="urn:microsoft.com/office/officeart/2005/8/layout/hierarchy1"/>
    <dgm:cxn modelId="{912864E7-A2C3-4906-A98C-7F5D9C9E8245}" srcId="{A3833ABF-7AA3-4E1C-9ABF-06374821EE2D}" destId="{59818172-E22D-49E6-9973-B70B7F27A2AF}" srcOrd="2" destOrd="0" parTransId="{2B7FADDE-4519-4428-A7A9-6E73B5991B80}" sibTransId="{E7EAC8F4-89BB-48A8-8D97-10F3D80AA07B}"/>
    <dgm:cxn modelId="{A2B51FF1-5AF5-4DAF-BBC5-A25A7A75AC30}" type="presOf" srcId="{7D99A403-0097-42D6-9A58-C90F8CF1EEB1}" destId="{92341DBB-03E0-4296-9C5D-166610088CD2}" srcOrd="0" destOrd="0" presId="urn:microsoft.com/office/officeart/2005/8/layout/hierarchy1"/>
    <dgm:cxn modelId="{58012390-0C0C-4470-AA1D-27E602CAEB55}" type="presParOf" srcId="{2265CE35-8D53-4F1A-B39E-8F4C3277EDCC}" destId="{205C2979-EF48-46D5-95A4-199943108B73}" srcOrd="0" destOrd="0" presId="urn:microsoft.com/office/officeart/2005/8/layout/hierarchy1"/>
    <dgm:cxn modelId="{153C981E-097A-4292-A788-3512B94FCB7C}" type="presParOf" srcId="{205C2979-EF48-46D5-95A4-199943108B73}" destId="{36DF7D96-8D29-45AA-88CF-47D8B3BA214D}" srcOrd="0" destOrd="0" presId="urn:microsoft.com/office/officeart/2005/8/layout/hierarchy1"/>
    <dgm:cxn modelId="{CF768D08-992A-4C5B-893F-A56D2144AD76}" type="presParOf" srcId="{36DF7D96-8D29-45AA-88CF-47D8B3BA214D}" destId="{2019FCFD-D429-4725-A20A-01F87128AE38}" srcOrd="0" destOrd="0" presId="urn:microsoft.com/office/officeart/2005/8/layout/hierarchy1"/>
    <dgm:cxn modelId="{CD0D4E15-8D5A-4503-A85A-95497F98F1C4}" type="presParOf" srcId="{36DF7D96-8D29-45AA-88CF-47D8B3BA214D}" destId="{333F3027-D20D-4858-8391-8CB65170C35B}" srcOrd="1" destOrd="0" presId="urn:microsoft.com/office/officeart/2005/8/layout/hierarchy1"/>
    <dgm:cxn modelId="{406572C9-9991-4A1C-9F9C-28BD227A4CA0}" type="presParOf" srcId="{205C2979-EF48-46D5-95A4-199943108B73}" destId="{523C47BD-2B97-4A22-8DE0-B15D76989CE3}" srcOrd="1" destOrd="0" presId="urn:microsoft.com/office/officeart/2005/8/layout/hierarchy1"/>
    <dgm:cxn modelId="{32E5ABDF-87A7-445C-BE51-D2CB5FFB71B5}" type="presParOf" srcId="{2265CE35-8D53-4F1A-B39E-8F4C3277EDCC}" destId="{F01944A8-F2F8-49C7-AE5F-776BC90D100A}" srcOrd="1" destOrd="0" presId="urn:microsoft.com/office/officeart/2005/8/layout/hierarchy1"/>
    <dgm:cxn modelId="{10646A6A-8540-4800-96B2-F2982437CC96}" type="presParOf" srcId="{F01944A8-F2F8-49C7-AE5F-776BC90D100A}" destId="{3CE1D40B-2567-43B5-A244-C9F0BF023F01}" srcOrd="0" destOrd="0" presId="urn:microsoft.com/office/officeart/2005/8/layout/hierarchy1"/>
    <dgm:cxn modelId="{BD0D3701-C209-4F13-8655-0FDBEB48CF91}" type="presParOf" srcId="{3CE1D40B-2567-43B5-A244-C9F0BF023F01}" destId="{327DE6BC-CB65-4E66-B85E-FFA345A39561}" srcOrd="0" destOrd="0" presId="urn:microsoft.com/office/officeart/2005/8/layout/hierarchy1"/>
    <dgm:cxn modelId="{D3826345-D5E9-4866-92D7-D1511A39A073}" type="presParOf" srcId="{3CE1D40B-2567-43B5-A244-C9F0BF023F01}" destId="{92341DBB-03E0-4296-9C5D-166610088CD2}" srcOrd="1" destOrd="0" presId="urn:microsoft.com/office/officeart/2005/8/layout/hierarchy1"/>
    <dgm:cxn modelId="{B97F2BF0-FC38-470A-A17C-A82C5602D2AC}" type="presParOf" srcId="{F01944A8-F2F8-49C7-AE5F-776BC90D100A}" destId="{8D9443D3-B93F-4AC8-BA43-CB10CBA5651D}" srcOrd="1" destOrd="0" presId="urn:microsoft.com/office/officeart/2005/8/layout/hierarchy1"/>
    <dgm:cxn modelId="{01150D75-D936-4FB0-89BA-7D57611F092D}" type="presParOf" srcId="{2265CE35-8D53-4F1A-B39E-8F4C3277EDCC}" destId="{45F8011B-C43C-4595-8B69-761E1D3B87A2}" srcOrd="2" destOrd="0" presId="urn:microsoft.com/office/officeart/2005/8/layout/hierarchy1"/>
    <dgm:cxn modelId="{F193A377-0604-41FC-9C72-6BB4611A25C1}" type="presParOf" srcId="{45F8011B-C43C-4595-8B69-761E1D3B87A2}" destId="{706E9358-824D-4B47-836C-9DCAB418E9AA}" srcOrd="0" destOrd="0" presId="urn:microsoft.com/office/officeart/2005/8/layout/hierarchy1"/>
    <dgm:cxn modelId="{4E7D2064-63F0-46AC-B449-933D20FC2A46}" type="presParOf" srcId="{706E9358-824D-4B47-836C-9DCAB418E9AA}" destId="{5847A16C-0281-4FE8-9E8B-69035A57B21B}" srcOrd="0" destOrd="0" presId="urn:microsoft.com/office/officeart/2005/8/layout/hierarchy1"/>
    <dgm:cxn modelId="{5B8E6006-A79B-4814-A015-A0D0A88A61BC}" type="presParOf" srcId="{706E9358-824D-4B47-836C-9DCAB418E9AA}" destId="{91531258-1D31-4727-8399-C46837C97E44}" srcOrd="1" destOrd="0" presId="urn:microsoft.com/office/officeart/2005/8/layout/hierarchy1"/>
    <dgm:cxn modelId="{BC6C83F3-9332-43D9-A23E-8135593533B9}" type="presParOf" srcId="{45F8011B-C43C-4595-8B69-761E1D3B87A2}" destId="{382FE61C-AEE6-430E-AE7F-09EB75B5CF00}" srcOrd="1" destOrd="0" presId="urn:microsoft.com/office/officeart/2005/8/layout/hierarchy1"/>
    <dgm:cxn modelId="{E5BDC387-CB48-481A-8994-7AFE57EECFF0}" type="presParOf" srcId="{2265CE35-8D53-4F1A-B39E-8F4C3277EDCC}" destId="{EA7CF3AB-2F21-42A7-8689-BA0FF987EDF3}" srcOrd="3" destOrd="0" presId="urn:microsoft.com/office/officeart/2005/8/layout/hierarchy1"/>
    <dgm:cxn modelId="{C65D689C-E1C3-4736-A9F4-A439C65B414F}" type="presParOf" srcId="{EA7CF3AB-2F21-42A7-8689-BA0FF987EDF3}" destId="{36B1FCA7-9C99-493C-AABD-FC9DD87AA332}" srcOrd="0" destOrd="0" presId="urn:microsoft.com/office/officeart/2005/8/layout/hierarchy1"/>
    <dgm:cxn modelId="{EABA936F-7FA4-45E0-9C4D-E67E16EA02AE}" type="presParOf" srcId="{36B1FCA7-9C99-493C-AABD-FC9DD87AA332}" destId="{B4499556-9822-46B5-BC12-05DD3F7F5107}" srcOrd="0" destOrd="0" presId="urn:microsoft.com/office/officeart/2005/8/layout/hierarchy1"/>
    <dgm:cxn modelId="{6638B9DB-4DC4-4CE3-8C37-B6D707A5288B}" type="presParOf" srcId="{36B1FCA7-9C99-493C-AABD-FC9DD87AA332}" destId="{12A5D26A-0A5E-4E59-9B6E-6717951D4973}" srcOrd="1" destOrd="0" presId="urn:microsoft.com/office/officeart/2005/8/layout/hierarchy1"/>
    <dgm:cxn modelId="{7C9EF93E-E9A3-4271-8454-52B0CA3C50B1}" type="presParOf" srcId="{EA7CF3AB-2F21-42A7-8689-BA0FF987EDF3}" destId="{BD262870-F7C8-42F1-B7E2-199D0ED0EE0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5AFE01-848D-9843-A317-3803F9717A7F}">
      <dsp:nvSpPr>
        <dsp:cNvPr id="0" name=""/>
        <dsp:cNvSpPr/>
      </dsp:nvSpPr>
      <dsp:spPr>
        <a:xfrm>
          <a:off x="460083" y="0"/>
          <a:ext cx="2885986" cy="8094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Route 1 for new GM</a:t>
          </a:r>
        </a:p>
      </dsp:txBody>
      <dsp:txXfrm>
        <a:off x="483791" y="23708"/>
        <a:ext cx="2838570" cy="762044"/>
      </dsp:txXfrm>
    </dsp:sp>
    <dsp:sp modelId="{343705A9-1256-DE4E-ACCD-3F79047926E1}">
      <dsp:nvSpPr>
        <dsp:cNvPr id="0" name=""/>
        <dsp:cNvSpPr/>
      </dsp:nvSpPr>
      <dsp:spPr>
        <a:xfrm rot="5455776">
          <a:off x="1757137" y="829260"/>
          <a:ext cx="272841" cy="3241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/>
        </a:p>
      </dsp:txBody>
      <dsp:txXfrm rot="-5400000">
        <a:off x="1796979" y="854915"/>
        <a:ext cx="194485" cy="190989"/>
      </dsp:txXfrm>
    </dsp:sp>
    <dsp:sp modelId="{0E1DFFC0-24E8-DC4D-BB3E-969F89EE5A22}">
      <dsp:nvSpPr>
        <dsp:cNvPr id="0" name=""/>
        <dsp:cNvSpPr/>
      </dsp:nvSpPr>
      <dsp:spPr>
        <a:xfrm>
          <a:off x="460094" y="1173201"/>
          <a:ext cx="2849338" cy="7203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Welcome session and self-evaluation </a:t>
          </a:r>
        </a:p>
      </dsp:txBody>
      <dsp:txXfrm>
        <a:off x="481191" y="1194298"/>
        <a:ext cx="2807144" cy="678120"/>
      </dsp:txXfrm>
    </dsp:sp>
    <dsp:sp modelId="{C37111E4-209C-E541-A737-09B918FF844E}">
      <dsp:nvSpPr>
        <dsp:cNvPr id="0" name=""/>
        <dsp:cNvSpPr/>
      </dsp:nvSpPr>
      <dsp:spPr>
        <a:xfrm rot="5400000">
          <a:off x="1758184" y="1900216"/>
          <a:ext cx="253157" cy="3241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 rot="-5400000">
        <a:off x="1787521" y="1935708"/>
        <a:ext cx="194485" cy="177210"/>
      </dsp:txXfrm>
    </dsp:sp>
    <dsp:sp modelId="{330EB95C-6B6D-5641-838D-76EE2921F5EA}">
      <dsp:nvSpPr>
        <dsp:cNvPr id="0" name=""/>
        <dsp:cNvSpPr/>
      </dsp:nvSpPr>
      <dsp:spPr>
        <a:xfrm>
          <a:off x="412359" y="2231059"/>
          <a:ext cx="2944807" cy="7203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Tier 1 (7 </a:t>
          </a:r>
          <a:r>
            <a:rPr lang="en-GB" sz="1800" kern="1200" err="1"/>
            <a:t>asynch</a:t>
          </a:r>
          <a:r>
            <a:rPr lang="en-GB" sz="1800" kern="1200"/>
            <a:t> units)</a:t>
          </a:r>
        </a:p>
      </dsp:txBody>
      <dsp:txXfrm>
        <a:off x="433456" y="2252156"/>
        <a:ext cx="2902613" cy="678120"/>
      </dsp:txXfrm>
    </dsp:sp>
    <dsp:sp modelId="{B3669B23-DD15-304F-84BB-A3739DE3E766}">
      <dsp:nvSpPr>
        <dsp:cNvPr id="0" name=""/>
        <dsp:cNvSpPr/>
      </dsp:nvSpPr>
      <dsp:spPr>
        <a:xfrm rot="5532766">
          <a:off x="1719805" y="2980688"/>
          <a:ext cx="287292" cy="3241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 rot="-5400000">
        <a:off x="1767872" y="2999145"/>
        <a:ext cx="194485" cy="201104"/>
      </dsp:txXfrm>
    </dsp:sp>
    <dsp:sp modelId="{76878718-6122-EB4A-8C78-F0919ADE5248}">
      <dsp:nvSpPr>
        <dsp:cNvPr id="0" name=""/>
        <dsp:cNvSpPr/>
      </dsp:nvSpPr>
      <dsp:spPr>
        <a:xfrm>
          <a:off x="439990" y="3334145"/>
          <a:ext cx="2804300" cy="7203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Tier 2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Phase / Subject focus</a:t>
          </a:r>
        </a:p>
      </dsp:txBody>
      <dsp:txXfrm>
        <a:off x="461087" y="3355242"/>
        <a:ext cx="2762106" cy="678120"/>
      </dsp:txXfrm>
    </dsp:sp>
    <dsp:sp modelId="{9D055A82-3E47-CD49-B5DC-6E2C14EF5A22}">
      <dsp:nvSpPr>
        <dsp:cNvPr id="0" name=""/>
        <dsp:cNvSpPr/>
      </dsp:nvSpPr>
      <dsp:spPr>
        <a:xfrm rot="5400000">
          <a:off x="1707081" y="4072467"/>
          <a:ext cx="270118" cy="3241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/>
        </a:p>
      </dsp:txBody>
      <dsp:txXfrm rot="-5400000">
        <a:off x="1744898" y="4099479"/>
        <a:ext cx="194485" cy="189083"/>
      </dsp:txXfrm>
    </dsp:sp>
    <dsp:sp modelId="{F63ECEB7-9C72-3243-8E87-FE07F7230853}">
      <dsp:nvSpPr>
        <dsp:cNvPr id="0" name=""/>
        <dsp:cNvSpPr/>
      </dsp:nvSpPr>
      <dsp:spPr>
        <a:xfrm>
          <a:off x="460094" y="4414617"/>
          <a:ext cx="2764093" cy="11019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Tier 3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Subject CoP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Self-directed options</a:t>
          </a:r>
        </a:p>
      </dsp:txBody>
      <dsp:txXfrm>
        <a:off x="492370" y="4446893"/>
        <a:ext cx="2699541" cy="103742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19FCFD-D429-4725-A20A-01F87128AE38}">
      <dsp:nvSpPr>
        <dsp:cNvPr id="0" name=""/>
        <dsp:cNvSpPr/>
      </dsp:nvSpPr>
      <dsp:spPr>
        <a:xfrm>
          <a:off x="3080" y="460599"/>
          <a:ext cx="2199649" cy="13967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3F3027-D20D-4858-8391-8CB65170C35B}">
      <dsp:nvSpPr>
        <dsp:cNvPr id="0" name=""/>
        <dsp:cNvSpPr/>
      </dsp:nvSpPr>
      <dsp:spPr>
        <a:xfrm>
          <a:off x="247486" y="692784"/>
          <a:ext cx="2199649" cy="1396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Building on tier 1 skills in units 4 and 5 in a subject specific way.   </a:t>
          </a:r>
          <a:endParaRPr lang="en-US" sz="1500" kern="1200"/>
        </a:p>
      </dsp:txBody>
      <dsp:txXfrm>
        <a:off x="288396" y="733694"/>
        <a:ext cx="2117829" cy="1314957"/>
      </dsp:txXfrm>
    </dsp:sp>
    <dsp:sp modelId="{327DE6BC-CB65-4E66-B85E-FFA345A39561}">
      <dsp:nvSpPr>
        <dsp:cNvPr id="0" name=""/>
        <dsp:cNvSpPr/>
      </dsp:nvSpPr>
      <dsp:spPr>
        <a:xfrm>
          <a:off x="2691541" y="460599"/>
          <a:ext cx="2199649" cy="1396777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341DBB-03E0-4296-9C5D-166610088CD2}">
      <dsp:nvSpPr>
        <dsp:cNvPr id="0" name=""/>
        <dsp:cNvSpPr/>
      </dsp:nvSpPr>
      <dsp:spPr>
        <a:xfrm>
          <a:off x="2935947" y="692784"/>
          <a:ext cx="2199649" cy="1396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Thinking about the PPUs and how these are explored in an integrated way at university and school settings </a:t>
          </a:r>
        </a:p>
      </dsp:txBody>
      <dsp:txXfrm>
        <a:off x="2976857" y="733694"/>
        <a:ext cx="2117829" cy="1314957"/>
      </dsp:txXfrm>
    </dsp:sp>
    <dsp:sp modelId="{5847A16C-0281-4FE8-9E8B-69035A57B21B}">
      <dsp:nvSpPr>
        <dsp:cNvPr id="0" name=""/>
        <dsp:cNvSpPr/>
      </dsp:nvSpPr>
      <dsp:spPr>
        <a:xfrm>
          <a:off x="5380002" y="460599"/>
          <a:ext cx="2199649" cy="1396777"/>
        </a:xfrm>
        <a:prstGeom prst="roundRect">
          <a:avLst>
            <a:gd name="adj" fmla="val 1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531258-1D31-4727-8399-C46837C97E44}">
      <dsp:nvSpPr>
        <dsp:cNvPr id="0" name=""/>
        <dsp:cNvSpPr/>
      </dsp:nvSpPr>
      <dsp:spPr>
        <a:xfrm>
          <a:off x="5624408" y="692784"/>
          <a:ext cx="2199649" cy="1396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What is the role of the subject mentor during the </a:t>
          </a:r>
          <a:r>
            <a:rPr lang="en-US" sz="1800" b="1" kern="1200"/>
            <a:t>embed</a:t>
          </a:r>
          <a:r>
            <a:rPr lang="en-US" sz="1500" kern="1200"/>
            <a:t> and </a:t>
          </a:r>
          <a:r>
            <a:rPr lang="en-US" sz="2000" b="1" kern="1200"/>
            <a:t>grow</a:t>
          </a:r>
          <a:r>
            <a:rPr lang="en-US" sz="1500" kern="1200"/>
            <a:t> phases</a:t>
          </a:r>
        </a:p>
      </dsp:txBody>
      <dsp:txXfrm>
        <a:off x="5665318" y="733694"/>
        <a:ext cx="2117829" cy="1314957"/>
      </dsp:txXfrm>
    </dsp:sp>
    <dsp:sp modelId="{B4499556-9822-46B5-BC12-05DD3F7F5107}">
      <dsp:nvSpPr>
        <dsp:cNvPr id="0" name=""/>
        <dsp:cNvSpPr/>
      </dsp:nvSpPr>
      <dsp:spPr>
        <a:xfrm>
          <a:off x="8068463" y="460599"/>
          <a:ext cx="2199649" cy="1396777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A5D26A-0A5E-4E59-9B6E-6717951D4973}">
      <dsp:nvSpPr>
        <dsp:cNvPr id="0" name=""/>
        <dsp:cNvSpPr/>
      </dsp:nvSpPr>
      <dsp:spPr>
        <a:xfrm>
          <a:off x="8312869" y="692784"/>
          <a:ext cx="2199649" cy="1396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Exploring the potential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of this space. </a:t>
          </a:r>
        </a:p>
      </dsp:txBody>
      <dsp:txXfrm>
        <a:off x="8353779" y="733694"/>
        <a:ext cx="2117829" cy="131495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ECEFC9-21F4-4C1F-9482-496FB47B9E90}">
      <dsp:nvSpPr>
        <dsp:cNvPr id="0" name=""/>
        <dsp:cNvSpPr/>
      </dsp:nvSpPr>
      <dsp:spPr>
        <a:xfrm>
          <a:off x="0" y="3537"/>
          <a:ext cx="8677707" cy="75341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6B3108-5D1B-4B76-AA35-AA2E828378FB}">
      <dsp:nvSpPr>
        <dsp:cNvPr id="0" name=""/>
        <dsp:cNvSpPr/>
      </dsp:nvSpPr>
      <dsp:spPr>
        <a:xfrm>
          <a:off x="227907" y="173054"/>
          <a:ext cx="414376" cy="41437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95DCC0-E181-40BC-8A3F-080299C8FBF6}">
      <dsp:nvSpPr>
        <dsp:cNvPr id="0" name=""/>
        <dsp:cNvSpPr/>
      </dsp:nvSpPr>
      <dsp:spPr>
        <a:xfrm>
          <a:off x="870191" y="3537"/>
          <a:ext cx="7807515" cy="753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736" tIns="79736" rIns="79736" bIns="7973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Unit 4.1: Supporting mentor development </a:t>
          </a:r>
          <a:endParaRPr lang="en-US" sz="1900" kern="1200"/>
        </a:p>
      </dsp:txBody>
      <dsp:txXfrm>
        <a:off x="870191" y="3537"/>
        <a:ext cx="7807515" cy="753412"/>
      </dsp:txXfrm>
    </dsp:sp>
    <dsp:sp modelId="{64712D88-A1C4-49D8-9E0A-B01D6A1CE3A3}">
      <dsp:nvSpPr>
        <dsp:cNvPr id="0" name=""/>
        <dsp:cNvSpPr/>
      </dsp:nvSpPr>
      <dsp:spPr>
        <a:xfrm>
          <a:off x="0" y="945302"/>
          <a:ext cx="8677707" cy="75341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031F25-9EDC-4198-81CA-DBE36EB7C240}">
      <dsp:nvSpPr>
        <dsp:cNvPr id="0" name=""/>
        <dsp:cNvSpPr/>
      </dsp:nvSpPr>
      <dsp:spPr>
        <a:xfrm>
          <a:off x="227907" y="1114820"/>
          <a:ext cx="414376" cy="41437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F048D2-971D-4A76-AA90-8ABBE4830E97}">
      <dsp:nvSpPr>
        <dsp:cNvPr id="0" name=""/>
        <dsp:cNvSpPr/>
      </dsp:nvSpPr>
      <dsp:spPr>
        <a:xfrm>
          <a:off x="870191" y="945302"/>
          <a:ext cx="7807515" cy="753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736" tIns="79736" rIns="79736" bIns="7973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Unit 4.2: Effective school-based training and </a:t>
          </a:r>
          <a:r>
            <a:rPr lang="en-GB" sz="1900" kern="1200" err="1"/>
            <a:t>iTaPs</a:t>
          </a:r>
          <a:endParaRPr lang="en-US" sz="1900" kern="1200"/>
        </a:p>
      </dsp:txBody>
      <dsp:txXfrm>
        <a:off x="870191" y="945302"/>
        <a:ext cx="7807515" cy="753412"/>
      </dsp:txXfrm>
    </dsp:sp>
    <dsp:sp modelId="{820E6CD3-33D3-4F61-98B2-7634AED4D3A3}">
      <dsp:nvSpPr>
        <dsp:cNvPr id="0" name=""/>
        <dsp:cNvSpPr/>
      </dsp:nvSpPr>
      <dsp:spPr>
        <a:xfrm>
          <a:off x="0" y="1887068"/>
          <a:ext cx="8677707" cy="75341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2803B5-5584-45DD-ACAB-73F67FAA9BF8}">
      <dsp:nvSpPr>
        <dsp:cNvPr id="0" name=""/>
        <dsp:cNvSpPr/>
      </dsp:nvSpPr>
      <dsp:spPr>
        <a:xfrm>
          <a:off x="227907" y="2056586"/>
          <a:ext cx="414376" cy="41437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CBF9E7-5736-4B18-AEDE-C9D71BB6E852}">
      <dsp:nvSpPr>
        <dsp:cNvPr id="0" name=""/>
        <dsp:cNvSpPr/>
      </dsp:nvSpPr>
      <dsp:spPr>
        <a:xfrm>
          <a:off x="870191" y="1887068"/>
          <a:ext cx="7807515" cy="753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736" tIns="79736" rIns="79736" bIns="7973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Unit 4.3: Difficult conversations: presenting challenging realities</a:t>
          </a:r>
          <a:endParaRPr lang="en-US" sz="1900" kern="1200"/>
        </a:p>
      </dsp:txBody>
      <dsp:txXfrm>
        <a:off x="870191" y="1887068"/>
        <a:ext cx="7807515" cy="753412"/>
      </dsp:txXfrm>
    </dsp:sp>
    <dsp:sp modelId="{3DE993B5-2091-4DE3-BB94-77C575F4B968}">
      <dsp:nvSpPr>
        <dsp:cNvPr id="0" name=""/>
        <dsp:cNvSpPr/>
      </dsp:nvSpPr>
      <dsp:spPr>
        <a:xfrm>
          <a:off x="0" y="2828834"/>
          <a:ext cx="8677707" cy="75341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E7DAAC-6A67-454A-9556-E93C21C66C3F}">
      <dsp:nvSpPr>
        <dsp:cNvPr id="0" name=""/>
        <dsp:cNvSpPr/>
      </dsp:nvSpPr>
      <dsp:spPr>
        <a:xfrm>
          <a:off x="227907" y="2998352"/>
          <a:ext cx="414376" cy="41437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B4DAB4-B0B2-43E0-945B-3BD5341B3A32}">
      <dsp:nvSpPr>
        <dsp:cNvPr id="0" name=""/>
        <dsp:cNvSpPr/>
      </dsp:nvSpPr>
      <dsp:spPr>
        <a:xfrm>
          <a:off x="870191" y="2828834"/>
          <a:ext cx="7807515" cy="753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736" tIns="79736" rIns="79736" bIns="7973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Unit 4.4: Quality Assurance of mentoring</a:t>
          </a:r>
          <a:endParaRPr lang="en-US" sz="1900" kern="1200"/>
        </a:p>
      </dsp:txBody>
      <dsp:txXfrm>
        <a:off x="870191" y="2828834"/>
        <a:ext cx="7807515" cy="753412"/>
      </dsp:txXfrm>
    </dsp:sp>
    <dsp:sp modelId="{C50434C8-7538-4D20-AA5B-CCE88F927E60}">
      <dsp:nvSpPr>
        <dsp:cNvPr id="0" name=""/>
        <dsp:cNvSpPr/>
      </dsp:nvSpPr>
      <dsp:spPr>
        <a:xfrm>
          <a:off x="0" y="3770600"/>
          <a:ext cx="8677707" cy="75341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D91B91-3780-4099-9780-8CCF8560C5BB}">
      <dsp:nvSpPr>
        <dsp:cNvPr id="0" name=""/>
        <dsp:cNvSpPr/>
      </dsp:nvSpPr>
      <dsp:spPr>
        <a:xfrm>
          <a:off x="227907" y="3940118"/>
          <a:ext cx="414376" cy="41437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8394B8-58C7-441C-981D-93534BDA0411}">
      <dsp:nvSpPr>
        <dsp:cNvPr id="0" name=""/>
        <dsp:cNvSpPr/>
      </dsp:nvSpPr>
      <dsp:spPr>
        <a:xfrm>
          <a:off x="870191" y="3770600"/>
          <a:ext cx="7807515" cy="753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736" tIns="79736" rIns="79736" bIns="7973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Unit 4.5: Quality Assurance of school-based training </a:t>
          </a:r>
          <a:endParaRPr lang="en-US" sz="1900" kern="1200"/>
        </a:p>
      </dsp:txBody>
      <dsp:txXfrm>
        <a:off x="870191" y="3770600"/>
        <a:ext cx="7807515" cy="7534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5AFE01-848D-9843-A317-3803F9717A7F}">
      <dsp:nvSpPr>
        <dsp:cNvPr id="0" name=""/>
        <dsp:cNvSpPr/>
      </dsp:nvSpPr>
      <dsp:spPr>
        <a:xfrm>
          <a:off x="89818" y="0"/>
          <a:ext cx="2823641" cy="7878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Route 2 for experienced GM</a:t>
          </a:r>
        </a:p>
      </dsp:txBody>
      <dsp:txXfrm>
        <a:off x="112894" y="23076"/>
        <a:ext cx="2777489" cy="741707"/>
      </dsp:txXfrm>
    </dsp:sp>
    <dsp:sp modelId="{343705A9-1256-DE4E-ACCD-3F79047926E1}">
      <dsp:nvSpPr>
        <dsp:cNvPr id="0" name=""/>
        <dsp:cNvSpPr/>
      </dsp:nvSpPr>
      <dsp:spPr>
        <a:xfrm rot="5539301">
          <a:off x="1342941" y="809431"/>
          <a:ext cx="270824" cy="3176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/>
        </a:p>
      </dsp:txBody>
      <dsp:txXfrm rot="-5400000">
        <a:off x="1384701" y="832882"/>
        <a:ext cx="190595" cy="189577"/>
      </dsp:txXfrm>
    </dsp:sp>
    <dsp:sp modelId="{39D04ADF-9812-1340-8841-EC947EE064FC}">
      <dsp:nvSpPr>
        <dsp:cNvPr id="0" name=""/>
        <dsp:cNvSpPr/>
      </dsp:nvSpPr>
      <dsp:spPr>
        <a:xfrm>
          <a:off x="44909" y="1148662"/>
          <a:ext cx="2823641" cy="7059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Welcome session and self-evaluation </a:t>
          </a:r>
        </a:p>
      </dsp:txBody>
      <dsp:txXfrm>
        <a:off x="65584" y="1169337"/>
        <a:ext cx="2782291" cy="664560"/>
      </dsp:txXfrm>
    </dsp:sp>
    <dsp:sp modelId="{77E156E7-9E50-BB45-9C06-011378898EF9}">
      <dsp:nvSpPr>
        <dsp:cNvPr id="0" name=""/>
        <dsp:cNvSpPr/>
      </dsp:nvSpPr>
      <dsp:spPr>
        <a:xfrm rot="5400000">
          <a:off x="1324371" y="1872220"/>
          <a:ext cx="264716" cy="3176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/>
        </a:p>
      </dsp:txBody>
      <dsp:txXfrm rot="-5400000">
        <a:off x="1361432" y="1898692"/>
        <a:ext cx="190595" cy="185301"/>
      </dsp:txXfrm>
    </dsp:sp>
    <dsp:sp modelId="{330EB95C-6B6D-5641-838D-76EE2921F5EA}">
      <dsp:nvSpPr>
        <dsp:cNvPr id="0" name=""/>
        <dsp:cNvSpPr/>
      </dsp:nvSpPr>
      <dsp:spPr>
        <a:xfrm>
          <a:off x="44909" y="2207528"/>
          <a:ext cx="2823641" cy="8458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Tier 1 - some / all can be pre-accredited through prior learning</a:t>
          </a:r>
        </a:p>
      </dsp:txBody>
      <dsp:txXfrm>
        <a:off x="69685" y="2232304"/>
        <a:ext cx="2774089" cy="796347"/>
      </dsp:txXfrm>
    </dsp:sp>
    <dsp:sp modelId="{B3669B23-DD15-304F-84BB-A3739DE3E766}">
      <dsp:nvSpPr>
        <dsp:cNvPr id="0" name=""/>
        <dsp:cNvSpPr/>
      </dsp:nvSpPr>
      <dsp:spPr>
        <a:xfrm rot="5400000">
          <a:off x="1324371" y="3071075"/>
          <a:ext cx="264716" cy="3176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/>
        </a:p>
      </dsp:txBody>
      <dsp:txXfrm rot="-5400000">
        <a:off x="1361432" y="3097547"/>
        <a:ext cx="190595" cy="185301"/>
      </dsp:txXfrm>
    </dsp:sp>
    <dsp:sp modelId="{76878718-6122-EB4A-8C78-F0919ADE5248}">
      <dsp:nvSpPr>
        <dsp:cNvPr id="0" name=""/>
        <dsp:cNvSpPr/>
      </dsp:nvSpPr>
      <dsp:spPr>
        <a:xfrm>
          <a:off x="44909" y="3406382"/>
          <a:ext cx="2823641" cy="7059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Tier 2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Phase / Subject focus   </a:t>
          </a:r>
        </a:p>
      </dsp:txBody>
      <dsp:txXfrm>
        <a:off x="65584" y="3427057"/>
        <a:ext cx="2782291" cy="664560"/>
      </dsp:txXfrm>
    </dsp:sp>
    <dsp:sp modelId="{9D055A82-3E47-CD49-B5DC-6E2C14EF5A22}">
      <dsp:nvSpPr>
        <dsp:cNvPr id="0" name=""/>
        <dsp:cNvSpPr/>
      </dsp:nvSpPr>
      <dsp:spPr>
        <a:xfrm rot="5400000">
          <a:off x="1324371" y="4129941"/>
          <a:ext cx="264716" cy="3176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/>
        </a:p>
      </dsp:txBody>
      <dsp:txXfrm rot="-5400000">
        <a:off x="1361432" y="4156413"/>
        <a:ext cx="190595" cy="185301"/>
      </dsp:txXfrm>
    </dsp:sp>
    <dsp:sp modelId="{F63ECEB7-9C72-3243-8E87-FE07F7230853}">
      <dsp:nvSpPr>
        <dsp:cNvPr id="0" name=""/>
        <dsp:cNvSpPr/>
      </dsp:nvSpPr>
      <dsp:spPr>
        <a:xfrm>
          <a:off x="44909" y="4465248"/>
          <a:ext cx="2823641" cy="10502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Tier 3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Subject CoP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Self-directed options</a:t>
          </a:r>
        </a:p>
      </dsp:txBody>
      <dsp:txXfrm>
        <a:off x="75670" y="4496009"/>
        <a:ext cx="2762119" cy="9887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5AFE01-848D-9843-A317-3803F9717A7F}">
      <dsp:nvSpPr>
        <dsp:cNvPr id="0" name=""/>
        <dsp:cNvSpPr/>
      </dsp:nvSpPr>
      <dsp:spPr>
        <a:xfrm>
          <a:off x="0" y="196912"/>
          <a:ext cx="3389518" cy="7671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Route 3 for LM</a:t>
          </a:r>
        </a:p>
      </dsp:txBody>
      <dsp:txXfrm>
        <a:off x="22470" y="219382"/>
        <a:ext cx="3344578" cy="722230"/>
      </dsp:txXfrm>
    </dsp:sp>
    <dsp:sp modelId="{343705A9-1256-DE4E-ACCD-3F79047926E1}">
      <dsp:nvSpPr>
        <dsp:cNvPr id="0" name=""/>
        <dsp:cNvSpPr/>
      </dsp:nvSpPr>
      <dsp:spPr>
        <a:xfrm rot="5400000">
          <a:off x="1560965" y="980270"/>
          <a:ext cx="267586" cy="3244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/>
        </a:p>
      </dsp:txBody>
      <dsp:txXfrm rot="-5400000">
        <a:off x="1597436" y="1008680"/>
        <a:ext cx="194644" cy="187310"/>
      </dsp:txXfrm>
    </dsp:sp>
    <dsp:sp modelId="{39D04ADF-9812-1340-8841-EC947EE064FC}">
      <dsp:nvSpPr>
        <dsp:cNvPr id="0" name=""/>
        <dsp:cNvSpPr/>
      </dsp:nvSpPr>
      <dsp:spPr>
        <a:xfrm>
          <a:off x="-13251" y="1320864"/>
          <a:ext cx="3416021" cy="720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Welcome session and self-evaluation </a:t>
          </a:r>
        </a:p>
      </dsp:txBody>
      <dsp:txXfrm>
        <a:off x="7863" y="1341978"/>
        <a:ext cx="3373793" cy="678674"/>
      </dsp:txXfrm>
    </dsp:sp>
    <dsp:sp modelId="{77E156E7-9E50-BB45-9C06-011378898EF9}">
      <dsp:nvSpPr>
        <dsp:cNvPr id="0" name=""/>
        <dsp:cNvSpPr/>
      </dsp:nvSpPr>
      <dsp:spPr>
        <a:xfrm rot="5400000">
          <a:off x="1600559" y="2005163"/>
          <a:ext cx="188398" cy="3244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/>
        </a:p>
      </dsp:txBody>
      <dsp:txXfrm rot="-5400000">
        <a:off x="1597437" y="2073167"/>
        <a:ext cx="194644" cy="131879"/>
      </dsp:txXfrm>
    </dsp:sp>
    <dsp:sp modelId="{330EB95C-6B6D-5641-838D-76EE2921F5EA}">
      <dsp:nvSpPr>
        <dsp:cNvPr id="0" name=""/>
        <dsp:cNvSpPr/>
      </dsp:nvSpPr>
      <dsp:spPr>
        <a:xfrm>
          <a:off x="-13251" y="2292965"/>
          <a:ext cx="3416021" cy="10553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Complete Tier 4 modules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Familiarisation of </a:t>
          </a:r>
          <a:r>
            <a:rPr lang="en-GB" sz="1800" kern="1200" baseline="0"/>
            <a:t>Tier 1 modules</a:t>
          </a:r>
          <a:endParaRPr lang="en-GB" sz="1800" kern="1200"/>
        </a:p>
      </dsp:txBody>
      <dsp:txXfrm>
        <a:off x="17659" y="2323875"/>
        <a:ext cx="3354201" cy="993538"/>
      </dsp:txXfrm>
    </dsp:sp>
    <dsp:sp modelId="{B3669B23-DD15-304F-84BB-A3739DE3E766}">
      <dsp:nvSpPr>
        <dsp:cNvPr id="0" name=""/>
        <dsp:cNvSpPr/>
      </dsp:nvSpPr>
      <dsp:spPr>
        <a:xfrm rot="5400000">
          <a:off x="1569247" y="3353469"/>
          <a:ext cx="251022" cy="3244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 rot="-5400000">
        <a:off x="1597437" y="3390161"/>
        <a:ext cx="194644" cy="175715"/>
      </dsp:txXfrm>
    </dsp:sp>
    <dsp:sp modelId="{76878718-6122-EB4A-8C78-F0919ADE5248}">
      <dsp:nvSpPr>
        <dsp:cNvPr id="0" name=""/>
        <dsp:cNvSpPr/>
      </dsp:nvSpPr>
      <dsp:spPr>
        <a:xfrm>
          <a:off x="-13251" y="3683021"/>
          <a:ext cx="3416021" cy="720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Lead on Tier 2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Phase / Subject focus   </a:t>
          </a:r>
        </a:p>
      </dsp:txBody>
      <dsp:txXfrm>
        <a:off x="7863" y="3704135"/>
        <a:ext cx="3373793" cy="678674"/>
      </dsp:txXfrm>
    </dsp:sp>
    <dsp:sp modelId="{9D055A82-3E47-CD49-B5DC-6E2C14EF5A22}">
      <dsp:nvSpPr>
        <dsp:cNvPr id="0" name=""/>
        <dsp:cNvSpPr/>
      </dsp:nvSpPr>
      <dsp:spPr>
        <a:xfrm rot="5400000">
          <a:off x="1579323" y="4395635"/>
          <a:ext cx="230871" cy="3244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 rot="-5400000">
        <a:off x="1597437" y="4442403"/>
        <a:ext cx="194644" cy="161610"/>
      </dsp:txXfrm>
    </dsp:sp>
    <dsp:sp modelId="{F63ECEB7-9C72-3243-8E87-FE07F7230853}">
      <dsp:nvSpPr>
        <dsp:cNvPr id="0" name=""/>
        <dsp:cNvSpPr/>
      </dsp:nvSpPr>
      <dsp:spPr>
        <a:xfrm>
          <a:off x="-13251" y="4711752"/>
          <a:ext cx="3416021" cy="9996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Support Tier 3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Lead Subject CoP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Self-directed options</a:t>
          </a:r>
        </a:p>
      </dsp:txBody>
      <dsp:txXfrm>
        <a:off x="16028" y="4741031"/>
        <a:ext cx="3357463" cy="94110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ECEFC9-21F4-4C1F-9482-496FB47B9E90}">
      <dsp:nvSpPr>
        <dsp:cNvPr id="0" name=""/>
        <dsp:cNvSpPr/>
      </dsp:nvSpPr>
      <dsp:spPr>
        <a:xfrm>
          <a:off x="0" y="386"/>
          <a:ext cx="9321944" cy="53256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6B3108-5D1B-4B76-AA35-AA2E828378FB}">
      <dsp:nvSpPr>
        <dsp:cNvPr id="0" name=""/>
        <dsp:cNvSpPr/>
      </dsp:nvSpPr>
      <dsp:spPr>
        <a:xfrm>
          <a:off x="161099" y="120213"/>
          <a:ext cx="292909" cy="2929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95DCC0-E181-40BC-8A3F-080299C8FBF6}">
      <dsp:nvSpPr>
        <dsp:cNvPr id="0" name=""/>
        <dsp:cNvSpPr/>
      </dsp:nvSpPr>
      <dsp:spPr>
        <a:xfrm>
          <a:off x="615109" y="386"/>
          <a:ext cx="8706834" cy="532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363" tIns="56363" rIns="56363" bIns="5636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i="0" kern="1200" cap="none" spc="0">
              <a:solidFill>
                <a:schemeClr val="tx1"/>
              </a:solidFill>
              <a:effectLst/>
              <a:latin typeface="+mn-lt"/>
            </a:rPr>
            <a:t>Unit 1.1 - What is mentoring?</a:t>
          </a:r>
          <a:endParaRPr lang="en-US" sz="1600" kern="1200"/>
        </a:p>
      </dsp:txBody>
      <dsp:txXfrm>
        <a:off x="615109" y="386"/>
        <a:ext cx="8706834" cy="532561"/>
      </dsp:txXfrm>
    </dsp:sp>
    <dsp:sp modelId="{19693E75-136F-F344-AA26-4487B273C6F5}">
      <dsp:nvSpPr>
        <dsp:cNvPr id="0" name=""/>
        <dsp:cNvSpPr/>
      </dsp:nvSpPr>
      <dsp:spPr>
        <a:xfrm>
          <a:off x="0" y="666089"/>
          <a:ext cx="9321944" cy="53256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43521-715A-874F-8E3B-F756B00D51F9}">
      <dsp:nvSpPr>
        <dsp:cNvPr id="0" name=""/>
        <dsp:cNvSpPr/>
      </dsp:nvSpPr>
      <dsp:spPr>
        <a:xfrm>
          <a:off x="161099" y="785915"/>
          <a:ext cx="292909" cy="292909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6EC7F6-93CF-3C4D-8438-4BBE5E0AD2C0}">
      <dsp:nvSpPr>
        <dsp:cNvPr id="0" name=""/>
        <dsp:cNvSpPr/>
      </dsp:nvSpPr>
      <dsp:spPr>
        <a:xfrm>
          <a:off x="615109" y="666089"/>
          <a:ext cx="8706834" cy="532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363" tIns="56363" rIns="56363" bIns="5636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i="0" kern="1200" cap="none" spc="0">
              <a:solidFill>
                <a:schemeClr val="tx1"/>
              </a:solidFill>
              <a:effectLst/>
              <a:latin typeface="+mn-lt"/>
            </a:rPr>
            <a:t>Unit 1.2 - Effective mentoring relationships</a:t>
          </a:r>
        </a:p>
      </dsp:txBody>
      <dsp:txXfrm>
        <a:off x="615109" y="666089"/>
        <a:ext cx="8706834" cy="532561"/>
      </dsp:txXfrm>
    </dsp:sp>
    <dsp:sp modelId="{0CD81A6B-E4F3-9944-A896-454F1528C15F}">
      <dsp:nvSpPr>
        <dsp:cNvPr id="0" name=""/>
        <dsp:cNvSpPr/>
      </dsp:nvSpPr>
      <dsp:spPr>
        <a:xfrm>
          <a:off x="0" y="1331791"/>
          <a:ext cx="9321944" cy="53256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1F5D29-B794-C448-98E4-D52A15F6D2F1}">
      <dsp:nvSpPr>
        <dsp:cNvPr id="0" name=""/>
        <dsp:cNvSpPr/>
      </dsp:nvSpPr>
      <dsp:spPr>
        <a:xfrm>
          <a:off x="161099" y="1451618"/>
          <a:ext cx="292909" cy="292909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DFD0F8-9033-D440-8A0D-5EE2E754C0DF}">
      <dsp:nvSpPr>
        <dsp:cNvPr id="0" name=""/>
        <dsp:cNvSpPr/>
      </dsp:nvSpPr>
      <dsp:spPr>
        <a:xfrm>
          <a:off x="615109" y="1331791"/>
          <a:ext cx="8706834" cy="532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363" tIns="56363" rIns="56363" bIns="5636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i="0" kern="1200" cap="none" spc="0">
              <a:solidFill>
                <a:schemeClr val="tx1"/>
              </a:solidFill>
              <a:effectLst/>
              <a:latin typeface="+mn-lt"/>
            </a:rPr>
            <a:t>Unit 1.3 - Models of mentoring </a:t>
          </a:r>
        </a:p>
      </dsp:txBody>
      <dsp:txXfrm>
        <a:off x="615109" y="1331791"/>
        <a:ext cx="8706834" cy="532561"/>
      </dsp:txXfrm>
    </dsp:sp>
    <dsp:sp modelId="{0D90087C-FFD8-3A49-92B8-3A019E1DE3F8}">
      <dsp:nvSpPr>
        <dsp:cNvPr id="0" name=""/>
        <dsp:cNvSpPr/>
      </dsp:nvSpPr>
      <dsp:spPr>
        <a:xfrm>
          <a:off x="0" y="1997494"/>
          <a:ext cx="9321944" cy="53256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26788E-C3C2-3C41-8B64-FE8B207E7DA3}">
      <dsp:nvSpPr>
        <dsp:cNvPr id="0" name=""/>
        <dsp:cNvSpPr/>
      </dsp:nvSpPr>
      <dsp:spPr>
        <a:xfrm>
          <a:off x="161099" y="2117320"/>
          <a:ext cx="292909" cy="292909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217E5B-625B-7745-94E1-1E87F76616EA}">
      <dsp:nvSpPr>
        <dsp:cNvPr id="0" name=""/>
        <dsp:cNvSpPr/>
      </dsp:nvSpPr>
      <dsp:spPr>
        <a:xfrm>
          <a:off x="615109" y="1997494"/>
          <a:ext cx="8706834" cy="532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363" tIns="56363" rIns="56363" bIns="5636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i="0" kern="1200" cap="none" spc="0">
              <a:solidFill>
                <a:schemeClr val="tx1"/>
              </a:solidFill>
              <a:effectLst/>
              <a:latin typeface="+mn-lt"/>
            </a:rPr>
            <a:t>Unit 1.4 – Exploring Instructional Coaching</a:t>
          </a:r>
        </a:p>
      </dsp:txBody>
      <dsp:txXfrm>
        <a:off x="615109" y="1997494"/>
        <a:ext cx="8706834" cy="532561"/>
      </dsp:txXfrm>
    </dsp:sp>
    <dsp:sp modelId="{E6A9D2D4-A0B0-F348-BA0F-7BEBD9F3F228}">
      <dsp:nvSpPr>
        <dsp:cNvPr id="0" name=""/>
        <dsp:cNvSpPr/>
      </dsp:nvSpPr>
      <dsp:spPr>
        <a:xfrm>
          <a:off x="0" y="2651623"/>
          <a:ext cx="9321944" cy="53256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7EB93C-CA10-6646-8F39-BA11CEB29FFB}">
      <dsp:nvSpPr>
        <dsp:cNvPr id="0" name=""/>
        <dsp:cNvSpPr/>
      </dsp:nvSpPr>
      <dsp:spPr>
        <a:xfrm>
          <a:off x="161099" y="2783022"/>
          <a:ext cx="292909" cy="292909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B14CD5-3421-EE42-8C9F-4E0E5A50B80F}">
      <dsp:nvSpPr>
        <dsp:cNvPr id="0" name=""/>
        <dsp:cNvSpPr/>
      </dsp:nvSpPr>
      <dsp:spPr>
        <a:xfrm>
          <a:off x="615109" y="2663196"/>
          <a:ext cx="8706834" cy="532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363" tIns="56363" rIns="56363" bIns="5636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/>
            <a:t>Unit 1.5 - </a:t>
          </a:r>
          <a:r>
            <a:rPr lang="en-GB" sz="1600" b="1" i="0" kern="1200" cap="none" spc="0">
              <a:solidFill>
                <a:schemeClr val="tx1"/>
              </a:solidFill>
              <a:effectLst/>
              <a:latin typeface="+mn-lt"/>
            </a:rPr>
            <a:t>Introduction to the CCF </a:t>
          </a:r>
          <a:endParaRPr lang="en-GB" sz="1600" kern="1200"/>
        </a:p>
      </dsp:txBody>
      <dsp:txXfrm>
        <a:off x="615109" y="2663196"/>
        <a:ext cx="8706834" cy="532561"/>
      </dsp:txXfrm>
    </dsp:sp>
    <dsp:sp modelId="{A7AE1A50-FCD0-9848-8BF4-E9238724D543}">
      <dsp:nvSpPr>
        <dsp:cNvPr id="0" name=""/>
        <dsp:cNvSpPr/>
      </dsp:nvSpPr>
      <dsp:spPr>
        <a:xfrm>
          <a:off x="0" y="3328898"/>
          <a:ext cx="9321944" cy="53256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47337A-0644-2C4C-8878-4533CDEFB224}">
      <dsp:nvSpPr>
        <dsp:cNvPr id="0" name=""/>
        <dsp:cNvSpPr/>
      </dsp:nvSpPr>
      <dsp:spPr>
        <a:xfrm>
          <a:off x="161099" y="3448725"/>
          <a:ext cx="292909" cy="292909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C84A83-2D5E-7441-A16F-397B1816E600}">
      <dsp:nvSpPr>
        <dsp:cNvPr id="0" name=""/>
        <dsp:cNvSpPr/>
      </dsp:nvSpPr>
      <dsp:spPr>
        <a:xfrm>
          <a:off x="615109" y="3328898"/>
          <a:ext cx="8706834" cy="532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363" tIns="56363" rIns="56363" bIns="5636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i="0" kern="1200" cap="none" spc="0">
              <a:solidFill>
                <a:schemeClr val="tx1"/>
              </a:solidFill>
              <a:effectLst/>
              <a:latin typeface="+mn-lt"/>
            </a:rPr>
            <a:t>Unit 1.6 - Feedback and difficult conversations</a:t>
          </a:r>
        </a:p>
      </dsp:txBody>
      <dsp:txXfrm>
        <a:off x="615109" y="3328898"/>
        <a:ext cx="8706834" cy="532561"/>
      </dsp:txXfrm>
    </dsp:sp>
    <dsp:sp modelId="{6E93D82F-4E77-3647-A701-5ED7A646248C}">
      <dsp:nvSpPr>
        <dsp:cNvPr id="0" name=""/>
        <dsp:cNvSpPr/>
      </dsp:nvSpPr>
      <dsp:spPr>
        <a:xfrm>
          <a:off x="0" y="3994601"/>
          <a:ext cx="9321944" cy="53256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E6C27A-466B-7443-B6CA-84ADBD8B35BD}">
      <dsp:nvSpPr>
        <dsp:cNvPr id="0" name=""/>
        <dsp:cNvSpPr/>
      </dsp:nvSpPr>
      <dsp:spPr>
        <a:xfrm>
          <a:off x="161099" y="4114427"/>
          <a:ext cx="292909" cy="292909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357B20-4327-0A44-A339-333FD7D3142D}">
      <dsp:nvSpPr>
        <dsp:cNvPr id="0" name=""/>
        <dsp:cNvSpPr/>
      </dsp:nvSpPr>
      <dsp:spPr>
        <a:xfrm>
          <a:off x="615109" y="3994601"/>
          <a:ext cx="8706834" cy="532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363" tIns="56363" rIns="56363" bIns="5636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i="0" kern="1200" cap="none" spc="0">
              <a:solidFill>
                <a:schemeClr val="tx1"/>
              </a:solidFill>
              <a:effectLst/>
              <a:latin typeface="+mn-lt"/>
            </a:rPr>
            <a:t>Unit 1.7- Return to Self-evaluation</a:t>
          </a:r>
          <a:endParaRPr lang="en-GB" sz="1600" b="1" kern="1200" cap="none" spc="0">
            <a:solidFill>
              <a:schemeClr val="tx1"/>
            </a:solidFill>
          </a:endParaRPr>
        </a:p>
      </dsp:txBody>
      <dsp:txXfrm>
        <a:off x="615109" y="3994601"/>
        <a:ext cx="8706834" cy="53256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ECEFC9-21F4-4C1F-9482-496FB47B9E90}">
      <dsp:nvSpPr>
        <dsp:cNvPr id="0" name=""/>
        <dsp:cNvSpPr/>
      </dsp:nvSpPr>
      <dsp:spPr>
        <a:xfrm>
          <a:off x="0" y="25784"/>
          <a:ext cx="7316498" cy="129326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6B3108-5D1B-4B76-AA35-AA2E828378FB}">
      <dsp:nvSpPr>
        <dsp:cNvPr id="0" name=""/>
        <dsp:cNvSpPr/>
      </dsp:nvSpPr>
      <dsp:spPr>
        <a:xfrm>
          <a:off x="391214" y="291538"/>
          <a:ext cx="711298" cy="71129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95DCC0-E181-40BC-8A3F-080299C8FBF6}">
      <dsp:nvSpPr>
        <dsp:cNvPr id="0" name=""/>
        <dsp:cNvSpPr/>
      </dsp:nvSpPr>
      <dsp:spPr>
        <a:xfrm>
          <a:off x="1493726" y="552"/>
          <a:ext cx="5822771" cy="12932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6871" tIns="136871" rIns="136871" bIns="136871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/>
            <a:t>Unit 2.1</a:t>
          </a:r>
          <a:r>
            <a:rPr lang="en-GB" sz="2500" b="1" i="0" kern="1200" cap="none" spc="0">
              <a:solidFill>
                <a:schemeClr val="tx1"/>
              </a:solidFill>
              <a:effectLst/>
              <a:latin typeface="+mn-lt"/>
            </a:rPr>
            <a:t> – Mentor briefings</a:t>
          </a:r>
          <a:endParaRPr lang="en-US" sz="2500" kern="1200"/>
        </a:p>
      </dsp:txBody>
      <dsp:txXfrm>
        <a:off x="1493726" y="552"/>
        <a:ext cx="5822771" cy="1293269"/>
      </dsp:txXfrm>
    </dsp:sp>
    <dsp:sp modelId="{E6A9D2D4-A0B0-F348-BA0F-7BEBD9F3F228}">
      <dsp:nvSpPr>
        <dsp:cNvPr id="0" name=""/>
        <dsp:cNvSpPr/>
      </dsp:nvSpPr>
      <dsp:spPr>
        <a:xfrm>
          <a:off x="0" y="1617140"/>
          <a:ext cx="7316498" cy="129326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7EB93C-CA10-6646-8F39-BA11CEB29FFB}">
      <dsp:nvSpPr>
        <dsp:cNvPr id="0" name=""/>
        <dsp:cNvSpPr/>
      </dsp:nvSpPr>
      <dsp:spPr>
        <a:xfrm>
          <a:off x="391214" y="1908125"/>
          <a:ext cx="711298" cy="711298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B14CD5-3421-EE42-8C9F-4E0E5A50B80F}">
      <dsp:nvSpPr>
        <dsp:cNvPr id="0" name=""/>
        <dsp:cNvSpPr/>
      </dsp:nvSpPr>
      <dsp:spPr>
        <a:xfrm>
          <a:off x="1493726" y="1617140"/>
          <a:ext cx="5822771" cy="12932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6871" tIns="136871" rIns="136871" bIns="136871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/>
            <a:t>Unit 2.2 </a:t>
          </a:r>
          <a:r>
            <a:rPr lang="en-GB" sz="2500" kern="1200"/>
            <a:t>– </a:t>
          </a:r>
          <a:r>
            <a:rPr lang="en-GB" sz="2500" b="1" kern="1200">
              <a:solidFill>
                <a:schemeClr val="tx1"/>
              </a:solidFill>
            </a:rPr>
            <a:t>Mentor conference</a:t>
          </a:r>
        </a:p>
      </dsp:txBody>
      <dsp:txXfrm>
        <a:off x="1493726" y="1617140"/>
        <a:ext cx="5822771" cy="1293269"/>
      </dsp:txXfrm>
    </dsp:sp>
    <dsp:sp modelId="{0CD81A6B-E4F3-9944-A896-454F1528C15F}">
      <dsp:nvSpPr>
        <dsp:cNvPr id="0" name=""/>
        <dsp:cNvSpPr/>
      </dsp:nvSpPr>
      <dsp:spPr>
        <a:xfrm>
          <a:off x="0" y="3199559"/>
          <a:ext cx="7316498" cy="129326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1F5D29-B794-C448-98E4-D52A15F6D2F1}">
      <dsp:nvSpPr>
        <dsp:cNvPr id="0" name=""/>
        <dsp:cNvSpPr/>
      </dsp:nvSpPr>
      <dsp:spPr>
        <a:xfrm>
          <a:off x="391214" y="3524713"/>
          <a:ext cx="711298" cy="711298"/>
        </a:xfrm>
        <a:prstGeom prst="rect">
          <a:avLst/>
        </a:prstGeom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DFD0F8-9033-D440-8A0D-5EE2E754C0DF}">
      <dsp:nvSpPr>
        <dsp:cNvPr id="0" name=""/>
        <dsp:cNvSpPr/>
      </dsp:nvSpPr>
      <dsp:spPr>
        <a:xfrm>
          <a:off x="1493726" y="3233727"/>
          <a:ext cx="5822771" cy="12932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6871" tIns="136871" rIns="136871" bIns="136871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i="0" kern="1200" cap="none" spc="0">
              <a:solidFill>
                <a:schemeClr val="tx1"/>
              </a:solidFill>
              <a:effectLst/>
              <a:latin typeface="+mn-lt"/>
            </a:rPr>
            <a:t>Unit 2.3 - </a:t>
          </a:r>
          <a:r>
            <a:rPr lang="en-GB" sz="2500" b="1" kern="1200"/>
            <a:t>In school support and development </a:t>
          </a:r>
          <a:endParaRPr lang="en-GB" sz="2500" b="1" i="0" kern="1200" cap="none" spc="0">
            <a:solidFill>
              <a:schemeClr val="tx1"/>
            </a:solidFill>
            <a:effectLst/>
            <a:latin typeface="+mn-lt"/>
          </a:endParaRPr>
        </a:p>
      </dsp:txBody>
      <dsp:txXfrm>
        <a:off x="1493726" y="3233727"/>
        <a:ext cx="5822771" cy="12932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813A2C-1340-9C47-B1D4-7A569D250D86}">
      <dsp:nvSpPr>
        <dsp:cNvPr id="0" name=""/>
        <dsp:cNvSpPr/>
      </dsp:nvSpPr>
      <dsp:spPr>
        <a:xfrm>
          <a:off x="928469" y="1765"/>
          <a:ext cx="1770261" cy="10621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Mentoring for wellbeing</a:t>
          </a:r>
        </a:p>
      </dsp:txBody>
      <dsp:txXfrm>
        <a:off x="928469" y="1765"/>
        <a:ext cx="1770261" cy="1062157"/>
      </dsp:txXfrm>
    </dsp:sp>
    <dsp:sp modelId="{5D02EC45-05A7-154F-B6D5-24FDF452BEA3}">
      <dsp:nvSpPr>
        <dsp:cNvPr id="0" name=""/>
        <dsp:cNvSpPr/>
      </dsp:nvSpPr>
      <dsp:spPr>
        <a:xfrm>
          <a:off x="2875757" y="1765"/>
          <a:ext cx="1770261" cy="10621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Mentoring to promote an anti-racist pedagogy </a:t>
          </a:r>
        </a:p>
      </dsp:txBody>
      <dsp:txXfrm>
        <a:off x="2875757" y="1765"/>
        <a:ext cx="1770261" cy="1062157"/>
      </dsp:txXfrm>
    </dsp:sp>
    <dsp:sp modelId="{CB1DECBE-1C65-1F41-AC35-6F982719CD1C}">
      <dsp:nvSpPr>
        <dsp:cNvPr id="0" name=""/>
        <dsp:cNvSpPr/>
      </dsp:nvSpPr>
      <dsp:spPr>
        <a:xfrm>
          <a:off x="4823045" y="1765"/>
          <a:ext cx="1770261" cy="10621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Mentoring trainees with additional needs</a:t>
          </a:r>
        </a:p>
      </dsp:txBody>
      <dsp:txXfrm>
        <a:off x="4823045" y="1765"/>
        <a:ext cx="1770261" cy="1062157"/>
      </dsp:txXfrm>
    </dsp:sp>
    <dsp:sp modelId="{F4F43C1F-8627-EB4A-A69D-B980E78813F5}">
      <dsp:nvSpPr>
        <dsp:cNvPr id="0" name=""/>
        <dsp:cNvSpPr/>
      </dsp:nvSpPr>
      <dsp:spPr>
        <a:xfrm>
          <a:off x="928469" y="1240948"/>
          <a:ext cx="1770261" cy="10621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Mentoring to support EAL trainees</a:t>
          </a:r>
        </a:p>
      </dsp:txBody>
      <dsp:txXfrm>
        <a:off x="928469" y="1240948"/>
        <a:ext cx="1770261" cy="1062157"/>
      </dsp:txXfrm>
    </dsp:sp>
    <dsp:sp modelId="{310C7947-8E63-F84D-B748-A8DFC2E99594}">
      <dsp:nvSpPr>
        <dsp:cNvPr id="0" name=""/>
        <dsp:cNvSpPr/>
      </dsp:nvSpPr>
      <dsp:spPr>
        <a:xfrm>
          <a:off x="2875757" y="1240948"/>
          <a:ext cx="1770261" cy="10621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Navigating current educational research with your trainee</a:t>
          </a:r>
        </a:p>
      </dsp:txBody>
      <dsp:txXfrm>
        <a:off x="2875757" y="1240948"/>
        <a:ext cx="1770261" cy="1062157"/>
      </dsp:txXfrm>
    </dsp:sp>
    <dsp:sp modelId="{86915CAD-8A82-E54A-AECA-43231948C27D}">
      <dsp:nvSpPr>
        <dsp:cNvPr id="0" name=""/>
        <dsp:cNvSpPr/>
      </dsp:nvSpPr>
      <dsp:spPr>
        <a:xfrm>
          <a:off x="4823045" y="1240948"/>
          <a:ext cx="1770261" cy="10621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Promoting safeguarding through mentoring</a:t>
          </a:r>
        </a:p>
      </dsp:txBody>
      <dsp:txXfrm>
        <a:off x="4823045" y="1240948"/>
        <a:ext cx="1770261" cy="1062157"/>
      </dsp:txXfrm>
    </dsp:sp>
    <dsp:sp modelId="{1882C761-C6F2-4515-BD79-7B80B6269FF0}">
      <dsp:nvSpPr>
        <dsp:cNvPr id="0" name=""/>
        <dsp:cNvSpPr/>
      </dsp:nvSpPr>
      <dsp:spPr>
        <a:xfrm>
          <a:off x="928469" y="2480131"/>
          <a:ext cx="1770261" cy="10621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latin typeface="Calibri Light" panose="020F0302020204030204"/>
            </a:rPr>
            <a:t>Mentoring with live coaching</a:t>
          </a:r>
        </a:p>
      </dsp:txBody>
      <dsp:txXfrm>
        <a:off x="928469" y="2480131"/>
        <a:ext cx="1770261" cy="1062157"/>
      </dsp:txXfrm>
    </dsp:sp>
    <dsp:sp modelId="{9F31BE06-CFDF-8440-8B10-6F997F4A4F36}">
      <dsp:nvSpPr>
        <dsp:cNvPr id="0" name=""/>
        <dsp:cNvSpPr/>
      </dsp:nvSpPr>
      <dsp:spPr>
        <a:xfrm>
          <a:off x="2875757" y="2480131"/>
          <a:ext cx="1770261" cy="10621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Mentoring</a:t>
          </a:r>
          <a:r>
            <a:rPr lang="en-US" sz="1600" kern="1200" baseline="0"/>
            <a:t> a reluctant trainee</a:t>
          </a:r>
          <a:endParaRPr lang="en-US" sz="1600" kern="1200"/>
        </a:p>
      </dsp:txBody>
      <dsp:txXfrm>
        <a:off x="2875757" y="2480131"/>
        <a:ext cx="1770261" cy="1062157"/>
      </dsp:txXfrm>
    </dsp:sp>
    <dsp:sp modelId="{30A00ACB-2644-4B48-A605-84CC5CC7D856}">
      <dsp:nvSpPr>
        <dsp:cNvPr id="0" name=""/>
        <dsp:cNvSpPr/>
      </dsp:nvSpPr>
      <dsp:spPr>
        <a:xfrm>
          <a:off x="4823045" y="2480131"/>
          <a:ext cx="1770261" cy="10621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Mentoring to support fundamental skills </a:t>
          </a:r>
        </a:p>
      </dsp:txBody>
      <dsp:txXfrm>
        <a:off x="4823045" y="2480131"/>
        <a:ext cx="1770261" cy="1062157"/>
      </dsp:txXfrm>
    </dsp:sp>
    <dsp:sp modelId="{262B4734-BE47-2942-8350-43CCF0E2A3D1}">
      <dsp:nvSpPr>
        <dsp:cNvPr id="0" name=""/>
        <dsp:cNvSpPr/>
      </dsp:nvSpPr>
      <dsp:spPr>
        <a:xfrm>
          <a:off x="932859" y="3721079"/>
          <a:ext cx="1770261" cy="10621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Having difficult conversations </a:t>
          </a:r>
          <a:r>
            <a:rPr lang="en-GB" sz="1100" kern="1200"/>
            <a:t>(including m</a:t>
          </a:r>
          <a:r>
            <a:rPr lang="en-US" sz="1100" kern="1200" err="1"/>
            <a:t>anaging</a:t>
          </a:r>
          <a:r>
            <a:rPr lang="en-US" sz="1100" kern="1200"/>
            <a:t> a breakdown in mentor / trainee relationship.</a:t>
          </a:r>
          <a:endParaRPr lang="en-GB" sz="1100" kern="1200"/>
        </a:p>
      </dsp:txBody>
      <dsp:txXfrm>
        <a:off x="932859" y="3721079"/>
        <a:ext cx="1770261" cy="1062157"/>
      </dsp:txXfrm>
    </dsp:sp>
    <dsp:sp modelId="{35F625A3-B222-544F-BDF6-C04B22DF95D1}">
      <dsp:nvSpPr>
        <dsp:cNvPr id="0" name=""/>
        <dsp:cNvSpPr/>
      </dsp:nvSpPr>
      <dsp:spPr>
        <a:xfrm>
          <a:off x="2875757" y="3719314"/>
          <a:ext cx="1770261" cy="10621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Using</a:t>
          </a:r>
          <a:r>
            <a:rPr lang="en-GB" sz="1600" kern="1200" baseline="0"/>
            <a:t> video to support mentoring</a:t>
          </a:r>
          <a:endParaRPr lang="en-GB" sz="1600" kern="1200"/>
        </a:p>
      </dsp:txBody>
      <dsp:txXfrm>
        <a:off x="2875757" y="3719314"/>
        <a:ext cx="1770261" cy="1062157"/>
      </dsp:txXfrm>
    </dsp:sp>
    <dsp:sp modelId="{6A59F8AA-FC5F-C64B-8F78-DC750BA0B302}">
      <dsp:nvSpPr>
        <dsp:cNvPr id="0" name=""/>
        <dsp:cNvSpPr/>
      </dsp:nvSpPr>
      <dsp:spPr>
        <a:xfrm>
          <a:off x="4823045" y="3719314"/>
          <a:ext cx="1770261" cy="1062157"/>
        </a:xfrm>
        <a:prstGeom prst="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tx1"/>
              </a:solidFill>
            </a:rPr>
            <a:t>Subject</a:t>
          </a:r>
          <a:r>
            <a:rPr lang="en-US" sz="1600" b="1" kern="1200" baseline="0">
              <a:solidFill>
                <a:schemeClr val="tx1"/>
              </a:solidFill>
            </a:rPr>
            <a:t> / phase- based Community of Practice forums</a:t>
          </a:r>
          <a:endParaRPr lang="en-GB" sz="1600" kern="1200"/>
        </a:p>
      </dsp:txBody>
      <dsp:txXfrm>
        <a:off x="4823045" y="3719314"/>
        <a:ext cx="1770261" cy="106215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ECEFC9-21F4-4C1F-9482-496FB47B9E90}">
      <dsp:nvSpPr>
        <dsp:cNvPr id="0" name=""/>
        <dsp:cNvSpPr/>
      </dsp:nvSpPr>
      <dsp:spPr>
        <a:xfrm>
          <a:off x="0" y="20106"/>
          <a:ext cx="5705312" cy="100847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6B3108-5D1B-4B76-AA35-AA2E828378FB}">
      <dsp:nvSpPr>
        <dsp:cNvPr id="0" name=""/>
        <dsp:cNvSpPr/>
      </dsp:nvSpPr>
      <dsp:spPr>
        <a:xfrm>
          <a:off x="305063" y="227337"/>
          <a:ext cx="554661" cy="55466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95DCC0-E181-40BC-8A3F-080299C8FBF6}">
      <dsp:nvSpPr>
        <dsp:cNvPr id="0" name=""/>
        <dsp:cNvSpPr/>
      </dsp:nvSpPr>
      <dsp:spPr>
        <a:xfrm>
          <a:off x="1164789" y="430"/>
          <a:ext cx="4540522" cy="1008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730" tIns="106730" rIns="106730" bIns="10673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/>
            <a:t>Unit 2.1</a:t>
          </a:r>
          <a:r>
            <a:rPr lang="en-GB" sz="2500" b="1" i="0" kern="1200" cap="none" spc="0">
              <a:solidFill>
                <a:schemeClr val="tx1"/>
              </a:solidFill>
              <a:effectLst/>
              <a:latin typeface="+mn-lt"/>
            </a:rPr>
            <a:t> – Mentor briefings</a:t>
          </a:r>
          <a:endParaRPr lang="en-US" sz="2500" kern="1200"/>
        </a:p>
      </dsp:txBody>
      <dsp:txXfrm>
        <a:off x="1164789" y="430"/>
        <a:ext cx="4540522" cy="1008475"/>
      </dsp:txXfrm>
    </dsp:sp>
    <dsp:sp modelId="{E6A9D2D4-A0B0-F348-BA0F-7BEBD9F3F228}">
      <dsp:nvSpPr>
        <dsp:cNvPr id="0" name=""/>
        <dsp:cNvSpPr/>
      </dsp:nvSpPr>
      <dsp:spPr>
        <a:xfrm>
          <a:off x="0" y="1261025"/>
          <a:ext cx="5705312" cy="100847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7EB93C-CA10-6646-8F39-BA11CEB29FFB}">
      <dsp:nvSpPr>
        <dsp:cNvPr id="0" name=""/>
        <dsp:cNvSpPr/>
      </dsp:nvSpPr>
      <dsp:spPr>
        <a:xfrm>
          <a:off x="305063" y="1487932"/>
          <a:ext cx="554661" cy="554661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B14CD5-3421-EE42-8C9F-4E0E5A50B80F}">
      <dsp:nvSpPr>
        <dsp:cNvPr id="0" name=""/>
        <dsp:cNvSpPr/>
      </dsp:nvSpPr>
      <dsp:spPr>
        <a:xfrm>
          <a:off x="1164789" y="1261025"/>
          <a:ext cx="4540522" cy="1008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730" tIns="106730" rIns="106730" bIns="10673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/>
            <a:t>Unit 2.2 </a:t>
          </a:r>
          <a:r>
            <a:rPr lang="en-GB" sz="2500" kern="1200"/>
            <a:t>– </a:t>
          </a:r>
          <a:r>
            <a:rPr lang="en-GB" sz="2500" b="1" kern="1200">
              <a:solidFill>
                <a:schemeClr val="tx1"/>
              </a:solidFill>
            </a:rPr>
            <a:t>Mentor conference</a:t>
          </a:r>
        </a:p>
      </dsp:txBody>
      <dsp:txXfrm>
        <a:off x="1164789" y="1261025"/>
        <a:ext cx="4540522" cy="1008475"/>
      </dsp:txXfrm>
    </dsp:sp>
    <dsp:sp modelId="{0CD81A6B-E4F3-9944-A896-454F1528C15F}">
      <dsp:nvSpPr>
        <dsp:cNvPr id="0" name=""/>
        <dsp:cNvSpPr/>
      </dsp:nvSpPr>
      <dsp:spPr>
        <a:xfrm>
          <a:off x="0" y="2494975"/>
          <a:ext cx="5705312" cy="100847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1F5D29-B794-C448-98E4-D52A15F6D2F1}">
      <dsp:nvSpPr>
        <dsp:cNvPr id="0" name=""/>
        <dsp:cNvSpPr/>
      </dsp:nvSpPr>
      <dsp:spPr>
        <a:xfrm>
          <a:off x="305063" y="2748526"/>
          <a:ext cx="554661" cy="554661"/>
        </a:xfrm>
        <a:prstGeom prst="rect">
          <a:avLst/>
        </a:prstGeom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DFD0F8-9033-D440-8A0D-5EE2E754C0DF}">
      <dsp:nvSpPr>
        <dsp:cNvPr id="0" name=""/>
        <dsp:cNvSpPr/>
      </dsp:nvSpPr>
      <dsp:spPr>
        <a:xfrm>
          <a:off x="1164789" y="2521619"/>
          <a:ext cx="4540522" cy="1008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730" tIns="106730" rIns="106730" bIns="10673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i="0" kern="1200" cap="none" spc="0">
              <a:solidFill>
                <a:schemeClr val="tx1"/>
              </a:solidFill>
              <a:effectLst/>
              <a:latin typeface="+mn-lt"/>
            </a:rPr>
            <a:t>Unit 2.3 - </a:t>
          </a:r>
          <a:r>
            <a:rPr lang="en-GB" sz="2500" b="1" kern="1200"/>
            <a:t>In school support and development </a:t>
          </a:r>
          <a:endParaRPr lang="en-GB" sz="2500" b="1" i="0" kern="1200" cap="none" spc="0">
            <a:solidFill>
              <a:schemeClr val="tx1"/>
            </a:solidFill>
            <a:effectLst/>
            <a:latin typeface="+mn-lt"/>
          </a:endParaRPr>
        </a:p>
      </dsp:txBody>
      <dsp:txXfrm>
        <a:off x="1164789" y="2521619"/>
        <a:ext cx="4540522" cy="100847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19FCFD-D429-4725-A20A-01F87128AE38}">
      <dsp:nvSpPr>
        <dsp:cNvPr id="0" name=""/>
        <dsp:cNvSpPr/>
      </dsp:nvSpPr>
      <dsp:spPr>
        <a:xfrm>
          <a:off x="3080" y="1361187"/>
          <a:ext cx="2199649" cy="13967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3F3027-D20D-4858-8391-8CB65170C35B}">
      <dsp:nvSpPr>
        <dsp:cNvPr id="0" name=""/>
        <dsp:cNvSpPr/>
      </dsp:nvSpPr>
      <dsp:spPr>
        <a:xfrm>
          <a:off x="247486" y="1593372"/>
          <a:ext cx="2199649" cy="1396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Embedding the Warwick Instructional coaching Model in subject </a:t>
          </a:r>
          <a:endParaRPr lang="en-US" sz="1700" kern="1200"/>
        </a:p>
      </dsp:txBody>
      <dsp:txXfrm>
        <a:off x="288396" y="1634282"/>
        <a:ext cx="2117829" cy="1314957"/>
      </dsp:txXfrm>
    </dsp:sp>
    <dsp:sp modelId="{327DE6BC-CB65-4E66-B85E-FFA345A39561}">
      <dsp:nvSpPr>
        <dsp:cNvPr id="0" name=""/>
        <dsp:cNvSpPr/>
      </dsp:nvSpPr>
      <dsp:spPr>
        <a:xfrm>
          <a:off x="2691541" y="1361187"/>
          <a:ext cx="2199649" cy="1396777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341DBB-03E0-4296-9C5D-166610088CD2}">
      <dsp:nvSpPr>
        <dsp:cNvPr id="0" name=""/>
        <dsp:cNvSpPr/>
      </dsp:nvSpPr>
      <dsp:spPr>
        <a:xfrm>
          <a:off x="2935947" y="1593372"/>
          <a:ext cx="2199649" cy="1396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Exploring the trainee curriculum</a:t>
          </a:r>
          <a:endParaRPr lang="en-US" sz="1700" kern="1200"/>
        </a:p>
      </dsp:txBody>
      <dsp:txXfrm>
        <a:off x="2976857" y="1634282"/>
        <a:ext cx="2117829" cy="1314957"/>
      </dsp:txXfrm>
    </dsp:sp>
    <dsp:sp modelId="{5847A16C-0281-4FE8-9E8B-69035A57B21B}">
      <dsp:nvSpPr>
        <dsp:cNvPr id="0" name=""/>
        <dsp:cNvSpPr/>
      </dsp:nvSpPr>
      <dsp:spPr>
        <a:xfrm>
          <a:off x="5380002" y="1361187"/>
          <a:ext cx="2199649" cy="1396777"/>
        </a:xfrm>
        <a:prstGeom prst="roundRect">
          <a:avLst>
            <a:gd name="adj" fmla="val 1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531258-1D31-4727-8399-C46837C97E44}">
      <dsp:nvSpPr>
        <dsp:cNvPr id="0" name=""/>
        <dsp:cNvSpPr/>
      </dsp:nvSpPr>
      <dsp:spPr>
        <a:xfrm>
          <a:off x="5624408" y="1593372"/>
          <a:ext cx="2199649" cy="1396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iTaP provision and teaching </a:t>
          </a:r>
          <a:endParaRPr lang="en-US" sz="1700" kern="1200"/>
        </a:p>
      </dsp:txBody>
      <dsp:txXfrm>
        <a:off x="5665318" y="1634282"/>
        <a:ext cx="2117829" cy="1314957"/>
      </dsp:txXfrm>
    </dsp:sp>
    <dsp:sp modelId="{B4499556-9822-46B5-BC12-05DD3F7F5107}">
      <dsp:nvSpPr>
        <dsp:cNvPr id="0" name=""/>
        <dsp:cNvSpPr/>
      </dsp:nvSpPr>
      <dsp:spPr>
        <a:xfrm>
          <a:off x="8068463" y="1361187"/>
          <a:ext cx="2199649" cy="1396777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A5D26A-0A5E-4E59-9B6E-6717951D4973}">
      <dsp:nvSpPr>
        <dsp:cNvPr id="0" name=""/>
        <dsp:cNvSpPr/>
      </dsp:nvSpPr>
      <dsp:spPr>
        <a:xfrm>
          <a:off x="8312869" y="1593372"/>
          <a:ext cx="2199649" cy="1396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Launch of communities of practice through online forums. </a:t>
          </a:r>
          <a:endParaRPr lang="en-US" sz="1700" kern="1200"/>
        </a:p>
      </dsp:txBody>
      <dsp:txXfrm>
        <a:off x="8353779" y="1634282"/>
        <a:ext cx="2117829" cy="131495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19FCFD-D429-4725-A20A-01F87128AE38}">
      <dsp:nvSpPr>
        <dsp:cNvPr id="0" name=""/>
        <dsp:cNvSpPr/>
      </dsp:nvSpPr>
      <dsp:spPr>
        <a:xfrm>
          <a:off x="3080" y="460599"/>
          <a:ext cx="2199649" cy="13967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3F3027-D20D-4858-8391-8CB65170C35B}">
      <dsp:nvSpPr>
        <dsp:cNvPr id="0" name=""/>
        <dsp:cNvSpPr/>
      </dsp:nvSpPr>
      <dsp:spPr>
        <a:xfrm>
          <a:off x="247486" y="692784"/>
          <a:ext cx="2199649" cy="1396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Embedding the Warwick Instructional coaching Model in subject </a:t>
          </a:r>
          <a:endParaRPr lang="en-US" sz="1700" kern="1200"/>
        </a:p>
      </dsp:txBody>
      <dsp:txXfrm>
        <a:off x="288396" y="733694"/>
        <a:ext cx="2117829" cy="1314957"/>
      </dsp:txXfrm>
    </dsp:sp>
    <dsp:sp modelId="{327DE6BC-CB65-4E66-B85E-FFA345A39561}">
      <dsp:nvSpPr>
        <dsp:cNvPr id="0" name=""/>
        <dsp:cNvSpPr/>
      </dsp:nvSpPr>
      <dsp:spPr>
        <a:xfrm>
          <a:off x="2691541" y="460599"/>
          <a:ext cx="2199649" cy="1396777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341DBB-03E0-4296-9C5D-166610088CD2}">
      <dsp:nvSpPr>
        <dsp:cNvPr id="0" name=""/>
        <dsp:cNvSpPr/>
      </dsp:nvSpPr>
      <dsp:spPr>
        <a:xfrm>
          <a:off x="2935947" y="692784"/>
          <a:ext cx="2199649" cy="1396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Exploring the trainee curriculum</a:t>
          </a:r>
          <a:endParaRPr lang="en-US" sz="1700" kern="1200"/>
        </a:p>
      </dsp:txBody>
      <dsp:txXfrm>
        <a:off x="2976857" y="733694"/>
        <a:ext cx="2117829" cy="1314957"/>
      </dsp:txXfrm>
    </dsp:sp>
    <dsp:sp modelId="{5847A16C-0281-4FE8-9E8B-69035A57B21B}">
      <dsp:nvSpPr>
        <dsp:cNvPr id="0" name=""/>
        <dsp:cNvSpPr/>
      </dsp:nvSpPr>
      <dsp:spPr>
        <a:xfrm>
          <a:off x="5380002" y="460599"/>
          <a:ext cx="2199649" cy="1396777"/>
        </a:xfrm>
        <a:prstGeom prst="roundRect">
          <a:avLst>
            <a:gd name="adj" fmla="val 1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531258-1D31-4727-8399-C46837C97E44}">
      <dsp:nvSpPr>
        <dsp:cNvPr id="0" name=""/>
        <dsp:cNvSpPr/>
      </dsp:nvSpPr>
      <dsp:spPr>
        <a:xfrm>
          <a:off x="5624408" y="692784"/>
          <a:ext cx="2199649" cy="1396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iTaP provision and teaching </a:t>
          </a:r>
          <a:endParaRPr lang="en-US" sz="1700" kern="1200"/>
        </a:p>
      </dsp:txBody>
      <dsp:txXfrm>
        <a:off x="5665318" y="733694"/>
        <a:ext cx="2117829" cy="1314957"/>
      </dsp:txXfrm>
    </dsp:sp>
    <dsp:sp modelId="{B4499556-9822-46B5-BC12-05DD3F7F5107}">
      <dsp:nvSpPr>
        <dsp:cNvPr id="0" name=""/>
        <dsp:cNvSpPr/>
      </dsp:nvSpPr>
      <dsp:spPr>
        <a:xfrm>
          <a:off x="8068463" y="460599"/>
          <a:ext cx="2199649" cy="1396777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A5D26A-0A5E-4E59-9B6E-6717951D4973}">
      <dsp:nvSpPr>
        <dsp:cNvPr id="0" name=""/>
        <dsp:cNvSpPr/>
      </dsp:nvSpPr>
      <dsp:spPr>
        <a:xfrm>
          <a:off x="8312869" y="692784"/>
          <a:ext cx="2199649" cy="1396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Launch of communities of practice through online forums. </a:t>
          </a:r>
          <a:endParaRPr lang="en-US" sz="1700" kern="1200"/>
        </a:p>
      </dsp:txBody>
      <dsp:txXfrm>
        <a:off x="8353779" y="733694"/>
        <a:ext cx="2117829" cy="13149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0812FA-BD2F-104F-9BF7-B0EC11150719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8444E-E671-0341-829F-F1946D563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11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padlet.org/katehamer/school-feedback-on-the-mdp-nd663fnzt0fn4nqy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ECF mentor training, NASBTT mentor modules, NPQ – Leading Teacher Development and some of Warwick’s mentor training (last years’ conference).</a:t>
            </a:r>
            <a:endParaRPr lang="en-GB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C8444E-E671-0341-829F-F1946D56324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522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C8444E-E671-0341-829F-F1946D56324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24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3"/>
              </a:rPr>
              <a:t>https://warwick.padlet.org/katehamer/school-feedback-on-the-mdp-nd663fnzt0fn4nqy</a:t>
            </a:r>
            <a:r>
              <a:rPr lang="en-US"/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C8444E-E671-0341-829F-F1946D56324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649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E15C3E-680E-45BF-A4E5-C3619413A1FA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010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E15C3E-680E-45BF-A4E5-C3619413A1FA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923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image" Target="../media/image2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2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2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2.sv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2.sv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2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2.sv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2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2.sv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4" Type="http://schemas.openxmlformats.org/officeDocument/2006/relationships/image" Target="../media/image2.sv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4" Type="http://schemas.openxmlformats.org/officeDocument/2006/relationships/image" Target="../media/image2.sv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4" Type="http://schemas.openxmlformats.org/officeDocument/2006/relationships/image" Target="../media/image2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4" Type="http://schemas.openxmlformats.org/officeDocument/2006/relationships/image" Target="../media/image2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Relationship Id="rId4" Type="http://schemas.openxmlformats.org/officeDocument/2006/relationships/image" Target="../media/image2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Relationship Id="rId4" Type="http://schemas.openxmlformats.org/officeDocument/2006/relationships/image" Target="../media/image2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4" Type="http://schemas.openxmlformats.org/officeDocument/2006/relationships/image" Target="../media/image2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Relationship Id="rId4" Type="http://schemas.openxmlformats.org/officeDocument/2006/relationships/image" Target="../media/image2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Relationship Id="rId4" Type="http://schemas.openxmlformats.org/officeDocument/2006/relationships/image" Target="../media/image2.sv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Relationship Id="rId4" Type="http://schemas.openxmlformats.org/officeDocument/2006/relationships/image" Target="../media/image2.sv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Relationship Id="rId4" Type="http://schemas.openxmlformats.org/officeDocument/2006/relationships/image" Target="../media/image2.sv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Relationship Id="rId4" Type="http://schemas.openxmlformats.org/officeDocument/2006/relationships/image" Target="../media/image2.sv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Relationship Id="rId4" Type="http://schemas.openxmlformats.org/officeDocument/2006/relationships/image" Target="../media/image2.sv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Relationship Id="rId4" Type="http://schemas.openxmlformats.org/officeDocument/2006/relationships/image" Target="../media/image2.sv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Relationship Id="rId4" Type="http://schemas.openxmlformats.org/officeDocument/2006/relationships/image" Target="../media/image2.sv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Relationship Id="rId4" Type="http://schemas.openxmlformats.org/officeDocument/2006/relationships/image" Target="../media/image2.sv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7.xml"/><Relationship Id="rId4" Type="http://schemas.openxmlformats.org/officeDocument/2006/relationships/image" Target="../media/image2.sv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8.xml"/><Relationship Id="rId4" Type="http://schemas.openxmlformats.org/officeDocument/2006/relationships/image" Target="../media/image2.sv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9.xml"/><Relationship Id="rId4" Type="http://schemas.openxmlformats.org/officeDocument/2006/relationships/image" Target="../media/image2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0.xml"/><Relationship Id="rId4" Type="http://schemas.openxmlformats.org/officeDocument/2006/relationships/image" Target="../media/image2.sv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1.xml"/><Relationship Id="rId4" Type="http://schemas.openxmlformats.org/officeDocument/2006/relationships/image" Target="../media/image2.sv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DB366-C2D7-1229-319F-26759EF009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A44E89-13E2-E63F-04A5-98BE7905D6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42CFAD-0E32-13AD-8992-516473A82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82C-E5E1-104A-9AD5-0499C785BBAC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2FD835-F154-B71F-8825-F6EB74A4D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CA835-12D2-7090-1BD4-70ABB1439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90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7966C-662C-12D2-2F3D-A0CE1692F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9A2FAF-A4CF-5DD7-09B2-32B0FB6B8C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CF2309-613C-6D55-41A7-B6554F1B0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82C-E5E1-104A-9AD5-0499C785BBAC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3E93F-F282-00F7-B6CD-8DF305027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F3A15-6471-DCF8-DAD9-2156106AD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759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A76CB1-0E20-CECB-1951-63A507DAF3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0C1856-521A-C6E9-A910-9F770EF01C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3CCAC4-1B8C-E344-D8D2-6288ACFA3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82C-E5E1-104A-9AD5-0499C785BBAC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42E0-0D73-CA6B-5A92-2894858E2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0216A-509D-06D6-D157-2D70A3A80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325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99840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91331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259286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48196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961367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819136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998403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91331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17448-E3EF-6E43-433D-17D9868A1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566DD-2370-F02C-1B17-7B5CE59ED3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FA338-2CD7-DB74-3A7C-C5AA68BC1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82C-E5E1-104A-9AD5-0499C785BBAC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865B0-0E20-7F06-0EA3-F618E351E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B06949-0F93-3904-EEA0-01E9B0B38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2085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259286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481966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961367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819136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998403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913310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25928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481966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961367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81913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8168F-3325-EDC2-256C-B8580B4F7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5B349F-FF26-625C-A768-0FEB91041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FB6371-D36C-B095-31AC-452EDFB8A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82C-E5E1-104A-9AD5-0499C785BBAC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31E1C-66FF-F140-0919-53530061D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7ECA5-59F2-4707-5082-FADE239AC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6256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998403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913310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259286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481966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961367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819136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731495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80869909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0024135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89561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BB878-E874-294C-C050-71D626D7D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63B9D-8E3E-FF2A-B731-A908A0E5E1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DD19EA-4E28-ECE6-5910-6C3C8A3D74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05889A-A28C-7962-AE2A-D00FCAC74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82C-E5E1-104A-9AD5-0499C785BBAC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90749A-2089-8535-F947-56339FE0A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DF5730-C5E8-C3D3-E9F1-06794D36B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61169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895615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51282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C1412-EC72-DF32-D92B-5436D61BD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F4FD91-FBB8-9AD8-2B0D-974B799414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7B1C70-06BB-B83A-E0FF-50FA0D5FD2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F16C82-AD56-9D17-54FE-F4C10646D6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DB1F35-C6BE-502D-0E00-ECA371BD21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85C026-C395-27DC-D5CA-1E01B5C99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82C-E5E1-104A-9AD5-0499C785BBAC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E7FABC-4286-4004-2B81-8D6628682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44BFD3-6E9D-73EC-E0DC-FB25AD26D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240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AA1DD-C1BF-8F80-8000-B93B9A707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B8A1C0-BEE2-8546-73CB-B57AD61B3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82C-E5E1-104A-9AD5-0499C785BBAC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BB3160-0255-833C-5DB7-8B4EC6EBC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D7B015-2CBB-9F15-3576-083B8814B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59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38F87A-17CD-296B-A793-2CD3ED077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82C-E5E1-104A-9AD5-0499C785BBAC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E24C70-F5BF-7B67-36B2-10523F894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C657ED-A1A5-A441-6F80-20F707B68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804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47813-E8FC-B401-50BE-5FE77F95F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2666BE-3981-A30E-E665-A3D90F038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F93BAE-D958-CEE0-E1D6-0CAAE2064D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E5391A-2DA6-2CE3-C4C3-7D0B72FD5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82C-E5E1-104A-9AD5-0499C785BBAC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DBBF18-F822-E633-F96B-C9F03DB2D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EEA8F0-9A78-D0BD-5BCB-EEDB78AAE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063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BECD9-4622-79DB-4833-D4428F6EA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67AE15-FF8D-2299-815F-30D51AE08A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CCC429-151F-A4B4-9191-54F29B2783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AD112F-5F85-A785-90D4-39DC8AD6A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82C-E5E1-104A-9AD5-0499C785BBAC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E8060D-7245-8C76-19FA-366DF3CD7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2FD754-92C9-EEFB-A458-EEB12A637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063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65EC03-0D6D-92A1-D6C1-E708D50E3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21177A-74D8-42EB-0178-8C03CA393D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8A8416-3CDD-B14F-6FD2-BB9031EC0F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2882C-E5E1-104A-9AD5-0499C785BBAC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335BC4-6551-C9D4-AB72-8491E709DC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72D603-C60F-BE03-91B9-1CF07AF91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562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700" r:id="rId17"/>
    <p:sldLayoutId id="2147483689" r:id="rId18"/>
    <p:sldLayoutId id="2147483690" r:id="rId19"/>
    <p:sldLayoutId id="2147483691" r:id="rId20"/>
    <p:sldLayoutId id="2147483692" r:id="rId21"/>
    <p:sldLayoutId id="2147483693" r:id="rId22"/>
    <p:sldLayoutId id="2147483694" r:id="rId23"/>
    <p:sldLayoutId id="2147483683" r:id="rId24"/>
    <p:sldLayoutId id="2147483684" r:id="rId25"/>
    <p:sldLayoutId id="2147483685" r:id="rId26"/>
    <p:sldLayoutId id="2147483686" r:id="rId27"/>
    <p:sldLayoutId id="2147483687" r:id="rId28"/>
    <p:sldLayoutId id="2147483688" r:id="rId29"/>
    <p:sldLayoutId id="2147483672" r:id="rId30"/>
    <p:sldLayoutId id="2147483673" r:id="rId31"/>
    <p:sldLayoutId id="2147483674" r:id="rId32"/>
    <p:sldLayoutId id="2147483675" r:id="rId33"/>
    <p:sldLayoutId id="2147483676" r:id="rId34"/>
    <p:sldLayoutId id="2147483677" r:id="rId35"/>
    <p:sldLayoutId id="2147483678" r:id="rId36"/>
    <p:sldLayoutId id="2147483679" r:id="rId37"/>
    <p:sldLayoutId id="2147483680" r:id="rId38"/>
    <p:sldLayoutId id="2147483682" r:id="rId39"/>
    <p:sldLayoutId id="2147483681" r:id="rId40"/>
    <p:sldLayoutId id="2147483660" r:id="rId4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41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oc/cte/pintra/mentorregistratio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slideLayout" Target="../slideLayouts/slideLayout7.xml"/><Relationship Id="rId16" Type="http://schemas.openxmlformats.org/officeDocument/2006/relationships/diagramColors" Target="../diagrams/colors3.xml"/><Relationship Id="rId1" Type="http://schemas.openxmlformats.org/officeDocument/2006/relationships/tags" Target="../tags/tag3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hyperlink" Target="https://moodle.warwick.ac.uk/course/view.php?id=62605" TargetMode="Externa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8DBCBD-3AFB-0C50-9E2D-1F5CC38670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667" y="3873008"/>
            <a:ext cx="3245334" cy="2791592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AE0843-C2F4-78E4-B49C-2C0B4161C49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18274" y="1745553"/>
            <a:ext cx="9030456" cy="2667421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 rtl="0" fontAlgn="base"/>
            <a:r>
              <a:rPr lang="en-GB" sz="3600" b="1" i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Meeting of Warwick and Schools Partnership (</a:t>
            </a:r>
            <a:r>
              <a:rPr lang="en-GB" sz="3600" b="1" i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WaSP</a:t>
            </a:r>
            <a:r>
              <a:rPr lang="en-GB" sz="3600" b="1" i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)</a:t>
            </a:r>
            <a:r>
              <a:rPr lang="en-GB" sz="3600" b="0" i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</a:p>
          <a:p>
            <a:pPr algn="ctr" rtl="0" fontAlgn="base"/>
            <a:r>
              <a:rPr lang="en-GB" sz="3600" b="1" i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2.00pm – 4.00pm, </a:t>
            </a:r>
          </a:p>
          <a:p>
            <a:pPr algn="ctr" rtl="0" fontAlgn="base"/>
            <a:r>
              <a:rPr lang="en-GB" sz="3600" b="1" i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Wednesday 20</a:t>
            </a:r>
            <a:r>
              <a:rPr lang="en-GB" sz="3600" b="1" i="0" baseline="3000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th</a:t>
            </a:r>
            <a:r>
              <a:rPr lang="en-GB" sz="3600" b="1" i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March 2024</a:t>
            </a:r>
            <a:r>
              <a:rPr lang="en-GB" sz="3600" b="0" i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</a:p>
          <a:p>
            <a:endParaRPr lang="en-GB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51227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1530D81-ABD8-DDEC-0EDB-1281483BCE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4CD33FAB-72F4-9623-EECB-57601DAC56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6098D1-4CFE-57F3-54E8-8725E098A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411480"/>
            <a:ext cx="11201400" cy="110642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Warwick’s Lead Mentor Training </a:t>
            </a:r>
            <a:r>
              <a:rPr lang="en-US" sz="3600" b="1" kern="120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Programme</a:t>
            </a:r>
            <a:endParaRPr lang="en-US" sz="36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FDB3B8B-CFA6-CC68-9D1B-0869C520F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9845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48" name="Rectangle 47">
            <a:extLst>
              <a:ext uri="{FF2B5EF4-FFF2-40B4-BE49-F238E27FC236}">
                <a16:creationId xmlns:a16="http://schemas.microsoft.com/office/drawing/2014/main" id="{2AB693A2-33CC-D863-A024-BB62F3261F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1721922"/>
            <a:ext cx="4218432" cy="4520560"/>
          </a:xfrm>
          <a:prstGeom prst="rect">
            <a:avLst/>
          </a:prstGeom>
          <a:ln w="9525">
            <a:solidFill>
              <a:srgbClr val="DEDEDE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FA495B-04BE-CDB8-2349-E9F2FA9712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767994" y="1929384"/>
            <a:ext cx="3455097" cy="3959352"/>
          </a:xfrm>
          <a:solidFill>
            <a:srgbClr val="92D05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800"/>
              <a:t>Tier 2 for all GM – 7 hours</a:t>
            </a:r>
          </a:p>
          <a:p>
            <a:pPr marL="0"/>
            <a:endParaRPr lang="en-US" sz="1800"/>
          </a:p>
          <a:p>
            <a:r>
              <a:rPr lang="en-US" sz="1800"/>
              <a:t>The conference is 4 hours</a:t>
            </a:r>
          </a:p>
          <a:p>
            <a:pPr marL="0"/>
            <a:endParaRPr lang="en-US" sz="1800"/>
          </a:p>
          <a:p>
            <a:r>
              <a:rPr lang="en-US" sz="1800"/>
              <a:t>The conference will be F2F on     the 18</a:t>
            </a:r>
            <a:r>
              <a:rPr lang="en-US" sz="1800" baseline="30000"/>
              <a:t>th</a:t>
            </a:r>
            <a:r>
              <a:rPr lang="en-US" sz="1800"/>
              <a:t> September (will be produced </a:t>
            </a:r>
            <a:r>
              <a:rPr lang="en-US" sz="1800" err="1"/>
              <a:t>aysnch</a:t>
            </a:r>
            <a:r>
              <a:rPr lang="en-US" sz="1800"/>
              <a:t> for digital / International mentors)</a:t>
            </a:r>
          </a:p>
        </p:txBody>
      </p:sp>
      <p:graphicFrame>
        <p:nvGraphicFramePr>
          <p:cNvPr id="39" name="Content Placeholder 2">
            <a:extLst>
              <a:ext uri="{FF2B5EF4-FFF2-40B4-BE49-F238E27FC236}">
                <a16:creationId xmlns:a16="http://schemas.microsoft.com/office/drawing/2014/main" id="{5E742660-C5A7-EA0D-1C3B-4AAAC04E6A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6361850"/>
              </p:ext>
            </p:extLst>
          </p:nvPr>
        </p:nvGraphicFramePr>
        <p:xfrm>
          <a:off x="1031341" y="2212377"/>
          <a:ext cx="5705312" cy="3530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Ellipsi 10">
            <a:extLst>
              <a:ext uri="{FF2B5EF4-FFF2-40B4-BE49-F238E27FC236}">
                <a16:creationId xmlns:a16="http://schemas.microsoft.com/office/drawing/2014/main" id="{47CD0632-7C67-1EBF-20F6-B86B9ABF2E51}"/>
              </a:ext>
            </a:extLst>
          </p:cNvPr>
          <p:cNvSpPr/>
          <p:nvPr/>
        </p:nvSpPr>
        <p:spPr>
          <a:xfrm>
            <a:off x="472865" y="3079613"/>
            <a:ext cx="6702552" cy="1568683"/>
          </a:xfrm>
          <a:prstGeom prst="ellipse">
            <a:avLst/>
          </a:prstGeom>
          <a:solidFill>
            <a:srgbClr val="33CCFF">
              <a:alpha val="5000"/>
            </a:srgbClr>
          </a:solidFill>
          <a:ln w="126000">
            <a:solidFill>
              <a:srgbClr val="33C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de-DE">
              <a:solidFill>
                <a:srgbClr val="33C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9481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354B821-53A0-F0D2-9C49-25B05EBEEC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53F29798-D584-4792-9B62-3F5F5C36D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BE8BE4-1DB5-E4C3-302B-BA12739F648A}"/>
              </a:ext>
            </a:extLst>
          </p:cNvPr>
          <p:cNvSpPr>
            <a:spLocks/>
          </p:cNvSpPr>
          <p:nvPr/>
        </p:nvSpPr>
        <p:spPr>
          <a:xfrm>
            <a:off x="838201" y="1844675"/>
            <a:ext cx="5257800" cy="4449763"/>
          </a:xfrm>
          <a:prstGeom prst="rect">
            <a:avLst/>
          </a:prstGeom>
          <a:solidFill>
            <a:srgbClr val="B67DE8"/>
          </a:solidFill>
        </p:spPr>
        <p:txBody>
          <a:bodyPr wrap="square" anchor="t">
            <a:normAutofit fontScale="85000" lnSpcReduction="10000"/>
          </a:bodyPr>
          <a:lstStyle/>
          <a:p>
            <a:pPr defTabSz="740664" fontAlgn="base">
              <a:lnSpc>
                <a:spcPct val="90000"/>
              </a:lnSpc>
              <a:spcAft>
                <a:spcPts val="600"/>
              </a:spcAft>
            </a:pPr>
            <a:r>
              <a:rPr lang="en-US" sz="1900" b="1" u="sng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Subject Lead Mentor</a:t>
            </a:r>
          </a:p>
          <a:p>
            <a:pPr defTabSz="740664" fontAlgn="base">
              <a:lnSpc>
                <a:spcPct val="90000"/>
              </a:lnSpc>
              <a:spcAft>
                <a:spcPts val="600"/>
              </a:spcAft>
            </a:pPr>
            <a:endParaRPr lang="en-US" sz="1900" b="1" kern="1200">
              <a:solidFill>
                <a:schemeClr val="tx1"/>
              </a:solidFill>
              <a:latin typeface="+mj-lt"/>
              <a:ea typeface="+mn-ea"/>
              <a:cs typeface="+mn-cs"/>
            </a:endParaRPr>
          </a:p>
          <a:p>
            <a:pPr marL="285750" indent="-285750" defTabSz="740664" fontAlgn="base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/>
              <a:t>Have a clear understanding of the integrated sequenced curriculum and assessment within their subject or phase, including role of CRD</a:t>
            </a:r>
          </a:p>
          <a:p>
            <a:pPr marL="285750" indent="-285750" defTabSz="740664" fontAlgn="base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/>
              <a:t>Apply Warwick’s mentoring model to mentor trainees in their subject, including use of data/video</a:t>
            </a:r>
          </a:p>
          <a:p>
            <a:pPr marL="285750" indent="-285750" defTabSz="740664" fontAlgn="base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/>
              <a:t>Show a critical understanding of effective pedagogical approaches within the subject or phase and have a secure understanding of Warwick processes to apply them to observation, deconstruction and actionable feedback of lessons. </a:t>
            </a:r>
          </a:p>
          <a:p>
            <a:pPr marL="285750" indent="-285750" defTabSz="740664" fontAlgn="base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/>
              <a:t>Through mentorship model, co-plan and rehearse high quality evidence-informed teaching and learning for deliberate practice by trainees in their subject or phase. </a:t>
            </a:r>
          </a:p>
          <a:p>
            <a:pPr marL="285750" indent="-285750" defTabSz="740664" fontAlgn="base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/>
              <a:t>Be clear about the process of setting up communities of practice through forums; leading topics and follow ups. </a:t>
            </a:r>
          </a:p>
          <a:p>
            <a:pPr defTabSz="740664">
              <a:spcAft>
                <a:spcPts val="600"/>
              </a:spcAft>
            </a:pPr>
            <a:endParaRPr lang="en-US" sz="1500">
              <a:latin typeface="+mj-lt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648A3E5-1F12-59A4-5D53-0D67733149D5}"/>
              </a:ext>
            </a:extLst>
          </p:cNvPr>
          <p:cNvSpPr>
            <a:spLocks/>
          </p:cNvSpPr>
          <p:nvPr/>
        </p:nvSpPr>
        <p:spPr>
          <a:xfrm>
            <a:off x="6526212" y="1879793"/>
            <a:ext cx="5036897" cy="4449763"/>
          </a:xfrm>
          <a:prstGeom prst="rect">
            <a:avLst/>
          </a:prstGeom>
          <a:solidFill>
            <a:srgbClr val="92D050"/>
          </a:solidFill>
        </p:spPr>
        <p:txBody>
          <a:bodyPr wrap="square" anchor="t">
            <a:normAutofit/>
          </a:bodyPr>
          <a:lstStyle/>
          <a:p>
            <a:pPr defTabSz="740664" fontAlgn="base">
              <a:lnSpc>
                <a:spcPct val="90000"/>
              </a:lnSpc>
              <a:spcAft>
                <a:spcPts val="600"/>
              </a:spcAft>
            </a:pPr>
            <a:r>
              <a:rPr lang="en-GB" u="sng" kern="1200" err="1">
                <a:solidFill>
                  <a:srgbClr val="2C6100"/>
                </a:solidFill>
                <a:latin typeface="+mn-lt"/>
                <a:ea typeface="+mn-ea"/>
                <a:cs typeface="+mn-cs"/>
              </a:rPr>
              <a:t>iTaP</a:t>
            </a:r>
            <a:r>
              <a:rPr lang="en-GB" u="sng" kern="1200">
                <a:solidFill>
                  <a:srgbClr val="2C6100"/>
                </a:solidFill>
                <a:latin typeface="+mn-lt"/>
                <a:ea typeface="+mn-ea"/>
                <a:cs typeface="+mn-cs"/>
              </a:rPr>
              <a:t> Lead mentor </a:t>
            </a:r>
          </a:p>
          <a:p>
            <a:pPr defTabSz="740664" fontAlgn="base">
              <a:lnSpc>
                <a:spcPct val="90000"/>
              </a:lnSpc>
              <a:spcAft>
                <a:spcPts val="600"/>
              </a:spcAft>
            </a:pPr>
            <a:endParaRPr lang="en-GB" kern="1200">
              <a:solidFill>
                <a:srgbClr val="2C6100"/>
              </a:solidFill>
              <a:latin typeface="+mn-lt"/>
              <a:ea typeface="+mn-ea"/>
              <a:cs typeface="+mn-cs"/>
            </a:endParaRPr>
          </a:p>
          <a:p>
            <a:pPr marL="285750" indent="-285750" defTabSz="740664" fontAlgn="base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C6100"/>
                </a:solidFill>
              </a:rPr>
              <a:t>Apply a secure knowledge of Intensive Training and Practice (</a:t>
            </a:r>
            <a:r>
              <a:rPr lang="en-US" err="1">
                <a:solidFill>
                  <a:srgbClr val="2C6100"/>
                </a:solidFill>
              </a:rPr>
              <a:t>ITaPs</a:t>
            </a:r>
            <a:r>
              <a:rPr lang="en-US">
                <a:solidFill>
                  <a:srgbClr val="2C6100"/>
                </a:solidFill>
              </a:rPr>
              <a:t>) within the integrated curriculum and provide a supportive structure to enable the development of practice.</a:t>
            </a:r>
            <a:r>
              <a:rPr lang="en-US"/>
              <a:t> </a:t>
            </a:r>
          </a:p>
          <a:p>
            <a:pPr marL="285750" indent="-285750" defTabSz="740664" fontAlgn="base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C6100"/>
                </a:solidFill>
              </a:rPr>
              <a:t>Provide informed, targeted and consistent feedback aligned with the bespoke subject or phase Warwick curriculum </a:t>
            </a:r>
          </a:p>
          <a:p>
            <a:pPr marL="285750" indent="-285750" defTabSz="740664" fontAlgn="base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C6100"/>
                </a:solidFill>
              </a:rPr>
              <a:t>Understand how to embed the Warwick values into their mentoring practice. </a:t>
            </a:r>
          </a:p>
          <a:p>
            <a:pPr marL="285750" indent="-285750" defTabSz="740664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rgbClr val="2C6100"/>
                </a:solidFill>
              </a:rPr>
              <a:t>Support trainees in understanding and reflecting on data including formative assessment to provide meaningful opportunities to plan, teach and assess pupils.  </a:t>
            </a:r>
          </a:p>
          <a:p>
            <a:pPr defTabSz="740664">
              <a:spcAft>
                <a:spcPts val="600"/>
              </a:spcAft>
            </a:pPr>
            <a:endParaRPr lang="en-US" sz="15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D19A5F-C683-A0F7-0B31-6BF60C701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05"/>
            <a:ext cx="10515600" cy="150588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3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conference will start with an overview of what it means to be a ‘Warwick mentor’ …before moving into subject specific groups where mentors will participate in sessions to:</a:t>
            </a:r>
          </a:p>
        </p:txBody>
      </p:sp>
    </p:spTree>
    <p:extLst>
      <p:ext uri="{BB962C8B-B14F-4D97-AF65-F5344CB8AC3E}">
        <p14:creationId xmlns:p14="http://schemas.microsoft.com/office/powerpoint/2010/main" val="2606665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2C47C-2F49-FD51-11BD-B087E1A9E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University Lead Mentor (supported by SLM)</a:t>
            </a: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CB5D5F47-0089-DEA0-E790-C8350C623EC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7382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2C47C-2F49-FD51-11BD-B087E1A9E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5" y="105728"/>
            <a:ext cx="10515600" cy="1325563"/>
          </a:xfrm>
        </p:spPr>
        <p:txBody>
          <a:bodyPr/>
          <a:lstStyle/>
          <a:p>
            <a:r>
              <a:rPr lang="en-GB"/>
              <a:t>University Lead Mentor (supported by SLM) </a:t>
            </a: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CB5D5F47-0089-DEA0-E790-C8350C623EC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3405" y="857089"/>
          <a:ext cx="10515600" cy="2550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Arrow: Down 2">
            <a:extLst>
              <a:ext uri="{FF2B5EF4-FFF2-40B4-BE49-F238E27FC236}">
                <a16:creationId xmlns:a16="http://schemas.microsoft.com/office/drawing/2014/main" id="{9E9F047E-245B-ACDB-C31E-C45129ECEF99}"/>
              </a:ext>
            </a:extLst>
          </p:cNvPr>
          <p:cNvSpPr/>
          <p:nvPr/>
        </p:nvSpPr>
        <p:spPr>
          <a:xfrm>
            <a:off x="1480185" y="3207146"/>
            <a:ext cx="863600" cy="120904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235FBFAC-3261-897D-393E-AD21AFAAD84D}"/>
              </a:ext>
            </a:extLst>
          </p:cNvPr>
          <p:cNvSpPr/>
          <p:nvPr/>
        </p:nvSpPr>
        <p:spPr>
          <a:xfrm>
            <a:off x="4214495" y="3200161"/>
            <a:ext cx="863600" cy="120904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C632E386-8CD9-2EB3-F8C2-4C819C13EAC2}"/>
              </a:ext>
            </a:extLst>
          </p:cNvPr>
          <p:cNvSpPr/>
          <p:nvPr/>
        </p:nvSpPr>
        <p:spPr>
          <a:xfrm>
            <a:off x="6948805" y="3200161"/>
            <a:ext cx="863600" cy="1209040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48DF7A44-4591-076A-94C8-487A8B0108DF}"/>
              </a:ext>
            </a:extLst>
          </p:cNvPr>
          <p:cNvSpPr/>
          <p:nvPr/>
        </p:nvSpPr>
        <p:spPr>
          <a:xfrm>
            <a:off x="9683115" y="3207146"/>
            <a:ext cx="863600" cy="120904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B7331DAF-F8F4-E894-2CD5-3F4900BC0B67}"/>
              </a:ext>
            </a:extLst>
          </p:cNvPr>
          <p:cNvGraphicFramePr>
            <a:graphicFrameLocks/>
          </p:cNvGraphicFramePr>
          <p:nvPr/>
        </p:nvGraphicFramePr>
        <p:xfrm>
          <a:off x="723900" y="4040186"/>
          <a:ext cx="10515600" cy="2550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8802981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7AC65-7DC4-26B6-1AF4-D9F82742C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en-GB" sz="4000" b="1">
                <a:solidFill>
                  <a:schemeClr val="bg1"/>
                </a:solidFill>
              </a:rPr>
              <a:t>Warwick’s Lead Mentor Training Programme</a:t>
            </a:r>
            <a:endParaRPr lang="en-GB" sz="400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398AAD-1DBB-DED9-6E52-74B6DC5A47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7909" y="383821"/>
            <a:ext cx="8604136" cy="751295"/>
          </a:xfrm>
          <a:solidFill>
            <a:srgbClr val="92D050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>
                <a:latin typeface="+mj-lt"/>
              </a:rPr>
              <a:t>Tier 4 - Lead Mentor Training – 10 hours</a:t>
            </a:r>
          </a:p>
        </p:txBody>
      </p:sp>
      <p:graphicFrame>
        <p:nvGraphicFramePr>
          <p:cNvPr id="39" name="Content Placeholder 2">
            <a:extLst>
              <a:ext uri="{FF2B5EF4-FFF2-40B4-BE49-F238E27FC236}">
                <a16:creationId xmlns:a16="http://schemas.microsoft.com/office/drawing/2014/main" id="{E60804A7-CCB8-9AE7-37FB-609F075DD38D}"/>
              </a:ext>
            </a:extLst>
          </p:cNvPr>
          <p:cNvGraphicFramePr>
            <a:graphicFrameLocks noGrp="1"/>
          </p:cNvGraphicFramePr>
          <p:nvPr>
            <p:ph sz="quarter" idx="17"/>
            <p:extLst>
              <p:ext uri="{D42A27DB-BD31-4B8C-83A1-F6EECF244321}">
                <p14:modId xmlns:p14="http://schemas.microsoft.com/office/powerpoint/2010/main" val="1044435097"/>
              </p:ext>
            </p:extLst>
          </p:nvPr>
        </p:nvGraphicFramePr>
        <p:xfrm>
          <a:off x="414338" y="1641475"/>
          <a:ext cx="8677707" cy="4527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Ellipse 10">
            <a:extLst>
              <a:ext uri="{FF2B5EF4-FFF2-40B4-BE49-F238E27FC236}">
                <a16:creationId xmlns:a16="http://schemas.microsoft.com/office/drawing/2014/main" id="{5C363478-BD97-493D-90CC-969AFC4FD0DF}"/>
              </a:ext>
            </a:extLst>
          </p:cNvPr>
          <p:cNvSpPr/>
          <p:nvPr/>
        </p:nvSpPr>
        <p:spPr>
          <a:xfrm>
            <a:off x="184934" y="1641475"/>
            <a:ext cx="7315200" cy="914400"/>
          </a:xfrm>
          <a:prstGeom prst="ellipse">
            <a:avLst/>
          </a:prstGeom>
          <a:solidFill>
            <a:srgbClr val="33CCFF">
              <a:alpha val="5000"/>
            </a:srgbClr>
          </a:solidFill>
          <a:ln w="126000">
            <a:solidFill>
              <a:srgbClr val="33C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es-ES">
              <a:solidFill>
                <a:srgbClr val="33C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818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39D4D-0BA1-1876-237A-88F5E3900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Over to you…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D5334A-1CC7-CAF0-2CE3-983303397E4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13582" y="1153391"/>
            <a:ext cx="9415642" cy="5090995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US"/>
              <a:t>We would really value your feedback on the MDP so far, so on your tables please discuss and record your thoughts on the following:</a:t>
            </a:r>
          </a:p>
          <a:p>
            <a:endParaRPr lang="en-US"/>
          </a:p>
          <a:p>
            <a:r>
              <a:rPr lang="en-US"/>
              <a:t>What you like / value in Warwick's  MDP for both general and lead mentors – consider accessibility, unit titles, conference, choice etc.</a:t>
            </a:r>
            <a:endParaRPr lang="en-US">
              <a:ea typeface="Calibri"/>
              <a:cs typeface="Calibri"/>
            </a:endParaRPr>
          </a:p>
          <a:p>
            <a:r>
              <a:rPr lang="en-US">
                <a:ea typeface="+mn-lt"/>
                <a:cs typeface="+mn-lt"/>
              </a:rPr>
              <a:t>The value / challenges of the subject / phased CoP</a:t>
            </a:r>
          </a:p>
          <a:p>
            <a:r>
              <a:rPr lang="en-US"/>
              <a:t>The challenges of completing the MDP for general mentors, and strategies to overcome.</a:t>
            </a:r>
            <a:endParaRPr lang="en-US">
              <a:ea typeface="Calibri"/>
              <a:cs typeface="Calibri"/>
            </a:endParaRPr>
          </a:p>
          <a:p>
            <a:r>
              <a:rPr lang="en-US">
                <a:ea typeface="+mn-lt"/>
                <a:cs typeface="+mn-lt"/>
              </a:rPr>
              <a:t>The challenges of completing the MDP for</a:t>
            </a:r>
            <a:r>
              <a:rPr lang="en-US"/>
              <a:t> lead mentors </a:t>
            </a:r>
            <a:r>
              <a:rPr lang="en-US">
                <a:ea typeface="+mn-lt"/>
                <a:cs typeface="+mn-lt"/>
              </a:rPr>
              <a:t>and strategies to overcome.</a:t>
            </a:r>
          </a:p>
          <a:p>
            <a:pPr marL="0" indent="0">
              <a:buNone/>
            </a:pPr>
            <a:endParaRPr lang="en-US">
              <a:ea typeface="Calibri"/>
              <a:cs typeface="Calibri"/>
            </a:endParaRP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224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AE0843-C2F4-78E4-B49C-2C0B4161C49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614" y="2133179"/>
            <a:ext cx="9030456" cy="143029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4000">
                <a:ea typeface="Calibri"/>
                <a:cs typeface="Calibri"/>
              </a:rPr>
              <a:t>How will you promote the MDP to your general mentors?</a:t>
            </a:r>
          </a:p>
          <a:p>
            <a:endParaRPr lang="en-GB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2952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268EAD9-E98D-6435-3904-B82782183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140" y="0"/>
            <a:ext cx="10515600" cy="1325563"/>
          </a:xfrm>
        </p:spPr>
        <p:txBody>
          <a:bodyPr/>
          <a:lstStyle/>
          <a:p>
            <a:r>
              <a:rPr lang="en-GB" dirty="0" err="1">
                <a:solidFill>
                  <a:srgbClr val="7030A0"/>
                </a:solidFill>
              </a:rPr>
              <a:t>ITaPs</a:t>
            </a:r>
            <a:r>
              <a:rPr lang="en-GB" dirty="0">
                <a:solidFill>
                  <a:srgbClr val="7030A0"/>
                </a:solidFill>
              </a:rPr>
              <a:t> Update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EF55840-5095-ACC1-744E-5C12008E49E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1277003"/>
              </p:ext>
            </p:extLst>
          </p:nvPr>
        </p:nvGraphicFramePr>
        <p:xfrm>
          <a:off x="358140" y="1235075"/>
          <a:ext cx="11346180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364353022"/>
                    </a:ext>
                  </a:extLst>
                </a:gridCol>
                <a:gridCol w="1767840">
                  <a:extLst>
                    <a:ext uri="{9D8B030D-6E8A-4147-A177-3AD203B41FA5}">
                      <a16:colId xmlns:a16="http://schemas.microsoft.com/office/drawing/2014/main" val="298046981"/>
                    </a:ext>
                  </a:extLst>
                </a:gridCol>
                <a:gridCol w="2960370">
                  <a:extLst>
                    <a:ext uri="{9D8B030D-6E8A-4147-A177-3AD203B41FA5}">
                      <a16:colId xmlns:a16="http://schemas.microsoft.com/office/drawing/2014/main" val="1477240847"/>
                    </a:ext>
                  </a:extLst>
                </a:gridCol>
                <a:gridCol w="4514850">
                  <a:extLst>
                    <a:ext uri="{9D8B030D-6E8A-4147-A177-3AD203B41FA5}">
                      <a16:colId xmlns:a16="http://schemas.microsoft.com/office/drawing/2014/main" val="3221969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 err="1"/>
                        <a:t>ITaP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Beginning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Develop Day dates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Notes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2640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#1: Behaviour to Learn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Monday 16</a:t>
                      </a:r>
                      <a:r>
                        <a:rPr lang="en-GB" sz="2400" baseline="30000" dirty="0"/>
                        <a:t>th</a:t>
                      </a:r>
                      <a:r>
                        <a:rPr lang="en-GB" sz="2400" dirty="0"/>
                        <a:t> September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Tuesday 17</a:t>
                      </a:r>
                      <a:r>
                        <a:rPr lang="en-GB" sz="2400" baseline="30000" dirty="0"/>
                        <a:t>th</a:t>
                      </a:r>
                      <a:r>
                        <a:rPr lang="en-GB" sz="2400" dirty="0"/>
                        <a:t> Sep</a:t>
                      </a:r>
                    </a:p>
                    <a:p>
                      <a:r>
                        <a:rPr lang="en-GB" sz="2400" dirty="0"/>
                        <a:t>Friday 20</a:t>
                      </a:r>
                      <a:r>
                        <a:rPr lang="en-GB" sz="2400" baseline="30000" dirty="0"/>
                        <a:t>th</a:t>
                      </a:r>
                      <a:r>
                        <a:rPr lang="en-GB" sz="2400" dirty="0"/>
                        <a:t> Sep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Most complete – building on pilot materials: updates and amendments</a:t>
                      </a:r>
                    </a:p>
                    <a:p>
                      <a:r>
                        <a:rPr lang="en-GB" dirty="0"/>
                        <a:t>Developing online materials for Develop Day 1 digital partners = exemplar/blueprint </a:t>
                      </a:r>
                    </a:p>
                    <a:p>
                      <a:r>
                        <a:rPr lang="en-GB" dirty="0"/>
                        <a:t>Visiting Sam Strickland – The Duston School re key note to end the week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961341"/>
                  </a:ext>
                </a:extLst>
              </a:tr>
              <a:tr h="530225">
                <a:tc>
                  <a:txBody>
                    <a:bodyPr/>
                    <a:lstStyle/>
                    <a:p>
                      <a:r>
                        <a:rPr lang="en-GB" sz="2400" dirty="0"/>
                        <a:t>#2: Preparation for Teaching and Learning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Monday 30</a:t>
                      </a:r>
                      <a:r>
                        <a:rPr lang="en-GB" sz="2400" baseline="30000" dirty="0"/>
                        <a:t>th</a:t>
                      </a:r>
                      <a:r>
                        <a:rPr lang="en-GB" sz="2400" dirty="0"/>
                        <a:t> September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Tuesday 1</a:t>
                      </a:r>
                      <a:r>
                        <a:rPr lang="en-GB" sz="2400" baseline="30000" dirty="0">
                          <a:solidFill>
                            <a:schemeClr val="tx1"/>
                          </a:solidFill>
                        </a:rPr>
                        <a:t>st</a:t>
                      </a:r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 Oct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Initial planning stage based on part-pilot for Primary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1775493"/>
                  </a:ext>
                </a:extLst>
              </a:tr>
              <a:tr h="690245">
                <a:tc>
                  <a:txBody>
                    <a:bodyPr/>
                    <a:lstStyle/>
                    <a:p>
                      <a:r>
                        <a:rPr lang="en-GB" sz="2400" dirty="0"/>
                        <a:t>#3: SSP and Literacy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Monday 4</a:t>
                      </a:r>
                      <a:r>
                        <a:rPr lang="en-GB" sz="2400" baseline="30000" dirty="0"/>
                        <a:t>th</a:t>
                      </a:r>
                      <a:r>
                        <a:rPr lang="en-GB" sz="2400" dirty="0"/>
                        <a:t> November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rgbClr val="FF0000"/>
                          </a:solidFill>
                        </a:rPr>
                        <a:t>Tuesday 5</a:t>
                      </a:r>
                      <a:r>
                        <a:rPr lang="en-GB" sz="2400" baseline="30000" dirty="0">
                          <a:solidFill>
                            <a:srgbClr val="FF0000"/>
                          </a:solidFill>
                        </a:rPr>
                        <a:t>th</a:t>
                      </a:r>
                      <a:r>
                        <a:rPr lang="en-GB" sz="2400" dirty="0">
                          <a:solidFill>
                            <a:srgbClr val="FF0000"/>
                          </a:solidFill>
                        </a:rPr>
                        <a:t> Nov. </a:t>
                      </a:r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+ Wed 6</a:t>
                      </a:r>
                      <a:r>
                        <a:rPr lang="en-GB" sz="2400" baseline="30000" dirty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 for SSP carousel (Primary)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Mostly written/most sessions prepared</a:t>
                      </a:r>
                    </a:p>
                    <a:p>
                      <a:r>
                        <a:rPr lang="en-GB" dirty="0"/>
                        <a:t>Ready to share with colleagues for comment/tweaking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7552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#4: Adaptive Teaching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Thursday 27</a:t>
                      </a:r>
                      <a:r>
                        <a:rPr lang="en-GB" sz="2400" baseline="30000" dirty="0"/>
                        <a:t>th</a:t>
                      </a:r>
                      <a:r>
                        <a:rPr lang="en-GB" sz="2400" dirty="0"/>
                        <a:t> Feb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Friday 28</a:t>
                      </a:r>
                      <a:r>
                        <a:rPr lang="en-GB" sz="2400" baseline="30000" dirty="0"/>
                        <a:t>th</a:t>
                      </a:r>
                      <a:r>
                        <a:rPr lang="en-GB" sz="2400" dirty="0"/>
                        <a:t> Feb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Planned and developed in collaboration with CCWTSH – materials currently being written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5602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9590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EEF37-E038-B505-4742-E2EFD9848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630" y="31432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</a:rPr>
              <a:t>Preparation for Teaching and Learning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0507F1F6-770D-FF73-0311-46741593219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68630" y="1036955"/>
          <a:ext cx="11254740" cy="579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54740">
                  <a:extLst>
                    <a:ext uri="{9D8B030D-6E8A-4147-A177-3AD203B41FA5}">
                      <a16:colId xmlns:a16="http://schemas.microsoft.com/office/drawing/2014/main" val="2579621984"/>
                    </a:ext>
                  </a:extLst>
                </a:gridCol>
              </a:tblGrid>
              <a:tr h="140335">
                <a:tc>
                  <a:txBody>
                    <a:bodyPr/>
                    <a:lstStyle/>
                    <a:p>
                      <a:r>
                        <a:rPr lang="en-GB" sz="2400" dirty="0"/>
                        <a:t>Build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664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9-10: Lecture - principles of planning. Cross-phase.</a:t>
                      </a:r>
                    </a:p>
                    <a:p>
                      <a:r>
                        <a:rPr lang="en-GB" sz="2000" dirty="0"/>
                        <a:t>Planning, teaching, assessment cycle.</a:t>
                      </a:r>
                    </a:p>
                    <a:p>
                      <a:r>
                        <a:rPr lang="en-GB" sz="2000" dirty="0"/>
                        <a:t>Include reference to the need to plan the how and the why as well as the what. the need to plan for your context - your SK, your school context, your class and individual groups/pupils including prior knowledge</a:t>
                      </a:r>
                    </a:p>
                    <a:p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356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10-11:30: Workshop - cross-phase</a:t>
                      </a:r>
                    </a:p>
                    <a:p>
                      <a:r>
                        <a:rPr lang="en-GB" sz="2000" dirty="0"/>
                        <a:t>big picture: NC, schemes, school vision etc - moving through to short term planning (the journey and relationship between these)</a:t>
                      </a:r>
                    </a:p>
                    <a:p>
                      <a:r>
                        <a:rPr lang="en-GB" sz="2000" dirty="0"/>
                        <a:t>Include reference to the need to personalise lessons and planning based on school, class, and their personal (e.g. SK) context and the role of </a:t>
                      </a:r>
                      <a:r>
                        <a:rPr lang="en-GB" sz="2000" dirty="0" err="1"/>
                        <a:t>AfL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04136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11.30-12.30: Lunch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4296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12:30-14:00: Workshop.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Focus on the skill and value of modelling/explanations and questioning. activities linked to learning - phase specific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217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14.15-15.15: Workshop or lecture? Development time (PPA + non-contact time) - phase specific </a:t>
                      </a:r>
                    </a:p>
                    <a:p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643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77399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7ACA1-0A24-F611-1642-58792BF6A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7030A0"/>
                </a:solidFill>
              </a:rPr>
              <a:t>Preparation for Teaching and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5ACAB-0A9C-1A02-70D6-C3EA815E32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b="1">
                <a:solidFill>
                  <a:srgbClr val="0070C0"/>
                </a:solidFill>
              </a:rPr>
              <a:t>Develop </a:t>
            </a:r>
            <a:r>
              <a:rPr lang="en-GB" sz="3600" b="1" dirty="0">
                <a:solidFill>
                  <a:srgbClr val="0070C0"/>
                </a:solidFill>
              </a:rPr>
              <a:t>Day content:</a:t>
            </a:r>
          </a:p>
          <a:p>
            <a:pPr marL="0" indent="0">
              <a:buNone/>
            </a:pPr>
            <a:endParaRPr lang="en-GB" sz="3600" b="1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b="1" dirty="0">
                <a:solidFill>
                  <a:srgbClr val="0070C0"/>
                </a:solidFill>
              </a:rPr>
              <a:t>Take a look at the initial plans on your tables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b="1" dirty="0">
                <a:solidFill>
                  <a:srgbClr val="0070C0"/>
                </a:solidFill>
              </a:rPr>
              <a:t>Discuss and agree key points (WWW/EBI)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b="1" dirty="0">
                <a:solidFill>
                  <a:srgbClr val="0070C0"/>
                </a:solidFill>
              </a:rPr>
              <a:t>Annotate with clear notes and explanations</a:t>
            </a:r>
          </a:p>
          <a:p>
            <a:pPr marL="0" indent="0">
              <a:buNone/>
            </a:pP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899289" y="1280160"/>
            <a:ext cx="10515600" cy="514422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i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04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tage Spotlight Clip Art - Stage Spotlight Image | Stage spotlights, Clip  art, Scrapbook overlay">
            <a:extLst>
              <a:ext uri="{FF2B5EF4-FFF2-40B4-BE49-F238E27FC236}">
                <a16:creationId xmlns:a16="http://schemas.microsoft.com/office/drawing/2014/main" id="{5DE6CFF2-244F-530F-E51B-A04A59F0A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1881">
            <a:off x="539634" y="402165"/>
            <a:ext cx="4416653" cy="430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63F7CC-737E-34FD-DDB0-942DF78B4C57}"/>
              </a:ext>
            </a:extLst>
          </p:cNvPr>
          <p:cNvSpPr txBox="1"/>
          <p:nvPr/>
        </p:nvSpPr>
        <p:spPr>
          <a:xfrm>
            <a:off x="4101962" y="3883006"/>
            <a:ext cx="3988076" cy="120032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3600" b="1" i="0">
                <a:solidFill>
                  <a:srgbClr val="000000"/>
                </a:solidFill>
                <a:effectLst/>
                <a:latin typeface="Aptos"/>
              </a:rPr>
              <a:t>Andrew Edwards</a:t>
            </a:r>
            <a:r>
              <a:rPr lang="en-US" sz="3600" b="1">
                <a:solidFill>
                  <a:srgbClr val="000000"/>
                </a:solidFill>
                <a:latin typeface="Aptos"/>
              </a:rPr>
              <a:t>: </a:t>
            </a:r>
            <a:endParaRPr lang="en-US" sz="3600" b="1" i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r>
              <a:rPr lang="en-US" sz="3600" b="1" i="0">
                <a:solidFill>
                  <a:srgbClr val="000000"/>
                </a:solidFill>
                <a:effectLst/>
                <a:latin typeface="Aptos"/>
              </a:rPr>
              <a:t>Ignite Federation </a:t>
            </a:r>
            <a:r>
              <a:rPr lang="en-US" sz="3600" b="0" i="0">
                <a:solidFill>
                  <a:srgbClr val="000000"/>
                </a:solidFill>
                <a:effectLst/>
                <a:latin typeface="Aptos"/>
              </a:rPr>
              <a:t> </a:t>
            </a:r>
            <a:endParaRPr lang="en-GB" sz="3600"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243357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763F7CC-737E-34FD-DDB0-942DF78B4C57}"/>
              </a:ext>
            </a:extLst>
          </p:cNvPr>
          <p:cNvSpPr txBox="1"/>
          <p:nvPr/>
        </p:nvSpPr>
        <p:spPr>
          <a:xfrm>
            <a:off x="7660170" y="3105834"/>
            <a:ext cx="39880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>
                <a:solidFill>
                  <a:srgbClr val="000000"/>
                </a:solidFill>
                <a:latin typeface="Aptos" panose="020B0004020202020204" pitchFamily="34" charset="0"/>
              </a:rPr>
              <a:t>Updates </a:t>
            </a:r>
            <a:r>
              <a:rPr lang="en-US" sz="3600" b="0" i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 </a:t>
            </a:r>
            <a:endParaRPr lang="en-GB" sz="360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164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8DBCBD-3AFB-0C50-9E2D-1F5CC38670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666" y="3462633"/>
            <a:ext cx="3722411" cy="3201967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AE0843-C2F4-78E4-B49C-2C0B4161C49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210679" y="2484012"/>
            <a:ext cx="7893288" cy="55038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GB" sz="3600" b="1">
                <a:ea typeface="Calibri"/>
                <a:cs typeface="Calibri"/>
              </a:rPr>
              <a:t>Mentor development Programme (MDP)</a:t>
            </a:r>
          </a:p>
        </p:txBody>
      </p:sp>
    </p:spTree>
    <p:extLst>
      <p:ext uri="{BB962C8B-B14F-4D97-AF65-F5344CB8AC3E}">
        <p14:creationId xmlns:p14="http://schemas.microsoft.com/office/powerpoint/2010/main" val="536729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49047-8B33-B97A-A060-477B78DF1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917" y="99391"/>
            <a:ext cx="8574760" cy="864459"/>
          </a:xfrm>
          <a:solidFill>
            <a:srgbClr val="92D050"/>
          </a:solidFill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university of Warwick has developed a flexible suite of training modules to support mentor development. Our </a:t>
            </a:r>
            <a:r>
              <a:rPr lang="en-US" sz="2400" kern="120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programme</a:t>
            </a:r>
            <a:r>
              <a:rPr lang="en-US" sz="2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aims to:</a:t>
            </a:r>
            <a:endParaRPr lang="en-US" sz="15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5E9CAD-B5CF-96CA-F64F-2541917A65D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278295" y="1116249"/>
            <a:ext cx="9247592" cy="5642360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2200" b="0" i="0">
                <a:solidFill>
                  <a:srgbClr val="000000"/>
                </a:solidFill>
                <a:effectLst/>
              </a:rPr>
              <a:t>be user friendly – with a mix of asynchronous, face to face, online workshops and in school support. We have embedded the existing mentoring requirements (briefings, conference, school visits etc.) into our </a:t>
            </a:r>
            <a:r>
              <a:rPr lang="en-US" sz="2200" b="0" i="0" err="1">
                <a:solidFill>
                  <a:srgbClr val="000000"/>
                </a:solidFill>
                <a:effectLst/>
              </a:rPr>
              <a:t>programme</a:t>
            </a:r>
            <a:r>
              <a:rPr lang="en-US" sz="2200" b="0" i="0">
                <a:solidFill>
                  <a:srgbClr val="000000"/>
                </a:solidFill>
                <a:effectLst/>
              </a:rPr>
              <a:t>.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US" sz="2200" b="0" i="0">
              <a:solidFill>
                <a:srgbClr val="000000"/>
              </a:solidFill>
              <a:effectLst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2200" b="0" i="0" err="1">
                <a:solidFill>
                  <a:srgbClr val="000000"/>
                </a:solidFill>
                <a:effectLst/>
              </a:rPr>
              <a:t>recognise</a:t>
            </a:r>
            <a:r>
              <a:rPr lang="en-US" sz="2200" b="0" i="0">
                <a:solidFill>
                  <a:srgbClr val="000000"/>
                </a:solidFill>
                <a:effectLst/>
              </a:rPr>
              <a:t> that our mentors already hold a great deal of expertise as mentors. Prior learning and experience will be accredited from a range of internal and external sources e.g. ECF mentor training HEI partnership, NPQ modules etc.  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US" sz="2200" b="0" i="0">
              <a:solidFill>
                <a:srgbClr val="000000"/>
              </a:solidFill>
              <a:effectLst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2200" b="0" i="0">
                <a:solidFill>
                  <a:srgbClr val="000000"/>
                </a:solidFill>
                <a:effectLst/>
              </a:rPr>
              <a:t>enable all mentors to evaluate their existing mentoring skills and practices and identify their own professional development needs, and then to follow a tailored </a:t>
            </a:r>
            <a:r>
              <a:rPr lang="en-US" sz="2200" b="0" i="0" err="1">
                <a:solidFill>
                  <a:srgbClr val="000000"/>
                </a:solidFill>
                <a:effectLst/>
              </a:rPr>
              <a:t>programme</a:t>
            </a:r>
            <a:r>
              <a:rPr lang="en-US" sz="2200" b="0" i="0">
                <a:solidFill>
                  <a:srgbClr val="000000"/>
                </a:solidFill>
                <a:effectLst/>
              </a:rPr>
              <a:t> matched to these needs. 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US" sz="2200" b="0" i="0">
              <a:solidFill>
                <a:srgbClr val="000000"/>
              </a:solidFill>
              <a:effectLst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2200" b="0" i="0">
                <a:solidFill>
                  <a:srgbClr val="000000"/>
                </a:solidFill>
                <a:effectLst/>
              </a:rPr>
              <a:t>enable mentors to join a professional community of practice to share ideas, resources, and experiences.  </a:t>
            </a:r>
          </a:p>
          <a:p>
            <a:pPr marL="0" indent="0" algn="l" rtl="0" fontAlgn="base">
              <a:buNone/>
            </a:pPr>
            <a:r>
              <a:rPr lang="en-US" sz="2200" b="0" i="0">
                <a:solidFill>
                  <a:srgbClr val="000000"/>
                </a:solidFill>
                <a:effectLst/>
              </a:rPr>
              <a:t> </a:t>
            </a:r>
          </a:p>
          <a:p>
            <a:pPr algn="l" rtl="0" fontAlgn="base"/>
            <a:r>
              <a:rPr lang="en-US" sz="2200"/>
              <a:t>provide formal recognition for this important role.</a:t>
            </a:r>
          </a:p>
          <a:p>
            <a:pPr algn="l" rtl="0" fontAlgn="base"/>
            <a:endParaRPr lang="en-US" sz="2200"/>
          </a:p>
          <a:p>
            <a:pPr algn="l" rtl="0" fontAlgn="base"/>
            <a:r>
              <a:rPr lang="en-US" sz="2200"/>
              <a:t>play a key role in the national teacher recruitment agenda.</a:t>
            </a:r>
          </a:p>
          <a:p>
            <a:pPr marL="0" indent="0" algn="l" rtl="0" fontAlgn="base">
              <a:buNone/>
            </a:pPr>
            <a:endParaRPr lang="en-US" sz="1900"/>
          </a:p>
          <a:p>
            <a:pPr marL="0" indent="0" algn="l" rtl="0" fontAlgn="base">
              <a:buNone/>
            </a:pPr>
            <a:r>
              <a:rPr lang="en-US" sz="1900"/>
              <a:t> </a:t>
            </a:r>
            <a:r>
              <a:rPr lang="en-US" sz="1900">
                <a:hlinkClick r:id="rId3"/>
              </a:rPr>
              <a:t>https://warwick.ac.uk/fac/soc/cte/pintra/mentorregistration</a:t>
            </a:r>
            <a:endParaRPr lang="en-US" sz="1900"/>
          </a:p>
          <a:p>
            <a:pPr algn="l" rtl="0" fontAlgn="base"/>
            <a:endParaRPr lang="en-US" sz="1900"/>
          </a:p>
          <a:p>
            <a:endParaRPr lang="en-US" sz="11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632136-1FC6-616C-82DE-4D823C6216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2653" y="4875084"/>
            <a:ext cx="1709219" cy="1709219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C54A2A4D-19EF-3552-F383-6AD9587C8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2068638" y="0"/>
            <a:ext cx="123362" cy="6858000"/>
            <a:chOff x="12068638" y="0"/>
            <a:chExt cx="123362" cy="68580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9208F0F-2734-3945-8FD0-EEB19CF41A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2CFF5D9-43B9-9D58-6F3F-25041716D9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3527553"/>
              <a:ext cx="123362" cy="3330447"/>
            </a:xfrm>
            <a:prstGeom prst="rect">
              <a:avLst/>
            </a:prstGeom>
            <a:gradFill>
              <a:gsLst>
                <a:gs pos="1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Picture 5" descr="A blue ribbon with white text&#10;&#10;Description automatically generated">
            <a:extLst>
              <a:ext uri="{FF2B5EF4-FFF2-40B4-BE49-F238E27FC236}">
                <a16:creationId xmlns:a16="http://schemas.microsoft.com/office/drawing/2014/main" id="{F8C50C99-572B-0328-97F7-CD7B9F29A0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58519" y="1458785"/>
            <a:ext cx="29718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913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E3A3A-186F-6DB6-EECE-01C409FAE5A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32339" y="209331"/>
            <a:ext cx="10856097" cy="850542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Different routes for General and Lead Mentors</a:t>
            </a:r>
            <a:br>
              <a:rPr lang="en-US"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Please note: Tiers are undertaken simultaneously</a:t>
            </a: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E29BB2DB-6114-3E14-4DDC-52775603C7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650107"/>
              </p:ext>
            </p:extLst>
          </p:nvPr>
        </p:nvGraphicFramePr>
        <p:xfrm>
          <a:off x="197427" y="1193062"/>
          <a:ext cx="3684282" cy="55201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AA19176D-F05D-40EF-6F84-FB4C4B0715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2484010"/>
              </p:ext>
            </p:extLst>
          </p:nvPr>
        </p:nvGraphicFramePr>
        <p:xfrm>
          <a:off x="4503657" y="1189886"/>
          <a:ext cx="2913460" cy="5523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B9291513-9EAD-6B94-A4E9-37EB51D95F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843101"/>
              </p:ext>
            </p:extLst>
          </p:nvPr>
        </p:nvGraphicFramePr>
        <p:xfrm>
          <a:off x="8156864" y="965915"/>
          <a:ext cx="3389518" cy="5717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530683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7AC65-7DC4-26B6-1AF4-D9F82742C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en-GB" sz="4000" b="1">
                <a:solidFill>
                  <a:schemeClr val="bg1"/>
                </a:solidFill>
              </a:rPr>
              <a:t>Warwick’s Lead Mentor Training Programme</a:t>
            </a:r>
            <a:endParaRPr lang="en-GB" sz="400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398AAD-1DBB-DED9-6E52-74B6DC5A47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3582" y="353408"/>
            <a:ext cx="8574553" cy="751295"/>
          </a:xfrm>
          <a:solidFill>
            <a:srgbClr val="92D050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>
                <a:latin typeface="+mj-lt"/>
              </a:rPr>
              <a:t>Tier 1 for new GM only – 7 hours</a:t>
            </a:r>
          </a:p>
        </p:txBody>
      </p:sp>
      <p:graphicFrame>
        <p:nvGraphicFramePr>
          <p:cNvPr id="39" name="Content Placeholder 2">
            <a:extLst>
              <a:ext uri="{FF2B5EF4-FFF2-40B4-BE49-F238E27FC236}">
                <a16:creationId xmlns:a16="http://schemas.microsoft.com/office/drawing/2014/main" id="{E60804A7-CCB8-9AE7-37FB-609F075DD38D}"/>
              </a:ext>
            </a:extLst>
          </p:cNvPr>
          <p:cNvGraphicFramePr>
            <a:graphicFrameLocks noGrp="1"/>
          </p:cNvGraphicFramePr>
          <p:nvPr>
            <p:ph sz="quarter" idx="17"/>
            <p:extLst>
              <p:ext uri="{D42A27DB-BD31-4B8C-83A1-F6EECF244321}">
                <p14:modId xmlns:p14="http://schemas.microsoft.com/office/powerpoint/2010/main" val="3293802795"/>
              </p:ext>
            </p:extLst>
          </p:nvPr>
        </p:nvGraphicFramePr>
        <p:xfrm>
          <a:off x="414338" y="1641475"/>
          <a:ext cx="9321944" cy="4527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8749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7AC65-7DC4-26B6-1AF4-D9F82742C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en-GB" sz="4000" b="1">
                <a:solidFill>
                  <a:schemeClr val="bg1"/>
                </a:solidFill>
              </a:rPr>
              <a:t>Warwick’s Lead Mentor Training Programme</a:t>
            </a:r>
            <a:endParaRPr lang="en-GB" sz="400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398AAD-1DBB-DED9-6E52-74B6DC5A47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3583" y="353408"/>
            <a:ext cx="7317254" cy="751295"/>
          </a:xfrm>
          <a:solidFill>
            <a:srgbClr val="92D050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>
                <a:latin typeface="+mj-lt"/>
              </a:rPr>
              <a:t>Tier 2 for all GM – 7 hours</a:t>
            </a:r>
          </a:p>
        </p:txBody>
      </p:sp>
      <p:graphicFrame>
        <p:nvGraphicFramePr>
          <p:cNvPr id="39" name="Content Placeholder 2">
            <a:extLst>
              <a:ext uri="{FF2B5EF4-FFF2-40B4-BE49-F238E27FC236}">
                <a16:creationId xmlns:a16="http://schemas.microsoft.com/office/drawing/2014/main" id="{E60804A7-CCB8-9AE7-37FB-609F075DD38D}"/>
              </a:ext>
            </a:extLst>
          </p:cNvPr>
          <p:cNvGraphicFramePr>
            <a:graphicFrameLocks noGrp="1"/>
          </p:cNvGraphicFramePr>
          <p:nvPr>
            <p:ph sz="quarter" idx="17"/>
            <p:extLst>
              <p:ext uri="{D42A27DB-BD31-4B8C-83A1-F6EECF244321}">
                <p14:modId xmlns:p14="http://schemas.microsoft.com/office/powerpoint/2010/main" val="1589253866"/>
              </p:ext>
            </p:extLst>
          </p:nvPr>
        </p:nvGraphicFramePr>
        <p:xfrm>
          <a:off x="414338" y="1641475"/>
          <a:ext cx="7316498" cy="4527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0551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173EE9-F19F-2B65-2434-167F449CC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Tier 3</a:t>
            </a:r>
            <a:b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(6 hours)</a:t>
            </a:r>
          </a:p>
        </p:txBody>
      </p:sp>
      <p:sp>
        <p:nvSpPr>
          <p:cNvPr id="20" name="sketch line">
            <a:extLst>
              <a:ext uri="{FF2B5EF4-FFF2-40B4-BE49-F238E27FC236}">
                <a16:creationId xmlns:a16="http://schemas.microsoft.com/office/drawing/2014/main" id="{6357EC4F-235E-4222-A36F-C7878ACE3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328FEA-4986-FBC6-3E03-EFE63CE290B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30936" y="2998112"/>
            <a:ext cx="3672143" cy="322036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/>
              <a:t>Mentors sign up to attend one-hour sessions to further develop their mentoring skills. </a:t>
            </a:r>
          </a:p>
          <a:p>
            <a:pPr marL="0" indent="0">
              <a:buNone/>
            </a:pPr>
            <a:r>
              <a:rPr lang="en-US"/>
              <a:t>Their choice of workshop will depend on their individual mentor training needs and their mentoring context.</a:t>
            </a:r>
          </a:p>
          <a:p>
            <a:pPr marL="0" indent="0">
              <a:buNone/>
            </a:pPr>
            <a:r>
              <a:rPr lang="en-US" kern="1200">
                <a:ea typeface="+mj-ea"/>
                <a:cs typeface="+mj-cs"/>
              </a:rPr>
              <a:t>Subject based CoP are part of this offer</a:t>
            </a:r>
            <a:endParaRPr lang="en-US"/>
          </a:p>
          <a:p>
            <a:pPr marL="0" indent="0">
              <a:buNone/>
            </a:pPr>
            <a:endParaRPr lang="en-US"/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BD7BB464-6C1E-648E-B4B5-C8A617E206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2924742"/>
              </p:ext>
            </p:extLst>
          </p:nvPr>
        </p:nvGraphicFramePr>
        <p:xfrm>
          <a:off x="4303079" y="687369"/>
          <a:ext cx="7521776" cy="4783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87B314B-E057-EB62-20DC-416D4C6703E7}"/>
              </a:ext>
            </a:extLst>
          </p:cNvPr>
          <p:cNvSpPr txBox="1"/>
          <p:nvPr/>
        </p:nvSpPr>
        <p:spPr>
          <a:xfrm>
            <a:off x="5226628" y="5715000"/>
            <a:ext cx="5735782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b="1">
                <a:solidFill>
                  <a:srgbClr val="FF0000"/>
                </a:solidFill>
                <a:hlinkClick r:id="rId7"/>
              </a:rPr>
              <a:t>https://moodle.warwick.ac.uk/course/view.php?id=62605</a:t>
            </a:r>
            <a:endParaRPr lang="en-US" b="1">
              <a:solidFill>
                <a:srgbClr val="FF0000"/>
              </a:solidFill>
            </a:endParaRPr>
          </a:p>
          <a:p>
            <a:pPr lvl="0"/>
            <a:endParaRPr lang="en-US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2003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dce2ab4d-2980-4548-bd76-62e797086a8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2B0E02D109834A99786693363844BC" ma:contentTypeVersion="6" ma:contentTypeDescription="Create a new document." ma:contentTypeScope="" ma:versionID="6464ccf24f159f3ea2c54987ab1628e3">
  <xsd:schema xmlns:xsd="http://www.w3.org/2001/XMLSchema" xmlns:xs="http://www.w3.org/2001/XMLSchema" xmlns:p="http://schemas.microsoft.com/office/2006/metadata/properties" xmlns:ns2="d0402ca1-92a9-45e8-a535-194d9cab3256" xmlns:ns3="9358f589-1a1e-4b07-bb7f-526934861d77" targetNamespace="http://schemas.microsoft.com/office/2006/metadata/properties" ma:root="true" ma:fieldsID="72d8e5aa9f7fe86ca0f4fadf75fc2616" ns2:_="" ns3:_="">
    <xsd:import namespace="d0402ca1-92a9-45e8-a535-194d9cab3256"/>
    <xsd:import namespace="9358f589-1a1e-4b07-bb7f-526934861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402ca1-92a9-45e8-a535-194d9cab32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58f589-1a1e-4b07-bb7f-526934861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358f589-1a1e-4b07-bb7f-526934861d77">
      <UserInfo>
        <DisplayName>Averna-Joint, Miriam</DisplayName>
        <AccountId>23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95334A77-0173-480E-AB63-6AA852EDBC6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5E90A4-A5D2-452C-BCE9-9AC8DD5BFCD0}">
  <ds:schemaRefs>
    <ds:schemaRef ds:uri="9358f589-1a1e-4b07-bb7f-526934861d77"/>
    <ds:schemaRef ds:uri="d0402ca1-92a9-45e8-a535-194d9cab325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21CC5814-EDE4-45B6-B538-51C8A2969C6E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d0402ca1-92a9-45e8-a535-194d9cab3256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9358f589-1a1e-4b07-bb7f-526934861d77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1518</Words>
  <Application>Microsoft Office PowerPoint</Application>
  <PresentationFormat>Widescreen</PresentationFormat>
  <Paragraphs>181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Aptos</vt:lpstr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The university of Warwick has developed a flexible suite of training modules to support mentor development. Our programme aims to:</vt:lpstr>
      <vt:lpstr>Different routes for General and Lead Mentors Please note: Tiers are undertaken simultaneously</vt:lpstr>
      <vt:lpstr>Warwick’s Lead Mentor Training Programme</vt:lpstr>
      <vt:lpstr>Warwick’s Lead Mentor Training Programme</vt:lpstr>
      <vt:lpstr>Tier 3 (6 hours)</vt:lpstr>
      <vt:lpstr>Warwick’s Lead Mentor Training Programme</vt:lpstr>
      <vt:lpstr>The conference will start with an overview of what it means to be a ‘Warwick mentor’ …before moving into subject specific groups where mentors will participate in sessions to:</vt:lpstr>
      <vt:lpstr>University Lead Mentor (supported by SLM)</vt:lpstr>
      <vt:lpstr>University Lead Mentor (supported by SLM) </vt:lpstr>
      <vt:lpstr>Warwick’s Lead Mentor Training Programme</vt:lpstr>
      <vt:lpstr>Over to you…</vt:lpstr>
      <vt:lpstr>PowerPoint Presentation</vt:lpstr>
      <vt:lpstr>ITaPs Update</vt:lpstr>
      <vt:lpstr>Preparation for Teaching and Learning</vt:lpstr>
      <vt:lpstr>Preparation for Teaching and Learning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Warwick’s General Mentor Training Programme</dc:title>
  <dc:creator>penny ottewill</dc:creator>
  <cp:lastModifiedBy>Ottewill, Penelope</cp:lastModifiedBy>
  <cp:revision>1</cp:revision>
  <dcterms:created xsi:type="dcterms:W3CDTF">2024-01-09T17:04:38Z</dcterms:created>
  <dcterms:modified xsi:type="dcterms:W3CDTF">2024-03-20T15:45:48Z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0x010100FE2B0E02D109834A99786693363844BC</vt:lpwstr>
  </property>
</Properties>
</file>