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95" r:id="rId5"/>
    <p:sldMasterId id="2147483660" r:id="rId6"/>
  </p:sldMasterIdLst>
  <p:notesMasterIdLst>
    <p:notesMasterId r:id="rId19"/>
  </p:notesMasterIdLst>
  <p:handoutMasterIdLst>
    <p:handoutMasterId r:id="rId20"/>
  </p:handoutMasterIdLst>
  <p:sldIdLst>
    <p:sldId id="269" r:id="rId7"/>
    <p:sldId id="277" r:id="rId8"/>
    <p:sldId id="278" r:id="rId9"/>
    <p:sldId id="272" r:id="rId10"/>
    <p:sldId id="279" r:id="rId11"/>
    <p:sldId id="280" r:id="rId12"/>
    <p:sldId id="281" r:id="rId13"/>
    <p:sldId id="276" r:id="rId14"/>
    <p:sldId id="270" r:id="rId15"/>
    <p:sldId id="275" r:id="rId16"/>
    <p:sldId id="273" r:id="rId17"/>
    <p:sldId id="274" r:id="rId18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E81BBB-3698-4692-AEC8-135ABF85BDB1}" v="245" dt="2023-07-12T15:36:53.234"/>
    <p1510:client id="{5ED527DC-D385-4473-9E2D-36CC71D7FDCF}" v="20" dt="2023-07-11T15:38:50.585"/>
    <p1510:client id="{610521B9-03DE-4B79-87FC-2B0FC936568E}" v="58" dt="2023-07-13T08:05:31.616"/>
    <p1510:client id="{B99E8B93-2E59-447E-8EB3-18E24ED92DA5}" v="45" dt="2023-07-13T09:32:10.775"/>
    <p1510:client id="{F8BDA08B-FE31-4182-860D-D7F97E758133}" v="31" dt="2023-07-13T09:34:28.130"/>
    <p1510:client id="{F9BA0222-E3EF-4041-9D0F-64B448DFEBB9}" v="4" dt="2023-07-12T15:21:13.8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E7669129-58BB-5D6B-C9D1-8C3E3886BF84}"/>
    <pc:docChg chg="modSld">
      <pc:chgData name="" userId="" providerId="" clId="Web-{E7669129-58BB-5D6B-C9D1-8C3E3886BF84}" dt="2023-07-07T13:01:53.645" v="0" actId="20577"/>
      <pc:docMkLst>
        <pc:docMk/>
      </pc:docMkLst>
      <pc:sldChg chg="modSp">
        <pc:chgData name="" userId="" providerId="" clId="Web-{E7669129-58BB-5D6B-C9D1-8C3E3886BF84}" dt="2023-07-07T13:01:53.645" v="0" actId="20577"/>
        <pc:sldMkLst>
          <pc:docMk/>
          <pc:sldMk cId="3993107136" sldId="270"/>
        </pc:sldMkLst>
        <pc:spChg chg="mod">
          <ac:chgData name="" userId="" providerId="" clId="Web-{E7669129-58BB-5D6B-C9D1-8C3E3886BF84}" dt="2023-07-07T13:01:53.645" v="0" actId="20577"/>
          <ac:spMkLst>
            <pc:docMk/>
            <pc:sldMk cId="3993107136" sldId="270"/>
            <ac:spMk id="2" creationId="{00000000-0000-0000-0000-000000000000}"/>
          </ac:spMkLst>
        </pc:spChg>
      </pc:sldChg>
    </pc:docChg>
  </pc:docChgLst>
  <pc:docChgLst>
    <pc:chgData name="Ramsden, Lisa" userId="3269fa53-1272-43ca-8fa7-78dc84e62fe5" providerId="ADAL" clId="{5ED527DC-D385-4473-9E2D-36CC71D7FDCF}"/>
    <pc:docChg chg="undo custSel addSld modSld sldOrd">
      <pc:chgData name="Ramsden, Lisa" userId="3269fa53-1272-43ca-8fa7-78dc84e62fe5" providerId="ADAL" clId="{5ED527DC-D385-4473-9E2D-36CC71D7FDCF}" dt="2023-07-11T15:40:07.151" v="87" actId="12"/>
      <pc:docMkLst>
        <pc:docMk/>
      </pc:docMkLst>
      <pc:sldChg chg="modSp mod">
        <pc:chgData name="Ramsden, Lisa" userId="3269fa53-1272-43ca-8fa7-78dc84e62fe5" providerId="ADAL" clId="{5ED527DC-D385-4473-9E2D-36CC71D7FDCF}" dt="2023-07-11T15:36:12.794" v="68" actId="207"/>
        <pc:sldMkLst>
          <pc:docMk/>
          <pc:sldMk cId="0" sldId="269"/>
        </pc:sldMkLst>
        <pc:spChg chg="mod">
          <ac:chgData name="Ramsden, Lisa" userId="3269fa53-1272-43ca-8fa7-78dc84e62fe5" providerId="ADAL" clId="{5ED527DC-D385-4473-9E2D-36CC71D7FDCF}" dt="2023-07-11T15:36:12.794" v="68" actId="207"/>
          <ac:spMkLst>
            <pc:docMk/>
            <pc:sldMk cId="0" sldId="269"/>
            <ac:spMk id="4099" creationId="{00000000-0000-0000-0000-000000000000}"/>
          </ac:spMkLst>
        </pc:spChg>
      </pc:sldChg>
      <pc:sldChg chg="modSp mod">
        <pc:chgData name="Ramsden, Lisa" userId="3269fa53-1272-43ca-8fa7-78dc84e62fe5" providerId="ADAL" clId="{5ED527DC-D385-4473-9E2D-36CC71D7FDCF}" dt="2023-07-11T15:37:49.652" v="70" actId="207"/>
        <pc:sldMkLst>
          <pc:docMk/>
          <pc:sldMk cId="3993107136" sldId="270"/>
        </pc:sldMkLst>
        <pc:spChg chg="mod">
          <ac:chgData name="Ramsden, Lisa" userId="3269fa53-1272-43ca-8fa7-78dc84e62fe5" providerId="ADAL" clId="{5ED527DC-D385-4473-9E2D-36CC71D7FDCF}" dt="2023-07-11T15:35:45.238" v="65" actId="207"/>
          <ac:spMkLst>
            <pc:docMk/>
            <pc:sldMk cId="3993107136" sldId="270"/>
            <ac:spMk id="2" creationId="{00000000-0000-0000-0000-000000000000}"/>
          </ac:spMkLst>
        </pc:spChg>
        <pc:spChg chg="mod">
          <ac:chgData name="Ramsden, Lisa" userId="3269fa53-1272-43ca-8fa7-78dc84e62fe5" providerId="ADAL" clId="{5ED527DC-D385-4473-9E2D-36CC71D7FDCF}" dt="2023-07-11T15:37:49.652" v="70" actId="207"/>
          <ac:spMkLst>
            <pc:docMk/>
            <pc:sldMk cId="3993107136" sldId="270"/>
            <ac:spMk id="3" creationId="{00000000-0000-0000-0000-000000000000}"/>
          </ac:spMkLst>
        </pc:spChg>
      </pc:sldChg>
      <pc:sldChg chg="modSp mod">
        <pc:chgData name="Ramsden, Lisa" userId="3269fa53-1272-43ca-8fa7-78dc84e62fe5" providerId="ADAL" clId="{5ED527DC-D385-4473-9E2D-36CC71D7FDCF}" dt="2023-07-11T15:31:31.629" v="28" actId="2711"/>
        <pc:sldMkLst>
          <pc:docMk/>
          <pc:sldMk cId="2912593999" sldId="272"/>
        </pc:sldMkLst>
        <pc:spChg chg="mod">
          <ac:chgData name="Ramsden, Lisa" userId="3269fa53-1272-43ca-8fa7-78dc84e62fe5" providerId="ADAL" clId="{5ED527DC-D385-4473-9E2D-36CC71D7FDCF}" dt="2023-07-11T15:31:31.629" v="28" actId="2711"/>
          <ac:spMkLst>
            <pc:docMk/>
            <pc:sldMk cId="2912593999" sldId="272"/>
            <ac:spMk id="3" creationId="{00000000-0000-0000-0000-000000000000}"/>
          </ac:spMkLst>
        </pc:spChg>
      </pc:sldChg>
      <pc:sldChg chg="modSp mod">
        <pc:chgData name="Ramsden, Lisa" userId="3269fa53-1272-43ca-8fa7-78dc84e62fe5" providerId="ADAL" clId="{5ED527DC-D385-4473-9E2D-36CC71D7FDCF}" dt="2023-07-11T15:38:12.444" v="74" actId="207"/>
        <pc:sldMkLst>
          <pc:docMk/>
          <pc:sldMk cId="2625355342" sldId="273"/>
        </pc:sldMkLst>
        <pc:spChg chg="mod">
          <ac:chgData name="Ramsden, Lisa" userId="3269fa53-1272-43ca-8fa7-78dc84e62fe5" providerId="ADAL" clId="{5ED527DC-D385-4473-9E2D-36CC71D7FDCF}" dt="2023-07-11T15:38:12.444" v="74" actId="207"/>
          <ac:spMkLst>
            <pc:docMk/>
            <pc:sldMk cId="2625355342" sldId="273"/>
            <ac:spMk id="2" creationId="{00000000-0000-0000-0000-000000000000}"/>
          </ac:spMkLst>
        </pc:spChg>
        <pc:spChg chg="mod">
          <ac:chgData name="Ramsden, Lisa" userId="3269fa53-1272-43ca-8fa7-78dc84e62fe5" providerId="ADAL" clId="{5ED527DC-D385-4473-9E2D-36CC71D7FDCF}" dt="2023-07-11T15:38:09.508" v="73" actId="207"/>
          <ac:spMkLst>
            <pc:docMk/>
            <pc:sldMk cId="2625355342" sldId="273"/>
            <ac:spMk id="3" creationId="{00000000-0000-0000-0000-000000000000}"/>
          </ac:spMkLst>
        </pc:spChg>
      </pc:sldChg>
      <pc:sldChg chg="modSp mod">
        <pc:chgData name="Ramsden, Lisa" userId="3269fa53-1272-43ca-8fa7-78dc84e62fe5" providerId="ADAL" clId="{5ED527DC-D385-4473-9E2D-36CC71D7FDCF}" dt="2023-07-11T15:39:19.082" v="84" actId="12"/>
        <pc:sldMkLst>
          <pc:docMk/>
          <pc:sldMk cId="2862780673" sldId="274"/>
        </pc:sldMkLst>
        <pc:spChg chg="mod">
          <ac:chgData name="Ramsden, Lisa" userId="3269fa53-1272-43ca-8fa7-78dc84e62fe5" providerId="ADAL" clId="{5ED527DC-D385-4473-9E2D-36CC71D7FDCF}" dt="2023-07-11T15:32:19.865" v="34" actId="207"/>
          <ac:spMkLst>
            <pc:docMk/>
            <pc:sldMk cId="2862780673" sldId="274"/>
            <ac:spMk id="6" creationId="{1836FC9C-3AEE-AAA1-4E78-BE853E40F7E5}"/>
          </ac:spMkLst>
        </pc:spChg>
        <pc:spChg chg="mod">
          <ac:chgData name="Ramsden, Lisa" userId="3269fa53-1272-43ca-8fa7-78dc84e62fe5" providerId="ADAL" clId="{5ED527DC-D385-4473-9E2D-36CC71D7FDCF}" dt="2023-07-11T15:39:19.082" v="84" actId="12"/>
          <ac:spMkLst>
            <pc:docMk/>
            <pc:sldMk cId="2862780673" sldId="274"/>
            <ac:spMk id="7" creationId="{5D4847BA-E2BE-9C60-0A3D-6769183F8D53}"/>
          </ac:spMkLst>
        </pc:spChg>
      </pc:sldChg>
      <pc:sldChg chg="modSp mod">
        <pc:chgData name="Ramsden, Lisa" userId="3269fa53-1272-43ca-8fa7-78dc84e62fe5" providerId="ADAL" clId="{5ED527DC-D385-4473-9E2D-36CC71D7FDCF}" dt="2023-07-11T15:39:27.346" v="86" actId="20577"/>
        <pc:sldMkLst>
          <pc:docMk/>
          <pc:sldMk cId="2249614354" sldId="275"/>
        </pc:sldMkLst>
        <pc:spChg chg="mod">
          <ac:chgData name="Ramsden, Lisa" userId="3269fa53-1272-43ca-8fa7-78dc84e62fe5" providerId="ADAL" clId="{5ED527DC-D385-4473-9E2D-36CC71D7FDCF}" dt="2023-07-11T15:38:35.625" v="78" actId="1076"/>
          <ac:spMkLst>
            <pc:docMk/>
            <pc:sldMk cId="2249614354" sldId="275"/>
            <ac:spMk id="6" creationId="{1836FC9C-3AEE-AAA1-4E78-BE853E40F7E5}"/>
          </ac:spMkLst>
        </pc:spChg>
        <pc:spChg chg="mod">
          <ac:chgData name="Ramsden, Lisa" userId="3269fa53-1272-43ca-8fa7-78dc84e62fe5" providerId="ADAL" clId="{5ED527DC-D385-4473-9E2D-36CC71D7FDCF}" dt="2023-07-11T15:39:27.346" v="86" actId="20577"/>
          <ac:spMkLst>
            <pc:docMk/>
            <pc:sldMk cId="2249614354" sldId="275"/>
            <ac:spMk id="7" creationId="{5D4847BA-E2BE-9C60-0A3D-6769183F8D53}"/>
          </ac:spMkLst>
        </pc:spChg>
      </pc:sldChg>
      <pc:sldChg chg="modSp mod">
        <pc:chgData name="Ramsden, Lisa" userId="3269fa53-1272-43ca-8fa7-78dc84e62fe5" providerId="ADAL" clId="{5ED527DC-D385-4473-9E2D-36CC71D7FDCF}" dt="2023-07-11T15:40:07.151" v="87" actId="12"/>
        <pc:sldMkLst>
          <pc:docMk/>
          <pc:sldMk cId="1340892786" sldId="276"/>
        </pc:sldMkLst>
        <pc:spChg chg="mod">
          <ac:chgData name="Ramsden, Lisa" userId="3269fa53-1272-43ca-8fa7-78dc84e62fe5" providerId="ADAL" clId="{5ED527DC-D385-4473-9E2D-36CC71D7FDCF}" dt="2023-07-11T15:35:27.648" v="63" actId="2711"/>
          <ac:spMkLst>
            <pc:docMk/>
            <pc:sldMk cId="1340892786" sldId="276"/>
            <ac:spMk id="2" creationId="{EEFF7113-90E5-BE71-15B2-A47A375FD583}"/>
          </ac:spMkLst>
        </pc:spChg>
        <pc:spChg chg="mod">
          <ac:chgData name="Ramsden, Lisa" userId="3269fa53-1272-43ca-8fa7-78dc84e62fe5" providerId="ADAL" clId="{5ED527DC-D385-4473-9E2D-36CC71D7FDCF}" dt="2023-07-11T15:35:08.786" v="62" actId="20577"/>
          <ac:spMkLst>
            <pc:docMk/>
            <pc:sldMk cId="1340892786" sldId="276"/>
            <ac:spMk id="7" creationId="{5D4847BA-E2BE-9C60-0A3D-6769183F8D53}"/>
          </ac:spMkLst>
        </pc:spChg>
        <pc:spChg chg="mod">
          <ac:chgData name="Ramsden, Lisa" userId="3269fa53-1272-43ca-8fa7-78dc84e62fe5" providerId="ADAL" clId="{5ED527DC-D385-4473-9E2D-36CC71D7FDCF}" dt="2023-07-11T15:40:07.151" v="87" actId="12"/>
          <ac:spMkLst>
            <pc:docMk/>
            <pc:sldMk cId="1340892786" sldId="276"/>
            <ac:spMk id="9" creationId="{53CDC51E-CEEB-C6BE-8962-9D652262E920}"/>
          </ac:spMkLst>
        </pc:spChg>
      </pc:sldChg>
      <pc:sldChg chg="addSp delSp modSp add mod ord">
        <pc:chgData name="Ramsden, Lisa" userId="3269fa53-1272-43ca-8fa7-78dc84e62fe5" providerId="ADAL" clId="{5ED527DC-D385-4473-9E2D-36CC71D7FDCF}" dt="2023-07-11T15:23:52.730" v="23" actId="14100"/>
        <pc:sldMkLst>
          <pc:docMk/>
          <pc:sldMk cId="1486418046" sldId="277"/>
        </pc:sldMkLst>
        <pc:spChg chg="add del mod">
          <ac:chgData name="Ramsden, Lisa" userId="3269fa53-1272-43ca-8fa7-78dc84e62fe5" providerId="ADAL" clId="{5ED527DC-D385-4473-9E2D-36CC71D7FDCF}" dt="2023-07-11T15:22:00.489" v="9"/>
          <ac:spMkLst>
            <pc:docMk/>
            <pc:sldMk cId="1486418046" sldId="277"/>
            <ac:spMk id="2" creationId="{42EB93CF-6F4E-88E7-0FB8-FECBEE2E5A8B}"/>
          </ac:spMkLst>
        </pc:spChg>
        <pc:spChg chg="add del mod">
          <ac:chgData name="Ramsden, Lisa" userId="3269fa53-1272-43ca-8fa7-78dc84e62fe5" providerId="ADAL" clId="{5ED527DC-D385-4473-9E2D-36CC71D7FDCF}" dt="2023-07-11T15:22:00.489" v="9"/>
          <ac:spMkLst>
            <pc:docMk/>
            <pc:sldMk cId="1486418046" sldId="277"/>
            <ac:spMk id="3" creationId="{2E7FDD11-0C88-0E0D-64F1-A1E40BA66A38}"/>
          </ac:spMkLst>
        </pc:spChg>
        <pc:spChg chg="add del mod">
          <ac:chgData name="Ramsden, Lisa" userId="3269fa53-1272-43ca-8fa7-78dc84e62fe5" providerId="ADAL" clId="{5ED527DC-D385-4473-9E2D-36CC71D7FDCF}" dt="2023-07-11T15:23:43.618" v="19" actId="478"/>
          <ac:spMkLst>
            <pc:docMk/>
            <pc:sldMk cId="1486418046" sldId="277"/>
            <ac:spMk id="5" creationId="{EDF4ADFF-3E7A-921C-1C66-422949FE4D54}"/>
          </ac:spMkLst>
        </pc:spChg>
        <pc:spChg chg="del mod">
          <ac:chgData name="Ramsden, Lisa" userId="3269fa53-1272-43ca-8fa7-78dc84e62fe5" providerId="ADAL" clId="{5ED527DC-D385-4473-9E2D-36CC71D7FDCF}" dt="2023-07-11T15:16:16.217" v="7" actId="478"/>
          <ac:spMkLst>
            <pc:docMk/>
            <pc:sldMk cId="1486418046" sldId="277"/>
            <ac:spMk id="6" creationId="{1836FC9C-3AEE-AAA1-4E78-BE853E40F7E5}"/>
          </ac:spMkLst>
        </pc:spChg>
        <pc:spChg chg="del mod">
          <ac:chgData name="Ramsden, Lisa" userId="3269fa53-1272-43ca-8fa7-78dc84e62fe5" providerId="ADAL" clId="{5ED527DC-D385-4473-9E2D-36CC71D7FDCF}" dt="2023-07-11T15:16:18.901" v="8" actId="478"/>
          <ac:spMkLst>
            <pc:docMk/>
            <pc:sldMk cId="1486418046" sldId="277"/>
            <ac:spMk id="7" creationId="{5D4847BA-E2BE-9C60-0A3D-6769183F8D53}"/>
          </ac:spMkLst>
        </pc:spChg>
        <pc:spChg chg="add del mod">
          <ac:chgData name="Ramsden, Lisa" userId="3269fa53-1272-43ca-8fa7-78dc84e62fe5" providerId="ADAL" clId="{5ED527DC-D385-4473-9E2D-36CC71D7FDCF}" dt="2023-07-11T15:23:31.283" v="16" actId="22"/>
          <ac:spMkLst>
            <pc:docMk/>
            <pc:sldMk cId="1486418046" sldId="277"/>
            <ac:spMk id="9" creationId="{BF7FC0E7-28D2-924F-69F2-EB6E02951B86}"/>
          </ac:spMkLst>
        </pc:spChg>
        <pc:spChg chg="add del mod">
          <ac:chgData name="Ramsden, Lisa" userId="3269fa53-1272-43ca-8fa7-78dc84e62fe5" providerId="ADAL" clId="{5ED527DC-D385-4473-9E2D-36CC71D7FDCF}" dt="2023-07-11T15:23:45.295" v="20" actId="478"/>
          <ac:spMkLst>
            <pc:docMk/>
            <pc:sldMk cId="1486418046" sldId="277"/>
            <ac:spMk id="12" creationId="{D17C0660-B30C-005D-24FA-BD23B1A3616F}"/>
          </ac:spMkLst>
        </pc:spChg>
        <pc:graphicFrameChg chg="add del mod modGraphic">
          <ac:chgData name="Ramsden, Lisa" userId="3269fa53-1272-43ca-8fa7-78dc84e62fe5" providerId="ADAL" clId="{5ED527DC-D385-4473-9E2D-36CC71D7FDCF}" dt="2023-07-11T15:22:14.546" v="13" actId="478"/>
          <ac:graphicFrameMkLst>
            <pc:docMk/>
            <pc:sldMk cId="1486418046" sldId="277"/>
            <ac:graphicFrameMk id="4" creationId="{F147052A-E427-CC33-719A-26A5E426CF93}"/>
          </ac:graphicFrameMkLst>
        </pc:graphicFrameChg>
        <pc:picChg chg="add mod ord">
          <ac:chgData name="Ramsden, Lisa" userId="3269fa53-1272-43ca-8fa7-78dc84e62fe5" providerId="ADAL" clId="{5ED527DC-D385-4473-9E2D-36CC71D7FDCF}" dt="2023-07-11T15:23:52.730" v="23" actId="14100"/>
          <ac:picMkLst>
            <pc:docMk/>
            <pc:sldMk cId="1486418046" sldId="277"/>
            <ac:picMk id="11" creationId="{618F17AE-5605-8424-8208-F04680AC6DEF}"/>
          </ac:picMkLst>
        </pc:picChg>
        <pc:picChg chg="del">
          <ac:chgData name="Ramsden, Lisa" userId="3269fa53-1272-43ca-8fa7-78dc84e62fe5" providerId="ADAL" clId="{5ED527DC-D385-4473-9E2D-36CC71D7FDCF}" dt="2023-07-11T15:16:12.798" v="4" actId="478"/>
          <ac:picMkLst>
            <pc:docMk/>
            <pc:sldMk cId="1486418046" sldId="277"/>
            <ac:picMk id="14" creationId="{E73CD3F2-A8DE-25CE-1A6C-4BB3E1518210}"/>
          </ac:picMkLst>
        </pc:picChg>
      </pc:sldChg>
      <pc:sldChg chg="modSp mod">
        <pc:chgData name="Ramsden, Lisa" userId="3269fa53-1272-43ca-8fa7-78dc84e62fe5" providerId="ADAL" clId="{5ED527DC-D385-4473-9E2D-36CC71D7FDCF}" dt="2023-07-11T15:37:43.900" v="69" actId="207"/>
        <pc:sldMkLst>
          <pc:docMk/>
          <pc:sldMk cId="2465206520" sldId="278"/>
        </pc:sldMkLst>
        <pc:spChg chg="mod">
          <ac:chgData name="Ramsden, Lisa" userId="3269fa53-1272-43ca-8fa7-78dc84e62fe5" providerId="ADAL" clId="{5ED527DC-D385-4473-9E2D-36CC71D7FDCF}" dt="2023-07-11T15:37:43.900" v="69" actId="207"/>
          <ac:spMkLst>
            <pc:docMk/>
            <pc:sldMk cId="2465206520" sldId="278"/>
            <ac:spMk id="3" creationId="{00000000-0000-0000-0000-000000000000}"/>
          </ac:spMkLst>
        </pc:spChg>
      </pc:sldChg>
      <pc:sldChg chg="modSp mod">
        <pc:chgData name="Ramsden, Lisa" userId="3269fa53-1272-43ca-8fa7-78dc84e62fe5" providerId="ADAL" clId="{5ED527DC-D385-4473-9E2D-36CC71D7FDCF}" dt="2023-07-11T15:31:22.385" v="26" actId="255"/>
        <pc:sldMkLst>
          <pc:docMk/>
          <pc:sldMk cId="2706675084" sldId="279"/>
        </pc:sldMkLst>
        <pc:spChg chg="mod">
          <ac:chgData name="Ramsden, Lisa" userId="3269fa53-1272-43ca-8fa7-78dc84e62fe5" providerId="ADAL" clId="{5ED527DC-D385-4473-9E2D-36CC71D7FDCF}" dt="2023-07-11T15:31:22.385" v="26" actId="255"/>
          <ac:spMkLst>
            <pc:docMk/>
            <pc:sldMk cId="2706675084" sldId="279"/>
            <ac:spMk id="3" creationId="{C08ADDA2-6C3D-1388-D3C0-9C63B5EB9F9A}"/>
          </ac:spMkLst>
        </pc:spChg>
      </pc:sldChg>
    </pc:docChg>
  </pc:docChgLst>
  <pc:docChgLst>
    <pc:chgData name="Hind, Andy" userId="S::u1874257@live.warwick.ac.uk::99126805-00c8-4e43-9eb7-54b4a436915d" providerId="AD" clId="Web-{E7669129-58BB-5D6B-C9D1-8C3E3886BF84}"/>
    <pc:docChg chg="addSld delSld modSld">
      <pc:chgData name="Hind, Andy" userId="S::u1874257@live.warwick.ac.uk::99126805-00c8-4e43-9eb7-54b4a436915d" providerId="AD" clId="Web-{E7669129-58BB-5D6B-C9D1-8C3E3886BF84}" dt="2023-07-07T13:21:44.412" v="658" actId="20577"/>
      <pc:docMkLst>
        <pc:docMk/>
      </pc:docMkLst>
      <pc:sldChg chg="modSp">
        <pc:chgData name="Hind, Andy" userId="S::u1874257@live.warwick.ac.uk::99126805-00c8-4e43-9eb7-54b4a436915d" providerId="AD" clId="Web-{E7669129-58BB-5D6B-C9D1-8C3E3886BF84}" dt="2023-07-07T13:02:13.817" v="16" actId="20577"/>
        <pc:sldMkLst>
          <pc:docMk/>
          <pc:sldMk cId="3993107136" sldId="270"/>
        </pc:sldMkLst>
        <pc:spChg chg="mod">
          <ac:chgData name="Hind, Andy" userId="S::u1874257@live.warwick.ac.uk::99126805-00c8-4e43-9eb7-54b4a436915d" providerId="AD" clId="Web-{E7669129-58BB-5D6B-C9D1-8C3E3886BF84}" dt="2023-07-07T13:01:59.910" v="5" actId="20577"/>
          <ac:spMkLst>
            <pc:docMk/>
            <pc:sldMk cId="3993107136" sldId="270"/>
            <ac:spMk id="2" creationId="{00000000-0000-0000-0000-000000000000}"/>
          </ac:spMkLst>
        </pc:spChg>
        <pc:spChg chg="mod">
          <ac:chgData name="Hind, Andy" userId="S::u1874257@live.warwick.ac.uk::99126805-00c8-4e43-9eb7-54b4a436915d" providerId="AD" clId="Web-{E7669129-58BB-5D6B-C9D1-8C3E3886BF84}" dt="2023-07-07T13:02:13.817" v="16" actId="20577"/>
          <ac:spMkLst>
            <pc:docMk/>
            <pc:sldMk cId="3993107136" sldId="270"/>
            <ac:spMk id="3" creationId="{00000000-0000-0000-0000-000000000000}"/>
          </ac:spMkLst>
        </pc:spChg>
      </pc:sldChg>
      <pc:sldChg chg="del">
        <pc:chgData name="Hind, Andy" userId="S::u1874257@live.warwick.ac.uk::99126805-00c8-4e43-9eb7-54b4a436915d" providerId="AD" clId="Web-{E7669129-58BB-5D6B-C9D1-8C3E3886BF84}" dt="2023-07-07T13:15:34.022" v="532"/>
        <pc:sldMkLst>
          <pc:docMk/>
          <pc:sldMk cId="4190598652" sldId="271"/>
        </pc:sldMkLst>
      </pc:sldChg>
      <pc:sldChg chg="addSp delSp modSp del">
        <pc:chgData name="Hind, Andy" userId="S::u1874257@live.warwick.ac.uk::99126805-00c8-4e43-9eb7-54b4a436915d" providerId="AD" clId="Web-{E7669129-58BB-5D6B-C9D1-8C3E3886BF84}" dt="2023-07-07T13:15:34.819" v="533"/>
        <pc:sldMkLst>
          <pc:docMk/>
          <pc:sldMk cId="2912593999" sldId="272"/>
        </pc:sldMkLst>
        <pc:spChg chg="add del mod">
          <ac:chgData name="Hind, Andy" userId="S::u1874257@live.warwick.ac.uk::99126805-00c8-4e43-9eb7-54b4a436915d" providerId="AD" clId="Web-{E7669129-58BB-5D6B-C9D1-8C3E3886BF84}" dt="2023-07-07T13:15:26.006" v="530"/>
          <ac:spMkLst>
            <pc:docMk/>
            <pc:sldMk cId="2912593999" sldId="272"/>
            <ac:spMk id="4" creationId="{1D86CC73-BA69-64A0-423A-8E7AFF5E00BC}"/>
          </ac:spMkLst>
        </pc:spChg>
      </pc:sldChg>
      <pc:sldChg chg="modSp add replId">
        <pc:chgData name="Hind, Andy" userId="S::u1874257@live.warwick.ac.uk::99126805-00c8-4e43-9eb7-54b4a436915d" providerId="AD" clId="Web-{E7669129-58BB-5D6B-C9D1-8C3E3886BF84}" dt="2023-07-07T13:02:30.834" v="19" actId="20577"/>
        <pc:sldMkLst>
          <pc:docMk/>
          <pc:sldMk cId="2625355342" sldId="273"/>
        </pc:sldMkLst>
        <pc:spChg chg="mod">
          <ac:chgData name="Hind, Andy" userId="S::u1874257@live.warwick.ac.uk::99126805-00c8-4e43-9eb7-54b4a436915d" providerId="AD" clId="Web-{E7669129-58BB-5D6B-C9D1-8C3E3886BF84}" dt="2023-07-07T13:02:30.834" v="19" actId="20577"/>
          <ac:spMkLst>
            <pc:docMk/>
            <pc:sldMk cId="2625355342" sldId="273"/>
            <ac:spMk id="2" creationId="{00000000-0000-0000-0000-000000000000}"/>
          </ac:spMkLst>
        </pc:spChg>
      </pc:sldChg>
      <pc:sldChg chg="add del replId">
        <pc:chgData name="Hind, Andy" userId="S::u1874257@live.warwick.ac.uk::99126805-00c8-4e43-9eb7-54b4a436915d" providerId="AD" clId="Web-{E7669129-58BB-5D6B-C9D1-8C3E3886BF84}" dt="2023-07-07T13:02:45.569" v="21"/>
        <pc:sldMkLst>
          <pc:docMk/>
          <pc:sldMk cId="2548512718" sldId="274"/>
        </pc:sldMkLst>
      </pc:sldChg>
      <pc:sldChg chg="addSp delSp modSp add del mod replId modClrScheme chgLayout">
        <pc:chgData name="Hind, Andy" userId="S::u1874257@live.warwick.ac.uk::99126805-00c8-4e43-9eb7-54b4a436915d" providerId="AD" clId="Web-{E7669129-58BB-5D6B-C9D1-8C3E3886BF84}" dt="2023-07-07T13:21:44.412" v="658" actId="20577"/>
        <pc:sldMkLst>
          <pc:docMk/>
          <pc:sldMk cId="2862780673" sldId="274"/>
        </pc:sldMkLst>
        <pc:spChg chg="del mod">
          <ac:chgData name="Hind, Andy" userId="S::u1874257@live.warwick.ac.uk::99126805-00c8-4e43-9eb7-54b4a436915d" providerId="AD" clId="Web-{E7669129-58BB-5D6B-C9D1-8C3E3886BF84}" dt="2023-07-07T13:03:11.148" v="27"/>
          <ac:spMkLst>
            <pc:docMk/>
            <pc:sldMk cId="2862780673" sldId="274"/>
            <ac:spMk id="2" creationId="{00000000-0000-0000-0000-000000000000}"/>
          </ac:spMkLst>
        </pc:spChg>
        <pc:spChg chg="del">
          <ac:chgData name="Hind, Andy" userId="S::u1874257@live.warwick.ac.uk::99126805-00c8-4e43-9eb7-54b4a436915d" providerId="AD" clId="Web-{E7669129-58BB-5D6B-C9D1-8C3E3886BF84}" dt="2023-07-07T13:03:07.820" v="25"/>
          <ac:spMkLst>
            <pc:docMk/>
            <pc:sldMk cId="2862780673" sldId="274"/>
            <ac:spMk id="3" creationId="{00000000-0000-0000-0000-000000000000}"/>
          </ac:spMkLst>
        </pc:spChg>
        <pc:spChg chg="add del mod">
          <ac:chgData name="Hind, Andy" userId="S::u1874257@live.warwick.ac.uk::99126805-00c8-4e43-9eb7-54b4a436915d" providerId="AD" clId="Web-{E7669129-58BB-5D6B-C9D1-8C3E3886BF84}" dt="2023-07-07T13:04:14.463" v="33"/>
          <ac:spMkLst>
            <pc:docMk/>
            <pc:sldMk cId="2862780673" sldId="274"/>
            <ac:spMk id="5" creationId="{FC0CF4A8-DBB5-DB1A-E4B4-975DBFEC7E3A}"/>
          </ac:spMkLst>
        </pc:spChg>
        <pc:spChg chg="add mod">
          <ac:chgData name="Hind, Andy" userId="S::u1874257@live.warwick.ac.uk::99126805-00c8-4e43-9eb7-54b4a436915d" providerId="AD" clId="Web-{E7669129-58BB-5D6B-C9D1-8C3E3886BF84}" dt="2023-07-07T13:20:35.488" v="633" actId="1076"/>
          <ac:spMkLst>
            <pc:docMk/>
            <pc:sldMk cId="2862780673" sldId="274"/>
            <ac:spMk id="6" creationId="{1836FC9C-3AEE-AAA1-4E78-BE853E40F7E5}"/>
          </ac:spMkLst>
        </pc:spChg>
        <pc:spChg chg="add mod">
          <ac:chgData name="Hind, Andy" userId="S::u1874257@live.warwick.ac.uk::99126805-00c8-4e43-9eb7-54b4a436915d" providerId="AD" clId="Web-{E7669129-58BB-5D6B-C9D1-8C3E3886BF84}" dt="2023-07-07T13:21:44.412" v="658" actId="20577"/>
          <ac:spMkLst>
            <pc:docMk/>
            <pc:sldMk cId="2862780673" sldId="274"/>
            <ac:spMk id="7" creationId="{5D4847BA-E2BE-9C60-0A3D-6769183F8D53}"/>
          </ac:spMkLst>
        </pc:spChg>
        <pc:spChg chg="add mod">
          <ac:chgData name="Hind, Andy" userId="S::u1874257@live.warwick.ac.uk::99126805-00c8-4e43-9eb7-54b4a436915d" providerId="AD" clId="Web-{E7669129-58BB-5D6B-C9D1-8C3E3886BF84}" dt="2023-07-07T13:20:35.503" v="634" actId="1076"/>
          <ac:spMkLst>
            <pc:docMk/>
            <pc:sldMk cId="2862780673" sldId="274"/>
            <ac:spMk id="8" creationId="{2B5DF595-D2DE-9A3E-DA15-A96572E62C95}"/>
          </ac:spMkLst>
        </pc:spChg>
        <pc:spChg chg="add mod">
          <ac:chgData name="Hind, Andy" userId="S::u1874257@live.warwick.ac.uk::99126805-00c8-4e43-9eb7-54b4a436915d" providerId="AD" clId="Web-{E7669129-58BB-5D6B-C9D1-8C3E3886BF84}" dt="2023-07-07T13:20:47.394" v="636" actId="1076"/>
          <ac:spMkLst>
            <pc:docMk/>
            <pc:sldMk cId="2862780673" sldId="274"/>
            <ac:spMk id="9" creationId="{53CDC51E-CEEB-C6BE-8962-9D652262E920}"/>
          </ac:spMkLst>
        </pc:spChg>
        <pc:graphicFrameChg chg="add del mod">
          <ac:chgData name="Hind, Andy" userId="S::u1874257@live.warwick.ac.uk::99126805-00c8-4e43-9eb7-54b4a436915d" providerId="AD" clId="Web-{E7669129-58BB-5D6B-C9D1-8C3E3886BF84}" dt="2023-07-07T13:03:35.149" v="31"/>
          <ac:graphicFrameMkLst>
            <pc:docMk/>
            <pc:sldMk cId="2862780673" sldId="274"/>
            <ac:graphicFrameMk id="4" creationId="{A8831C56-9714-C796-BCA1-7F0877BEAB5A}"/>
          </ac:graphicFrameMkLst>
        </pc:graphicFrameChg>
      </pc:sldChg>
      <pc:sldChg chg="modSp add replId">
        <pc:chgData name="Hind, Andy" userId="S::u1874257@live.warwick.ac.uk::99126805-00c8-4e43-9eb7-54b4a436915d" providerId="AD" clId="Web-{E7669129-58BB-5D6B-C9D1-8C3E3886BF84}" dt="2023-07-07T13:19:46.517" v="626" actId="20577"/>
        <pc:sldMkLst>
          <pc:docMk/>
          <pc:sldMk cId="2249614354" sldId="275"/>
        </pc:sldMkLst>
        <pc:spChg chg="mod">
          <ac:chgData name="Hind, Andy" userId="S::u1874257@live.warwick.ac.uk::99126805-00c8-4e43-9eb7-54b4a436915d" providerId="AD" clId="Web-{E7669129-58BB-5D6B-C9D1-8C3E3886BF84}" dt="2023-07-07T13:19:46.517" v="626" actId="20577"/>
          <ac:spMkLst>
            <pc:docMk/>
            <pc:sldMk cId="2249614354" sldId="275"/>
            <ac:spMk id="7" creationId="{5D4847BA-E2BE-9C60-0A3D-6769183F8D53}"/>
          </ac:spMkLst>
        </pc:spChg>
        <pc:spChg chg="mod">
          <ac:chgData name="Hind, Andy" userId="S::u1874257@live.warwick.ac.uk::99126805-00c8-4e43-9eb7-54b4a436915d" providerId="AD" clId="Web-{E7669129-58BB-5D6B-C9D1-8C3E3886BF84}" dt="2023-07-07T13:17:25.120" v="601" actId="20577"/>
          <ac:spMkLst>
            <pc:docMk/>
            <pc:sldMk cId="2249614354" sldId="275"/>
            <ac:spMk id="9" creationId="{53CDC51E-CEEB-C6BE-8962-9D652262E920}"/>
          </ac:spMkLst>
        </pc:spChg>
      </pc:sldChg>
    </pc:docChg>
  </pc:docChgLst>
  <pc:docChgLst>
    <pc:chgData name="Hind, Andy" userId="S::u1874257@live.warwick.ac.uk::99126805-00c8-4e43-9eb7-54b4a436915d" providerId="AD" clId="Web-{29FE442F-5E91-FE68-4F57-8D411B40B846}"/>
    <pc:docChg chg="delSld modSld">
      <pc:chgData name="Hind, Andy" userId="S::u1874257@live.warwick.ac.uk::99126805-00c8-4e43-9eb7-54b4a436915d" providerId="AD" clId="Web-{29FE442F-5E91-FE68-4F57-8D411B40B846}" dt="2023-07-07T14:33:54.186" v="16" actId="20577"/>
      <pc:docMkLst>
        <pc:docMk/>
      </pc:docMkLst>
      <pc:sldChg chg="addSp delSp modSp">
        <pc:chgData name="Hind, Andy" userId="S::u1874257@live.warwick.ac.uk::99126805-00c8-4e43-9eb7-54b4a436915d" providerId="AD" clId="Web-{29FE442F-5E91-FE68-4F57-8D411B40B846}" dt="2023-07-07T14:33:54.186" v="16" actId="20577"/>
        <pc:sldMkLst>
          <pc:docMk/>
          <pc:sldMk cId="2862780673" sldId="274"/>
        </pc:sldMkLst>
        <pc:spChg chg="add del mod">
          <ac:chgData name="Hind, Andy" userId="S::u1874257@live.warwick.ac.uk::99126805-00c8-4e43-9eb7-54b4a436915d" providerId="AD" clId="Web-{29FE442F-5E91-FE68-4F57-8D411B40B846}" dt="2023-07-07T14:33:25.356" v="13"/>
          <ac:spMkLst>
            <pc:docMk/>
            <pc:sldMk cId="2862780673" sldId="274"/>
            <ac:spMk id="3" creationId="{2D816A2F-2D15-CE5E-D408-1C2A8D4EAC72}"/>
          </ac:spMkLst>
        </pc:spChg>
        <pc:spChg chg="add del mod">
          <ac:chgData name="Hind, Andy" userId="S::u1874257@live.warwick.ac.uk::99126805-00c8-4e43-9eb7-54b4a436915d" providerId="AD" clId="Web-{29FE442F-5E91-FE68-4F57-8D411B40B846}" dt="2023-07-07T14:33:17.044" v="12"/>
          <ac:spMkLst>
            <pc:docMk/>
            <pc:sldMk cId="2862780673" sldId="274"/>
            <ac:spMk id="5" creationId="{7DD59E27-6360-8808-BFB3-F58431D198F6}"/>
          </ac:spMkLst>
        </pc:spChg>
        <pc:spChg chg="mod">
          <ac:chgData name="Hind, Andy" userId="S::u1874257@live.warwick.ac.uk::99126805-00c8-4e43-9eb7-54b4a436915d" providerId="AD" clId="Web-{29FE442F-5E91-FE68-4F57-8D411B40B846}" dt="2023-07-07T14:33:54.186" v="16" actId="20577"/>
          <ac:spMkLst>
            <pc:docMk/>
            <pc:sldMk cId="2862780673" sldId="274"/>
            <ac:spMk id="7" creationId="{5D4847BA-E2BE-9C60-0A3D-6769183F8D53}"/>
          </ac:spMkLst>
        </pc:spChg>
        <pc:spChg chg="del">
          <ac:chgData name="Hind, Andy" userId="S::u1874257@live.warwick.ac.uk::99126805-00c8-4e43-9eb7-54b4a436915d" providerId="AD" clId="Web-{29FE442F-5E91-FE68-4F57-8D411B40B846}" dt="2023-07-07T14:33:07.012" v="11"/>
          <ac:spMkLst>
            <pc:docMk/>
            <pc:sldMk cId="2862780673" sldId="274"/>
            <ac:spMk id="8" creationId="{2B5DF595-D2DE-9A3E-DA15-A96572E62C95}"/>
          </ac:spMkLst>
        </pc:spChg>
        <pc:spChg chg="del">
          <ac:chgData name="Hind, Andy" userId="S::u1874257@live.warwick.ac.uk::99126805-00c8-4e43-9eb7-54b4a436915d" providerId="AD" clId="Web-{29FE442F-5E91-FE68-4F57-8D411B40B846}" dt="2023-07-07T14:33:04.778" v="10"/>
          <ac:spMkLst>
            <pc:docMk/>
            <pc:sldMk cId="2862780673" sldId="274"/>
            <ac:spMk id="9" creationId="{53CDC51E-CEEB-C6BE-8962-9D652262E920}"/>
          </ac:spMkLst>
        </pc:spChg>
      </pc:sldChg>
      <pc:sldChg chg="modSp">
        <pc:chgData name="Hind, Andy" userId="S::u1874257@live.warwick.ac.uk::99126805-00c8-4e43-9eb7-54b4a436915d" providerId="AD" clId="Web-{29FE442F-5E91-FE68-4F57-8D411B40B846}" dt="2023-07-07T14:32:57.309" v="9" actId="1076"/>
        <pc:sldMkLst>
          <pc:docMk/>
          <pc:sldMk cId="1340892786" sldId="276"/>
        </pc:sldMkLst>
        <pc:spChg chg="mod">
          <ac:chgData name="Hind, Andy" userId="S::u1874257@live.warwick.ac.uk::99126805-00c8-4e43-9eb7-54b4a436915d" providerId="AD" clId="Web-{29FE442F-5E91-FE68-4F57-8D411B40B846}" dt="2023-07-07T14:32:40.949" v="5" actId="1076"/>
          <ac:spMkLst>
            <pc:docMk/>
            <pc:sldMk cId="1340892786" sldId="276"/>
            <ac:spMk id="2" creationId="{EEFF7113-90E5-BE71-15B2-A47A375FD583}"/>
          </ac:spMkLst>
        </pc:spChg>
        <pc:spChg chg="mod">
          <ac:chgData name="Hind, Andy" userId="S::u1874257@live.warwick.ac.uk::99126805-00c8-4e43-9eb7-54b4a436915d" providerId="AD" clId="Web-{29FE442F-5E91-FE68-4F57-8D411B40B846}" dt="2023-07-07T14:32:51.683" v="6" actId="1076"/>
          <ac:spMkLst>
            <pc:docMk/>
            <pc:sldMk cId="1340892786" sldId="276"/>
            <ac:spMk id="6" creationId="{1836FC9C-3AEE-AAA1-4E78-BE853E40F7E5}"/>
          </ac:spMkLst>
        </pc:spChg>
        <pc:spChg chg="mod">
          <ac:chgData name="Hind, Andy" userId="S::u1874257@live.warwick.ac.uk::99126805-00c8-4e43-9eb7-54b4a436915d" providerId="AD" clId="Web-{29FE442F-5E91-FE68-4F57-8D411B40B846}" dt="2023-07-07T14:32:57.309" v="9" actId="1076"/>
          <ac:spMkLst>
            <pc:docMk/>
            <pc:sldMk cId="1340892786" sldId="276"/>
            <ac:spMk id="7" creationId="{5D4847BA-E2BE-9C60-0A3D-6769183F8D53}"/>
          </ac:spMkLst>
        </pc:spChg>
        <pc:spChg chg="mod">
          <ac:chgData name="Hind, Andy" userId="S::u1874257@live.warwick.ac.uk::99126805-00c8-4e43-9eb7-54b4a436915d" providerId="AD" clId="Web-{29FE442F-5E91-FE68-4F57-8D411B40B846}" dt="2023-07-07T14:32:51.699" v="7" actId="1076"/>
          <ac:spMkLst>
            <pc:docMk/>
            <pc:sldMk cId="1340892786" sldId="276"/>
            <ac:spMk id="8" creationId="{2B5DF595-D2DE-9A3E-DA15-A96572E62C95}"/>
          </ac:spMkLst>
        </pc:spChg>
        <pc:spChg chg="mod">
          <ac:chgData name="Hind, Andy" userId="S::u1874257@live.warwick.ac.uk::99126805-00c8-4e43-9eb7-54b4a436915d" providerId="AD" clId="Web-{29FE442F-5E91-FE68-4F57-8D411B40B846}" dt="2023-07-07T14:32:54.480" v="8" actId="1076"/>
          <ac:spMkLst>
            <pc:docMk/>
            <pc:sldMk cId="1340892786" sldId="276"/>
            <ac:spMk id="9" creationId="{53CDC51E-CEEB-C6BE-8962-9D652262E920}"/>
          </ac:spMkLst>
        </pc:spChg>
      </pc:sldChg>
      <pc:sldChg chg="del">
        <pc:chgData name="Hind, Andy" userId="S::u1874257@live.warwick.ac.uk::99126805-00c8-4e43-9eb7-54b4a436915d" providerId="AD" clId="Web-{29FE442F-5E91-FE68-4F57-8D411B40B846}" dt="2023-07-07T14:31:35.806" v="0"/>
        <pc:sldMkLst>
          <pc:docMk/>
          <pc:sldMk cId="2751427036" sldId="277"/>
        </pc:sldMkLst>
      </pc:sldChg>
    </pc:docChg>
  </pc:docChgLst>
  <pc:docChgLst>
    <pc:chgData name="Capener, Leigh" userId="S::edslat@live.warwick.ac.uk::f99607fb-138d-4358-9ef8-95216ae6ed08" providerId="AD" clId="Web-{610521B9-03DE-4B79-87FC-2B0FC936568E}"/>
    <pc:docChg chg="modSld">
      <pc:chgData name="Capener, Leigh" userId="S::edslat@live.warwick.ac.uk::f99607fb-138d-4358-9ef8-95216ae6ed08" providerId="AD" clId="Web-{610521B9-03DE-4B79-87FC-2B0FC936568E}" dt="2023-07-13T08:05:31.616" v="57" actId="14100"/>
      <pc:docMkLst>
        <pc:docMk/>
      </pc:docMkLst>
      <pc:sldChg chg="modSp">
        <pc:chgData name="Capener, Leigh" userId="S::edslat@live.warwick.ac.uk::f99607fb-138d-4358-9ef8-95216ae6ed08" providerId="AD" clId="Web-{610521B9-03DE-4B79-87FC-2B0FC936568E}" dt="2023-07-13T08:05:31.616" v="57" actId="14100"/>
        <pc:sldMkLst>
          <pc:docMk/>
          <pc:sldMk cId="1562468450" sldId="281"/>
        </pc:sldMkLst>
        <pc:spChg chg="mod">
          <ac:chgData name="Capener, Leigh" userId="S::edslat@live.warwick.ac.uk::f99607fb-138d-4358-9ef8-95216ae6ed08" providerId="AD" clId="Web-{610521B9-03DE-4B79-87FC-2B0FC936568E}" dt="2023-07-13T08:05:31.616" v="57" actId="14100"/>
          <ac:spMkLst>
            <pc:docMk/>
            <pc:sldMk cId="1562468450" sldId="281"/>
            <ac:spMk id="3" creationId="{3DECCA68-F4F8-8C05-B1AF-413C5E955947}"/>
          </ac:spMkLst>
        </pc:spChg>
      </pc:sldChg>
    </pc:docChg>
  </pc:docChgLst>
  <pc:docChgLst>
    <pc:chgData name="Capener, Leigh" userId="S::edslat@live.warwick.ac.uk::f99607fb-138d-4358-9ef8-95216ae6ed08" providerId="AD" clId="Web-{F9BA0222-E3EF-4041-9D0F-64B448DFEBB9}"/>
    <pc:docChg chg="addSld modSld">
      <pc:chgData name="Capener, Leigh" userId="S::edslat@live.warwick.ac.uk::f99607fb-138d-4358-9ef8-95216ae6ed08" providerId="AD" clId="Web-{F9BA0222-E3EF-4041-9D0F-64B448DFEBB9}" dt="2023-07-12T15:21:13.859" v="3" actId="14100"/>
      <pc:docMkLst>
        <pc:docMk/>
      </pc:docMkLst>
      <pc:sldChg chg="delSp modSp new">
        <pc:chgData name="Capener, Leigh" userId="S::edslat@live.warwick.ac.uk::f99607fb-138d-4358-9ef8-95216ae6ed08" providerId="AD" clId="Web-{F9BA0222-E3EF-4041-9D0F-64B448DFEBB9}" dt="2023-07-12T15:21:13.859" v="3" actId="14100"/>
        <pc:sldMkLst>
          <pc:docMk/>
          <pc:sldMk cId="3929583091" sldId="280"/>
        </pc:sldMkLst>
        <pc:spChg chg="del">
          <ac:chgData name="Capener, Leigh" userId="S::edslat@live.warwick.ac.uk::f99607fb-138d-4358-9ef8-95216ae6ed08" providerId="AD" clId="Web-{F9BA0222-E3EF-4041-9D0F-64B448DFEBB9}" dt="2023-07-12T15:21:04.734" v="1"/>
          <ac:spMkLst>
            <pc:docMk/>
            <pc:sldMk cId="3929583091" sldId="280"/>
            <ac:spMk id="2" creationId="{AFA8C203-7148-6C4A-A3F2-486CD61DCC73}"/>
          </ac:spMkLst>
        </pc:spChg>
        <pc:spChg chg="mod">
          <ac:chgData name="Capener, Leigh" userId="S::edslat@live.warwick.ac.uk::f99607fb-138d-4358-9ef8-95216ae6ed08" providerId="AD" clId="Web-{F9BA0222-E3EF-4041-9D0F-64B448DFEBB9}" dt="2023-07-12T15:21:13.859" v="3" actId="14100"/>
          <ac:spMkLst>
            <pc:docMk/>
            <pc:sldMk cId="3929583091" sldId="280"/>
            <ac:spMk id="3" creationId="{16E4A57E-4B22-DD6A-7B97-97C8F9A65D0C}"/>
          </ac:spMkLst>
        </pc:spChg>
      </pc:sldChg>
    </pc:docChg>
  </pc:docChgLst>
  <pc:docChgLst>
    <pc:chgData name="Hind, Andy" userId="S::u1874257@live.warwick.ac.uk::99126805-00c8-4e43-9eb7-54b4a436915d" providerId="AD" clId="Web-{B99E8B93-2E59-447E-8EB3-18E24ED92DA5}"/>
    <pc:docChg chg="modSld">
      <pc:chgData name="Hind, Andy" userId="S::u1874257@live.warwick.ac.uk::99126805-00c8-4e43-9eb7-54b4a436915d" providerId="AD" clId="Web-{B99E8B93-2E59-447E-8EB3-18E24ED92DA5}" dt="2023-07-13T09:32:09.618" v="43" actId="20577"/>
      <pc:docMkLst>
        <pc:docMk/>
      </pc:docMkLst>
      <pc:sldChg chg="modSp">
        <pc:chgData name="Hind, Andy" userId="S::u1874257@live.warwick.ac.uk::99126805-00c8-4e43-9eb7-54b4a436915d" providerId="AD" clId="Web-{B99E8B93-2E59-447E-8EB3-18E24ED92DA5}" dt="2023-07-13T09:31:04.335" v="21" actId="20577"/>
        <pc:sldMkLst>
          <pc:docMk/>
          <pc:sldMk cId="3929583091" sldId="280"/>
        </pc:sldMkLst>
        <pc:spChg chg="mod">
          <ac:chgData name="Hind, Andy" userId="S::u1874257@live.warwick.ac.uk::99126805-00c8-4e43-9eb7-54b4a436915d" providerId="AD" clId="Web-{B99E8B93-2E59-447E-8EB3-18E24ED92DA5}" dt="2023-07-13T09:31:04.335" v="21" actId="20577"/>
          <ac:spMkLst>
            <pc:docMk/>
            <pc:sldMk cId="3929583091" sldId="280"/>
            <ac:spMk id="3" creationId="{16E4A57E-4B22-DD6A-7B97-97C8F9A65D0C}"/>
          </ac:spMkLst>
        </pc:spChg>
      </pc:sldChg>
      <pc:sldChg chg="modSp">
        <pc:chgData name="Hind, Andy" userId="S::u1874257@live.warwick.ac.uk::99126805-00c8-4e43-9eb7-54b4a436915d" providerId="AD" clId="Web-{B99E8B93-2E59-447E-8EB3-18E24ED92DA5}" dt="2023-07-13T09:32:09.618" v="43" actId="20577"/>
        <pc:sldMkLst>
          <pc:docMk/>
          <pc:sldMk cId="1562468450" sldId="281"/>
        </pc:sldMkLst>
        <pc:spChg chg="mod">
          <ac:chgData name="Hind, Andy" userId="S::u1874257@live.warwick.ac.uk::99126805-00c8-4e43-9eb7-54b4a436915d" providerId="AD" clId="Web-{B99E8B93-2E59-447E-8EB3-18E24ED92DA5}" dt="2023-07-13T09:32:09.618" v="43" actId="20577"/>
          <ac:spMkLst>
            <pc:docMk/>
            <pc:sldMk cId="1562468450" sldId="281"/>
            <ac:spMk id="3" creationId="{3DECCA68-F4F8-8C05-B1AF-413C5E955947}"/>
          </ac:spMkLst>
        </pc:spChg>
      </pc:sldChg>
    </pc:docChg>
  </pc:docChgLst>
  <pc:docChgLst>
    <pc:chgData name="Capener, Leigh" userId="S::edslat@live.warwick.ac.uk::f99607fb-138d-4358-9ef8-95216ae6ed08" providerId="AD" clId="Web-{20E81BBB-3698-4692-AEC8-135ABF85BDB1}"/>
    <pc:docChg chg="addSld modSld">
      <pc:chgData name="Capener, Leigh" userId="S::edslat@live.warwick.ac.uk::f99607fb-138d-4358-9ef8-95216ae6ed08" providerId="AD" clId="Web-{20E81BBB-3698-4692-AEC8-135ABF85BDB1}" dt="2023-07-12T15:36:53.234" v="242" actId="20577"/>
      <pc:docMkLst>
        <pc:docMk/>
      </pc:docMkLst>
      <pc:sldChg chg="modSp">
        <pc:chgData name="Capener, Leigh" userId="S::edslat@live.warwick.ac.uk::f99607fb-138d-4358-9ef8-95216ae6ed08" providerId="AD" clId="Web-{20E81BBB-3698-4692-AEC8-135ABF85BDB1}" dt="2023-07-12T15:36:53.234" v="242" actId="20577"/>
        <pc:sldMkLst>
          <pc:docMk/>
          <pc:sldMk cId="3929583091" sldId="280"/>
        </pc:sldMkLst>
        <pc:spChg chg="mod">
          <ac:chgData name="Capener, Leigh" userId="S::edslat@live.warwick.ac.uk::f99607fb-138d-4358-9ef8-95216ae6ed08" providerId="AD" clId="Web-{20E81BBB-3698-4692-AEC8-135ABF85BDB1}" dt="2023-07-12T15:36:53.234" v="242" actId="20577"/>
          <ac:spMkLst>
            <pc:docMk/>
            <pc:sldMk cId="3929583091" sldId="280"/>
            <ac:spMk id="3" creationId="{16E4A57E-4B22-DD6A-7B97-97C8F9A65D0C}"/>
          </ac:spMkLst>
        </pc:spChg>
      </pc:sldChg>
      <pc:sldChg chg="delSp modSp new">
        <pc:chgData name="Capener, Leigh" userId="S::edslat@live.warwick.ac.uk::f99607fb-138d-4358-9ef8-95216ae6ed08" providerId="AD" clId="Web-{20E81BBB-3698-4692-AEC8-135ABF85BDB1}" dt="2023-07-12T15:35:57.764" v="238" actId="14100"/>
        <pc:sldMkLst>
          <pc:docMk/>
          <pc:sldMk cId="1562468450" sldId="281"/>
        </pc:sldMkLst>
        <pc:spChg chg="del">
          <ac:chgData name="Capener, Leigh" userId="S::edslat@live.warwick.ac.uk::f99607fb-138d-4358-9ef8-95216ae6ed08" providerId="AD" clId="Web-{20E81BBB-3698-4692-AEC8-135ABF85BDB1}" dt="2023-07-12T15:26:39.828" v="83"/>
          <ac:spMkLst>
            <pc:docMk/>
            <pc:sldMk cId="1562468450" sldId="281"/>
            <ac:spMk id="2" creationId="{20E9F764-13A3-31B2-AB2A-CD9064D04280}"/>
          </ac:spMkLst>
        </pc:spChg>
        <pc:spChg chg="mod">
          <ac:chgData name="Capener, Leigh" userId="S::edslat@live.warwick.ac.uk::f99607fb-138d-4358-9ef8-95216ae6ed08" providerId="AD" clId="Web-{20E81BBB-3698-4692-AEC8-135ABF85BDB1}" dt="2023-07-12T15:35:57.764" v="238" actId="14100"/>
          <ac:spMkLst>
            <pc:docMk/>
            <pc:sldMk cId="1562468450" sldId="281"/>
            <ac:spMk id="3" creationId="{3DECCA68-F4F8-8C05-B1AF-413C5E955947}"/>
          </ac:spMkLst>
        </pc:spChg>
      </pc:sldChg>
    </pc:docChg>
  </pc:docChgLst>
  <pc:docChgLst>
    <pc:chgData name="Dobb, Jo" userId="S::edsmbc@live.warwick.ac.uk::99b3193e-0c67-475d-bbd0-15bd70d8a18b" providerId="AD" clId="Web-{828690F8-97CF-F548-802A-DCEC8D27E0BF}"/>
    <pc:docChg chg="addSld modSld sldOrd">
      <pc:chgData name="Dobb, Jo" userId="S::edsmbc@live.warwick.ac.uk::99b3193e-0c67-475d-bbd0-15bd70d8a18b" providerId="AD" clId="Web-{828690F8-97CF-F548-802A-DCEC8D27E0BF}" dt="2023-07-07T14:24:57.485" v="467" actId="1076"/>
      <pc:docMkLst>
        <pc:docMk/>
      </pc:docMkLst>
      <pc:sldChg chg="modSp">
        <pc:chgData name="Dobb, Jo" userId="S::edsmbc@live.warwick.ac.uk::99b3193e-0c67-475d-bbd0-15bd70d8a18b" providerId="AD" clId="Web-{828690F8-97CF-F548-802A-DCEC8D27E0BF}" dt="2023-07-07T14:19:53.027" v="381" actId="20577"/>
        <pc:sldMkLst>
          <pc:docMk/>
          <pc:sldMk cId="3993107136" sldId="270"/>
        </pc:sldMkLst>
        <pc:spChg chg="mod">
          <ac:chgData name="Dobb, Jo" userId="S::edsmbc@live.warwick.ac.uk::99b3193e-0c67-475d-bbd0-15bd70d8a18b" providerId="AD" clId="Web-{828690F8-97CF-F548-802A-DCEC8D27E0BF}" dt="2023-07-07T14:17:35.439" v="360" actId="20577"/>
          <ac:spMkLst>
            <pc:docMk/>
            <pc:sldMk cId="3993107136" sldId="270"/>
            <ac:spMk id="2" creationId="{00000000-0000-0000-0000-000000000000}"/>
          </ac:spMkLst>
        </pc:spChg>
        <pc:spChg chg="mod">
          <ac:chgData name="Dobb, Jo" userId="S::edsmbc@live.warwick.ac.uk::99b3193e-0c67-475d-bbd0-15bd70d8a18b" providerId="AD" clId="Web-{828690F8-97CF-F548-802A-DCEC8D27E0BF}" dt="2023-07-07T14:19:53.027" v="381" actId="20577"/>
          <ac:spMkLst>
            <pc:docMk/>
            <pc:sldMk cId="3993107136" sldId="270"/>
            <ac:spMk id="3" creationId="{00000000-0000-0000-0000-000000000000}"/>
          </ac:spMkLst>
        </pc:spChg>
      </pc:sldChg>
      <pc:sldChg chg="modSp">
        <pc:chgData name="Dobb, Jo" userId="S::edsmbc@live.warwick.ac.uk::99b3193e-0c67-475d-bbd0-15bd70d8a18b" providerId="AD" clId="Web-{828690F8-97CF-F548-802A-DCEC8D27E0BF}" dt="2023-07-07T14:20:01.387" v="384" actId="20577"/>
        <pc:sldMkLst>
          <pc:docMk/>
          <pc:sldMk cId="2625355342" sldId="273"/>
        </pc:sldMkLst>
        <pc:spChg chg="mod">
          <ac:chgData name="Dobb, Jo" userId="S::edsmbc@live.warwick.ac.uk::99b3193e-0c67-475d-bbd0-15bd70d8a18b" providerId="AD" clId="Web-{828690F8-97CF-F548-802A-DCEC8D27E0BF}" dt="2023-07-07T14:19:58.496" v="382" actId="20577"/>
          <ac:spMkLst>
            <pc:docMk/>
            <pc:sldMk cId="2625355342" sldId="273"/>
            <ac:spMk id="2" creationId="{00000000-0000-0000-0000-000000000000}"/>
          </ac:spMkLst>
        </pc:spChg>
        <pc:spChg chg="mod">
          <ac:chgData name="Dobb, Jo" userId="S::edsmbc@live.warwick.ac.uk::99b3193e-0c67-475d-bbd0-15bd70d8a18b" providerId="AD" clId="Web-{828690F8-97CF-F548-802A-DCEC8D27E0BF}" dt="2023-07-07T14:20:01.387" v="384" actId="20577"/>
          <ac:spMkLst>
            <pc:docMk/>
            <pc:sldMk cId="2625355342" sldId="273"/>
            <ac:spMk id="3" creationId="{00000000-0000-0000-0000-000000000000}"/>
          </ac:spMkLst>
        </pc:spChg>
      </pc:sldChg>
      <pc:sldChg chg="modSp">
        <pc:chgData name="Dobb, Jo" userId="S::edsmbc@live.warwick.ac.uk::99b3193e-0c67-475d-bbd0-15bd70d8a18b" providerId="AD" clId="Web-{828690F8-97CF-F548-802A-DCEC8D27E0BF}" dt="2023-07-07T14:20:30.217" v="393" actId="14100"/>
        <pc:sldMkLst>
          <pc:docMk/>
          <pc:sldMk cId="2862780673" sldId="274"/>
        </pc:sldMkLst>
        <pc:spChg chg="mod">
          <ac:chgData name="Dobb, Jo" userId="S::edsmbc@live.warwick.ac.uk::99b3193e-0c67-475d-bbd0-15bd70d8a18b" providerId="AD" clId="Web-{828690F8-97CF-F548-802A-DCEC8D27E0BF}" dt="2023-07-07T14:20:05.215" v="385" actId="20577"/>
          <ac:spMkLst>
            <pc:docMk/>
            <pc:sldMk cId="2862780673" sldId="274"/>
            <ac:spMk id="6" creationId="{1836FC9C-3AEE-AAA1-4E78-BE853E40F7E5}"/>
          </ac:spMkLst>
        </pc:spChg>
        <pc:spChg chg="mod">
          <ac:chgData name="Dobb, Jo" userId="S::edsmbc@live.warwick.ac.uk::99b3193e-0c67-475d-bbd0-15bd70d8a18b" providerId="AD" clId="Web-{828690F8-97CF-F548-802A-DCEC8D27E0BF}" dt="2023-07-07T14:20:20.591" v="389"/>
          <ac:spMkLst>
            <pc:docMk/>
            <pc:sldMk cId="2862780673" sldId="274"/>
            <ac:spMk id="7" creationId="{5D4847BA-E2BE-9C60-0A3D-6769183F8D53}"/>
          </ac:spMkLst>
        </pc:spChg>
        <pc:spChg chg="mod">
          <ac:chgData name="Dobb, Jo" userId="S::edsmbc@live.warwick.ac.uk::99b3193e-0c67-475d-bbd0-15bd70d8a18b" providerId="AD" clId="Web-{828690F8-97CF-F548-802A-DCEC8D27E0BF}" dt="2023-07-07T14:20:09.137" v="386" actId="20577"/>
          <ac:spMkLst>
            <pc:docMk/>
            <pc:sldMk cId="2862780673" sldId="274"/>
            <ac:spMk id="8" creationId="{2B5DF595-D2DE-9A3E-DA15-A96572E62C95}"/>
          </ac:spMkLst>
        </pc:spChg>
        <pc:spChg chg="mod">
          <ac:chgData name="Dobb, Jo" userId="S::edsmbc@live.warwick.ac.uk::99b3193e-0c67-475d-bbd0-15bd70d8a18b" providerId="AD" clId="Web-{828690F8-97CF-F548-802A-DCEC8D27E0BF}" dt="2023-07-07T14:20:30.217" v="393" actId="14100"/>
          <ac:spMkLst>
            <pc:docMk/>
            <pc:sldMk cId="2862780673" sldId="274"/>
            <ac:spMk id="9" creationId="{53CDC51E-CEEB-C6BE-8962-9D652262E920}"/>
          </ac:spMkLst>
        </pc:spChg>
      </pc:sldChg>
      <pc:sldChg chg="addSp delSp modSp">
        <pc:chgData name="Dobb, Jo" userId="S::edsmbc@live.warwick.ac.uk::99b3193e-0c67-475d-bbd0-15bd70d8a18b" providerId="AD" clId="Web-{828690F8-97CF-F548-802A-DCEC8D27E0BF}" dt="2023-07-07T14:24:57.485" v="467" actId="1076"/>
        <pc:sldMkLst>
          <pc:docMk/>
          <pc:sldMk cId="2249614354" sldId="275"/>
        </pc:sldMkLst>
        <pc:spChg chg="add del mod">
          <ac:chgData name="Dobb, Jo" userId="S::edsmbc@live.warwick.ac.uk::99b3193e-0c67-475d-bbd0-15bd70d8a18b" providerId="AD" clId="Web-{828690F8-97CF-F548-802A-DCEC8D27E0BF}" dt="2023-07-07T14:19:24.525" v="379"/>
          <ac:spMkLst>
            <pc:docMk/>
            <pc:sldMk cId="2249614354" sldId="275"/>
            <ac:spMk id="3" creationId="{31B8275A-0275-F79A-E47F-E0364ADB2533}"/>
          </ac:spMkLst>
        </pc:spChg>
        <pc:spChg chg="add del mod">
          <ac:chgData name="Dobb, Jo" userId="S::edsmbc@live.warwick.ac.uk::99b3193e-0c67-475d-bbd0-15bd70d8a18b" providerId="AD" clId="Web-{828690F8-97CF-F548-802A-DCEC8D27E0BF}" dt="2023-07-07T14:19:21.603" v="378"/>
          <ac:spMkLst>
            <pc:docMk/>
            <pc:sldMk cId="2249614354" sldId="275"/>
            <ac:spMk id="5" creationId="{14F77DB4-AF79-B529-0483-59942E60EFF0}"/>
          </ac:spMkLst>
        </pc:spChg>
        <pc:spChg chg="mod">
          <ac:chgData name="Dobb, Jo" userId="S::edsmbc@live.warwick.ac.uk::99b3193e-0c67-475d-bbd0-15bd70d8a18b" providerId="AD" clId="Web-{828690F8-97CF-F548-802A-DCEC8D27E0BF}" dt="2023-07-07T14:24:48.219" v="464" actId="14100"/>
          <ac:spMkLst>
            <pc:docMk/>
            <pc:sldMk cId="2249614354" sldId="275"/>
            <ac:spMk id="7" creationId="{5D4847BA-E2BE-9C60-0A3D-6769183F8D53}"/>
          </ac:spMkLst>
        </pc:spChg>
        <pc:spChg chg="add del">
          <ac:chgData name="Dobb, Jo" userId="S::edsmbc@live.warwick.ac.uk::99b3193e-0c67-475d-bbd0-15bd70d8a18b" providerId="AD" clId="Web-{828690F8-97CF-F548-802A-DCEC8D27E0BF}" dt="2023-07-07T14:20:50.125" v="396"/>
          <ac:spMkLst>
            <pc:docMk/>
            <pc:sldMk cId="2249614354" sldId="275"/>
            <ac:spMk id="8" creationId="{2B5DF595-D2DE-9A3E-DA15-A96572E62C95}"/>
          </ac:spMkLst>
        </pc:spChg>
        <pc:spChg chg="add del mod">
          <ac:chgData name="Dobb, Jo" userId="S::edsmbc@live.warwick.ac.uk::99b3193e-0c67-475d-bbd0-15bd70d8a18b" providerId="AD" clId="Web-{828690F8-97CF-F548-802A-DCEC8D27E0BF}" dt="2023-07-07T14:20:48.390" v="395"/>
          <ac:spMkLst>
            <pc:docMk/>
            <pc:sldMk cId="2249614354" sldId="275"/>
            <ac:spMk id="9" creationId="{53CDC51E-CEEB-C6BE-8962-9D652262E920}"/>
          </ac:spMkLst>
        </pc:spChg>
        <pc:spChg chg="add del mod">
          <ac:chgData name="Dobb, Jo" userId="S::edsmbc@live.warwick.ac.uk::99b3193e-0c67-475d-bbd0-15bd70d8a18b" providerId="AD" clId="Web-{828690F8-97CF-F548-802A-DCEC8D27E0BF}" dt="2023-07-07T14:20:55.531" v="398"/>
          <ac:spMkLst>
            <pc:docMk/>
            <pc:sldMk cId="2249614354" sldId="275"/>
            <ac:spMk id="11" creationId="{1BEEF3DE-E7B3-73A3-E197-874A2C75F405}"/>
          </ac:spMkLst>
        </pc:spChg>
        <pc:spChg chg="add del mod">
          <ac:chgData name="Dobb, Jo" userId="S::edsmbc@live.warwick.ac.uk::99b3193e-0c67-475d-bbd0-15bd70d8a18b" providerId="AD" clId="Web-{828690F8-97CF-F548-802A-DCEC8D27E0BF}" dt="2023-07-07T14:20:52.968" v="397"/>
          <ac:spMkLst>
            <pc:docMk/>
            <pc:sldMk cId="2249614354" sldId="275"/>
            <ac:spMk id="13" creationId="{8985F9CB-F74B-B199-8D42-E51B9264B3DE}"/>
          </ac:spMkLst>
        </pc:spChg>
        <pc:picChg chg="add mod">
          <ac:chgData name="Dobb, Jo" userId="S::edsmbc@live.warwick.ac.uk::99b3193e-0c67-475d-bbd0-15bd70d8a18b" providerId="AD" clId="Web-{828690F8-97CF-F548-802A-DCEC8D27E0BF}" dt="2023-07-07T14:24:57.485" v="467" actId="1076"/>
          <ac:picMkLst>
            <pc:docMk/>
            <pc:sldMk cId="2249614354" sldId="275"/>
            <ac:picMk id="14" creationId="{E73CD3F2-A8DE-25CE-1A6C-4BB3E1518210}"/>
          </ac:picMkLst>
        </pc:picChg>
      </pc:sldChg>
      <pc:sldChg chg="addSp modSp add ord replId">
        <pc:chgData name="Dobb, Jo" userId="S::edsmbc@live.warwick.ac.uk::99b3193e-0c67-475d-bbd0-15bd70d8a18b" providerId="AD" clId="Web-{828690F8-97CF-F548-802A-DCEC8D27E0BF}" dt="2023-07-07T14:24:18.514" v="452" actId="20577"/>
        <pc:sldMkLst>
          <pc:docMk/>
          <pc:sldMk cId="1340892786" sldId="276"/>
        </pc:sldMkLst>
        <pc:spChg chg="add mod">
          <ac:chgData name="Dobb, Jo" userId="S::edsmbc@live.warwick.ac.uk::99b3193e-0c67-475d-bbd0-15bd70d8a18b" providerId="AD" clId="Web-{828690F8-97CF-F548-802A-DCEC8D27E0BF}" dt="2023-07-07T14:16:23.778" v="347" actId="20577"/>
          <ac:spMkLst>
            <pc:docMk/>
            <pc:sldMk cId="1340892786" sldId="276"/>
            <ac:spMk id="2" creationId="{EEFF7113-90E5-BE71-15B2-A47A375FD583}"/>
          </ac:spMkLst>
        </pc:spChg>
        <pc:spChg chg="mod">
          <ac:chgData name="Dobb, Jo" userId="S::edsmbc@live.warwick.ac.uk::99b3193e-0c67-475d-bbd0-15bd70d8a18b" providerId="AD" clId="Web-{828690F8-97CF-F548-802A-DCEC8D27E0BF}" dt="2023-07-07T14:15:04.976" v="328" actId="1076"/>
          <ac:spMkLst>
            <pc:docMk/>
            <pc:sldMk cId="1340892786" sldId="276"/>
            <ac:spMk id="6" creationId="{1836FC9C-3AEE-AAA1-4E78-BE853E40F7E5}"/>
          </ac:spMkLst>
        </pc:spChg>
        <pc:spChg chg="mod">
          <ac:chgData name="Dobb, Jo" userId="S::edsmbc@live.warwick.ac.uk::99b3193e-0c67-475d-bbd0-15bd70d8a18b" providerId="AD" clId="Web-{828690F8-97CF-F548-802A-DCEC8D27E0BF}" dt="2023-07-07T14:24:18.514" v="452" actId="20577"/>
          <ac:spMkLst>
            <pc:docMk/>
            <pc:sldMk cId="1340892786" sldId="276"/>
            <ac:spMk id="7" creationId="{5D4847BA-E2BE-9C60-0A3D-6769183F8D53}"/>
          </ac:spMkLst>
        </pc:spChg>
        <pc:spChg chg="mod">
          <ac:chgData name="Dobb, Jo" userId="S::edsmbc@live.warwick.ac.uk::99b3193e-0c67-475d-bbd0-15bd70d8a18b" providerId="AD" clId="Web-{828690F8-97CF-F548-802A-DCEC8D27E0BF}" dt="2023-07-07T14:15:01.538" v="327" actId="1076"/>
          <ac:spMkLst>
            <pc:docMk/>
            <pc:sldMk cId="1340892786" sldId="276"/>
            <ac:spMk id="8" creationId="{2B5DF595-D2DE-9A3E-DA15-A96572E62C95}"/>
          </ac:spMkLst>
        </pc:spChg>
        <pc:spChg chg="mod">
          <ac:chgData name="Dobb, Jo" userId="S::edsmbc@live.warwick.ac.uk::99b3193e-0c67-475d-bbd0-15bd70d8a18b" providerId="AD" clId="Web-{828690F8-97CF-F548-802A-DCEC8D27E0BF}" dt="2023-07-07T14:17:24.142" v="357" actId="1076"/>
          <ac:spMkLst>
            <pc:docMk/>
            <pc:sldMk cId="1340892786" sldId="276"/>
            <ac:spMk id="9" creationId="{53CDC51E-CEEB-C6BE-8962-9D652262E920}"/>
          </ac:spMkLst>
        </pc:spChg>
      </pc:sldChg>
      <pc:sldChg chg="add replId">
        <pc:chgData name="Dobb, Jo" userId="S::edsmbc@live.warwick.ac.uk::99b3193e-0c67-475d-bbd0-15bd70d8a18b" providerId="AD" clId="Web-{828690F8-97CF-F548-802A-DCEC8D27E0BF}" dt="2023-07-07T14:20:44.577" v="394"/>
        <pc:sldMkLst>
          <pc:docMk/>
          <pc:sldMk cId="2751427036" sldId="277"/>
        </pc:sldMkLst>
      </pc:sldChg>
    </pc:docChg>
  </pc:docChgLst>
  <pc:docChgLst>
    <pc:chgData name="Hind, Andy" userId="S::u1874257@live.warwick.ac.uk::99126805-00c8-4e43-9eb7-54b4a436915d" providerId="AD" clId="Web-{F8BDA08B-FE31-4182-860D-D7F97E758133}"/>
    <pc:docChg chg="modSld">
      <pc:chgData name="Hind, Andy" userId="S::u1874257@live.warwick.ac.uk::99126805-00c8-4e43-9eb7-54b4a436915d" providerId="AD" clId="Web-{F8BDA08B-FE31-4182-860D-D7F97E758133}" dt="2023-07-13T09:34:28.130" v="30" actId="20577"/>
      <pc:docMkLst>
        <pc:docMk/>
      </pc:docMkLst>
      <pc:sldChg chg="modSp">
        <pc:chgData name="Hind, Andy" userId="S::u1874257@live.warwick.ac.uk::99126805-00c8-4e43-9eb7-54b4a436915d" providerId="AD" clId="Web-{F8BDA08B-FE31-4182-860D-D7F97E758133}" dt="2023-07-13T09:34:28.130" v="30" actId="20577"/>
        <pc:sldMkLst>
          <pc:docMk/>
          <pc:sldMk cId="1562468450" sldId="281"/>
        </pc:sldMkLst>
        <pc:spChg chg="mod">
          <ac:chgData name="Hind, Andy" userId="S::u1874257@live.warwick.ac.uk::99126805-00c8-4e43-9eb7-54b4a436915d" providerId="AD" clId="Web-{F8BDA08B-FE31-4182-860D-D7F97E758133}" dt="2023-07-13T09:34:28.130" v="30" actId="20577"/>
          <ac:spMkLst>
            <pc:docMk/>
            <pc:sldMk cId="1562468450" sldId="281"/>
            <ac:spMk id="3" creationId="{3DECCA68-F4F8-8C05-B1AF-413C5E955947}"/>
          </ac:spMkLst>
        </pc:spChg>
      </pc:sldChg>
    </pc:docChg>
  </pc:docChgLst>
  <pc:docChgLst>
    <pc:chgData name="Dobb, Jo" userId="S::edsmbc@live.warwick.ac.uk::99b3193e-0c67-475d-bbd0-15bd70d8a18b" providerId="AD" clId="Web-{C9D41B8C-04AC-DEE2-65E8-07641253E3E7}"/>
    <pc:docChg chg="modSld">
      <pc:chgData name="Dobb, Jo" userId="S::edsmbc@live.warwick.ac.uk::99b3193e-0c67-475d-bbd0-15bd70d8a18b" providerId="AD" clId="Web-{C9D41B8C-04AC-DEE2-65E8-07641253E3E7}" dt="2023-07-07T14:33:13.782" v="1" actId="14100"/>
      <pc:docMkLst>
        <pc:docMk/>
      </pc:docMkLst>
      <pc:sldChg chg="modSp">
        <pc:chgData name="Dobb, Jo" userId="S::edsmbc@live.warwick.ac.uk::99b3193e-0c67-475d-bbd0-15bd70d8a18b" providerId="AD" clId="Web-{C9D41B8C-04AC-DEE2-65E8-07641253E3E7}" dt="2023-07-07T14:33:13.782" v="1" actId="14100"/>
        <pc:sldMkLst>
          <pc:docMk/>
          <pc:sldMk cId="1340892786" sldId="276"/>
        </pc:sldMkLst>
        <pc:spChg chg="mod">
          <ac:chgData name="Dobb, Jo" userId="S::edsmbc@live.warwick.ac.uk::99b3193e-0c67-475d-bbd0-15bd70d8a18b" providerId="AD" clId="Web-{C9D41B8C-04AC-DEE2-65E8-07641253E3E7}" dt="2023-07-07T14:33:13.782" v="1" actId="14100"/>
          <ac:spMkLst>
            <pc:docMk/>
            <pc:sldMk cId="1340892786" sldId="276"/>
            <ac:spMk id="7" creationId="{5D4847BA-E2BE-9C60-0A3D-6769183F8D53}"/>
          </ac:spMkLst>
        </pc:spChg>
        <pc:spChg chg="mod">
          <ac:chgData name="Dobb, Jo" userId="S::edsmbc@live.warwick.ac.uk::99b3193e-0c67-475d-bbd0-15bd70d8a18b" providerId="AD" clId="Web-{C9D41B8C-04AC-DEE2-65E8-07641253E3E7}" dt="2023-07-07T14:33:10.172" v="0" actId="14100"/>
          <ac:spMkLst>
            <pc:docMk/>
            <pc:sldMk cId="1340892786" sldId="276"/>
            <ac:spMk id="9" creationId="{53CDC51E-CEEB-C6BE-8962-9D652262E920}"/>
          </ac:spMkLst>
        </pc:spChg>
      </pc:sldChg>
    </pc:docChg>
  </pc:docChgLst>
  <pc:docChgLst>
    <pc:chgData name="Hind, Andy" userId="S::u1874257@live.warwick.ac.uk::99126805-00c8-4e43-9eb7-54b4a436915d" providerId="AD" clId="Web-{7FD07C32-A552-73FB-5A12-7A673EC02BBB}"/>
    <pc:docChg chg="modSld">
      <pc:chgData name="Hind, Andy" userId="S::u1874257@live.warwick.ac.uk::99126805-00c8-4e43-9eb7-54b4a436915d" providerId="AD" clId="Web-{7FD07C32-A552-73FB-5A12-7A673EC02BBB}" dt="2023-07-07T13:26:28.215" v="77" actId="20577"/>
      <pc:docMkLst>
        <pc:docMk/>
      </pc:docMkLst>
      <pc:sldChg chg="modSp">
        <pc:chgData name="Hind, Andy" userId="S::u1874257@live.warwick.ac.uk::99126805-00c8-4e43-9eb7-54b4a436915d" providerId="AD" clId="Web-{7FD07C32-A552-73FB-5A12-7A673EC02BBB}" dt="2023-07-07T13:26:23.121" v="73" actId="20577"/>
        <pc:sldMkLst>
          <pc:docMk/>
          <pc:sldMk cId="2862780673" sldId="274"/>
        </pc:sldMkLst>
        <pc:spChg chg="mod">
          <ac:chgData name="Hind, Andy" userId="S::u1874257@live.warwick.ac.uk::99126805-00c8-4e43-9eb7-54b4a436915d" providerId="AD" clId="Web-{7FD07C32-A552-73FB-5A12-7A673EC02BBB}" dt="2023-07-07T13:24:47.211" v="26" actId="1076"/>
          <ac:spMkLst>
            <pc:docMk/>
            <pc:sldMk cId="2862780673" sldId="274"/>
            <ac:spMk id="6" creationId="{1836FC9C-3AEE-AAA1-4E78-BE853E40F7E5}"/>
          </ac:spMkLst>
        </pc:spChg>
        <pc:spChg chg="mod">
          <ac:chgData name="Hind, Andy" userId="S::u1874257@live.warwick.ac.uk::99126805-00c8-4e43-9eb7-54b4a436915d" providerId="AD" clId="Web-{7FD07C32-A552-73FB-5A12-7A673EC02BBB}" dt="2023-07-07T13:25:07.821" v="29" actId="1076"/>
          <ac:spMkLst>
            <pc:docMk/>
            <pc:sldMk cId="2862780673" sldId="274"/>
            <ac:spMk id="7" creationId="{5D4847BA-E2BE-9C60-0A3D-6769183F8D53}"/>
          </ac:spMkLst>
        </pc:spChg>
        <pc:spChg chg="mod">
          <ac:chgData name="Hind, Andy" userId="S::u1874257@live.warwick.ac.uk::99126805-00c8-4e43-9eb7-54b4a436915d" providerId="AD" clId="Web-{7FD07C32-A552-73FB-5A12-7A673EC02BBB}" dt="2023-07-07T13:24:47.211" v="27" actId="1076"/>
          <ac:spMkLst>
            <pc:docMk/>
            <pc:sldMk cId="2862780673" sldId="274"/>
            <ac:spMk id="8" creationId="{2B5DF595-D2DE-9A3E-DA15-A96572E62C95}"/>
          </ac:spMkLst>
        </pc:spChg>
        <pc:spChg chg="mod">
          <ac:chgData name="Hind, Andy" userId="S::u1874257@live.warwick.ac.uk::99126805-00c8-4e43-9eb7-54b4a436915d" providerId="AD" clId="Web-{7FD07C32-A552-73FB-5A12-7A673EC02BBB}" dt="2023-07-07T13:26:23.121" v="73" actId="20577"/>
          <ac:spMkLst>
            <pc:docMk/>
            <pc:sldMk cId="2862780673" sldId="274"/>
            <ac:spMk id="9" creationId="{53CDC51E-CEEB-C6BE-8962-9D652262E920}"/>
          </ac:spMkLst>
        </pc:spChg>
      </pc:sldChg>
      <pc:sldChg chg="modSp">
        <pc:chgData name="Hind, Andy" userId="S::u1874257@live.warwick.ac.uk::99126805-00c8-4e43-9eb7-54b4a436915d" providerId="AD" clId="Web-{7FD07C32-A552-73FB-5A12-7A673EC02BBB}" dt="2023-07-07T13:26:28.215" v="77" actId="20577"/>
        <pc:sldMkLst>
          <pc:docMk/>
          <pc:sldMk cId="2249614354" sldId="275"/>
        </pc:sldMkLst>
        <pc:spChg chg="mod">
          <ac:chgData name="Hind, Andy" userId="S::u1874257@live.warwick.ac.uk::99126805-00c8-4e43-9eb7-54b4a436915d" providerId="AD" clId="Web-{7FD07C32-A552-73FB-5A12-7A673EC02BBB}" dt="2023-07-07T13:26:28.215" v="77" actId="20577"/>
          <ac:spMkLst>
            <pc:docMk/>
            <pc:sldMk cId="2249614354" sldId="275"/>
            <ac:spMk id="9" creationId="{53CDC51E-CEEB-C6BE-8962-9D652262E92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52000" cy="480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471850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479962"/>
            <a:ext cx="6400800" cy="540060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52000" cy="267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319722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376476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000" cy="134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8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000" cy="134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5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785"/>
          <a:stretch/>
        </p:blipFill>
        <p:spPr bwMode="auto">
          <a:xfrm>
            <a:off x="0" y="4524763"/>
            <a:ext cx="9144000" cy="83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000" cy="134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3435846"/>
            <a:ext cx="7056784" cy="972108"/>
          </a:xfrm>
        </p:spPr>
        <p:txBody>
          <a:bodyPr/>
          <a:lstStyle/>
          <a:p>
            <a:r>
              <a:rPr lang="en-GB" altLang="en-US"/>
              <a:t>Centre for Teacher Education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4407955"/>
            <a:ext cx="6400800" cy="995474"/>
          </a:xfrm>
        </p:spPr>
        <p:txBody>
          <a:bodyPr/>
          <a:lstStyle/>
          <a:p>
            <a:r>
              <a:rPr lang="en-GB" altLang="en-US" err="1">
                <a:latin typeface="Calibri" panose="020F0502020204030204" pitchFamily="34" charset="0"/>
                <a:cs typeface="Calibri" panose="020F0502020204030204" pitchFamily="34" charset="0"/>
              </a:rPr>
              <a:t>WaSP</a:t>
            </a:r>
            <a:r>
              <a:rPr lang="en-GB" altLang="en-US">
                <a:latin typeface="Calibri" panose="020F0502020204030204" pitchFamily="34" charset="0"/>
                <a:cs typeface="Calibri" panose="020F0502020204030204" pitchFamily="34" charset="0"/>
              </a:rPr>
              <a:t> Thursday 13 July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836FC9C-3AEE-AAA1-4E78-BE853E40F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396" y="139874"/>
            <a:ext cx="4040188" cy="479822"/>
          </a:xfrm>
        </p:spPr>
        <p:txBody>
          <a:bodyPr/>
          <a:lstStyle/>
          <a:p>
            <a:r>
              <a:rPr lang="en-GB">
                <a:cs typeface="Calibri"/>
              </a:rPr>
              <a:t>2023/24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D4847BA-E2BE-9C60-0A3D-6769183F8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4396" y="748020"/>
            <a:ext cx="4321276" cy="364745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Revised calendar and combined timetable to enable Core and SD to follow the same programme</a:t>
            </a:r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Themed alliance days (one per term): </a:t>
            </a: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Preparation for learning/planning; Wider Curriculum; </a:t>
            </a:r>
          </a:p>
          <a:p>
            <a:pPr marL="0" indent="0">
              <a:buNone/>
            </a:pP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AoL</a:t>
            </a: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Pilot </a:t>
            </a: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ITaP</a:t>
            </a: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 in Behaviour management</a:t>
            </a: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Pilot aspects of </a:t>
            </a: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ITap</a:t>
            </a: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 in Planning and SSP/Early Reading</a:t>
            </a: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Minor updates to PPUs(formerly FLOs) and the CRD</a:t>
            </a: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M-level assignments – change of order</a:t>
            </a: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</p:txBody>
      </p:sp>
      <p:pic>
        <p:nvPicPr>
          <p:cNvPr id="14" name="Picture 14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E73CD3F2-A8DE-25CE-1A6C-4BB3E1518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417" y="311008"/>
            <a:ext cx="3845107" cy="411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14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cs typeface="Calibri"/>
              </a:rPr>
              <a:t>Secondary Course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Changes for 2023 and 2024</a:t>
            </a:r>
          </a:p>
        </p:txBody>
      </p:sp>
    </p:spTree>
    <p:extLst>
      <p:ext uri="{BB962C8B-B14F-4D97-AF65-F5344CB8AC3E}">
        <p14:creationId xmlns:p14="http://schemas.microsoft.com/office/powerpoint/2010/main" val="2625355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836FC9C-3AEE-AAA1-4E78-BE853E40F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947" y="72390"/>
            <a:ext cx="4040188" cy="479822"/>
          </a:xfrm>
        </p:spPr>
        <p:txBody>
          <a:bodyPr/>
          <a:lstStyle/>
          <a:p>
            <a:r>
              <a:rPr lang="en-GB">
                <a:cs typeface="Calibri"/>
              </a:rPr>
              <a:t>2023/24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D4847BA-E2BE-9C60-0A3D-6769183F8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4947" y="552212"/>
            <a:ext cx="8066277" cy="390165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New assignment briefs for Subject Studies and </a:t>
            </a: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PEn</a:t>
            </a: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SS – Annotated bibliography and critical discussion on an issue or subject pedagogy (60%) follow up presentation (40%)</a:t>
            </a:r>
          </a:p>
          <a:p>
            <a:pPr marL="0" indent="0">
              <a:buNone/>
            </a:pP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PEn</a:t>
            </a: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 – Research summary, teachers notes and adapted teaching sequence (100%)</a:t>
            </a: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Pilot </a:t>
            </a: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ITaP</a:t>
            </a: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 in Behaviour management</a:t>
            </a: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Minor updates to PPUs and CRD</a:t>
            </a: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Maths subject move to Fridays</a:t>
            </a: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Mentoring conference including subject specialisms and piloting of part of new mentor curriculum</a:t>
            </a:r>
            <a:r>
              <a:rPr lang="en-GB" sz="1400"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 (28/09/23 from 12:00)</a:t>
            </a: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Subject lead contact with mentor (SWAY bulletins)</a:t>
            </a:r>
          </a:p>
          <a:p>
            <a:pPr marL="0" indent="0">
              <a:buNone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Recruiting for Social Science, D&amp;T and Business and Economics</a:t>
            </a: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2780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8F17AE-5605-8424-8208-F04680AC6D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64055" y="430012"/>
            <a:ext cx="4650852" cy="3759801"/>
          </a:xfrm>
        </p:spPr>
      </p:pic>
    </p:spTree>
    <p:extLst>
      <p:ext uri="{BB962C8B-B14F-4D97-AF65-F5344CB8AC3E}">
        <p14:creationId xmlns:p14="http://schemas.microsoft.com/office/powerpoint/2010/main" val="1486418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Partnerships 2024/25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Update on partnership models</a:t>
            </a:r>
          </a:p>
        </p:txBody>
      </p:sp>
    </p:spTree>
    <p:extLst>
      <p:ext uri="{BB962C8B-B14F-4D97-AF65-F5344CB8AC3E}">
        <p14:creationId xmlns:p14="http://schemas.microsoft.com/office/powerpoint/2010/main" val="246520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39502"/>
            <a:ext cx="7772400" cy="3960440"/>
          </a:xfrm>
        </p:spPr>
        <p:txBody>
          <a:bodyPr/>
          <a:lstStyle/>
          <a:p>
            <a:endParaRPr lang="en-GB" sz="2800"/>
          </a:p>
          <a:p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Model 1: Placement only</a:t>
            </a:r>
          </a:p>
          <a:p>
            <a:pPr marL="0" indent="0">
              <a:buNone/>
            </a:pPr>
            <a:endParaRPr lang="en-GB" sz="2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Model 2: Recruitment and placement provision management</a:t>
            </a:r>
          </a:p>
          <a:p>
            <a:pPr marL="0" indent="0">
              <a:buNone/>
            </a:pPr>
            <a:endParaRPr lang="en-GB" sz="2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Model 3: Additional responsibility for the Develop and Embed elements of </a:t>
            </a:r>
            <a:r>
              <a:rPr lang="en-GB" sz="2400" err="1">
                <a:latin typeface="Calibri" panose="020F0502020204030204" pitchFamily="34" charset="0"/>
                <a:cs typeface="Calibri" panose="020F0502020204030204" pitchFamily="34" charset="0"/>
              </a:rPr>
              <a:t>ITaP</a:t>
            </a:r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 provision</a:t>
            </a:r>
          </a:p>
        </p:txBody>
      </p:sp>
    </p:spTree>
    <p:extLst>
      <p:ext uri="{BB962C8B-B14F-4D97-AF65-F5344CB8AC3E}">
        <p14:creationId xmlns:p14="http://schemas.microsoft.com/office/powerpoint/2010/main" val="291259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ADDA2-6C3D-1388-D3C0-9C63B5EB9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11510"/>
            <a:ext cx="7772400" cy="3703290"/>
          </a:xfrm>
        </p:spPr>
        <p:txBody>
          <a:bodyPr/>
          <a:lstStyle/>
          <a:p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Funding will align with current core placement funding (</a:t>
            </a:r>
            <a:r>
              <a:rPr lang="en-GB" sz="2400" b="1">
                <a:latin typeface="Calibri" panose="020F0502020204030204" pitchFamily="34" charset="0"/>
                <a:cs typeface="Calibri" panose="020F0502020204030204" pitchFamily="34" charset="0"/>
              </a:rPr>
              <a:t>Model 1</a:t>
            </a:r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Additional funding to reflect recruitment &amp; placement (</a:t>
            </a:r>
            <a:r>
              <a:rPr lang="en-GB" sz="2400" b="1">
                <a:latin typeface="Calibri" panose="020F0502020204030204" pitchFamily="34" charset="0"/>
                <a:cs typeface="Calibri" panose="020F0502020204030204" pitchFamily="34" charset="0"/>
              </a:rPr>
              <a:t>Model 2</a:t>
            </a:r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GB" sz="2400" b="1">
                <a:latin typeface="Calibri" panose="020F0502020204030204" pitchFamily="34" charset="0"/>
                <a:cs typeface="Calibri" panose="020F0502020204030204" pitchFamily="34" charset="0"/>
              </a:rPr>
              <a:t>Model 3</a:t>
            </a:r>
            <a:r>
              <a:rPr lang="en-GB" sz="2400">
                <a:latin typeface="Calibri" panose="020F0502020204030204" pitchFamily="34" charset="0"/>
                <a:cs typeface="Calibri" panose="020F0502020204030204" pitchFamily="34" charset="0"/>
              </a:rPr>
              <a:t> partners will receive funding in line with a current School Direct partner via a combination of ‘per trainee’ and ‘activity’ funding. The new DfE category is ‘Lead Partner’</a:t>
            </a:r>
          </a:p>
        </p:txBody>
      </p:sp>
    </p:spTree>
    <p:extLst>
      <p:ext uri="{BB962C8B-B14F-4D97-AF65-F5344CB8AC3E}">
        <p14:creationId xmlns:p14="http://schemas.microsoft.com/office/powerpoint/2010/main" val="270667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4A57E-4B22-DD6A-7B97-97C8F9A65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44" y="457200"/>
            <a:ext cx="7772400" cy="3696743"/>
          </a:xfrm>
        </p:spPr>
        <p:txBody>
          <a:bodyPr/>
          <a:lstStyle/>
          <a:p>
            <a:r>
              <a:rPr lang="en-GB" b="1">
                <a:cs typeface="Calibri"/>
              </a:rPr>
              <a:t>Model 1</a:t>
            </a:r>
            <a:r>
              <a:rPr lang="en-GB">
                <a:cs typeface="Calibri"/>
              </a:rPr>
              <a:t>: £1,600 per trainee per year, pro rata for duration and timing of placement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 b="1">
                <a:cs typeface="Calibri"/>
              </a:rPr>
              <a:t>Model 2</a:t>
            </a:r>
            <a:r>
              <a:rPr lang="en-GB">
                <a:cs typeface="Calibri"/>
              </a:rPr>
              <a:t>: Additional £200 per trainee to reflect recruitment and placement management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958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CCA68-F4F8-8C05-B1AF-413C5E955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406" y="222723"/>
            <a:ext cx="7858517" cy="3994236"/>
          </a:xfrm>
        </p:spPr>
        <p:txBody>
          <a:bodyPr/>
          <a:lstStyle/>
          <a:p>
            <a:r>
              <a:rPr lang="en-GB" sz="2800" b="1">
                <a:cs typeface="Calibri"/>
              </a:rPr>
              <a:t>Model 3:</a:t>
            </a:r>
            <a:r>
              <a:rPr lang="en-GB" sz="2800">
                <a:cs typeface="Calibri"/>
              </a:rPr>
              <a:t> Capacity for recruiting 10+ trainees as a Lead Partner</a:t>
            </a:r>
            <a:endParaRPr lang="en-US" sz="2800">
              <a:cs typeface="Calibri"/>
            </a:endParaRPr>
          </a:p>
          <a:p>
            <a:r>
              <a:rPr lang="en-GB" sz="2800">
                <a:cs typeface="Calibri"/>
              </a:rPr>
              <a:t>Lead Partner delivers </a:t>
            </a:r>
            <a:r>
              <a:rPr lang="en-GB" sz="2800" err="1">
                <a:cs typeface="Calibri"/>
              </a:rPr>
              <a:t>UoW</a:t>
            </a:r>
            <a:r>
              <a:rPr lang="en-GB" sz="2800">
                <a:cs typeface="Calibri"/>
              </a:rPr>
              <a:t> curriculum content via </a:t>
            </a:r>
            <a:r>
              <a:rPr lang="en-GB" sz="2800" err="1">
                <a:cs typeface="Calibri"/>
              </a:rPr>
              <a:t>ITaP</a:t>
            </a:r>
            <a:r>
              <a:rPr lang="en-GB" sz="2800">
                <a:cs typeface="Calibri"/>
              </a:rPr>
              <a:t> Develop days to own and other Warwick trainees </a:t>
            </a:r>
            <a:endParaRPr lang="en-US" sz="2800">
              <a:cs typeface="Calibri"/>
            </a:endParaRPr>
          </a:p>
          <a:p>
            <a:r>
              <a:rPr lang="en-GB" sz="2800">
                <a:cs typeface="Calibri"/>
              </a:rPr>
              <a:t>Funding equivalence to current School Direct fee</a:t>
            </a:r>
            <a:endParaRPr lang="en-GB" sz="2800" i="1">
              <a:cs typeface="Calibri"/>
            </a:endParaRPr>
          </a:p>
          <a:p>
            <a:pPr lvl="1"/>
            <a:r>
              <a:rPr lang="en-GB" sz="1600" i="1">
                <a:cs typeface="Calibri"/>
              </a:rPr>
              <a:t>Achieved based on the Lead Partner recruiting 10+ trainees</a:t>
            </a:r>
            <a:endParaRPr lang="en-GB" sz="2400" i="1">
              <a:cs typeface="Calibri"/>
            </a:endParaRPr>
          </a:p>
          <a:p>
            <a:pPr lvl="1"/>
            <a:r>
              <a:rPr lang="en-GB" sz="1600" i="1">
                <a:cs typeface="Calibri"/>
              </a:rPr>
              <a:t>Funding subject to unanticipated factors, e.g. further DfE guidance</a:t>
            </a:r>
            <a:endParaRPr lang="en-GB" sz="2400" i="1">
              <a:cs typeface="Calibri"/>
            </a:endParaRPr>
          </a:p>
          <a:p>
            <a:pPr marL="457200">
              <a:buChar char="•"/>
            </a:pPr>
            <a:endParaRPr lang="en-GB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2468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836FC9C-3AEE-AAA1-4E78-BE853E40F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934" y="653112"/>
            <a:ext cx="4040188" cy="479822"/>
          </a:xfrm>
        </p:spPr>
        <p:txBody>
          <a:bodyPr/>
          <a:lstStyle/>
          <a:p>
            <a:r>
              <a:rPr lang="en-GB">
                <a:cs typeface="Calibri"/>
              </a:rPr>
              <a:t>2023/24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D4847BA-E2BE-9C60-0A3D-6769183F8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4787" y="1170739"/>
            <a:ext cx="4194645" cy="330283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endParaRPr lang="en-GB" sz="1400">
              <a:cs typeface="Calibri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Alliance days for Primary and Secondary cohorts align on the calendar: </a:t>
            </a:r>
          </a:p>
          <a:p>
            <a:pPr marL="0" indent="0">
              <a:buClr>
                <a:srgbClr val="7030A0"/>
              </a:buClr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	Mon 9th Oct; </a:t>
            </a:r>
          </a:p>
          <a:p>
            <a:pPr marL="0" indent="0">
              <a:buClr>
                <a:srgbClr val="7030A0"/>
              </a:buClr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	Friday 12th Jan; </a:t>
            </a:r>
          </a:p>
          <a:p>
            <a:pPr marL="0" indent="0">
              <a:buClr>
                <a:srgbClr val="7030A0"/>
              </a:buClr>
              <a:buNone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	Monday 8th April</a:t>
            </a:r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Pilot </a:t>
            </a: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ITaP</a:t>
            </a: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 in Behaviour management</a:t>
            </a:r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ü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Mentoring conference including subject specialisms and piloting of part of new mentor curriculum</a:t>
            </a:r>
            <a:r>
              <a:rPr lang="en-GB" sz="1400"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 (28/09/23 from 12:00)</a:t>
            </a: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  <a:p>
            <a:pPr marL="0" indent="0">
              <a:buNone/>
            </a:pPr>
            <a:endParaRPr lang="en-GB" sz="1400">
              <a:cs typeface="Calibri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B5DF595-D2DE-9A3E-DA15-A96572E62C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48483" y="653112"/>
            <a:ext cx="4041775" cy="479822"/>
          </a:xfrm>
        </p:spPr>
        <p:txBody>
          <a:bodyPr/>
          <a:lstStyle/>
          <a:p>
            <a:r>
              <a:rPr lang="en-GB">
                <a:cs typeface="Calibri"/>
              </a:rPr>
              <a:t>2024/25</a:t>
            </a:r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3CDC51E-CEEB-C6BE-8962-9D652262E9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68425" y="1170740"/>
            <a:ext cx="4018607" cy="330327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New course roll-out</a:t>
            </a:r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4 cross-phase </a:t>
            </a: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ITaPs</a:t>
            </a: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 (Behaviour, Planning, Adaptive teaching, Literacy and early reading)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New partnership teaching on </a:t>
            </a:r>
            <a:r>
              <a:rPr lang="en-GB" sz="1400" err="1">
                <a:latin typeface="Calibri" panose="020F0502020204030204" pitchFamily="34" charset="0"/>
                <a:cs typeface="Calibri" panose="020F0502020204030204" pitchFamily="34" charset="0"/>
              </a:rPr>
              <a:t>ITaPs</a:t>
            </a:r>
            <a:endParaRPr lang="en-GB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New mentor training curriculum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Lead Mentor role established.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First teaching for Social Science, D&amp;T and Business and Economics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2/3 Modules to count for PGCE (1 carried at L6)</a:t>
            </a:r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Introduction of digital partnership PGCE </a:t>
            </a:r>
            <a:endParaRPr lang="en-GB" sz="140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GB" sz="1400"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First teaching for Social Science, D&amp;T and Business and Economics</a:t>
            </a:r>
            <a:endParaRPr lang="en-GB" sz="140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>
              <a:buNone/>
            </a:pPr>
            <a:endParaRPr lang="en-GB" sz="1400">
              <a:ea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FF7113-90E5-BE71-15B2-A47A375FD583}"/>
              </a:ext>
            </a:extLst>
          </p:cNvPr>
          <p:cNvSpPr txBox="1"/>
          <p:nvPr/>
        </p:nvSpPr>
        <p:spPr>
          <a:xfrm>
            <a:off x="267882" y="63627"/>
            <a:ext cx="681938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>
                <a:latin typeface="Calibri" panose="020F0502020204030204" pitchFamily="34" charset="0"/>
                <a:cs typeface="Calibri" panose="020F0502020204030204" pitchFamily="34" charset="0"/>
              </a:rPr>
              <a:t>Cross-Phase Developments</a:t>
            </a:r>
          </a:p>
        </p:txBody>
      </p:sp>
    </p:spTree>
    <p:extLst>
      <p:ext uri="{BB962C8B-B14F-4D97-AF65-F5344CB8AC3E}">
        <p14:creationId xmlns:p14="http://schemas.microsoft.com/office/powerpoint/2010/main" val="1340892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  <a:cs typeface="Calibri"/>
              </a:rPr>
              <a:t>Primary Course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Changes for 2023/24</a:t>
            </a:r>
          </a:p>
        </p:txBody>
      </p:sp>
    </p:spTree>
    <p:extLst>
      <p:ext uri="{BB962C8B-B14F-4D97-AF65-F5344CB8AC3E}">
        <p14:creationId xmlns:p14="http://schemas.microsoft.com/office/powerpoint/2010/main" val="3993107136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aubergine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2B0E02D109834A99786693363844BC" ma:contentTypeVersion="4" ma:contentTypeDescription="Create a new document." ma:contentTypeScope="" ma:versionID="4f4ea7e500664c64ab0935fc0c5b21ad">
  <xsd:schema xmlns:xsd="http://www.w3.org/2001/XMLSchema" xmlns:xs="http://www.w3.org/2001/XMLSchema" xmlns:p="http://schemas.microsoft.com/office/2006/metadata/properties" xmlns:ns2="d0402ca1-92a9-45e8-a535-194d9cab3256" xmlns:ns3="9358f589-1a1e-4b07-bb7f-526934861d77" targetNamespace="http://schemas.microsoft.com/office/2006/metadata/properties" ma:root="true" ma:fieldsID="7fb4935fb44776195666b0d8f09458fd" ns2:_="" ns3:_="">
    <xsd:import namespace="d0402ca1-92a9-45e8-a535-194d9cab3256"/>
    <xsd:import namespace="9358f589-1a1e-4b07-bb7f-526934861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02ca1-92a9-45e8-a535-194d9cab3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8f589-1a1e-4b07-bb7f-526934861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358f589-1a1e-4b07-bb7f-526934861d77">
      <UserInfo>
        <DisplayName>Ireland, Kate</DisplayName>
        <AccountId>17</AccountId>
        <AccountType/>
      </UserInfo>
      <UserInfo>
        <DisplayName>Hind, Andy</DisplayName>
        <AccountId>13</AccountId>
        <AccountType/>
      </UserInfo>
      <UserInfo>
        <DisplayName>Ramsden, Lisa</DisplayName>
        <AccountId>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78808F9-17B2-4DDC-B50B-E7D974CDC218}">
  <ds:schemaRefs>
    <ds:schemaRef ds:uri="9358f589-1a1e-4b07-bb7f-526934861d77"/>
    <ds:schemaRef ds:uri="d0402ca1-92a9-45e8-a535-194d9cab325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F479673-9FF3-436A-BA94-5CBA36CD85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AC5BFC-1D31-4C7B-85E2-DE9AD38509C9}">
  <ds:schemaRefs>
    <ds:schemaRef ds:uri="9358f589-1a1e-4b07-bb7f-526934861d77"/>
    <ds:schemaRef ds:uri="d0402ca1-92a9-45e8-a535-194d9cab325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uni_of_warwick_aubergine_16_9_2810</Template>
  <Application>Microsoft Office PowerPoint</Application>
  <PresentationFormat>On-screen Show (16:9)</PresentationFormat>
  <Slides>12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uni_of_warwick_aubergine_16_9</vt:lpstr>
      <vt:lpstr>1_Custom Design</vt:lpstr>
      <vt:lpstr>Custom Design</vt:lpstr>
      <vt:lpstr>Centre for Teacher Education</vt:lpstr>
      <vt:lpstr>PowerPoint Presentation</vt:lpstr>
      <vt:lpstr>Partnerships 2024/25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Primary Course update</vt:lpstr>
      <vt:lpstr>PowerPoint Presentation</vt:lpstr>
      <vt:lpstr>Secondary Course update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for Teacher Education</dc:title>
  <dc:creator>Ramsden, Lisa</dc:creator>
  <cp:revision>1</cp:revision>
  <cp:lastPrinted>2001-12-07T16:14:49Z</cp:lastPrinted>
  <dcterms:created xsi:type="dcterms:W3CDTF">2023-06-22T14:14:41Z</dcterms:created>
  <dcterms:modified xsi:type="dcterms:W3CDTF">2023-07-13T09:34:48Z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0x010100FE2B0E02D109834A99786693363844BC</vt:lpwstr>
  </property>
</Properties>
</file>