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7" r:id="rId5"/>
    <p:sldId id="276" r:id="rId6"/>
    <p:sldId id="277" r:id="rId7"/>
    <p:sldId id="278" r:id="rId8"/>
    <p:sldId id="273" r:id="rId9"/>
  </p:sldIdLst>
  <p:sldSz cx="12192000" cy="6858000"/>
  <p:notesSz cx="6797675" cy="9926638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121B"/>
    <a:srgbClr val="D9151E"/>
    <a:srgbClr val="EE0000"/>
    <a:srgbClr val="A29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25" autoAdjust="0"/>
    <p:restoredTop sz="69539" autoAdjust="0"/>
  </p:normalViewPr>
  <p:slideViewPr>
    <p:cSldViewPr snapToGrid="0" showGuides="1">
      <p:cViewPr varScale="1">
        <p:scale>
          <a:sx n="64" d="100"/>
          <a:sy n="64" d="100"/>
        </p:scale>
        <p:origin x="808" y="6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14A44B-FE92-4085-BAB6-B3AC3132D8E4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26B03369-857F-47E2-9B01-8C60510A417E}">
      <dgm:prSet phldrT="[Text]"/>
      <dgm:spPr>
        <a:solidFill>
          <a:srgbClr val="A29061"/>
        </a:solidFill>
        <a:ln>
          <a:solidFill>
            <a:srgbClr val="A29061"/>
          </a:solidFill>
        </a:ln>
      </dgm:spPr>
      <dgm:t>
        <a:bodyPr/>
        <a:lstStyle/>
        <a:p>
          <a:pPr algn="ctr"/>
          <a:r>
            <a:rPr lang="en-GB" dirty="0"/>
            <a:t>What is the Coventry Oracy Hub?</a:t>
          </a:r>
        </a:p>
      </dgm:t>
    </dgm:pt>
    <dgm:pt modelId="{CD3A856F-4D73-4FD9-992A-172614611BE6}" type="parTrans" cxnId="{793CDC2C-9118-49CA-A742-82027E85E689}">
      <dgm:prSet/>
      <dgm:spPr/>
      <dgm:t>
        <a:bodyPr/>
        <a:lstStyle/>
        <a:p>
          <a:endParaRPr lang="en-GB"/>
        </a:p>
      </dgm:t>
    </dgm:pt>
    <dgm:pt modelId="{C81B2CD2-13FC-437A-B196-0587C44F7440}" type="sibTrans" cxnId="{793CDC2C-9118-49CA-A742-82027E85E689}">
      <dgm:prSet/>
      <dgm:spPr/>
      <dgm:t>
        <a:bodyPr/>
        <a:lstStyle/>
        <a:p>
          <a:endParaRPr lang="en-GB"/>
        </a:p>
      </dgm:t>
    </dgm:pt>
    <dgm:pt modelId="{DD7C78B4-F41C-46D0-A6D8-E4949F9C2DCB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b="0" i="0" dirty="0"/>
            <a:t>Coventry has emerged as a trailblazer in oracy education, proudly home to 3 Voice 21 Centres of Excellence, 42 Voice 21 accredited schools and a growing network of schools committed to advancing oracy practices. This positions Coventry as </a:t>
          </a:r>
          <a:r>
            <a:rPr lang="en-GB" b="1" i="0" dirty="0"/>
            <a:t>one of the UK’s leading cities </a:t>
          </a:r>
          <a:r>
            <a:rPr lang="en-GB" b="0" i="0" dirty="0"/>
            <a:t>in the drive for confident communicators.</a:t>
          </a:r>
          <a:endParaRPr lang="en-GB" b="0" dirty="0"/>
        </a:p>
      </dgm:t>
    </dgm:pt>
    <dgm:pt modelId="{4A0D1CA4-4EF6-40E8-B96F-1D88A293CFCA}" type="sibTrans" cxnId="{1CD32274-BE0E-4BA1-A275-5494ACA76F4F}">
      <dgm:prSet/>
      <dgm:spPr/>
      <dgm:t>
        <a:bodyPr/>
        <a:lstStyle/>
        <a:p>
          <a:endParaRPr lang="en-GB"/>
        </a:p>
      </dgm:t>
    </dgm:pt>
    <dgm:pt modelId="{C17058EE-F9F6-4333-A6EB-792CB230E627}" type="parTrans" cxnId="{1CD32274-BE0E-4BA1-A275-5494ACA76F4F}">
      <dgm:prSet/>
      <dgm:spPr/>
      <dgm:t>
        <a:bodyPr/>
        <a:lstStyle/>
        <a:p>
          <a:endParaRPr lang="en-GB"/>
        </a:p>
      </dgm:t>
    </dgm:pt>
    <dgm:pt modelId="{30E0E63B-DC94-4F3E-ABA8-5E66F7F9F55A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b="1" i="0" dirty="0"/>
            <a:t>Coventry Oracy Hub aims to foster shared learning, collaboration and city-wide impact. </a:t>
          </a:r>
          <a:r>
            <a:rPr lang="en-GB" b="0" i="0" dirty="0"/>
            <a:t>By bringing together educators, practitioners and organisations, there are endless possibilities for our children and young people across the city.</a:t>
          </a:r>
          <a:endParaRPr lang="en-GB" b="0" dirty="0"/>
        </a:p>
      </dgm:t>
    </dgm:pt>
    <dgm:pt modelId="{54931DA3-E72A-4D0B-88D1-996A1576B6F6}" type="parTrans" cxnId="{F411602F-5562-4DA7-92C9-0316221FA8F6}">
      <dgm:prSet/>
      <dgm:spPr/>
      <dgm:t>
        <a:bodyPr/>
        <a:lstStyle/>
        <a:p>
          <a:endParaRPr lang="en-GB"/>
        </a:p>
      </dgm:t>
    </dgm:pt>
    <dgm:pt modelId="{06316A56-F50B-42AF-A445-0B48D1E976F7}" type="sibTrans" cxnId="{F411602F-5562-4DA7-92C9-0316221FA8F6}">
      <dgm:prSet/>
      <dgm:spPr/>
      <dgm:t>
        <a:bodyPr/>
        <a:lstStyle/>
        <a:p>
          <a:endParaRPr lang="en-GB"/>
        </a:p>
      </dgm:t>
    </dgm:pt>
    <dgm:pt modelId="{75DCB59F-3960-42F9-A473-5391E0426816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DEAD41C1-3D9F-4704-8734-51B8C05F5C57}" type="parTrans" cxnId="{3DB00EA6-65EA-454F-B463-6FF67E5B6E54}">
      <dgm:prSet/>
      <dgm:spPr/>
      <dgm:t>
        <a:bodyPr/>
        <a:lstStyle/>
        <a:p>
          <a:endParaRPr lang="en-GB"/>
        </a:p>
      </dgm:t>
    </dgm:pt>
    <dgm:pt modelId="{0AC3BB20-3430-4945-80A6-48EC41106CFD}" type="sibTrans" cxnId="{3DB00EA6-65EA-454F-B463-6FF67E5B6E54}">
      <dgm:prSet/>
      <dgm:spPr/>
      <dgm:t>
        <a:bodyPr/>
        <a:lstStyle/>
        <a:p>
          <a:endParaRPr lang="en-GB"/>
        </a:p>
      </dgm:t>
    </dgm:pt>
    <dgm:pt modelId="{ACE1DB52-20F7-4732-91B4-CDF9E653E267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AE0BF8F2-E659-41B3-8E36-B7E101109AD5}" type="parTrans" cxnId="{DF5B1F06-EB20-463E-810B-033B19CBD5FF}">
      <dgm:prSet/>
      <dgm:spPr/>
      <dgm:t>
        <a:bodyPr/>
        <a:lstStyle/>
        <a:p>
          <a:endParaRPr lang="en-GB"/>
        </a:p>
      </dgm:t>
    </dgm:pt>
    <dgm:pt modelId="{2E3443A6-40D8-4256-AFD5-58511105323B}" type="sibTrans" cxnId="{DF5B1F06-EB20-463E-810B-033B19CBD5FF}">
      <dgm:prSet/>
      <dgm:spPr/>
      <dgm:t>
        <a:bodyPr/>
        <a:lstStyle/>
        <a:p>
          <a:endParaRPr lang="en-GB"/>
        </a:p>
      </dgm:t>
    </dgm:pt>
    <dgm:pt modelId="{453AC57F-FB78-48B0-8697-63ED914C1EA4}" type="pres">
      <dgm:prSet presAssocID="{BB14A44B-FE92-4085-BAB6-B3AC3132D8E4}" presName="linear" presStyleCnt="0">
        <dgm:presLayoutVars>
          <dgm:dir/>
          <dgm:animLvl val="lvl"/>
          <dgm:resizeHandles val="exact"/>
        </dgm:presLayoutVars>
      </dgm:prSet>
      <dgm:spPr/>
    </dgm:pt>
    <dgm:pt modelId="{0D93C8B7-1463-47C2-A7CD-CE73C15BBB85}" type="pres">
      <dgm:prSet presAssocID="{26B03369-857F-47E2-9B01-8C60510A417E}" presName="parentLin" presStyleCnt="0"/>
      <dgm:spPr/>
    </dgm:pt>
    <dgm:pt modelId="{233B1D3D-FD9B-43B1-8161-7C8F7B2790BE}" type="pres">
      <dgm:prSet presAssocID="{26B03369-857F-47E2-9B01-8C60510A417E}" presName="parentLeftMargin" presStyleLbl="node1" presStyleIdx="0" presStyleCnt="1"/>
      <dgm:spPr/>
    </dgm:pt>
    <dgm:pt modelId="{52E8E3C7-C982-4FD3-B0FD-A8FC045789B9}" type="pres">
      <dgm:prSet presAssocID="{26B03369-857F-47E2-9B01-8C60510A417E}" presName="parentText" presStyleLbl="node1" presStyleIdx="0" presStyleCnt="1" custFlipHor="0" custScaleX="63126">
        <dgm:presLayoutVars>
          <dgm:chMax val="0"/>
          <dgm:bulletEnabled val="1"/>
        </dgm:presLayoutVars>
      </dgm:prSet>
      <dgm:spPr/>
    </dgm:pt>
    <dgm:pt modelId="{A2C4B5BC-9385-4DA7-97F4-335F983B6B50}" type="pres">
      <dgm:prSet presAssocID="{26B03369-857F-47E2-9B01-8C60510A417E}" presName="negativeSpace" presStyleCnt="0"/>
      <dgm:spPr/>
    </dgm:pt>
    <dgm:pt modelId="{BF3CAB21-06FC-4083-8C17-F01941BCAE47}" type="pres">
      <dgm:prSet presAssocID="{26B03369-857F-47E2-9B01-8C60510A417E}" presName="childText" presStyleLbl="conFgAcc1" presStyleIdx="0" presStyleCnt="1" custLinFactNeighborX="-2150" custLinFactNeighborY="-47268">
        <dgm:presLayoutVars>
          <dgm:bulletEnabled val="1"/>
        </dgm:presLayoutVars>
      </dgm:prSet>
      <dgm:spPr/>
    </dgm:pt>
  </dgm:ptLst>
  <dgm:cxnLst>
    <dgm:cxn modelId="{DF5B1F06-EB20-463E-810B-033B19CBD5FF}" srcId="{26B03369-857F-47E2-9B01-8C60510A417E}" destId="{ACE1DB52-20F7-4732-91B4-CDF9E653E267}" srcOrd="0" destOrd="0" parTransId="{AE0BF8F2-E659-41B3-8E36-B7E101109AD5}" sibTransId="{2E3443A6-40D8-4256-AFD5-58511105323B}"/>
    <dgm:cxn modelId="{E97E5725-EBE7-4E66-B78F-302337EBF8C5}" type="presOf" srcId="{DD7C78B4-F41C-46D0-A6D8-E4949F9C2DCB}" destId="{BF3CAB21-06FC-4083-8C17-F01941BCAE47}" srcOrd="0" destOrd="1" presId="urn:microsoft.com/office/officeart/2005/8/layout/list1"/>
    <dgm:cxn modelId="{793CDC2C-9118-49CA-A742-82027E85E689}" srcId="{BB14A44B-FE92-4085-BAB6-B3AC3132D8E4}" destId="{26B03369-857F-47E2-9B01-8C60510A417E}" srcOrd="0" destOrd="0" parTransId="{CD3A856F-4D73-4FD9-992A-172614611BE6}" sibTransId="{C81B2CD2-13FC-437A-B196-0587C44F7440}"/>
    <dgm:cxn modelId="{F411602F-5562-4DA7-92C9-0316221FA8F6}" srcId="{26B03369-857F-47E2-9B01-8C60510A417E}" destId="{30E0E63B-DC94-4F3E-ABA8-5E66F7F9F55A}" srcOrd="3" destOrd="0" parTransId="{54931DA3-E72A-4D0B-88D1-996A1576B6F6}" sibTransId="{06316A56-F50B-42AF-A445-0B48D1E976F7}"/>
    <dgm:cxn modelId="{2808FB5C-EF55-420D-8DE7-2E23D02CE00E}" type="presOf" srcId="{ACE1DB52-20F7-4732-91B4-CDF9E653E267}" destId="{BF3CAB21-06FC-4083-8C17-F01941BCAE47}" srcOrd="0" destOrd="0" presId="urn:microsoft.com/office/officeart/2005/8/layout/list1"/>
    <dgm:cxn modelId="{79CB0F64-29AB-4735-AC09-659262042CE7}" type="presOf" srcId="{26B03369-857F-47E2-9B01-8C60510A417E}" destId="{52E8E3C7-C982-4FD3-B0FD-A8FC045789B9}" srcOrd="1" destOrd="0" presId="urn:microsoft.com/office/officeart/2005/8/layout/list1"/>
    <dgm:cxn modelId="{E48C7C64-957D-469B-9FAB-973AD9FCF5C7}" type="presOf" srcId="{30E0E63B-DC94-4F3E-ABA8-5E66F7F9F55A}" destId="{BF3CAB21-06FC-4083-8C17-F01941BCAE47}" srcOrd="0" destOrd="3" presId="urn:microsoft.com/office/officeart/2005/8/layout/list1"/>
    <dgm:cxn modelId="{08268E66-7521-4032-81B6-49D044DBB667}" type="presOf" srcId="{75DCB59F-3960-42F9-A473-5391E0426816}" destId="{BF3CAB21-06FC-4083-8C17-F01941BCAE47}" srcOrd="0" destOrd="2" presId="urn:microsoft.com/office/officeart/2005/8/layout/list1"/>
    <dgm:cxn modelId="{1CD32274-BE0E-4BA1-A275-5494ACA76F4F}" srcId="{26B03369-857F-47E2-9B01-8C60510A417E}" destId="{DD7C78B4-F41C-46D0-A6D8-E4949F9C2DCB}" srcOrd="1" destOrd="0" parTransId="{C17058EE-F9F6-4333-A6EB-792CB230E627}" sibTransId="{4A0D1CA4-4EF6-40E8-B96F-1D88A293CFCA}"/>
    <dgm:cxn modelId="{3DB00EA6-65EA-454F-B463-6FF67E5B6E54}" srcId="{26B03369-857F-47E2-9B01-8C60510A417E}" destId="{75DCB59F-3960-42F9-A473-5391E0426816}" srcOrd="2" destOrd="0" parTransId="{DEAD41C1-3D9F-4704-8734-51B8C05F5C57}" sibTransId="{0AC3BB20-3430-4945-80A6-48EC41106CFD}"/>
    <dgm:cxn modelId="{867B04A7-22DD-4D45-A552-0E1E776042CB}" type="presOf" srcId="{26B03369-857F-47E2-9B01-8C60510A417E}" destId="{233B1D3D-FD9B-43B1-8161-7C8F7B2790BE}" srcOrd="0" destOrd="0" presId="urn:microsoft.com/office/officeart/2005/8/layout/list1"/>
    <dgm:cxn modelId="{72D5B2DF-F4F9-4576-B3CC-8573858C79E7}" type="presOf" srcId="{BB14A44B-FE92-4085-BAB6-B3AC3132D8E4}" destId="{453AC57F-FB78-48B0-8697-63ED914C1EA4}" srcOrd="0" destOrd="0" presId="urn:microsoft.com/office/officeart/2005/8/layout/list1"/>
    <dgm:cxn modelId="{EA08EB05-C71E-4CBA-B5D3-42DC314A24EB}" type="presParOf" srcId="{453AC57F-FB78-48B0-8697-63ED914C1EA4}" destId="{0D93C8B7-1463-47C2-A7CD-CE73C15BBB85}" srcOrd="0" destOrd="0" presId="urn:microsoft.com/office/officeart/2005/8/layout/list1"/>
    <dgm:cxn modelId="{2CA3322E-1D76-4E22-A65A-34EF2C585533}" type="presParOf" srcId="{0D93C8B7-1463-47C2-A7CD-CE73C15BBB85}" destId="{233B1D3D-FD9B-43B1-8161-7C8F7B2790BE}" srcOrd="0" destOrd="0" presId="urn:microsoft.com/office/officeart/2005/8/layout/list1"/>
    <dgm:cxn modelId="{13E285AF-8AE3-47AD-BAAA-9FFD43C89228}" type="presParOf" srcId="{0D93C8B7-1463-47C2-A7CD-CE73C15BBB85}" destId="{52E8E3C7-C982-4FD3-B0FD-A8FC045789B9}" srcOrd="1" destOrd="0" presId="urn:microsoft.com/office/officeart/2005/8/layout/list1"/>
    <dgm:cxn modelId="{3ACCECD6-D18A-4A50-AC51-01290D150950}" type="presParOf" srcId="{453AC57F-FB78-48B0-8697-63ED914C1EA4}" destId="{A2C4B5BC-9385-4DA7-97F4-335F983B6B50}" srcOrd="1" destOrd="0" presId="urn:microsoft.com/office/officeart/2005/8/layout/list1"/>
    <dgm:cxn modelId="{8971B7CF-CB2E-4C3E-B593-9B95DA11630D}" type="presParOf" srcId="{453AC57F-FB78-48B0-8697-63ED914C1EA4}" destId="{BF3CAB21-06FC-4083-8C17-F01941BCAE4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14A44B-FE92-4085-BAB6-B3AC3132D8E4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26B03369-857F-47E2-9B01-8C60510A417E}">
      <dgm:prSet phldrT="[Text]"/>
      <dgm:spPr>
        <a:solidFill>
          <a:srgbClr val="EE0000"/>
        </a:solidFill>
        <a:ln>
          <a:solidFill>
            <a:srgbClr val="A29061"/>
          </a:solidFill>
        </a:ln>
      </dgm:spPr>
      <dgm:t>
        <a:bodyPr/>
        <a:lstStyle/>
        <a:p>
          <a:pPr algn="l"/>
          <a:r>
            <a:rPr lang="en-GB" dirty="0"/>
            <a:t>Why Oracy?</a:t>
          </a:r>
        </a:p>
      </dgm:t>
    </dgm:pt>
    <dgm:pt modelId="{CD3A856F-4D73-4FD9-992A-172614611BE6}" type="parTrans" cxnId="{793CDC2C-9118-49CA-A742-82027E85E689}">
      <dgm:prSet/>
      <dgm:spPr/>
      <dgm:t>
        <a:bodyPr/>
        <a:lstStyle/>
        <a:p>
          <a:endParaRPr lang="en-GB"/>
        </a:p>
      </dgm:t>
    </dgm:pt>
    <dgm:pt modelId="{C81B2CD2-13FC-437A-B196-0587C44F7440}" type="sibTrans" cxnId="{793CDC2C-9118-49CA-A742-82027E85E689}">
      <dgm:prSet/>
      <dgm:spPr/>
      <dgm:t>
        <a:bodyPr/>
        <a:lstStyle/>
        <a:p>
          <a:endParaRPr lang="en-GB"/>
        </a:p>
      </dgm:t>
    </dgm:pt>
    <dgm:pt modelId="{B2EC1962-492E-4377-9487-FE96AD4E3614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dirty="0"/>
            <a:t>Research shows that oracy significantly enhances academic achievement, with studies indicating that strong speaking and listening skills improve literacy, critical thinking, and overall learning outcomes (Alexander, 2012; EEF, 2021). Additionally, oracy fosters social and emotional development, helping students build confidence, empathy, and collaborative skills, which are crucial for personal and professional success (Mercer et al., 2019)</a:t>
          </a:r>
          <a:endParaRPr lang="en-GB" b="0" dirty="0"/>
        </a:p>
      </dgm:t>
    </dgm:pt>
    <dgm:pt modelId="{977FC411-D66B-4CAF-B433-89E523B960EF}" type="parTrans" cxnId="{45296A51-4303-4CE1-9627-0784BB670706}">
      <dgm:prSet/>
      <dgm:spPr/>
      <dgm:t>
        <a:bodyPr/>
        <a:lstStyle/>
        <a:p>
          <a:endParaRPr lang="en-GB"/>
        </a:p>
      </dgm:t>
    </dgm:pt>
    <dgm:pt modelId="{2AA8C189-2A98-49A6-A664-C4E935868E77}" type="sibTrans" cxnId="{45296A51-4303-4CE1-9627-0784BB670706}">
      <dgm:prSet/>
      <dgm:spPr/>
      <dgm:t>
        <a:bodyPr/>
        <a:lstStyle/>
        <a:p>
          <a:endParaRPr lang="en-GB"/>
        </a:p>
      </dgm:t>
    </dgm:pt>
    <dgm:pt modelId="{E157F852-C391-4EEB-80EC-48656EDAD1A5}">
      <dgm:prSet phldrT="[Text]"/>
      <dgm:spPr>
        <a:solidFill>
          <a:srgbClr val="EE0000"/>
        </a:solidFill>
        <a:ln>
          <a:solidFill>
            <a:srgbClr val="B5121B"/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GB" b="0" dirty="0"/>
            <a:t>Why Coventry?</a:t>
          </a:r>
          <a:endParaRPr lang="en-GB" dirty="0"/>
        </a:p>
      </dgm:t>
    </dgm:pt>
    <dgm:pt modelId="{66B80DFD-0D26-409A-9792-7C129BA2DDE6}" type="parTrans" cxnId="{673B75FD-654A-44D8-AECC-87677DA0E0AF}">
      <dgm:prSet/>
      <dgm:spPr/>
      <dgm:t>
        <a:bodyPr/>
        <a:lstStyle/>
        <a:p>
          <a:endParaRPr lang="en-GB"/>
        </a:p>
      </dgm:t>
    </dgm:pt>
    <dgm:pt modelId="{0B3BE393-F55C-4288-9B2F-9CB9BDB992F9}" type="sibTrans" cxnId="{673B75FD-654A-44D8-AECC-87677DA0E0AF}">
      <dgm:prSet/>
      <dgm:spPr/>
      <dgm:t>
        <a:bodyPr/>
        <a:lstStyle/>
        <a:p>
          <a:endParaRPr lang="en-GB"/>
        </a:p>
      </dgm:t>
    </dgm:pt>
    <dgm:pt modelId="{1CBBE0D8-CE94-4C16-BABB-BC4B4E9CB5BE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dirty="0"/>
            <a:t>Coventry is a city steeped in history, innovation and diversity, celebrated for its medieval heritage, engineering legacy and vibrant arts scene, while also being a hub of education with two world-class universities. However, the city faces significant challenges, including high levels of poverty, unemployment, health inequalities and crime, which disproportionately affect its children and young people. </a:t>
          </a:r>
          <a:r>
            <a:rPr lang="en-GB" b="1" dirty="0"/>
            <a:t>By prioritising oracy education, Coventry has the opportunity to empower its youth, bridge gaps in aspiration and attainment and transform life chances for future generations.</a:t>
          </a:r>
        </a:p>
      </dgm:t>
    </dgm:pt>
    <dgm:pt modelId="{D52913D9-571E-4931-8D69-070CE2BD10B6}" type="parTrans" cxnId="{D9397638-2ED4-4083-8F3B-8A181A4B4658}">
      <dgm:prSet/>
      <dgm:spPr/>
      <dgm:t>
        <a:bodyPr/>
        <a:lstStyle/>
        <a:p>
          <a:endParaRPr lang="en-GB"/>
        </a:p>
      </dgm:t>
    </dgm:pt>
    <dgm:pt modelId="{1F8503C9-B29D-400E-B4EA-4D2493B12F19}" type="sibTrans" cxnId="{D9397638-2ED4-4083-8F3B-8A181A4B4658}">
      <dgm:prSet/>
      <dgm:spPr/>
      <dgm:t>
        <a:bodyPr/>
        <a:lstStyle/>
        <a:p>
          <a:endParaRPr lang="en-GB"/>
        </a:p>
      </dgm:t>
    </dgm:pt>
    <dgm:pt modelId="{453AC57F-FB78-48B0-8697-63ED914C1EA4}" type="pres">
      <dgm:prSet presAssocID="{BB14A44B-FE92-4085-BAB6-B3AC3132D8E4}" presName="linear" presStyleCnt="0">
        <dgm:presLayoutVars>
          <dgm:dir/>
          <dgm:animLvl val="lvl"/>
          <dgm:resizeHandles val="exact"/>
        </dgm:presLayoutVars>
      </dgm:prSet>
      <dgm:spPr/>
    </dgm:pt>
    <dgm:pt modelId="{0D93C8B7-1463-47C2-A7CD-CE73C15BBB85}" type="pres">
      <dgm:prSet presAssocID="{26B03369-857F-47E2-9B01-8C60510A417E}" presName="parentLin" presStyleCnt="0"/>
      <dgm:spPr/>
    </dgm:pt>
    <dgm:pt modelId="{233B1D3D-FD9B-43B1-8161-7C8F7B2790BE}" type="pres">
      <dgm:prSet presAssocID="{26B03369-857F-47E2-9B01-8C60510A417E}" presName="parentLeftMargin" presStyleLbl="node1" presStyleIdx="0" presStyleCnt="2"/>
      <dgm:spPr/>
    </dgm:pt>
    <dgm:pt modelId="{52E8E3C7-C982-4FD3-B0FD-A8FC045789B9}" type="pres">
      <dgm:prSet presAssocID="{26B03369-857F-47E2-9B01-8C60510A417E}" presName="parentText" presStyleLbl="node1" presStyleIdx="0" presStyleCnt="2" custFlipHor="0" custScaleX="57972">
        <dgm:presLayoutVars>
          <dgm:chMax val="0"/>
          <dgm:bulletEnabled val="1"/>
        </dgm:presLayoutVars>
      </dgm:prSet>
      <dgm:spPr/>
    </dgm:pt>
    <dgm:pt modelId="{A2C4B5BC-9385-4DA7-97F4-335F983B6B50}" type="pres">
      <dgm:prSet presAssocID="{26B03369-857F-47E2-9B01-8C60510A417E}" presName="negativeSpace" presStyleCnt="0"/>
      <dgm:spPr/>
    </dgm:pt>
    <dgm:pt modelId="{BF3CAB21-06FC-4083-8C17-F01941BCAE47}" type="pres">
      <dgm:prSet presAssocID="{26B03369-857F-47E2-9B01-8C60510A417E}" presName="childText" presStyleLbl="conFgAcc1" presStyleIdx="0" presStyleCnt="2" custLinFactNeighborX="-307" custLinFactNeighborY="-47268">
        <dgm:presLayoutVars>
          <dgm:bulletEnabled val="1"/>
        </dgm:presLayoutVars>
      </dgm:prSet>
      <dgm:spPr/>
    </dgm:pt>
    <dgm:pt modelId="{C4FD8049-9CFD-44F8-80F5-10CAD32A7811}" type="pres">
      <dgm:prSet presAssocID="{C81B2CD2-13FC-437A-B196-0587C44F7440}" presName="spaceBetweenRectangles" presStyleCnt="0"/>
      <dgm:spPr/>
    </dgm:pt>
    <dgm:pt modelId="{5965E4DC-979E-4283-9734-2465A149255B}" type="pres">
      <dgm:prSet presAssocID="{E157F852-C391-4EEB-80EC-48656EDAD1A5}" presName="parentLin" presStyleCnt="0"/>
      <dgm:spPr/>
    </dgm:pt>
    <dgm:pt modelId="{6AF2B0D0-7F92-4C04-B57A-419A4DAC8AE9}" type="pres">
      <dgm:prSet presAssocID="{E157F852-C391-4EEB-80EC-48656EDAD1A5}" presName="parentLeftMargin" presStyleLbl="node1" presStyleIdx="0" presStyleCnt="2"/>
      <dgm:spPr/>
    </dgm:pt>
    <dgm:pt modelId="{FCB7D12B-6EFE-40B7-8D9F-C2903844CF92}" type="pres">
      <dgm:prSet presAssocID="{E157F852-C391-4EEB-80EC-48656EDAD1A5}" presName="parentText" presStyleLbl="node1" presStyleIdx="1" presStyleCnt="2" custScaleX="58161" custLinFactNeighborX="14261" custLinFactNeighborY="-4771">
        <dgm:presLayoutVars>
          <dgm:chMax val="0"/>
          <dgm:bulletEnabled val="1"/>
        </dgm:presLayoutVars>
      </dgm:prSet>
      <dgm:spPr/>
    </dgm:pt>
    <dgm:pt modelId="{19B3F7D9-6E84-401F-AC6D-DCF0C910A4EE}" type="pres">
      <dgm:prSet presAssocID="{E157F852-C391-4EEB-80EC-48656EDAD1A5}" presName="negativeSpace" presStyleCnt="0"/>
      <dgm:spPr/>
    </dgm:pt>
    <dgm:pt modelId="{83DAE974-BA3A-48DD-B69F-34F96DD4F420}" type="pres">
      <dgm:prSet presAssocID="{E157F852-C391-4EEB-80EC-48656EDAD1A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93CDC2C-9118-49CA-A742-82027E85E689}" srcId="{BB14A44B-FE92-4085-BAB6-B3AC3132D8E4}" destId="{26B03369-857F-47E2-9B01-8C60510A417E}" srcOrd="0" destOrd="0" parTransId="{CD3A856F-4D73-4FD9-992A-172614611BE6}" sibTransId="{C81B2CD2-13FC-437A-B196-0587C44F7440}"/>
    <dgm:cxn modelId="{D9397638-2ED4-4083-8F3B-8A181A4B4658}" srcId="{E157F852-C391-4EEB-80EC-48656EDAD1A5}" destId="{1CBBE0D8-CE94-4C16-BABB-BC4B4E9CB5BE}" srcOrd="0" destOrd="0" parTransId="{D52913D9-571E-4931-8D69-070CE2BD10B6}" sibTransId="{1F8503C9-B29D-400E-B4EA-4D2493B12F19}"/>
    <dgm:cxn modelId="{79CB0F64-29AB-4735-AC09-659262042CE7}" type="presOf" srcId="{26B03369-857F-47E2-9B01-8C60510A417E}" destId="{52E8E3C7-C982-4FD3-B0FD-A8FC045789B9}" srcOrd="1" destOrd="0" presId="urn:microsoft.com/office/officeart/2005/8/layout/list1"/>
    <dgm:cxn modelId="{45296A51-4303-4CE1-9627-0784BB670706}" srcId="{26B03369-857F-47E2-9B01-8C60510A417E}" destId="{B2EC1962-492E-4377-9487-FE96AD4E3614}" srcOrd="0" destOrd="0" parTransId="{977FC411-D66B-4CAF-B433-89E523B960EF}" sibTransId="{2AA8C189-2A98-49A6-A664-C4E935868E77}"/>
    <dgm:cxn modelId="{C0A4E987-30A7-442E-B804-50216775C142}" type="presOf" srcId="{1CBBE0D8-CE94-4C16-BABB-BC4B4E9CB5BE}" destId="{83DAE974-BA3A-48DD-B69F-34F96DD4F420}" srcOrd="0" destOrd="0" presId="urn:microsoft.com/office/officeart/2005/8/layout/list1"/>
    <dgm:cxn modelId="{867B04A7-22DD-4D45-A552-0E1E776042CB}" type="presOf" srcId="{26B03369-857F-47E2-9B01-8C60510A417E}" destId="{233B1D3D-FD9B-43B1-8161-7C8F7B2790BE}" srcOrd="0" destOrd="0" presId="urn:microsoft.com/office/officeart/2005/8/layout/list1"/>
    <dgm:cxn modelId="{72D5B2DF-F4F9-4576-B3CC-8573858C79E7}" type="presOf" srcId="{BB14A44B-FE92-4085-BAB6-B3AC3132D8E4}" destId="{453AC57F-FB78-48B0-8697-63ED914C1EA4}" srcOrd="0" destOrd="0" presId="urn:microsoft.com/office/officeart/2005/8/layout/list1"/>
    <dgm:cxn modelId="{C09490E1-6874-4261-BE47-EBB22152FAD0}" type="presOf" srcId="{E157F852-C391-4EEB-80EC-48656EDAD1A5}" destId="{6AF2B0D0-7F92-4C04-B57A-419A4DAC8AE9}" srcOrd="0" destOrd="0" presId="urn:microsoft.com/office/officeart/2005/8/layout/list1"/>
    <dgm:cxn modelId="{46409EEE-B8AE-4CAA-833F-1B4F5DEA4104}" type="presOf" srcId="{E157F852-C391-4EEB-80EC-48656EDAD1A5}" destId="{FCB7D12B-6EFE-40B7-8D9F-C2903844CF92}" srcOrd="1" destOrd="0" presId="urn:microsoft.com/office/officeart/2005/8/layout/list1"/>
    <dgm:cxn modelId="{A90B54FB-4CFA-4D6C-9443-015E99140E5E}" type="presOf" srcId="{B2EC1962-492E-4377-9487-FE96AD4E3614}" destId="{BF3CAB21-06FC-4083-8C17-F01941BCAE47}" srcOrd="0" destOrd="0" presId="urn:microsoft.com/office/officeart/2005/8/layout/list1"/>
    <dgm:cxn modelId="{673B75FD-654A-44D8-AECC-87677DA0E0AF}" srcId="{BB14A44B-FE92-4085-BAB6-B3AC3132D8E4}" destId="{E157F852-C391-4EEB-80EC-48656EDAD1A5}" srcOrd="1" destOrd="0" parTransId="{66B80DFD-0D26-409A-9792-7C129BA2DDE6}" sibTransId="{0B3BE393-F55C-4288-9B2F-9CB9BDB992F9}"/>
    <dgm:cxn modelId="{EA08EB05-C71E-4CBA-B5D3-42DC314A24EB}" type="presParOf" srcId="{453AC57F-FB78-48B0-8697-63ED914C1EA4}" destId="{0D93C8B7-1463-47C2-A7CD-CE73C15BBB85}" srcOrd="0" destOrd="0" presId="urn:microsoft.com/office/officeart/2005/8/layout/list1"/>
    <dgm:cxn modelId="{2CA3322E-1D76-4E22-A65A-34EF2C585533}" type="presParOf" srcId="{0D93C8B7-1463-47C2-A7CD-CE73C15BBB85}" destId="{233B1D3D-FD9B-43B1-8161-7C8F7B2790BE}" srcOrd="0" destOrd="0" presId="urn:microsoft.com/office/officeart/2005/8/layout/list1"/>
    <dgm:cxn modelId="{13E285AF-8AE3-47AD-BAAA-9FFD43C89228}" type="presParOf" srcId="{0D93C8B7-1463-47C2-A7CD-CE73C15BBB85}" destId="{52E8E3C7-C982-4FD3-B0FD-A8FC045789B9}" srcOrd="1" destOrd="0" presId="urn:microsoft.com/office/officeart/2005/8/layout/list1"/>
    <dgm:cxn modelId="{3ACCECD6-D18A-4A50-AC51-01290D150950}" type="presParOf" srcId="{453AC57F-FB78-48B0-8697-63ED914C1EA4}" destId="{A2C4B5BC-9385-4DA7-97F4-335F983B6B50}" srcOrd="1" destOrd="0" presId="urn:microsoft.com/office/officeart/2005/8/layout/list1"/>
    <dgm:cxn modelId="{8971B7CF-CB2E-4C3E-B593-9B95DA11630D}" type="presParOf" srcId="{453AC57F-FB78-48B0-8697-63ED914C1EA4}" destId="{BF3CAB21-06FC-4083-8C17-F01941BCAE47}" srcOrd="2" destOrd="0" presId="urn:microsoft.com/office/officeart/2005/8/layout/list1"/>
    <dgm:cxn modelId="{2CF4196D-7FB4-468D-A5F8-248D9F237AAE}" type="presParOf" srcId="{453AC57F-FB78-48B0-8697-63ED914C1EA4}" destId="{C4FD8049-9CFD-44F8-80F5-10CAD32A7811}" srcOrd="3" destOrd="0" presId="urn:microsoft.com/office/officeart/2005/8/layout/list1"/>
    <dgm:cxn modelId="{C7AAA113-ABDC-4D31-A0C4-13D3463AD884}" type="presParOf" srcId="{453AC57F-FB78-48B0-8697-63ED914C1EA4}" destId="{5965E4DC-979E-4283-9734-2465A149255B}" srcOrd="4" destOrd="0" presId="urn:microsoft.com/office/officeart/2005/8/layout/list1"/>
    <dgm:cxn modelId="{D88E46EE-E360-4784-86CA-EF4BE044C618}" type="presParOf" srcId="{5965E4DC-979E-4283-9734-2465A149255B}" destId="{6AF2B0D0-7F92-4C04-B57A-419A4DAC8AE9}" srcOrd="0" destOrd="0" presId="urn:microsoft.com/office/officeart/2005/8/layout/list1"/>
    <dgm:cxn modelId="{9722E558-2689-4972-B32D-0B8028851005}" type="presParOf" srcId="{5965E4DC-979E-4283-9734-2465A149255B}" destId="{FCB7D12B-6EFE-40B7-8D9F-C2903844CF92}" srcOrd="1" destOrd="0" presId="urn:microsoft.com/office/officeart/2005/8/layout/list1"/>
    <dgm:cxn modelId="{EBBF74DB-6278-4AEC-86F6-AA64C0C5C070}" type="presParOf" srcId="{453AC57F-FB78-48B0-8697-63ED914C1EA4}" destId="{19B3F7D9-6E84-401F-AC6D-DCF0C910A4EE}" srcOrd="5" destOrd="0" presId="urn:microsoft.com/office/officeart/2005/8/layout/list1"/>
    <dgm:cxn modelId="{749867BF-56F5-42CB-AB57-658ECB6D6140}" type="presParOf" srcId="{453AC57F-FB78-48B0-8697-63ED914C1EA4}" destId="{83DAE974-BA3A-48DD-B69F-34F96DD4F42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14A44B-FE92-4085-BAB6-B3AC3132D8E4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26B03369-857F-47E2-9B01-8C60510A417E}">
      <dgm:prSet phldrT="[Text]"/>
      <dgm:spPr>
        <a:solidFill>
          <a:srgbClr val="B5121B"/>
        </a:solidFill>
        <a:ln>
          <a:solidFill>
            <a:srgbClr val="A29061"/>
          </a:solidFill>
        </a:ln>
      </dgm:spPr>
      <dgm:t>
        <a:bodyPr/>
        <a:lstStyle/>
        <a:p>
          <a:pPr algn="ctr"/>
          <a:r>
            <a:rPr lang="en-GB" dirty="0"/>
            <a:t>How?</a:t>
          </a:r>
        </a:p>
      </dgm:t>
    </dgm:pt>
    <dgm:pt modelId="{CD3A856F-4D73-4FD9-992A-172614611BE6}" type="parTrans" cxnId="{793CDC2C-9118-49CA-A742-82027E85E689}">
      <dgm:prSet/>
      <dgm:spPr/>
      <dgm:t>
        <a:bodyPr/>
        <a:lstStyle/>
        <a:p>
          <a:endParaRPr lang="en-GB"/>
        </a:p>
      </dgm:t>
    </dgm:pt>
    <dgm:pt modelId="{C81B2CD2-13FC-437A-B196-0587C44F7440}" type="sibTrans" cxnId="{793CDC2C-9118-49CA-A742-82027E85E689}">
      <dgm:prSet/>
      <dgm:spPr/>
      <dgm:t>
        <a:bodyPr/>
        <a:lstStyle/>
        <a:p>
          <a:endParaRPr lang="en-GB"/>
        </a:p>
      </dgm:t>
    </dgm:pt>
    <dgm:pt modelId="{ACE1DB52-20F7-4732-91B4-CDF9E653E267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AE0BF8F2-E659-41B3-8E36-B7E101109AD5}" type="parTrans" cxnId="{DF5B1F06-EB20-463E-810B-033B19CBD5FF}">
      <dgm:prSet/>
      <dgm:spPr/>
      <dgm:t>
        <a:bodyPr/>
        <a:lstStyle/>
        <a:p>
          <a:endParaRPr lang="en-GB"/>
        </a:p>
      </dgm:t>
    </dgm:pt>
    <dgm:pt modelId="{2E3443A6-40D8-4256-AFD5-58511105323B}" type="sibTrans" cxnId="{DF5B1F06-EB20-463E-810B-033B19CBD5FF}">
      <dgm:prSet/>
      <dgm:spPr/>
      <dgm:t>
        <a:bodyPr/>
        <a:lstStyle/>
        <a:p>
          <a:endParaRPr lang="en-GB"/>
        </a:p>
      </dgm:t>
    </dgm:pt>
    <dgm:pt modelId="{66F525A5-70BF-40A0-8CB6-A4ABADDAE100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3F991C7F-5F13-4131-AE43-EB069A1CDE98}" type="parTrans" cxnId="{95A1AC10-7EFD-49BB-90F3-4A0448EEAD18}">
      <dgm:prSet/>
      <dgm:spPr/>
      <dgm:t>
        <a:bodyPr/>
        <a:lstStyle/>
        <a:p>
          <a:endParaRPr lang="en-GB"/>
        </a:p>
      </dgm:t>
    </dgm:pt>
    <dgm:pt modelId="{ADBFE62B-F348-4532-8C9F-6514B6234D35}" type="sibTrans" cxnId="{95A1AC10-7EFD-49BB-90F3-4A0448EEAD18}">
      <dgm:prSet/>
      <dgm:spPr/>
      <dgm:t>
        <a:bodyPr/>
        <a:lstStyle/>
        <a:p>
          <a:endParaRPr lang="en-GB"/>
        </a:p>
      </dgm:t>
    </dgm:pt>
    <dgm:pt modelId="{C472A501-65C3-4733-8DB5-1B8B7E5AF245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88E14BF7-38EA-4EBA-ABFD-F64CB751297D}" type="parTrans" cxnId="{F0637EC7-03E3-4B09-A5D2-D0D1FA703E4E}">
      <dgm:prSet/>
      <dgm:spPr/>
      <dgm:t>
        <a:bodyPr/>
        <a:lstStyle/>
        <a:p>
          <a:endParaRPr lang="en-GB"/>
        </a:p>
      </dgm:t>
    </dgm:pt>
    <dgm:pt modelId="{F607F026-C620-4D55-8C20-1C23EB2E88A0}" type="sibTrans" cxnId="{F0637EC7-03E3-4B09-A5D2-D0D1FA703E4E}">
      <dgm:prSet/>
      <dgm:spPr/>
      <dgm:t>
        <a:bodyPr/>
        <a:lstStyle/>
        <a:p>
          <a:endParaRPr lang="en-GB"/>
        </a:p>
      </dgm:t>
    </dgm:pt>
    <dgm:pt modelId="{B55BA67F-CCCA-4D39-9E2C-9DE4079A0A1A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B23A4C35-8D9F-4C51-9735-DEB8A431C24B}" type="parTrans" cxnId="{45FF01FA-C42B-4602-B552-5C1C9C28E0E6}">
      <dgm:prSet/>
      <dgm:spPr/>
      <dgm:t>
        <a:bodyPr/>
        <a:lstStyle/>
        <a:p>
          <a:endParaRPr lang="en-GB"/>
        </a:p>
      </dgm:t>
    </dgm:pt>
    <dgm:pt modelId="{90F10C76-45C0-44CF-8980-B4AF96C0ED78}" type="sibTrans" cxnId="{45FF01FA-C42B-4602-B552-5C1C9C28E0E6}">
      <dgm:prSet/>
      <dgm:spPr/>
      <dgm:t>
        <a:bodyPr/>
        <a:lstStyle/>
        <a:p>
          <a:endParaRPr lang="en-GB"/>
        </a:p>
      </dgm:t>
    </dgm:pt>
    <dgm:pt modelId="{CCF3DADE-460F-4B47-B9F2-A5FD292219EF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886B2048-0F89-4128-8C88-17239A1D4456}" type="parTrans" cxnId="{98862918-98B5-47E7-9BBC-2F2063EEE1B9}">
      <dgm:prSet/>
      <dgm:spPr/>
      <dgm:t>
        <a:bodyPr/>
        <a:lstStyle/>
        <a:p>
          <a:endParaRPr lang="en-GB"/>
        </a:p>
      </dgm:t>
    </dgm:pt>
    <dgm:pt modelId="{53B04386-AC4A-4C8A-B8E0-204D50C6FD2E}" type="sibTrans" cxnId="{98862918-98B5-47E7-9BBC-2F2063EEE1B9}">
      <dgm:prSet/>
      <dgm:spPr/>
      <dgm:t>
        <a:bodyPr/>
        <a:lstStyle/>
        <a:p>
          <a:endParaRPr lang="en-GB"/>
        </a:p>
      </dgm:t>
    </dgm:pt>
    <dgm:pt modelId="{FA81FF74-30E5-4C56-A3F9-AF015229172F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AB28B31A-C183-4242-AEE3-61ECBEF5D529}" type="parTrans" cxnId="{A0083DF9-90D5-4DC7-B7CF-3B969BA541A1}">
      <dgm:prSet/>
      <dgm:spPr/>
      <dgm:t>
        <a:bodyPr/>
        <a:lstStyle/>
        <a:p>
          <a:endParaRPr lang="en-GB"/>
        </a:p>
      </dgm:t>
    </dgm:pt>
    <dgm:pt modelId="{360D7D3C-2B17-4F55-B500-6A74E59DE5CE}" type="sibTrans" cxnId="{A0083DF9-90D5-4DC7-B7CF-3B969BA541A1}">
      <dgm:prSet/>
      <dgm:spPr/>
      <dgm:t>
        <a:bodyPr/>
        <a:lstStyle/>
        <a:p>
          <a:endParaRPr lang="en-GB"/>
        </a:p>
      </dgm:t>
    </dgm:pt>
    <dgm:pt modelId="{B44AB97C-3988-434D-9F19-200D9A741488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E1868187-EE35-4952-872C-3FFBDE18AEDC}" type="parTrans" cxnId="{E8E51AB2-4AFF-4B33-825D-9A288C6794E9}">
      <dgm:prSet/>
      <dgm:spPr/>
      <dgm:t>
        <a:bodyPr/>
        <a:lstStyle/>
        <a:p>
          <a:endParaRPr lang="en-GB"/>
        </a:p>
      </dgm:t>
    </dgm:pt>
    <dgm:pt modelId="{DD229911-2782-45BB-B185-486CE3CE1238}" type="sibTrans" cxnId="{E8E51AB2-4AFF-4B33-825D-9A288C6794E9}">
      <dgm:prSet/>
      <dgm:spPr/>
      <dgm:t>
        <a:bodyPr/>
        <a:lstStyle/>
        <a:p>
          <a:endParaRPr lang="en-GB"/>
        </a:p>
      </dgm:t>
    </dgm:pt>
    <dgm:pt modelId="{A12AE8F7-4057-4F05-9DE0-BDF3B2AB7FB1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9E3579AB-269A-4AA8-9EFD-8EA21DD943BC}" type="parTrans" cxnId="{64774B4D-CE4F-4EE2-900D-6AA07C456A32}">
      <dgm:prSet/>
      <dgm:spPr/>
      <dgm:t>
        <a:bodyPr/>
        <a:lstStyle/>
        <a:p>
          <a:endParaRPr lang="en-GB"/>
        </a:p>
      </dgm:t>
    </dgm:pt>
    <dgm:pt modelId="{7895874D-3648-4443-8FFF-CD53434B26D9}" type="sibTrans" cxnId="{64774B4D-CE4F-4EE2-900D-6AA07C456A32}">
      <dgm:prSet/>
      <dgm:spPr/>
      <dgm:t>
        <a:bodyPr/>
        <a:lstStyle/>
        <a:p>
          <a:endParaRPr lang="en-GB"/>
        </a:p>
      </dgm:t>
    </dgm:pt>
    <dgm:pt modelId="{15D66016-ECC1-44F3-BE23-EEA1D12E6B1F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743D93BB-ABD6-4479-BD68-96E807671FF2}" type="parTrans" cxnId="{98F9C314-74F9-4525-9643-2B33A2560CBB}">
      <dgm:prSet/>
      <dgm:spPr/>
      <dgm:t>
        <a:bodyPr/>
        <a:lstStyle/>
        <a:p>
          <a:endParaRPr lang="en-GB"/>
        </a:p>
      </dgm:t>
    </dgm:pt>
    <dgm:pt modelId="{01EDAD4B-D3E0-44C4-AE7D-E26083DA15A0}" type="sibTrans" cxnId="{98F9C314-74F9-4525-9643-2B33A2560CBB}">
      <dgm:prSet/>
      <dgm:spPr/>
      <dgm:t>
        <a:bodyPr/>
        <a:lstStyle/>
        <a:p>
          <a:endParaRPr lang="en-GB"/>
        </a:p>
      </dgm:t>
    </dgm:pt>
    <dgm:pt modelId="{667540F3-B5B8-4C74-844C-FF9219048823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3C4D411A-9685-4EA1-A2EE-EE0C9F8FFB3C}" type="parTrans" cxnId="{00129F8F-D600-402D-A237-471FFFC4EF5F}">
      <dgm:prSet/>
      <dgm:spPr/>
      <dgm:t>
        <a:bodyPr/>
        <a:lstStyle/>
        <a:p>
          <a:endParaRPr lang="en-GB"/>
        </a:p>
      </dgm:t>
    </dgm:pt>
    <dgm:pt modelId="{A2A06DEB-BEC2-4F9A-BFC2-3361FDA21F8D}" type="sibTrans" cxnId="{00129F8F-D600-402D-A237-471FFFC4EF5F}">
      <dgm:prSet/>
      <dgm:spPr/>
      <dgm:t>
        <a:bodyPr/>
        <a:lstStyle/>
        <a:p>
          <a:endParaRPr lang="en-GB"/>
        </a:p>
      </dgm:t>
    </dgm:pt>
    <dgm:pt modelId="{9F45119A-8084-4C26-831B-A3F9383D2ADC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F8A95641-79B6-4680-B323-595F2AE61ACD}" type="parTrans" cxnId="{DC1162B6-D8D0-44B3-8EE0-51A6A3918A12}">
      <dgm:prSet/>
      <dgm:spPr/>
      <dgm:t>
        <a:bodyPr/>
        <a:lstStyle/>
        <a:p>
          <a:endParaRPr lang="en-GB"/>
        </a:p>
      </dgm:t>
    </dgm:pt>
    <dgm:pt modelId="{5DD724F2-584F-4BDF-9E70-8B696F03607B}" type="sibTrans" cxnId="{DC1162B6-D8D0-44B3-8EE0-51A6A3918A12}">
      <dgm:prSet/>
      <dgm:spPr/>
      <dgm:t>
        <a:bodyPr/>
        <a:lstStyle/>
        <a:p>
          <a:endParaRPr lang="en-GB"/>
        </a:p>
      </dgm:t>
    </dgm:pt>
    <dgm:pt modelId="{453AC57F-FB78-48B0-8697-63ED914C1EA4}" type="pres">
      <dgm:prSet presAssocID="{BB14A44B-FE92-4085-BAB6-B3AC3132D8E4}" presName="linear" presStyleCnt="0">
        <dgm:presLayoutVars>
          <dgm:dir/>
          <dgm:animLvl val="lvl"/>
          <dgm:resizeHandles val="exact"/>
        </dgm:presLayoutVars>
      </dgm:prSet>
      <dgm:spPr/>
    </dgm:pt>
    <dgm:pt modelId="{0D93C8B7-1463-47C2-A7CD-CE73C15BBB85}" type="pres">
      <dgm:prSet presAssocID="{26B03369-857F-47E2-9B01-8C60510A417E}" presName="parentLin" presStyleCnt="0"/>
      <dgm:spPr/>
    </dgm:pt>
    <dgm:pt modelId="{233B1D3D-FD9B-43B1-8161-7C8F7B2790BE}" type="pres">
      <dgm:prSet presAssocID="{26B03369-857F-47E2-9B01-8C60510A417E}" presName="parentLeftMargin" presStyleLbl="node1" presStyleIdx="0" presStyleCnt="1"/>
      <dgm:spPr/>
    </dgm:pt>
    <dgm:pt modelId="{52E8E3C7-C982-4FD3-B0FD-A8FC045789B9}" type="pres">
      <dgm:prSet presAssocID="{26B03369-857F-47E2-9B01-8C60510A417E}" presName="parentText" presStyleLbl="node1" presStyleIdx="0" presStyleCnt="1" custFlipHor="0" custScaleX="57972">
        <dgm:presLayoutVars>
          <dgm:chMax val="0"/>
          <dgm:bulletEnabled val="1"/>
        </dgm:presLayoutVars>
      </dgm:prSet>
      <dgm:spPr/>
    </dgm:pt>
    <dgm:pt modelId="{A2C4B5BC-9385-4DA7-97F4-335F983B6B50}" type="pres">
      <dgm:prSet presAssocID="{26B03369-857F-47E2-9B01-8C60510A417E}" presName="negativeSpace" presStyleCnt="0"/>
      <dgm:spPr/>
    </dgm:pt>
    <dgm:pt modelId="{BF3CAB21-06FC-4083-8C17-F01941BCAE47}" type="pres">
      <dgm:prSet presAssocID="{26B03369-857F-47E2-9B01-8C60510A417E}" presName="childText" presStyleLbl="conFgAcc1" presStyleIdx="0" presStyleCnt="1" custLinFactNeighborX="-2150" custLinFactNeighborY="-47268">
        <dgm:presLayoutVars>
          <dgm:bulletEnabled val="1"/>
        </dgm:presLayoutVars>
      </dgm:prSet>
      <dgm:spPr/>
    </dgm:pt>
  </dgm:ptLst>
  <dgm:cxnLst>
    <dgm:cxn modelId="{DF5B1F06-EB20-463E-810B-033B19CBD5FF}" srcId="{26B03369-857F-47E2-9B01-8C60510A417E}" destId="{ACE1DB52-20F7-4732-91B4-CDF9E653E267}" srcOrd="10" destOrd="0" parTransId="{AE0BF8F2-E659-41B3-8E36-B7E101109AD5}" sibTransId="{2E3443A6-40D8-4256-AFD5-58511105323B}"/>
    <dgm:cxn modelId="{6CC1880C-2224-4EC4-AA8E-D79C89C1072C}" type="presOf" srcId="{B55BA67F-CCCA-4D39-9E2C-9DE4079A0A1A}" destId="{BF3CAB21-06FC-4083-8C17-F01941BCAE47}" srcOrd="0" destOrd="2" presId="urn:microsoft.com/office/officeart/2005/8/layout/list1"/>
    <dgm:cxn modelId="{95A1AC10-7EFD-49BB-90F3-4A0448EEAD18}" srcId="{26B03369-857F-47E2-9B01-8C60510A417E}" destId="{66F525A5-70BF-40A0-8CB6-A4ABADDAE100}" srcOrd="0" destOrd="0" parTransId="{3F991C7F-5F13-4131-AE43-EB069A1CDE98}" sibTransId="{ADBFE62B-F348-4532-8C9F-6514B6234D35}"/>
    <dgm:cxn modelId="{6A95B410-FD78-4C79-93B8-90710882F460}" type="presOf" srcId="{9F45119A-8084-4C26-831B-A3F9383D2ADC}" destId="{BF3CAB21-06FC-4083-8C17-F01941BCAE47}" srcOrd="0" destOrd="9" presId="urn:microsoft.com/office/officeart/2005/8/layout/list1"/>
    <dgm:cxn modelId="{83395513-1962-4776-8A3D-AEBAE08E7EEF}" type="presOf" srcId="{66F525A5-70BF-40A0-8CB6-A4ABADDAE100}" destId="{BF3CAB21-06FC-4083-8C17-F01941BCAE47}" srcOrd="0" destOrd="0" presId="urn:microsoft.com/office/officeart/2005/8/layout/list1"/>
    <dgm:cxn modelId="{98F9C314-74F9-4525-9643-2B33A2560CBB}" srcId="{26B03369-857F-47E2-9B01-8C60510A417E}" destId="{15D66016-ECC1-44F3-BE23-EEA1D12E6B1F}" srcOrd="7" destOrd="0" parTransId="{743D93BB-ABD6-4479-BD68-96E807671FF2}" sibTransId="{01EDAD4B-D3E0-44C4-AE7D-E26083DA15A0}"/>
    <dgm:cxn modelId="{98862918-98B5-47E7-9BBC-2F2063EEE1B9}" srcId="{26B03369-857F-47E2-9B01-8C60510A417E}" destId="{CCF3DADE-460F-4B47-B9F2-A5FD292219EF}" srcOrd="3" destOrd="0" parTransId="{886B2048-0F89-4128-8C88-17239A1D4456}" sibTransId="{53B04386-AC4A-4C8A-B8E0-204D50C6FD2E}"/>
    <dgm:cxn modelId="{1F513318-C1E3-4F57-9102-66D390E4A708}" type="presOf" srcId="{CCF3DADE-460F-4B47-B9F2-A5FD292219EF}" destId="{BF3CAB21-06FC-4083-8C17-F01941BCAE47}" srcOrd="0" destOrd="3" presId="urn:microsoft.com/office/officeart/2005/8/layout/list1"/>
    <dgm:cxn modelId="{793CDC2C-9118-49CA-A742-82027E85E689}" srcId="{BB14A44B-FE92-4085-BAB6-B3AC3132D8E4}" destId="{26B03369-857F-47E2-9B01-8C60510A417E}" srcOrd="0" destOrd="0" parTransId="{CD3A856F-4D73-4FD9-992A-172614611BE6}" sibTransId="{C81B2CD2-13FC-437A-B196-0587C44F7440}"/>
    <dgm:cxn modelId="{2808FB5C-EF55-420D-8DE7-2E23D02CE00E}" type="presOf" srcId="{ACE1DB52-20F7-4732-91B4-CDF9E653E267}" destId="{BF3CAB21-06FC-4083-8C17-F01941BCAE47}" srcOrd="0" destOrd="10" presId="urn:microsoft.com/office/officeart/2005/8/layout/list1"/>
    <dgm:cxn modelId="{9E74375F-1B83-40A2-969B-175CFAA2D400}" type="presOf" srcId="{667540F3-B5B8-4C74-844C-FF9219048823}" destId="{BF3CAB21-06FC-4083-8C17-F01941BCAE47}" srcOrd="0" destOrd="8" presId="urn:microsoft.com/office/officeart/2005/8/layout/list1"/>
    <dgm:cxn modelId="{79CB0F64-29AB-4735-AC09-659262042CE7}" type="presOf" srcId="{26B03369-857F-47E2-9B01-8C60510A417E}" destId="{52E8E3C7-C982-4FD3-B0FD-A8FC045789B9}" srcOrd="1" destOrd="0" presId="urn:microsoft.com/office/officeart/2005/8/layout/list1"/>
    <dgm:cxn modelId="{2687384A-A461-4A1F-9A90-0F4B8DD37122}" type="presOf" srcId="{B44AB97C-3988-434D-9F19-200D9A741488}" destId="{BF3CAB21-06FC-4083-8C17-F01941BCAE47}" srcOrd="0" destOrd="5" presId="urn:microsoft.com/office/officeart/2005/8/layout/list1"/>
    <dgm:cxn modelId="{64774B4D-CE4F-4EE2-900D-6AA07C456A32}" srcId="{26B03369-857F-47E2-9B01-8C60510A417E}" destId="{A12AE8F7-4057-4F05-9DE0-BDF3B2AB7FB1}" srcOrd="6" destOrd="0" parTransId="{9E3579AB-269A-4AA8-9EFD-8EA21DD943BC}" sibTransId="{7895874D-3648-4443-8FFF-CD53434B26D9}"/>
    <dgm:cxn modelId="{3C54A880-444D-469A-A132-A90DF14CB15D}" type="presOf" srcId="{15D66016-ECC1-44F3-BE23-EEA1D12E6B1F}" destId="{BF3CAB21-06FC-4083-8C17-F01941BCAE47}" srcOrd="0" destOrd="7" presId="urn:microsoft.com/office/officeart/2005/8/layout/list1"/>
    <dgm:cxn modelId="{00129F8F-D600-402D-A237-471FFFC4EF5F}" srcId="{26B03369-857F-47E2-9B01-8C60510A417E}" destId="{667540F3-B5B8-4C74-844C-FF9219048823}" srcOrd="8" destOrd="0" parTransId="{3C4D411A-9685-4EA1-A2EE-EE0C9F8FFB3C}" sibTransId="{A2A06DEB-BEC2-4F9A-BFC2-3361FDA21F8D}"/>
    <dgm:cxn modelId="{867B04A7-22DD-4D45-A552-0E1E776042CB}" type="presOf" srcId="{26B03369-857F-47E2-9B01-8C60510A417E}" destId="{233B1D3D-FD9B-43B1-8161-7C8F7B2790BE}" srcOrd="0" destOrd="0" presId="urn:microsoft.com/office/officeart/2005/8/layout/list1"/>
    <dgm:cxn modelId="{A0DD6FAB-760F-4024-B592-2A006EA2416D}" type="presOf" srcId="{A12AE8F7-4057-4F05-9DE0-BDF3B2AB7FB1}" destId="{BF3CAB21-06FC-4083-8C17-F01941BCAE47}" srcOrd="0" destOrd="6" presId="urn:microsoft.com/office/officeart/2005/8/layout/list1"/>
    <dgm:cxn modelId="{E8E51AB2-4AFF-4B33-825D-9A288C6794E9}" srcId="{26B03369-857F-47E2-9B01-8C60510A417E}" destId="{B44AB97C-3988-434D-9F19-200D9A741488}" srcOrd="5" destOrd="0" parTransId="{E1868187-EE35-4952-872C-3FFBDE18AEDC}" sibTransId="{DD229911-2782-45BB-B185-486CE3CE1238}"/>
    <dgm:cxn modelId="{F9EAA8B5-E314-443D-BA5A-7D5D0FDE6DBA}" type="presOf" srcId="{C472A501-65C3-4733-8DB5-1B8B7E5AF245}" destId="{BF3CAB21-06FC-4083-8C17-F01941BCAE47}" srcOrd="0" destOrd="1" presId="urn:microsoft.com/office/officeart/2005/8/layout/list1"/>
    <dgm:cxn modelId="{DC1162B6-D8D0-44B3-8EE0-51A6A3918A12}" srcId="{26B03369-857F-47E2-9B01-8C60510A417E}" destId="{9F45119A-8084-4C26-831B-A3F9383D2ADC}" srcOrd="9" destOrd="0" parTransId="{F8A95641-79B6-4680-B323-595F2AE61ACD}" sibTransId="{5DD724F2-584F-4BDF-9E70-8B696F03607B}"/>
    <dgm:cxn modelId="{64CBCBB9-7ED1-4FA0-8240-B1E4C12A78A0}" type="presOf" srcId="{FA81FF74-30E5-4C56-A3F9-AF015229172F}" destId="{BF3CAB21-06FC-4083-8C17-F01941BCAE47}" srcOrd="0" destOrd="4" presId="urn:microsoft.com/office/officeart/2005/8/layout/list1"/>
    <dgm:cxn modelId="{F0637EC7-03E3-4B09-A5D2-D0D1FA703E4E}" srcId="{26B03369-857F-47E2-9B01-8C60510A417E}" destId="{C472A501-65C3-4733-8DB5-1B8B7E5AF245}" srcOrd="1" destOrd="0" parTransId="{88E14BF7-38EA-4EBA-ABFD-F64CB751297D}" sibTransId="{F607F026-C620-4D55-8C20-1C23EB2E88A0}"/>
    <dgm:cxn modelId="{72D5B2DF-F4F9-4576-B3CC-8573858C79E7}" type="presOf" srcId="{BB14A44B-FE92-4085-BAB6-B3AC3132D8E4}" destId="{453AC57F-FB78-48B0-8697-63ED914C1EA4}" srcOrd="0" destOrd="0" presId="urn:microsoft.com/office/officeart/2005/8/layout/list1"/>
    <dgm:cxn modelId="{A0083DF9-90D5-4DC7-B7CF-3B969BA541A1}" srcId="{26B03369-857F-47E2-9B01-8C60510A417E}" destId="{FA81FF74-30E5-4C56-A3F9-AF015229172F}" srcOrd="4" destOrd="0" parTransId="{AB28B31A-C183-4242-AEE3-61ECBEF5D529}" sibTransId="{360D7D3C-2B17-4F55-B500-6A74E59DE5CE}"/>
    <dgm:cxn modelId="{45FF01FA-C42B-4602-B552-5C1C9C28E0E6}" srcId="{26B03369-857F-47E2-9B01-8C60510A417E}" destId="{B55BA67F-CCCA-4D39-9E2C-9DE4079A0A1A}" srcOrd="2" destOrd="0" parTransId="{B23A4C35-8D9F-4C51-9735-DEB8A431C24B}" sibTransId="{90F10C76-45C0-44CF-8980-B4AF96C0ED78}"/>
    <dgm:cxn modelId="{EA08EB05-C71E-4CBA-B5D3-42DC314A24EB}" type="presParOf" srcId="{453AC57F-FB78-48B0-8697-63ED914C1EA4}" destId="{0D93C8B7-1463-47C2-A7CD-CE73C15BBB85}" srcOrd="0" destOrd="0" presId="urn:microsoft.com/office/officeart/2005/8/layout/list1"/>
    <dgm:cxn modelId="{2CA3322E-1D76-4E22-A65A-34EF2C585533}" type="presParOf" srcId="{0D93C8B7-1463-47C2-A7CD-CE73C15BBB85}" destId="{233B1D3D-FD9B-43B1-8161-7C8F7B2790BE}" srcOrd="0" destOrd="0" presId="urn:microsoft.com/office/officeart/2005/8/layout/list1"/>
    <dgm:cxn modelId="{13E285AF-8AE3-47AD-BAAA-9FFD43C89228}" type="presParOf" srcId="{0D93C8B7-1463-47C2-A7CD-CE73C15BBB85}" destId="{52E8E3C7-C982-4FD3-B0FD-A8FC045789B9}" srcOrd="1" destOrd="0" presId="urn:microsoft.com/office/officeart/2005/8/layout/list1"/>
    <dgm:cxn modelId="{3ACCECD6-D18A-4A50-AC51-01290D150950}" type="presParOf" srcId="{453AC57F-FB78-48B0-8697-63ED914C1EA4}" destId="{A2C4B5BC-9385-4DA7-97F4-335F983B6B50}" srcOrd="1" destOrd="0" presId="urn:microsoft.com/office/officeart/2005/8/layout/list1"/>
    <dgm:cxn modelId="{8971B7CF-CB2E-4C3E-B593-9B95DA11630D}" type="presParOf" srcId="{453AC57F-FB78-48B0-8697-63ED914C1EA4}" destId="{BF3CAB21-06FC-4083-8C17-F01941BCAE4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5DD90C-32A3-4F85-912B-DB3F3633FC2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9F064E6-3170-4F02-9577-29B35A084A5C}">
      <dgm:prSet phldrT="[Text]" custT="1"/>
      <dgm:spPr>
        <a:solidFill>
          <a:srgbClr val="A29061"/>
        </a:solidFill>
        <a:ln>
          <a:solidFill>
            <a:srgbClr val="A29061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Oracy Hub</a:t>
          </a:r>
        </a:p>
      </dgm:t>
    </dgm:pt>
    <dgm:pt modelId="{137141CE-53E3-43F6-A3D3-FF8DBBC83087}" type="parTrans" cxnId="{C5B24459-EF46-44EE-AC27-1775842DB6EF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CFF1A4-ED5B-41F6-946F-E08BCAFACE9C}" type="sibTrans" cxnId="{C5B24459-EF46-44EE-AC27-1775842DB6EF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DAC4EB-81C6-4947-94E0-91D94A388D41}">
      <dgm:prSet phldrT="[Text]" custT="1"/>
      <dgm:spPr>
        <a:solidFill>
          <a:srgbClr val="D9151E"/>
        </a:solidFill>
        <a:ln>
          <a:solidFill>
            <a:srgbClr val="EE0000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CPD</a:t>
          </a:r>
        </a:p>
      </dgm:t>
    </dgm:pt>
    <dgm:pt modelId="{A443D710-FD8E-422D-A971-A7DB56FD43DB}" type="parTrans" cxnId="{61E9239E-AF81-41F7-A72A-E7D8CF6324D0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C7594D-E657-4E50-8323-75190758A4ED}" type="sibTrans" cxnId="{61E9239E-AF81-41F7-A72A-E7D8CF6324D0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5290D9-018E-4F53-849D-0F8A5D4FE0E7}">
      <dgm:prSet phldrT="[Text]" custT="1"/>
      <dgm:spPr>
        <a:solidFill>
          <a:srgbClr val="B5121B"/>
        </a:solidFill>
        <a:ln>
          <a:solidFill>
            <a:srgbClr val="B5121B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Sharing resources</a:t>
          </a:r>
        </a:p>
      </dgm:t>
    </dgm:pt>
    <dgm:pt modelId="{D7DB2037-85A1-452F-8737-88776EEBF03D}" type="parTrans" cxnId="{D1C6F9AC-BA6D-4111-8244-8974EC3CC57E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02692E-7473-479B-A221-ED8837D5FE91}" type="sibTrans" cxnId="{D1C6F9AC-BA6D-4111-8244-8974EC3CC57E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BA7C1-0BB3-46F2-8FA1-F8D3DD2AA8AE}">
      <dgm:prSet phldrT="[Text]" custT="1"/>
      <dgm:spPr>
        <a:solidFill>
          <a:srgbClr val="B5121B"/>
        </a:solidFill>
        <a:ln>
          <a:solidFill>
            <a:srgbClr val="B5121B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Bitesize CPD</a:t>
          </a:r>
        </a:p>
      </dgm:t>
    </dgm:pt>
    <dgm:pt modelId="{2ADB3FD1-73AC-4DA2-9BA4-37157C2E30A2}" type="parTrans" cxnId="{CDAABDC1-5496-48AE-95D9-B6745042A5A7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3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1A5CAE-617D-4C97-90DD-C58028EFB2AD}" type="sibTrans" cxnId="{CDAABDC1-5496-48AE-95D9-B6745042A5A7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439C7F-E2D2-4D1C-85B2-4EAF130D00E0}">
      <dgm:prSet phldrT="[Text]" custT="1"/>
      <dgm:spPr>
        <a:solidFill>
          <a:srgbClr val="D9151E"/>
        </a:solidFill>
        <a:ln>
          <a:solidFill>
            <a:srgbClr val="EE0000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Authentic opportunities for talk</a:t>
          </a:r>
        </a:p>
      </dgm:t>
    </dgm:pt>
    <dgm:pt modelId="{DE73317F-70A2-423F-8FC1-D27C42E427C4}" type="parTrans" cxnId="{00B604E0-5609-45EF-837C-F16E3742E30F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663CD1-40ED-4D22-B9B2-CAF31C4E36BF}" type="sibTrans" cxnId="{00B604E0-5609-45EF-837C-F16E3742E30F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6C6340-C137-4D07-9244-503E35273DAB}">
      <dgm:prSet phldrT="[Text]" custT="1"/>
      <dgm:spPr>
        <a:solidFill>
          <a:srgbClr val="B5121B"/>
        </a:solidFill>
        <a:ln>
          <a:solidFill>
            <a:srgbClr val="B5121B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City-wide celebrations</a:t>
          </a:r>
        </a:p>
      </dgm:t>
    </dgm:pt>
    <dgm:pt modelId="{011B2B7E-4437-4CB6-82C8-EECBCED459FB}" type="parTrans" cxnId="{39642031-FE90-4AB8-8D5C-E41155D93A26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3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442C73-F4FF-450B-9E76-B4A4CA08D69A}" type="sibTrans" cxnId="{39642031-FE90-4AB8-8D5C-E41155D93A26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8DD3F5-48C7-43FD-95E5-33DF06EA8AA7}">
      <dgm:prSet phldrT="[Text]" custT="1"/>
      <dgm:spPr>
        <a:solidFill>
          <a:srgbClr val="B5121B"/>
        </a:solidFill>
        <a:ln>
          <a:solidFill>
            <a:srgbClr val="B5121B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In-school showcases</a:t>
          </a:r>
        </a:p>
      </dgm:t>
    </dgm:pt>
    <dgm:pt modelId="{C03A6FFC-DBE2-4B45-AF4F-63E17FC39AFB}" type="parTrans" cxnId="{AD6182A6-4B54-48CF-B59A-00E3D390844D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FF2CB3-194B-4780-8FF2-21C3BB367732}" type="sibTrans" cxnId="{AD6182A6-4B54-48CF-B59A-00E3D390844D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FB8430-F533-4E7F-A6BA-AC9DE3C5820A}">
      <dgm:prSet phldrT="[Text]" custT="1"/>
      <dgm:spPr>
        <a:solidFill>
          <a:srgbClr val="B5121B"/>
        </a:solidFill>
        <a:ln>
          <a:solidFill>
            <a:srgbClr val="B5121B"/>
          </a:solidFill>
        </a:ln>
      </dgm:spPr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Sharing in-school planning</a:t>
          </a:r>
        </a:p>
      </dgm:t>
    </dgm:pt>
    <dgm:pt modelId="{3D8EF7D4-A279-414D-AE3E-5050388B3A46}" type="parTrans" cxnId="{20A1C30E-B669-456B-9FB6-72F80C979EB8}">
      <dgm:prSet custT="1"/>
      <dgm:spPr>
        <a:ln w="19050">
          <a:solidFill>
            <a:schemeClr val="tx1"/>
          </a:solidFill>
        </a:ln>
      </dgm:spPr>
      <dgm:t>
        <a:bodyPr/>
        <a:lstStyle/>
        <a:p>
          <a:endParaRPr lang="en-GB" sz="3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359CC5-3E4E-412A-A06D-AA66CA0C8C16}" type="sibTrans" cxnId="{20A1C30E-B669-456B-9FB6-72F80C979EB8}">
      <dgm:prSet/>
      <dgm:spPr/>
      <dgm:t>
        <a:bodyPr/>
        <a:lstStyle/>
        <a:p>
          <a:endParaRPr lang="en-GB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910433-5530-4972-AFEB-627657D85C1C}" type="pres">
      <dgm:prSet presAssocID="{2F5DD90C-32A3-4F85-912B-DB3F3633FC2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35DBF90-553D-44D6-8C0B-6D8923F80DEF}" type="pres">
      <dgm:prSet presAssocID="{F9F064E6-3170-4F02-9577-29B35A084A5C}" presName="root1" presStyleCnt="0"/>
      <dgm:spPr/>
    </dgm:pt>
    <dgm:pt modelId="{CD62A078-08A6-49CD-A7AE-115B9E4B4BC5}" type="pres">
      <dgm:prSet presAssocID="{F9F064E6-3170-4F02-9577-29B35A084A5C}" presName="LevelOneTextNode" presStyleLbl="node0" presStyleIdx="0" presStyleCnt="1">
        <dgm:presLayoutVars>
          <dgm:chPref val="3"/>
        </dgm:presLayoutVars>
      </dgm:prSet>
      <dgm:spPr/>
    </dgm:pt>
    <dgm:pt modelId="{74949FDE-ABA3-47D8-9FD6-D4C1B394CCF3}" type="pres">
      <dgm:prSet presAssocID="{F9F064E6-3170-4F02-9577-29B35A084A5C}" presName="level2hierChild" presStyleCnt="0"/>
      <dgm:spPr/>
    </dgm:pt>
    <dgm:pt modelId="{7C976D12-A95F-4B22-8781-30AB3D4F0BAA}" type="pres">
      <dgm:prSet presAssocID="{A443D710-FD8E-422D-A971-A7DB56FD43DB}" presName="conn2-1" presStyleLbl="parChTrans1D2" presStyleIdx="0" presStyleCnt="2"/>
      <dgm:spPr/>
    </dgm:pt>
    <dgm:pt modelId="{1B665275-5B8B-4EAA-9591-911DE1FF3927}" type="pres">
      <dgm:prSet presAssocID="{A443D710-FD8E-422D-A971-A7DB56FD43DB}" presName="connTx" presStyleLbl="parChTrans1D2" presStyleIdx="0" presStyleCnt="2"/>
      <dgm:spPr/>
    </dgm:pt>
    <dgm:pt modelId="{BBD047B6-1E4D-401F-8F3D-AFF09527E22E}" type="pres">
      <dgm:prSet presAssocID="{1CDAC4EB-81C6-4947-94E0-91D94A388D41}" presName="root2" presStyleCnt="0"/>
      <dgm:spPr/>
    </dgm:pt>
    <dgm:pt modelId="{3831EE6F-0685-456F-BBD0-F80F54416614}" type="pres">
      <dgm:prSet presAssocID="{1CDAC4EB-81C6-4947-94E0-91D94A388D41}" presName="LevelTwoTextNode" presStyleLbl="node2" presStyleIdx="0" presStyleCnt="2">
        <dgm:presLayoutVars>
          <dgm:chPref val="3"/>
        </dgm:presLayoutVars>
      </dgm:prSet>
      <dgm:spPr/>
    </dgm:pt>
    <dgm:pt modelId="{71ECC06C-E576-4A72-BD30-54B2A2EE3875}" type="pres">
      <dgm:prSet presAssocID="{1CDAC4EB-81C6-4947-94E0-91D94A388D41}" presName="level3hierChild" presStyleCnt="0"/>
      <dgm:spPr/>
    </dgm:pt>
    <dgm:pt modelId="{D0704152-27D7-4257-9019-828B837D471B}" type="pres">
      <dgm:prSet presAssocID="{D7DB2037-85A1-452F-8737-88776EEBF03D}" presName="conn2-1" presStyleLbl="parChTrans1D3" presStyleIdx="0" presStyleCnt="5"/>
      <dgm:spPr/>
    </dgm:pt>
    <dgm:pt modelId="{7813DC31-5A4F-4665-8A3E-9C226331629A}" type="pres">
      <dgm:prSet presAssocID="{D7DB2037-85A1-452F-8737-88776EEBF03D}" presName="connTx" presStyleLbl="parChTrans1D3" presStyleIdx="0" presStyleCnt="5"/>
      <dgm:spPr/>
    </dgm:pt>
    <dgm:pt modelId="{E84D48EE-1998-4D97-90EB-086C4518CFC1}" type="pres">
      <dgm:prSet presAssocID="{AA5290D9-018E-4F53-849D-0F8A5D4FE0E7}" presName="root2" presStyleCnt="0"/>
      <dgm:spPr/>
    </dgm:pt>
    <dgm:pt modelId="{D3B25121-60AC-4708-874F-3A518C7846F7}" type="pres">
      <dgm:prSet presAssocID="{AA5290D9-018E-4F53-849D-0F8A5D4FE0E7}" presName="LevelTwoTextNode" presStyleLbl="node3" presStyleIdx="0" presStyleCnt="5">
        <dgm:presLayoutVars>
          <dgm:chPref val="3"/>
        </dgm:presLayoutVars>
      </dgm:prSet>
      <dgm:spPr/>
    </dgm:pt>
    <dgm:pt modelId="{E17F0D83-3EEB-4A93-8946-043A714BCE85}" type="pres">
      <dgm:prSet presAssocID="{AA5290D9-018E-4F53-849D-0F8A5D4FE0E7}" presName="level3hierChild" presStyleCnt="0"/>
      <dgm:spPr/>
    </dgm:pt>
    <dgm:pt modelId="{6B4FD736-13D3-428A-8306-187A3B898DE5}" type="pres">
      <dgm:prSet presAssocID="{2ADB3FD1-73AC-4DA2-9BA4-37157C2E30A2}" presName="conn2-1" presStyleLbl="parChTrans1D3" presStyleIdx="1" presStyleCnt="5"/>
      <dgm:spPr/>
    </dgm:pt>
    <dgm:pt modelId="{BE2A7222-4CCF-41C3-B4A5-6921F2483965}" type="pres">
      <dgm:prSet presAssocID="{2ADB3FD1-73AC-4DA2-9BA4-37157C2E30A2}" presName="connTx" presStyleLbl="parChTrans1D3" presStyleIdx="1" presStyleCnt="5"/>
      <dgm:spPr/>
    </dgm:pt>
    <dgm:pt modelId="{E10D86AA-FEB1-4EC7-965F-4E0ABB8D7CE3}" type="pres">
      <dgm:prSet presAssocID="{DE7BA7C1-0BB3-46F2-8FA1-F8D3DD2AA8AE}" presName="root2" presStyleCnt="0"/>
      <dgm:spPr/>
    </dgm:pt>
    <dgm:pt modelId="{D55CE9D2-2AA8-49F0-8A1D-CB3EB0176D84}" type="pres">
      <dgm:prSet presAssocID="{DE7BA7C1-0BB3-46F2-8FA1-F8D3DD2AA8AE}" presName="LevelTwoTextNode" presStyleLbl="node3" presStyleIdx="1" presStyleCnt="5">
        <dgm:presLayoutVars>
          <dgm:chPref val="3"/>
        </dgm:presLayoutVars>
      </dgm:prSet>
      <dgm:spPr/>
    </dgm:pt>
    <dgm:pt modelId="{FFE8D566-37EE-4D1F-B654-E371548BB948}" type="pres">
      <dgm:prSet presAssocID="{DE7BA7C1-0BB3-46F2-8FA1-F8D3DD2AA8AE}" presName="level3hierChild" presStyleCnt="0"/>
      <dgm:spPr/>
    </dgm:pt>
    <dgm:pt modelId="{FA80C081-AA61-4CFC-BC12-6A0E924CD8B4}" type="pres">
      <dgm:prSet presAssocID="{C03A6FFC-DBE2-4B45-AF4F-63E17FC39AFB}" presName="conn2-1" presStyleLbl="parChTrans1D3" presStyleIdx="2" presStyleCnt="5"/>
      <dgm:spPr/>
    </dgm:pt>
    <dgm:pt modelId="{C0FB5F9B-9684-4332-9F6F-EDBA918BCF25}" type="pres">
      <dgm:prSet presAssocID="{C03A6FFC-DBE2-4B45-AF4F-63E17FC39AFB}" presName="connTx" presStyleLbl="parChTrans1D3" presStyleIdx="2" presStyleCnt="5"/>
      <dgm:spPr/>
    </dgm:pt>
    <dgm:pt modelId="{180562A9-AB7B-442D-A1ED-984E0DA1A8E3}" type="pres">
      <dgm:prSet presAssocID="{598DD3F5-48C7-43FD-95E5-33DF06EA8AA7}" presName="root2" presStyleCnt="0"/>
      <dgm:spPr/>
    </dgm:pt>
    <dgm:pt modelId="{29D158FD-17E2-4591-97CF-4F8B14214656}" type="pres">
      <dgm:prSet presAssocID="{598DD3F5-48C7-43FD-95E5-33DF06EA8AA7}" presName="LevelTwoTextNode" presStyleLbl="node3" presStyleIdx="2" presStyleCnt="5">
        <dgm:presLayoutVars>
          <dgm:chPref val="3"/>
        </dgm:presLayoutVars>
      </dgm:prSet>
      <dgm:spPr/>
    </dgm:pt>
    <dgm:pt modelId="{40E2E3A7-B38A-406B-8FFE-AEBCC30BE2B4}" type="pres">
      <dgm:prSet presAssocID="{598DD3F5-48C7-43FD-95E5-33DF06EA8AA7}" presName="level3hierChild" presStyleCnt="0"/>
      <dgm:spPr/>
    </dgm:pt>
    <dgm:pt modelId="{2490BA03-8488-415C-986F-B524986AD62A}" type="pres">
      <dgm:prSet presAssocID="{DE73317F-70A2-423F-8FC1-D27C42E427C4}" presName="conn2-1" presStyleLbl="parChTrans1D2" presStyleIdx="1" presStyleCnt="2"/>
      <dgm:spPr/>
    </dgm:pt>
    <dgm:pt modelId="{A85A1C38-1165-4593-83B6-645A340A1D9E}" type="pres">
      <dgm:prSet presAssocID="{DE73317F-70A2-423F-8FC1-D27C42E427C4}" presName="connTx" presStyleLbl="parChTrans1D2" presStyleIdx="1" presStyleCnt="2"/>
      <dgm:spPr/>
    </dgm:pt>
    <dgm:pt modelId="{1CE62168-7501-4898-9D1B-4945FFF80383}" type="pres">
      <dgm:prSet presAssocID="{40439C7F-E2D2-4D1C-85B2-4EAF130D00E0}" presName="root2" presStyleCnt="0"/>
      <dgm:spPr/>
    </dgm:pt>
    <dgm:pt modelId="{58249B6A-451C-4D63-ACE1-2D377DE282C0}" type="pres">
      <dgm:prSet presAssocID="{40439C7F-E2D2-4D1C-85B2-4EAF130D00E0}" presName="LevelTwoTextNode" presStyleLbl="node2" presStyleIdx="1" presStyleCnt="2">
        <dgm:presLayoutVars>
          <dgm:chPref val="3"/>
        </dgm:presLayoutVars>
      </dgm:prSet>
      <dgm:spPr/>
    </dgm:pt>
    <dgm:pt modelId="{3F938F29-6C0E-4DB0-94BE-BC11650ED01F}" type="pres">
      <dgm:prSet presAssocID="{40439C7F-E2D2-4D1C-85B2-4EAF130D00E0}" presName="level3hierChild" presStyleCnt="0"/>
      <dgm:spPr/>
    </dgm:pt>
    <dgm:pt modelId="{8D6C63B8-FBC7-4AD3-A7CA-BCC7B2275AEE}" type="pres">
      <dgm:prSet presAssocID="{011B2B7E-4437-4CB6-82C8-EECBCED459FB}" presName="conn2-1" presStyleLbl="parChTrans1D3" presStyleIdx="3" presStyleCnt="5"/>
      <dgm:spPr/>
    </dgm:pt>
    <dgm:pt modelId="{DC1EE020-FCDE-4F87-8A58-BD4AF58EA6DF}" type="pres">
      <dgm:prSet presAssocID="{011B2B7E-4437-4CB6-82C8-EECBCED459FB}" presName="connTx" presStyleLbl="parChTrans1D3" presStyleIdx="3" presStyleCnt="5"/>
      <dgm:spPr/>
    </dgm:pt>
    <dgm:pt modelId="{CCBA71C4-DD66-4569-8442-4F6768B870F7}" type="pres">
      <dgm:prSet presAssocID="{D16C6340-C137-4D07-9244-503E35273DAB}" presName="root2" presStyleCnt="0"/>
      <dgm:spPr/>
    </dgm:pt>
    <dgm:pt modelId="{236FC1E2-BDAC-49FB-990F-7ABBAC347D67}" type="pres">
      <dgm:prSet presAssocID="{D16C6340-C137-4D07-9244-503E35273DAB}" presName="LevelTwoTextNode" presStyleLbl="node3" presStyleIdx="3" presStyleCnt="5">
        <dgm:presLayoutVars>
          <dgm:chPref val="3"/>
        </dgm:presLayoutVars>
      </dgm:prSet>
      <dgm:spPr/>
    </dgm:pt>
    <dgm:pt modelId="{899A7D8A-D873-49F8-8BA3-30E5CD88E5E9}" type="pres">
      <dgm:prSet presAssocID="{D16C6340-C137-4D07-9244-503E35273DAB}" presName="level3hierChild" presStyleCnt="0"/>
      <dgm:spPr/>
    </dgm:pt>
    <dgm:pt modelId="{1E1E6D0D-ECF1-461B-919D-3CA9E983CE0B}" type="pres">
      <dgm:prSet presAssocID="{3D8EF7D4-A279-414D-AE3E-5050388B3A46}" presName="conn2-1" presStyleLbl="parChTrans1D3" presStyleIdx="4" presStyleCnt="5"/>
      <dgm:spPr/>
    </dgm:pt>
    <dgm:pt modelId="{1328E68D-C1F6-4612-AE41-6C1E768AB560}" type="pres">
      <dgm:prSet presAssocID="{3D8EF7D4-A279-414D-AE3E-5050388B3A46}" presName="connTx" presStyleLbl="parChTrans1D3" presStyleIdx="4" presStyleCnt="5"/>
      <dgm:spPr/>
    </dgm:pt>
    <dgm:pt modelId="{A19B5A4A-0289-4FB4-9499-03EBCC4BE516}" type="pres">
      <dgm:prSet presAssocID="{3DFB8430-F533-4E7F-A6BA-AC9DE3C5820A}" presName="root2" presStyleCnt="0"/>
      <dgm:spPr/>
    </dgm:pt>
    <dgm:pt modelId="{EFFF884E-1BF0-40B9-8576-80986D1EA989}" type="pres">
      <dgm:prSet presAssocID="{3DFB8430-F533-4E7F-A6BA-AC9DE3C5820A}" presName="LevelTwoTextNode" presStyleLbl="node3" presStyleIdx="4" presStyleCnt="5">
        <dgm:presLayoutVars>
          <dgm:chPref val="3"/>
        </dgm:presLayoutVars>
      </dgm:prSet>
      <dgm:spPr/>
    </dgm:pt>
    <dgm:pt modelId="{AF3C845C-7DC7-47D3-A668-4072373237D6}" type="pres">
      <dgm:prSet presAssocID="{3DFB8430-F533-4E7F-A6BA-AC9DE3C5820A}" presName="level3hierChild" presStyleCnt="0"/>
      <dgm:spPr/>
    </dgm:pt>
  </dgm:ptLst>
  <dgm:cxnLst>
    <dgm:cxn modelId="{3D8F3700-2167-4184-8C21-C04968E4C0A4}" type="presOf" srcId="{A443D710-FD8E-422D-A971-A7DB56FD43DB}" destId="{1B665275-5B8B-4EAA-9591-911DE1FF3927}" srcOrd="1" destOrd="0" presId="urn:microsoft.com/office/officeart/2005/8/layout/hierarchy2"/>
    <dgm:cxn modelId="{F896F103-6009-4CF0-B756-8232954F8E9B}" type="presOf" srcId="{A443D710-FD8E-422D-A971-A7DB56FD43DB}" destId="{7C976D12-A95F-4B22-8781-30AB3D4F0BAA}" srcOrd="0" destOrd="0" presId="urn:microsoft.com/office/officeart/2005/8/layout/hierarchy2"/>
    <dgm:cxn modelId="{3D6DB607-5A51-4DAF-AE41-6D879750C256}" type="presOf" srcId="{3DFB8430-F533-4E7F-A6BA-AC9DE3C5820A}" destId="{EFFF884E-1BF0-40B9-8576-80986D1EA989}" srcOrd="0" destOrd="0" presId="urn:microsoft.com/office/officeart/2005/8/layout/hierarchy2"/>
    <dgm:cxn modelId="{20A1C30E-B669-456B-9FB6-72F80C979EB8}" srcId="{40439C7F-E2D2-4D1C-85B2-4EAF130D00E0}" destId="{3DFB8430-F533-4E7F-A6BA-AC9DE3C5820A}" srcOrd="1" destOrd="0" parTransId="{3D8EF7D4-A279-414D-AE3E-5050388B3A46}" sibTransId="{19359CC5-3E4E-412A-A06D-AA66CA0C8C16}"/>
    <dgm:cxn modelId="{C47D0B30-2BF4-4D4B-9353-6E153DEDB606}" type="presOf" srcId="{40439C7F-E2D2-4D1C-85B2-4EAF130D00E0}" destId="{58249B6A-451C-4D63-ACE1-2D377DE282C0}" srcOrd="0" destOrd="0" presId="urn:microsoft.com/office/officeart/2005/8/layout/hierarchy2"/>
    <dgm:cxn modelId="{39642031-FE90-4AB8-8D5C-E41155D93A26}" srcId="{40439C7F-E2D2-4D1C-85B2-4EAF130D00E0}" destId="{D16C6340-C137-4D07-9244-503E35273DAB}" srcOrd="0" destOrd="0" parTransId="{011B2B7E-4437-4CB6-82C8-EECBCED459FB}" sibTransId="{B9442C73-F4FF-450B-9E76-B4A4CA08D69A}"/>
    <dgm:cxn modelId="{4671FF35-4398-49C3-9827-37DAEA578088}" type="presOf" srcId="{3D8EF7D4-A279-414D-AE3E-5050388B3A46}" destId="{1328E68D-C1F6-4612-AE41-6C1E768AB560}" srcOrd="1" destOrd="0" presId="urn:microsoft.com/office/officeart/2005/8/layout/hierarchy2"/>
    <dgm:cxn modelId="{EECB9667-47C7-487D-97E2-CF366228960D}" type="presOf" srcId="{C03A6FFC-DBE2-4B45-AF4F-63E17FC39AFB}" destId="{C0FB5F9B-9684-4332-9F6F-EDBA918BCF25}" srcOrd="1" destOrd="0" presId="urn:microsoft.com/office/officeart/2005/8/layout/hierarchy2"/>
    <dgm:cxn modelId="{66E07F6C-7DFD-45FC-8D35-12AEA62E0B54}" type="presOf" srcId="{011B2B7E-4437-4CB6-82C8-EECBCED459FB}" destId="{DC1EE020-FCDE-4F87-8A58-BD4AF58EA6DF}" srcOrd="1" destOrd="0" presId="urn:microsoft.com/office/officeart/2005/8/layout/hierarchy2"/>
    <dgm:cxn modelId="{15D93E51-D77D-4EAE-A5AC-09406CA33D12}" type="presOf" srcId="{DE73317F-70A2-423F-8FC1-D27C42E427C4}" destId="{2490BA03-8488-415C-986F-B524986AD62A}" srcOrd="0" destOrd="0" presId="urn:microsoft.com/office/officeart/2005/8/layout/hierarchy2"/>
    <dgm:cxn modelId="{D021CB53-B379-4D54-9876-0E3A063BBB79}" type="presOf" srcId="{2ADB3FD1-73AC-4DA2-9BA4-37157C2E30A2}" destId="{6B4FD736-13D3-428A-8306-187A3B898DE5}" srcOrd="0" destOrd="0" presId="urn:microsoft.com/office/officeart/2005/8/layout/hierarchy2"/>
    <dgm:cxn modelId="{E503D258-CE80-4039-A790-E160720D3F73}" type="presOf" srcId="{AA5290D9-018E-4F53-849D-0F8A5D4FE0E7}" destId="{D3B25121-60AC-4708-874F-3A518C7846F7}" srcOrd="0" destOrd="0" presId="urn:microsoft.com/office/officeart/2005/8/layout/hierarchy2"/>
    <dgm:cxn modelId="{C5B24459-EF46-44EE-AC27-1775842DB6EF}" srcId="{2F5DD90C-32A3-4F85-912B-DB3F3633FC29}" destId="{F9F064E6-3170-4F02-9577-29B35A084A5C}" srcOrd="0" destOrd="0" parTransId="{137141CE-53E3-43F6-A3D3-FF8DBBC83087}" sibTransId="{84CFF1A4-ED5B-41F6-946F-E08BCAFACE9C}"/>
    <dgm:cxn modelId="{23C0BF82-B5BB-4641-8C40-FBBF60A82FDD}" type="presOf" srcId="{DE7BA7C1-0BB3-46F2-8FA1-F8D3DD2AA8AE}" destId="{D55CE9D2-2AA8-49F0-8A1D-CB3EB0176D84}" srcOrd="0" destOrd="0" presId="urn:microsoft.com/office/officeart/2005/8/layout/hierarchy2"/>
    <dgm:cxn modelId="{7DAC5C85-2340-47AA-AC70-EE07CF690E58}" type="presOf" srcId="{D7DB2037-85A1-452F-8737-88776EEBF03D}" destId="{7813DC31-5A4F-4665-8A3E-9C226331629A}" srcOrd="1" destOrd="0" presId="urn:microsoft.com/office/officeart/2005/8/layout/hierarchy2"/>
    <dgm:cxn modelId="{998F8599-2720-4A6B-9EFB-5DA284903D83}" type="presOf" srcId="{D7DB2037-85A1-452F-8737-88776EEBF03D}" destId="{D0704152-27D7-4257-9019-828B837D471B}" srcOrd="0" destOrd="0" presId="urn:microsoft.com/office/officeart/2005/8/layout/hierarchy2"/>
    <dgm:cxn modelId="{61E9239E-AF81-41F7-A72A-E7D8CF6324D0}" srcId="{F9F064E6-3170-4F02-9577-29B35A084A5C}" destId="{1CDAC4EB-81C6-4947-94E0-91D94A388D41}" srcOrd="0" destOrd="0" parTransId="{A443D710-FD8E-422D-A971-A7DB56FD43DB}" sibTransId="{66C7594D-E657-4E50-8323-75190758A4ED}"/>
    <dgm:cxn modelId="{27FB99A4-ADC8-4E45-8707-5A2CC2E94A18}" type="presOf" srcId="{D16C6340-C137-4D07-9244-503E35273DAB}" destId="{236FC1E2-BDAC-49FB-990F-7ABBAC347D67}" srcOrd="0" destOrd="0" presId="urn:microsoft.com/office/officeart/2005/8/layout/hierarchy2"/>
    <dgm:cxn modelId="{AD6182A6-4B54-48CF-B59A-00E3D390844D}" srcId="{1CDAC4EB-81C6-4947-94E0-91D94A388D41}" destId="{598DD3F5-48C7-43FD-95E5-33DF06EA8AA7}" srcOrd="2" destOrd="0" parTransId="{C03A6FFC-DBE2-4B45-AF4F-63E17FC39AFB}" sibTransId="{6AFF2CB3-194B-4780-8FF2-21C3BB367732}"/>
    <dgm:cxn modelId="{D1C6F9AC-BA6D-4111-8244-8974EC3CC57E}" srcId="{1CDAC4EB-81C6-4947-94E0-91D94A388D41}" destId="{AA5290D9-018E-4F53-849D-0F8A5D4FE0E7}" srcOrd="0" destOrd="0" parTransId="{D7DB2037-85A1-452F-8737-88776EEBF03D}" sibTransId="{D602692E-7473-479B-A221-ED8837D5FE91}"/>
    <dgm:cxn modelId="{43AC8BAE-6D08-4A30-BE1F-90DB114A20F1}" type="presOf" srcId="{C03A6FFC-DBE2-4B45-AF4F-63E17FC39AFB}" destId="{FA80C081-AA61-4CFC-BC12-6A0E924CD8B4}" srcOrd="0" destOrd="0" presId="urn:microsoft.com/office/officeart/2005/8/layout/hierarchy2"/>
    <dgm:cxn modelId="{6A5A8EB4-6F43-451A-B93D-615D38D44234}" type="presOf" srcId="{2ADB3FD1-73AC-4DA2-9BA4-37157C2E30A2}" destId="{BE2A7222-4CCF-41C3-B4A5-6921F2483965}" srcOrd="1" destOrd="0" presId="urn:microsoft.com/office/officeart/2005/8/layout/hierarchy2"/>
    <dgm:cxn modelId="{7F8ECDB5-93E8-4F5A-A7D6-74881B2E5DED}" type="presOf" srcId="{011B2B7E-4437-4CB6-82C8-EECBCED459FB}" destId="{8D6C63B8-FBC7-4AD3-A7CA-BCC7B2275AEE}" srcOrd="0" destOrd="0" presId="urn:microsoft.com/office/officeart/2005/8/layout/hierarchy2"/>
    <dgm:cxn modelId="{02A26AC0-3C0B-46F7-903F-EA00B35CCACF}" type="presOf" srcId="{2F5DD90C-32A3-4F85-912B-DB3F3633FC29}" destId="{FD910433-5530-4972-AFEB-627657D85C1C}" srcOrd="0" destOrd="0" presId="urn:microsoft.com/office/officeart/2005/8/layout/hierarchy2"/>
    <dgm:cxn modelId="{CDAABDC1-5496-48AE-95D9-B6745042A5A7}" srcId="{1CDAC4EB-81C6-4947-94E0-91D94A388D41}" destId="{DE7BA7C1-0BB3-46F2-8FA1-F8D3DD2AA8AE}" srcOrd="1" destOrd="0" parTransId="{2ADB3FD1-73AC-4DA2-9BA4-37157C2E30A2}" sibTransId="{B41A5CAE-617D-4C97-90DD-C58028EFB2AD}"/>
    <dgm:cxn modelId="{6C832CC4-3694-488B-A2FD-6FEC752BA4B7}" type="presOf" srcId="{3D8EF7D4-A279-414D-AE3E-5050388B3A46}" destId="{1E1E6D0D-ECF1-461B-919D-3CA9E983CE0B}" srcOrd="0" destOrd="0" presId="urn:microsoft.com/office/officeart/2005/8/layout/hierarchy2"/>
    <dgm:cxn modelId="{DD178CD9-856B-4198-8CE2-77827382FFD7}" type="presOf" srcId="{DE73317F-70A2-423F-8FC1-D27C42E427C4}" destId="{A85A1C38-1165-4593-83B6-645A340A1D9E}" srcOrd="1" destOrd="0" presId="urn:microsoft.com/office/officeart/2005/8/layout/hierarchy2"/>
    <dgm:cxn modelId="{D68DCFDD-1992-468D-94FC-467BAEE9C9CC}" type="presOf" srcId="{F9F064E6-3170-4F02-9577-29B35A084A5C}" destId="{CD62A078-08A6-49CD-A7AE-115B9E4B4BC5}" srcOrd="0" destOrd="0" presId="urn:microsoft.com/office/officeart/2005/8/layout/hierarchy2"/>
    <dgm:cxn modelId="{00B604E0-5609-45EF-837C-F16E3742E30F}" srcId="{F9F064E6-3170-4F02-9577-29B35A084A5C}" destId="{40439C7F-E2D2-4D1C-85B2-4EAF130D00E0}" srcOrd="1" destOrd="0" parTransId="{DE73317F-70A2-423F-8FC1-D27C42E427C4}" sibTransId="{E6663CD1-40ED-4D22-B9B2-CAF31C4E36BF}"/>
    <dgm:cxn modelId="{7FC56CE5-97F3-43BA-BCEB-C004F6B5C9E7}" type="presOf" srcId="{1CDAC4EB-81C6-4947-94E0-91D94A388D41}" destId="{3831EE6F-0685-456F-BBD0-F80F54416614}" srcOrd="0" destOrd="0" presId="urn:microsoft.com/office/officeart/2005/8/layout/hierarchy2"/>
    <dgm:cxn modelId="{3087C8F1-71C6-40AA-9707-E88B6A584466}" type="presOf" srcId="{598DD3F5-48C7-43FD-95E5-33DF06EA8AA7}" destId="{29D158FD-17E2-4591-97CF-4F8B14214656}" srcOrd="0" destOrd="0" presId="urn:microsoft.com/office/officeart/2005/8/layout/hierarchy2"/>
    <dgm:cxn modelId="{52EBB5C6-70C2-4E16-BAF6-045D5785A530}" type="presParOf" srcId="{FD910433-5530-4972-AFEB-627657D85C1C}" destId="{735DBF90-553D-44D6-8C0B-6D8923F80DEF}" srcOrd="0" destOrd="0" presId="urn:microsoft.com/office/officeart/2005/8/layout/hierarchy2"/>
    <dgm:cxn modelId="{1225E876-BC65-4A26-A20B-C422E7D9B0C3}" type="presParOf" srcId="{735DBF90-553D-44D6-8C0B-6D8923F80DEF}" destId="{CD62A078-08A6-49CD-A7AE-115B9E4B4BC5}" srcOrd="0" destOrd="0" presId="urn:microsoft.com/office/officeart/2005/8/layout/hierarchy2"/>
    <dgm:cxn modelId="{9076CAE2-9854-4494-BD4F-1AEF633A13ED}" type="presParOf" srcId="{735DBF90-553D-44D6-8C0B-6D8923F80DEF}" destId="{74949FDE-ABA3-47D8-9FD6-D4C1B394CCF3}" srcOrd="1" destOrd="0" presId="urn:microsoft.com/office/officeart/2005/8/layout/hierarchy2"/>
    <dgm:cxn modelId="{769B24A1-3D6F-42BA-987F-8E929BDB17C5}" type="presParOf" srcId="{74949FDE-ABA3-47D8-9FD6-D4C1B394CCF3}" destId="{7C976D12-A95F-4B22-8781-30AB3D4F0BAA}" srcOrd="0" destOrd="0" presId="urn:microsoft.com/office/officeart/2005/8/layout/hierarchy2"/>
    <dgm:cxn modelId="{0A4C923B-4A24-4873-A3EF-279A7A6D4B5B}" type="presParOf" srcId="{7C976D12-A95F-4B22-8781-30AB3D4F0BAA}" destId="{1B665275-5B8B-4EAA-9591-911DE1FF3927}" srcOrd="0" destOrd="0" presId="urn:microsoft.com/office/officeart/2005/8/layout/hierarchy2"/>
    <dgm:cxn modelId="{F86BC429-773B-469D-827E-C6EE874ED5FE}" type="presParOf" srcId="{74949FDE-ABA3-47D8-9FD6-D4C1B394CCF3}" destId="{BBD047B6-1E4D-401F-8F3D-AFF09527E22E}" srcOrd="1" destOrd="0" presId="urn:microsoft.com/office/officeart/2005/8/layout/hierarchy2"/>
    <dgm:cxn modelId="{66A848FE-3804-4690-BDCE-6CCEECCA1387}" type="presParOf" srcId="{BBD047B6-1E4D-401F-8F3D-AFF09527E22E}" destId="{3831EE6F-0685-456F-BBD0-F80F54416614}" srcOrd="0" destOrd="0" presId="urn:microsoft.com/office/officeart/2005/8/layout/hierarchy2"/>
    <dgm:cxn modelId="{09F92D87-144E-4D6D-B0E1-8FE022549764}" type="presParOf" srcId="{BBD047B6-1E4D-401F-8F3D-AFF09527E22E}" destId="{71ECC06C-E576-4A72-BD30-54B2A2EE3875}" srcOrd="1" destOrd="0" presId="urn:microsoft.com/office/officeart/2005/8/layout/hierarchy2"/>
    <dgm:cxn modelId="{5C150CA0-3C13-4940-81B1-49A321080928}" type="presParOf" srcId="{71ECC06C-E576-4A72-BD30-54B2A2EE3875}" destId="{D0704152-27D7-4257-9019-828B837D471B}" srcOrd="0" destOrd="0" presId="urn:microsoft.com/office/officeart/2005/8/layout/hierarchy2"/>
    <dgm:cxn modelId="{4D6C518B-A1B9-41BA-8186-87233D935AA4}" type="presParOf" srcId="{D0704152-27D7-4257-9019-828B837D471B}" destId="{7813DC31-5A4F-4665-8A3E-9C226331629A}" srcOrd="0" destOrd="0" presId="urn:microsoft.com/office/officeart/2005/8/layout/hierarchy2"/>
    <dgm:cxn modelId="{6BE906B2-FC4A-4308-86D9-D5D453BABF24}" type="presParOf" srcId="{71ECC06C-E576-4A72-BD30-54B2A2EE3875}" destId="{E84D48EE-1998-4D97-90EB-086C4518CFC1}" srcOrd="1" destOrd="0" presId="urn:microsoft.com/office/officeart/2005/8/layout/hierarchy2"/>
    <dgm:cxn modelId="{FB78211C-0E58-42CE-B7F3-10D7F3EA7E46}" type="presParOf" srcId="{E84D48EE-1998-4D97-90EB-086C4518CFC1}" destId="{D3B25121-60AC-4708-874F-3A518C7846F7}" srcOrd="0" destOrd="0" presId="urn:microsoft.com/office/officeart/2005/8/layout/hierarchy2"/>
    <dgm:cxn modelId="{F3E5D1E3-31C4-4ED6-B725-49900D8C394C}" type="presParOf" srcId="{E84D48EE-1998-4D97-90EB-086C4518CFC1}" destId="{E17F0D83-3EEB-4A93-8946-043A714BCE85}" srcOrd="1" destOrd="0" presId="urn:microsoft.com/office/officeart/2005/8/layout/hierarchy2"/>
    <dgm:cxn modelId="{D0082D02-1AF8-4E86-A434-48413E72F437}" type="presParOf" srcId="{71ECC06C-E576-4A72-BD30-54B2A2EE3875}" destId="{6B4FD736-13D3-428A-8306-187A3B898DE5}" srcOrd="2" destOrd="0" presId="urn:microsoft.com/office/officeart/2005/8/layout/hierarchy2"/>
    <dgm:cxn modelId="{3948D36D-E9CB-4A3C-8A89-6A77B149A267}" type="presParOf" srcId="{6B4FD736-13D3-428A-8306-187A3B898DE5}" destId="{BE2A7222-4CCF-41C3-B4A5-6921F2483965}" srcOrd="0" destOrd="0" presId="urn:microsoft.com/office/officeart/2005/8/layout/hierarchy2"/>
    <dgm:cxn modelId="{3D19F3C6-3F94-4CC6-8F8B-B5229D230E3A}" type="presParOf" srcId="{71ECC06C-E576-4A72-BD30-54B2A2EE3875}" destId="{E10D86AA-FEB1-4EC7-965F-4E0ABB8D7CE3}" srcOrd="3" destOrd="0" presId="urn:microsoft.com/office/officeart/2005/8/layout/hierarchy2"/>
    <dgm:cxn modelId="{F6376162-3322-45FA-9662-6B031149E81F}" type="presParOf" srcId="{E10D86AA-FEB1-4EC7-965F-4E0ABB8D7CE3}" destId="{D55CE9D2-2AA8-49F0-8A1D-CB3EB0176D84}" srcOrd="0" destOrd="0" presId="urn:microsoft.com/office/officeart/2005/8/layout/hierarchy2"/>
    <dgm:cxn modelId="{BA3B6F63-06E0-45DD-8AD8-272C8488AB8B}" type="presParOf" srcId="{E10D86AA-FEB1-4EC7-965F-4E0ABB8D7CE3}" destId="{FFE8D566-37EE-4D1F-B654-E371548BB948}" srcOrd="1" destOrd="0" presId="urn:microsoft.com/office/officeart/2005/8/layout/hierarchy2"/>
    <dgm:cxn modelId="{3960226A-F3B6-4448-9600-C85A766E8D92}" type="presParOf" srcId="{71ECC06C-E576-4A72-BD30-54B2A2EE3875}" destId="{FA80C081-AA61-4CFC-BC12-6A0E924CD8B4}" srcOrd="4" destOrd="0" presId="urn:microsoft.com/office/officeart/2005/8/layout/hierarchy2"/>
    <dgm:cxn modelId="{C38DCDB6-784E-45E6-958A-B0FC00FE4272}" type="presParOf" srcId="{FA80C081-AA61-4CFC-BC12-6A0E924CD8B4}" destId="{C0FB5F9B-9684-4332-9F6F-EDBA918BCF25}" srcOrd="0" destOrd="0" presId="urn:microsoft.com/office/officeart/2005/8/layout/hierarchy2"/>
    <dgm:cxn modelId="{B440FADB-6CBC-4DA4-BB18-D0ED263727E9}" type="presParOf" srcId="{71ECC06C-E576-4A72-BD30-54B2A2EE3875}" destId="{180562A9-AB7B-442D-A1ED-984E0DA1A8E3}" srcOrd="5" destOrd="0" presId="urn:microsoft.com/office/officeart/2005/8/layout/hierarchy2"/>
    <dgm:cxn modelId="{31633CEE-B95C-4519-856C-74BE5B707723}" type="presParOf" srcId="{180562A9-AB7B-442D-A1ED-984E0DA1A8E3}" destId="{29D158FD-17E2-4591-97CF-4F8B14214656}" srcOrd="0" destOrd="0" presId="urn:microsoft.com/office/officeart/2005/8/layout/hierarchy2"/>
    <dgm:cxn modelId="{A9B6F013-3D1C-429A-AA69-F59800E1F55A}" type="presParOf" srcId="{180562A9-AB7B-442D-A1ED-984E0DA1A8E3}" destId="{40E2E3A7-B38A-406B-8FFE-AEBCC30BE2B4}" srcOrd="1" destOrd="0" presId="urn:microsoft.com/office/officeart/2005/8/layout/hierarchy2"/>
    <dgm:cxn modelId="{60C09AAF-F3B9-4C08-9AB1-BCFBD9E490A8}" type="presParOf" srcId="{74949FDE-ABA3-47D8-9FD6-D4C1B394CCF3}" destId="{2490BA03-8488-415C-986F-B524986AD62A}" srcOrd="2" destOrd="0" presId="urn:microsoft.com/office/officeart/2005/8/layout/hierarchy2"/>
    <dgm:cxn modelId="{465475EE-2FB0-4445-AD8E-1C53DA3C46B8}" type="presParOf" srcId="{2490BA03-8488-415C-986F-B524986AD62A}" destId="{A85A1C38-1165-4593-83B6-645A340A1D9E}" srcOrd="0" destOrd="0" presId="urn:microsoft.com/office/officeart/2005/8/layout/hierarchy2"/>
    <dgm:cxn modelId="{329A96AC-D070-4CA6-9857-1C504EFE59E2}" type="presParOf" srcId="{74949FDE-ABA3-47D8-9FD6-D4C1B394CCF3}" destId="{1CE62168-7501-4898-9D1B-4945FFF80383}" srcOrd="3" destOrd="0" presId="urn:microsoft.com/office/officeart/2005/8/layout/hierarchy2"/>
    <dgm:cxn modelId="{8232B5CD-C6C6-442F-9D4D-1597574F6595}" type="presParOf" srcId="{1CE62168-7501-4898-9D1B-4945FFF80383}" destId="{58249B6A-451C-4D63-ACE1-2D377DE282C0}" srcOrd="0" destOrd="0" presId="urn:microsoft.com/office/officeart/2005/8/layout/hierarchy2"/>
    <dgm:cxn modelId="{5583E5FB-B063-4968-977F-707178A2A956}" type="presParOf" srcId="{1CE62168-7501-4898-9D1B-4945FFF80383}" destId="{3F938F29-6C0E-4DB0-94BE-BC11650ED01F}" srcOrd="1" destOrd="0" presId="urn:microsoft.com/office/officeart/2005/8/layout/hierarchy2"/>
    <dgm:cxn modelId="{D53D7BA2-C853-4DD7-8C5F-7F403C435C66}" type="presParOf" srcId="{3F938F29-6C0E-4DB0-94BE-BC11650ED01F}" destId="{8D6C63B8-FBC7-4AD3-A7CA-BCC7B2275AEE}" srcOrd="0" destOrd="0" presId="urn:microsoft.com/office/officeart/2005/8/layout/hierarchy2"/>
    <dgm:cxn modelId="{6A77E7C7-5EB8-4E3A-9926-0D2C3135B9CD}" type="presParOf" srcId="{8D6C63B8-FBC7-4AD3-A7CA-BCC7B2275AEE}" destId="{DC1EE020-FCDE-4F87-8A58-BD4AF58EA6DF}" srcOrd="0" destOrd="0" presId="urn:microsoft.com/office/officeart/2005/8/layout/hierarchy2"/>
    <dgm:cxn modelId="{1EBF0F3C-1C0B-4696-B0C2-CE9D3C69E923}" type="presParOf" srcId="{3F938F29-6C0E-4DB0-94BE-BC11650ED01F}" destId="{CCBA71C4-DD66-4569-8442-4F6768B870F7}" srcOrd="1" destOrd="0" presId="urn:microsoft.com/office/officeart/2005/8/layout/hierarchy2"/>
    <dgm:cxn modelId="{52EBC2CC-B0AB-457A-85C1-CFF4308DCBB3}" type="presParOf" srcId="{CCBA71C4-DD66-4569-8442-4F6768B870F7}" destId="{236FC1E2-BDAC-49FB-990F-7ABBAC347D67}" srcOrd="0" destOrd="0" presId="urn:microsoft.com/office/officeart/2005/8/layout/hierarchy2"/>
    <dgm:cxn modelId="{EB4D97AC-793C-417D-93AD-9CD9DFF9A740}" type="presParOf" srcId="{CCBA71C4-DD66-4569-8442-4F6768B870F7}" destId="{899A7D8A-D873-49F8-8BA3-30E5CD88E5E9}" srcOrd="1" destOrd="0" presId="urn:microsoft.com/office/officeart/2005/8/layout/hierarchy2"/>
    <dgm:cxn modelId="{142CA508-CB21-4200-AFFB-0696AE3A4766}" type="presParOf" srcId="{3F938F29-6C0E-4DB0-94BE-BC11650ED01F}" destId="{1E1E6D0D-ECF1-461B-919D-3CA9E983CE0B}" srcOrd="2" destOrd="0" presId="urn:microsoft.com/office/officeart/2005/8/layout/hierarchy2"/>
    <dgm:cxn modelId="{4050FE05-14D9-43F6-B373-977B9063660F}" type="presParOf" srcId="{1E1E6D0D-ECF1-461B-919D-3CA9E983CE0B}" destId="{1328E68D-C1F6-4612-AE41-6C1E768AB560}" srcOrd="0" destOrd="0" presId="urn:microsoft.com/office/officeart/2005/8/layout/hierarchy2"/>
    <dgm:cxn modelId="{58626108-E6BE-4609-AE9A-B42AA7F09B92}" type="presParOf" srcId="{3F938F29-6C0E-4DB0-94BE-BC11650ED01F}" destId="{A19B5A4A-0289-4FB4-9499-03EBCC4BE516}" srcOrd="3" destOrd="0" presId="urn:microsoft.com/office/officeart/2005/8/layout/hierarchy2"/>
    <dgm:cxn modelId="{55457D2F-C516-415E-A45F-EA73813C3705}" type="presParOf" srcId="{A19B5A4A-0289-4FB4-9499-03EBCC4BE516}" destId="{EFFF884E-1BF0-40B9-8576-80986D1EA989}" srcOrd="0" destOrd="0" presId="urn:microsoft.com/office/officeart/2005/8/layout/hierarchy2"/>
    <dgm:cxn modelId="{EAE1AAB1-6854-44CE-B320-6890464C2BD7}" type="presParOf" srcId="{A19B5A4A-0289-4FB4-9499-03EBCC4BE516}" destId="{AF3C845C-7DC7-47D3-A668-4072373237D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14A44B-FE92-4085-BAB6-B3AC3132D8E4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26B03369-857F-47E2-9B01-8C60510A417E}">
      <dgm:prSet phldrT="[Text]"/>
      <dgm:spPr>
        <a:solidFill>
          <a:srgbClr val="B5121B"/>
        </a:solidFill>
        <a:ln>
          <a:solidFill>
            <a:srgbClr val="A29061"/>
          </a:solidFill>
        </a:ln>
      </dgm:spPr>
      <dgm:t>
        <a:bodyPr/>
        <a:lstStyle/>
        <a:p>
          <a:pPr algn="ctr"/>
          <a:r>
            <a:rPr lang="en-GB" dirty="0"/>
            <a:t>Want to join us?</a:t>
          </a:r>
        </a:p>
      </dgm:t>
    </dgm:pt>
    <dgm:pt modelId="{CD3A856F-4D73-4FD9-992A-172614611BE6}" type="parTrans" cxnId="{793CDC2C-9118-49CA-A742-82027E85E689}">
      <dgm:prSet/>
      <dgm:spPr/>
      <dgm:t>
        <a:bodyPr/>
        <a:lstStyle/>
        <a:p>
          <a:endParaRPr lang="en-GB"/>
        </a:p>
      </dgm:t>
    </dgm:pt>
    <dgm:pt modelId="{C81B2CD2-13FC-437A-B196-0587C44F7440}" type="sibTrans" cxnId="{793CDC2C-9118-49CA-A742-82027E85E689}">
      <dgm:prSet/>
      <dgm:spPr/>
      <dgm:t>
        <a:bodyPr/>
        <a:lstStyle/>
        <a:p>
          <a:endParaRPr lang="en-GB"/>
        </a:p>
      </dgm:t>
    </dgm:pt>
    <dgm:pt modelId="{ACE1DB52-20F7-4732-91B4-CDF9E653E267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b="1" dirty="0"/>
            <a:t>Sally Edwards: </a:t>
          </a:r>
          <a:r>
            <a:rPr lang="en-GB" b="0" dirty="0"/>
            <a:t>sally.edwards@castlephoenixtrust.org.uk</a:t>
          </a:r>
        </a:p>
      </dgm:t>
    </dgm:pt>
    <dgm:pt modelId="{AE0BF8F2-E659-41B3-8E36-B7E101109AD5}" type="parTrans" cxnId="{DF5B1F06-EB20-463E-810B-033B19CBD5FF}">
      <dgm:prSet/>
      <dgm:spPr/>
      <dgm:t>
        <a:bodyPr/>
        <a:lstStyle/>
        <a:p>
          <a:endParaRPr lang="en-GB"/>
        </a:p>
      </dgm:t>
    </dgm:pt>
    <dgm:pt modelId="{2E3443A6-40D8-4256-AFD5-58511105323B}" type="sibTrans" cxnId="{DF5B1F06-EB20-463E-810B-033B19CBD5FF}">
      <dgm:prSet/>
      <dgm:spPr/>
      <dgm:t>
        <a:bodyPr/>
        <a:lstStyle/>
        <a:p>
          <a:endParaRPr lang="en-GB"/>
        </a:p>
      </dgm:t>
    </dgm:pt>
    <dgm:pt modelId="{37BC20B6-7FC2-498C-961E-2D71B866BA93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b="1" dirty="0"/>
            <a:t>Mel Dipple: </a:t>
          </a:r>
          <a:r>
            <a:rPr lang="en-GB" b="0" dirty="0"/>
            <a:t>mel@voice21.org</a:t>
          </a:r>
        </a:p>
      </dgm:t>
    </dgm:pt>
    <dgm:pt modelId="{C2E6A58A-22BD-4C5F-AA4E-E1642A2B46F1}" type="parTrans" cxnId="{61850C3C-8887-4F45-8C1F-D0E1143D4A2C}">
      <dgm:prSet/>
      <dgm:spPr/>
      <dgm:t>
        <a:bodyPr/>
        <a:lstStyle/>
        <a:p>
          <a:endParaRPr lang="en-GB"/>
        </a:p>
      </dgm:t>
    </dgm:pt>
    <dgm:pt modelId="{2F16B3E5-4348-4235-BF2D-7817A108AAEF}" type="sibTrans" cxnId="{61850C3C-8887-4F45-8C1F-D0E1143D4A2C}">
      <dgm:prSet/>
      <dgm:spPr/>
      <dgm:t>
        <a:bodyPr/>
        <a:lstStyle/>
        <a:p>
          <a:endParaRPr lang="en-GB"/>
        </a:p>
      </dgm:t>
    </dgm:pt>
    <dgm:pt modelId="{E8E12244-B3EE-48E4-A224-F22F500FD4B7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065C29E0-AB3A-4D57-B9EB-77289213FEAA}" type="parTrans" cxnId="{826D6B67-D603-4049-9D49-63FE5FD75750}">
      <dgm:prSet/>
      <dgm:spPr/>
      <dgm:t>
        <a:bodyPr/>
        <a:lstStyle/>
        <a:p>
          <a:endParaRPr lang="en-GB"/>
        </a:p>
      </dgm:t>
    </dgm:pt>
    <dgm:pt modelId="{59A49892-8E08-4A22-86F8-7A0B81D486B5}" type="sibTrans" cxnId="{826D6B67-D603-4049-9D49-63FE5FD75750}">
      <dgm:prSet/>
      <dgm:spPr/>
      <dgm:t>
        <a:bodyPr/>
        <a:lstStyle/>
        <a:p>
          <a:endParaRPr lang="en-GB"/>
        </a:p>
      </dgm:t>
    </dgm:pt>
    <dgm:pt modelId="{A735ACD0-C80C-4727-BE29-DE8E667B2DA9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b="0" dirty="0"/>
            <a:t>We currently have over 80 leaders and practitioners across Coventry signed up to be part of the hub. You </a:t>
          </a:r>
          <a:r>
            <a:rPr lang="en-GB" b="1" dirty="0"/>
            <a:t>do not</a:t>
          </a:r>
          <a:r>
            <a:rPr lang="en-GB" b="0" dirty="0"/>
            <a:t> need to be a Voice 21 school. </a:t>
          </a:r>
        </a:p>
      </dgm:t>
    </dgm:pt>
    <dgm:pt modelId="{52F1FD6F-3E23-4534-AFA0-AE9A39D382C5}" type="parTrans" cxnId="{0250DBA8-D0FF-45C0-B147-63DF5210FD8A}">
      <dgm:prSet/>
      <dgm:spPr/>
      <dgm:t>
        <a:bodyPr/>
        <a:lstStyle/>
        <a:p>
          <a:endParaRPr lang="en-GB"/>
        </a:p>
      </dgm:t>
    </dgm:pt>
    <dgm:pt modelId="{4F588E69-821A-466B-965F-4E6DC9D57459}" type="sibTrans" cxnId="{0250DBA8-D0FF-45C0-B147-63DF5210FD8A}">
      <dgm:prSet/>
      <dgm:spPr/>
      <dgm:t>
        <a:bodyPr/>
        <a:lstStyle/>
        <a:p>
          <a:endParaRPr lang="en-GB"/>
        </a:p>
      </dgm:t>
    </dgm:pt>
    <dgm:pt modelId="{2AA2F67A-2BAE-4FCC-9D2F-861BF25CFE2A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n-GB" b="0" dirty="0"/>
            <a:t>If you’d like more information or would like to join us at our first CPD session </a:t>
          </a:r>
          <a:r>
            <a:rPr lang="en-GB" b="1" dirty="0"/>
            <a:t>next week</a:t>
          </a:r>
          <a:r>
            <a:rPr lang="en-GB" b="0" dirty="0"/>
            <a:t>, please get in touch: </a:t>
          </a:r>
        </a:p>
      </dgm:t>
    </dgm:pt>
    <dgm:pt modelId="{23F89CC4-4054-40A5-A1BE-B158571CCFF8}" type="parTrans" cxnId="{2A59ADB2-1895-4EC8-B021-3E08CD7178F3}">
      <dgm:prSet/>
      <dgm:spPr/>
      <dgm:t>
        <a:bodyPr/>
        <a:lstStyle/>
        <a:p>
          <a:endParaRPr lang="en-GB"/>
        </a:p>
      </dgm:t>
    </dgm:pt>
    <dgm:pt modelId="{FD373C29-F5BA-45CF-93BA-644741F1781E}" type="sibTrans" cxnId="{2A59ADB2-1895-4EC8-B021-3E08CD7178F3}">
      <dgm:prSet/>
      <dgm:spPr/>
      <dgm:t>
        <a:bodyPr/>
        <a:lstStyle/>
        <a:p>
          <a:endParaRPr lang="en-GB"/>
        </a:p>
      </dgm:t>
    </dgm:pt>
    <dgm:pt modelId="{464E64CE-7735-450E-9D53-D2C50DC1417D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EF64FA25-2122-4338-85E8-8D093FCC4703}" type="parTrans" cxnId="{102604FA-9916-4E92-8E5B-EE06301D4ACD}">
      <dgm:prSet/>
      <dgm:spPr/>
      <dgm:t>
        <a:bodyPr/>
        <a:lstStyle/>
        <a:p>
          <a:endParaRPr lang="en-GB"/>
        </a:p>
      </dgm:t>
    </dgm:pt>
    <dgm:pt modelId="{94EAB3B6-102A-4C11-866E-12950F50001E}" type="sibTrans" cxnId="{102604FA-9916-4E92-8E5B-EE06301D4ACD}">
      <dgm:prSet/>
      <dgm:spPr/>
      <dgm:t>
        <a:bodyPr/>
        <a:lstStyle/>
        <a:p>
          <a:endParaRPr lang="en-GB"/>
        </a:p>
      </dgm:t>
    </dgm:pt>
    <dgm:pt modelId="{9F590F2F-2FB5-48F0-807F-1FB0A39ECBBF}">
      <dgm:prSet phldrT="[Text]"/>
      <dgm:spPr>
        <a:solidFill>
          <a:schemeClr val="bg1"/>
        </a:solidFill>
        <a:ln>
          <a:solidFill>
            <a:srgbClr val="A29061"/>
          </a:solidFill>
        </a:ln>
      </dgm:spPr>
      <dgm:t>
        <a:bodyPr/>
        <a:lstStyle/>
        <a:p>
          <a:pPr algn="ctr">
            <a:buFont typeface="Arial" panose="020B0604020202020204" pitchFamily="34" charset="0"/>
            <a:buNone/>
          </a:pPr>
          <a:endParaRPr lang="en-GB" b="0" dirty="0"/>
        </a:p>
      </dgm:t>
    </dgm:pt>
    <dgm:pt modelId="{DD71891C-4F06-44B7-9F25-49806C9DBCA9}" type="parTrans" cxnId="{566E3B3E-CF1B-4C4E-9A87-E6E5120C2050}">
      <dgm:prSet/>
      <dgm:spPr/>
      <dgm:t>
        <a:bodyPr/>
        <a:lstStyle/>
        <a:p>
          <a:endParaRPr lang="en-GB"/>
        </a:p>
      </dgm:t>
    </dgm:pt>
    <dgm:pt modelId="{557C0FEA-ED56-47A9-AB60-067CE6F9F44B}" type="sibTrans" cxnId="{566E3B3E-CF1B-4C4E-9A87-E6E5120C2050}">
      <dgm:prSet/>
      <dgm:spPr/>
      <dgm:t>
        <a:bodyPr/>
        <a:lstStyle/>
        <a:p>
          <a:endParaRPr lang="en-GB"/>
        </a:p>
      </dgm:t>
    </dgm:pt>
    <dgm:pt modelId="{453AC57F-FB78-48B0-8697-63ED914C1EA4}" type="pres">
      <dgm:prSet presAssocID="{BB14A44B-FE92-4085-BAB6-B3AC3132D8E4}" presName="linear" presStyleCnt="0">
        <dgm:presLayoutVars>
          <dgm:dir/>
          <dgm:animLvl val="lvl"/>
          <dgm:resizeHandles val="exact"/>
        </dgm:presLayoutVars>
      </dgm:prSet>
      <dgm:spPr/>
    </dgm:pt>
    <dgm:pt modelId="{0D93C8B7-1463-47C2-A7CD-CE73C15BBB85}" type="pres">
      <dgm:prSet presAssocID="{26B03369-857F-47E2-9B01-8C60510A417E}" presName="parentLin" presStyleCnt="0"/>
      <dgm:spPr/>
    </dgm:pt>
    <dgm:pt modelId="{233B1D3D-FD9B-43B1-8161-7C8F7B2790BE}" type="pres">
      <dgm:prSet presAssocID="{26B03369-857F-47E2-9B01-8C60510A417E}" presName="parentLeftMargin" presStyleLbl="node1" presStyleIdx="0" presStyleCnt="1"/>
      <dgm:spPr/>
    </dgm:pt>
    <dgm:pt modelId="{52E8E3C7-C982-4FD3-B0FD-A8FC045789B9}" type="pres">
      <dgm:prSet presAssocID="{26B03369-857F-47E2-9B01-8C60510A417E}" presName="parentText" presStyleLbl="node1" presStyleIdx="0" presStyleCnt="1" custFlipHor="0" custScaleX="59226">
        <dgm:presLayoutVars>
          <dgm:chMax val="0"/>
          <dgm:bulletEnabled val="1"/>
        </dgm:presLayoutVars>
      </dgm:prSet>
      <dgm:spPr/>
    </dgm:pt>
    <dgm:pt modelId="{A2C4B5BC-9385-4DA7-97F4-335F983B6B50}" type="pres">
      <dgm:prSet presAssocID="{26B03369-857F-47E2-9B01-8C60510A417E}" presName="negativeSpace" presStyleCnt="0"/>
      <dgm:spPr/>
    </dgm:pt>
    <dgm:pt modelId="{BF3CAB21-06FC-4083-8C17-F01941BCAE47}" type="pres">
      <dgm:prSet presAssocID="{26B03369-857F-47E2-9B01-8C60510A417E}" presName="childText" presStyleLbl="conFgAcc1" presStyleIdx="0" presStyleCnt="1" custLinFactNeighborX="-2150" custLinFactNeighborY="-47268">
        <dgm:presLayoutVars>
          <dgm:bulletEnabled val="1"/>
        </dgm:presLayoutVars>
      </dgm:prSet>
      <dgm:spPr/>
    </dgm:pt>
  </dgm:ptLst>
  <dgm:cxnLst>
    <dgm:cxn modelId="{DF5B1F06-EB20-463E-810B-033B19CBD5FF}" srcId="{26B03369-857F-47E2-9B01-8C60510A417E}" destId="{ACE1DB52-20F7-4732-91B4-CDF9E653E267}" srcOrd="5" destOrd="0" parTransId="{AE0BF8F2-E659-41B3-8E36-B7E101109AD5}" sibTransId="{2E3443A6-40D8-4256-AFD5-58511105323B}"/>
    <dgm:cxn modelId="{793CDC2C-9118-49CA-A742-82027E85E689}" srcId="{BB14A44B-FE92-4085-BAB6-B3AC3132D8E4}" destId="{26B03369-857F-47E2-9B01-8C60510A417E}" srcOrd="0" destOrd="0" parTransId="{CD3A856F-4D73-4FD9-992A-172614611BE6}" sibTransId="{C81B2CD2-13FC-437A-B196-0587C44F7440}"/>
    <dgm:cxn modelId="{09165C30-73CF-46BF-B340-D15713A8B9F2}" type="presOf" srcId="{464E64CE-7735-450E-9D53-D2C50DC1417D}" destId="{BF3CAB21-06FC-4083-8C17-F01941BCAE47}" srcOrd="0" destOrd="2" presId="urn:microsoft.com/office/officeart/2005/8/layout/list1"/>
    <dgm:cxn modelId="{61850C3C-8887-4F45-8C1F-D0E1143D4A2C}" srcId="{26B03369-857F-47E2-9B01-8C60510A417E}" destId="{37BC20B6-7FC2-498C-961E-2D71B866BA93}" srcOrd="6" destOrd="0" parTransId="{C2E6A58A-22BD-4C5F-AA4E-E1642A2B46F1}" sibTransId="{2F16B3E5-4348-4235-BF2D-7817A108AAEF}"/>
    <dgm:cxn modelId="{566E3B3E-CF1B-4C4E-9A87-E6E5120C2050}" srcId="{26B03369-857F-47E2-9B01-8C60510A417E}" destId="{9F590F2F-2FB5-48F0-807F-1FB0A39ECBBF}" srcOrd="4" destOrd="0" parTransId="{DD71891C-4F06-44B7-9F25-49806C9DBCA9}" sibTransId="{557C0FEA-ED56-47A9-AB60-067CE6F9F44B}"/>
    <dgm:cxn modelId="{2808FB5C-EF55-420D-8DE7-2E23D02CE00E}" type="presOf" srcId="{ACE1DB52-20F7-4732-91B4-CDF9E653E267}" destId="{BF3CAB21-06FC-4083-8C17-F01941BCAE47}" srcOrd="0" destOrd="5" presId="urn:microsoft.com/office/officeart/2005/8/layout/list1"/>
    <dgm:cxn modelId="{79CB0F64-29AB-4735-AC09-659262042CE7}" type="presOf" srcId="{26B03369-857F-47E2-9B01-8C60510A417E}" destId="{52E8E3C7-C982-4FD3-B0FD-A8FC045789B9}" srcOrd="1" destOrd="0" presId="urn:microsoft.com/office/officeart/2005/8/layout/list1"/>
    <dgm:cxn modelId="{826D6B67-D603-4049-9D49-63FE5FD75750}" srcId="{26B03369-857F-47E2-9B01-8C60510A417E}" destId="{E8E12244-B3EE-48E4-A224-F22F500FD4B7}" srcOrd="0" destOrd="0" parTransId="{065C29E0-AB3A-4D57-B9EB-77289213FEAA}" sibTransId="{59A49892-8E08-4A22-86F8-7A0B81D486B5}"/>
    <dgm:cxn modelId="{9EC5D14F-17A3-480F-8CC1-291F5E261861}" type="presOf" srcId="{E8E12244-B3EE-48E4-A224-F22F500FD4B7}" destId="{BF3CAB21-06FC-4083-8C17-F01941BCAE47}" srcOrd="0" destOrd="0" presId="urn:microsoft.com/office/officeart/2005/8/layout/list1"/>
    <dgm:cxn modelId="{ED961171-C0A4-47DD-B06A-0352CAD4F44E}" type="presOf" srcId="{9F590F2F-2FB5-48F0-807F-1FB0A39ECBBF}" destId="{BF3CAB21-06FC-4083-8C17-F01941BCAE47}" srcOrd="0" destOrd="4" presId="urn:microsoft.com/office/officeart/2005/8/layout/list1"/>
    <dgm:cxn modelId="{4EECB875-4155-4035-9393-500E85D384C5}" type="presOf" srcId="{37BC20B6-7FC2-498C-961E-2D71B866BA93}" destId="{BF3CAB21-06FC-4083-8C17-F01941BCAE47}" srcOrd="0" destOrd="6" presId="urn:microsoft.com/office/officeart/2005/8/layout/list1"/>
    <dgm:cxn modelId="{867B04A7-22DD-4D45-A552-0E1E776042CB}" type="presOf" srcId="{26B03369-857F-47E2-9B01-8C60510A417E}" destId="{233B1D3D-FD9B-43B1-8161-7C8F7B2790BE}" srcOrd="0" destOrd="0" presId="urn:microsoft.com/office/officeart/2005/8/layout/list1"/>
    <dgm:cxn modelId="{0250DBA8-D0FF-45C0-B147-63DF5210FD8A}" srcId="{26B03369-857F-47E2-9B01-8C60510A417E}" destId="{A735ACD0-C80C-4727-BE29-DE8E667B2DA9}" srcOrd="1" destOrd="0" parTransId="{52F1FD6F-3E23-4534-AFA0-AE9A39D382C5}" sibTransId="{4F588E69-821A-466B-965F-4E6DC9D57459}"/>
    <dgm:cxn modelId="{2A59ADB2-1895-4EC8-B021-3E08CD7178F3}" srcId="{26B03369-857F-47E2-9B01-8C60510A417E}" destId="{2AA2F67A-2BAE-4FCC-9D2F-861BF25CFE2A}" srcOrd="3" destOrd="0" parTransId="{23F89CC4-4054-40A5-A1BE-B158571CCFF8}" sibTransId="{FD373C29-F5BA-45CF-93BA-644741F1781E}"/>
    <dgm:cxn modelId="{56622ECF-63F1-4ADE-9206-D5606850966D}" type="presOf" srcId="{A735ACD0-C80C-4727-BE29-DE8E667B2DA9}" destId="{BF3CAB21-06FC-4083-8C17-F01941BCAE47}" srcOrd="0" destOrd="1" presId="urn:microsoft.com/office/officeart/2005/8/layout/list1"/>
    <dgm:cxn modelId="{A72DCBD0-61EA-41B8-A9B6-01FBE84BF451}" type="presOf" srcId="{2AA2F67A-2BAE-4FCC-9D2F-861BF25CFE2A}" destId="{BF3CAB21-06FC-4083-8C17-F01941BCAE47}" srcOrd="0" destOrd="3" presId="urn:microsoft.com/office/officeart/2005/8/layout/list1"/>
    <dgm:cxn modelId="{72D5B2DF-F4F9-4576-B3CC-8573858C79E7}" type="presOf" srcId="{BB14A44B-FE92-4085-BAB6-B3AC3132D8E4}" destId="{453AC57F-FB78-48B0-8697-63ED914C1EA4}" srcOrd="0" destOrd="0" presId="urn:microsoft.com/office/officeart/2005/8/layout/list1"/>
    <dgm:cxn modelId="{102604FA-9916-4E92-8E5B-EE06301D4ACD}" srcId="{26B03369-857F-47E2-9B01-8C60510A417E}" destId="{464E64CE-7735-450E-9D53-D2C50DC1417D}" srcOrd="2" destOrd="0" parTransId="{EF64FA25-2122-4338-85E8-8D093FCC4703}" sibTransId="{94EAB3B6-102A-4C11-866E-12950F50001E}"/>
    <dgm:cxn modelId="{EA08EB05-C71E-4CBA-B5D3-42DC314A24EB}" type="presParOf" srcId="{453AC57F-FB78-48B0-8697-63ED914C1EA4}" destId="{0D93C8B7-1463-47C2-A7CD-CE73C15BBB85}" srcOrd="0" destOrd="0" presId="urn:microsoft.com/office/officeart/2005/8/layout/list1"/>
    <dgm:cxn modelId="{2CA3322E-1D76-4E22-A65A-34EF2C585533}" type="presParOf" srcId="{0D93C8B7-1463-47C2-A7CD-CE73C15BBB85}" destId="{233B1D3D-FD9B-43B1-8161-7C8F7B2790BE}" srcOrd="0" destOrd="0" presId="urn:microsoft.com/office/officeart/2005/8/layout/list1"/>
    <dgm:cxn modelId="{13E285AF-8AE3-47AD-BAAA-9FFD43C89228}" type="presParOf" srcId="{0D93C8B7-1463-47C2-A7CD-CE73C15BBB85}" destId="{52E8E3C7-C982-4FD3-B0FD-A8FC045789B9}" srcOrd="1" destOrd="0" presId="urn:microsoft.com/office/officeart/2005/8/layout/list1"/>
    <dgm:cxn modelId="{3ACCECD6-D18A-4A50-AC51-01290D150950}" type="presParOf" srcId="{453AC57F-FB78-48B0-8697-63ED914C1EA4}" destId="{A2C4B5BC-9385-4DA7-97F4-335F983B6B50}" srcOrd="1" destOrd="0" presId="urn:microsoft.com/office/officeart/2005/8/layout/list1"/>
    <dgm:cxn modelId="{8971B7CF-CB2E-4C3E-B593-9B95DA11630D}" type="presParOf" srcId="{453AC57F-FB78-48B0-8697-63ED914C1EA4}" destId="{BF3CAB21-06FC-4083-8C17-F01941BCAE4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3CAB21-06FC-4083-8C17-F01941BCAE47}">
      <dsp:nvSpPr>
        <dsp:cNvPr id="0" name=""/>
        <dsp:cNvSpPr/>
      </dsp:nvSpPr>
      <dsp:spPr>
        <a:xfrm>
          <a:off x="0" y="264823"/>
          <a:ext cx="11437311" cy="472500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2" tIns="520700" rIns="887662" bIns="17780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500" b="0" kern="1200" dirty="0"/>
        </a:p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500" b="0" i="0" kern="1200" dirty="0"/>
            <a:t>Coventry has emerged as a trailblazer in oracy education, proudly home to 3 Voice 21 Centres of Excellence, 42 Voice 21 accredited schools and a growing network of schools committed to advancing oracy practices. This positions Coventry as </a:t>
          </a:r>
          <a:r>
            <a:rPr lang="en-GB" sz="2500" b="1" i="0" kern="1200" dirty="0"/>
            <a:t>one of the UK’s leading cities </a:t>
          </a:r>
          <a:r>
            <a:rPr lang="en-GB" sz="2500" b="0" i="0" kern="1200" dirty="0"/>
            <a:t>in the drive for confident communicators.</a:t>
          </a:r>
          <a:endParaRPr lang="en-GB" sz="2500" b="0" kern="1200" dirty="0"/>
        </a:p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500" b="0" kern="1200" dirty="0"/>
        </a:p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500" b="1" i="0" kern="1200" dirty="0"/>
            <a:t>Coventry Oracy Hub aims to foster shared learning, collaboration and city-wide impact. </a:t>
          </a:r>
          <a:r>
            <a:rPr lang="en-GB" sz="2500" b="0" i="0" kern="1200" dirty="0"/>
            <a:t>By bringing together educators, practitioners and organisations, there are endless possibilities for our children and young people across the city.</a:t>
          </a:r>
          <a:endParaRPr lang="en-GB" sz="2500" b="0" kern="1200" dirty="0"/>
        </a:p>
      </dsp:txBody>
      <dsp:txXfrm>
        <a:off x="0" y="264823"/>
        <a:ext cx="11437311" cy="4725000"/>
      </dsp:txXfrm>
    </dsp:sp>
    <dsp:sp modelId="{52E8E3C7-C982-4FD3-B0FD-A8FC045789B9}">
      <dsp:nvSpPr>
        <dsp:cNvPr id="0" name=""/>
        <dsp:cNvSpPr/>
      </dsp:nvSpPr>
      <dsp:spPr>
        <a:xfrm>
          <a:off x="571865" y="70242"/>
          <a:ext cx="5053941" cy="738000"/>
        </a:xfrm>
        <a:prstGeom prst="roundRect">
          <a:avLst/>
        </a:prstGeom>
        <a:solidFill>
          <a:srgbClr val="A2906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612" tIns="0" rIns="302612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What is the Coventry Oracy Hub?</a:t>
          </a:r>
        </a:p>
      </dsp:txBody>
      <dsp:txXfrm>
        <a:off x="607891" y="106268"/>
        <a:ext cx="4981889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3CAB21-06FC-4083-8C17-F01941BCAE47}">
      <dsp:nvSpPr>
        <dsp:cNvPr id="0" name=""/>
        <dsp:cNvSpPr/>
      </dsp:nvSpPr>
      <dsp:spPr>
        <a:xfrm>
          <a:off x="0" y="339734"/>
          <a:ext cx="11481916" cy="198450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124" tIns="416560" rIns="891124" bIns="14224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000" kern="1200" dirty="0"/>
            <a:t>Research shows that oracy significantly enhances academic achievement, with studies indicating that strong speaking and listening skills improve literacy, critical thinking, and overall learning outcomes (Alexander, 2012; EEF, 2021). Additionally, oracy fosters social and emotional development, helping students build confidence, empathy, and collaborative skills, which are crucial for personal and professional success (Mercer et al., 2019)</a:t>
          </a:r>
          <a:endParaRPr lang="en-GB" sz="2000" b="0" kern="1200" dirty="0"/>
        </a:p>
      </dsp:txBody>
      <dsp:txXfrm>
        <a:off x="0" y="339734"/>
        <a:ext cx="11481916" cy="1984500"/>
      </dsp:txXfrm>
    </dsp:sp>
    <dsp:sp modelId="{52E8E3C7-C982-4FD3-B0FD-A8FC045789B9}">
      <dsp:nvSpPr>
        <dsp:cNvPr id="0" name=""/>
        <dsp:cNvSpPr/>
      </dsp:nvSpPr>
      <dsp:spPr>
        <a:xfrm>
          <a:off x="574095" y="95583"/>
          <a:ext cx="4659407" cy="590400"/>
        </a:xfrm>
        <a:prstGeom prst="roundRect">
          <a:avLst/>
        </a:prstGeom>
        <a:solidFill>
          <a:srgbClr val="EE0000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792" tIns="0" rIns="30379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Why Oracy?</a:t>
          </a:r>
        </a:p>
      </dsp:txBody>
      <dsp:txXfrm>
        <a:off x="602916" y="124404"/>
        <a:ext cx="4601765" cy="532758"/>
      </dsp:txXfrm>
    </dsp:sp>
    <dsp:sp modelId="{83DAE974-BA3A-48DD-B69F-34F96DD4F420}">
      <dsp:nvSpPr>
        <dsp:cNvPr id="0" name=""/>
        <dsp:cNvSpPr/>
      </dsp:nvSpPr>
      <dsp:spPr>
        <a:xfrm>
          <a:off x="0" y="2778483"/>
          <a:ext cx="11481916" cy="252000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124" tIns="416560" rIns="891124" bIns="14224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000" kern="1200" dirty="0"/>
            <a:t>Coventry is a city steeped in history, innovation and diversity, celebrated for its medieval heritage, engineering legacy and vibrant arts scene, while also being a hub of education with two world-class universities. However, the city faces significant challenges, including high levels of poverty, unemployment, health inequalities and crime, which disproportionately affect its children and young people. </a:t>
          </a:r>
          <a:r>
            <a:rPr lang="en-GB" sz="2000" b="1" kern="1200" dirty="0"/>
            <a:t>By prioritising oracy education, Coventry has the opportunity to empower its youth, bridge gaps in aspiration and attainment and transform life chances for future generations.</a:t>
          </a:r>
        </a:p>
      </dsp:txBody>
      <dsp:txXfrm>
        <a:off x="0" y="2778483"/>
        <a:ext cx="11481916" cy="2520000"/>
      </dsp:txXfrm>
    </dsp:sp>
    <dsp:sp modelId="{FCB7D12B-6EFE-40B7-8D9F-C2903844CF92}">
      <dsp:nvSpPr>
        <dsp:cNvPr id="0" name=""/>
        <dsp:cNvSpPr/>
      </dsp:nvSpPr>
      <dsp:spPr>
        <a:xfrm>
          <a:off x="655967" y="2455115"/>
          <a:ext cx="4674598" cy="590400"/>
        </a:xfrm>
        <a:prstGeom prst="roundRect">
          <a:avLst/>
        </a:prstGeom>
        <a:solidFill>
          <a:srgbClr val="EE0000"/>
        </a:solidFill>
        <a:ln w="12700" cap="flat" cmpd="sng" algn="ctr">
          <a:solidFill>
            <a:srgbClr val="B512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792" tIns="0" rIns="30379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000" b="0" kern="1200" dirty="0"/>
            <a:t>Why Coventry?</a:t>
          </a:r>
          <a:endParaRPr lang="en-GB" sz="2000" kern="1200" dirty="0"/>
        </a:p>
      </dsp:txBody>
      <dsp:txXfrm>
        <a:off x="684788" y="2483936"/>
        <a:ext cx="4616956" cy="5327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3CAB21-06FC-4083-8C17-F01941BCAE47}">
      <dsp:nvSpPr>
        <dsp:cNvPr id="0" name=""/>
        <dsp:cNvSpPr/>
      </dsp:nvSpPr>
      <dsp:spPr>
        <a:xfrm>
          <a:off x="0" y="235667"/>
          <a:ext cx="11437311" cy="4781699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2" tIns="479044" rIns="887662" bIns="163576" numCol="1" spcCol="1270" anchor="t" anchorCtr="0">
          <a:noAutofit/>
        </a:bodyPr>
        <a:lstStyle/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300" b="0" kern="1200" dirty="0"/>
        </a:p>
      </dsp:txBody>
      <dsp:txXfrm>
        <a:off x="0" y="235667"/>
        <a:ext cx="11437311" cy="4781699"/>
      </dsp:txXfrm>
    </dsp:sp>
    <dsp:sp modelId="{52E8E3C7-C982-4FD3-B0FD-A8FC045789B9}">
      <dsp:nvSpPr>
        <dsp:cNvPr id="0" name=""/>
        <dsp:cNvSpPr/>
      </dsp:nvSpPr>
      <dsp:spPr>
        <a:xfrm>
          <a:off x="571865" y="56652"/>
          <a:ext cx="4641306" cy="678960"/>
        </a:xfrm>
        <a:prstGeom prst="roundRect">
          <a:avLst/>
        </a:prstGeom>
        <a:solidFill>
          <a:srgbClr val="B5121B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612" tIns="0" rIns="302612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How?</a:t>
          </a:r>
        </a:p>
      </dsp:txBody>
      <dsp:txXfrm>
        <a:off x="605009" y="89796"/>
        <a:ext cx="4575018" cy="612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2A078-08A6-49CD-A7AE-115B9E4B4BC5}">
      <dsp:nvSpPr>
        <dsp:cNvPr id="0" name=""/>
        <dsp:cNvSpPr/>
      </dsp:nvSpPr>
      <dsp:spPr>
        <a:xfrm>
          <a:off x="1470975" y="2007854"/>
          <a:ext cx="1549342" cy="774671"/>
        </a:xfrm>
        <a:prstGeom prst="roundRect">
          <a:avLst>
            <a:gd name="adj" fmla="val 10000"/>
          </a:avLst>
        </a:prstGeom>
        <a:solidFill>
          <a:srgbClr val="A2906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Oracy Hub</a:t>
          </a:r>
        </a:p>
      </dsp:txBody>
      <dsp:txXfrm>
        <a:off x="1493664" y="2030543"/>
        <a:ext cx="1503964" cy="729293"/>
      </dsp:txXfrm>
    </dsp:sp>
    <dsp:sp modelId="{7C976D12-A95F-4B22-8781-30AB3D4F0BAA}">
      <dsp:nvSpPr>
        <dsp:cNvPr id="0" name=""/>
        <dsp:cNvSpPr/>
      </dsp:nvSpPr>
      <dsp:spPr>
        <a:xfrm rot="17945813">
          <a:off x="2692973" y="1822349"/>
          <a:ext cx="1274423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274423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98325" y="1806534"/>
        <a:ext cx="63721" cy="63721"/>
      </dsp:txXfrm>
    </dsp:sp>
    <dsp:sp modelId="{3831EE6F-0685-456F-BBD0-F80F54416614}">
      <dsp:nvSpPr>
        <dsp:cNvPr id="0" name=""/>
        <dsp:cNvSpPr/>
      </dsp:nvSpPr>
      <dsp:spPr>
        <a:xfrm>
          <a:off x="3640054" y="894265"/>
          <a:ext cx="1549342" cy="774671"/>
        </a:xfrm>
        <a:prstGeom prst="roundRect">
          <a:avLst>
            <a:gd name="adj" fmla="val 10000"/>
          </a:avLst>
        </a:prstGeom>
        <a:solidFill>
          <a:srgbClr val="D9151E"/>
        </a:solidFill>
        <a:ln w="12700" cap="flat" cmpd="sng" algn="ctr">
          <a:solidFill>
            <a:srgbClr val="EE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CPD</a:t>
          </a:r>
        </a:p>
      </dsp:txBody>
      <dsp:txXfrm>
        <a:off x="3662743" y="916954"/>
        <a:ext cx="1503964" cy="729293"/>
      </dsp:txXfrm>
    </dsp:sp>
    <dsp:sp modelId="{D0704152-27D7-4257-9019-828B837D471B}">
      <dsp:nvSpPr>
        <dsp:cNvPr id="0" name=""/>
        <dsp:cNvSpPr/>
      </dsp:nvSpPr>
      <dsp:spPr>
        <a:xfrm rot="18289469">
          <a:off x="4956649" y="820118"/>
          <a:ext cx="1085231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085231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72134" y="809033"/>
        <a:ext cx="54261" cy="54261"/>
      </dsp:txXfrm>
    </dsp:sp>
    <dsp:sp modelId="{D3B25121-60AC-4708-874F-3A518C7846F7}">
      <dsp:nvSpPr>
        <dsp:cNvPr id="0" name=""/>
        <dsp:cNvSpPr/>
      </dsp:nvSpPr>
      <dsp:spPr>
        <a:xfrm>
          <a:off x="5809133" y="3393"/>
          <a:ext cx="1549342" cy="774671"/>
        </a:xfrm>
        <a:prstGeom prst="roundRect">
          <a:avLst>
            <a:gd name="adj" fmla="val 10000"/>
          </a:avLst>
        </a:prstGeom>
        <a:solidFill>
          <a:srgbClr val="B5121B"/>
        </a:solidFill>
        <a:ln w="12700" cap="flat" cmpd="sng" algn="ctr">
          <a:solidFill>
            <a:srgbClr val="B512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Sharing resources</a:t>
          </a:r>
        </a:p>
      </dsp:txBody>
      <dsp:txXfrm>
        <a:off x="5831822" y="26082"/>
        <a:ext cx="1503964" cy="729293"/>
      </dsp:txXfrm>
    </dsp:sp>
    <dsp:sp modelId="{6B4FD736-13D3-428A-8306-187A3B898DE5}">
      <dsp:nvSpPr>
        <dsp:cNvPr id="0" name=""/>
        <dsp:cNvSpPr/>
      </dsp:nvSpPr>
      <dsp:spPr>
        <a:xfrm>
          <a:off x="5189396" y="1265554"/>
          <a:ext cx="619736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619736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83771" y="1266107"/>
        <a:ext cx="30986" cy="30986"/>
      </dsp:txXfrm>
    </dsp:sp>
    <dsp:sp modelId="{D55CE9D2-2AA8-49F0-8A1D-CB3EB0176D84}">
      <dsp:nvSpPr>
        <dsp:cNvPr id="0" name=""/>
        <dsp:cNvSpPr/>
      </dsp:nvSpPr>
      <dsp:spPr>
        <a:xfrm>
          <a:off x="5809133" y="894265"/>
          <a:ext cx="1549342" cy="774671"/>
        </a:xfrm>
        <a:prstGeom prst="roundRect">
          <a:avLst>
            <a:gd name="adj" fmla="val 10000"/>
          </a:avLst>
        </a:prstGeom>
        <a:solidFill>
          <a:srgbClr val="B5121B"/>
        </a:solidFill>
        <a:ln w="12700" cap="flat" cmpd="sng" algn="ctr">
          <a:solidFill>
            <a:srgbClr val="B512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Bitesize CPD</a:t>
          </a:r>
        </a:p>
      </dsp:txBody>
      <dsp:txXfrm>
        <a:off x="5831822" y="916954"/>
        <a:ext cx="1503964" cy="729293"/>
      </dsp:txXfrm>
    </dsp:sp>
    <dsp:sp modelId="{FA80C081-AA61-4CFC-BC12-6A0E924CD8B4}">
      <dsp:nvSpPr>
        <dsp:cNvPr id="0" name=""/>
        <dsp:cNvSpPr/>
      </dsp:nvSpPr>
      <dsp:spPr>
        <a:xfrm rot="3310531">
          <a:off x="4956649" y="1710990"/>
          <a:ext cx="1085231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085231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72134" y="1699905"/>
        <a:ext cx="54261" cy="54261"/>
      </dsp:txXfrm>
    </dsp:sp>
    <dsp:sp modelId="{29D158FD-17E2-4591-97CF-4F8B14214656}">
      <dsp:nvSpPr>
        <dsp:cNvPr id="0" name=""/>
        <dsp:cNvSpPr/>
      </dsp:nvSpPr>
      <dsp:spPr>
        <a:xfrm>
          <a:off x="5809133" y="1785136"/>
          <a:ext cx="1549342" cy="774671"/>
        </a:xfrm>
        <a:prstGeom prst="roundRect">
          <a:avLst>
            <a:gd name="adj" fmla="val 10000"/>
          </a:avLst>
        </a:prstGeom>
        <a:solidFill>
          <a:srgbClr val="B5121B"/>
        </a:solidFill>
        <a:ln w="12700" cap="flat" cmpd="sng" algn="ctr">
          <a:solidFill>
            <a:srgbClr val="B512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In-school showcases</a:t>
          </a:r>
        </a:p>
      </dsp:txBody>
      <dsp:txXfrm>
        <a:off x="5831822" y="1807825"/>
        <a:ext cx="1503964" cy="729293"/>
      </dsp:txXfrm>
    </dsp:sp>
    <dsp:sp modelId="{2490BA03-8488-415C-986F-B524986AD62A}">
      <dsp:nvSpPr>
        <dsp:cNvPr id="0" name=""/>
        <dsp:cNvSpPr/>
      </dsp:nvSpPr>
      <dsp:spPr>
        <a:xfrm rot="3654187">
          <a:off x="2692973" y="2935939"/>
          <a:ext cx="1274423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274423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98325" y="2920124"/>
        <a:ext cx="63721" cy="63721"/>
      </dsp:txXfrm>
    </dsp:sp>
    <dsp:sp modelId="{58249B6A-451C-4D63-ACE1-2D377DE282C0}">
      <dsp:nvSpPr>
        <dsp:cNvPr id="0" name=""/>
        <dsp:cNvSpPr/>
      </dsp:nvSpPr>
      <dsp:spPr>
        <a:xfrm>
          <a:off x="3640054" y="3121444"/>
          <a:ext cx="1549342" cy="774671"/>
        </a:xfrm>
        <a:prstGeom prst="roundRect">
          <a:avLst>
            <a:gd name="adj" fmla="val 10000"/>
          </a:avLst>
        </a:prstGeom>
        <a:solidFill>
          <a:srgbClr val="D9151E"/>
        </a:solidFill>
        <a:ln w="12700" cap="flat" cmpd="sng" algn="ctr">
          <a:solidFill>
            <a:srgbClr val="EE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Authentic opportunities for talk</a:t>
          </a:r>
        </a:p>
      </dsp:txBody>
      <dsp:txXfrm>
        <a:off x="3662743" y="3144133"/>
        <a:ext cx="1503964" cy="729293"/>
      </dsp:txXfrm>
    </dsp:sp>
    <dsp:sp modelId="{8D6C63B8-FBC7-4AD3-A7CA-BCC7B2275AEE}">
      <dsp:nvSpPr>
        <dsp:cNvPr id="0" name=""/>
        <dsp:cNvSpPr/>
      </dsp:nvSpPr>
      <dsp:spPr>
        <a:xfrm rot="19457599">
          <a:off x="5117660" y="3270015"/>
          <a:ext cx="763208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763208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80184" y="3266982"/>
        <a:ext cx="38160" cy="38160"/>
      </dsp:txXfrm>
    </dsp:sp>
    <dsp:sp modelId="{236FC1E2-BDAC-49FB-990F-7ABBAC347D67}">
      <dsp:nvSpPr>
        <dsp:cNvPr id="0" name=""/>
        <dsp:cNvSpPr/>
      </dsp:nvSpPr>
      <dsp:spPr>
        <a:xfrm>
          <a:off x="5809133" y="2676008"/>
          <a:ext cx="1549342" cy="774671"/>
        </a:xfrm>
        <a:prstGeom prst="roundRect">
          <a:avLst>
            <a:gd name="adj" fmla="val 10000"/>
          </a:avLst>
        </a:prstGeom>
        <a:solidFill>
          <a:srgbClr val="B5121B"/>
        </a:solidFill>
        <a:ln w="12700" cap="flat" cmpd="sng" algn="ctr">
          <a:solidFill>
            <a:srgbClr val="B512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City-wide celebrations</a:t>
          </a:r>
        </a:p>
      </dsp:txBody>
      <dsp:txXfrm>
        <a:off x="5831822" y="2698697"/>
        <a:ext cx="1503964" cy="729293"/>
      </dsp:txXfrm>
    </dsp:sp>
    <dsp:sp modelId="{1E1E6D0D-ECF1-461B-919D-3CA9E983CE0B}">
      <dsp:nvSpPr>
        <dsp:cNvPr id="0" name=""/>
        <dsp:cNvSpPr/>
      </dsp:nvSpPr>
      <dsp:spPr>
        <a:xfrm rot="2142401">
          <a:off x="5117660" y="3715451"/>
          <a:ext cx="763208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763208" y="16046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33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80184" y="3712418"/>
        <a:ext cx="38160" cy="38160"/>
      </dsp:txXfrm>
    </dsp:sp>
    <dsp:sp modelId="{EFFF884E-1BF0-40B9-8576-80986D1EA989}">
      <dsp:nvSpPr>
        <dsp:cNvPr id="0" name=""/>
        <dsp:cNvSpPr/>
      </dsp:nvSpPr>
      <dsp:spPr>
        <a:xfrm>
          <a:off x="5809133" y="3566880"/>
          <a:ext cx="1549342" cy="774671"/>
        </a:xfrm>
        <a:prstGeom prst="roundRect">
          <a:avLst>
            <a:gd name="adj" fmla="val 10000"/>
          </a:avLst>
        </a:prstGeom>
        <a:solidFill>
          <a:srgbClr val="B5121B"/>
        </a:solidFill>
        <a:ln w="12700" cap="flat" cmpd="sng" algn="ctr">
          <a:solidFill>
            <a:srgbClr val="B512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Sharing in-school planning</a:t>
          </a:r>
        </a:p>
      </dsp:txBody>
      <dsp:txXfrm>
        <a:off x="5831822" y="3589569"/>
        <a:ext cx="1503964" cy="7292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3CAB21-06FC-4083-8C17-F01941BCAE47}">
      <dsp:nvSpPr>
        <dsp:cNvPr id="0" name=""/>
        <dsp:cNvSpPr/>
      </dsp:nvSpPr>
      <dsp:spPr>
        <a:xfrm>
          <a:off x="0" y="252626"/>
          <a:ext cx="11437311" cy="4750200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7662" tIns="541528" rIns="887662" bIns="184912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600" b="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600" b="0" kern="1200" dirty="0"/>
            <a:t>We currently have over 80 leaders and practitioners across Coventry signed up to be part of the hub. You </a:t>
          </a:r>
          <a:r>
            <a:rPr lang="en-GB" sz="2600" b="1" kern="1200" dirty="0"/>
            <a:t>do not</a:t>
          </a:r>
          <a:r>
            <a:rPr lang="en-GB" sz="2600" b="0" kern="1200" dirty="0"/>
            <a:t> need to be a Voice 21 school. </a:t>
          </a:r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600" b="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600" b="0" kern="1200" dirty="0"/>
            <a:t>If you’d like more information or would like to join us at our first CPD session </a:t>
          </a:r>
          <a:r>
            <a:rPr lang="en-GB" sz="2600" b="1" kern="1200" dirty="0"/>
            <a:t>next week</a:t>
          </a:r>
          <a:r>
            <a:rPr lang="en-GB" sz="2600" b="0" kern="1200" dirty="0"/>
            <a:t>, please get in touch: </a:t>
          </a:r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GB" sz="2600" b="0" kern="1200" dirty="0"/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600" b="1" kern="1200" dirty="0"/>
            <a:t>Sally Edwards: </a:t>
          </a:r>
          <a:r>
            <a:rPr lang="en-GB" sz="2600" b="0" kern="1200" dirty="0"/>
            <a:t>sally.edwards@castlephoenixtrust.org.uk</a:t>
          </a:r>
        </a:p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2600" b="1" kern="1200" dirty="0"/>
            <a:t>Mel Dipple: </a:t>
          </a:r>
          <a:r>
            <a:rPr lang="en-GB" sz="2600" b="0" kern="1200" dirty="0"/>
            <a:t>mel@voice21.org</a:t>
          </a:r>
        </a:p>
      </dsp:txBody>
      <dsp:txXfrm>
        <a:off x="0" y="252626"/>
        <a:ext cx="11437311" cy="4750200"/>
      </dsp:txXfrm>
    </dsp:sp>
    <dsp:sp modelId="{52E8E3C7-C982-4FD3-B0FD-A8FC045789B9}">
      <dsp:nvSpPr>
        <dsp:cNvPr id="0" name=""/>
        <dsp:cNvSpPr/>
      </dsp:nvSpPr>
      <dsp:spPr>
        <a:xfrm>
          <a:off x="571865" y="50262"/>
          <a:ext cx="4741703" cy="767520"/>
        </a:xfrm>
        <a:prstGeom prst="roundRect">
          <a:avLst/>
        </a:prstGeom>
        <a:solidFill>
          <a:srgbClr val="B5121B"/>
        </a:solidFill>
        <a:ln w="12700" cap="flat" cmpd="sng" algn="ctr">
          <a:solidFill>
            <a:srgbClr val="A2906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612" tIns="0" rIns="302612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Want to join us?</a:t>
          </a:r>
        </a:p>
      </dsp:txBody>
      <dsp:txXfrm>
        <a:off x="609332" y="87729"/>
        <a:ext cx="4666769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F23AE-F894-4EEF-9C40-C9B636919C59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03347-3703-41F3-BC91-17FB58BFF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87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03347-3703-41F3-BC91-17FB58BFF5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195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03347-3703-41F3-BC91-17FB58BFF5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84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03347-3703-41F3-BC91-17FB58BFF5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676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03347-3703-41F3-BC91-17FB58BFF5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813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Mel and Sally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03347-3703-41F3-BC91-17FB58BFF5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746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7553E-CB6F-4587-9A2F-847A03F1C0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B40B8-86D5-4CB8-92AD-0693BC678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85E10-A883-4802-A1F2-B2029F1F2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767F0-0079-45FF-95CB-28888DD71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EA94E-731D-47ED-9EEF-461C464A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819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CCEAF-9DBF-4E00-B5E4-0910E7946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E79D4E-67A6-4FBA-8928-CE1884246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827FB-A398-4765-AFD3-68C44DBA4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D6745-78A2-48A7-B344-0E08013E0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B7E84-24FB-4B9C-9798-4A11827E7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00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0DC2F7-DBDD-42ED-B262-1FB8074EFF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826929-0CA5-4F13-9B02-C7091A971A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A7EFF-82F4-4767-BA5C-BE53E2BB6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54EE6-C846-438C-9F89-3B05216C2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15790-2BE4-4451-BA1B-62C20DE9E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86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7EF1C-DF81-4837-9293-5EF1363F0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90FCF-1BBD-4BD9-8F73-0B6D4D125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B117D-B9AA-44A7-BB53-2453309B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59A32-D24B-4450-9B9E-E79F6646C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EAC73-6618-4235-8D81-486EC88FF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52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F5562-0E6C-4EAA-AC36-CF922DAE8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16A98-537E-441F-92B7-D344325F9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B3830-C2FF-4E37-9409-85BB83288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DC3A4-7415-43B0-B8E2-B38304EF0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9E517-1DD3-479B-BB59-D44E3B408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55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42EB-678F-4CB8-ADEF-ECA697245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86FC8-D7B8-45BE-BBD7-A60AB88B11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7603F2-E4AE-40E2-A272-9E2129BCE4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4DB25-AE38-4F30-8EB1-6BD8B6F0E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EEA38D-47A4-43B0-98F3-6907BCE36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75ABBA-6A33-4BFC-911C-F37A22C9E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76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784F6-7924-42B9-A163-2F2C8BE04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DBBBC-4AE6-4DDB-856B-26CFF44A78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5D5A5-4709-4BBC-96F2-2B477D8EF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DB989F-C021-44D7-AE0C-F04EB9194E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704AE3-87E6-4DAE-A6AF-2BC434CDFE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D3978A-E33D-4011-B358-54781D906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EFEAA-619B-4FD3-ADF8-55224A19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07A8C6-54D3-466A-9042-BFA3EB07E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82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B8798-8925-4C85-95DB-32959DEB0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2C65A-D210-47A0-9176-668A48AFA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D5535-1FFE-4389-B447-83574C620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E965E-CC68-444C-920A-3012416B2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475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511612-896A-4EF6-9F55-A8FB54D7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189A47-B945-4305-AA86-B121A0A9F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BB845-A0A1-4D09-9FD9-CF809562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95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C54B5-D01E-4E6E-B188-3D16E953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6EF15-4204-48E9-A44A-303EBC183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D6B968-7C78-4B41-912C-9AFE83A62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1BBF6-1B53-41D4-A612-C2D99A6B4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A6EC91-3E06-466B-A813-DCAB934D6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86AFC9-2ED7-4F94-98FE-7832BF0A1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43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EFB41-7D9D-4B16-81D7-16FDEA19B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FF10EA-961E-47FB-91BA-F13736DE7D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68F3D-5607-47A1-985F-9D9715450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6685E-50EB-4606-B1AC-F40252C1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1251C-F661-4485-9D98-C8ED663DF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1B3E7-1029-4816-B427-5C2C92775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9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410270-0433-4ECA-889C-9034F4511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6C990-1C35-4C4B-9A5E-8AE4834C6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D2901-A916-42AD-8DFD-8BA14FC78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6F09-B4C9-4DBB-AA6E-539E37287B03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FCEBF-3494-480A-A81A-A4433FCE6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9A468-4836-4C44-AB9C-FCA0A7668E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AE2FB-B08B-469C-8D8B-B43E214C64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625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hyperlink" Target="https://thenounproject.com/icon/poverty-5554697/" TargetMode="External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icon/tank-7378626/" TargetMode="External"/><Relationship Id="rId11" Type="http://schemas.openxmlformats.org/officeDocument/2006/relationships/diagramColors" Target="../diagrams/colors1.xml"/><Relationship Id="rId5" Type="http://schemas.openxmlformats.org/officeDocument/2006/relationships/hyperlink" Target="https://thenounproject.com/icon/jet-engine-4569934/" TargetMode="External"/><Relationship Id="rId10" Type="http://schemas.openxmlformats.org/officeDocument/2006/relationships/diagramQuickStyle" Target="../diagrams/quickStyle1.xml"/><Relationship Id="rId4" Type="http://schemas.microsoft.com/office/2007/relationships/hdphoto" Target="../media/hdphoto1.wdp"/><Relationship Id="rId9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hyperlink" Target="https://thenounproject.com/icon/poverty-5554697/" TargetMode="Externa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icon/tank-7378626/" TargetMode="External"/><Relationship Id="rId11" Type="http://schemas.openxmlformats.org/officeDocument/2006/relationships/diagramColors" Target="../diagrams/colors2.xml"/><Relationship Id="rId5" Type="http://schemas.openxmlformats.org/officeDocument/2006/relationships/hyperlink" Target="https://thenounproject.com/icon/jet-engine-4569934/" TargetMode="External"/><Relationship Id="rId10" Type="http://schemas.openxmlformats.org/officeDocument/2006/relationships/diagramQuickStyle" Target="../diagrams/quickStyle2.xml"/><Relationship Id="rId4" Type="http://schemas.microsoft.com/office/2007/relationships/hdphoto" Target="../media/hdphoto1.wdp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2.png"/><Relationship Id="rId1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hyperlink" Target="https://thenounproject.com/icon/poverty-5554697/" TargetMode="External"/><Relationship Id="rId12" Type="http://schemas.microsoft.com/office/2007/relationships/diagramDrawing" Target="../diagrams/drawing3.xml"/><Relationship Id="rId17" Type="http://schemas.openxmlformats.org/officeDocument/2006/relationships/diagramColors" Target="../diagrams/colors4.xml"/><Relationship Id="rId2" Type="http://schemas.openxmlformats.org/officeDocument/2006/relationships/notesSlide" Target="../notesSlides/notesSlide3.xml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icon/tank-7378626/" TargetMode="External"/><Relationship Id="rId11" Type="http://schemas.openxmlformats.org/officeDocument/2006/relationships/diagramColors" Target="../diagrams/colors3.xml"/><Relationship Id="rId5" Type="http://schemas.openxmlformats.org/officeDocument/2006/relationships/hyperlink" Target="https://thenounproject.com/icon/jet-engine-4569934/" TargetMode="External"/><Relationship Id="rId15" Type="http://schemas.openxmlformats.org/officeDocument/2006/relationships/diagramLayout" Target="../diagrams/layout4.xml"/><Relationship Id="rId10" Type="http://schemas.openxmlformats.org/officeDocument/2006/relationships/diagramQuickStyle" Target="../diagrams/quickStyle3.xml"/><Relationship Id="rId4" Type="http://schemas.microsoft.com/office/2007/relationships/hdphoto" Target="../media/hdphoto1.wdp"/><Relationship Id="rId9" Type="http://schemas.openxmlformats.org/officeDocument/2006/relationships/diagramLayout" Target="../diagrams/layout3.xml"/><Relationship Id="rId14" Type="http://schemas.openxmlformats.org/officeDocument/2006/relationships/diagramData" Target="../diagrams/data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hyperlink" Target="https://thenounproject.com/icon/poverty-5554697/" TargetMode="Externa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icon/tank-7378626/" TargetMode="External"/><Relationship Id="rId11" Type="http://schemas.openxmlformats.org/officeDocument/2006/relationships/diagramColors" Target="../diagrams/colors5.xml"/><Relationship Id="rId5" Type="http://schemas.openxmlformats.org/officeDocument/2006/relationships/hyperlink" Target="https://thenounproject.com/icon/jet-engine-4569934/" TargetMode="External"/><Relationship Id="rId10" Type="http://schemas.openxmlformats.org/officeDocument/2006/relationships/diagramQuickStyle" Target="../diagrams/quickStyle5.xml"/><Relationship Id="rId4" Type="http://schemas.microsoft.com/office/2007/relationships/hdphoto" Target="../media/hdphoto1.wdp"/><Relationship Id="rId9" Type="http://schemas.openxmlformats.org/officeDocument/2006/relationships/diagramLayout" Target="../diagrams/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hyperlink" Target="https://thenounproject.com/icon/poverty-5554697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icon/tank-7378626/" TargetMode="External"/><Relationship Id="rId5" Type="http://schemas.openxmlformats.org/officeDocument/2006/relationships/hyperlink" Target="https://thenounproject.com/icon/jet-engine-4569934/" TargetMode="External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3D7D0995-C31B-4B3B-AB26-532B0B0DB139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 flipH="1">
            <a:off x="-40246" y="0"/>
            <a:ext cx="12233455" cy="68580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5" tooltip="jet engine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6" tooltip="tank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73A04A-A4DE-4958-9B99-493907F4D9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5798643"/>
              </p:ext>
            </p:extLst>
          </p:nvPr>
        </p:nvGraphicFramePr>
        <p:xfrm>
          <a:off x="434898" y="1105355"/>
          <a:ext cx="11437311" cy="523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313ED05-063E-4654-AFE6-14FB8F9CA7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612" y="-195080"/>
            <a:ext cx="2515138" cy="25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3D7D0995-C31B-4B3B-AB26-532B0B0DB139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 flipH="1">
            <a:off x="-40246" y="0"/>
            <a:ext cx="12233455" cy="68580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5" tooltip="jet engine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6" tooltip="tank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73A04A-A4DE-4958-9B99-493907F4D9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6660197"/>
              </p:ext>
            </p:extLst>
          </p:nvPr>
        </p:nvGraphicFramePr>
        <p:xfrm>
          <a:off x="390294" y="1062489"/>
          <a:ext cx="11481916" cy="5394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B444A79-27B7-4F44-9F15-1861119A87D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612" y="-195080"/>
            <a:ext cx="2515138" cy="25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4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3D7D0995-C31B-4B3B-AB26-532B0B0DB139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 flipH="1">
            <a:off x="-40246" y="0"/>
            <a:ext cx="12233455" cy="68580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5" tooltip="jet engine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6" tooltip="tank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73A04A-A4DE-4958-9B99-493907F4D9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5571376"/>
              </p:ext>
            </p:extLst>
          </p:nvPr>
        </p:nvGraphicFramePr>
        <p:xfrm>
          <a:off x="434898" y="1105355"/>
          <a:ext cx="11437311" cy="523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313ED05-063E-4654-AFE6-14FB8F9CA7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612" y="-195080"/>
            <a:ext cx="2515138" cy="251513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168F311-7255-4CA9-AF57-5499801FD45F}"/>
              </a:ext>
            </a:extLst>
          </p:cNvPr>
          <p:cNvGrpSpPr/>
          <p:nvPr/>
        </p:nvGrpSpPr>
        <p:grpSpPr>
          <a:xfrm>
            <a:off x="2653146" y="1550124"/>
            <a:ext cx="8829451" cy="4344945"/>
            <a:chOff x="1165353" y="472979"/>
            <a:chExt cx="12448190" cy="6326817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3CB40CCD-1229-4D04-8221-939B5A63F64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60409155"/>
                </p:ext>
              </p:extLst>
            </p:nvPr>
          </p:nvGraphicFramePr>
          <p:xfrm>
            <a:off x="1165353" y="472979"/>
            <a:ext cx="12448190" cy="632681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9462742-EF92-4705-B6F7-39667CE95BBC}"/>
                </a:ext>
              </a:extLst>
            </p:cNvPr>
            <p:cNvSpPr/>
            <p:nvPr/>
          </p:nvSpPr>
          <p:spPr>
            <a:xfrm>
              <a:off x="9163329" y="1719850"/>
              <a:ext cx="2480310" cy="1337309"/>
            </a:xfrm>
            <a:prstGeom prst="ellipse">
              <a:avLst/>
            </a:prstGeom>
            <a:noFill/>
            <a:ln w="57150">
              <a:solidFill>
                <a:srgbClr val="A290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5E487B5-6D3E-4927-882E-4A3BF1AC04B8}"/>
                </a:ext>
              </a:extLst>
            </p:cNvPr>
            <p:cNvSpPr/>
            <p:nvPr/>
          </p:nvSpPr>
          <p:spPr>
            <a:xfrm>
              <a:off x="9163329" y="2963019"/>
              <a:ext cx="2480310" cy="1337309"/>
            </a:xfrm>
            <a:prstGeom prst="ellipse">
              <a:avLst/>
            </a:prstGeom>
            <a:noFill/>
            <a:ln w="57150">
              <a:solidFill>
                <a:srgbClr val="A290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E84C09B-233F-45F6-AC81-F9894F272226}"/>
                </a:ext>
              </a:extLst>
            </p:cNvPr>
            <p:cNvSpPr/>
            <p:nvPr/>
          </p:nvSpPr>
          <p:spPr>
            <a:xfrm>
              <a:off x="9163329" y="4300329"/>
              <a:ext cx="2480310" cy="1337309"/>
            </a:xfrm>
            <a:prstGeom prst="ellipse">
              <a:avLst/>
            </a:prstGeom>
            <a:noFill/>
            <a:ln w="57150">
              <a:solidFill>
                <a:srgbClr val="A290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B25E6CB-512F-4AF5-AADF-D00DBDB8EA99}"/>
              </a:ext>
            </a:extLst>
          </p:cNvPr>
          <p:cNvSpPr txBox="1"/>
          <p:nvPr/>
        </p:nvSpPr>
        <p:spPr>
          <a:xfrm>
            <a:off x="547950" y="2149991"/>
            <a:ext cx="35683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Initially, the hub is focusing on:</a:t>
            </a:r>
          </a:p>
          <a:p>
            <a:endParaRPr lang="en-GB" dirty="0"/>
          </a:p>
          <a:p>
            <a:r>
              <a:rPr lang="en-GB" dirty="0"/>
              <a:t>- </a:t>
            </a:r>
            <a:r>
              <a:rPr lang="en-GB" b="1" dirty="0"/>
              <a:t>Regular, bitesize, online CPD opportunities</a:t>
            </a:r>
            <a:r>
              <a:rPr lang="en-GB" dirty="0"/>
              <a:t>. The foci of these was chosen at the initial launch. </a:t>
            </a:r>
          </a:p>
          <a:p>
            <a:endParaRPr lang="en-GB" dirty="0"/>
          </a:p>
          <a:p>
            <a:r>
              <a:rPr lang="en-GB" dirty="0"/>
              <a:t>- Showcasing strategies through </a:t>
            </a:r>
            <a:r>
              <a:rPr lang="en-GB" b="1" dirty="0"/>
              <a:t>in-school showcases, </a:t>
            </a:r>
            <a:r>
              <a:rPr lang="en-GB" dirty="0"/>
              <a:t>beginning with the centres of excellence.</a:t>
            </a:r>
          </a:p>
          <a:p>
            <a:pPr marL="342900" indent="-342900">
              <a:buFontTx/>
              <a:buChar char="-"/>
            </a:pPr>
            <a:endParaRPr lang="en-GB" dirty="0"/>
          </a:p>
          <a:p>
            <a:r>
              <a:rPr lang="en-GB" dirty="0"/>
              <a:t>- Collaboratively planned, </a:t>
            </a:r>
            <a:r>
              <a:rPr lang="en-GB" b="1" dirty="0"/>
              <a:t>authentic opportunities </a:t>
            </a:r>
            <a:r>
              <a:rPr lang="en-GB" dirty="0"/>
              <a:t>for the youngest voices in the city to be heard.</a:t>
            </a:r>
          </a:p>
        </p:txBody>
      </p:sp>
    </p:spTree>
    <p:extLst>
      <p:ext uri="{BB962C8B-B14F-4D97-AF65-F5344CB8AC3E}">
        <p14:creationId xmlns:p14="http://schemas.microsoft.com/office/powerpoint/2010/main" val="151607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3D7D0995-C31B-4B3B-AB26-532B0B0DB139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 flipH="1">
            <a:off x="-40246" y="0"/>
            <a:ext cx="12233455" cy="68580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5" tooltip="jet engine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6" tooltip="tank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73A04A-A4DE-4958-9B99-493907F4D9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0700886"/>
              </p:ext>
            </p:extLst>
          </p:nvPr>
        </p:nvGraphicFramePr>
        <p:xfrm>
          <a:off x="434898" y="1105355"/>
          <a:ext cx="11437311" cy="523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313ED05-063E-4654-AFE6-14FB8F9CA7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612" y="-195080"/>
            <a:ext cx="2515138" cy="25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18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3D7D0995-C31B-4B3B-AB26-532B0B0DB139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 flipH="1">
            <a:off x="-40246" y="0"/>
            <a:ext cx="12233455" cy="68580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5" tooltip="jet engine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6" tooltip="tank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7" tooltip="poverty icon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B85913-34CA-46EC-948C-3188A12728BF}"/>
              </a:ext>
            </a:extLst>
          </p:cNvPr>
          <p:cNvGrpSpPr/>
          <p:nvPr/>
        </p:nvGrpSpPr>
        <p:grpSpPr>
          <a:xfrm>
            <a:off x="9928340" y="74908"/>
            <a:ext cx="2069521" cy="1184130"/>
            <a:chOff x="9575673" y="-20015"/>
            <a:chExt cx="2538871" cy="1589346"/>
          </a:xfrm>
        </p:grpSpPr>
        <p:pic>
          <p:nvPicPr>
            <p:cNvPr id="1056" name="Picture 32" descr="Huntington School - Voice 21">
              <a:extLst>
                <a:ext uri="{FF2B5EF4-FFF2-40B4-BE49-F238E27FC236}">
                  <a16:creationId xmlns:a16="http://schemas.microsoft.com/office/drawing/2014/main" id="{6F1BEDFF-6E41-4CAB-948F-992FA2275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3101" y="154079"/>
              <a:ext cx="1151443" cy="1151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8" name="Picture 34" descr="cropped-Castle-Phoenix-Logo.png – Foxford School">
              <a:extLst>
                <a:ext uri="{FF2B5EF4-FFF2-40B4-BE49-F238E27FC236}">
                  <a16:creationId xmlns:a16="http://schemas.microsoft.com/office/drawing/2014/main" id="{9BB25DC5-D1B4-4718-BA8E-B416DC790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5673" y="-20015"/>
              <a:ext cx="1589346" cy="1589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B54A474-234F-4988-998E-B04C76249FE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9" y="649491"/>
            <a:ext cx="6036540" cy="6036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34F32A-5C92-48B4-BE95-D0983EEFBE3A}"/>
              </a:ext>
            </a:extLst>
          </p:cNvPr>
          <p:cNvSpPr txBox="1"/>
          <p:nvPr/>
        </p:nvSpPr>
        <p:spPr>
          <a:xfrm>
            <a:off x="6076481" y="1432938"/>
            <a:ext cx="5792338" cy="47089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Helvetica Neue"/>
                <a:cs typeface="Arial" panose="020B0604020202020204" pitchFamily="34" charset="0"/>
              </a:rPr>
              <a:t>Next Spotlight CPD Sessions:</a:t>
            </a:r>
          </a:p>
          <a:p>
            <a:endParaRPr lang="en-GB" sz="2000" b="1" dirty="0">
              <a:latin typeface="Helvetica Neue"/>
              <a:cs typeface="Arial" panose="020B0604020202020204" pitchFamily="34" charset="0"/>
            </a:endParaRPr>
          </a:p>
          <a:p>
            <a:r>
              <a:rPr lang="en-GB" sz="2000" dirty="0">
                <a:latin typeface="Helvetica Neue"/>
                <a:cs typeface="Arial" panose="020B0604020202020204" pitchFamily="34" charset="0"/>
              </a:rPr>
              <a:t>Tuesday 8th April, 3:45–4:15</a:t>
            </a:r>
            <a:r>
              <a:rPr lang="en-GB" sz="2000" i="1" dirty="0">
                <a:latin typeface="Helvetica Neue"/>
                <a:cs typeface="Arial" panose="020B0604020202020204" pitchFamily="34" charset="0"/>
              </a:rPr>
              <a:t>: “Listen Up! Teaching Listening Explicitly“</a:t>
            </a:r>
          </a:p>
          <a:p>
            <a:endParaRPr lang="en-GB" sz="2000" dirty="0">
              <a:latin typeface="Helvetica Neue"/>
              <a:cs typeface="Arial" panose="020B0604020202020204" pitchFamily="34" charset="0"/>
            </a:endParaRPr>
          </a:p>
          <a:p>
            <a:r>
              <a:rPr lang="en-GB" sz="2000" dirty="0">
                <a:latin typeface="Helvetica Neue"/>
                <a:cs typeface="Arial" panose="020B0604020202020204" pitchFamily="34" charset="0"/>
              </a:rPr>
              <a:t>Tuesday 6th May, 3:45–4:15: </a:t>
            </a:r>
          </a:p>
          <a:p>
            <a:r>
              <a:rPr lang="en-GB" sz="2000" i="1" dirty="0">
                <a:latin typeface="Helvetica Neue"/>
                <a:cs typeface="Arial" panose="020B0604020202020204" pitchFamily="34" charset="0"/>
              </a:rPr>
              <a:t>“Word Play: The Explicit Teaching of Vocabulary”</a:t>
            </a:r>
          </a:p>
          <a:p>
            <a:endParaRPr lang="en-GB" sz="2000" b="1" dirty="0">
              <a:latin typeface="Helvetica Neue"/>
              <a:cs typeface="Arial" panose="020B0604020202020204" pitchFamily="34" charset="0"/>
            </a:endParaRPr>
          </a:p>
          <a:p>
            <a:r>
              <a:rPr lang="en-GB" sz="2000" b="1" dirty="0">
                <a:latin typeface="Helvetica Neue"/>
                <a:cs typeface="Arial" panose="020B0604020202020204" pitchFamily="34" charset="0"/>
              </a:rPr>
              <a:t>Charter Primary Open Morning</a:t>
            </a:r>
          </a:p>
          <a:p>
            <a:endParaRPr lang="en-GB" sz="2000" b="1" dirty="0">
              <a:latin typeface="Helvetica Neue"/>
              <a:cs typeface="Arial" panose="020B0604020202020204" pitchFamily="34" charset="0"/>
            </a:endParaRPr>
          </a:p>
          <a:p>
            <a:r>
              <a:rPr lang="en-GB" sz="2000" dirty="0">
                <a:latin typeface="Helvetica Neue"/>
                <a:cs typeface="Arial" panose="020B0604020202020204" pitchFamily="34" charset="0"/>
              </a:rPr>
              <a:t>Thursday 22</a:t>
            </a:r>
            <a:r>
              <a:rPr lang="en-GB" sz="2000" baseline="30000" dirty="0">
                <a:latin typeface="Helvetica Neue"/>
                <a:cs typeface="Arial" panose="020B0604020202020204" pitchFamily="34" charset="0"/>
              </a:rPr>
              <a:t>nd</a:t>
            </a:r>
            <a:r>
              <a:rPr lang="en-GB" sz="2000" dirty="0">
                <a:latin typeface="Helvetica Neue"/>
                <a:cs typeface="Arial" panose="020B0604020202020204" pitchFamily="34" charset="0"/>
              </a:rPr>
              <a:t> May – more information to follow</a:t>
            </a:r>
          </a:p>
          <a:p>
            <a:endParaRPr lang="en-GB" sz="2000" b="1" dirty="0">
              <a:latin typeface="Helvetica Neue"/>
              <a:cs typeface="Arial" panose="020B0604020202020204" pitchFamily="34" charset="0"/>
            </a:endParaRPr>
          </a:p>
          <a:p>
            <a:r>
              <a:rPr lang="en-GB" sz="2000" b="1" dirty="0">
                <a:latin typeface="Helvetica Neue"/>
                <a:cs typeface="Arial" panose="020B0604020202020204" pitchFamily="34" charset="0"/>
              </a:rPr>
              <a:t>Event Date</a:t>
            </a:r>
          </a:p>
          <a:p>
            <a:endParaRPr lang="en-GB" sz="2000" b="1" dirty="0">
              <a:latin typeface="Helvetica Neue"/>
              <a:cs typeface="Arial" panose="020B0604020202020204" pitchFamily="34" charset="0"/>
            </a:endParaRPr>
          </a:p>
          <a:p>
            <a:r>
              <a:rPr lang="en-GB" sz="2000" dirty="0">
                <a:latin typeface="Helvetica Neue"/>
                <a:cs typeface="Arial" panose="020B0604020202020204" pitchFamily="34" charset="0"/>
              </a:rPr>
              <a:t>Thursday 26</a:t>
            </a:r>
            <a:r>
              <a:rPr lang="en-GB" sz="2000" baseline="30000" dirty="0">
                <a:latin typeface="Helvetica Neue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Helvetica Neue"/>
                <a:cs typeface="Arial" panose="020B0604020202020204" pitchFamily="34" charset="0"/>
              </a:rPr>
              <a:t> June – more information to follow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885DCA-C960-4FA5-898C-C13009080FF8}"/>
              </a:ext>
            </a:extLst>
          </p:cNvPr>
          <p:cNvSpPr txBox="1"/>
          <p:nvPr/>
        </p:nvSpPr>
        <p:spPr>
          <a:xfrm>
            <a:off x="557331" y="389977"/>
            <a:ext cx="8080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Helvetica Neue"/>
                <a:cs typeface="Arial" panose="020B0604020202020204" pitchFamily="34" charset="0"/>
              </a:rPr>
              <a:t>Coventry Oracy Hub Upcoming Dates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C724F88-10C6-43CD-B29D-E9CCE0566F65}"/>
              </a:ext>
            </a:extLst>
          </p:cNvPr>
          <p:cNvCxnSpPr>
            <a:cxnSpLocks/>
          </p:cNvCxnSpPr>
          <p:nvPr/>
        </p:nvCxnSpPr>
        <p:spPr>
          <a:xfrm flipV="1">
            <a:off x="703869" y="974752"/>
            <a:ext cx="8751027" cy="85925"/>
          </a:xfrm>
          <a:prstGeom prst="line">
            <a:avLst/>
          </a:prstGeom>
          <a:ln w="57150" cap="rnd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162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07eb1cde-0783-482f-9748-235d0e26d79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58f589-1a1e-4b07-bb7f-526934861d77"/>
    <lcf76f155ced4ddcb4097134ff3c332f xmlns="d0402ca1-92a9-45e8-a535-194d9cab325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13" ma:contentTypeDescription="Create a new document." ma:contentTypeScope="" ma:versionID="bcfe65f1d081d8011b2073bf6ee03bd9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d91c03891d3ce94fc2d074daade1dd87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2f29410-3a4c-4f46-a979-cf4dcae93e77}" ma:internalName="TaxCatchAll" ma:showField="CatchAllData" ma:web="9358f589-1a1e-4b07-bb7f-526934861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83E2D1-925D-48C1-8EFC-90C44FC42F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541B8C-FB2A-432D-898E-47E7AE4AA21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  <ds:schemaRef ds:uri="9358f589-1a1e-4b07-bb7f-526934861d77"/>
    <ds:schemaRef ds:uri="d0402ca1-92a9-45e8-a535-194d9cab3256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8F7E977-EDAA-47CF-B5BD-A3DF149D2B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402ca1-92a9-45e8-a535-194d9cab3256"/>
    <ds:schemaRef ds:uri="9358f589-1a1e-4b07-bb7f-526934861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499</Words>
  <Application>Microsoft Office PowerPoint</Application>
  <PresentationFormat>Widescreen</PresentationFormat>
  <Paragraphs>64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Edwards</dc:creator>
  <cp:lastModifiedBy>Hamer, Kate</cp:lastModifiedBy>
  <cp:revision>41</cp:revision>
  <cp:lastPrinted>2025-01-20T13:45:47Z</cp:lastPrinted>
  <dcterms:created xsi:type="dcterms:W3CDTF">2025-01-07T14:29:19Z</dcterms:created>
  <dcterms:modified xsi:type="dcterms:W3CDTF">2025-03-24T10:25:43Z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0x010100FE2B0E02D109834A99786693363844BC</vt:lpwstr>
  </property>
</Properties>
</file>