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heme/theme2.xml" ContentType="application/vnd.openxmlformats-officedocument.theme+xml"/>
  <Override PartName="/ppt/tags/tag28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8"/>
  </p:notesMasterIdLst>
  <p:sldIdLst>
    <p:sldId id="355" r:id="rId5"/>
    <p:sldId id="356" r:id="rId6"/>
    <p:sldId id="357" r:id="rId7"/>
  </p:sldIdLst>
  <p:sldSz cx="12192000" cy="6858000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71" autoAdjust="0"/>
    <p:restoredTop sz="76438" autoAdjust="0"/>
  </p:normalViewPr>
  <p:slideViewPr>
    <p:cSldViewPr snapToGrid="0">
      <p:cViewPr varScale="1">
        <p:scale>
          <a:sx n="85" d="100"/>
          <a:sy n="85" d="100"/>
        </p:scale>
        <p:origin x="20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CF14D9-08E0-43A2-811F-A4EA7EA0A45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F1B1B4-1E1A-411F-8F4B-3401D69F467E}">
      <dgm:prSet/>
      <dgm:spPr/>
      <dgm:t>
        <a:bodyPr/>
        <a:lstStyle/>
        <a:p>
          <a:r>
            <a:rPr lang="en-GB" dirty="0"/>
            <a:t>All mentor engagement is tracked within the MDP (Moodle)</a:t>
          </a:r>
          <a:endParaRPr lang="en-US" dirty="0"/>
        </a:p>
      </dgm:t>
    </dgm:pt>
    <dgm:pt modelId="{4881FAA7-952A-48A0-907E-68A72F036EB2}" type="parTrans" cxnId="{D9CC1F2C-07BE-4ECE-AD03-6E27445C54F5}">
      <dgm:prSet/>
      <dgm:spPr/>
      <dgm:t>
        <a:bodyPr/>
        <a:lstStyle/>
        <a:p>
          <a:endParaRPr lang="en-US"/>
        </a:p>
      </dgm:t>
    </dgm:pt>
    <dgm:pt modelId="{35AF0715-7E1D-4D68-8436-74B16B9BF418}" type="sibTrans" cxnId="{D9CC1F2C-07BE-4ECE-AD03-6E27445C54F5}">
      <dgm:prSet/>
      <dgm:spPr/>
      <dgm:t>
        <a:bodyPr/>
        <a:lstStyle/>
        <a:p>
          <a:endParaRPr lang="en-US"/>
        </a:p>
      </dgm:t>
    </dgm:pt>
    <dgm:pt modelId="{483E5EB4-872F-4EFE-9F69-BB1D319A62D3}">
      <dgm:prSet/>
      <dgm:spPr/>
      <dgm:t>
        <a:bodyPr/>
        <a:lstStyle/>
        <a:p>
          <a:r>
            <a:rPr lang="en-GB" dirty="0"/>
            <a:t>Show tracker</a:t>
          </a:r>
          <a:endParaRPr lang="en-US" dirty="0"/>
        </a:p>
      </dgm:t>
    </dgm:pt>
    <dgm:pt modelId="{09FC447E-9841-498A-A55A-3D51D2A34159}" type="parTrans" cxnId="{A3047E70-61FD-4D43-AC09-A35D4E77EE5C}">
      <dgm:prSet/>
      <dgm:spPr/>
      <dgm:t>
        <a:bodyPr/>
        <a:lstStyle/>
        <a:p>
          <a:endParaRPr lang="en-US"/>
        </a:p>
      </dgm:t>
    </dgm:pt>
    <dgm:pt modelId="{B0EAEEF5-A7E0-4F00-80A6-50E8D306465E}" type="sibTrans" cxnId="{A3047E70-61FD-4D43-AC09-A35D4E77EE5C}">
      <dgm:prSet/>
      <dgm:spPr/>
      <dgm:t>
        <a:bodyPr/>
        <a:lstStyle/>
        <a:p>
          <a:endParaRPr lang="en-US"/>
        </a:p>
      </dgm:t>
    </dgm:pt>
    <dgm:pt modelId="{7E41C70F-F52E-4E7B-A86C-D6E0CF4829B7}">
      <dgm:prSet/>
      <dgm:spPr/>
      <dgm:t>
        <a:bodyPr/>
        <a:lstStyle/>
        <a:p>
          <a:r>
            <a:rPr lang="en-GB" dirty="0"/>
            <a:t>This will enable the </a:t>
          </a:r>
          <a:r>
            <a:rPr lang="en-GB" dirty="0" err="1"/>
            <a:t>UoW</a:t>
          </a:r>
          <a:r>
            <a:rPr lang="en-GB" dirty="0"/>
            <a:t> to provide evidence, if asked, to support your DfE funding claims</a:t>
          </a:r>
          <a:endParaRPr lang="en-US" dirty="0"/>
        </a:p>
      </dgm:t>
    </dgm:pt>
    <dgm:pt modelId="{346B9194-B5C8-499E-B53B-97AF698A4FA7}" type="parTrans" cxnId="{0B5A6DD1-1F4D-49BC-951B-C2B035825204}">
      <dgm:prSet/>
      <dgm:spPr/>
      <dgm:t>
        <a:bodyPr/>
        <a:lstStyle/>
        <a:p>
          <a:endParaRPr lang="en-US"/>
        </a:p>
      </dgm:t>
    </dgm:pt>
    <dgm:pt modelId="{6A170C41-C04D-4171-B171-E723A745445F}" type="sibTrans" cxnId="{0B5A6DD1-1F4D-49BC-951B-C2B035825204}">
      <dgm:prSet/>
      <dgm:spPr/>
      <dgm:t>
        <a:bodyPr/>
        <a:lstStyle/>
        <a:p>
          <a:endParaRPr lang="en-US"/>
        </a:p>
      </dgm:t>
    </dgm:pt>
    <dgm:pt modelId="{5771E886-5F29-D047-A988-32726ABC96B2}">
      <dgm:prSet/>
      <dgm:spPr/>
      <dgm:t>
        <a:bodyPr/>
        <a:lstStyle/>
        <a:p>
          <a:r>
            <a:rPr lang="en-GB" dirty="0"/>
            <a:t>Guidance</a:t>
          </a:r>
          <a:r>
            <a:rPr lang="en-GB" baseline="0" dirty="0"/>
            <a:t> on DfE claims found at:</a:t>
          </a:r>
          <a:endParaRPr lang="en-GB" dirty="0"/>
        </a:p>
      </dgm:t>
    </dgm:pt>
    <dgm:pt modelId="{BBA932AF-7765-6846-B328-8AE3C2827359}" type="parTrans" cxnId="{73605B6A-3B46-FC47-BD6E-067C4C304D93}">
      <dgm:prSet/>
      <dgm:spPr/>
      <dgm:t>
        <a:bodyPr/>
        <a:lstStyle/>
        <a:p>
          <a:endParaRPr lang="en-GB"/>
        </a:p>
      </dgm:t>
    </dgm:pt>
    <dgm:pt modelId="{C0926FC9-CDB8-D04E-98AB-6A1BC6D10630}" type="sibTrans" cxnId="{73605B6A-3B46-FC47-BD6E-067C4C304D93}">
      <dgm:prSet/>
      <dgm:spPr/>
      <dgm:t>
        <a:bodyPr/>
        <a:lstStyle/>
        <a:p>
          <a:endParaRPr lang="en-GB"/>
        </a:p>
      </dgm:t>
    </dgm:pt>
    <dgm:pt modelId="{03F66AF4-2523-AF4E-BE9F-68EB87E83273}" type="pres">
      <dgm:prSet presAssocID="{57CF14D9-08E0-43A2-811F-A4EA7EA0A454}" presName="linear" presStyleCnt="0">
        <dgm:presLayoutVars>
          <dgm:animLvl val="lvl"/>
          <dgm:resizeHandles val="exact"/>
        </dgm:presLayoutVars>
      </dgm:prSet>
      <dgm:spPr/>
    </dgm:pt>
    <dgm:pt modelId="{9AC46FBA-82E2-454E-B83E-C6F27DD27F9B}" type="pres">
      <dgm:prSet presAssocID="{54F1B1B4-1E1A-411F-8F4B-3401D69F467E}" presName="parentText" presStyleLbl="node1" presStyleIdx="0" presStyleCnt="4" custLinFactNeighborX="-12" custLinFactNeighborY="-29724">
        <dgm:presLayoutVars>
          <dgm:chMax val="0"/>
          <dgm:bulletEnabled val="1"/>
        </dgm:presLayoutVars>
      </dgm:prSet>
      <dgm:spPr/>
    </dgm:pt>
    <dgm:pt modelId="{A0518033-D0EC-4647-9BF7-DFD0114E8DD4}" type="pres">
      <dgm:prSet presAssocID="{35AF0715-7E1D-4D68-8436-74B16B9BF418}" presName="spacer" presStyleCnt="0"/>
      <dgm:spPr/>
    </dgm:pt>
    <dgm:pt modelId="{2C0623ED-D714-3E42-B927-509217EA2359}" type="pres">
      <dgm:prSet presAssocID="{483E5EB4-872F-4EFE-9F69-BB1D319A62D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148E045-8742-8D4D-987F-D667F2E9E612}" type="pres">
      <dgm:prSet presAssocID="{B0EAEEF5-A7E0-4F00-80A6-50E8D306465E}" presName="spacer" presStyleCnt="0"/>
      <dgm:spPr/>
    </dgm:pt>
    <dgm:pt modelId="{8EB33D84-FF2D-5B4B-AFBA-156F574C8CFE}" type="pres">
      <dgm:prSet presAssocID="{7E41C70F-F52E-4E7B-A86C-D6E0CF4829B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AA454CDA-BB3D-124D-9ABB-B456ACC1E571}" type="pres">
      <dgm:prSet presAssocID="{6A170C41-C04D-4171-B171-E723A745445F}" presName="spacer" presStyleCnt="0"/>
      <dgm:spPr/>
    </dgm:pt>
    <dgm:pt modelId="{CEE9EE0E-DCE3-4448-8731-59349BA9B30D}" type="pres">
      <dgm:prSet presAssocID="{5771E886-5F29-D047-A988-32726ABC96B2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D9CC1F2C-07BE-4ECE-AD03-6E27445C54F5}" srcId="{57CF14D9-08E0-43A2-811F-A4EA7EA0A454}" destId="{54F1B1B4-1E1A-411F-8F4B-3401D69F467E}" srcOrd="0" destOrd="0" parTransId="{4881FAA7-952A-48A0-907E-68A72F036EB2}" sibTransId="{35AF0715-7E1D-4D68-8436-74B16B9BF418}"/>
    <dgm:cxn modelId="{7B7AA13D-AD1C-E642-9D7F-D3BDC7062938}" type="presOf" srcId="{7E41C70F-F52E-4E7B-A86C-D6E0CF4829B7}" destId="{8EB33D84-FF2D-5B4B-AFBA-156F574C8CFE}" srcOrd="0" destOrd="0" presId="urn:microsoft.com/office/officeart/2005/8/layout/vList2"/>
    <dgm:cxn modelId="{4514B345-09EC-704F-8349-ACD2C1B193B0}" type="presOf" srcId="{54F1B1B4-1E1A-411F-8F4B-3401D69F467E}" destId="{9AC46FBA-82E2-454E-B83E-C6F27DD27F9B}" srcOrd="0" destOrd="0" presId="urn:microsoft.com/office/officeart/2005/8/layout/vList2"/>
    <dgm:cxn modelId="{73605B6A-3B46-FC47-BD6E-067C4C304D93}" srcId="{57CF14D9-08E0-43A2-811F-A4EA7EA0A454}" destId="{5771E886-5F29-D047-A988-32726ABC96B2}" srcOrd="3" destOrd="0" parTransId="{BBA932AF-7765-6846-B328-8AE3C2827359}" sibTransId="{C0926FC9-CDB8-D04E-98AB-6A1BC6D10630}"/>
    <dgm:cxn modelId="{1A13F44C-34B8-3A46-945B-C893E79ABA1E}" type="presOf" srcId="{483E5EB4-872F-4EFE-9F69-BB1D319A62D3}" destId="{2C0623ED-D714-3E42-B927-509217EA2359}" srcOrd="0" destOrd="0" presId="urn:microsoft.com/office/officeart/2005/8/layout/vList2"/>
    <dgm:cxn modelId="{3DE7D44F-77A7-AB42-AA80-67CA107E4587}" type="presOf" srcId="{57CF14D9-08E0-43A2-811F-A4EA7EA0A454}" destId="{03F66AF4-2523-AF4E-BE9F-68EB87E83273}" srcOrd="0" destOrd="0" presId="urn:microsoft.com/office/officeart/2005/8/layout/vList2"/>
    <dgm:cxn modelId="{A3047E70-61FD-4D43-AC09-A35D4E77EE5C}" srcId="{57CF14D9-08E0-43A2-811F-A4EA7EA0A454}" destId="{483E5EB4-872F-4EFE-9F69-BB1D319A62D3}" srcOrd="1" destOrd="0" parTransId="{09FC447E-9841-498A-A55A-3D51D2A34159}" sibTransId="{B0EAEEF5-A7E0-4F00-80A6-50E8D306465E}"/>
    <dgm:cxn modelId="{0B5A6DD1-1F4D-49BC-951B-C2B035825204}" srcId="{57CF14D9-08E0-43A2-811F-A4EA7EA0A454}" destId="{7E41C70F-F52E-4E7B-A86C-D6E0CF4829B7}" srcOrd="2" destOrd="0" parTransId="{346B9194-B5C8-499E-B53B-97AF698A4FA7}" sibTransId="{6A170C41-C04D-4171-B171-E723A745445F}"/>
    <dgm:cxn modelId="{B4061EEE-2F65-C44C-8CD5-2C30FFB4A150}" type="presOf" srcId="{5771E886-5F29-D047-A988-32726ABC96B2}" destId="{CEE9EE0E-DCE3-4448-8731-59349BA9B30D}" srcOrd="0" destOrd="0" presId="urn:microsoft.com/office/officeart/2005/8/layout/vList2"/>
    <dgm:cxn modelId="{EBF2CDF0-488F-2345-9E79-1A6A494F3A12}" type="presParOf" srcId="{03F66AF4-2523-AF4E-BE9F-68EB87E83273}" destId="{9AC46FBA-82E2-454E-B83E-C6F27DD27F9B}" srcOrd="0" destOrd="0" presId="urn:microsoft.com/office/officeart/2005/8/layout/vList2"/>
    <dgm:cxn modelId="{9473879B-4E7A-DA41-990D-96134BF60F0C}" type="presParOf" srcId="{03F66AF4-2523-AF4E-BE9F-68EB87E83273}" destId="{A0518033-D0EC-4647-9BF7-DFD0114E8DD4}" srcOrd="1" destOrd="0" presId="urn:microsoft.com/office/officeart/2005/8/layout/vList2"/>
    <dgm:cxn modelId="{0FFCC4CE-0586-1E40-9A05-61073D11EA7F}" type="presParOf" srcId="{03F66AF4-2523-AF4E-BE9F-68EB87E83273}" destId="{2C0623ED-D714-3E42-B927-509217EA2359}" srcOrd="2" destOrd="0" presId="urn:microsoft.com/office/officeart/2005/8/layout/vList2"/>
    <dgm:cxn modelId="{0FE00662-6042-0B43-A608-7E5D8CD3BC1E}" type="presParOf" srcId="{03F66AF4-2523-AF4E-BE9F-68EB87E83273}" destId="{6148E045-8742-8D4D-987F-D667F2E9E612}" srcOrd="3" destOrd="0" presId="urn:microsoft.com/office/officeart/2005/8/layout/vList2"/>
    <dgm:cxn modelId="{08300890-4AFD-5F42-8F28-FE9D458731EE}" type="presParOf" srcId="{03F66AF4-2523-AF4E-BE9F-68EB87E83273}" destId="{8EB33D84-FF2D-5B4B-AFBA-156F574C8CFE}" srcOrd="4" destOrd="0" presId="urn:microsoft.com/office/officeart/2005/8/layout/vList2"/>
    <dgm:cxn modelId="{2A32987C-19EA-4A44-B605-49B60E987B7D}" type="presParOf" srcId="{03F66AF4-2523-AF4E-BE9F-68EB87E83273}" destId="{AA454CDA-BB3D-124D-9ABB-B456ACC1E571}" srcOrd="5" destOrd="0" presId="urn:microsoft.com/office/officeart/2005/8/layout/vList2"/>
    <dgm:cxn modelId="{C71027C1-ECC0-8448-B16E-3177A67D0052}" type="presParOf" srcId="{03F66AF4-2523-AF4E-BE9F-68EB87E83273}" destId="{CEE9EE0E-DCE3-4448-8731-59349BA9B30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C46FBA-82E2-454E-B83E-C6F27DD27F9B}">
      <dsp:nvSpPr>
        <dsp:cNvPr id="0" name=""/>
        <dsp:cNvSpPr/>
      </dsp:nvSpPr>
      <dsp:spPr>
        <a:xfrm>
          <a:off x="0" y="399581"/>
          <a:ext cx="5476072" cy="875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All mentor engagement is tracked within the MDP (Moodle)</a:t>
          </a:r>
          <a:endParaRPr lang="en-US" sz="2200" kern="1200" dirty="0"/>
        </a:p>
      </dsp:txBody>
      <dsp:txXfrm>
        <a:off x="42722" y="442303"/>
        <a:ext cx="5390628" cy="789716"/>
      </dsp:txXfrm>
    </dsp:sp>
    <dsp:sp modelId="{2C0623ED-D714-3E42-B927-509217EA2359}">
      <dsp:nvSpPr>
        <dsp:cNvPr id="0" name=""/>
        <dsp:cNvSpPr/>
      </dsp:nvSpPr>
      <dsp:spPr>
        <a:xfrm>
          <a:off x="0" y="1356934"/>
          <a:ext cx="5476072" cy="875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Show tracker</a:t>
          </a:r>
          <a:endParaRPr lang="en-US" sz="2200" kern="1200" dirty="0"/>
        </a:p>
      </dsp:txBody>
      <dsp:txXfrm>
        <a:off x="42722" y="1399656"/>
        <a:ext cx="5390628" cy="789716"/>
      </dsp:txXfrm>
    </dsp:sp>
    <dsp:sp modelId="{8EB33D84-FF2D-5B4B-AFBA-156F574C8CFE}">
      <dsp:nvSpPr>
        <dsp:cNvPr id="0" name=""/>
        <dsp:cNvSpPr/>
      </dsp:nvSpPr>
      <dsp:spPr>
        <a:xfrm>
          <a:off x="0" y="2295455"/>
          <a:ext cx="5476072" cy="875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This will enable the </a:t>
          </a:r>
          <a:r>
            <a:rPr lang="en-GB" sz="2200" kern="1200" dirty="0" err="1"/>
            <a:t>UoW</a:t>
          </a:r>
          <a:r>
            <a:rPr lang="en-GB" sz="2200" kern="1200" dirty="0"/>
            <a:t> to provide evidence, if asked, to support your DfE funding claims</a:t>
          </a:r>
          <a:endParaRPr lang="en-US" sz="2200" kern="1200" dirty="0"/>
        </a:p>
      </dsp:txBody>
      <dsp:txXfrm>
        <a:off x="42722" y="2338177"/>
        <a:ext cx="5390628" cy="789716"/>
      </dsp:txXfrm>
    </dsp:sp>
    <dsp:sp modelId="{CEE9EE0E-DCE3-4448-8731-59349BA9B30D}">
      <dsp:nvSpPr>
        <dsp:cNvPr id="0" name=""/>
        <dsp:cNvSpPr/>
      </dsp:nvSpPr>
      <dsp:spPr>
        <a:xfrm>
          <a:off x="0" y="3233975"/>
          <a:ext cx="5476072" cy="875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Guidance</a:t>
          </a:r>
          <a:r>
            <a:rPr lang="en-GB" sz="2200" kern="1200" baseline="0" dirty="0"/>
            <a:t> on DfE claims found at:</a:t>
          </a:r>
          <a:endParaRPr lang="en-GB" sz="2200" kern="1200" dirty="0"/>
        </a:p>
      </dsp:txBody>
      <dsp:txXfrm>
        <a:off x="42722" y="3276697"/>
        <a:ext cx="5390628" cy="7897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1B723-A2BA-41D7-96F6-12342B305B13}" type="datetimeFigureOut">
              <a:rPr lang="en-GB" smtClean="0"/>
              <a:t>05/03/2025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FE208-0617-4A10-950C-916F6951E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499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ECB53C-C2F1-AC98-6C61-6E03CF7E89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889578-CCB6-CDC0-3ED3-94E210EFFF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BDEA30-E8E4-9DEE-EEC6-4A4C392000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75D491-A84E-4612-7DB1-34A2DBE4D8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6868F3-7EC8-4F0D-A401-F397E146E2C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36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FE208-0617-4A10-950C-916F6951EF9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977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7.sv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3.sv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Relationship Id="rId4" Type="http://schemas.microsoft.com/office/2007/relationships/hdphoto" Target="../media/hdphoto1.wdp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Relationship Id="rId4" Type="http://schemas.openxmlformats.org/officeDocument/2006/relationships/image" Target="../media/image3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6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102740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40547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07412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34865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62732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192CCE1-FFBF-26E0-1D03-CDAABD92F8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FA02C8-562C-86B6-29DF-9A4D2A6A04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C6396F2-A3EB-833C-9C74-606B06E0DF4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0BC600-DA5F-5070-790A-797725BC66C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85EA4D-CD0C-C636-D9B0-E5772986DC0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12046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99653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67263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92828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0BADAD2-4955-F862-7697-6FA1B97A8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859246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616749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229049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66194745-32A6-0FAE-1D3F-AAE591D193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89611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41888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2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11949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5BA9899-B3B2-89A7-B0CC-C6DD65955A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DF9B6DF-B52E-E903-F6AA-34865ABE16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6E5D286-2706-F6B5-4001-49379724296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11BB22-F118-EF82-3F90-DD31320C116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D98133-B13B-E05F-D3F0-FA2AAB0886C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20860AF-8ECB-AA14-447F-288467AAE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573208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11376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D049F0-FEA5-6940-DE3B-5028FD0F9BF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A9F6967-EFFC-3DC5-6419-FF7DBC0EFD2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255190-89B6-8718-B410-E7B0A754479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A3EB97-BAC7-EFB0-E17A-193559850B4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6B4693-2F73-3191-667E-6E59AB03C89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06010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CBC6BD3-A97E-6424-EBD7-5FB15FCE7033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6189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034735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3E624FA-ADDA-3111-5843-8DB4151A82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100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996709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844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9709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26357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34865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723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FDD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4225775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1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.warwick.ac.uk/course/view.php?id=6260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D3F5DA-5B63-86DC-EA2A-4134366E3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F42CAA8-EC85-A730-719F-BB6EB01D9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1035783"/>
            <a:ext cx="7841417" cy="512927"/>
          </a:xfrm>
        </p:spPr>
        <p:txBody>
          <a:bodyPr anchor="b">
            <a:noAutofit/>
          </a:bodyPr>
          <a:lstStyle/>
          <a:p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r>
              <a:rPr lang="en-GB" sz="3600" dirty="0"/>
              <a:t>MDP -Tracking and Reporting</a:t>
            </a:r>
            <a:br>
              <a:rPr lang="en-US" sz="3600" dirty="0"/>
            </a:br>
            <a:endParaRPr lang="en-GB" sz="3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69A1EE-6DBF-AF99-9FD4-0E786E3C5C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anchor="ctr"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b="1" i="0" u="none" strike="noStrike" kern="1200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graphicFrame>
        <p:nvGraphicFramePr>
          <p:cNvPr id="11" name="Content Placeholder 4">
            <a:extLst>
              <a:ext uri="{FF2B5EF4-FFF2-40B4-BE49-F238E27FC236}">
                <a16:creationId xmlns:a16="http://schemas.microsoft.com/office/drawing/2014/main" id="{6C008403-939B-4853-D91F-FD8F16091D87}"/>
              </a:ext>
            </a:extLst>
          </p:cNvPr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3274879222"/>
              </p:ext>
            </p:extLst>
          </p:nvPr>
        </p:nvGraphicFramePr>
        <p:xfrm>
          <a:off x="4370294" y="1599924"/>
          <a:ext cx="5476072" cy="4527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Picture 9" descr="A purple badge with white text&#10;&#10;AI-generated content may be incorrect.">
            <a:extLst>
              <a:ext uri="{FF2B5EF4-FFF2-40B4-BE49-F238E27FC236}">
                <a16:creationId xmlns:a16="http://schemas.microsoft.com/office/drawing/2014/main" id="{F4F1BE46-1E59-EEC8-296D-0AFFC4D9591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3" y="1548710"/>
            <a:ext cx="4050488" cy="45275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15184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web page&#10;&#10;AI-generated content may be incorrect.">
            <a:hlinkClick r:id="rId3"/>
            <a:extLst>
              <a:ext uri="{FF2B5EF4-FFF2-40B4-BE49-F238E27FC236}">
                <a16:creationId xmlns:a16="http://schemas.microsoft.com/office/drawing/2014/main" id="{F031A962-F43C-2A7C-5792-51CFDE07231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noFill/>
        </p:spPr>
      </p:pic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58F78293-20AD-E1DA-F557-A02B5EF9984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038840" y="6330949"/>
            <a:ext cx="863600" cy="365125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9634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CECD18-1C1F-E87B-C371-0094B4A58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5709AE-6E38-A526-A4CB-75B27FAF05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02218B3A-BE7B-1BB1-9EEA-CC9DD4720FD3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400" y="327054"/>
            <a:ext cx="4673600" cy="3368675"/>
          </a:xfrm>
        </p:spPr>
      </p:pic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F2A15F4-C3ED-5CDF-40AA-CC56F5AD0C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815" y="3906541"/>
            <a:ext cx="4736770" cy="2725428"/>
          </a:xfrm>
          <a:prstGeom prst="rect">
            <a:avLst/>
          </a:prstGeom>
        </p:spPr>
      </p:pic>
      <p:pic>
        <p:nvPicPr>
          <p:cNvPr id="3" name="Picture 2" descr="A qr code on a table&#10;&#10;AI-generated content may be incorrect.">
            <a:extLst>
              <a:ext uri="{FF2B5EF4-FFF2-40B4-BE49-F238E27FC236}">
                <a16:creationId xmlns:a16="http://schemas.microsoft.com/office/drawing/2014/main" id="{55C8E8EE-EC2B-3BEA-12CB-87D2494B25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1" y="0"/>
            <a:ext cx="68803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1608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80f9429a-63e5-4efb-8eb2-76f98f6093c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niversity of Warwick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EB86DD2-3F2D-44FE-9459-B2FCDD5A0F4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0402ca1-92a9-45e8-a535-194d9cab3256">
      <Terms xmlns="http://schemas.microsoft.com/office/infopath/2007/PartnerControls"/>
    </lcf76f155ced4ddcb4097134ff3c332f>
    <TaxCatchAll xmlns="9358f589-1a1e-4b07-bb7f-526934861d7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2B0E02D109834A99786693363844BC" ma:contentTypeVersion="13" ma:contentTypeDescription="Create a new document." ma:contentTypeScope="" ma:versionID="bcfe65f1d081d8011b2073bf6ee03bd9">
  <xsd:schema xmlns:xsd="http://www.w3.org/2001/XMLSchema" xmlns:xs="http://www.w3.org/2001/XMLSchema" xmlns:p="http://schemas.microsoft.com/office/2006/metadata/properties" xmlns:ns2="d0402ca1-92a9-45e8-a535-194d9cab3256" xmlns:ns3="9358f589-1a1e-4b07-bb7f-526934861d77" targetNamespace="http://schemas.microsoft.com/office/2006/metadata/properties" ma:root="true" ma:fieldsID="d91c03891d3ce94fc2d074daade1dd87" ns2:_="" ns3:_="">
    <xsd:import namespace="d0402ca1-92a9-45e8-a535-194d9cab3256"/>
    <xsd:import namespace="9358f589-1a1e-4b07-bb7f-526934861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402ca1-92a9-45e8-a535-194d9cab32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58f589-1a1e-4b07-bb7f-526934861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f2f29410-3a4c-4f46-a979-cf4dcae93e77}" ma:internalName="TaxCatchAll" ma:showField="CatchAllData" ma:web="9358f589-1a1e-4b07-bb7f-526934861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E5283F4-695A-4F56-B0E0-5CF9F23A3FAF}">
  <ds:schemaRefs>
    <ds:schemaRef ds:uri="http://schemas.microsoft.com/office/2006/metadata/properties"/>
    <ds:schemaRef ds:uri="http://schemas.microsoft.com/office/infopath/2007/PartnerControls"/>
    <ds:schemaRef ds:uri="d90d911f-7d4d-4434-80fa-9f6a69854c86"/>
    <ds:schemaRef ds:uri="1269b3ac-349a-472e-a69c-42d417b616bc"/>
    <ds:schemaRef ds:uri="7f2895af-c833-4cca-a2c5-e51b386aff4f"/>
    <ds:schemaRef ds:uri="4cb8b55e-42ac-4fdc-af5c-35d073ed5e47"/>
    <ds:schemaRef ds:uri="d0402ca1-92a9-45e8-a535-194d9cab3256"/>
    <ds:schemaRef ds:uri="9358f589-1a1e-4b07-bb7f-526934861d77"/>
  </ds:schemaRefs>
</ds:datastoreItem>
</file>

<file path=customXml/itemProps2.xml><?xml version="1.0" encoding="utf-8"?>
<ds:datastoreItem xmlns:ds="http://schemas.openxmlformats.org/officeDocument/2006/customXml" ds:itemID="{26D19A3C-133A-4B98-ACC1-69C9840955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B85D07-4A12-4B7F-9497-11B5C7B7AE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0402ca1-92a9-45e8-a535-194d9cab3256"/>
    <ds:schemaRef ds:uri="9358f589-1a1e-4b07-bb7f-526934861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52</Words>
  <Application>Microsoft Office PowerPoint</Application>
  <PresentationFormat>Widescreen</PresentationFormat>
  <Paragraphs>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Arial</vt:lpstr>
      <vt:lpstr>Calibri</vt:lpstr>
      <vt:lpstr>University of Warwick</vt:lpstr>
      <vt:lpstr>    MDP -Tracking and Reporting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CTE</dc:title>
  <dc:creator>Spicer, Sally</dc:creator>
  <cp:lastModifiedBy>Savage, Debbie</cp:lastModifiedBy>
  <cp:revision>9</cp:revision>
  <dcterms:created xsi:type="dcterms:W3CDTF">2024-05-29T13:56:08Z</dcterms:created>
  <dcterms:modified xsi:type="dcterms:W3CDTF">2025-03-05T14:46:26Z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0x010100FE2B0E02D109834A99786693363844BC</vt:lpwstr>
  </property>
</Properties>
</file>