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3.xml" ContentType="application/vnd.openxmlformats-officedocument.them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4.xml" ContentType="application/vnd.openxmlformats-officedocument.them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5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ags/tag8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tags/tag8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ink/ink1.xml" ContentType="application/inkml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2" r:id="rId4"/>
    <p:sldMasterId id="2147483902" r:id="rId5"/>
    <p:sldMasterId id="2147483836" r:id="rId6"/>
    <p:sldMasterId id="2147483860" r:id="rId7"/>
    <p:sldMasterId id="2147483890" r:id="rId8"/>
    <p:sldMasterId id="2147483648" r:id="rId9"/>
  </p:sldMasterIdLst>
  <p:notesMasterIdLst>
    <p:notesMasterId r:id="rId48"/>
  </p:notesMasterIdLst>
  <p:sldIdLst>
    <p:sldId id="301" r:id="rId10"/>
    <p:sldId id="302" r:id="rId11"/>
    <p:sldId id="280" r:id="rId12"/>
    <p:sldId id="4539" r:id="rId13"/>
    <p:sldId id="298" r:id="rId14"/>
    <p:sldId id="420" r:id="rId15"/>
    <p:sldId id="435" r:id="rId16"/>
    <p:sldId id="433" r:id="rId17"/>
    <p:sldId id="430" r:id="rId18"/>
    <p:sldId id="425" r:id="rId19"/>
    <p:sldId id="426" r:id="rId20"/>
    <p:sldId id="4540" r:id="rId21"/>
    <p:sldId id="419" r:id="rId22"/>
    <p:sldId id="4541" r:id="rId23"/>
    <p:sldId id="4542" r:id="rId24"/>
    <p:sldId id="4543" r:id="rId25"/>
    <p:sldId id="434" r:id="rId26"/>
    <p:sldId id="4544" r:id="rId27"/>
    <p:sldId id="4545" r:id="rId28"/>
    <p:sldId id="436" r:id="rId29"/>
    <p:sldId id="300" r:id="rId30"/>
    <p:sldId id="256" r:id="rId31"/>
    <p:sldId id="260" r:id="rId32"/>
    <p:sldId id="4554" r:id="rId33"/>
    <p:sldId id="259" r:id="rId34"/>
    <p:sldId id="261" r:id="rId35"/>
    <p:sldId id="263" r:id="rId36"/>
    <p:sldId id="262" r:id="rId37"/>
    <p:sldId id="448" r:id="rId38"/>
    <p:sldId id="4546" r:id="rId39"/>
    <p:sldId id="4550" r:id="rId40"/>
    <p:sldId id="4553" r:id="rId41"/>
    <p:sldId id="4547" r:id="rId42"/>
    <p:sldId id="258" r:id="rId43"/>
    <p:sldId id="294" r:id="rId44"/>
    <p:sldId id="4548" r:id="rId45"/>
    <p:sldId id="4549" r:id="rId46"/>
    <p:sldId id="257" r:id="rId47"/>
  </p:sldIdLst>
  <p:sldSz cx="12192000" cy="6858000"/>
  <p:notesSz cx="6858000" cy="9144000"/>
  <p:custDataLst>
    <p:tags r:id="rId4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7D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B00BF0-1C32-54FC-6554-D84F91E6F094}" v="2" dt="2024-11-26T19:02:40.493"/>
    <p1510:client id="{876FDFDB-B7B7-0F1A-13EE-80194C6F27FA}" v="142" dt="2024-11-26T19:00:20.805"/>
    <p1510:client id="{C1026679-343E-44A3-9F60-9A9D6211C0DB}" v="7" dt="2024-11-27T05:43:25.024"/>
  </p1510:revLst>
</p1510:revInfo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4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DBE426-65EA-4473-B200-81BAE5C2BE3C}" type="doc">
      <dgm:prSet loTypeId="urn:diagrams.loki3.com/VaryingWidthList" loCatId="list" qsTypeId="urn:microsoft.com/office/officeart/2005/8/quickstyle/simple1" qsCatId="simple" csTypeId="urn:microsoft.com/office/officeart/2005/8/colors/accent1_2" csCatId="accent1" phldr="1"/>
      <dgm:spPr/>
    </dgm:pt>
    <dgm:pt modelId="{3E8EA8C8-D9DC-43A8-9BEC-AEEA211F1E69}">
      <dgm:prSet phldrT="[Text]" custT="1"/>
      <dgm:spPr>
        <a:solidFill>
          <a:srgbClr val="CC99FF"/>
        </a:solidFill>
      </dgm:spPr>
      <dgm:t>
        <a:bodyPr/>
        <a:lstStyle/>
        <a:p>
          <a:r>
            <a:rPr lang="en-GB" sz="2400" b="1" u="sng" dirty="0">
              <a:solidFill>
                <a:srgbClr val="002060"/>
              </a:solidFill>
            </a:rPr>
            <a:t>Course Leads:</a:t>
          </a:r>
        </a:p>
        <a:p>
          <a:r>
            <a:rPr lang="en-GB" sz="2400" b="1" u="none" dirty="0">
              <a:solidFill>
                <a:srgbClr val="002060"/>
              </a:solidFill>
            </a:rPr>
            <a:t>Head of CTE: Dr Andy Hind</a:t>
          </a:r>
        </a:p>
        <a:p>
          <a:r>
            <a:rPr lang="en-GB" sz="2400" b="1" u="none" dirty="0">
              <a:solidFill>
                <a:srgbClr val="002060"/>
              </a:solidFill>
            </a:rPr>
            <a:t>Head of Primary: Julie Taylor</a:t>
          </a:r>
        </a:p>
        <a:p>
          <a:endParaRPr lang="en-GB" sz="2200" u="none" dirty="0"/>
        </a:p>
      </dgm:t>
    </dgm:pt>
    <dgm:pt modelId="{75311ECA-E92F-4FB8-96E0-09DE386DAAC0}" type="parTrans" cxnId="{2F43099A-CE91-49A8-A87E-125B65E33FE2}">
      <dgm:prSet/>
      <dgm:spPr/>
      <dgm:t>
        <a:bodyPr/>
        <a:lstStyle/>
        <a:p>
          <a:endParaRPr lang="en-GB"/>
        </a:p>
      </dgm:t>
    </dgm:pt>
    <dgm:pt modelId="{78AC61FC-4E6D-444F-9D2B-69B55C4737E2}" type="sibTrans" cxnId="{2F43099A-CE91-49A8-A87E-125B65E33FE2}">
      <dgm:prSet/>
      <dgm:spPr/>
      <dgm:t>
        <a:bodyPr/>
        <a:lstStyle/>
        <a:p>
          <a:endParaRPr lang="en-GB"/>
        </a:p>
      </dgm:t>
    </dgm:pt>
    <dgm:pt modelId="{04A29ABC-4E33-4319-845A-CD45C1FFF8F0}">
      <dgm:prSet phldrT="[Text]"/>
      <dgm:spPr>
        <a:solidFill>
          <a:srgbClr val="993366"/>
        </a:solidFill>
      </dgm:spPr>
      <dgm:t>
        <a:bodyPr/>
        <a:lstStyle/>
        <a:p>
          <a:r>
            <a:rPr lang="en-GB" u="sng" dirty="0"/>
            <a:t>Senior Leads</a:t>
          </a:r>
          <a:r>
            <a:rPr lang="en-GB" dirty="0"/>
            <a:t>:</a:t>
          </a:r>
        </a:p>
        <a:p>
          <a:r>
            <a:rPr lang="en-GB" dirty="0"/>
            <a:t>University Provision/QA Lead: Dr Deborah Roberts</a:t>
          </a:r>
        </a:p>
        <a:p>
          <a:r>
            <a:rPr lang="en-GB" dirty="0"/>
            <a:t>School-Based Provision: Jo Dobb</a:t>
          </a:r>
        </a:p>
        <a:p>
          <a:r>
            <a:rPr lang="en-GB" dirty="0"/>
            <a:t>Deputy Senior Tutor/AO Lead/Science Lead: Sally Spicer</a:t>
          </a:r>
        </a:p>
      </dgm:t>
    </dgm:pt>
    <dgm:pt modelId="{5F6739F2-4EBB-4C1B-92AE-A87E329D2189}" type="parTrans" cxnId="{815D49CA-F5D5-4A94-B2A9-F8159DB86039}">
      <dgm:prSet/>
      <dgm:spPr/>
      <dgm:t>
        <a:bodyPr/>
        <a:lstStyle/>
        <a:p>
          <a:endParaRPr lang="en-GB"/>
        </a:p>
      </dgm:t>
    </dgm:pt>
    <dgm:pt modelId="{1A4ED59E-DFBC-4F44-8F14-2DC85646C251}" type="sibTrans" cxnId="{815D49CA-F5D5-4A94-B2A9-F8159DB86039}">
      <dgm:prSet/>
      <dgm:spPr/>
      <dgm:t>
        <a:bodyPr/>
        <a:lstStyle/>
        <a:p>
          <a:endParaRPr lang="en-GB"/>
        </a:p>
      </dgm:t>
    </dgm:pt>
    <dgm:pt modelId="{F4E2E8AE-931D-44CD-9877-67D36D5A0D18}">
      <dgm:prSet phldrT="[Text]"/>
      <dgm:spPr>
        <a:solidFill>
          <a:srgbClr val="6600CC"/>
        </a:solidFill>
      </dgm:spPr>
      <dgm:t>
        <a:bodyPr/>
        <a:lstStyle/>
        <a:p>
          <a:r>
            <a:rPr lang="en-GB" u="sng" dirty="0"/>
            <a:t>Module Leads:</a:t>
          </a:r>
        </a:p>
        <a:p>
          <a:r>
            <a:rPr lang="en-GB" dirty="0"/>
            <a:t>Subject Studies: Mark Harris (also oversees </a:t>
          </a:r>
          <a:r>
            <a:rPr lang="en-GB" dirty="0" err="1"/>
            <a:t>UoC</a:t>
          </a:r>
          <a:r>
            <a:rPr lang="en-GB" dirty="0"/>
            <a:t> primary)</a:t>
          </a:r>
        </a:p>
        <a:p>
          <a:r>
            <a:rPr lang="en-GB" dirty="0"/>
            <a:t>Professional Enquiry: Deborah Roberts</a:t>
          </a:r>
        </a:p>
        <a:p>
          <a:r>
            <a:rPr lang="en-GB" dirty="0"/>
            <a:t>Professional Practice: Deborah Roberts</a:t>
          </a:r>
        </a:p>
      </dgm:t>
    </dgm:pt>
    <dgm:pt modelId="{13B40BF3-B873-4E20-8D65-C0599919D1FD}" type="parTrans" cxnId="{F987C910-6994-48F0-AE29-32DABD52BFC4}">
      <dgm:prSet/>
      <dgm:spPr/>
      <dgm:t>
        <a:bodyPr/>
        <a:lstStyle/>
        <a:p>
          <a:endParaRPr lang="en-GB"/>
        </a:p>
      </dgm:t>
    </dgm:pt>
    <dgm:pt modelId="{E065B9EA-A753-4D96-8148-32525DB32CB6}" type="sibTrans" cxnId="{F987C910-6994-48F0-AE29-32DABD52BFC4}">
      <dgm:prSet/>
      <dgm:spPr/>
      <dgm:t>
        <a:bodyPr/>
        <a:lstStyle/>
        <a:p>
          <a:endParaRPr lang="en-GB"/>
        </a:p>
      </dgm:t>
    </dgm:pt>
    <dgm:pt modelId="{2837505C-92A7-4821-9408-B8F56BF58831}" type="pres">
      <dgm:prSet presAssocID="{2BDBE426-65EA-4473-B200-81BAE5C2BE3C}" presName="Name0" presStyleCnt="0">
        <dgm:presLayoutVars>
          <dgm:resizeHandles/>
        </dgm:presLayoutVars>
      </dgm:prSet>
      <dgm:spPr/>
    </dgm:pt>
    <dgm:pt modelId="{34752EC2-9D7C-4CD4-B9CD-781FF9427D8E}" type="pres">
      <dgm:prSet presAssocID="{3E8EA8C8-D9DC-43A8-9BEC-AEEA211F1E69}" presName="text" presStyleLbl="node1" presStyleIdx="0" presStyleCnt="3" custScaleX="602288" custLinFactNeighborY="-84424">
        <dgm:presLayoutVars>
          <dgm:bulletEnabled val="1"/>
        </dgm:presLayoutVars>
      </dgm:prSet>
      <dgm:spPr/>
    </dgm:pt>
    <dgm:pt modelId="{1181F5E7-5478-479F-9488-61D0ABF57A4D}" type="pres">
      <dgm:prSet presAssocID="{78AC61FC-4E6D-444F-9D2B-69B55C4737E2}" presName="space" presStyleCnt="0"/>
      <dgm:spPr/>
    </dgm:pt>
    <dgm:pt modelId="{3540C686-9DCC-419B-9EAC-C411C68FCD9A}" type="pres">
      <dgm:prSet presAssocID="{04A29ABC-4E33-4319-845A-CD45C1FFF8F0}" presName="text" presStyleLbl="node1" presStyleIdx="1" presStyleCnt="3" custScaleX="1128889">
        <dgm:presLayoutVars>
          <dgm:bulletEnabled val="1"/>
        </dgm:presLayoutVars>
      </dgm:prSet>
      <dgm:spPr/>
    </dgm:pt>
    <dgm:pt modelId="{80570874-BA7B-42C8-80E0-328D4950FE42}" type="pres">
      <dgm:prSet presAssocID="{1A4ED59E-DFBC-4F44-8F14-2DC85646C251}" presName="space" presStyleCnt="0"/>
      <dgm:spPr/>
    </dgm:pt>
    <dgm:pt modelId="{6FD783FA-8D23-4970-B758-AA2C75C7000E}" type="pres">
      <dgm:prSet presAssocID="{F4E2E8AE-931D-44CD-9877-67D36D5A0D18}" presName="text" presStyleLbl="node1" presStyleIdx="2" presStyleCnt="3" custScaleX="1127606">
        <dgm:presLayoutVars>
          <dgm:bulletEnabled val="1"/>
        </dgm:presLayoutVars>
      </dgm:prSet>
      <dgm:spPr/>
    </dgm:pt>
  </dgm:ptLst>
  <dgm:cxnLst>
    <dgm:cxn modelId="{F987C910-6994-48F0-AE29-32DABD52BFC4}" srcId="{2BDBE426-65EA-4473-B200-81BAE5C2BE3C}" destId="{F4E2E8AE-931D-44CD-9877-67D36D5A0D18}" srcOrd="2" destOrd="0" parTransId="{13B40BF3-B873-4E20-8D65-C0599919D1FD}" sibTransId="{E065B9EA-A753-4D96-8148-32525DB32CB6}"/>
    <dgm:cxn modelId="{2F43099A-CE91-49A8-A87E-125B65E33FE2}" srcId="{2BDBE426-65EA-4473-B200-81BAE5C2BE3C}" destId="{3E8EA8C8-D9DC-43A8-9BEC-AEEA211F1E69}" srcOrd="0" destOrd="0" parTransId="{75311ECA-E92F-4FB8-96E0-09DE386DAAC0}" sibTransId="{78AC61FC-4E6D-444F-9D2B-69B55C4737E2}"/>
    <dgm:cxn modelId="{C9E4A3BB-4343-1046-9C61-A181749DFA94}" type="presOf" srcId="{F4E2E8AE-931D-44CD-9877-67D36D5A0D18}" destId="{6FD783FA-8D23-4970-B758-AA2C75C7000E}" srcOrd="0" destOrd="0" presId="urn:diagrams.loki3.com/VaryingWidthList"/>
    <dgm:cxn modelId="{815D49CA-F5D5-4A94-B2A9-F8159DB86039}" srcId="{2BDBE426-65EA-4473-B200-81BAE5C2BE3C}" destId="{04A29ABC-4E33-4319-845A-CD45C1FFF8F0}" srcOrd="1" destOrd="0" parTransId="{5F6739F2-4EBB-4C1B-92AE-A87E329D2189}" sibTransId="{1A4ED59E-DFBC-4F44-8F14-2DC85646C251}"/>
    <dgm:cxn modelId="{5A3657E3-6FE4-7F46-BEDB-328C810BB487}" type="presOf" srcId="{3E8EA8C8-D9DC-43A8-9BEC-AEEA211F1E69}" destId="{34752EC2-9D7C-4CD4-B9CD-781FF9427D8E}" srcOrd="0" destOrd="0" presId="urn:diagrams.loki3.com/VaryingWidthList"/>
    <dgm:cxn modelId="{8A896DF3-A768-0D45-AFB4-2C2A86E43837}" type="presOf" srcId="{2BDBE426-65EA-4473-B200-81BAE5C2BE3C}" destId="{2837505C-92A7-4821-9408-B8F56BF58831}" srcOrd="0" destOrd="0" presId="urn:diagrams.loki3.com/VaryingWidthList"/>
    <dgm:cxn modelId="{011B7EF6-80BA-2848-B6CB-80FF712D8528}" type="presOf" srcId="{04A29ABC-4E33-4319-845A-CD45C1FFF8F0}" destId="{3540C686-9DCC-419B-9EAC-C411C68FCD9A}" srcOrd="0" destOrd="0" presId="urn:diagrams.loki3.com/VaryingWidthList"/>
    <dgm:cxn modelId="{E44C2C38-1FBB-F84F-ADD4-2AFE0DEEAD8F}" type="presParOf" srcId="{2837505C-92A7-4821-9408-B8F56BF58831}" destId="{34752EC2-9D7C-4CD4-B9CD-781FF9427D8E}" srcOrd="0" destOrd="0" presId="urn:diagrams.loki3.com/VaryingWidthList"/>
    <dgm:cxn modelId="{F71B861A-37D2-304C-8EF3-72B523B433CE}" type="presParOf" srcId="{2837505C-92A7-4821-9408-B8F56BF58831}" destId="{1181F5E7-5478-479F-9488-61D0ABF57A4D}" srcOrd="1" destOrd="0" presId="urn:diagrams.loki3.com/VaryingWidthList"/>
    <dgm:cxn modelId="{6E33FEB7-E0F3-4A4D-96D2-ED4F4AABA480}" type="presParOf" srcId="{2837505C-92A7-4821-9408-B8F56BF58831}" destId="{3540C686-9DCC-419B-9EAC-C411C68FCD9A}" srcOrd="2" destOrd="0" presId="urn:diagrams.loki3.com/VaryingWidthList"/>
    <dgm:cxn modelId="{9CBC278B-F805-4B4D-ABAE-B5945AE58937}" type="presParOf" srcId="{2837505C-92A7-4821-9408-B8F56BF58831}" destId="{80570874-BA7B-42C8-80E0-328D4950FE42}" srcOrd="3" destOrd="0" presId="urn:diagrams.loki3.com/VaryingWidthList"/>
    <dgm:cxn modelId="{92F79347-63E2-4746-8CBC-4D88C244E51C}" type="presParOf" srcId="{2837505C-92A7-4821-9408-B8F56BF58831}" destId="{6FD783FA-8D23-4970-B758-AA2C75C7000E}" srcOrd="4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DBE426-65EA-4473-B200-81BAE5C2BE3C}" type="doc">
      <dgm:prSet loTypeId="urn:diagrams.loki3.com/VaryingWidthList" loCatId="list" qsTypeId="urn:microsoft.com/office/officeart/2005/8/quickstyle/simple1" qsCatId="simple" csTypeId="urn:microsoft.com/office/officeart/2005/8/colors/accent1_2" csCatId="accent1" phldr="1"/>
      <dgm:spPr/>
    </dgm:pt>
    <dgm:pt modelId="{3E8EA8C8-D9DC-43A8-9BEC-AEEA211F1E69}">
      <dgm:prSet phldrT="[Text]"/>
      <dgm:spPr>
        <a:solidFill>
          <a:srgbClr val="CC99FF"/>
        </a:solidFill>
      </dgm:spPr>
      <dgm:t>
        <a:bodyPr/>
        <a:lstStyle/>
        <a:p>
          <a:r>
            <a:rPr lang="en-GB" b="1" u="none" dirty="0">
              <a:solidFill>
                <a:srgbClr val="002060"/>
              </a:solidFill>
            </a:rPr>
            <a:t>Emily Davies: Interim MA Lead/Recruitment Lead/Wider Curriculum Lead</a:t>
          </a:r>
        </a:p>
      </dgm:t>
    </dgm:pt>
    <dgm:pt modelId="{75311ECA-E92F-4FB8-96E0-09DE386DAAC0}" type="parTrans" cxnId="{2F43099A-CE91-49A8-A87E-125B65E33FE2}">
      <dgm:prSet/>
      <dgm:spPr/>
      <dgm:t>
        <a:bodyPr/>
        <a:lstStyle/>
        <a:p>
          <a:endParaRPr lang="en-GB"/>
        </a:p>
      </dgm:t>
    </dgm:pt>
    <dgm:pt modelId="{78AC61FC-4E6D-444F-9D2B-69B55C4737E2}" type="sibTrans" cxnId="{2F43099A-CE91-49A8-A87E-125B65E33FE2}">
      <dgm:prSet/>
      <dgm:spPr/>
      <dgm:t>
        <a:bodyPr/>
        <a:lstStyle/>
        <a:p>
          <a:endParaRPr lang="en-GB"/>
        </a:p>
      </dgm:t>
    </dgm:pt>
    <dgm:pt modelId="{04A29ABC-4E33-4319-845A-CD45C1FFF8F0}">
      <dgm:prSet phldrT="[Text]"/>
      <dgm:spPr>
        <a:solidFill>
          <a:srgbClr val="993366"/>
        </a:solidFill>
      </dgm:spPr>
      <dgm:t>
        <a:bodyPr/>
        <a:lstStyle/>
        <a:p>
          <a:r>
            <a:rPr lang="en-GB" dirty="0"/>
            <a:t>Anna Donnelly: Mentoring Lead/English Lead/Lead for UG Primary</a:t>
          </a:r>
        </a:p>
      </dgm:t>
    </dgm:pt>
    <dgm:pt modelId="{5F6739F2-4EBB-4C1B-92AE-A87E329D2189}" type="parTrans" cxnId="{815D49CA-F5D5-4A94-B2A9-F8159DB86039}">
      <dgm:prSet/>
      <dgm:spPr/>
      <dgm:t>
        <a:bodyPr/>
        <a:lstStyle/>
        <a:p>
          <a:endParaRPr lang="en-GB"/>
        </a:p>
      </dgm:t>
    </dgm:pt>
    <dgm:pt modelId="{1A4ED59E-DFBC-4F44-8F14-2DC85646C251}" type="sibTrans" cxnId="{815D49CA-F5D5-4A94-B2A9-F8159DB86039}">
      <dgm:prSet/>
      <dgm:spPr/>
      <dgm:t>
        <a:bodyPr/>
        <a:lstStyle/>
        <a:p>
          <a:endParaRPr lang="en-GB"/>
        </a:p>
      </dgm:t>
    </dgm:pt>
    <dgm:pt modelId="{F4E2E8AE-931D-44CD-9877-67D36D5A0D18}">
      <dgm:prSet phldrT="[Text]"/>
      <dgm:spPr>
        <a:solidFill>
          <a:srgbClr val="6600CC"/>
        </a:solidFill>
      </dgm:spPr>
      <dgm:t>
        <a:bodyPr/>
        <a:lstStyle/>
        <a:p>
          <a:r>
            <a:rPr lang="en-GB" u="none" dirty="0"/>
            <a:t>Louisa Brown: Early Years Lead</a:t>
          </a:r>
        </a:p>
      </dgm:t>
    </dgm:pt>
    <dgm:pt modelId="{13B40BF3-B873-4E20-8D65-C0599919D1FD}" type="parTrans" cxnId="{F987C910-6994-48F0-AE29-32DABD52BFC4}">
      <dgm:prSet/>
      <dgm:spPr/>
      <dgm:t>
        <a:bodyPr/>
        <a:lstStyle/>
        <a:p>
          <a:endParaRPr lang="en-GB"/>
        </a:p>
      </dgm:t>
    </dgm:pt>
    <dgm:pt modelId="{E065B9EA-A753-4D96-8148-32525DB32CB6}" type="sibTrans" cxnId="{F987C910-6994-48F0-AE29-32DABD52BFC4}">
      <dgm:prSet/>
      <dgm:spPr/>
      <dgm:t>
        <a:bodyPr/>
        <a:lstStyle/>
        <a:p>
          <a:endParaRPr lang="en-GB"/>
        </a:p>
      </dgm:t>
    </dgm:pt>
    <dgm:pt modelId="{2837505C-92A7-4821-9408-B8F56BF58831}" type="pres">
      <dgm:prSet presAssocID="{2BDBE426-65EA-4473-B200-81BAE5C2BE3C}" presName="Name0" presStyleCnt="0">
        <dgm:presLayoutVars>
          <dgm:resizeHandles/>
        </dgm:presLayoutVars>
      </dgm:prSet>
      <dgm:spPr/>
    </dgm:pt>
    <dgm:pt modelId="{34752EC2-9D7C-4CD4-B9CD-781FF9427D8E}" type="pres">
      <dgm:prSet presAssocID="{3E8EA8C8-D9DC-43A8-9BEC-AEEA211F1E69}" presName="text" presStyleLbl="node1" presStyleIdx="0" presStyleCnt="3" custScaleX="602288" custLinFactNeighborY="-84424">
        <dgm:presLayoutVars>
          <dgm:bulletEnabled val="1"/>
        </dgm:presLayoutVars>
      </dgm:prSet>
      <dgm:spPr/>
    </dgm:pt>
    <dgm:pt modelId="{1181F5E7-5478-479F-9488-61D0ABF57A4D}" type="pres">
      <dgm:prSet presAssocID="{78AC61FC-4E6D-444F-9D2B-69B55C4737E2}" presName="space" presStyleCnt="0"/>
      <dgm:spPr/>
    </dgm:pt>
    <dgm:pt modelId="{3540C686-9DCC-419B-9EAC-C411C68FCD9A}" type="pres">
      <dgm:prSet presAssocID="{04A29ABC-4E33-4319-845A-CD45C1FFF8F0}" presName="text" presStyleLbl="node1" presStyleIdx="1" presStyleCnt="3" custScaleX="1128889">
        <dgm:presLayoutVars>
          <dgm:bulletEnabled val="1"/>
        </dgm:presLayoutVars>
      </dgm:prSet>
      <dgm:spPr/>
    </dgm:pt>
    <dgm:pt modelId="{80570874-BA7B-42C8-80E0-328D4950FE42}" type="pres">
      <dgm:prSet presAssocID="{1A4ED59E-DFBC-4F44-8F14-2DC85646C251}" presName="space" presStyleCnt="0"/>
      <dgm:spPr/>
    </dgm:pt>
    <dgm:pt modelId="{6FD783FA-8D23-4970-B758-AA2C75C7000E}" type="pres">
      <dgm:prSet presAssocID="{F4E2E8AE-931D-44CD-9877-67D36D5A0D18}" presName="text" presStyleLbl="node1" presStyleIdx="2" presStyleCnt="3" custScaleX="1127606">
        <dgm:presLayoutVars>
          <dgm:bulletEnabled val="1"/>
        </dgm:presLayoutVars>
      </dgm:prSet>
      <dgm:spPr/>
    </dgm:pt>
  </dgm:ptLst>
  <dgm:cxnLst>
    <dgm:cxn modelId="{F987C910-6994-48F0-AE29-32DABD52BFC4}" srcId="{2BDBE426-65EA-4473-B200-81BAE5C2BE3C}" destId="{F4E2E8AE-931D-44CD-9877-67D36D5A0D18}" srcOrd="2" destOrd="0" parTransId="{13B40BF3-B873-4E20-8D65-C0599919D1FD}" sibTransId="{E065B9EA-A753-4D96-8148-32525DB32CB6}"/>
    <dgm:cxn modelId="{2F43099A-CE91-49A8-A87E-125B65E33FE2}" srcId="{2BDBE426-65EA-4473-B200-81BAE5C2BE3C}" destId="{3E8EA8C8-D9DC-43A8-9BEC-AEEA211F1E69}" srcOrd="0" destOrd="0" parTransId="{75311ECA-E92F-4FB8-96E0-09DE386DAAC0}" sibTransId="{78AC61FC-4E6D-444F-9D2B-69B55C4737E2}"/>
    <dgm:cxn modelId="{C9E4A3BB-4343-1046-9C61-A181749DFA94}" type="presOf" srcId="{F4E2E8AE-931D-44CD-9877-67D36D5A0D18}" destId="{6FD783FA-8D23-4970-B758-AA2C75C7000E}" srcOrd="0" destOrd="0" presId="urn:diagrams.loki3.com/VaryingWidthList"/>
    <dgm:cxn modelId="{815D49CA-F5D5-4A94-B2A9-F8159DB86039}" srcId="{2BDBE426-65EA-4473-B200-81BAE5C2BE3C}" destId="{04A29ABC-4E33-4319-845A-CD45C1FFF8F0}" srcOrd="1" destOrd="0" parTransId="{5F6739F2-4EBB-4C1B-92AE-A87E329D2189}" sibTransId="{1A4ED59E-DFBC-4F44-8F14-2DC85646C251}"/>
    <dgm:cxn modelId="{5A3657E3-6FE4-7F46-BEDB-328C810BB487}" type="presOf" srcId="{3E8EA8C8-D9DC-43A8-9BEC-AEEA211F1E69}" destId="{34752EC2-9D7C-4CD4-B9CD-781FF9427D8E}" srcOrd="0" destOrd="0" presId="urn:diagrams.loki3.com/VaryingWidthList"/>
    <dgm:cxn modelId="{8A896DF3-A768-0D45-AFB4-2C2A86E43837}" type="presOf" srcId="{2BDBE426-65EA-4473-B200-81BAE5C2BE3C}" destId="{2837505C-92A7-4821-9408-B8F56BF58831}" srcOrd="0" destOrd="0" presId="urn:diagrams.loki3.com/VaryingWidthList"/>
    <dgm:cxn modelId="{011B7EF6-80BA-2848-B6CB-80FF712D8528}" type="presOf" srcId="{04A29ABC-4E33-4319-845A-CD45C1FFF8F0}" destId="{3540C686-9DCC-419B-9EAC-C411C68FCD9A}" srcOrd="0" destOrd="0" presId="urn:diagrams.loki3.com/VaryingWidthList"/>
    <dgm:cxn modelId="{E44C2C38-1FBB-F84F-ADD4-2AFE0DEEAD8F}" type="presParOf" srcId="{2837505C-92A7-4821-9408-B8F56BF58831}" destId="{34752EC2-9D7C-4CD4-B9CD-781FF9427D8E}" srcOrd="0" destOrd="0" presId="urn:diagrams.loki3.com/VaryingWidthList"/>
    <dgm:cxn modelId="{F71B861A-37D2-304C-8EF3-72B523B433CE}" type="presParOf" srcId="{2837505C-92A7-4821-9408-B8F56BF58831}" destId="{1181F5E7-5478-479F-9488-61D0ABF57A4D}" srcOrd="1" destOrd="0" presId="urn:diagrams.loki3.com/VaryingWidthList"/>
    <dgm:cxn modelId="{6E33FEB7-E0F3-4A4D-96D2-ED4F4AABA480}" type="presParOf" srcId="{2837505C-92A7-4821-9408-B8F56BF58831}" destId="{3540C686-9DCC-419B-9EAC-C411C68FCD9A}" srcOrd="2" destOrd="0" presId="urn:diagrams.loki3.com/VaryingWidthList"/>
    <dgm:cxn modelId="{9CBC278B-F805-4B4D-ABAE-B5945AE58937}" type="presParOf" srcId="{2837505C-92A7-4821-9408-B8F56BF58831}" destId="{80570874-BA7B-42C8-80E0-328D4950FE42}" srcOrd="3" destOrd="0" presId="urn:diagrams.loki3.com/VaryingWidthList"/>
    <dgm:cxn modelId="{92F79347-63E2-4746-8CBC-4D88C244E51C}" type="presParOf" srcId="{2837505C-92A7-4821-9408-B8F56BF58831}" destId="{6FD783FA-8D23-4970-B758-AA2C75C7000E}" srcOrd="4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DBE426-65EA-4473-B200-81BAE5C2BE3C}" type="doc">
      <dgm:prSet loTypeId="urn:diagrams.loki3.com/VaryingWidthList" loCatId="list" qsTypeId="urn:microsoft.com/office/officeart/2005/8/quickstyle/simple1" qsCatId="simple" csTypeId="urn:microsoft.com/office/officeart/2005/8/colors/accent1_2" csCatId="accent1" phldr="1"/>
      <dgm:spPr/>
    </dgm:pt>
    <dgm:pt modelId="{3E8EA8C8-D9DC-43A8-9BEC-AEEA211F1E69}">
      <dgm:prSet phldrT="[Text]"/>
      <dgm:spPr>
        <a:solidFill>
          <a:srgbClr val="CC99FF"/>
        </a:solidFill>
      </dgm:spPr>
      <dgm:t>
        <a:bodyPr/>
        <a:lstStyle/>
        <a:p>
          <a:r>
            <a:rPr lang="en-GB" u="sng" dirty="0"/>
            <a:t>Course Leads:</a:t>
          </a:r>
        </a:p>
        <a:p>
          <a:r>
            <a:rPr lang="en-GB" u="none" dirty="0"/>
            <a:t>Head of CTE: Dr Andy Hind</a:t>
          </a:r>
        </a:p>
        <a:p>
          <a:r>
            <a:rPr lang="en-GB" u="none" dirty="0"/>
            <a:t>Head of Secondary: Dr Alison Morgan</a:t>
          </a:r>
        </a:p>
        <a:p>
          <a:endParaRPr lang="en-GB" u="none" dirty="0"/>
        </a:p>
      </dgm:t>
    </dgm:pt>
    <dgm:pt modelId="{75311ECA-E92F-4FB8-96E0-09DE386DAAC0}" type="parTrans" cxnId="{2F43099A-CE91-49A8-A87E-125B65E33FE2}">
      <dgm:prSet/>
      <dgm:spPr/>
      <dgm:t>
        <a:bodyPr/>
        <a:lstStyle/>
        <a:p>
          <a:endParaRPr lang="en-GB"/>
        </a:p>
      </dgm:t>
    </dgm:pt>
    <dgm:pt modelId="{78AC61FC-4E6D-444F-9D2B-69B55C4737E2}" type="sibTrans" cxnId="{2F43099A-CE91-49A8-A87E-125B65E33FE2}">
      <dgm:prSet/>
      <dgm:spPr/>
      <dgm:t>
        <a:bodyPr/>
        <a:lstStyle/>
        <a:p>
          <a:endParaRPr lang="en-GB"/>
        </a:p>
      </dgm:t>
    </dgm:pt>
    <dgm:pt modelId="{04A29ABC-4E33-4319-845A-CD45C1FFF8F0}">
      <dgm:prSet phldrT="[Text]"/>
      <dgm:spPr>
        <a:solidFill>
          <a:srgbClr val="993366"/>
        </a:solidFill>
      </dgm:spPr>
      <dgm:t>
        <a:bodyPr/>
        <a:lstStyle/>
        <a:p>
          <a:r>
            <a:rPr lang="en-GB" u="sng" dirty="0"/>
            <a:t>Senior Leads</a:t>
          </a:r>
          <a:r>
            <a:rPr lang="en-GB" dirty="0"/>
            <a:t>:</a:t>
          </a:r>
        </a:p>
        <a:p>
          <a:r>
            <a:rPr lang="en-GB" dirty="0"/>
            <a:t>University Provision: Jonty Leese</a:t>
          </a:r>
        </a:p>
        <a:p>
          <a:r>
            <a:rPr lang="en-GB" dirty="0"/>
            <a:t>School-Based Provision: Kate Hamer</a:t>
          </a:r>
        </a:p>
        <a:p>
          <a:r>
            <a:rPr lang="en-GB" dirty="0"/>
            <a:t>Senior Tutor: Rachel Cooper </a:t>
          </a:r>
        </a:p>
        <a:p>
          <a:r>
            <a:rPr lang="en-GB" dirty="0"/>
            <a:t>Mentoring Lead: Penny </a:t>
          </a:r>
          <a:r>
            <a:rPr lang="en-GB" dirty="0" err="1"/>
            <a:t>Ottewill</a:t>
          </a:r>
          <a:endParaRPr lang="en-GB" dirty="0"/>
        </a:p>
      </dgm:t>
    </dgm:pt>
    <dgm:pt modelId="{5F6739F2-4EBB-4C1B-92AE-A87E329D2189}" type="parTrans" cxnId="{815D49CA-F5D5-4A94-B2A9-F8159DB86039}">
      <dgm:prSet/>
      <dgm:spPr/>
      <dgm:t>
        <a:bodyPr/>
        <a:lstStyle/>
        <a:p>
          <a:endParaRPr lang="en-GB"/>
        </a:p>
      </dgm:t>
    </dgm:pt>
    <dgm:pt modelId="{1A4ED59E-DFBC-4F44-8F14-2DC85646C251}" type="sibTrans" cxnId="{815D49CA-F5D5-4A94-B2A9-F8159DB86039}">
      <dgm:prSet/>
      <dgm:spPr/>
      <dgm:t>
        <a:bodyPr/>
        <a:lstStyle/>
        <a:p>
          <a:endParaRPr lang="en-GB"/>
        </a:p>
      </dgm:t>
    </dgm:pt>
    <dgm:pt modelId="{F4E2E8AE-931D-44CD-9877-67D36D5A0D18}">
      <dgm:prSet phldrT="[Text]"/>
      <dgm:spPr>
        <a:solidFill>
          <a:srgbClr val="6600CC"/>
        </a:solidFill>
      </dgm:spPr>
      <dgm:t>
        <a:bodyPr/>
        <a:lstStyle/>
        <a:p>
          <a:r>
            <a:rPr lang="en-GB" u="sng" dirty="0"/>
            <a:t>Module Leads:</a:t>
          </a:r>
        </a:p>
        <a:p>
          <a:r>
            <a:rPr lang="en-GB" dirty="0"/>
            <a:t>Subject Studies: Jonty Leese</a:t>
          </a:r>
        </a:p>
        <a:p>
          <a:r>
            <a:rPr lang="en-GB" dirty="0"/>
            <a:t>Professional Enquiry: Jonty Leese</a:t>
          </a:r>
        </a:p>
        <a:p>
          <a:r>
            <a:rPr lang="en-GB" dirty="0"/>
            <a:t>Professional Practice: Kate Hamer</a:t>
          </a:r>
        </a:p>
      </dgm:t>
    </dgm:pt>
    <dgm:pt modelId="{13B40BF3-B873-4E20-8D65-C0599919D1FD}" type="parTrans" cxnId="{F987C910-6994-48F0-AE29-32DABD52BFC4}">
      <dgm:prSet/>
      <dgm:spPr/>
      <dgm:t>
        <a:bodyPr/>
        <a:lstStyle/>
        <a:p>
          <a:endParaRPr lang="en-GB"/>
        </a:p>
      </dgm:t>
    </dgm:pt>
    <dgm:pt modelId="{E065B9EA-A753-4D96-8148-32525DB32CB6}" type="sibTrans" cxnId="{F987C910-6994-48F0-AE29-32DABD52BFC4}">
      <dgm:prSet/>
      <dgm:spPr/>
      <dgm:t>
        <a:bodyPr/>
        <a:lstStyle/>
        <a:p>
          <a:endParaRPr lang="en-GB"/>
        </a:p>
      </dgm:t>
    </dgm:pt>
    <dgm:pt modelId="{2837505C-92A7-4821-9408-B8F56BF58831}" type="pres">
      <dgm:prSet presAssocID="{2BDBE426-65EA-4473-B200-81BAE5C2BE3C}" presName="Name0" presStyleCnt="0">
        <dgm:presLayoutVars>
          <dgm:resizeHandles/>
        </dgm:presLayoutVars>
      </dgm:prSet>
      <dgm:spPr/>
    </dgm:pt>
    <dgm:pt modelId="{34752EC2-9D7C-4CD4-B9CD-781FF9427D8E}" type="pres">
      <dgm:prSet presAssocID="{3E8EA8C8-D9DC-43A8-9BEC-AEEA211F1E69}" presName="text" presStyleLbl="node1" presStyleIdx="0" presStyleCnt="3" custScaleX="602288" custLinFactNeighborY="-84424">
        <dgm:presLayoutVars>
          <dgm:bulletEnabled val="1"/>
        </dgm:presLayoutVars>
      </dgm:prSet>
      <dgm:spPr/>
    </dgm:pt>
    <dgm:pt modelId="{1181F5E7-5478-479F-9488-61D0ABF57A4D}" type="pres">
      <dgm:prSet presAssocID="{78AC61FC-4E6D-444F-9D2B-69B55C4737E2}" presName="space" presStyleCnt="0"/>
      <dgm:spPr/>
    </dgm:pt>
    <dgm:pt modelId="{3540C686-9DCC-419B-9EAC-C411C68FCD9A}" type="pres">
      <dgm:prSet presAssocID="{04A29ABC-4E33-4319-845A-CD45C1FFF8F0}" presName="text" presStyleLbl="node1" presStyleIdx="1" presStyleCnt="3" custScaleX="1128889">
        <dgm:presLayoutVars>
          <dgm:bulletEnabled val="1"/>
        </dgm:presLayoutVars>
      </dgm:prSet>
      <dgm:spPr/>
    </dgm:pt>
    <dgm:pt modelId="{80570874-BA7B-42C8-80E0-328D4950FE42}" type="pres">
      <dgm:prSet presAssocID="{1A4ED59E-DFBC-4F44-8F14-2DC85646C251}" presName="space" presStyleCnt="0"/>
      <dgm:spPr/>
    </dgm:pt>
    <dgm:pt modelId="{6FD783FA-8D23-4970-B758-AA2C75C7000E}" type="pres">
      <dgm:prSet presAssocID="{F4E2E8AE-931D-44CD-9877-67D36D5A0D18}" presName="text" presStyleLbl="node1" presStyleIdx="2" presStyleCnt="3" custScaleX="1127606">
        <dgm:presLayoutVars>
          <dgm:bulletEnabled val="1"/>
        </dgm:presLayoutVars>
      </dgm:prSet>
      <dgm:spPr/>
    </dgm:pt>
  </dgm:ptLst>
  <dgm:cxnLst>
    <dgm:cxn modelId="{F987C910-6994-48F0-AE29-32DABD52BFC4}" srcId="{2BDBE426-65EA-4473-B200-81BAE5C2BE3C}" destId="{F4E2E8AE-931D-44CD-9877-67D36D5A0D18}" srcOrd="2" destOrd="0" parTransId="{13B40BF3-B873-4E20-8D65-C0599919D1FD}" sibTransId="{E065B9EA-A753-4D96-8148-32525DB32CB6}"/>
    <dgm:cxn modelId="{2F43099A-CE91-49A8-A87E-125B65E33FE2}" srcId="{2BDBE426-65EA-4473-B200-81BAE5C2BE3C}" destId="{3E8EA8C8-D9DC-43A8-9BEC-AEEA211F1E69}" srcOrd="0" destOrd="0" parTransId="{75311ECA-E92F-4FB8-96E0-09DE386DAAC0}" sibTransId="{78AC61FC-4E6D-444F-9D2B-69B55C4737E2}"/>
    <dgm:cxn modelId="{C9E4A3BB-4343-1046-9C61-A181749DFA94}" type="presOf" srcId="{F4E2E8AE-931D-44CD-9877-67D36D5A0D18}" destId="{6FD783FA-8D23-4970-B758-AA2C75C7000E}" srcOrd="0" destOrd="0" presId="urn:diagrams.loki3.com/VaryingWidthList"/>
    <dgm:cxn modelId="{815D49CA-F5D5-4A94-B2A9-F8159DB86039}" srcId="{2BDBE426-65EA-4473-B200-81BAE5C2BE3C}" destId="{04A29ABC-4E33-4319-845A-CD45C1FFF8F0}" srcOrd="1" destOrd="0" parTransId="{5F6739F2-4EBB-4C1B-92AE-A87E329D2189}" sibTransId="{1A4ED59E-DFBC-4F44-8F14-2DC85646C251}"/>
    <dgm:cxn modelId="{5A3657E3-6FE4-7F46-BEDB-328C810BB487}" type="presOf" srcId="{3E8EA8C8-D9DC-43A8-9BEC-AEEA211F1E69}" destId="{34752EC2-9D7C-4CD4-B9CD-781FF9427D8E}" srcOrd="0" destOrd="0" presId="urn:diagrams.loki3.com/VaryingWidthList"/>
    <dgm:cxn modelId="{8A896DF3-A768-0D45-AFB4-2C2A86E43837}" type="presOf" srcId="{2BDBE426-65EA-4473-B200-81BAE5C2BE3C}" destId="{2837505C-92A7-4821-9408-B8F56BF58831}" srcOrd="0" destOrd="0" presId="urn:diagrams.loki3.com/VaryingWidthList"/>
    <dgm:cxn modelId="{011B7EF6-80BA-2848-B6CB-80FF712D8528}" type="presOf" srcId="{04A29ABC-4E33-4319-845A-CD45C1FFF8F0}" destId="{3540C686-9DCC-419B-9EAC-C411C68FCD9A}" srcOrd="0" destOrd="0" presId="urn:diagrams.loki3.com/VaryingWidthList"/>
    <dgm:cxn modelId="{E44C2C38-1FBB-F84F-ADD4-2AFE0DEEAD8F}" type="presParOf" srcId="{2837505C-92A7-4821-9408-B8F56BF58831}" destId="{34752EC2-9D7C-4CD4-B9CD-781FF9427D8E}" srcOrd="0" destOrd="0" presId="urn:diagrams.loki3.com/VaryingWidthList"/>
    <dgm:cxn modelId="{F71B861A-37D2-304C-8EF3-72B523B433CE}" type="presParOf" srcId="{2837505C-92A7-4821-9408-B8F56BF58831}" destId="{1181F5E7-5478-479F-9488-61D0ABF57A4D}" srcOrd="1" destOrd="0" presId="urn:diagrams.loki3.com/VaryingWidthList"/>
    <dgm:cxn modelId="{6E33FEB7-E0F3-4A4D-96D2-ED4F4AABA480}" type="presParOf" srcId="{2837505C-92A7-4821-9408-B8F56BF58831}" destId="{3540C686-9DCC-419B-9EAC-C411C68FCD9A}" srcOrd="2" destOrd="0" presId="urn:diagrams.loki3.com/VaryingWidthList"/>
    <dgm:cxn modelId="{9CBC278B-F805-4B4D-ABAE-B5945AE58937}" type="presParOf" srcId="{2837505C-92A7-4821-9408-B8F56BF58831}" destId="{80570874-BA7B-42C8-80E0-328D4950FE42}" srcOrd="3" destOrd="0" presId="urn:diagrams.loki3.com/VaryingWidthList"/>
    <dgm:cxn modelId="{92F79347-63E2-4746-8CBC-4D88C244E51C}" type="presParOf" srcId="{2837505C-92A7-4821-9408-B8F56BF58831}" destId="{6FD783FA-8D23-4970-B758-AA2C75C7000E}" srcOrd="4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298872-8432-4072-9844-0D6C555FD90C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CDB2624-660E-4D8A-ACFA-673169E3449F}">
      <dgm:prSet/>
      <dgm:spPr>
        <a:solidFill>
          <a:schemeClr val="accent1">
            <a:lumMod val="25000"/>
            <a:lumOff val="75000"/>
          </a:schemeClr>
        </a:solidFill>
      </dgm:spPr>
      <dgm:t>
        <a:bodyPr/>
        <a:lstStyle/>
        <a:p>
          <a:r>
            <a:rPr lang="en-US" dirty="0">
              <a:solidFill>
                <a:schemeClr val="accent1">
                  <a:lumMod val="90000"/>
                  <a:lumOff val="10000"/>
                </a:schemeClr>
              </a:solidFill>
            </a:rPr>
            <a:t>PPU1: Professional Roles and Observation of Expert Practice</a:t>
          </a:r>
        </a:p>
      </dgm:t>
    </dgm:pt>
    <dgm:pt modelId="{AA6C6EC2-51D0-41DA-8314-8D18F5320898}" type="parTrans" cxnId="{B85ABEA4-D073-4193-971B-78B61ABE26F2}">
      <dgm:prSet/>
      <dgm:spPr/>
      <dgm:t>
        <a:bodyPr/>
        <a:lstStyle/>
        <a:p>
          <a:endParaRPr lang="en-US"/>
        </a:p>
      </dgm:t>
    </dgm:pt>
    <dgm:pt modelId="{42C24B21-1AF6-489E-9DE7-7C30542C52AC}" type="sibTrans" cxnId="{B85ABEA4-D073-4193-971B-78B61ABE26F2}">
      <dgm:prSet/>
      <dgm:spPr/>
      <dgm:t>
        <a:bodyPr/>
        <a:lstStyle/>
        <a:p>
          <a:endParaRPr lang="en-US"/>
        </a:p>
      </dgm:t>
    </dgm:pt>
    <dgm:pt modelId="{660BEF4C-EE5B-4E28-83D7-A3FC03851B5F}">
      <dgm:prSet/>
      <dgm:spPr>
        <a:solidFill>
          <a:schemeClr val="accent1">
            <a:lumMod val="25000"/>
            <a:lumOff val="75000"/>
          </a:schemeClr>
        </a:solidFill>
      </dgm:spPr>
      <dgm:t>
        <a:bodyPr/>
        <a:lstStyle/>
        <a:p>
          <a:r>
            <a:rPr lang="en-US" dirty="0">
              <a:solidFill>
                <a:schemeClr val="accent1">
                  <a:lumMod val="90000"/>
                  <a:lumOff val="10000"/>
                </a:schemeClr>
              </a:solidFill>
            </a:rPr>
            <a:t>PPU2: Understanding Learning in Subject</a:t>
          </a:r>
        </a:p>
      </dgm:t>
    </dgm:pt>
    <dgm:pt modelId="{A6979D57-C508-4552-9A73-001EA1E8FF05}" type="parTrans" cxnId="{8C1BEB32-4B4C-4518-8542-4C9772BB8A01}">
      <dgm:prSet/>
      <dgm:spPr/>
      <dgm:t>
        <a:bodyPr/>
        <a:lstStyle/>
        <a:p>
          <a:endParaRPr lang="en-US"/>
        </a:p>
      </dgm:t>
    </dgm:pt>
    <dgm:pt modelId="{7124F130-10A7-4659-94CD-0AD4351F4899}" type="sibTrans" cxnId="{8C1BEB32-4B4C-4518-8542-4C9772BB8A01}">
      <dgm:prSet/>
      <dgm:spPr/>
      <dgm:t>
        <a:bodyPr/>
        <a:lstStyle/>
        <a:p>
          <a:endParaRPr lang="en-US"/>
        </a:p>
      </dgm:t>
    </dgm:pt>
    <dgm:pt modelId="{A6339908-F759-4873-80DF-796BCC170FF0}">
      <dgm:prSet/>
      <dgm:spPr>
        <a:solidFill>
          <a:schemeClr val="accent1">
            <a:lumMod val="25000"/>
            <a:lumOff val="75000"/>
          </a:schemeClr>
        </a:solidFill>
      </dgm:spPr>
      <dgm:t>
        <a:bodyPr/>
        <a:lstStyle/>
        <a:p>
          <a:r>
            <a:rPr lang="en-US" dirty="0">
              <a:solidFill>
                <a:schemeClr val="accent1">
                  <a:lumMod val="90000"/>
                  <a:lumOff val="10000"/>
                </a:schemeClr>
              </a:solidFill>
            </a:rPr>
            <a:t>PPU3: Understanding Classroom Assessment in Subject</a:t>
          </a:r>
        </a:p>
      </dgm:t>
    </dgm:pt>
    <dgm:pt modelId="{66B3EDD4-6832-46CE-8E1D-52EAD6B3D8E7}" type="parTrans" cxnId="{CAD14E8F-5FE2-4D2E-A1D3-C32FD06F147F}">
      <dgm:prSet/>
      <dgm:spPr/>
      <dgm:t>
        <a:bodyPr/>
        <a:lstStyle/>
        <a:p>
          <a:endParaRPr lang="en-US"/>
        </a:p>
      </dgm:t>
    </dgm:pt>
    <dgm:pt modelId="{8CB872F7-749F-436C-983C-423927829E03}" type="sibTrans" cxnId="{CAD14E8F-5FE2-4D2E-A1D3-C32FD06F147F}">
      <dgm:prSet/>
      <dgm:spPr/>
      <dgm:t>
        <a:bodyPr/>
        <a:lstStyle/>
        <a:p>
          <a:endParaRPr lang="en-US"/>
        </a:p>
      </dgm:t>
    </dgm:pt>
    <dgm:pt modelId="{D348E1A1-2966-4DF1-B74D-CECFA9F6C6F4}">
      <dgm:prSet/>
      <dgm:spPr>
        <a:solidFill>
          <a:schemeClr val="accent1">
            <a:lumMod val="25000"/>
            <a:lumOff val="75000"/>
          </a:schemeClr>
        </a:solidFill>
      </dgm:spPr>
      <dgm:t>
        <a:bodyPr/>
        <a:lstStyle/>
        <a:p>
          <a:r>
            <a:rPr lang="en-US" dirty="0">
              <a:solidFill>
                <a:schemeClr val="accent1">
                  <a:lumMod val="90000"/>
                  <a:lumOff val="10000"/>
                </a:schemeClr>
              </a:solidFill>
            </a:rPr>
            <a:t>PPU4: Establishing Classroom Relationships</a:t>
          </a:r>
        </a:p>
      </dgm:t>
    </dgm:pt>
    <dgm:pt modelId="{80F68724-8F8B-4F4D-B7A3-D84C11D0F687}" type="parTrans" cxnId="{243CECC0-1FFC-4D1F-AF5D-6B778CBC3D70}">
      <dgm:prSet/>
      <dgm:spPr/>
      <dgm:t>
        <a:bodyPr/>
        <a:lstStyle/>
        <a:p>
          <a:endParaRPr lang="en-US"/>
        </a:p>
      </dgm:t>
    </dgm:pt>
    <dgm:pt modelId="{33C6410A-D343-451F-B882-AB7FF94F0573}" type="sibTrans" cxnId="{243CECC0-1FFC-4D1F-AF5D-6B778CBC3D70}">
      <dgm:prSet/>
      <dgm:spPr/>
      <dgm:t>
        <a:bodyPr/>
        <a:lstStyle/>
        <a:p>
          <a:endParaRPr lang="en-US"/>
        </a:p>
      </dgm:t>
    </dgm:pt>
    <dgm:pt modelId="{2E4B7FFF-A3B4-46C3-8061-C12CE3344D31}">
      <dgm:prSet/>
      <dgm:spPr>
        <a:solidFill>
          <a:schemeClr val="accent1">
            <a:lumMod val="25000"/>
            <a:lumOff val="75000"/>
          </a:schemeClr>
        </a:solidFill>
      </dgm:spPr>
      <dgm:t>
        <a:bodyPr/>
        <a:lstStyle/>
        <a:p>
          <a:r>
            <a:rPr lang="en-US" dirty="0">
              <a:solidFill>
                <a:schemeClr val="accent1">
                  <a:lumMod val="90000"/>
                  <a:lumOff val="10000"/>
                </a:schemeClr>
              </a:solidFill>
            </a:rPr>
            <a:t>PPU5: Deeper Learning in Subject</a:t>
          </a:r>
        </a:p>
      </dgm:t>
    </dgm:pt>
    <dgm:pt modelId="{56164C75-5009-465B-9514-D3E44EC47388}" type="parTrans" cxnId="{ECBAF65C-0FA3-471E-BCFB-18972136947D}">
      <dgm:prSet/>
      <dgm:spPr/>
      <dgm:t>
        <a:bodyPr/>
        <a:lstStyle/>
        <a:p>
          <a:endParaRPr lang="en-US"/>
        </a:p>
      </dgm:t>
    </dgm:pt>
    <dgm:pt modelId="{68D4D376-9466-431B-A3BF-129F1F830CC1}" type="sibTrans" cxnId="{ECBAF65C-0FA3-471E-BCFB-18972136947D}">
      <dgm:prSet/>
      <dgm:spPr/>
      <dgm:t>
        <a:bodyPr/>
        <a:lstStyle/>
        <a:p>
          <a:endParaRPr lang="en-US"/>
        </a:p>
      </dgm:t>
    </dgm:pt>
    <dgm:pt modelId="{C9BC9073-EE42-4D4B-A04B-5741D2C7BCD8}">
      <dgm:prSet/>
      <dgm:spPr>
        <a:solidFill>
          <a:schemeClr val="accent1">
            <a:lumMod val="25000"/>
            <a:lumOff val="75000"/>
          </a:schemeClr>
        </a:solidFill>
      </dgm:spPr>
      <dgm:t>
        <a:bodyPr/>
        <a:lstStyle/>
        <a:p>
          <a:r>
            <a:rPr lang="en-US" dirty="0">
              <a:solidFill>
                <a:schemeClr val="accent1">
                  <a:lumMod val="90000"/>
                  <a:lumOff val="10000"/>
                </a:schemeClr>
              </a:solidFill>
            </a:rPr>
            <a:t>PPU6: Activating Metacognition</a:t>
          </a:r>
        </a:p>
      </dgm:t>
    </dgm:pt>
    <dgm:pt modelId="{13EFCDAE-AC26-47F5-B507-FD01DF8AC389}" type="parTrans" cxnId="{27BDA18D-5430-4E23-80E8-64F64E7529DE}">
      <dgm:prSet/>
      <dgm:spPr/>
      <dgm:t>
        <a:bodyPr/>
        <a:lstStyle/>
        <a:p>
          <a:endParaRPr lang="en-US"/>
        </a:p>
      </dgm:t>
    </dgm:pt>
    <dgm:pt modelId="{2254BAC0-7E27-4987-BD5B-CAC0E76C81A9}" type="sibTrans" cxnId="{27BDA18D-5430-4E23-80E8-64F64E7529DE}">
      <dgm:prSet/>
      <dgm:spPr/>
      <dgm:t>
        <a:bodyPr/>
        <a:lstStyle/>
        <a:p>
          <a:endParaRPr lang="en-US"/>
        </a:p>
      </dgm:t>
    </dgm:pt>
    <dgm:pt modelId="{E570E70C-CEB4-41B1-8DCD-0A03F395ABD3}">
      <dgm:prSet/>
      <dgm:spPr>
        <a:solidFill>
          <a:schemeClr val="accent1">
            <a:lumMod val="25000"/>
            <a:lumOff val="75000"/>
          </a:schemeClr>
        </a:solidFill>
      </dgm:spPr>
      <dgm:t>
        <a:bodyPr/>
        <a:lstStyle/>
        <a:p>
          <a:r>
            <a:rPr lang="en-US" dirty="0">
              <a:solidFill>
                <a:schemeClr val="accent1">
                  <a:lumMod val="90000"/>
                  <a:lumOff val="10000"/>
                </a:schemeClr>
              </a:solidFill>
            </a:rPr>
            <a:t>PPU7: Assessing &amp; Reporting Progress</a:t>
          </a:r>
        </a:p>
      </dgm:t>
    </dgm:pt>
    <dgm:pt modelId="{10897C50-0E7D-457D-A5BE-28D9B1E51507}" type="parTrans" cxnId="{74D9E8C4-4252-4C78-8564-588995E284AC}">
      <dgm:prSet/>
      <dgm:spPr/>
      <dgm:t>
        <a:bodyPr/>
        <a:lstStyle/>
        <a:p>
          <a:endParaRPr lang="en-US"/>
        </a:p>
      </dgm:t>
    </dgm:pt>
    <dgm:pt modelId="{7826BBDF-C506-4FFC-B828-2EC44AE61CC9}" type="sibTrans" cxnId="{74D9E8C4-4252-4C78-8564-588995E284AC}">
      <dgm:prSet/>
      <dgm:spPr/>
      <dgm:t>
        <a:bodyPr/>
        <a:lstStyle/>
        <a:p>
          <a:endParaRPr lang="en-US"/>
        </a:p>
      </dgm:t>
    </dgm:pt>
    <dgm:pt modelId="{F62387AE-6481-46F0-A61C-4B7C2A50651A}">
      <dgm:prSet/>
      <dgm:spPr>
        <a:solidFill>
          <a:schemeClr val="accent1">
            <a:lumMod val="25000"/>
            <a:lumOff val="75000"/>
          </a:schemeClr>
        </a:solidFill>
      </dgm:spPr>
      <dgm:t>
        <a:bodyPr/>
        <a:lstStyle/>
        <a:p>
          <a:r>
            <a:rPr lang="en-US" dirty="0">
              <a:solidFill>
                <a:schemeClr val="accent1">
                  <a:lumMod val="90000"/>
                  <a:lumOff val="10000"/>
                </a:schemeClr>
              </a:solidFill>
            </a:rPr>
            <a:t>PPU8: Working as Part of a Professional Team</a:t>
          </a:r>
        </a:p>
      </dgm:t>
    </dgm:pt>
    <dgm:pt modelId="{E6E0E8E7-8498-4B76-9CE8-4D8ACA40E879}" type="parTrans" cxnId="{3149363A-D8C5-4405-A1CD-20FD3FC66399}">
      <dgm:prSet/>
      <dgm:spPr/>
      <dgm:t>
        <a:bodyPr/>
        <a:lstStyle/>
        <a:p>
          <a:endParaRPr lang="en-US"/>
        </a:p>
      </dgm:t>
    </dgm:pt>
    <dgm:pt modelId="{41039079-5C4F-4DF8-8FBC-09F636CEB442}" type="sibTrans" cxnId="{3149363A-D8C5-4405-A1CD-20FD3FC66399}">
      <dgm:prSet/>
      <dgm:spPr/>
      <dgm:t>
        <a:bodyPr/>
        <a:lstStyle/>
        <a:p>
          <a:endParaRPr lang="en-US"/>
        </a:p>
      </dgm:t>
    </dgm:pt>
    <dgm:pt modelId="{BEC4619D-DB1E-43A6-95EE-AB396FC67D9B}">
      <dgm:prSet/>
      <dgm:spPr>
        <a:solidFill>
          <a:schemeClr val="accent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ITAP1: </a:t>
          </a:r>
          <a:r>
            <a:rPr lang="en-US" dirty="0" err="1"/>
            <a:t>Behaviour</a:t>
          </a:r>
          <a:r>
            <a:rPr lang="en-US" dirty="0"/>
            <a:t> to Learn</a:t>
          </a:r>
        </a:p>
      </dgm:t>
    </dgm:pt>
    <dgm:pt modelId="{F5BDB44B-B575-46A2-B110-A7EF0892D4FC}" type="parTrans" cxnId="{B6641705-1C82-4137-A65E-6E9FF6AD9E57}">
      <dgm:prSet/>
      <dgm:spPr/>
      <dgm:t>
        <a:bodyPr/>
        <a:lstStyle/>
        <a:p>
          <a:endParaRPr lang="en-US"/>
        </a:p>
      </dgm:t>
    </dgm:pt>
    <dgm:pt modelId="{4FCDF85D-7110-40BA-8B7A-A9DA73EA4740}" type="sibTrans" cxnId="{B6641705-1C82-4137-A65E-6E9FF6AD9E57}">
      <dgm:prSet/>
      <dgm:spPr/>
      <dgm:t>
        <a:bodyPr/>
        <a:lstStyle/>
        <a:p>
          <a:endParaRPr lang="en-US"/>
        </a:p>
      </dgm:t>
    </dgm:pt>
    <dgm:pt modelId="{AF7C105D-D2D3-40F0-B6BA-1D739D736E16}">
      <dgm:prSet/>
      <dgm:spPr>
        <a:solidFill>
          <a:schemeClr val="accent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ITAP2: Preparation for Teaching and Learning</a:t>
          </a:r>
        </a:p>
      </dgm:t>
    </dgm:pt>
    <dgm:pt modelId="{E281606C-3FFF-484F-9298-56342930BBD1}" type="parTrans" cxnId="{F2563ED0-F3CB-4FF3-9562-F46EDB74239A}">
      <dgm:prSet/>
      <dgm:spPr/>
      <dgm:t>
        <a:bodyPr/>
        <a:lstStyle/>
        <a:p>
          <a:endParaRPr lang="en-US"/>
        </a:p>
      </dgm:t>
    </dgm:pt>
    <dgm:pt modelId="{32B06C94-1A9B-48DF-9F20-0A6034F19BF2}" type="sibTrans" cxnId="{F2563ED0-F3CB-4FF3-9562-F46EDB74239A}">
      <dgm:prSet/>
      <dgm:spPr/>
      <dgm:t>
        <a:bodyPr/>
        <a:lstStyle/>
        <a:p>
          <a:endParaRPr lang="en-US"/>
        </a:p>
      </dgm:t>
    </dgm:pt>
    <dgm:pt modelId="{1B6E463D-25AA-4666-8BCA-B81E7AFC35BC}">
      <dgm:prSet/>
      <dgm:spPr>
        <a:solidFill>
          <a:schemeClr val="accent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ITAP3: Systematic Synthetic Phonics and Literacy*</a:t>
          </a:r>
        </a:p>
      </dgm:t>
    </dgm:pt>
    <dgm:pt modelId="{927107A2-27F2-4E4A-A950-BA80C2F8F5D4}" type="parTrans" cxnId="{AFDD3DAF-1915-4139-ABFC-4150789B0F53}">
      <dgm:prSet/>
      <dgm:spPr/>
      <dgm:t>
        <a:bodyPr/>
        <a:lstStyle/>
        <a:p>
          <a:endParaRPr lang="en-US"/>
        </a:p>
      </dgm:t>
    </dgm:pt>
    <dgm:pt modelId="{1537CE35-3D53-4F62-A461-1BD5E3D9183E}" type="sibTrans" cxnId="{AFDD3DAF-1915-4139-ABFC-4150789B0F53}">
      <dgm:prSet/>
      <dgm:spPr/>
      <dgm:t>
        <a:bodyPr/>
        <a:lstStyle/>
        <a:p>
          <a:endParaRPr lang="en-US"/>
        </a:p>
      </dgm:t>
    </dgm:pt>
    <dgm:pt modelId="{151F2A5A-6CD0-4D4B-8010-9C86F3BE803C}">
      <dgm:prSet/>
      <dgm:spPr>
        <a:solidFill>
          <a:schemeClr val="accent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ITAP4: Adaptive Teaching</a:t>
          </a:r>
        </a:p>
      </dgm:t>
    </dgm:pt>
    <dgm:pt modelId="{B35788AB-AA77-4E10-B615-CF8A98097AAA}" type="parTrans" cxnId="{1D2A26F1-8430-4AFA-8923-65963EFB59FC}">
      <dgm:prSet/>
      <dgm:spPr/>
      <dgm:t>
        <a:bodyPr/>
        <a:lstStyle/>
        <a:p>
          <a:endParaRPr lang="en-US"/>
        </a:p>
      </dgm:t>
    </dgm:pt>
    <dgm:pt modelId="{36EE1D24-9F92-41B7-A0B8-17F55070C9DF}" type="sibTrans" cxnId="{1D2A26F1-8430-4AFA-8923-65963EFB59FC}">
      <dgm:prSet/>
      <dgm:spPr/>
      <dgm:t>
        <a:bodyPr/>
        <a:lstStyle/>
        <a:p>
          <a:endParaRPr lang="en-US"/>
        </a:p>
      </dgm:t>
    </dgm:pt>
    <dgm:pt modelId="{16651A88-A05F-FF4F-A914-EE0E45BB574B}" type="pres">
      <dgm:prSet presAssocID="{B6298872-8432-4072-9844-0D6C555FD90C}" presName="linear" presStyleCnt="0">
        <dgm:presLayoutVars>
          <dgm:animLvl val="lvl"/>
          <dgm:resizeHandles val="exact"/>
        </dgm:presLayoutVars>
      </dgm:prSet>
      <dgm:spPr/>
    </dgm:pt>
    <dgm:pt modelId="{A29E7C42-9864-7349-A244-B27B1DDCABA5}" type="pres">
      <dgm:prSet presAssocID="{BCDB2624-660E-4D8A-ACFA-673169E3449F}" presName="parentText" presStyleLbl="node1" presStyleIdx="0" presStyleCnt="12">
        <dgm:presLayoutVars>
          <dgm:chMax val="0"/>
          <dgm:bulletEnabled val="1"/>
        </dgm:presLayoutVars>
      </dgm:prSet>
      <dgm:spPr/>
    </dgm:pt>
    <dgm:pt modelId="{C3A5F598-6C11-624C-A54D-CF2D34685907}" type="pres">
      <dgm:prSet presAssocID="{42C24B21-1AF6-489E-9DE7-7C30542C52AC}" presName="spacer" presStyleCnt="0"/>
      <dgm:spPr/>
    </dgm:pt>
    <dgm:pt modelId="{0542C115-2F2E-CB42-A92A-B8C014E1C3B7}" type="pres">
      <dgm:prSet presAssocID="{660BEF4C-EE5B-4E28-83D7-A3FC03851B5F}" presName="parentText" presStyleLbl="node1" presStyleIdx="1" presStyleCnt="12">
        <dgm:presLayoutVars>
          <dgm:chMax val="0"/>
          <dgm:bulletEnabled val="1"/>
        </dgm:presLayoutVars>
      </dgm:prSet>
      <dgm:spPr/>
    </dgm:pt>
    <dgm:pt modelId="{909CF23F-AA0F-2943-8776-4355D15DD0FF}" type="pres">
      <dgm:prSet presAssocID="{7124F130-10A7-4659-94CD-0AD4351F4899}" presName="spacer" presStyleCnt="0"/>
      <dgm:spPr/>
    </dgm:pt>
    <dgm:pt modelId="{BAA403DE-1EB3-964E-8443-A2D8267A0DB1}" type="pres">
      <dgm:prSet presAssocID="{A6339908-F759-4873-80DF-796BCC170FF0}" presName="parentText" presStyleLbl="node1" presStyleIdx="2" presStyleCnt="12">
        <dgm:presLayoutVars>
          <dgm:chMax val="0"/>
          <dgm:bulletEnabled val="1"/>
        </dgm:presLayoutVars>
      </dgm:prSet>
      <dgm:spPr/>
    </dgm:pt>
    <dgm:pt modelId="{5409FA6D-2228-1D45-A956-F731A9C85125}" type="pres">
      <dgm:prSet presAssocID="{8CB872F7-749F-436C-983C-423927829E03}" presName="spacer" presStyleCnt="0"/>
      <dgm:spPr/>
    </dgm:pt>
    <dgm:pt modelId="{0633560B-D252-6149-BB48-347846A3B3A7}" type="pres">
      <dgm:prSet presAssocID="{D348E1A1-2966-4DF1-B74D-CECFA9F6C6F4}" presName="parentText" presStyleLbl="node1" presStyleIdx="3" presStyleCnt="12">
        <dgm:presLayoutVars>
          <dgm:chMax val="0"/>
          <dgm:bulletEnabled val="1"/>
        </dgm:presLayoutVars>
      </dgm:prSet>
      <dgm:spPr/>
    </dgm:pt>
    <dgm:pt modelId="{438142E3-6C53-F048-8D5C-8448DC0F0CF4}" type="pres">
      <dgm:prSet presAssocID="{33C6410A-D343-451F-B882-AB7FF94F0573}" presName="spacer" presStyleCnt="0"/>
      <dgm:spPr/>
    </dgm:pt>
    <dgm:pt modelId="{B21AAE13-A832-DC45-B0FF-7142EEB94038}" type="pres">
      <dgm:prSet presAssocID="{2E4B7FFF-A3B4-46C3-8061-C12CE3344D31}" presName="parentText" presStyleLbl="node1" presStyleIdx="4" presStyleCnt="12">
        <dgm:presLayoutVars>
          <dgm:chMax val="0"/>
          <dgm:bulletEnabled val="1"/>
        </dgm:presLayoutVars>
      </dgm:prSet>
      <dgm:spPr/>
    </dgm:pt>
    <dgm:pt modelId="{7AA0DDFA-4E1A-4143-BA9E-DBC3E13CAF4F}" type="pres">
      <dgm:prSet presAssocID="{68D4D376-9466-431B-A3BF-129F1F830CC1}" presName="spacer" presStyleCnt="0"/>
      <dgm:spPr/>
    </dgm:pt>
    <dgm:pt modelId="{0B9FCB8A-441B-AA44-9073-4D92DC9AF93C}" type="pres">
      <dgm:prSet presAssocID="{C9BC9073-EE42-4D4B-A04B-5741D2C7BCD8}" presName="parentText" presStyleLbl="node1" presStyleIdx="5" presStyleCnt="12">
        <dgm:presLayoutVars>
          <dgm:chMax val="0"/>
          <dgm:bulletEnabled val="1"/>
        </dgm:presLayoutVars>
      </dgm:prSet>
      <dgm:spPr/>
    </dgm:pt>
    <dgm:pt modelId="{66B902DF-7A2C-EB4E-8860-8DD928C9D7F4}" type="pres">
      <dgm:prSet presAssocID="{2254BAC0-7E27-4987-BD5B-CAC0E76C81A9}" presName="spacer" presStyleCnt="0"/>
      <dgm:spPr/>
    </dgm:pt>
    <dgm:pt modelId="{1E61B124-3D02-2949-B5CF-6BCA0FA3C24B}" type="pres">
      <dgm:prSet presAssocID="{E570E70C-CEB4-41B1-8DCD-0A03F395ABD3}" presName="parentText" presStyleLbl="node1" presStyleIdx="6" presStyleCnt="12">
        <dgm:presLayoutVars>
          <dgm:chMax val="0"/>
          <dgm:bulletEnabled val="1"/>
        </dgm:presLayoutVars>
      </dgm:prSet>
      <dgm:spPr/>
    </dgm:pt>
    <dgm:pt modelId="{37971A39-2743-C54F-BC24-E7BD09F228D5}" type="pres">
      <dgm:prSet presAssocID="{7826BBDF-C506-4FFC-B828-2EC44AE61CC9}" presName="spacer" presStyleCnt="0"/>
      <dgm:spPr/>
    </dgm:pt>
    <dgm:pt modelId="{3285C2B8-5557-8243-993F-A3FA11C3E6B2}" type="pres">
      <dgm:prSet presAssocID="{F62387AE-6481-46F0-A61C-4B7C2A50651A}" presName="parentText" presStyleLbl="node1" presStyleIdx="7" presStyleCnt="12">
        <dgm:presLayoutVars>
          <dgm:chMax val="0"/>
          <dgm:bulletEnabled val="1"/>
        </dgm:presLayoutVars>
      </dgm:prSet>
      <dgm:spPr/>
    </dgm:pt>
    <dgm:pt modelId="{0A0B9B51-A588-9149-A76C-924440F686D3}" type="pres">
      <dgm:prSet presAssocID="{41039079-5C4F-4DF8-8FBC-09F636CEB442}" presName="spacer" presStyleCnt="0"/>
      <dgm:spPr/>
    </dgm:pt>
    <dgm:pt modelId="{864310DC-AA0B-A84E-844E-B178BA37A203}" type="pres">
      <dgm:prSet presAssocID="{BEC4619D-DB1E-43A6-95EE-AB396FC67D9B}" presName="parentText" presStyleLbl="node1" presStyleIdx="8" presStyleCnt="12">
        <dgm:presLayoutVars>
          <dgm:chMax val="0"/>
          <dgm:bulletEnabled val="1"/>
        </dgm:presLayoutVars>
      </dgm:prSet>
      <dgm:spPr/>
    </dgm:pt>
    <dgm:pt modelId="{3D3895EB-E98F-864C-B78F-6AF71711D39A}" type="pres">
      <dgm:prSet presAssocID="{4FCDF85D-7110-40BA-8B7A-A9DA73EA4740}" presName="spacer" presStyleCnt="0"/>
      <dgm:spPr/>
    </dgm:pt>
    <dgm:pt modelId="{30C9EBBA-566A-594B-96D1-B7967440677F}" type="pres">
      <dgm:prSet presAssocID="{AF7C105D-D2D3-40F0-B6BA-1D739D736E16}" presName="parentText" presStyleLbl="node1" presStyleIdx="9" presStyleCnt="12">
        <dgm:presLayoutVars>
          <dgm:chMax val="0"/>
          <dgm:bulletEnabled val="1"/>
        </dgm:presLayoutVars>
      </dgm:prSet>
      <dgm:spPr/>
    </dgm:pt>
    <dgm:pt modelId="{0946014F-B280-F843-8991-26E962010F01}" type="pres">
      <dgm:prSet presAssocID="{32B06C94-1A9B-48DF-9F20-0A6034F19BF2}" presName="spacer" presStyleCnt="0"/>
      <dgm:spPr/>
    </dgm:pt>
    <dgm:pt modelId="{60AC170A-1F3C-044A-91EF-CCB571B83B7D}" type="pres">
      <dgm:prSet presAssocID="{1B6E463D-25AA-4666-8BCA-B81E7AFC35BC}" presName="parentText" presStyleLbl="node1" presStyleIdx="10" presStyleCnt="12">
        <dgm:presLayoutVars>
          <dgm:chMax val="0"/>
          <dgm:bulletEnabled val="1"/>
        </dgm:presLayoutVars>
      </dgm:prSet>
      <dgm:spPr/>
    </dgm:pt>
    <dgm:pt modelId="{BB865C55-8D7B-9148-AAB5-A66C6F61010A}" type="pres">
      <dgm:prSet presAssocID="{1537CE35-3D53-4F62-A461-1BD5E3D9183E}" presName="spacer" presStyleCnt="0"/>
      <dgm:spPr/>
    </dgm:pt>
    <dgm:pt modelId="{ADF47ED9-0989-9743-81C3-6539CD95166A}" type="pres">
      <dgm:prSet presAssocID="{151F2A5A-6CD0-4D4B-8010-9C86F3BE803C}" presName="parentText" presStyleLbl="node1" presStyleIdx="11" presStyleCnt="12">
        <dgm:presLayoutVars>
          <dgm:chMax val="0"/>
          <dgm:bulletEnabled val="1"/>
        </dgm:presLayoutVars>
      </dgm:prSet>
      <dgm:spPr/>
    </dgm:pt>
  </dgm:ptLst>
  <dgm:cxnLst>
    <dgm:cxn modelId="{B6641705-1C82-4137-A65E-6E9FF6AD9E57}" srcId="{B6298872-8432-4072-9844-0D6C555FD90C}" destId="{BEC4619D-DB1E-43A6-95EE-AB396FC67D9B}" srcOrd="8" destOrd="0" parTransId="{F5BDB44B-B575-46A2-B110-A7EF0892D4FC}" sibTransId="{4FCDF85D-7110-40BA-8B7A-A9DA73EA4740}"/>
    <dgm:cxn modelId="{132D120B-1BC5-EB47-AEBB-106F516088DE}" type="presOf" srcId="{660BEF4C-EE5B-4E28-83D7-A3FC03851B5F}" destId="{0542C115-2F2E-CB42-A92A-B8C014E1C3B7}" srcOrd="0" destOrd="0" presId="urn:microsoft.com/office/officeart/2005/8/layout/vList2"/>
    <dgm:cxn modelId="{AC26D813-F73A-DF48-87AA-BCF7EAABFE21}" type="presOf" srcId="{AF7C105D-D2D3-40F0-B6BA-1D739D736E16}" destId="{30C9EBBA-566A-594B-96D1-B7967440677F}" srcOrd="0" destOrd="0" presId="urn:microsoft.com/office/officeart/2005/8/layout/vList2"/>
    <dgm:cxn modelId="{C1A7131A-5885-214B-AD7A-8F8B6FC04BCB}" type="presOf" srcId="{C9BC9073-EE42-4D4B-A04B-5741D2C7BCD8}" destId="{0B9FCB8A-441B-AA44-9073-4D92DC9AF93C}" srcOrd="0" destOrd="0" presId="urn:microsoft.com/office/officeart/2005/8/layout/vList2"/>
    <dgm:cxn modelId="{3162FC2E-7004-E249-A810-7F1A02D3D4EA}" type="presOf" srcId="{B6298872-8432-4072-9844-0D6C555FD90C}" destId="{16651A88-A05F-FF4F-A914-EE0E45BB574B}" srcOrd="0" destOrd="0" presId="urn:microsoft.com/office/officeart/2005/8/layout/vList2"/>
    <dgm:cxn modelId="{7DE85432-93A1-0342-9870-CE128348DA4D}" type="presOf" srcId="{1B6E463D-25AA-4666-8BCA-B81E7AFC35BC}" destId="{60AC170A-1F3C-044A-91EF-CCB571B83B7D}" srcOrd="0" destOrd="0" presId="urn:microsoft.com/office/officeart/2005/8/layout/vList2"/>
    <dgm:cxn modelId="{8C1BEB32-4B4C-4518-8542-4C9772BB8A01}" srcId="{B6298872-8432-4072-9844-0D6C555FD90C}" destId="{660BEF4C-EE5B-4E28-83D7-A3FC03851B5F}" srcOrd="1" destOrd="0" parTransId="{A6979D57-C508-4552-9A73-001EA1E8FF05}" sibTransId="{7124F130-10A7-4659-94CD-0AD4351F4899}"/>
    <dgm:cxn modelId="{3149363A-D8C5-4405-A1CD-20FD3FC66399}" srcId="{B6298872-8432-4072-9844-0D6C555FD90C}" destId="{F62387AE-6481-46F0-A61C-4B7C2A50651A}" srcOrd="7" destOrd="0" parTransId="{E6E0E8E7-8498-4B76-9CE8-4D8ACA40E879}" sibTransId="{41039079-5C4F-4DF8-8FBC-09F636CEB442}"/>
    <dgm:cxn modelId="{ECBAF65C-0FA3-471E-BCFB-18972136947D}" srcId="{B6298872-8432-4072-9844-0D6C555FD90C}" destId="{2E4B7FFF-A3B4-46C3-8061-C12CE3344D31}" srcOrd="4" destOrd="0" parTransId="{56164C75-5009-465B-9514-D3E44EC47388}" sibTransId="{68D4D376-9466-431B-A3BF-129F1F830CC1}"/>
    <dgm:cxn modelId="{0FA4A144-0AE9-D441-A8B1-D29F8D732E1A}" type="presOf" srcId="{BCDB2624-660E-4D8A-ACFA-673169E3449F}" destId="{A29E7C42-9864-7349-A244-B27B1DDCABA5}" srcOrd="0" destOrd="0" presId="urn:microsoft.com/office/officeart/2005/8/layout/vList2"/>
    <dgm:cxn modelId="{BCDA116C-69D0-4043-8DA0-46F253939F38}" type="presOf" srcId="{A6339908-F759-4873-80DF-796BCC170FF0}" destId="{BAA403DE-1EB3-964E-8443-A2D8267A0DB1}" srcOrd="0" destOrd="0" presId="urn:microsoft.com/office/officeart/2005/8/layout/vList2"/>
    <dgm:cxn modelId="{AC74974D-E0C3-224B-9EAB-3C2ED57BB41D}" type="presOf" srcId="{F62387AE-6481-46F0-A61C-4B7C2A50651A}" destId="{3285C2B8-5557-8243-993F-A3FA11C3E6B2}" srcOrd="0" destOrd="0" presId="urn:microsoft.com/office/officeart/2005/8/layout/vList2"/>
    <dgm:cxn modelId="{B1379776-19C9-9042-A42A-961B05381C26}" type="presOf" srcId="{151F2A5A-6CD0-4D4B-8010-9C86F3BE803C}" destId="{ADF47ED9-0989-9743-81C3-6539CD95166A}" srcOrd="0" destOrd="0" presId="urn:microsoft.com/office/officeart/2005/8/layout/vList2"/>
    <dgm:cxn modelId="{392DC283-A8F1-824C-986F-F579145E2A0B}" type="presOf" srcId="{D348E1A1-2966-4DF1-B74D-CECFA9F6C6F4}" destId="{0633560B-D252-6149-BB48-347846A3B3A7}" srcOrd="0" destOrd="0" presId="urn:microsoft.com/office/officeart/2005/8/layout/vList2"/>
    <dgm:cxn modelId="{27BDA18D-5430-4E23-80E8-64F64E7529DE}" srcId="{B6298872-8432-4072-9844-0D6C555FD90C}" destId="{C9BC9073-EE42-4D4B-A04B-5741D2C7BCD8}" srcOrd="5" destOrd="0" parTransId="{13EFCDAE-AC26-47F5-B507-FD01DF8AC389}" sibTransId="{2254BAC0-7E27-4987-BD5B-CAC0E76C81A9}"/>
    <dgm:cxn modelId="{CAD14E8F-5FE2-4D2E-A1D3-C32FD06F147F}" srcId="{B6298872-8432-4072-9844-0D6C555FD90C}" destId="{A6339908-F759-4873-80DF-796BCC170FF0}" srcOrd="2" destOrd="0" parTransId="{66B3EDD4-6832-46CE-8E1D-52EAD6B3D8E7}" sibTransId="{8CB872F7-749F-436C-983C-423927829E03}"/>
    <dgm:cxn modelId="{E7DE7C90-A6F7-2A4A-B438-7015486AC06F}" type="presOf" srcId="{2E4B7FFF-A3B4-46C3-8061-C12CE3344D31}" destId="{B21AAE13-A832-DC45-B0FF-7142EEB94038}" srcOrd="0" destOrd="0" presId="urn:microsoft.com/office/officeart/2005/8/layout/vList2"/>
    <dgm:cxn modelId="{B85ABEA4-D073-4193-971B-78B61ABE26F2}" srcId="{B6298872-8432-4072-9844-0D6C555FD90C}" destId="{BCDB2624-660E-4D8A-ACFA-673169E3449F}" srcOrd="0" destOrd="0" parTransId="{AA6C6EC2-51D0-41DA-8314-8D18F5320898}" sibTransId="{42C24B21-1AF6-489E-9DE7-7C30542C52AC}"/>
    <dgm:cxn modelId="{E345C1AB-9BBA-D340-BDCD-3B0B019BACC7}" type="presOf" srcId="{E570E70C-CEB4-41B1-8DCD-0A03F395ABD3}" destId="{1E61B124-3D02-2949-B5CF-6BCA0FA3C24B}" srcOrd="0" destOrd="0" presId="urn:microsoft.com/office/officeart/2005/8/layout/vList2"/>
    <dgm:cxn modelId="{AFDD3DAF-1915-4139-ABFC-4150789B0F53}" srcId="{B6298872-8432-4072-9844-0D6C555FD90C}" destId="{1B6E463D-25AA-4666-8BCA-B81E7AFC35BC}" srcOrd="10" destOrd="0" parTransId="{927107A2-27F2-4E4A-A950-BA80C2F8F5D4}" sibTransId="{1537CE35-3D53-4F62-A461-1BD5E3D9183E}"/>
    <dgm:cxn modelId="{243CECC0-1FFC-4D1F-AF5D-6B778CBC3D70}" srcId="{B6298872-8432-4072-9844-0D6C555FD90C}" destId="{D348E1A1-2966-4DF1-B74D-CECFA9F6C6F4}" srcOrd="3" destOrd="0" parTransId="{80F68724-8F8B-4F4D-B7A3-D84C11D0F687}" sibTransId="{33C6410A-D343-451F-B882-AB7FF94F0573}"/>
    <dgm:cxn modelId="{74D9E8C4-4252-4C78-8564-588995E284AC}" srcId="{B6298872-8432-4072-9844-0D6C555FD90C}" destId="{E570E70C-CEB4-41B1-8DCD-0A03F395ABD3}" srcOrd="6" destOrd="0" parTransId="{10897C50-0E7D-457D-A5BE-28D9B1E51507}" sibTransId="{7826BBDF-C506-4FFC-B828-2EC44AE61CC9}"/>
    <dgm:cxn modelId="{F2563ED0-F3CB-4FF3-9562-F46EDB74239A}" srcId="{B6298872-8432-4072-9844-0D6C555FD90C}" destId="{AF7C105D-D2D3-40F0-B6BA-1D739D736E16}" srcOrd="9" destOrd="0" parTransId="{E281606C-3FFF-484F-9298-56342930BBD1}" sibTransId="{32B06C94-1A9B-48DF-9F20-0A6034F19BF2}"/>
    <dgm:cxn modelId="{1F1D1ED4-E57C-9146-B257-3D31A0BFA2AD}" type="presOf" srcId="{BEC4619D-DB1E-43A6-95EE-AB396FC67D9B}" destId="{864310DC-AA0B-A84E-844E-B178BA37A203}" srcOrd="0" destOrd="0" presId="urn:microsoft.com/office/officeart/2005/8/layout/vList2"/>
    <dgm:cxn modelId="{1D2A26F1-8430-4AFA-8923-65963EFB59FC}" srcId="{B6298872-8432-4072-9844-0D6C555FD90C}" destId="{151F2A5A-6CD0-4D4B-8010-9C86F3BE803C}" srcOrd="11" destOrd="0" parTransId="{B35788AB-AA77-4E10-B615-CF8A98097AAA}" sibTransId="{36EE1D24-9F92-41B7-A0B8-17F55070C9DF}"/>
    <dgm:cxn modelId="{D0A7103B-3A49-4E4D-9F68-7B8B7B5609FD}" type="presParOf" srcId="{16651A88-A05F-FF4F-A914-EE0E45BB574B}" destId="{A29E7C42-9864-7349-A244-B27B1DDCABA5}" srcOrd="0" destOrd="0" presId="urn:microsoft.com/office/officeart/2005/8/layout/vList2"/>
    <dgm:cxn modelId="{A978C1E1-9D9B-8149-86EF-45B7D8415F4A}" type="presParOf" srcId="{16651A88-A05F-FF4F-A914-EE0E45BB574B}" destId="{C3A5F598-6C11-624C-A54D-CF2D34685907}" srcOrd="1" destOrd="0" presId="urn:microsoft.com/office/officeart/2005/8/layout/vList2"/>
    <dgm:cxn modelId="{9C1AE30D-A022-C24A-9B8E-FC9647708A6A}" type="presParOf" srcId="{16651A88-A05F-FF4F-A914-EE0E45BB574B}" destId="{0542C115-2F2E-CB42-A92A-B8C014E1C3B7}" srcOrd="2" destOrd="0" presId="urn:microsoft.com/office/officeart/2005/8/layout/vList2"/>
    <dgm:cxn modelId="{D9D050A8-37E7-DB4A-AF59-6E5480E49AB6}" type="presParOf" srcId="{16651A88-A05F-FF4F-A914-EE0E45BB574B}" destId="{909CF23F-AA0F-2943-8776-4355D15DD0FF}" srcOrd="3" destOrd="0" presId="urn:microsoft.com/office/officeart/2005/8/layout/vList2"/>
    <dgm:cxn modelId="{768F96D9-444F-5146-9279-6E75122BA6F4}" type="presParOf" srcId="{16651A88-A05F-FF4F-A914-EE0E45BB574B}" destId="{BAA403DE-1EB3-964E-8443-A2D8267A0DB1}" srcOrd="4" destOrd="0" presId="urn:microsoft.com/office/officeart/2005/8/layout/vList2"/>
    <dgm:cxn modelId="{C375D3BC-C16E-724C-A7A1-EC5AE954DCE6}" type="presParOf" srcId="{16651A88-A05F-FF4F-A914-EE0E45BB574B}" destId="{5409FA6D-2228-1D45-A956-F731A9C85125}" srcOrd="5" destOrd="0" presId="urn:microsoft.com/office/officeart/2005/8/layout/vList2"/>
    <dgm:cxn modelId="{450CC43E-A7C9-DA40-A00F-B6078788DBC3}" type="presParOf" srcId="{16651A88-A05F-FF4F-A914-EE0E45BB574B}" destId="{0633560B-D252-6149-BB48-347846A3B3A7}" srcOrd="6" destOrd="0" presId="urn:microsoft.com/office/officeart/2005/8/layout/vList2"/>
    <dgm:cxn modelId="{7A92AAD5-7A71-C34B-AFB8-1767203F6838}" type="presParOf" srcId="{16651A88-A05F-FF4F-A914-EE0E45BB574B}" destId="{438142E3-6C53-F048-8D5C-8448DC0F0CF4}" srcOrd="7" destOrd="0" presId="urn:microsoft.com/office/officeart/2005/8/layout/vList2"/>
    <dgm:cxn modelId="{8A98CB86-D62D-0C4D-931D-B3FDAF011D91}" type="presParOf" srcId="{16651A88-A05F-FF4F-A914-EE0E45BB574B}" destId="{B21AAE13-A832-DC45-B0FF-7142EEB94038}" srcOrd="8" destOrd="0" presId="urn:microsoft.com/office/officeart/2005/8/layout/vList2"/>
    <dgm:cxn modelId="{5BF23FAF-F8D8-F14E-B6B6-43069DC47EC4}" type="presParOf" srcId="{16651A88-A05F-FF4F-A914-EE0E45BB574B}" destId="{7AA0DDFA-4E1A-4143-BA9E-DBC3E13CAF4F}" srcOrd="9" destOrd="0" presId="urn:microsoft.com/office/officeart/2005/8/layout/vList2"/>
    <dgm:cxn modelId="{2D39AF58-F37A-3748-AD72-FE8A327BB74C}" type="presParOf" srcId="{16651A88-A05F-FF4F-A914-EE0E45BB574B}" destId="{0B9FCB8A-441B-AA44-9073-4D92DC9AF93C}" srcOrd="10" destOrd="0" presId="urn:microsoft.com/office/officeart/2005/8/layout/vList2"/>
    <dgm:cxn modelId="{C49E0F4E-713F-EB46-80F0-C23461477B46}" type="presParOf" srcId="{16651A88-A05F-FF4F-A914-EE0E45BB574B}" destId="{66B902DF-7A2C-EB4E-8860-8DD928C9D7F4}" srcOrd="11" destOrd="0" presId="urn:microsoft.com/office/officeart/2005/8/layout/vList2"/>
    <dgm:cxn modelId="{6901628C-809B-AC43-A587-4DF6A7699EC8}" type="presParOf" srcId="{16651A88-A05F-FF4F-A914-EE0E45BB574B}" destId="{1E61B124-3D02-2949-B5CF-6BCA0FA3C24B}" srcOrd="12" destOrd="0" presId="urn:microsoft.com/office/officeart/2005/8/layout/vList2"/>
    <dgm:cxn modelId="{3F746DB7-06A5-D843-AB9E-7E73B58B599F}" type="presParOf" srcId="{16651A88-A05F-FF4F-A914-EE0E45BB574B}" destId="{37971A39-2743-C54F-BC24-E7BD09F228D5}" srcOrd="13" destOrd="0" presId="urn:microsoft.com/office/officeart/2005/8/layout/vList2"/>
    <dgm:cxn modelId="{55C16E52-1091-BF43-A711-E5C1478A0C0B}" type="presParOf" srcId="{16651A88-A05F-FF4F-A914-EE0E45BB574B}" destId="{3285C2B8-5557-8243-993F-A3FA11C3E6B2}" srcOrd="14" destOrd="0" presId="urn:microsoft.com/office/officeart/2005/8/layout/vList2"/>
    <dgm:cxn modelId="{06BAD1C3-C261-8749-97FA-5C2BCF052177}" type="presParOf" srcId="{16651A88-A05F-FF4F-A914-EE0E45BB574B}" destId="{0A0B9B51-A588-9149-A76C-924440F686D3}" srcOrd="15" destOrd="0" presId="urn:microsoft.com/office/officeart/2005/8/layout/vList2"/>
    <dgm:cxn modelId="{32F443F8-A1B8-F446-8EB6-2C0866A78E48}" type="presParOf" srcId="{16651A88-A05F-FF4F-A914-EE0E45BB574B}" destId="{864310DC-AA0B-A84E-844E-B178BA37A203}" srcOrd="16" destOrd="0" presId="urn:microsoft.com/office/officeart/2005/8/layout/vList2"/>
    <dgm:cxn modelId="{0855CF0D-DDDB-BB4C-AB22-7B2D37854210}" type="presParOf" srcId="{16651A88-A05F-FF4F-A914-EE0E45BB574B}" destId="{3D3895EB-E98F-864C-B78F-6AF71711D39A}" srcOrd="17" destOrd="0" presId="urn:microsoft.com/office/officeart/2005/8/layout/vList2"/>
    <dgm:cxn modelId="{FD178E36-9CDF-1F4D-ABE9-FFA676BAD5F8}" type="presParOf" srcId="{16651A88-A05F-FF4F-A914-EE0E45BB574B}" destId="{30C9EBBA-566A-594B-96D1-B7967440677F}" srcOrd="18" destOrd="0" presId="urn:microsoft.com/office/officeart/2005/8/layout/vList2"/>
    <dgm:cxn modelId="{3B6A9EB9-B000-4340-AC74-155585B0A786}" type="presParOf" srcId="{16651A88-A05F-FF4F-A914-EE0E45BB574B}" destId="{0946014F-B280-F843-8991-26E962010F01}" srcOrd="19" destOrd="0" presId="urn:microsoft.com/office/officeart/2005/8/layout/vList2"/>
    <dgm:cxn modelId="{BB58A8EE-A978-4042-B373-824D59E682F9}" type="presParOf" srcId="{16651A88-A05F-FF4F-A914-EE0E45BB574B}" destId="{60AC170A-1F3C-044A-91EF-CCB571B83B7D}" srcOrd="20" destOrd="0" presId="urn:microsoft.com/office/officeart/2005/8/layout/vList2"/>
    <dgm:cxn modelId="{A3C62870-C265-CC46-9935-98A75739D9EC}" type="presParOf" srcId="{16651A88-A05F-FF4F-A914-EE0E45BB574B}" destId="{BB865C55-8D7B-9148-AAB5-A66C6F61010A}" srcOrd="21" destOrd="0" presId="urn:microsoft.com/office/officeart/2005/8/layout/vList2"/>
    <dgm:cxn modelId="{C1AA9498-B44B-F449-A0FD-3259A169D169}" type="presParOf" srcId="{16651A88-A05F-FF4F-A914-EE0E45BB574B}" destId="{ADF47ED9-0989-9743-81C3-6539CD95166A}" srcOrd="2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037771-00BB-4487-89D1-B8B7F6C9F921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CFB1684-C5AC-425E-AD1D-BE119583F0E7}">
      <dgm:prSet/>
      <dgm:spPr/>
      <dgm:t>
        <a:bodyPr/>
        <a:lstStyle/>
        <a:p>
          <a:r>
            <a:rPr lang="en-GB"/>
            <a:t>Peer dialogue meeting – January – 60mins</a:t>
          </a:r>
          <a:endParaRPr lang="en-US"/>
        </a:p>
      </dgm:t>
    </dgm:pt>
    <dgm:pt modelId="{90258558-C193-448B-A4B6-D8600BCB1939}" type="parTrans" cxnId="{FC0769F7-68D4-4649-AA51-2B2CF5AD0C8A}">
      <dgm:prSet/>
      <dgm:spPr/>
      <dgm:t>
        <a:bodyPr/>
        <a:lstStyle/>
        <a:p>
          <a:endParaRPr lang="en-US"/>
        </a:p>
      </dgm:t>
    </dgm:pt>
    <dgm:pt modelId="{AEF7B239-010B-40A2-AFCD-D29026FC21E6}" type="sibTrans" cxnId="{FC0769F7-68D4-4649-AA51-2B2CF5AD0C8A}">
      <dgm:prSet/>
      <dgm:spPr/>
      <dgm:t>
        <a:bodyPr/>
        <a:lstStyle/>
        <a:p>
          <a:endParaRPr lang="en-US"/>
        </a:p>
      </dgm:t>
    </dgm:pt>
    <dgm:pt modelId="{EFC4EFB4-F208-493F-8FD1-9F081C5F3925}">
      <dgm:prSet/>
      <dgm:spPr/>
      <dgm:t>
        <a:bodyPr/>
        <a:lstStyle/>
        <a:p>
          <a:r>
            <a:rPr lang="en-GB"/>
            <a:t>Actions follow up meeting – May – 30mins</a:t>
          </a:r>
          <a:endParaRPr lang="en-US"/>
        </a:p>
      </dgm:t>
    </dgm:pt>
    <dgm:pt modelId="{5CBDE96A-1B25-4C35-8FC8-CBA43E7924BE}" type="parTrans" cxnId="{C7546E55-4840-4E54-8C85-0423C739E774}">
      <dgm:prSet/>
      <dgm:spPr/>
      <dgm:t>
        <a:bodyPr/>
        <a:lstStyle/>
        <a:p>
          <a:endParaRPr lang="en-US"/>
        </a:p>
      </dgm:t>
    </dgm:pt>
    <dgm:pt modelId="{B76D8862-8A3B-4593-8436-D35C2D3FD66A}" type="sibTrans" cxnId="{C7546E55-4840-4E54-8C85-0423C739E774}">
      <dgm:prSet/>
      <dgm:spPr/>
      <dgm:t>
        <a:bodyPr/>
        <a:lstStyle/>
        <a:p>
          <a:endParaRPr lang="en-US"/>
        </a:p>
      </dgm:t>
    </dgm:pt>
    <dgm:pt modelId="{0305D0BB-348F-46DC-AB25-E19C7A86F0AC}">
      <dgm:prSet/>
      <dgm:spPr/>
      <dgm:t>
        <a:bodyPr/>
        <a:lstStyle/>
        <a:p>
          <a:r>
            <a:rPr lang="en-GB"/>
            <a:t>End of year review meeting – July – 60mins</a:t>
          </a:r>
          <a:endParaRPr lang="en-US"/>
        </a:p>
      </dgm:t>
    </dgm:pt>
    <dgm:pt modelId="{4CCF81C5-5CED-4885-B2C7-60B52E9172F8}" type="parTrans" cxnId="{D3C57B0B-406E-4CBC-9DC6-3EA49946A85A}">
      <dgm:prSet/>
      <dgm:spPr/>
      <dgm:t>
        <a:bodyPr/>
        <a:lstStyle/>
        <a:p>
          <a:endParaRPr lang="en-US"/>
        </a:p>
      </dgm:t>
    </dgm:pt>
    <dgm:pt modelId="{01BA7891-CD93-4A13-AE25-BB0B2EBF5EAB}" type="sibTrans" cxnId="{D3C57B0B-406E-4CBC-9DC6-3EA49946A85A}">
      <dgm:prSet/>
      <dgm:spPr/>
      <dgm:t>
        <a:bodyPr/>
        <a:lstStyle/>
        <a:p>
          <a:endParaRPr lang="en-US"/>
        </a:p>
      </dgm:t>
    </dgm:pt>
    <dgm:pt modelId="{8611DE66-A64F-4131-BC07-11D5E4B803E7}">
      <dgm:prSet/>
      <dgm:spPr/>
      <dgm:t>
        <a:bodyPr/>
        <a:lstStyle/>
        <a:p>
          <a:r>
            <a:rPr lang="en-GB"/>
            <a:t>Year ahead plan – September – 60mins</a:t>
          </a:r>
          <a:endParaRPr lang="en-US"/>
        </a:p>
      </dgm:t>
    </dgm:pt>
    <dgm:pt modelId="{6B7567FA-5133-4879-A11F-71D08607827F}" type="parTrans" cxnId="{225FE71C-D38A-4901-8528-9F429DE43E25}">
      <dgm:prSet/>
      <dgm:spPr/>
      <dgm:t>
        <a:bodyPr/>
        <a:lstStyle/>
        <a:p>
          <a:endParaRPr lang="en-US"/>
        </a:p>
      </dgm:t>
    </dgm:pt>
    <dgm:pt modelId="{0E7D7739-2409-4278-960D-8A72BE1F9815}" type="sibTrans" cxnId="{225FE71C-D38A-4901-8528-9F429DE43E25}">
      <dgm:prSet/>
      <dgm:spPr/>
      <dgm:t>
        <a:bodyPr/>
        <a:lstStyle/>
        <a:p>
          <a:endParaRPr lang="en-US"/>
        </a:p>
      </dgm:t>
    </dgm:pt>
    <dgm:pt modelId="{4D95F44A-B07F-4882-9DBC-77F84CE4948A}" type="pres">
      <dgm:prSet presAssocID="{1D037771-00BB-4487-89D1-B8B7F6C9F921}" presName="outerComposite" presStyleCnt="0">
        <dgm:presLayoutVars>
          <dgm:chMax val="5"/>
          <dgm:dir/>
          <dgm:resizeHandles val="exact"/>
        </dgm:presLayoutVars>
      </dgm:prSet>
      <dgm:spPr/>
    </dgm:pt>
    <dgm:pt modelId="{3DF57B51-BC78-404C-B95E-E87AF6FD20EA}" type="pres">
      <dgm:prSet presAssocID="{1D037771-00BB-4487-89D1-B8B7F6C9F921}" presName="dummyMaxCanvas" presStyleCnt="0">
        <dgm:presLayoutVars/>
      </dgm:prSet>
      <dgm:spPr/>
    </dgm:pt>
    <dgm:pt modelId="{D41CB7F6-5915-40AF-8E8B-0F7817064FEC}" type="pres">
      <dgm:prSet presAssocID="{1D037771-00BB-4487-89D1-B8B7F6C9F921}" presName="FourNodes_1" presStyleLbl="node1" presStyleIdx="0" presStyleCnt="4">
        <dgm:presLayoutVars>
          <dgm:bulletEnabled val="1"/>
        </dgm:presLayoutVars>
      </dgm:prSet>
      <dgm:spPr/>
    </dgm:pt>
    <dgm:pt modelId="{46E2359F-7FCE-4DEE-9AAB-8D190685FE1D}" type="pres">
      <dgm:prSet presAssocID="{1D037771-00BB-4487-89D1-B8B7F6C9F921}" presName="FourNodes_2" presStyleLbl="node1" presStyleIdx="1" presStyleCnt="4">
        <dgm:presLayoutVars>
          <dgm:bulletEnabled val="1"/>
        </dgm:presLayoutVars>
      </dgm:prSet>
      <dgm:spPr/>
    </dgm:pt>
    <dgm:pt modelId="{30D0B6FD-5512-4EDC-9E94-1F6556376DA6}" type="pres">
      <dgm:prSet presAssocID="{1D037771-00BB-4487-89D1-B8B7F6C9F921}" presName="FourNodes_3" presStyleLbl="node1" presStyleIdx="2" presStyleCnt="4">
        <dgm:presLayoutVars>
          <dgm:bulletEnabled val="1"/>
        </dgm:presLayoutVars>
      </dgm:prSet>
      <dgm:spPr/>
    </dgm:pt>
    <dgm:pt modelId="{5D0231DB-051D-45A9-845C-B1D92694FC6C}" type="pres">
      <dgm:prSet presAssocID="{1D037771-00BB-4487-89D1-B8B7F6C9F921}" presName="FourNodes_4" presStyleLbl="node1" presStyleIdx="3" presStyleCnt="4">
        <dgm:presLayoutVars>
          <dgm:bulletEnabled val="1"/>
        </dgm:presLayoutVars>
      </dgm:prSet>
      <dgm:spPr/>
    </dgm:pt>
    <dgm:pt modelId="{8D7F7565-3CDF-4ABD-AA6A-E153A0992913}" type="pres">
      <dgm:prSet presAssocID="{1D037771-00BB-4487-89D1-B8B7F6C9F921}" presName="FourConn_1-2" presStyleLbl="fgAccFollowNode1" presStyleIdx="0" presStyleCnt="3">
        <dgm:presLayoutVars>
          <dgm:bulletEnabled val="1"/>
        </dgm:presLayoutVars>
      </dgm:prSet>
      <dgm:spPr/>
    </dgm:pt>
    <dgm:pt modelId="{8B7C3C9B-B122-4694-87C1-376F4C1AD243}" type="pres">
      <dgm:prSet presAssocID="{1D037771-00BB-4487-89D1-B8B7F6C9F921}" presName="FourConn_2-3" presStyleLbl="fgAccFollowNode1" presStyleIdx="1" presStyleCnt="3">
        <dgm:presLayoutVars>
          <dgm:bulletEnabled val="1"/>
        </dgm:presLayoutVars>
      </dgm:prSet>
      <dgm:spPr/>
    </dgm:pt>
    <dgm:pt modelId="{692EB419-1194-439D-A29E-AC1B636165F0}" type="pres">
      <dgm:prSet presAssocID="{1D037771-00BB-4487-89D1-B8B7F6C9F921}" presName="FourConn_3-4" presStyleLbl="fgAccFollowNode1" presStyleIdx="2" presStyleCnt="3">
        <dgm:presLayoutVars>
          <dgm:bulletEnabled val="1"/>
        </dgm:presLayoutVars>
      </dgm:prSet>
      <dgm:spPr/>
    </dgm:pt>
    <dgm:pt modelId="{5A62884A-61DB-4F32-BB2B-84C50F9ABF13}" type="pres">
      <dgm:prSet presAssocID="{1D037771-00BB-4487-89D1-B8B7F6C9F921}" presName="FourNodes_1_text" presStyleLbl="node1" presStyleIdx="3" presStyleCnt="4">
        <dgm:presLayoutVars>
          <dgm:bulletEnabled val="1"/>
        </dgm:presLayoutVars>
      </dgm:prSet>
      <dgm:spPr/>
    </dgm:pt>
    <dgm:pt modelId="{2129593D-1B6D-42C9-ADE9-5DD95FFBC5C4}" type="pres">
      <dgm:prSet presAssocID="{1D037771-00BB-4487-89D1-B8B7F6C9F921}" presName="FourNodes_2_text" presStyleLbl="node1" presStyleIdx="3" presStyleCnt="4">
        <dgm:presLayoutVars>
          <dgm:bulletEnabled val="1"/>
        </dgm:presLayoutVars>
      </dgm:prSet>
      <dgm:spPr/>
    </dgm:pt>
    <dgm:pt modelId="{3FFD37A1-6FA8-4164-ACC5-6F0BDDC5B754}" type="pres">
      <dgm:prSet presAssocID="{1D037771-00BB-4487-89D1-B8B7F6C9F921}" presName="FourNodes_3_text" presStyleLbl="node1" presStyleIdx="3" presStyleCnt="4">
        <dgm:presLayoutVars>
          <dgm:bulletEnabled val="1"/>
        </dgm:presLayoutVars>
      </dgm:prSet>
      <dgm:spPr/>
    </dgm:pt>
    <dgm:pt modelId="{884C7AFD-8A3E-46F7-B132-D3601688964C}" type="pres">
      <dgm:prSet presAssocID="{1D037771-00BB-4487-89D1-B8B7F6C9F921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382AC06-68B6-48CC-8369-02C7E0245483}" type="presOf" srcId="{1D037771-00BB-4487-89D1-B8B7F6C9F921}" destId="{4D95F44A-B07F-4882-9DBC-77F84CE4948A}" srcOrd="0" destOrd="0" presId="urn:microsoft.com/office/officeart/2005/8/layout/vProcess5"/>
    <dgm:cxn modelId="{E9B16C08-6331-4CB3-BC97-9BD7E9837991}" type="presOf" srcId="{8611DE66-A64F-4131-BC07-11D5E4B803E7}" destId="{5D0231DB-051D-45A9-845C-B1D92694FC6C}" srcOrd="0" destOrd="0" presId="urn:microsoft.com/office/officeart/2005/8/layout/vProcess5"/>
    <dgm:cxn modelId="{18F3D109-B0CC-47F9-B304-0462D07C006F}" type="presOf" srcId="{0305D0BB-348F-46DC-AB25-E19C7A86F0AC}" destId="{30D0B6FD-5512-4EDC-9E94-1F6556376DA6}" srcOrd="0" destOrd="0" presId="urn:microsoft.com/office/officeart/2005/8/layout/vProcess5"/>
    <dgm:cxn modelId="{D3C57B0B-406E-4CBC-9DC6-3EA49946A85A}" srcId="{1D037771-00BB-4487-89D1-B8B7F6C9F921}" destId="{0305D0BB-348F-46DC-AB25-E19C7A86F0AC}" srcOrd="2" destOrd="0" parTransId="{4CCF81C5-5CED-4885-B2C7-60B52E9172F8}" sibTransId="{01BA7891-CD93-4A13-AE25-BB0B2EBF5EAB}"/>
    <dgm:cxn modelId="{225FE71C-D38A-4901-8528-9F429DE43E25}" srcId="{1D037771-00BB-4487-89D1-B8B7F6C9F921}" destId="{8611DE66-A64F-4131-BC07-11D5E4B803E7}" srcOrd="3" destOrd="0" parTransId="{6B7567FA-5133-4879-A11F-71D08607827F}" sibTransId="{0E7D7739-2409-4278-960D-8A72BE1F9815}"/>
    <dgm:cxn modelId="{4796BA32-0EAF-4911-894D-17FDED9FD44F}" type="presOf" srcId="{EFC4EFB4-F208-493F-8FD1-9F081C5F3925}" destId="{46E2359F-7FCE-4DEE-9AAB-8D190685FE1D}" srcOrd="0" destOrd="0" presId="urn:microsoft.com/office/officeart/2005/8/layout/vProcess5"/>
    <dgm:cxn modelId="{607A0B5D-BD00-4DBD-BA4F-D3398C31D99A}" type="presOf" srcId="{9CFB1684-C5AC-425E-AD1D-BE119583F0E7}" destId="{5A62884A-61DB-4F32-BB2B-84C50F9ABF13}" srcOrd="1" destOrd="0" presId="urn:microsoft.com/office/officeart/2005/8/layout/vProcess5"/>
    <dgm:cxn modelId="{DD903441-8688-43FC-A9B2-6BD394C60429}" type="presOf" srcId="{01BA7891-CD93-4A13-AE25-BB0B2EBF5EAB}" destId="{692EB419-1194-439D-A29E-AC1B636165F0}" srcOrd="0" destOrd="0" presId="urn:microsoft.com/office/officeart/2005/8/layout/vProcess5"/>
    <dgm:cxn modelId="{C7546E55-4840-4E54-8C85-0423C739E774}" srcId="{1D037771-00BB-4487-89D1-B8B7F6C9F921}" destId="{EFC4EFB4-F208-493F-8FD1-9F081C5F3925}" srcOrd="1" destOrd="0" parTransId="{5CBDE96A-1B25-4C35-8FC8-CBA43E7924BE}" sibTransId="{B76D8862-8A3B-4593-8436-D35C2D3FD66A}"/>
    <dgm:cxn modelId="{0E644088-5D6F-4221-AB38-9207F541DE15}" type="presOf" srcId="{8611DE66-A64F-4131-BC07-11D5E4B803E7}" destId="{884C7AFD-8A3E-46F7-B132-D3601688964C}" srcOrd="1" destOrd="0" presId="urn:microsoft.com/office/officeart/2005/8/layout/vProcess5"/>
    <dgm:cxn modelId="{F9E2EFA5-4955-4B4F-9501-71B33F617003}" type="presOf" srcId="{9CFB1684-C5AC-425E-AD1D-BE119583F0E7}" destId="{D41CB7F6-5915-40AF-8E8B-0F7817064FEC}" srcOrd="0" destOrd="0" presId="urn:microsoft.com/office/officeart/2005/8/layout/vProcess5"/>
    <dgm:cxn modelId="{F79763BB-5C41-493D-944B-DB7B7F31132E}" type="presOf" srcId="{B76D8862-8A3B-4593-8436-D35C2D3FD66A}" destId="{8B7C3C9B-B122-4694-87C1-376F4C1AD243}" srcOrd="0" destOrd="0" presId="urn:microsoft.com/office/officeart/2005/8/layout/vProcess5"/>
    <dgm:cxn modelId="{3DD746CF-6130-4237-B4B8-6459DB0D1866}" type="presOf" srcId="{EFC4EFB4-F208-493F-8FD1-9F081C5F3925}" destId="{2129593D-1B6D-42C9-ADE9-5DD95FFBC5C4}" srcOrd="1" destOrd="0" presId="urn:microsoft.com/office/officeart/2005/8/layout/vProcess5"/>
    <dgm:cxn modelId="{674E91D0-3997-48E4-9FAB-BA57C56C9E92}" type="presOf" srcId="{0305D0BB-348F-46DC-AB25-E19C7A86F0AC}" destId="{3FFD37A1-6FA8-4164-ACC5-6F0BDDC5B754}" srcOrd="1" destOrd="0" presId="urn:microsoft.com/office/officeart/2005/8/layout/vProcess5"/>
    <dgm:cxn modelId="{FC0769F7-68D4-4649-AA51-2B2CF5AD0C8A}" srcId="{1D037771-00BB-4487-89D1-B8B7F6C9F921}" destId="{9CFB1684-C5AC-425E-AD1D-BE119583F0E7}" srcOrd="0" destOrd="0" parTransId="{90258558-C193-448B-A4B6-D8600BCB1939}" sibTransId="{AEF7B239-010B-40A2-AFCD-D29026FC21E6}"/>
    <dgm:cxn modelId="{B4434CF8-FE72-4157-B6DE-C0C16BC7BED4}" type="presOf" srcId="{AEF7B239-010B-40A2-AFCD-D29026FC21E6}" destId="{8D7F7565-3CDF-4ABD-AA6A-E153A0992913}" srcOrd="0" destOrd="0" presId="urn:microsoft.com/office/officeart/2005/8/layout/vProcess5"/>
    <dgm:cxn modelId="{131829F3-2CBB-4473-B09C-45E4301795DC}" type="presParOf" srcId="{4D95F44A-B07F-4882-9DBC-77F84CE4948A}" destId="{3DF57B51-BC78-404C-B95E-E87AF6FD20EA}" srcOrd="0" destOrd="0" presId="urn:microsoft.com/office/officeart/2005/8/layout/vProcess5"/>
    <dgm:cxn modelId="{764DAE6D-4E38-498C-B336-0EED34EE6C11}" type="presParOf" srcId="{4D95F44A-B07F-4882-9DBC-77F84CE4948A}" destId="{D41CB7F6-5915-40AF-8E8B-0F7817064FEC}" srcOrd="1" destOrd="0" presId="urn:microsoft.com/office/officeart/2005/8/layout/vProcess5"/>
    <dgm:cxn modelId="{DE0F2C77-B738-4B6F-BAA9-DD28D0FA04D9}" type="presParOf" srcId="{4D95F44A-B07F-4882-9DBC-77F84CE4948A}" destId="{46E2359F-7FCE-4DEE-9AAB-8D190685FE1D}" srcOrd="2" destOrd="0" presId="urn:microsoft.com/office/officeart/2005/8/layout/vProcess5"/>
    <dgm:cxn modelId="{D5949132-64B8-4909-9C6C-11E7719563D3}" type="presParOf" srcId="{4D95F44A-B07F-4882-9DBC-77F84CE4948A}" destId="{30D0B6FD-5512-4EDC-9E94-1F6556376DA6}" srcOrd="3" destOrd="0" presId="urn:microsoft.com/office/officeart/2005/8/layout/vProcess5"/>
    <dgm:cxn modelId="{179970B8-6445-4330-B069-29B83C625C75}" type="presParOf" srcId="{4D95F44A-B07F-4882-9DBC-77F84CE4948A}" destId="{5D0231DB-051D-45A9-845C-B1D92694FC6C}" srcOrd="4" destOrd="0" presId="urn:microsoft.com/office/officeart/2005/8/layout/vProcess5"/>
    <dgm:cxn modelId="{59E5F231-1433-4888-A319-8B802708619A}" type="presParOf" srcId="{4D95F44A-B07F-4882-9DBC-77F84CE4948A}" destId="{8D7F7565-3CDF-4ABD-AA6A-E153A0992913}" srcOrd="5" destOrd="0" presId="urn:microsoft.com/office/officeart/2005/8/layout/vProcess5"/>
    <dgm:cxn modelId="{7D3DFD49-7043-434E-87F3-E08CE0560928}" type="presParOf" srcId="{4D95F44A-B07F-4882-9DBC-77F84CE4948A}" destId="{8B7C3C9B-B122-4694-87C1-376F4C1AD243}" srcOrd="6" destOrd="0" presId="urn:microsoft.com/office/officeart/2005/8/layout/vProcess5"/>
    <dgm:cxn modelId="{2671E519-5067-49CD-9992-79351569C506}" type="presParOf" srcId="{4D95F44A-B07F-4882-9DBC-77F84CE4948A}" destId="{692EB419-1194-439D-A29E-AC1B636165F0}" srcOrd="7" destOrd="0" presId="urn:microsoft.com/office/officeart/2005/8/layout/vProcess5"/>
    <dgm:cxn modelId="{475E15D5-7DE4-4A49-AC4E-8D31C6AD54BB}" type="presParOf" srcId="{4D95F44A-B07F-4882-9DBC-77F84CE4948A}" destId="{5A62884A-61DB-4F32-BB2B-84C50F9ABF13}" srcOrd="8" destOrd="0" presId="urn:microsoft.com/office/officeart/2005/8/layout/vProcess5"/>
    <dgm:cxn modelId="{C34E5C52-122E-4A92-BD87-8CF9326F6ECC}" type="presParOf" srcId="{4D95F44A-B07F-4882-9DBC-77F84CE4948A}" destId="{2129593D-1B6D-42C9-ADE9-5DD95FFBC5C4}" srcOrd="9" destOrd="0" presId="urn:microsoft.com/office/officeart/2005/8/layout/vProcess5"/>
    <dgm:cxn modelId="{4C848494-7FFC-4A13-B685-606DFFB150AD}" type="presParOf" srcId="{4D95F44A-B07F-4882-9DBC-77F84CE4948A}" destId="{3FFD37A1-6FA8-4164-ACC5-6F0BDDC5B754}" srcOrd="10" destOrd="0" presId="urn:microsoft.com/office/officeart/2005/8/layout/vProcess5"/>
    <dgm:cxn modelId="{ECBAC831-8B2A-4470-B35C-697B82D5FF00}" type="presParOf" srcId="{4D95F44A-B07F-4882-9DBC-77F84CE4948A}" destId="{884C7AFD-8A3E-46F7-B132-D3601688964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52EC2-9D7C-4CD4-B9CD-781FF9427D8E}">
      <dsp:nvSpPr>
        <dsp:cNvPr id="0" name=""/>
        <dsp:cNvSpPr/>
      </dsp:nvSpPr>
      <dsp:spPr>
        <a:xfrm>
          <a:off x="0" y="0"/>
          <a:ext cx="6820827" cy="1744544"/>
        </a:xfrm>
        <a:prstGeom prst="rect">
          <a:avLst/>
        </a:prstGeom>
        <a:solidFill>
          <a:srgbClr val="CC9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u="sng" kern="1200" dirty="0">
              <a:solidFill>
                <a:srgbClr val="002060"/>
              </a:solidFill>
            </a:rPr>
            <a:t>Course Leads: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u="none" kern="1200" dirty="0">
              <a:solidFill>
                <a:srgbClr val="002060"/>
              </a:solidFill>
            </a:rPr>
            <a:t>Head of CTE: Dr Andy Hind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u="none" kern="1200" dirty="0">
              <a:solidFill>
                <a:srgbClr val="002060"/>
              </a:solidFill>
            </a:rPr>
            <a:t>Head of Primary: Julie Taylor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u="none" kern="1200" dirty="0"/>
        </a:p>
      </dsp:txBody>
      <dsp:txXfrm>
        <a:off x="0" y="0"/>
        <a:ext cx="6820827" cy="1744544"/>
      </dsp:txXfrm>
    </dsp:sp>
    <dsp:sp modelId="{3540C686-9DCC-419B-9EAC-C411C68FCD9A}">
      <dsp:nvSpPr>
        <dsp:cNvPr id="0" name=""/>
        <dsp:cNvSpPr/>
      </dsp:nvSpPr>
      <dsp:spPr>
        <a:xfrm>
          <a:off x="0" y="1837061"/>
          <a:ext cx="6820827" cy="1744544"/>
        </a:xfrm>
        <a:prstGeom prst="rect">
          <a:avLst/>
        </a:prstGeom>
        <a:solidFill>
          <a:srgbClr val="9933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u="sng" kern="1200" dirty="0"/>
            <a:t>Senior Leads</a:t>
          </a:r>
          <a:r>
            <a:rPr lang="en-GB" sz="2200" kern="1200" dirty="0"/>
            <a:t>: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University Provision/QA Lead: Dr Deborah Roberts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School-Based Provision: Jo Dobb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Deputy Senior Tutor/AO Lead/Science Lead: Sally Spicer</a:t>
          </a:r>
        </a:p>
      </dsp:txBody>
      <dsp:txXfrm>
        <a:off x="0" y="1837061"/>
        <a:ext cx="6820827" cy="1744544"/>
      </dsp:txXfrm>
    </dsp:sp>
    <dsp:sp modelId="{6FD783FA-8D23-4970-B758-AA2C75C7000E}">
      <dsp:nvSpPr>
        <dsp:cNvPr id="0" name=""/>
        <dsp:cNvSpPr/>
      </dsp:nvSpPr>
      <dsp:spPr>
        <a:xfrm>
          <a:off x="0" y="3668833"/>
          <a:ext cx="6820827" cy="1744544"/>
        </a:xfrm>
        <a:prstGeom prst="rect">
          <a:avLst/>
        </a:prstGeom>
        <a:solidFill>
          <a:srgbClr val="6600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u="sng" kern="1200" dirty="0"/>
            <a:t>Module Leads: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Subject Studies: Mark Harris (also oversees </a:t>
          </a:r>
          <a:r>
            <a:rPr lang="en-GB" sz="2200" kern="1200" dirty="0" err="1"/>
            <a:t>UoC</a:t>
          </a:r>
          <a:r>
            <a:rPr lang="en-GB" sz="2200" kern="1200" dirty="0"/>
            <a:t> primary)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Professional Enquiry: Deborah Roberts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Professional Practice: Deborah Roberts</a:t>
          </a:r>
        </a:p>
      </dsp:txBody>
      <dsp:txXfrm>
        <a:off x="0" y="3668833"/>
        <a:ext cx="6820827" cy="1744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52EC2-9D7C-4CD4-B9CD-781FF9427D8E}">
      <dsp:nvSpPr>
        <dsp:cNvPr id="0" name=""/>
        <dsp:cNvSpPr/>
      </dsp:nvSpPr>
      <dsp:spPr>
        <a:xfrm>
          <a:off x="0" y="0"/>
          <a:ext cx="6820827" cy="1746250"/>
        </a:xfrm>
        <a:prstGeom prst="rect">
          <a:avLst/>
        </a:prstGeom>
        <a:solidFill>
          <a:srgbClr val="CC9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b="1" u="none" kern="1200" dirty="0">
              <a:solidFill>
                <a:srgbClr val="002060"/>
              </a:solidFill>
            </a:rPr>
            <a:t>Emily Davies: Interim MA Lead/Recruitment Lead/Wider Curriculum Lead</a:t>
          </a:r>
        </a:p>
      </dsp:txBody>
      <dsp:txXfrm>
        <a:off x="0" y="0"/>
        <a:ext cx="6820827" cy="1746250"/>
      </dsp:txXfrm>
    </dsp:sp>
    <dsp:sp modelId="{3540C686-9DCC-419B-9EAC-C411C68FCD9A}">
      <dsp:nvSpPr>
        <dsp:cNvPr id="0" name=""/>
        <dsp:cNvSpPr/>
      </dsp:nvSpPr>
      <dsp:spPr>
        <a:xfrm>
          <a:off x="0" y="1836208"/>
          <a:ext cx="6820827" cy="1746250"/>
        </a:xfrm>
        <a:prstGeom prst="rect">
          <a:avLst/>
        </a:prstGeom>
        <a:solidFill>
          <a:srgbClr val="9933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kern="1200" dirty="0"/>
            <a:t>Anna Donnelly: Mentoring Lead/English Lead/Lead for UG Primary</a:t>
          </a:r>
        </a:p>
      </dsp:txBody>
      <dsp:txXfrm>
        <a:off x="0" y="1836208"/>
        <a:ext cx="6820827" cy="1746250"/>
      </dsp:txXfrm>
    </dsp:sp>
    <dsp:sp modelId="{6FD783FA-8D23-4970-B758-AA2C75C7000E}">
      <dsp:nvSpPr>
        <dsp:cNvPr id="0" name=""/>
        <dsp:cNvSpPr/>
      </dsp:nvSpPr>
      <dsp:spPr>
        <a:xfrm>
          <a:off x="0" y="3669771"/>
          <a:ext cx="6820827" cy="1746250"/>
        </a:xfrm>
        <a:prstGeom prst="rect">
          <a:avLst/>
        </a:prstGeom>
        <a:solidFill>
          <a:srgbClr val="6600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980" tIns="93980" rIns="93980" bIns="9398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700" u="none" kern="1200" dirty="0"/>
            <a:t>Louisa Brown: Early Years Lead</a:t>
          </a:r>
        </a:p>
      </dsp:txBody>
      <dsp:txXfrm>
        <a:off x="0" y="3669771"/>
        <a:ext cx="6820827" cy="17462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752EC2-9D7C-4CD4-B9CD-781FF9427D8E}">
      <dsp:nvSpPr>
        <dsp:cNvPr id="0" name=""/>
        <dsp:cNvSpPr/>
      </dsp:nvSpPr>
      <dsp:spPr>
        <a:xfrm>
          <a:off x="0" y="0"/>
          <a:ext cx="6820827" cy="1746250"/>
        </a:xfrm>
        <a:prstGeom prst="rect">
          <a:avLst/>
        </a:prstGeom>
        <a:solidFill>
          <a:srgbClr val="CC9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u="sng" kern="1200" dirty="0"/>
            <a:t>Course Leads: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u="none" kern="1200" dirty="0"/>
            <a:t>Head of CTE: Dr Andy Hind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u="none" kern="1200" dirty="0"/>
            <a:t>Head of Secondary: Dr Alison Morgan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u="none" kern="1200" dirty="0"/>
        </a:p>
      </dsp:txBody>
      <dsp:txXfrm>
        <a:off x="0" y="0"/>
        <a:ext cx="6820827" cy="1746250"/>
      </dsp:txXfrm>
    </dsp:sp>
    <dsp:sp modelId="{3540C686-9DCC-419B-9EAC-C411C68FCD9A}">
      <dsp:nvSpPr>
        <dsp:cNvPr id="0" name=""/>
        <dsp:cNvSpPr/>
      </dsp:nvSpPr>
      <dsp:spPr>
        <a:xfrm>
          <a:off x="0" y="1836208"/>
          <a:ext cx="6820827" cy="1746250"/>
        </a:xfrm>
        <a:prstGeom prst="rect">
          <a:avLst/>
        </a:prstGeom>
        <a:solidFill>
          <a:srgbClr val="99336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u="sng" kern="1200" dirty="0"/>
            <a:t>Senior Leads</a:t>
          </a:r>
          <a:r>
            <a:rPr lang="en-GB" sz="1800" kern="1200" dirty="0"/>
            <a:t>: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University Provision: Jonty Leese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School-Based Provision: Kate Hamer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Senior Tutor: Rachel Cooper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Mentoring Lead: Penny </a:t>
          </a:r>
          <a:r>
            <a:rPr lang="en-GB" sz="1800" kern="1200" dirty="0" err="1"/>
            <a:t>Ottewill</a:t>
          </a:r>
          <a:endParaRPr lang="en-GB" sz="1800" kern="1200" dirty="0"/>
        </a:p>
      </dsp:txBody>
      <dsp:txXfrm>
        <a:off x="0" y="1836208"/>
        <a:ext cx="6820827" cy="1746250"/>
      </dsp:txXfrm>
    </dsp:sp>
    <dsp:sp modelId="{6FD783FA-8D23-4970-B758-AA2C75C7000E}">
      <dsp:nvSpPr>
        <dsp:cNvPr id="0" name=""/>
        <dsp:cNvSpPr/>
      </dsp:nvSpPr>
      <dsp:spPr>
        <a:xfrm>
          <a:off x="0" y="3669771"/>
          <a:ext cx="6820827" cy="1746250"/>
        </a:xfrm>
        <a:prstGeom prst="rect">
          <a:avLst/>
        </a:prstGeom>
        <a:solidFill>
          <a:srgbClr val="6600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u="sng" kern="1200" dirty="0"/>
            <a:t>Module Leads: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Subject Studies: Jonty Leese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Professional Enquiry: Jonty Leese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Professional Practice: Kate Hamer</a:t>
          </a:r>
        </a:p>
      </dsp:txBody>
      <dsp:txXfrm>
        <a:off x="0" y="3669771"/>
        <a:ext cx="6820827" cy="1746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9E7C42-9864-7349-A244-B27B1DDCABA5}">
      <dsp:nvSpPr>
        <dsp:cNvPr id="0" name=""/>
        <dsp:cNvSpPr/>
      </dsp:nvSpPr>
      <dsp:spPr>
        <a:xfrm>
          <a:off x="0" y="51056"/>
          <a:ext cx="6815667" cy="431730"/>
        </a:xfrm>
        <a:prstGeom prst="roundRect">
          <a:avLst/>
        </a:prstGeom>
        <a:solidFill>
          <a:schemeClr val="accent1">
            <a:lumMod val="25000"/>
            <a:lumOff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1">
                  <a:lumMod val="90000"/>
                  <a:lumOff val="10000"/>
                </a:schemeClr>
              </a:solidFill>
            </a:rPr>
            <a:t>PPU1: Professional Roles and Observation of Expert Practice</a:t>
          </a:r>
        </a:p>
      </dsp:txBody>
      <dsp:txXfrm>
        <a:off x="21075" y="72131"/>
        <a:ext cx="6773517" cy="389580"/>
      </dsp:txXfrm>
    </dsp:sp>
    <dsp:sp modelId="{0542C115-2F2E-CB42-A92A-B8C014E1C3B7}">
      <dsp:nvSpPr>
        <dsp:cNvPr id="0" name=""/>
        <dsp:cNvSpPr/>
      </dsp:nvSpPr>
      <dsp:spPr>
        <a:xfrm>
          <a:off x="0" y="534626"/>
          <a:ext cx="6815667" cy="431730"/>
        </a:xfrm>
        <a:prstGeom prst="roundRect">
          <a:avLst/>
        </a:prstGeom>
        <a:solidFill>
          <a:schemeClr val="accent1">
            <a:lumMod val="25000"/>
            <a:lumOff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1">
                  <a:lumMod val="90000"/>
                  <a:lumOff val="10000"/>
                </a:schemeClr>
              </a:solidFill>
            </a:rPr>
            <a:t>PPU2: Understanding Learning in Subject</a:t>
          </a:r>
        </a:p>
      </dsp:txBody>
      <dsp:txXfrm>
        <a:off x="21075" y="555701"/>
        <a:ext cx="6773517" cy="389580"/>
      </dsp:txXfrm>
    </dsp:sp>
    <dsp:sp modelId="{BAA403DE-1EB3-964E-8443-A2D8267A0DB1}">
      <dsp:nvSpPr>
        <dsp:cNvPr id="0" name=""/>
        <dsp:cNvSpPr/>
      </dsp:nvSpPr>
      <dsp:spPr>
        <a:xfrm>
          <a:off x="0" y="1018196"/>
          <a:ext cx="6815667" cy="431730"/>
        </a:xfrm>
        <a:prstGeom prst="roundRect">
          <a:avLst/>
        </a:prstGeom>
        <a:solidFill>
          <a:schemeClr val="accent1">
            <a:lumMod val="25000"/>
            <a:lumOff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1">
                  <a:lumMod val="90000"/>
                  <a:lumOff val="10000"/>
                </a:schemeClr>
              </a:solidFill>
            </a:rPr>
            <a:t>PPU3: Understanding Classroom Assessment in Subject</a:t>
          </a:r>
        </a:p>
      </dsp:txBody>
      <dsp:txXfrm>
        <a:off x="21075" y="1039271"/>
        <a:ext cx="6773517" cy="389580"/>
      </dsp:txXfrm>
    </dsp:sp>
    <dsp:sp modelId="{0633560B-D252-6149-BB48-347846A3B3A7}">
      <dsp:nvSpPr>
        <dsp:cNvPr id="0" name=""/>
        <dsp:cNvSpPr/>
      </dsp:nvSpPr>
      <dsp:spPr>
        <a:xfrm>
          <a:off x="0" y="1501766"/>
          <a:ext cx="6815667" cy="431730"/>
        </a:xfrm>
        <a:prstGeom prst="roundRect">
          <a:avLst/>
        </a:prstGeom>
        <a:solidFill>
          <a:schemeClr val="accent1">
            <a:lumMod val="25000"/>
            <a:lumOff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1">
                  <a:lumMod val="90000"/>
                  <a:lumOff val="10000"/>
                </a:schemeClr>
              </a:solidFill>
            </a:rPr>
            <a:t>PPU4: Establishing Classroom Relationships</a:t>
          </a:r>
        </a:p>
      </dsp:txBody>
      <dsp:txXfrm>
        <a:off x="21075" y="1522841"/>
        <a:ext cx="6773517" cy="389580"/>
      </dsp:txXfrm>
    </dsp:sp>
    <dsp:sp modelId="{B21AAE13-A832-DC45-B0FF-7142EEB94038}">
      <dsp:nvSpPr>
        <dsp:cNvPr id="0" name=""/>
        <dsp:cNvSpPr/>
      </dsp:nvSpPr>
      <dsp:spPr>
        <a:xfrm>
          <a:off x="0" y="1985336"/>
          <a:ext cx="6815667" cy="431730"/>
        </a:xfrm>
        <a:prstGeom prst="roundRect">
          <a:avLst/>
        </a:prstGeom>
        <a:solidFill>
          <a:schemeClr val="accent1">
            <a:lumMod val="25000"/>
            <a:lumOff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1">
                  <a:lumMod val="90000"/>
                  <a:lumOff val="10000"/>
                </a:schemeClr>
              </a:solidFill>
            </a:rPr>
            <a:t>PPU5: Deeper Learning in Subject</a:t>
          </a:r>
        </a:p>
      </dsp:txBody>
      <dsp:txXfrm>
        <a:off x="21075" y="2006411"/>
        <a:ext cx="6773517" cy="389580"/>
      </dsp:txXfrm>
    </dsp:sp>
    <dsp:sp modelId="{0B9FCB8A-441B-AA44-9073-4D92DC9AF93C}">
      <dsp:nvSpPr>
        <dsp:cNvPr id="0" name=""/>
        <dsp:cNvSpPr/>
      </dsp:nvSpPr>
      <dsp:spPr>
        <a:xfrm>
          <a:off x="0" y="2468906"/>
          <a:ext cx="6815667" cy="431730"/>
        </a:xfrm>
        <a:prstGeom prst="roundRect">
          <a:avLst/>
        </a:prstGeom>
        <a:solidFill>
          <a:schemeClr val="accent1">
            <a:lumMod val="25000"/>
            <a:lumOff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1">
                  <a:lumMod val="90000"/>
                  <a:lumOff val="10000"/>
                </a:schemeClr>
              </a:solidFill>
            </a:rPr>
            <a:t>PPU6: Activating Metacognition</a:t>
          </a:r>
        </a:p>
      </dsp:txBody>
      <dsp:txXfrm>
        <a:off x="21075" y="2489981"/>
        <a:ext cx="6773517" cy="389580"/>
      </dsp:txXfrm>
    </dsp:sp>
    <dsp:sp modelId="{1E61B124-3D02-2949-B5CF-6BCA0FA3C24B}">
      <dsp:nvSpPr>
        <dsp:cNvPr id="0" name=""/>
        <dsp:cNvSpPr/>
      </dsp:nvSpPr>
      <dsp:spPr>
        <a:xfrm>
          <a:off x="0" y="2952476"/>
          <a:ext cx="6815667" cy="431730"/>
        </a:xfrm>
        <a:prstGeom prst="roundRect">
          <a:avLst/>
        </a:prstGeom>
        <a:solidFill>
          <a:schemeClr val="accent1">
            <a:lumMod val="25000"/>
            <a:lumOff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1">
                  <a:lumMod val="90000"/>
                  <a:lumOff val="10000"/>
                </a:schemeClr>
              </a:solidFill>
            </a:rPr>
            <a:t>PPU7: Assessing &amp; Reporting Progress</a:t>
          </a:r>
        </a:p>
      </dsp:txBody>
      <dsp:txXfrm>
        <a:off x="21075" y="2973551"/>
        <a:ext cx="6773517" cy="389580"/>
      </dsp:txXfrm>
    </dsp:sp>
    <dsp:sp modelId="{3285C2B8-5557-8243-993F-A3FA11C3E6B2}">
      <dsp:nvSpPr>
        <dsp:cNvPr id="0" name=""/>
        <dsp:cNvSpPr/>
      </dsp:nvSpPr>
      <dsp:spPr>
        <a:xfrm>
          <a:off x="0" y="3436046"/>
          <a:ext cx="6815667" cy="431730"/>
        </a:xfrm>
        <a:prstGeom prst="roundRect">
          <a:avLst/>
        </a:prstGeom>
        <a:solidFill>
          <a:schemeClr val="accent1">
            <a:lumMod val="25000"/>
            <a:lumOff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accent1">
                  <a:lumMod val="90000"/>
                  <a:lumOff val="10000"/>
                </a:schemeClr>
              </a:solidFill>
            </a:rPr>
            <a:t>PPU8: Working as Part of a Professional Team</a:t>
          </a:r>
        </a:p>
      </dsp:txBody>
      <dsp:txXfrm>
        <a:off x="21075" y="3457121"/>
        <a:ext cx="6773517" cy="389580"/>
      </dsp:txXfrm>
    </dsp:sp>
    <dsp:sp modelId="{864310DC-AA0B-A84E-844E-B178BA37A203}">
      <dsp:nvSpPr>
        <dsp:cNvPr id="0" name=""/>
        <dsp:cNvSpPr/>
      </dsp:nvSpPr>
      <dsp:spPr>
        <a:xfrm>
          <a:off x="0" y="3919616"/>
          <a:ext cx="6815667" cy="431730"/>
        </a:xfrm>
        <a:prstGeom prst="roundRect">
          <a:avLst/>
        </a:prstGeom>
        <a:solidFill>
          <a:schemeClr val="accent1">
            <a:lumMod val="50000"/>
            <a:lumOff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ITAP1: </a:t>
          </a:r>
          <a:r>
            <a:rPr lang="en-US" sz="1800" kern="1200" dirty="0" err="1"/>
            <a:t>Behaviour</a:t>
          </a:r>
          <a:r>
            <a:rPr lang="en-US" sz="1800" kern="1200" dirty="0"/>
            <a:t> to Learn</a:t>
          </a:r>
        </a:p>
      </dsp:txBody>
      <dsp:txXfrm>
        <a:off x="21075" y="3940691"/>
        <a:ext cx="6773517" cy="389580"/>
      </dsp:txXfrm>
    </dsp:sp>
    <dsp:sp modelId="{30C9EBBA-566A-594B-96D1-B7967440677F}">
      <dsp:nvSpPr>
        <dsp:cNvPr id="0" name=""/>
        <dsp:cNvSpPr/>
      </dsp:nvSpPr>
      <dsp:spPr>
        <a:xfrm>
          <a:off x="0" y="4403186"/>
          <a:ext cx="6815667" cy="431730"/>
        </a:xfrm>
        <a:prstGeom prst="roundRect">
          <a:avLst/>
        </a:prstGeom>
        <a:solidFill>
          <a:schemeClr val="accent1">
            <a:lumMod val="50000"/>
            <a:lumOff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ITAP2: Preparation for Teaching and Learning</a:t>
          </a:r>
        </a:p>
      </dsp:txBody>
      <dsp:txXfrm>
        <a:off x="21075" y="4424261"/>
        <a:ext cx="6773517" cy="389580"/>
      </dsp:txXfrm>
    </dsp:sp>
    <dsp:sp modelId="{60AC170A-1F3C-044A-91EF-CCB571B83B7D}">
      <dsp:nvSpPr>
        <dsp:cNvPr id="0" name=""/>
        <dsp:cNvSpPr/>
      </dsp:nvSpPr>
      <dsp:spPr>
        <a:xfrm>
          <a:off x="0" y="4886756"/>
          <a:ext cx="6815667" cy="431730"/>
        </a:xfrm>
        <a:prstGeom prst="roundRect">
          <a:avLst/>
        </a:prstGeom>
        <a:solidFill>
          <a:schemeClr val="accent1">
            <a:lumMod val="50000"/>
            <a:lumOff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ITAP3: Systematic Synthetic Phonics and Literacy*</a:t>
          </a:r>
        </a:p>
      </dsp:txBody>
      <dsp:txXfrm>
        <a:off x="21075" y="4907831"/>
        <a:ext cx="6773517" cy="389580"/>
      </dsp:txXfrm>
    </dsp:sp>
    <dsp:sp modelId="{ADF47ED9-0989-9743-81C3-6539CD95166A}">
      <dsp:nvSpPr>
        <dsp:cNvPr id="0" name=""/>
        <dsp:cNvSpPr/>
      </dsp:nvSpPr>
      <dsp:spPr>
        <a:xfrm>
          <a:off x="0" y="5370326"/>
          <a:ext cx="6815667" cy="431730"/>
        </a:xfrm>
        <a:prstGeom prst="roundRect">
          <a:avLst/>
        </a:prstGeom>
        <a:solidFill>
          <a:schemeClr val="accent1">
            <a:lumMod val="50000"/>
            <a:lumOff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ITAP4: Adaptive Teaching</a:t>
          </a:r>
        </a:p>
      </dsp:txBody>
      <dsp:txXfrm>
        <a:off x="21075" y="5391401"/>
        <a:ext cx="6773517" cy="3895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CB7F6-5915-40AF-8E8B-0F7817064FEC}">
      <dsp:nvSpPr>
        <dsp:cNvPr id="0" name=""/>
        <dsp:cNvSpPr/>
      </dsp:nvSpPr>
      <dsp:spPr>
        <a:xfrm>
          <a:off x="0" y="0"/>
          <a:ext cx="8742263" cy="92241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Peer dialogue meeting – January – 60mins</a:t>
          </a:r>
          <a:endParaRPr lang="en-US" sz="3100" kern="1200"/>
        </a:p>
      </dsp:txBody>
      <dsp:txXfrm>
        <a:off x="27017" y="27017"/>
        <a:ext cx="7668958" cy="868383"/>
      </dsp:txXfrm>
    </dsp:sp>
    <dsp:sp modelId="{46E2359F-7FCE-4DEE-9AAB-8D190685FE1D}">
      <dsp:nvSpPr>
        <dsp:cNvPr id="0" name=""/>
        <dsp:cNvSpPr/>
      </dsp:nvSpPr>
      <dsp:spPr>
        <a:xfrm>
          <a:off x="732164" y="1090129"/>
          <a:ext cx="8742263" cy="9224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Actions follow up meeting – May – 30mins</a:t>
          </a:r>
          <a:endParaRPr lang="en-US" sz="3100" kern="1200"/>
        </a:p>
      </dsp:txBody>
      <dsp:txXfrm>
        <a:off x="759181" y="1117146"/>
        <a:ext cx="7356493" cy="868383"/>
      </dsp:txXfrm>
    </dsp:sp>
    <dsp:sp modelId="{30D0B6FD-5512-4EDC-9E94-1F6556376DA6}">
      <dsp:nvSpPr>
        <dsp:cNvPr id="0" name=""/>
        <dsp:cNvSpPr/>
      </dsp:nvSpPr>
      <dsp:spPr>
        <a:xfrm>
          <a:off x="1453401" y="2180258"/>
          <a:ext cx="8742263" cy="92241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End of year review meeting – July – 60mins</a:t>
          </a:r>
          <a:endParaRPr lang="en-US" sz="3100" kern="1200"/>
        </a:p>
      </dsp:txBody>
      <dsp:txXfrm>
        <a:off x="1480418" y="2207275"/>
        <a:ext cx="7367421" cy="868383"/>
      </dsp:txXfrm>
    </dsp:sp>
    <dsp:sp modelId="{5D0231DB-051D-45A9-845C-B1D92694FC6C}">
      <dsp:nvSpPr>
        <dsp:cNvPr id="0" name=""/>
        <dsp:cNvSpPr/>
      </dsp:nvSpPr>
      <dsp:spPr>
        <a:xfrm>
          <a:off x="2185565" y="3270387"/>
          <a:ext cx="8742263" cy="92241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/>
            <a:t>Year ahead plan – September – 60mins</a:t>
          </a:r>
          <a:endParaRPr lang="en-US" sz="3100" kern="1200"/>
        </a:p>
      </dsp:txBody>
      <dsp:txXfrm>
        <a:off x="2212582" y="3297404"/>
        <a:ext cx="7356493" cy="868383"/>
      </dsp:txXfrm>
    </dsp:sp>
    <dsp:sp modelId="{8D7F7565-3CDF-4ABD-AA6A-E153A0992913}">
      <dsp:nvSpPr>
        <dsp:cNvPr id="0" name=""/>
        <dsp:cNvSpPr/>
      </dsp:nvSpPr>
      <dsp:spPr>
        <a:xfrm>
          <a:off x="8142692" y="706487"/>
          <a:ext cx="599571" cy="59957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8277595" y="706487"/>
        <a:ext cx="329765" cy="451177"/>
      </dsp:txXfrm>
    </dsp:sp>
    <dsp:sp modelId="{8B7C3C9B-B122-4694-87C1-376F4C1AD243}">
      <dsp:nvSpPr>
        <dsp:cNvPr id="0" name=""/>
        <dsp:cNvSpPr/>
      </dsp:nvSpPr>
      <dsp:spPr>
        <a:xfrm>
          <a:off x="8874856" y="1796616"/>
          <a:ext cx="599571" cy="59957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9009759" y="1796616"/>
        <a:ext cx="329765" cy="451177"/>
      </dsp:txXfrm>
    </dsp:sp>
    <dsp:sp modelId="{692EB419-1194-439D-A29E-AC1B636165F0}">
      <dsp:nvSpPr>
        <dsp:cNvPr id="0" name=""/>
        <dsp:cNvSpPr/>
      </dsp:nvSpPr>
      <dsp:spPr>
        <a:xfrm>
          <a:off x="9596093" y="2886746"/>
          <a:ext cx="599571" cy="599571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9730996" y="2886746"/>
        <a:ext cx="329765" cy="451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11-26T19:02:32.61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17319 19636 16383 0 0,'0'-1'0'0'0,"-1"0"0"0"0,-1-4 0 0 0,-2-2 0 0 0,-4-4 0 0 0,-5-4 0 0 0,-5-4 0 0 0,-6-2 0 0 0,-6-3 0 0 0,-7 0 0 0 0,-6-2 0 0 0,-7 1 0 0 0,-5 0 0 0 0,-5 0 0 0 0,-1 1 0 0 0,0 1 0 0 0,2 1 0 0 0,-1 1 0 0 0,0 2 0 0 0,-3 0 0 0 0,-3 2 0 0 0,1 1 0 0 0,3 3 0 0 0,8 4 0 0 0,11 3 0 0 0,9 2 0 0 0,4 2 0 0 0,0 2 0 0 0,-5 1 0 0 0,-5 1 0 0 0,-4 1 0 0 0,1 2 0 0 0,1-1 0 0 0,3 2 0 0 0,2-1 0 0 0,3 2 0 0 0,4 0 0 0 0,5-1 0 0 0,4 0 0 0 0,4-1 0 0 0,4 0 0 0 0,3-1 0 0 0,2-1 0 0 0,0 1 0 0 0,-1 0 0 0 0,-1 1 0 0 0,-2 0 0 0 0,-3 2 0 0 0,-5 3 0 0 0,-5 2 0 0 0,-6 2 0 0 0,-2 2 0 0 0,0 0 0 0 0,1 0 0 0 0,2 1 0 0 0,1 0 0 0 0,4-2 0 0 0,4 0 0 0 0,4-2 0 0 0,4-2 0 0 0,3 0 0 0 0,2 0 0 0 0,1-1 0 0 0,1 2 0 0 0,0 1 0 0 0,0 1 0 0 0,0 2 0 0 0,0 1 0 0 0,0 3 0 0 0,0 1 0 0 0,0 3 0 0 0,1 3 0 0 0,1 3 0 0 0,1 1 0 0 0,1 1 0 0 0,2 1 0 0 0,1 0 0 0 0,2 0 0 0 0,0-1 0 0 0,1-3 0 0 0,-1-2 0 0 0,0-2 0 0 0,-1-2 0 0 0,1-3 0 0 0,0 1 0 0 0,0 0 0 0 0,1 1 0 0 0,1 2 0 0 0,1 2 0 0 0,3 2 0 0 0,1 0 0 0 0,2 0 0 0 0,1 0 0 0 0,2-1 0 0 0,0-3 0 0 0,0-2 0 0 0,0-3 0 0 0,-1 0 0 0 0,2-1 0 0 0,2 1 0 0 0,4 2 0 0 0,2 2 0 0 0,5 2 0 0 0,3 1 0 0 0,4 1 0 0 0,4 1 0 0 0,1 1 0 0 0,4-1 0 0 0,1-1 0 0 0,3-2 0 0 0,5-1 0 0 0,7-2 0 0 0,9-1 0 0 0,7-2 0 0 0,6-2 0 0 0,1-3 0 0 0,0-1 0 0 0,-3-4 0 0 0,-4-2 0 0 0,-3-2 0 0 0,-3-3 0 0 0,-6-1 0 0 0,-3-1 0 0 0,-1-1 0 0 0,3-2 0 0 0,6-2 0 0 0,3-1 0 0 0,-1 0 0 0 0,-8 0 0 0 0,-12 0 0 0 0,-11-1 0 0 0,-10-1 0 0 0,-7-2 0 0 0,-5-3 0 0 0,-1-4 0 0 0,0-4 0 0 0,1-2 0 0 0,0-3 0 0 0,1-3 0 0 0,-1 0 0 0 0,-2-2 0 0 0,-1 1 0 0 0,-4-1 0 0 0,-3 1 0 0 0,-2 0 0 0 0,-3 1 0 0 0,-2-1 0 0 0,-1 1 0 0 0,0 0 0 0 0,-1 1 0 0 0,-1 1 0 0 0,1 0 0 0 0,-1 0 0 0 0,0 2 0 0 0,-1 0 0 0 0,-1 3 0 0 0,0 2 0 0 0,0 0 0 0 0,0 3 0 0 0,-1 0 0 0 0,1 0 0 0 0,-1-1 0 0 0,0 0 0 0 0,-1-1 0 0 0,-1-1 0 0 0,0 1 0 0 0,0 1 0 0 0,-1 0 0 0 0,-1 2 0 0 0,0 0 0 0 0,0 1 0 0 0,-1 0 0 0 0,0 0 0 0 0,0 1 0 0 0,-1-2 0 0 0,0 1 0 0 0,-1 0 0 0 0,1 1 0 0 0,1 1 0 0 0,1 2 0 0 0,1 1 0 0 0,1 1 0 0 0,2 3 0 0 0,1 0 0 0 0,0 2 0 0 0,1 0 0 0 0,-1-6 0 0 0,-1-5 0 0 0,-1-3 0 0 0,-1 0 0 0 0,1 2 0 0 0,0 4 0 0 0,-6 9 0 0 0,-1 4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812FA-BD2F-104F-9BF7-B0EC11150719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8444E-E671-0341-829F-F1946D563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1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6868F3-7EC8-4F0D-A401-F397E146E2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1847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WMG – JL last year</a:t>
            </a:r>
          </a:p>
          <a:p>
            <a:r>
              <a:rPr lang="en-US" dirty="0"/>
              <a:t>BH – </a:t>
            </a:r>
            <a:r>
              <a:rPr lang="en-US" dirty="0" err="1"/>
              <a:t>JaL</a:t>
            </a:r>
            <a:r>
              <a:rPr lang="en-US" dirty="0"/>
              <a:t> working on GSD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BFE208-0617-4A10-950C-916F6951EF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3561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81FD7-E6F9-4F51-ABB3-D422AFD8220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286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81FD7-E6F9-4F51-ABB3-D422AFD8220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17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81FD7-E6F9-4F51-ABB3-D422AFD8220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9876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81FD7-E6F9-4F51-ABB3-D422AFD8220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735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81FD7-E6F9-4F51-ABB3-D422AFD8220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5462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81FD7-E6F9-4F51-ABB3-D422AFD8220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3226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181FD7-E6F9-4F51-ABB3-D422AFD8220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749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ADD62C-0DEE-44B9-98A4-F58F0036665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2821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470E8C-5802-57CB-7897-1C7CADE00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C1EB49-84F2-9E24-DA3E-68D95A0644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BE0BEC-5514-630F-B291-67D9947455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F6FF6-E6E8-625E-2013-B3B135FF30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ADD62C-0DEE-44B9-98A4-F58F0036665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4595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ITaP3 – preparation for PP1 assessment</a:t>
            </a:r>
          </a:p>
          <a:p>
            <a:r>
              <a:rPr lang="en-US" dirty="0"/>
              <a:t>3 activity outputs for each PPU</a:t>
            </a:r>
          </a:p>
          <a:p>
            <a:r>
              <a:rPr lang="en-US" dirty="0" err="1"/>
              <a:t>ITaP</a:t>
            </a:r>
            <a:r>
              <a:rPr lang="en-US" dirty="0"/>
              <a:t> embed booklets – time in school to complete – attached to </a:t>
            </a:r>
            <a:r>
              <a:rPr lang="en-US" dirty="0" err="1"/>
              <a:t>ITaPS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BFE208-0617-4A10-950C-916F6951EF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688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6868F3-7EC8-4F0D-A401-F397E146E2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1847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BFE208-0617-4A10-950C-916F6951EF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5835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ADD62C-0DEE-44B9-98A4-F58F0036665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2821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Highlights: careers day, </a:t>
            </a:r>
            <a:r>
              <a:rPr lang="en-GB" dirty="0" err="1"/>
              <a:t>RiA</a:t>
            </a:r>
            <a:r>
              <a:rPr lang="en-GB" dirty="0"/>
              <a:t> conference, interdisciplinary SG day</a:t>
            </a:r>
          </a:p>
          <a:p>
            <a:r>
              <a:rPr lang="en-GB" dirty="0"/>
              <a:t>Comp placements after half term.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BFE208-0617-4A10-950C-916F6951EF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2859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ITaP3 – preparation for PP1 assessment</a:t>
            </a:r>
          </a:p>
          <a:p>
            <a:r>
              <a:rPr lang="en-US" dirty="0"/>
              <a:t>3 activity outputs for each PPU</a:t>
            </a:r>
          </a:p>
          <a:p>
            <a:r>
              <a:rPr lang="en-US" dirty="0" err="1"/>
              <a:t>ITaP</a:t>
            </a:r>
            <a:r>
              <a:rPr lang="en-US" dirty="0"/>
              <a:t> embed booklets – time in school to complete – attached to </a:t>
            </a:r>
            <a:r>
              <a:rPr lang="en-US" dirty="0" err="1"/>
              <a:t>ITaPS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BFE208-0617-4A10-950C-916F6951EF9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688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2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3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3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4.xml"/><Relationship Id="rId4" Type="http://schemas.openxmlformats.org/officeDocument/2006/relationships/image" Target="../media/image3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5.xml"/><Relationship Id="rId4" Type="http://schemas.openxmlformats.org/officeDocument/2006/relationships/image" Target="../media/image3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7.xml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8.xml"/><Relationship Id="rId5" Type="http://schemas.openxmlformats.org/officeDocument/2006/relationships/image" Target="../media/image6.svg"/><Relationship Id="rId4" Type="http://schemas.openxmlformats.org/officeDocument/2006/relationships/image" Target="../media/image1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9.xml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0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Relationship Id="rId4" Type="http://schemas.openxmlformats.org/officeDocument/2006/relationships/image" Target="../media/image6.sv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7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8.xml"/><Relationship Id="rId4" Type="http://schemas.openxmlformats.org/officeDocument/2006/relationships/image" Target="../media/image8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9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0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Relationship Id="rId4" Type="http://schemas.openxmlformats.org/officeDocument/2006/relationships/image" Target="../media/image9.sv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4.xml"/><Relationship Id="rId4" Type="http://schemas.openxmlformats.org/officeDocument/2006/relationships/image" Target="../media/image3.sv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6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7.xml"/><Relationship Id="rId4" Type="http://schemas.openxmlformats.org/officeDocument/2006/relationships/image" Target="../media/image10.sv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8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9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0.xml"/><Relationship Id="rId5" Type="http://schemas.openxmlformats.org/officeDocument/2006/relationships/image" Target="../media/image11.svg"/><Relationship Id="rId4" Type="http://schemas.openxmlformats.org/officeDocument/2006/relationships/image" Target="../media/image1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1.xml"/><Relationship Id="rId4" Type="http://schemas.openxmlformats.org/officeDocument/2006/relationships/image" Target="../media/image2.sv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8.xml"/><Relationship Id="rId4" Type="http://schemas.openxmlformats.org/officeDocument/2006/relationships/image" Target="../media/image11.sv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9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0.xml"/><Relationship Id="rId4" Type="http://schemas.openxmlformats.org/officeDocument/2006/relationships/image" Target="../media/image12.svg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4.xml"/><Relationship Id="rId4" Type="http://schemas.openxmlformats.org/officeDocument/2006/relationships/image" Target="../media/image13.sv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5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6.xml"/><Relationship Id="rId4" Type="http://schemas.openxmlformats.org/officeDocument/2006/relationships/image" Target="../media/image10.sv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9.xml"/><Relationship Id="rId4" Type="http://schemas.openxmlformats.org/officeDocument/2006/relationships/image" Target="../media/image10.sv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0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1.xml"/><Relationship Id="rId4" Type="http://schemas.openxmlformats.org/officeDocument/2006/relationships/image" Target="../media/image4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2.xml"/><Relationship Id="rId5" Type="http://schemas.openxmlformats.org/officeDocument/2006/relationships/image" Target="../media/image11.svg"/><Relationship Id="rId4" Type="http://schemas.openxmlformats.org/officeDocument/2006/relationships/image" Target="../media/image1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3.xml"/><Relationship Id="rId4" Type="http://schemas.openxmlformats.org/officeDocument/2006/relationships/image" Target="../media/image2.sv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4.xml"/><Relationship Id="rId4" Type="http://schemas.openxmlformats.org/officeDocument/2006/relationships/image" Target="../media/image2.sv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5.xml"/><Relationship Id="rId4" Type="http://schemas.openxmlformats.org/officeDocument/2006/relationships/image" Target="../media/image2.sv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7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9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0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1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2.xml"/><Relationship Id="rId5" Type="http://schemas.openxmlformats.org/officeDocument/2006/relationships/image" Target="../media/image11.svg"/><Relationship Id="rId4" Type="http://schemas.openxmlformats.org/officeDocument/2006/relationships/image" Target="../media/image1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3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4.xml"/><Relationship Id="rId4" Type="http://schemas.openxmlformats.org/officeDocument/2006/relationships/image" Target="../media/image12.svg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75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7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77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7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9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0.xml"/><Relationship Id="rId4" Type="http://schemas.microsoft.com/office/2007/relationships/hdphoto" Target="../media/hdphoto1.wdp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1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82.xml"/><Relationship Id="rId4" Type="http://schemas.openxmlformats.org/officeDocument/2006/relationships/image" Target="../media/image10.sv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DB366-C2D7-1229-319F-26759EF009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A44E89-13E2-E63F-04A5-98BE7905D6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2CFAD-0E32-13AD-8992-516473A82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FD835-F154-B71F-8825-F6EB74A4D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CA835-12D2-7090-1BD4-70ABB1439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7966C-662C-12D2-2F3D-A0CE1692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9A2FAF-A4CF-5DD7-09B2-32B0FB6B8C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F2309-613C-6D55-41A7-B6554F1B0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3E93F-F282-00F7-B6CD-8DF305027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F3A15-6471-DCF8-DAD9-2156106AD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5925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27548-319B-9F3C-505A-59B773F9D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201CD-F805-8CAF-A2D8-3AE5038E0D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074EA-2A35-F08F-419A-CDFAF9254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02F69-FB32-F254-13CB-E2B47EBB6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22DF3D-9408-5586-A7F9-93EA89274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64197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A88BA-0B87-B0E1-6746-B176DA6A0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52241-C025-20FE-9308-0D4CF924F5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230CF0-A737-D287-E8D9-B88E07C86D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DAE98-B1B4-4B12-8277-69153EC0E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A1378-8FE9-0D4D-6021-E0803DB29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C0CC93-7936-3364-FFCD-4CCE47691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0272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36558-23C9-D318-4F40-4FBF2A3FC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FC451-E7FC-20AD-E0D5-E659104AF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7C3D4C-C992-7CA3-0401-B6F9B2B62D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D014EB-1051-1962-D86F-4F8E33FC9B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76F2F4-EF85-0C13-C176-D0F906C4DA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0AE0EB-0B7B-D895-F712-65E680E05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0994F7-4C4B-B35F-958F-7229574DF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A47A7B-5012-5852-B230-6D4D4594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26330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D4F0F-EE0A-714C-761C-7F2C5E333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079368-2384-61FF-A676-9E9CA7CAE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53E7B0-EE0F-04F5-49A0-D53B70A05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E37173-1B36-E75B-0FE7-43DE7963F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22019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8C0BD-033C-3274-67CE-1F2932861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345C88-319F-D4C6-0DC7-C5FF87A6E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1F2455-A709-11CB-08B0-B50776DAB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09140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564A7-0CE8-8281-B352-AB4ADF991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DFFC6-472A-10F5-31EB-5134B1190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305DE2-3AF5-5605-C6BA-BD2F4EE5D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EA3B75-CD00-4BC9-FD8A-374F04CDF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5283CE-7B12-CBE9-9799-802C5A98C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522DA-9CAD-C192-8FC3-6F879DD76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64401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12D-A200-CF22-7B10-4E9E3D038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6570CD-BAC1-F645-4FC9-4DF81AA6C5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0BE2E1-1DEC-24D3-56AB-53827EACC6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C2D391-3D29-3631-A0AF-FAC0B7943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4F63BD-C74E-6C1B-CC35-B50037050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1E7554-2A0B-1948-9BB4-EA66D13CB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18795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F74C7-2BD5-E342-A147-91B8925D7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0F4A7E-23DD-54F2-76EA-8003FF77E0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1561E-6231-1529-9007-617F3F0BF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6617E6-8227-4B47-76D0-E4019A841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23CE6-D52F-55FA-C851-FD05A121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50057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D00260-33C2-C776-62ED-DF408B6B4D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490196-BE3D-1036-ACC7-C6DB07C840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AC123-2370-46F3-BC0A-30A600F55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F5C20-AAE8-1391-72F3-16AB5FFD1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3FE33-4786-2807-0B5D-86E17C88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61153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19783-3B3F-43F7-A4F1-9B8A31404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86D639-25AD-4DA4-A162-A3AEEA7323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96955-E659-472F-8C9C-F64FC7D68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88EEC-237B-45C5-A502-D4BC263DB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D3769-AA6F-4CCB-A3FF-AF7D2475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104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A76CB1-0E20-CECB-1951-63A507DAF3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C1856-521A-C6E9-A910-9F770EF01C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CCAC4-1B8C-E344-D8D2-6288ACFA3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42E0-0D73-CA6B-5A92-2894858E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0216A-509D-06D6-D157-2D70A3A80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2549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06BCB-A97B-4DD5-8309-BCBFA868D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404C4-598C-4F8A-B570-72A214E82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AAC7A-8EEE-41E6-B6C3-271DF5CAC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F5512-7936-470A-A8E3-5B060943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DE1BA-FD62-4F0E-B60F-216BD37D0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62929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B1A95-2625-4B9B-83DE-A9841A150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1380B-2290-4896-AC1A-3345F1773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75C34-977A-46CB-8C6F-D15374442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28BDA-96AE-49B5-A353-87F8934B1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1C5DC-44CD-4EFF-B88F-AEECEAC76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51332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8FB0F-426D-4514-A2AB-AEC7C5F30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D95C0-A1B0-4913-9233-3A4B865FF6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1B3C35-D638-4695-9420-2FC5C6ABE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FE3722-D24C-41BF-B7AA-CF2961AFA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6D575A-FD7A-44A7-B4D8-A0756DFA0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36C019-01EF-461A-B0EE-46EFE869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22795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F08EE-4151-4A7E-819C-AB392F245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2DCD-A487-46F1-A63E-077451AA0D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EDDD7B-6521-44D5-96BD-262824993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5CEDDD-6669-4E8F-A1C7-FFEFCAD871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29C557-35EC-4647-AFAF-C7FA9D2768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48AA81-DC1C-4B70-A724-F7DD95C19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48D9BB-3C96-40E6-BBA2-A98B268FD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1ED318-FC9D-4ABE-907D-46CC3448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40420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50BCE-9316-4E21-A22A-7BA9AC0BB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94C16E-1846-45DF-BC9C-E0A947D8B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B55168-5DE9-4FE3-970B-3A03ACA0E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3FADDD-3040-4D83-9ACA-4BE840F97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86134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A994BD-D772-46F8-A254-96C95BF44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255B25-DC81-481C-B955-3FC490C3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B0A0C4-41A4-4D4E-9331-9765F5AF7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68856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21DD8-A3CF-400E-983C-DC6DA65AB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B6868-63DE-4559-B730-08CB8F028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FB924-D534-43BF-8DEF-B5CF117FA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8C8632-A7D9-4B1E-81F7-1EB03274F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F1055-B605-45F8-BB76-0686E45C1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F2875-9C44-4FEA-8C19-CF01407B5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01936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3CFDA-3E71-4D34-972B-710AB29F5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59F454-BC73-4053-B7C4-8CBB9BB11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25E1C0-ABD0-40FD-8A4A-2BBF01FDFF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1128D8-004C-4F01-BF3E-036319F67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29EC7-AAEE-4A3C-805F-4098C0612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74469-1BBA-41B5-AD1F-86CFE275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15833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53517-A5D5-44F9-B85D-AF86554C6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FDB483-725E-401A-9A4B-ACEC4A868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A8322-CA18-41BD-BEFA-F28FB9D7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F2A77-99CF-443F-A03A-5DF334151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A4240-6B4C-4BE2-89AB-8E152E9C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2941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53E8CF-8971-4E66-975E-92EBE95E24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67549A-60C7-46B9-B65C-06A0D21FF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9110C-1D0E-41E7-9DA3-EE5668A7D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E29A1-4474-4BB7-9642-B08F69D8E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2AF4B-26A4-4233-9E59-DC974C07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499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99840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99840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99840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80406" y="0"/>
            <a:ext cx="8611595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A53617B-6749-1C8D-E0E8-467FE749F91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1B0E2F-74FA-FA85-9D95-80902017BB27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6F0898-4B8C-0EA2-3865-98E30BCB53C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B8C8A0-75AA-171C-B59E-D5E520278C7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9AB645-9FB8-872B-C968-90A825FE175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94997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960DC8-4863-9D1C-BECD-41E29C2ED2E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1BD5A7D-1A60-0D66-A698-9D248A461D7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ACBC2B-AAC4-946A-3E2A-451CFA635EFA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76AE19-9999-38BE-0EB2-DAB0FCD6BE2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3D37629-A850-8FC5-4AEC-BF1165119C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3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id="{B39FA255-5A2B-F82F-3477-2678A3A3FE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3329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quote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Add source</a:t>
            </a:r>
            <a:endParaRPr lang="en-GB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A731CCBB-1902-34F3-8A2E-8BFE8D31D6E8}"/>
              </a:ext>
            </a:extLst>
          </p:cNvPr>
          <p:cNvSpPr/>
          <p:nvPr userDrawn="1"/>
        </p:nvSpPr>
        <p:spPr>
          <a:xfrm flipH="1">
            <a:off x="6051860" y="5067428"/>
            <a:ext cx="2076520" cy="179057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8E9F9DC-9101-4781-5C4C-C66BA19CE4D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B5F412F-1148-FC3D-2650-409280AF8797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3B2990F-0BD8-41F4-3CEE-FA1D58BC33E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0D80D0-C155-9CBA-4350-D80AAD66E38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2DD658-947A-54FF-2325-B7795F4FE78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0" name="Picture 9" descr="A black and purple triangle&#10;&#10;Description automatically generated">
            <a:extLst>
              <a:ext uri="{FF2B5EF4-FFF2-40B4-BE49-F238E27FC236}">
                <a16:creationId xmlns:a16="http://schemas.microsoft.com/office/drawing/2014/main" id="{4291839C-BB72-42BE-93B6-DEA3A1F09E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5764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2" hasCustomPrompt="1"/>
          </p:nvPr>
        </p:nvSpPr>
        <p:spPr>
          <a:xfrm>
            <a:off x="3580406" y="0"/>
            <a:ext cx="8611595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0F8E4E-D694-14F4-D662-A3CEE636BD9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A459BAF-F074-B72F-39C7-22391520EF7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A0BB1EA-DE32-E0D6-73DC-C8F2F0F12391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D3B3307-0D3B-F821-C338-81BE68E53B4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E68AB0-5023-B1FC-D0B5-02511B3DD11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28855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4C3A84-EB67-A736-8072-3B34758CE87E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A446BB0-3755-969C-5186-E3CD51D8E23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ADF5835-49A9-0116-4738-44A2BE54C9A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EC14740-4994-A81E-4D36-9D1751707DC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DB2515-C0FD-33A3-35AA-AE6956E8B07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3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id="{28D1B562-231F-8E1B-E97D-144FACC662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4066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17448-E3EF-6E43-433D-17D9868A1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566DD-2370-F02C-1B17-7B5CE59ED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FA338-2CD7-DB74-3A7C-C5AA68BC1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865B0-0E20-7F06-0EA3-F618E351E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06949-0F93-3904-EEA0-01E9B0B38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085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9738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027898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2" hasCustomPrompt="1"/>
          </p:nvPr>
        </p:nvSpPr>
        <p:spPr>
          <a:xfrm>
            <a:off x="3580406" y="0"/>
            <a:ext cx="8611595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0F8E4E-D694-14F4-D662-A3CEE636BD9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A459BAF-F074-B72F-39C7-22391520EF7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A0BB1EA-DE32-E0D6-73DC-C8F2F0F12391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D3B3307-0D3B-F821-C338-81BE68E53B4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E68AB0-5023-B1FC-D0B5-02511B3DD11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43567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80406" y="0"/>
            <a:ext cx="8611595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A53617B-6749-1C8D-E0E8-467FE749F91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1B0E2F-74FA-FA85-9D95-80902017BB27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6F0898-4B8C-0EA2-3865-98E30BCB53C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B8C8A0-75AA-171C-B59E-D5E520278C7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9AB645-9FB8-872B-C968-90A825FE175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52477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80406" y="0"/>
            <a:ext cx="8611595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A53617B-6749-1C8D-E0E8-467FE749F91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1B0E2F-74FA-FA85-9D95-80902017BB27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6F0898-4B8C-0EA2-3865-98E30BCB53C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B8C8A0-75AA-171C-B59E-D5E520278C7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9AB645-9FB8-872B-C968-90A825FE175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52477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Add agenda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A16B0FF0-1119-288E-6DAC-F56B8388B3D6}"/>
              </a:ext>
            </a:extLst>
          </p:cNvPr>
          <p:cNvSpPr/>
          <p:nvPr userDrawn="1"/>
        </p:nvSpPr>
        <p:spPr>
          <a:xfrm flipV="1">
            <a:off x="6317866" y="0"/>
            <a:ext cx="2413384" cy="223996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9236FB8-F2C0-D22B-449A-5FFA1ACDA877}"/>
              </a:ext>
            </a:extLst>
          </p:cNvPr>
          <p:cNvSpPr/>
          <p:nvPr userDrawn="1"/>
        </p:nvSpPr>
        <p:spPr>
          <a:xfrm flipH="1">
            <a:off x="7125592" y="1777223"/>
            <a:ext cx="5066409" cy="5080777"/>
          </a:xfrm>
          <a:custGeom>
            <a:avLst/>
            <a:gdLst>
              <a:gd name="connsiteX0" fmla="*/ 2329340 w 5066409"/>
              <a:gd name="connsiteY0" fmla="*/ 0 h 5080777"/>
              <a:gd name="connsiteX1" fmla="*/ 0 w 5066409"/>
              <a:gd name="connsiteY1" fmla="*/ 4323916 h 5080777"/>
              <a:gd name="connsiteX2" fmla="*/ 0 w 5066409"/>
              <a:gd name="connsiteY2" fmla="*/ 5080777 h 5080777"/>
              <a:gd name="connsiteX3" fmla="*/ 5066409 w 5066409"/>
              <a:gd name="connsiteY3" fmla="*/ 5080777 h 508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6409" h="5080777">
                <a:moveTo>
                  <a:pt x="2329340" y="0"/>
                </a:moveTo>
                <a:lnTo>
                  <a:pt x="0" y="4323916"/>
                </a:lnTo>
                <a:lnTo>
                  <a:pt x="0" y="5080777"/>
                </a:lnTo>
                <a:lnTo>
                  <a:pt x="5066409" y="50807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037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 Alt.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section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370516-DECD-E3AE-DF23-C70C9BB7E49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0F904D0-2876-1268-E4C8-7B029572940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8268415-C2F8-4E88-1D39-501CC7F283C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468449-38AF-50DF-9C6B-09E23D17494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E7D5C2C-84EC-C1DA-26D0-15ECB44E0F7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10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Dark Alt.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section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E6EA0D0-E329-533A-9CC7-6473C8179638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63AC12C-C482-B4E3-4AB9-A263BB70B1E3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9D7E497-A4B4-C534-0937-931EB24AA5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763B2BC-5CB5-82B0-4900-4A07C299657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EAD4D31-594C-1AC1-1F0B-05021628A183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72151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/>
              <a:t>Add text to appear in two column layout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88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44908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8168F-3325-EDC2-256C-B8580B4F7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5B349F-FF26-625C-A768-0FEB91041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B6371-D36C-B095-31AC-452EDFB8A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31E1C-66FF-F140-0919-53530061D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7ECA5-59F2-4707-5082-FADE239AC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256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heading (two lines max)</a:t>
            </a:r>
            <a:endParaRPr lang="en-GB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heading (two lines max)</a:t>
            </a:r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73920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4C3A84-EB67-A736-8072-3B34758CE87E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A446BB0-3755-969C-5186-E3CD51D8E23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ADF5835-49A9-0116-4738-44A2BE54C9A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EC14740-4994-A81E-4D36-9D1751707DC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DB2515-C0FD-33A3-35AA-AE6956E8B07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3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id="{28D1B562-231F-8E1B-E97D-144FACC662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3868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960DC8-4863-9D1C-BECD-41E29C2ED2E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1BD5A7D-1A60-0D66-A698-9D248A461D7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ACBC2B-AAC4-946A-3E2A-451CFA635EFA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76AE19-9999-38BE-0EB2-DAB0FCD6BE2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3D37629-A850-8FC5-4AEC-BF1165119C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3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id="{B39FA255-5A2B-F82F-3477-2678A3A3FE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3725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44E88D3-563B-9268-8E3C-767300E25E0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B28EBBE-3B72-FA40-F91B-F66138FAD20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1A6C51-A63E-6DA5-AFAF-B5C2D81BA22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F71B279-439E-63A4-D0F8-D6AB95A3FA1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C2C5AD-B017-4A1D-3DD6-C5ED5BA76DD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5" name="Picture 14" descr="A black and purple triangle&#10;&#10;Description automatically generated">
            <a:extLst>
              <a:ext uri="{FF2B5EF4-FFF2-40B4-BE49-F238E27FC236}">
                <a16:creationId xmlns:a16="http://schemas.microsoft.com/office/drawing/2014/main" id="{B7F64047-20AA-0DB8-5530-C3D522F83E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00270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6294474" y="5350192"/>
            <a:ext cx="5897526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37105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</p:cNvCxnSpPr>
          <p:nvPr userDrawn="1"/>
        </p:nvCxnSpPr>
        <p:spPr>
          <a:xfrm>
            <a:off x="3954463" y="-19616"/>
            <a:ext cx="3119437" cy="5403024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838950" y="692151"/>
            <a:ext cx="3727450" cy="426085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44838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14237F1-CF83-631D-BF7D-073EE5D7C18E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E92908-93CD-7B3D-E307-91816D7AFA9E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30746FD-29B1-2B88-D67C-9A5683D9DE8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554B28E-91FF-BEAC-D7A4-BEA657FF50E3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577E3EA-4CBD-60A6-F4B7-574C366F534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6201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quote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Add source</a:t>
            </a:r>
            <a:endParaRPr lang="en-GB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A731CCBB-1902-34F3-8A2E-8BFE8D31D6E8}"/>
              </a:ext>
            </a:extLst>
          </p:cNvPr>
          <p:cNvSpPr/>
          <p:nvPr userDrawn="1"/>
        </p:nvSpPr>
        <p:spPr>
          <a:xfrm flipH="1">
            <a:off x="6051860" y="5067428"/>
            <a:ext cx="2076520" cy="179057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8E9F9DC-9101-4781-5C4C-C66BA19CE4D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B5F412F-1148-FC3D-2650-409280AF8797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3B2990F-0BD8-41F4-3CEE-FA1D58BC33E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0D80D0-C155-9CBA-4350-D80AAD66E38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2DD658-947A-54FF-2325-B7795F4FE78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0" name="Picture 9" descr="A black and purple triangle&#10;&#10;Description automatically generated">
            <a:extLst>
              <a:ext uri="{FF2B5EF4-FFF2-40B4-BE49-F238E27FC236}">
                <a16:creationId xmlns:a16="http://schemas.microsoft.com/office/drawing/2014/main" id="{4291839C-BB72-42BE-93B6-DEA3A1F09E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3629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Add statement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07A9DC0-341C-EC5B-4A0F-BB22E847449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27000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73925FD9-E816-7AAA-4060-E88CE9F68D4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3">
              <a:lum bright="10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image &gt; Right Click &gt; Send to Back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0D7A2EE-C740-A4B9-520B-12059F29EF4E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7649CF9-BCCE-C640-8404-E0BA05FEFEF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6A18F9B-BECE-4987-0A50-1B44C5110A2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82DC443-7739-E346-7C81-CC2D7DBE72E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1B2826A-13BD-5D2D-971F-D4C4CBF2708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15258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520040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34357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BB878-E874-294C-C050-71D626D7D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63B9D-8E3E-FF2A-B731-A908A0E5E1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DD19EA-4E28-ECE6-5910-6C3C8A3D7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05889A-A28C-7962-AE2A-D00FCAC74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0749A-2089-8535-F947-56339FE0A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DF5730-C5E8-C3D3-E9F1-06794D36B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116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4A09E1-068E-DE93-CF8A-C2DFE814A03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932DFFE-7593-B0FB-FADF-68F4AEE377C8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204AA30-BBAC-A800-406E-7EB477DF658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42677E-BD62-7B04-CD02-0DCBEA4F287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646F3-2D26-3B30-BCAA-71C1202F9AA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02227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100"/>
            </a:lvl1pPr>
          </a:lstStyle>
          <a:p>
            <a:r>
              <a:rPr lang="en-GB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41276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4A09E1-068E-DE93-CF8A-C2DFE814A03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932DFFE-7593-B0FB-FADF-68F4AEE377C8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204AA30-BBAC-A800-406E-7EB477DF658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42677E-BD62-7B04-CD02-0DCBEA4F287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646F3-2D26-3B30-BCAA-71C1202F9AA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89400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Dark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image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4A09E1-068E-DE93-CF8A-C2DFE814A03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932DFFE-7593-B0FB-FADF-68F4AEE377C8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204AA30-BBAC-A800-406E-7EB477DF658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42677E-BD62-7B04-CD02-0DCBEA4F287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646F3-2D26-3B30-BCAA-71C1202F9AA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7" name="Graphic 6">
            <a:extLst>
              <a:ext uri="{FF2B5EF4-FFF2-40B4-BE49-F238E27FC236}">
                <a16:creationId xmlns:a16="http://schemas.microsoft.com/office/drawing/2014/main" id="{4CE5D83B-BA72-99C0-07E3-4BAE9CA473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130" y="449214"/>
            <a:ext cx="1048505" cy="697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581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L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/>
              <a:t>Add partner logo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4A09E1-068E-DE93-CF8A-C2DFE814A03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932DFFE-7593-B0FB-FADF-68F4AEE377C8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204AA30-BBAC-A800-406E-7EB477DF658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42677E-BD62-7B04-CD02-0DCBEA4F287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646F3-2D26-3B30-BCAA-71C1202F9AA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532810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812405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2" hasCustomPrompt="1"/>
          </p:nvPr>
        </p:nvSpPr>
        <p:spPr>
          <a:xfrm>
            <a:off x="3580406" y="0"/>
            <a:ext cx="8611595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0F8E4E-D694-14F4-D662-A3CEE636BD9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A459BAF-F074-B72F-39C7-22391520EF7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A0BB1EA-DE32-E0D6-73DC-C8F2F0F12391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D3B3307-0D3B-F821-C338-81BE68E53B4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E68AB0-5023-B1FC-D0B5-02511B3DD116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70627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580406" y="0"/>
            <a:ext cx="8611595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/>
              <a:t>Add date / location / additional info</a:t>
            </a:r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A53617B-6749-1C8D-E0E8-467FE749F91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1B0E2F-74FA-FA85-9D95-80902017BB27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6F0898-4B8C-0EA2-3865-98E30BCB53CE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B8C8A0-75AA-171C-B59E-D5E520278C7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9AB645-9FB8-872B-C968-90A825FE175D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09206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Add agenda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A16B0FF0-1119-288E-6DAC-F56B8388B3D6}"/>
              </a:ext>
            </a:extLst>
          </p:cNvPr>
          <p:cNvSpPr/>
          <p:nvPr userDrawn="1"/>
        </p:nvSpPr>
        <p:spPr>
          <a:xfrm flipV="1">
            <a:off x="6317866" y="0"/>
            <a:ext cx="2413384" cy="223996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Add section title</a:t>
            </a:r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9236FB8-F2C0-D22B-449A-5FFA1ACDA877}"/>
              </a:ext>
            </a:extLst>
          </p:cNvPr>
          <p:cNvSpPr/>
          <p:nvPr userDrawn="1"/>
        </p:nvSpPr>
        <p:spPr>
          <a:xfrm flipH="1">
            <a:off x="7125592" y="1777223"/>
            <a:ext cx="5066409" cy="5080777"/>
          </a:xfrm>
          <a:custGeom>
            <a:avLst/>
            <a:gdLst>
              <a:gd name="connsiteX0" fmla="*/ 2329340 w 5066409"/>
              <a:gd name="connsiteY0" fmla="*/ 0 h 5080777"/>
              <a:gd name="connsiteX1" fmla="*/ 0 w 5066409"/>
              <a:gd name="connsiteY1" fmla="*/ 4323916 h 5080777"/>
              <a:gd name="connsiteX2" fmla="*/ 0 w 5066409"/>
              <a:gd name="connsiteY2" fmla="*/ 5080777 h 5080777"/>
              <a:gd name="connsiteX3" fmla="*/ 5066409 w 5066409"/>
              <a:gd name="connsiteY3" fmla="*/ 5080777 h 508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6409" h="5080777">
                <a:moveTo>
                  <a:pt x="2329340" y="0"/>
                </a:moveTo>
                <a:lnTo>
                  <a:pt x="0" y="4323916"/>
                </a:lnTo>
                <a:lnTo>
                  <a:pt x="0" y="5080777"/>
                </a:lnTo>
                <a:lnTo>
                  <a:pt x="5066409" y="50807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44619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 Alt.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section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370516-DECD-E3AE-DF23-C70C9BB7E49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0F904D0-2876-1268-E4C8-7B029572940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8268415-C2F8-4E88-1D39-501CC7F283C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468449-38AF-50DF-9C6B-09E23D17494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E7D5C2C-84EC-C1DA-26D0-15ECB44E0F7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5282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C1412-EC72-DF32-D92B-5436D61BD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F4FD91-FBB8-9AD8-2B0D-974B79941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7B1C70-06BB-B83A-E0FF-50FA0D5FD2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F16C82-AD56-9D17-54FE-F4C10646D6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DB1F35-C6BE-502D-0E00-ECA371BD2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85C026-C395-27DC-D5CA-1E01B5C99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E7FABC-4286-4004-2B81-8D6628682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44BFD3-6E9D-73EC-E0DC-FB25AD26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402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Dark Alt.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section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/>
              <a:t>XX</a:t>
            </a:r>
            <a:endParaRPr lang="en-GB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E6EA0D0-E329-533A-9CC7-6473C8179638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63AC12C-C482-B4E3-4AB9-A263BB70B1E3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9D7E497-A4B4-C534-0937-931EB24AA5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763B2BC-5CB5-82B0-4900-4A07C299657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EAD4D31-594C-1AC1-1F0B-05021628A183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10014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/>
              <a:t>Add text to appear in two column layout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966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to appear in single column layout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120021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heading (two lines max)</a:t>
            </a:r>
            <a:endParaRPr lang="en-GB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Add text or click icon to insert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heading (two lines max)</a:t>
            </a:r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966212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4C3A84-EB67-A736-8072-3B34758CE87E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A446BB0-3755-969C-5186-E3CD51D8E23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ADF5835-49A9-0116-4738-44A2BE54C9A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EC14740-4994-A81E-4D36-9D1751707DC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DB2515-C0FD-33A3-35AA-AE6956E8B07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3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id="{28D1B562-231F-8E1B-E97D-144FACC662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366018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960DC8-4863-9D1C-BECD-41E29C2ED2E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1BD5A7D-1A60-0D66-A698-9D248A461D7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ACBC2B-AAC4-946A-3E2A-451CFA635EFA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76AE19-9999-38BE-0EB2-DAB0FCD6BE2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3D37629-A850-8FC5-4AEC-BF1165119C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3" name="Picture 12" descr="A black and purple triangle&#10;&#10;Description automatically generated">
            <a:extLst>
              <a:ext uri="{FF2B5EF4-FFF2-40B4-BE49-F238E27FC236}">
                <a16:creationId xmlns:a16="http://schemas.microsoft.com/office/drawing/2014/main" id="{B39FA255-5A2B-F82F-3477-2678A3A3FE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38788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44E88D3-563B-9268-8E3C-767300E25E0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B28EBBE-3B72-FA40-F91B-F66138FAD20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1A6C51-A63E-6DA5-AFAF-B5C2D81BA22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F71B279-439E-63A4-D0F8-D6AB95A3FA1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C2C5AD-B017-4A1D-3DD6-C5ED5BA76DD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5" name="Picture 14" descr="A black and purple triangle&#10;&#10;Description automatically generated">
            <a:extLst>
              <a:ext uri="{FF2B5EF4-FFF2-40B4-BE49-F238E27FC236}">
                <a16:creationId xmlns:a16="http://schemas.microsoft.com/office/drawing/2014/main" id="{B7F64047-20AA-0DB8-5530-C3D522F83E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013003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6294474" y="5350192"/>
            <a:ext cx="5897526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37105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</p:cNvCxnSpPr>
          <p:nvPr userDrawn="1"/>
        </p:nvCxnSpPr>
        <p:spPr>
          <a:xfrm>
            <a:off x="3954463" y="-19616"/>
            <a:ext cx="3119437" cy="5403024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838950" y="692151"/>
            <a:ext cx="3727450" cy="426085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989774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/>
              <a:t>Icon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14237F1-CF83-631D-BF7D-073EE5D7C18E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E92908-93CD-7B3D-E307-91816D7AFA9E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30746FD-29B1-2B88-D67C-9A5683D9DE8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554B28E-91FF-BEAC-D7A4-BEA657FF50E3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577E3EA-4CBD-60A6-F4B7-574C366F534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1248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quote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</a:t>
            </a:r>
            <a:endParaRPr lang="en-GB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Add source</a:t>
            </a:r>
            <a:endParaRPr lang="en-GB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A731CCBB-1902-34F3-8A2E-8BFE8D31D6E8}"/>
              </a:ext>
            </a:extLst>
          </p:cNvPr>
          <p:cNvSpPr/>
          <p:nvPr userDrawn="1"/>
        </p:nvSpPr>
        <p:spPr>
          <a:xfrm flipH="1">
            <a:off x="6051860" y="5067428"/>
            <a:ext cx="2076520" cy="179057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8E9F9DC-9101-4781-5C4C-C66BA19CE4D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B5F412F-1148-FC3D-2650-409280AF8797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3B2990F-0BD8-41F4-3CEE-FA1D58BC33E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0D80D0-C155-9CBA-4350-D80AAD66E38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2DD658-947A-54FF-2325-B7795F4FE78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10" name="Picture 9" descr="A black and purple triangle&#10;&#10;Description automatically generated">
            <a:extLst>
              <a:ext uri="{FF2B5EF4-FFF2-40B4-BE49-F238E27FC236}">
                <a16:creationId xmlns:a16="http://schemas.microsoft.com/office/drawing/2014/main" id="{4291839C-BB72-42BE-93B6-DEA3A1F09E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397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AA1DD-C1BF-8F80-8000-B93B9A707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B8A1C0-BEE2-8546-73CB-B57AD61B3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BB3160-0255-833C-5DB7-8B4EC6EBC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7B015-2CBB-9F15-3576-083B8814B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99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Add statement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07A9DC0-341C-EC5B-4A0F-BB22E847449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27000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73925FD9-E816-7AAA-4060-E88CE9F68D4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3">
              <a:lum bright="10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  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image &gt; Right Click &gt; Send to Back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0D7A2EE-C740-A4B9-520B-12059F29EF4E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7649CF9-BCCE-C640-8404-E0BA05FEFEF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6A18F9B-BECE-4987-0A50-1B44C5110A2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82DC443-7739-E346-7C81-CC2D7DBE72E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1B2826A-13BD-5D2D-971F-D4C4CBF2708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14815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674155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Add title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Add subheading</a:t>
            </a:r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706921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4A09E1-068E-DE93-CF8A-C2DFE814A03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932DFFE-7593-B0FB-FADF-68F4AEE377C8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204AA30-BBAC-A800-406E-7EB477DF658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42677E-BD62-7B04-CD02-0DCBEA4F287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646F3-2D26-3B30-BCAA-71C1202F9AA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707793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100"/>
            </a:lvl1pPr>
          </a:lstStyle>
          <a:p>
            <a:r>
              <a:rPr lang="en-GB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3633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4A09E1-068E-DE93-CF8A-C2DFE814A03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932DFFE-7593-B0FB-FADF-68F4AEE377C8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204AA30-BBAC-A800-406E-7EB477DF658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42677E-BD62-7B04-CD02-0DCBEA4F287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646F3-2D26-3B30-BCAA-71C1202F9AA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5932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Dark No Part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image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4A09E1-068E-DE93-CF8A-C2DFE814A03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932DFFE-7593-B0FB-FADF-68F4AEE377C8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204AA30-BBAC-A800-406E-7EB477DF658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42677E-BD62-7B04-CD02-0DCBEA4F287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646F3-2D26-3B30-BCAA-71C1202F9AA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7" name="Graphic 6">
            <a:extLst>
              <a:ext uri="{FF2B5EF4-FFF2-40B4-BE49-F238E27FC236}">
                <a16:creationId xmlns:a16="http://schemas.microsoft.com/office/drawing/2014/main" id="{4CE5D83B-BA72-99C0-07E3-4BAE9CA473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4130" y="449214"/>
            <a:ext cx="1048505" cy="6976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4532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Light"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/>
              <a:t>Add partner logo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4A09E1-068E-DE93-CF8A-C2DFE814A03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932DFFE-7593-B0FB-FADF-68F4AEE377C8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204AA30-BBAC-A800-406E-7EB477DF658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42677E-BD62-7B04-CD02-0DCBEA4F2871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646F3-2D26-3B30-BCAA-71C1202F9AA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tx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8073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Da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/>
              <a:t>Click icon to insert image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thank you</a:t>
            </a:r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2504953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528BD3-4CF6-AC3B-CF6A-4414EC35BF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D070CA6F-4365-5A46-5DA4-21DAA3EA0F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EEFC06-A3AB-0A9A-BA8D-148DA6885F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DE3EBC-A041-8237-4EAB-FA338ABFC50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469F97-E274-48C6-4E3C-9782DBE2DBA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35897-9D8E-2CCF-20C0-79C0D40E55D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F4F2674-C6AF-06F1-8294-68E774832E61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49471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8F87A-17CD-296B-A793-2CD3ED077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E24C70-F5BF-7B67-36B2-10523F894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657ED-A1A5-A441-6F80-20F707B68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047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595" y="682624"/>
            <a:ext cx="1577143" cy="104938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1E8856A-B61A-7ABA-1863-4D6C7BDCE0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3" y="4222115"/>
            <a:ext cx="4366697" cy="990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Add subheading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7C86CB-6691-7199-BEF8-587CB4338C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266" y="5842635"/>
            <a:ext cx="4366697" cy="3651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dirty="0"/>
              <a:t>Add date / location / additional info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600A33-66C9-0523-4624-FBF39B070B2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79DDCA-3B6B-D327-76E9-24D39D92D779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21FE20-2F4D-2161-DD09-F713874550B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DB56AB7-EFD6-1D7B-3986-60CFF0E7ADB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93F7CC-66A2-0901-1016-8EE174FF37A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66194745-32A6-0FAE-1D3F-AAE591D19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14845" y="0"/>
            <a:ext cx="8177156" cy="6858000"/>
          </a:xfrm>
          <a:custGeom>
            <a:avLst/>
            <a:gdLst>
              <a:gd name="connsiteX0" fmla="*/ 0 w 8611595"/>
              <a:gd name="connsiteY0" fmla="*/ 0 h 6858000"/>
              <a:gd name="connsiteX1" fmla="*/ 8611595 w 8611595"/>
              <a:gd name="connsiteY1" fmla="*/ 0 h 6858000"/>
              <a:gd name="connsiteX2" fmla="*/ 8611595 w 8611595"/>
              <a:gd name="connsiteY2" fmla="*/ 6858000 h 6858000"/>
              <a:gd name="connsiteX3" fmla="*/ 3964992 w 861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11595" h="6858000">
                <a:moveTo>
                  <a:pt x="0" y="0"/>
                </a:moveTo>
                <a:lnTo>
                  <a:pt x="8611595" y="0"/>
                </a:lnTo>
                <a:lnTo>
                  <a:pt x="8611595" y="6858000"/>
                </a:lnTo>
                <a:lnTo>
                  <a:pt x="3964992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33759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F350-6337-6A13-DF05-B03234292D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502117"/>
            <a:ext cx="4505549" cy="512927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Add agenda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D6BE90-18AE-8AA3-4690-5549FE4C4D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 descr="A black and purple triangle&#10;&#10;Description automatically generated">
            <a:extLst>
              <a:ext uri="{FF2B5EF4-FFF2-40B4-BE49-F238E27FC236}">
                <a16:creationId xmlns:a16="http://schemas.microsoft.com/office/drawing/2014/main" id="{72A1CB10-FA18-F746-5E59-0581CECE65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986167-9126-301D-3AA1-CA57CB56B5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584" y="1797047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BC575C8-BECD-D8FD-87D9-B70540701C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25511" y="1797047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32A88F-F1DE-8B48-F046-1CF70409E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4" y="2420816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DF51CEA-E8A2-F84B-9491-651456B645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25511" y="2420816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30E17D-5F20-ECF7-771F-1352B7EC52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3584" y="3044585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9AC7C30-99E6-01E9-0FF7-612D3C000B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5511" y="3044585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18D8EFE-7E86-775F-87C6-51F1E137EB8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3584" y="3668354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F6CB7180-7459-3317-7EC0-A132549CD9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25511" y="3668354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4E4E6A-3E33-88C5-53A6-1DF90D2F943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3584" y="429212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345DABA-B890-24FF-3204-FFC66880A4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25511" y="429212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90748E6-BD50-7F62-3FB0-59D8D26286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3584" y="4915893"/>
            <a:ext cx="512762" cy="512763"/>
          </a:xfrm>
        </p:spPr>
        <p:txBody>
          <a:bodyPr/>
          <a:lstStyle>
            <a:lvl1pPr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EBF624F-E2DA-9BF4-CE5C-33A85FD51D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25511" y="4915893"/>
            <a:ext cx="3919590" cy="512763"/>
          </a:xfrm>
        </p:spPr>
        <p:txBody>
          <a:bodyPr/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Add section title</a:t>
            </a:r>
            <a:endParaRPr lang="en-GB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FC753A-01D3-3698-A03E-2FC9D9E6BABC}"/>
              </a:ext>
            </a:extLst>
          </p:cNvPr>
          <p:cNvCxnSpPr>
            <a:cxnSpLocks/>
          </p:cNvCxnSpPr>
          <p:nvPr userDrawn="1"/>
        </p:nvCxnSpPr>
        <p:spPr>
          <a:xfrm>
            <a:off x="969427" y="1896531"/>
            <a:ext cx="0" cy="32808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1E6F19-D458-3891-4D4D-D8EBF62EA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CBC6BD3-A97E-6424-EBD7-5FB15FCE7033}"/>
              </a:ext>
            </a:extLst>
          </p:cNvPr>
          <p:cNvSpPr/>
          <p:nvPr userDrawn="1"/>
        </p:nvSpPr>
        <p:spPr>
          <a:xfrm rot="10800000">
            <a:off x="6430875" y="1798442"/>
            <a:ext cx="5761124" cy="4897631"/>
          </a:xfrm>
          <a:custGeom>
            <a:avLst/>
            <a:gdLst>
              <a:gd name="connsiteX0" fmla="*/ 5761124 w 5761124"/>
              <a:gd name="connsiteY0" fmla="*/ 4897631 h 4897631"/>
              <a:gd name="connsiteX1" fmla="*/ 1526308 w 5761124"/>
              <a:gd name="connsiteY1" fmla="*/ 4897631 h 4897631"/>
              <a:gd name="connsiteX2" fmla="*/ 322514 w 5761124"/>
              <a:gd name="connsiteY2" fmla="*/ 4897631 h 4897631"/>
              <a:gd name="connsiteX3" fmla="*/ 0 w 5761124"/>
              <a:gd name="connsiteY3" fmla="*/ 4897631 h 4897631"/>
              <a:gd name="connsiteX4" fmla="*/ 0 w 5761124"/>
              <a:gd name="connsiteY4" fmla="*/ 2148660 h 4897631"/>
              <a:gd name="connsiteX5" fmla="*/ 924410 w 5761124"/>
              <a:gd name="connsiteY5" fmla="*/ 3813578 h 4897631"/>
              <a:gd name="connsiteX6" fmla="*/ 3041819 w 5761124"/>
              <a:gd name="connsiteY6" fmla="*/ 0 h 48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1124" h="4897631">
                <a:moveTo>
                  <a:pt x="5761124" y="4897631"/>
                </a:moveTo>
                <a:lnTo>
                  <a:pt x="1526308" y="4897631"/>
                </a:lnTo>
                <a:lnTo>
                  <a:pt x="322514" y="4897631"/>
                </a:lnTo>
                <a:lnTo>
                  <a:pt x="0" y="4897631"/>
                </a:lnTo>
                <a:lnTo>
                  <a:pt x="0" y="2148660"/>
                </a:lnTo>
                <a:lnTo>
                  <a:pt x="924410" y="3813578"/>
                </a:lnTo>
                <a:lnTo>
                  <a:pt x="30418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4273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4" name="Picture 3" descr="A black and purple triangle&#10;&#10;Description automatically generated">
            <a:extLst>
              <a:ext uri="{FF2B5EF4-FFF2-40B4-BE49-F238E27FC236}">
                <a16:creationId xmlns:a16="http://schemas.microsoft.com/office/drawing/2014/main" id="{F09090A3-C8CB-492F-3E90-2B30223A51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FACF13-EFF0-A2E8-47BA-79F08E81FF8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9BD9362-CE50-C349-3940-31787ADA9A82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59E734-4787-5A45-2225-4D4508750F5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60C9CB-0DF7-9D67-65C4-3BF9F2376002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B3D745-C455-1AA2-D1C4-E55A923D6DE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860680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66FE13F-E318-B323-121E-0093806FB8E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8463184" cy="6858000"/>
          </a:xfrm>
          <a:custGeom>
            <a:avLst/>
            <a:gdLst>
              <a:gd name="connsiteX0" fmla="*/ 0 w 8463184"/>
              <a:gd name="connsiteY0" fmla="*/ 0 h 6858000"/>
              <a:gd name="connsiteX1" fmla="*/ 8463184 w 8463184"/>
              <a:gd name="connsiteY1" fmla="*/ 0 h 6858000"/>
              <a:gd name="connsiteX2" fmla="*/ 4498192 w 8463184"/>
              <a:gd name="connsiteY2" fmla="*/ 6858000 h 6858000"/>
              <a:gd name="connsiteX3" fmla="*/ 0 w 846318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3184" h="6858000">
                <a:moveTo>
                  <a:pt x="0" y="0"/>
                </a:moveTo>
                <a:lnTo>
                  <a:pt x="8463184" y="0"/>
                </a:lnTo>
                <a:lnTo>
                  <a:pt x="449819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5" name="Content Placeholder 4" descr="A person with purple head wrap&#10;&#10;Description automatically generated" hidden="1">
            <a:extLst>
              <a:ext uri="{FF2B5EF4-FFF2-40B4-BE49-F238E27FC236}">
                <a16:creationId xmlns:a16="http://schemas.microsoft.com/office/drawing/2014/main" id="{0DCC5397-4FE3-DCA6-F0A6-FD1CC25509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220284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D28CE-22AC-6B94-6EF4-745475FCDD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52641" y="3464560"/>
            <a:ext cx="4625777" cy="1381760"/>
          </a:xfrm>
        </p:spPr>
        <p:txBody>
          <a:bodyPr anchor="t"/>
          <a:lstStyle>
            <a:lvl1pPr algn="r"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section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36773-F154-9E31-2695-ABA42ED874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93808" y="6330949"/>
            <a:ext cx="4084610" cy="365125"/>
          </a:xfrm>
        </p:spPr>
        <p:txBody>
          <a:bodyPr/>
          <a:lstStyle>
            <a:lvl1pPr algn="r">
              <a:defRPr/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3D1D70-1096-1E03-D135-EE98CCD5F7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22680" y="1956118"/>
            <a:ext cx="1455737" cy="1011237"/>
          </a:xfrm>
        </p:spPr>
        <p:txBody>
          <a:bodyPr/>
          <a:lstStyle>
            <a:lvl1pPr algn="r">
              <a:defRPr sz="6750"/>
            </a:lvl1pPr>
          </a:lstStyle>
          <a:p>
            <a:pPr lvl="0"/>
            <a:r>
              <a:rPr lang="en-US" dirty="0"/>
              <a:t>XX</a:t>
            </a:r>
            <a:endParaRPr lang="en-GB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83E624FA-ADDA-3111-5843-8DB4151A82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 bright="10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F017DC4-71D6-284B-C9A4-3ED060893E8C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D9013-E5AC-FBD3-1656-59F18C5701B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0D48A63-E7D3-2440-30F7-80BA7E335B5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9B9DDB-BF0B-1316-5412-FCF5671AF5A0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2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8BABBC-EF32-8FF6-D9CD-9FAA2A70446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05767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2" y="1641565"/>
            <a:ext cx="9030456" cy="4527459"/>
          </a:xfrm>
        </p:spPr>
        <p:txBody>
          <a:bodyPr numCol="2" spcCol="540000"/>
          <a:lstStyle>
            <a:lvl1pPr>
              <a:defRPr/>
            </a:lvl1pPr>
          </a:lstStyle>
          <a:p>
            <a:pPr lvl="0"/>
            <a:r>
              <a:rPr lang="en-US" dirty="0"/>
              <a:t>Add text to appear in two column layout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8541974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9D4F0DBA-7193-79F1-9CED-9BF29EFD98A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1641566"/>
            <a:ext cx="9030456" cy="45274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to appear in single column layout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37F9B-189A-EEF0-82B5-C8E3F921FD7D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DBEDA01-A9F0-6298-AB90-F00B31BE5FDA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F89516E-98D5-7607-2085-7FF801BF7372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E227B3A-E23C-DAB3-31A8-041BC3FF486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102D99-B2D2-3578-1E37-5BA070ECF7D3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749876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DBC61A05-8253-C869-9809-8E3097CCEA3D}"/>
              </a:ext>
            </a:extLst>
          </p:cNvPr>
          <p:cNvSpPr/>
          <p:nvPr userDrawn="1"/>
        </p:nvSpPr>
        <p:spPr>
          <a:xfrm rot="10800000">
            <a:off x="8966200" y="0"/>
            <a:ext cx="3225800" cy="558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CE84618-6178-61CF-AE53-D0A07CF23E0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1358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EAF9089-5394-8B5C-06D5-A0E311DC5BE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7071F504-9E35-F89F-D3A9-72668739AD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358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A357CB5-059F-A73C-2716-2186BE18F92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33462" y="2338566"/>
            <a:ext cx="3721538" cy="383045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Add text or click icon to insert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2B0E8B1-83D4-CC60-882C-8AADC5DA97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33462" y="1641565"/>
            <a:ext cx="3721538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heading (two lines max)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7595AB-3E7F-500E-5874-B5ECB73A19A1}"/>
              </a:ext>
            </a:extLst>
          </p:cNvPr>
          <p:cNvCxnSpPr/>
          <p:nvPr userDrawn="1"/>
        </p:nvCxnSpPr>
        <p:spPr>
          <a:xfrm>
            <a:off x="4334291" y="1752600"/>
            <a:ext cx="0" cy="4191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642F7F20-0914-55A5-D38B-A62BCAC240C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3F19AD-12D6-D2A3-00D7-079E3686E450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297A6B-E741-56EC-DC10-0239315573A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66AA31-66CE-6175-C626-E6AD49A3AD89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079672-8B2C-BA26-E86A-AF4A723A33C8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0653994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82821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49"/>
            <a:ext cx="4434865" cy="367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827847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9D1A5BE-C335-973A-A239-290D818BA7BD}"/>
              </a:ext>
            </a:extLst>
          </p:cNvPr>
          <p:cNvSpPr/>
          <p:nvPr userDrawn="1"/>
        </p:nvSpPr>
        <p:spPr>
          <a:xfrm>
            <a:off x="5087908" y="4972051"/>
            <a:ext cx="7104092" cy="1885950"/>
          </a:xfrm>
          <a:custGeom>
            <a:avLst/>
            <a:gdLst>
              <a:gd name="connsiteX0" fmla="*/ 1090373 w 7104092"/>
              <a:gd name="connsiteY0" fmla="*/ 0 h 1885950"/>
              <a:gd name="connsiteX1" fmla="*/ 7104092 w 7104092"/>
              <a:gd name="connsiteY1" fmla="*/ 0 h 1885950"/>
              <a:gd name="connsiteX2" fmla="*/ 7104092 w 7104092"/>
              <a:gd name="connsiteY2" fmla="*/ 1885950 h 1885950"/>
              <a:gd name="connsiteX3" fmla="*/ 0 w 7104092"/>
              <a:gd name="connsiteY3" fmla="*/ 1885950 h 18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4092" h="1885950">
                <a:moveTo>
                  <a:pt x="1090373" y="0"/>
                </a:moveTo>
                <a:lnTo>
                  <a:pt x="7104092" y="0"/>
                </a:lnTo>
                <a:lnTo>
                  <a:pt x="7104092" y="1885950"/>
                </a:lnTo>
                <a:lnTo>
                  <a:pt x="0" y="1885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D2F811C-30CC-0227-9ED1-DF33736E8B8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4605" y="0"/>
            <a:ext cx="8027395" cy="4972050"/>
          </a:xfrm>
          <a:custGeom>
            <a:avLst/>
            <a:gdLst>
              <a:gd name="connsiteX0" fmla="*/ 0 w 8027395"/>
              <a:gd name="connsiteY0" fmla="*/ 0 h 4972050"/>
              <a:gd name="connsiteX1" fmla="*/ 8027395 w 8027395"/>
              <a:gd name="connsiteY1" fmla="*/ 0 h 4972050"/>
              <a:gd name="connsiteX2" fmla="*/ 8027395 w 8027395"/>
              <a:gd name="connsiteY2" fmla="*/ 4972050 h 4972050"/>
              <a:gd name="connsiteX3" fmla="*/ 2874619 w 8027395"/>
              <a:gd name="connsiteY3" fmla="*/ 4972050 h 497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7395" h="4972050">
                <a:moveTo>
                  <a:pt x="0" y="0"/>
                </a:moveTo>
                <a:lnTo>
                  <a:pt x="8027395" y="0"/>
                </a:lnTo>
                <a:lnTo>
                  <a:pt x="8027395" y="4972050"/>
                </a:lnTo>
                <a:lnTo>
                  <a:pt x="2874619" y="49720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50545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87CDB8-F09E-F5C8-C636-A1A05BEAA9C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716D0F-5595-51DB-0864-27F7430F7E3C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077BCC-49FC-D1FE-F600-E0F018E8D19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F06D4-9729-8897-4E0B-F422C5A6AF6D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D9BA3EC-6124-0E22-56F3-FE0619DE5DB9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587551D-2C39-3C55-B642-0B2C14D0BF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32095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D8A86BA-4695-B8B6-2073-C91C320FD68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6102074" cy="3905250"/>
          </a:xfrm>
          <a:custGeom>
            <a:avLst/>
            <a:gdLst>
              <a:gd name="connsiteX0" fmla="*/ 0 w 6102074"/>
              <a:gd name="connsiteY0" fmla="*/ 0 h 3905250"/>
              <a:gd name="connsiteX1" fmla="*/ 6102074 w 6102074"/>
              <a:gd name="connsiteY1" fmla="*/ 0 h 3905250"/>
              <a:gd name="connsiteX2" fmla="*/ 6102074 w 6102074"/>
              <a:gd name="connsiteY2" fmla="*/ 3905250 h 3905250"/>
              <a:gd name="connsiteX3" fmla="*/ 2257843 w 6102074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2074" h="3905250">
                <a:moveTo>
                  <a:pt x="0" y="0"/>
                </a:moveTo>
                <a:lnTo>
                  <a:pt x="6102074" y="0"/>
                </a:lnTo>
                <a:lnTo>
                  <a:pt x="6102074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E28153-5FEF-38AF-79AC-C8ABA8FC26E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9E6154D-518C-B579-93E5-1E6E8273FC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2035A8-ACB5-0C6D-1575-13290F69310D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6D428E-A6C5-BB75-662D-7B42D104BC0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7BA33E-9CED-FBCC-7588-F68896FD81F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7142F01-A14D-1FED-E8D7-3CD754034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90005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5474136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5473609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547360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3D4653-FBFF-CA9E-AC27-05F365FD9B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89926" y="0"/>
            <a:ext cx="3735566" cy="3905250"/>
          </a:xfrm>
          <a:custGeom>
            <a:avLst/>
            <a:gdLst>
              <a:gd name="connsiteX0" fmla="*/ 0 w 3735566"/>
              <a:gd name="connsiteY0" fmla="*/ 0 h 3905250"/>
              <a:gd name="connsiteX1" fmla="*/ 3735566 w 3735566"/>
              <a:gd name="connsiteY1" fmla="*/ 0 h 3905250"/>
              <a:gd name="connsiteX2" fmla="*/ 3735566 w 3735566"/>
              <a:gd name="connsiteY2" fmla="*/ 3905250 h 3905250"/>
              <a:gd name="connsiteX3" fmla="*/ 2257843 w 373556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566" h="3905250">
                <a:moveTo>
                  <a:pt x="0" y="0"/>
                </a:moveTo>
                <a:lnTo>
                  <a:pt x="3735566" y="0"/>
                </a:lnTo>
                <a:lnTo>
                  <a:pt x="3735566" y="3905250"/>
                </a:lnTo>
                <a:lnTo>
                  <a:pt x="2257843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EA13534-6BF9-6C2D-1502-6B101138C7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384482" y="3968750"/>
            <a:ext cx="3807519" cy="2889250"/>
          </a:xfrm>
          <a:custGeom>
            <a:avLst/>
            <a:gdLst>
              <a:gd name="connsiteX0" fmla="*/ 0 w 3807519"/>
              <a:gd name="connsiteY0" fmla="*/ 0 h 2889250"/>
              <a:gd name="connsiteX1" fmla="*/ 3807519 w 3807519"/>
              <a:gd name="connsiteY1" fmla="*/ 0 h 2889250"/>
              <a:gd name="connsiteX2" fmla="*/ 3807519 w 3807519"/>
              <a:gd name="connsiteY2" fmla="*/ 2889250 h 2889250"/>
              <a:gd name="connsiteX3" fmla="*/ 1670436 w 3807519"/>
              <a:gd name="connsiteY3" fmla="*/ 2889250 h 288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7519" h="2889250">
                <a:moveTo>
                  <a:pt x="0" y="0"/>
                </a:moveTo>
                <a:lnTo>
                  <a:pt x="3807519" y="0"/>
                </a:lnTo>
                <a:lnTo>
                  <a:pt x="3807519" y="2889250"/>
                </a:lnTo>
                <a:lnTo>
                  <a:pt x="1670436" y="2889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26A9E3-2CE7-17EA-94BA-AF62FCACA4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888994" y="0"/>
            <a:ext cx="2303006" cy="3905250"/>
          </a:xfrm>
          <a:custGeom>
            <a:avLst/>
            <a:gdLst>
              <a:gd name="connsiteX0" fmla="*/ 0 w 2303006"/>
              <a:gd name="connsiteY0" fmla="*/ 0 h 3905250"/>
              <a:gd name="connsiteX1" fmla="*/ 2303006 w 2303006"/>
              <a:gd name="connsiteY1" fmla="*/ 0 h 3905250"/>
              <a:gd name="connsiteX2" fmla="*/ 2303006 w 2303006"/>
              <a:gd name="connsiteY2" fmla="*/ 3905250 h 3905250"/>
              <a:gd name="connsiteX3" fmla="*/ 0 w 2303006"/>
              <a:gd name="connsiteY3" fmla="*/ 3905250 h 390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06" h="3905250">
                <a:moveTo>
                  <a:pt x="0" y="0"/>
                </a:moveTo>
                <a:lnTo>
                  <a:pt x="2303006" y="0"/>
                </a:lnTo>
                <a:lnTo>
                  <a:pt x="2303006" y="3905250"/>
                </a:lnTo>
                <a:lnTo>
                  <a:pt x="0" y="3905250"/>
                </a:lnTo>
                <a:close/>
              </a:path>
            </a:pathLst>
          </a:cu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83C520-C41B-AE29-D3EF-C2A6F12CAFDB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8516C7-BAFF-A425-0C1E-88C701547A65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A980AAF-CD63-3FBC-83D4-3397464F1C05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A96D33-FB5F-235D-B0FE-3C748665E948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D9733EA-F4B3-A15F-C978-B266EEABE48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0658EE0F-E821-7465-F130-72AB25DC1B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3931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47813-E8FC-B401-50BE-5FE77F95F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666BE-3981-A30E-E665-A3D90F038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F93BAE-D958-CEE0-E1D6-0CAAE2064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E5391A-2DA6-2CE3-C4C3-7D0B72FD5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DBBF18-F822-E633-F96B-C9F03DB2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EEA8F0-9A78-D0BD-5BCB-EEDB78AAE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06362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4" y="472593"/>
            <a:ext cx="3727810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3582" y="6330950"/>
            <a:ext cx="4434865" cy="35693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3727451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1C46A3-88D5-4217-97B8-DFAB1BDB70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581" y="1641565"/>
            <a:ext cx="4406069" cy="4527459"/>
          </a:xfrm>
        </p:spPr>
        <p:txBody>
          <a:bodyPr numCol="1" spcCol="360000"/>
          <a:lstStyle>
            <a:lvl1pPr>
              <a:defRPr/>
            </a:lvl1pPr>
          </a:lstStyle>
          <a:p>
            <a:pPr lvl="0"/>
            <a:r>
              <a:rPr lang="en-US" dirty="0"/>
              <a:t>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E773EE0-56FD-857D-BE01-E630F22C77E7}"/>
              </a:ext>
            </a:extLst>
          </p:cNvPr>
          <p:cNvSpPr/>
          <p:nvPr userDrawn="1"/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1748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1748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0DB124B-A0F9-82FE-23CC-8CDEA66264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43700" y="5694521"/>
            <a:ext cx="4438650" cy="819150"/>
          </a:xfrm>
        </p:spPr>
        <p:txBody>
          <a:bodyPr anchor="ctr"/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highlight text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2467A3-4D51-98A6-BF0D-DE7289A5EB74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>
            <a:off x="3954463" y="-19616"/>
            <a:ext cx="2518145" cy="536980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hart Placeholder 20">
            <a:extLst>
              <a:ext uri="{FF2B5EF4-FFF2-40B4-BE49-F238E27FC236}">
                <a16:creationId xmlns:a16="http://schemas.microsoft.com/office/drawing/2014/main" id="{75CFD3FE-DBC4-0EAA-E8E2-227FE5A580FF}"/>
              </a:ext>
            </a:extLst>
          </p:cNvPr>
          <p:cNvSpPr>
            <a:spLocks noGrp="1"/>
          </p:cNvSpPr>
          <p:nvPr>
            <p:ph type="chart" sz="quarter" idx="19" hasCustomPrompt="1"/>
          </p:nvPr>
        </p:nvSpPr>
        <p:spPr>
          <a:xfrm>
            <a:off x="6439879" y="812115"/>
            <a:ext cx="3839792" cy="4020922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chart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7E360A4-A3BE-6FEF-4947-AFB9A7FBD6D6}"/>
              </a:ext>
            </a:extLst>
          </p:cNvPr>
          <p:cNvGrpSpPr/>
          <p:nvPr userDrawn="1"/>
        </p:nvGrpSpPr>
        <p:grpSpPr>
          <a:xfrm>
            <a:off x="-3626001" y="0"/>
            <a:ext cx="3513653" cy="2943225"/>
            <a:chOff x="-3626001" y="0"/>
            <a:chExt cx="3513653" cy="294322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A7C7C9-1964-A295-F401-29ACFC3A53BB}"/>
                </a:ext>
              </a:extLst>
            </p:cNvPr>
            <p:cNvSpPr/>
            <p:nvPr/>
          </p:nvSpPr>
          <p:spPr>
            <a:xfrm>
              <a:off x="-3626001" y="0"/>
              <a:ext cx="3507557" cy="2943225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6210DD-05E8-9A8A-94CB-CD3A67BE10B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6CC476E-B103-8E83-A714-6CE3529171F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CHART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294A69-C5C1-DA94-B8FB-BB8D1A92E50D}"/>
                </a:ext>
              </a:extLst>
            </p:cNvPr>
            <p:cNvSpPr txBox="1"/>
            <p:nvPr userDrawn="1"/>
          </p:nvSpPr>
          <p:spPr>
            <a:xfrm>
              <a:off x="-3560063" y="1006196"/>
              <a:ext cx="3140964" cy="17846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icon in the middle of the placeholder.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chart type you wish to use.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Edit your data under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Design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 err="1">
                  <a:solidFill>
                    <a:schemeClr val="tx1"/>
                  </a:solidFill>
                  <a:latin typeface="+mn-lt"/>
                </a:rPr>
                <a:t>Stylise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your chart under Format in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Chart Tools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ribbons.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1989A41-8997-463C-8C86-AB42F19E1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032722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Pan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1000538-60E4-C8AB-E925-C494E845539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610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EDFF97C-A0D0-5AAF-2029-3EB30D20EA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5883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D9EBAE3-C54E-9388-CB54-08278F15C55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5248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45383CF5-75AA-1EF5-69C0-D82F717FBC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41825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301E9B1F-E264-4331-7A15-B4369072C1D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54557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67D8D77D-EFB1-6AF2-9663-A1E99AAAE0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48212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2DDD5F56-676F-99A0-7C98-840D299005F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37550" y="2184400"/>
            <a:ext cx="3308350" cy="3289300"/>
          </a:xfrm>
          <a:solidFill>
            <a:schemeClr val="accent1"/>
          </a:solidFill>
        </p:spPr>
        <p:txBody>
          <a:bodyPr vert="horz" wrap="square" lIns="288000" tIns="504000" rIns="216000" bIns="45720" rtlCol="0">
            <a:noAutofit/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bg1"/>
                </a:solidFill>
              </a:defRPr>
            </a:lvl2pPr>
            <a:lvl3pPr>
              <a:defRPr lang="en-US" smtClean="0">
                <a:solidFill>
                  <a:schemeClr val="bg1"/>
                </a:solidFill>
              </a:defRPr>
            </a:lvl3pPr>
            <a:lvl4pPr>
              <a:defRPr lang="en-US" smtClean="0">
                <a:solidFill>
                  <a:schemeClr val="bg1"/>
                </a:solidFill>
              </a:defRPr>
            </a:lvl4pPr>
            <a:lvl5pPr>
              <a:defRPr lang="en-GB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</a:p>
          <a:p>
            <a:pPr lvl="1">
              <a:buClr>
                <a:schemeClr val="bg1"/>
              </a:buClr>
            </a:pPr>
            <a:r>
              <a:rPr lang="en-US" dirty="0"/>
              <a:t>Second level</a:t>
            </a:r>
          </a:p>
          <a:p>
            <a:pPr lvl="2">
              <a:buClr>
                <a:schemeClr val="bg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bg1"/>
              </a:buClr>
            </a:pPr>
            <a:r>
              <a:rPr lang="en-US" dirty="0"/>
              <a:t>Fourth level</a:t>
            </a:r>
          </a:p>
          <a:p>
            <a:pPr lvl="4">
              <a:buClr>
                <a:schemeClr val="bg1"/>
              </a:buClr>
            </a:pPr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5089AE3D-0216-7372-42C5-554A58E4A0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50282" y="1801813"/>
            <a:ext cx="773112" cy="77311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/>
          <a:lstStyle>
            <a:lvl1pPr>
              <a:defRPr>
                <a:ln>
                  <a:solidFill>
                    <a:schemeClr val="accent1"/>
                  </a:solidFill>
                </a:ln>
              </a:defRPr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5EE02A8C-E7D1-C518-CBC2-2F17DA7AC17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43937" y="1896305"/>
            <a:ext cx="585802" cy="584128"/>
          </a:xfrm>
          <a:prstGeom prst="ellipse">
            <a:avLst/>
          </a:prstGeom>
        </p:spPr>
        <p:txBody>
          <a:bodyPr lIns="0" rIns="0" bIns="576000"/>
          <a:lstStyle>
            <a:lvl1pPr algn="ctr">
              <a:defRPr sz="1200"/>
            </a:lvl1pPr>
          </a:lstStyle>
          <a:p>
            <a:r>
              <a:rPr lang="en-GB" dirty="0"/>
              <a:t>Icon</a:t>
            </a:r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989F9DBC-EDD4-97CC-638B-D4B3F786BD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2CCE1-FFBF-26E0-1D03-CDAABD92F81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FA02C8-562C-86B6-29DF-9A4D2A6A04B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C6396F2-A3EB-833C-9C74-606B06E0DF4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0BC600-DA5F-5070-790A-797725BC66C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85EA4D-CD0C-C636-D9B0-E5772986DC0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381193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2396084"/>
            <a:ext cx="4315897" cy="183047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quote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5E2EB1A3-7036-4947-4249-9A6C4291D1C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53040" y="0"/>
            <a:ext cx="8038960" cy="6858000"/>
          </a:xfrm>
          <a:custGeom>
            <a:avLst/>
            <a:gdLst>
              <a:gd name="connsiteX0" fmla="*/ 0 w 8038960"/>
              <a:gd name="connsiteY0" fmla="*/ 0 h 6858000"/>
              <a:gd name="connsiteX1" fmla="*/ 8038960 w 8038960"/>
              <a:gd name="connsiteY1" fmla="*/ 0 h 6858000"/>
              <a:gd name="connsiteX2" fmla="*/ 8038960 w 8038960"/>
              <a:gd name="connsiteY2" fmla="*/ 6858000 h 6858000"/>
              <a:gd name="connsiteX3" fmla="*/ 3964992 w 803896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8960" h="6858000">
                <a:moveTo>
                  <a:pt x="0" y="0"/>
                </a:moveTo>
                <a:lnTo>
                  <a:pt x="8038960" y="0"/>
                </a:lnTo>
                <a:lnTo>
                  <a:pt x="8038960" y="6858000"/>
                </a:lnTo>
                <a:lnTo>
                  <a:pt x="3964992" y="6858000"/>
                </a:lnTo>
                <a:close/>
              </a:path>
            </a:pathLst>
          </a:custGeom>
          <a:noFill/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4CC794-E93A-86EB-9716-B1AE51482A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7155" y="1686560"/>
            <a:ext cx="716909" cy="458392"/>
          </a:xfrm>
          <a:custGeom>
            <a:avLst/>
            <a:gdLst/>
            <a:ahLst/>
            <a:cxnLst/>
            <a:rect l="l" t="t" r="r" b="b"/>
            <a:pathLst>
              <a:path w="1069795" h="684028">
                <a:moveTo>
                  <a:pt x="751814" y="0"/>
                </a:moveTo>
                <a:lnTo>
                  <a:pt x="1069795" y="0"/>
                </a:lnTo>
                <a:lnTo>
                  <a:pt x="891085" y="684028"/>
                </a:lnTo>
                <a:lnTo>
                  <a:pt x="527502" y="684028"/>
                </a:lnTo>
                <a:close/>
                <a:moveTo>
                  <a:pt x="229241" y="0"/>
                </a:moveTo>
                <a:lnTo>
                  <a:pt x="547222" y="0"/>
                </a:lnTo>
                <a:lnTo>
                  <a:pt x="361117" y="684028"/>
                </a:lnTo>
                <a:lnTo>
                  <a:pt x="0" y="68402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56EA86E-26B7-D57F-56C1-784C8AE4725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4338" y="4363403"/>
            <a:ext cx="4315142" cy="508000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Add source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8C2D7A-3ECB-FA64-1DFF-D4E592BF097D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3C8B57-A0A7-0C2B-B362-1818AB93625D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F963A3C-816C-D1FF-C6E9-4DDB10D1B9CF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E45D50-5C4B-B85F-0E6B-9174452C14AC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ABDF14-75C2-7C06-DD3D-EFE5AD0CCBE8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5B8DBDC2-E576-B391-677D-BBAC5AB1C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16457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95FD0-EA6F-2F78-3CA8-E761768C1C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97201" y="2076450"/>
            <a:ext cx="6197598" cy="2705100"/>
          </a:xfrm>
          <a:solidFill>
            <a:schemeClr val="tx1"/>
          </a:solidFill>
        </p:spPr>
        <p:txBody>
          <a:bodyPr anchor="ctr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statement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D5A43392-B67A-2D5D-F46C-8E26CB2187F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92000" cy="6858000"/>
          </a:xfrm>
        </p:spPr>
        <p:txBody>
          <a:bodyPr bIns="792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insert image &gt; Right Click &gt; Send to Back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1A7A36-7636-04C1-003C-CAC969C9C1F1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B9268-99D8-8D68-9368-A069A625EF8A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83391B7-080B-7418-2B91-FCFD284C5E17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D65270-4D44-634E-09BE-45F67322792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4271B73-870E-30AF-0010-BB6A935E3425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ED790E-FEC8-12FA-FE70-3982C6DCCC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531432" y="6330949"/>
            <a:ext cx="5474137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ADA5-FE49-3FD5-F354-D7118B18B0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1C2A0759-78D7-A029-8245-6E1C819CFF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99563FA-14B9-4919-E106-8B0B596846D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flipH="1" flipV="1">
            <a:off x="8966200" y="0"/>
            <a:ext cx="3225800" cy="5588000"/>
          </a:xfrm>
          <a:custGeom>
            <a:avLst/>
            <a:gdLst>
              <a:gd name="connsiteX0" fmla="*/ 0 w 3225800"/>
              <a:gd name="connsiteY0" fmla="*/ 0 h 5588000"/>
              <a:gd name="connsiteX1" fmla="*/ 3225800 w 3225800"/>
              <a:gd name="connsiteY1" fmla="*/ 5588000 h 5588000"/>
              <a:gd name="connsiteX2" fmla="*/ 0 w 3225800"/>
              <a:gd name="connsiteY2" fmla="*/ 5588000 h 55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5800" h="5588000">
                <a:moveTo>
                  <a:pt x="0" y="0"/>
                </a:moveTo>
                <a:lnTo>
                  <a:pt x="3225800" y="5588000"/>
                </a:lnTo>
                <a:lnTo>
                  <a:pt x="0" y="558800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46F9FD50-6FB1-6F5C-4AEC-819F1E717E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66400" y="390842"/>
            <a:ext cx="1223964" cy="814389"/>
          </a:xfrm>
          <a:blipFill>
            <a:blip r:embed="rId4">
              <a:lum bright="100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92392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Picture 4" descr="A black and purple triangle&#10;&#10;Description automatically generated">
            <a:extLst>
              <a:ext uri="{FF2B5EF4-FFF2-40B4-BE49-F238E27FC236}">
                <a16:creationId xmlns:a16="http://schemas.microsoft.com/office/drawing/2014/main" id="{E289E477-866F-3114-8486-EE68695A7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0477135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7C1C0-487A-B785-0EA6-A4112C75E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583" y="472593"/>
            <a:ext cx="7841417" cy="512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2A74D-D6BE-3755-0782-1F9DB1FB0C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79F40-818A-13AA-DF6F-3BB4CE6DC4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5190BBA-18D3-D3A1-0D88-0F02E882C8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338" y="944563"/>
            <a:ext cx="7840662" cy="508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Add subheading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0BADAD2-4955-F862-7697-6FA1B97A8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400" y="390842"/>
            <a:ext cx="1223964" cy="8143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823530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658EC27-3E24-F724-F000-B8342EDF2E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862353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1D285-409F-9DEC-0B95-30E301D341D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 bIns="648000" anchor="ctr">
            <a:noAutofit/>
          </a:bodyPr>
          <a:lstStyle>
            <a:lvl1pPr algn="ctr"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2D815A-BCD0-8EE1-D91A-4D5E04735C8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312553-A210-E683-B189-DD886093AF69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0B538F-9918-D8A2-44CE-97FC558491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C6BA4B-821B-0778-A999-74288840B7FC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8818-5024-2801-0CFA-2F9E9B30414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ED1437-2555-00A0-F479-764F7B6C1E22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27955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39B4901-3D87-BA88-2DF5-7187417C1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00860" y="5350192"/>
            <a:ext cx="6591140" cy="1507808"/>
          </a:xfrm>
          <a:custGeom>
            <a:avLst/>
            <a:gdLst>
              <a:gd name="connsiteX0" fmla="*/ 879504 w 6591140"/>
              <a:gd name="connsiteY0" fmla="*/ 0 h 1507808"/>
              <a:gd name="connsiteX1" fmla="*/ 6591140 w 6591140"/>
              <a:gd name="connsiteY1" fmla="*/ 0 h 1507808"/>
              <a:gd name="connsiteX2" fmla="*/ 6591140 w 6591140"/>
              <a:gd name="connsiteY2" fmla="*/ 1507808 h 1507808"/>
              <a:gd name="connsiteX3" fmla="*/ 0 w 6591140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91140" h="1507808">
                <a:moveTo>
                  <a:pt x="879504" y="0"/>
                </a:moveTo>
                <a:lnTo>
                  <a:pt x="6591140" y="0"/>
                </a:lnTo>
                <a:lnTo>
                  <a:pt x="6591140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260000" anchor="ctr"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6986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Video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dia Placeholder 6">
            <a:extLst>
              <a:ext uri="{FF2B5EF4-FFF2-40B4-BE49-F238E27FC236}">
                <a16:creationId xmlns:a16="http://schemas.microsoft.com/office/drawing/2014/main" id="{EA51839B-7161-8DBD-F7D1-02E67725D1F4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bIns="648000" anchor="ctr"/>
          <a:lstStyle>
            <a:lvl1pPr algn="ctr">
              <a:defRPr sz="1200"/>
            </a:lvl1pPr>
          </a:lstStyle>
          <a:p>
            <a:r>
              <a:rPr lang="en-GB" dirty="0"/>
              <a:t>Click icon to insert video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8365652-DAE9-2EFC-D762-DAC602DD1CC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0F1162-1DEC-B2E1-0D5E-762134DF9FCF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C2D990-AF5F-DD1C-4963-96DEDDFAE558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4C6C4-5F5C-3AFE-9051-CD2F025EED0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 VIDEO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B28849-D146-298A-CC50-F0E4B229582B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there is already a video present, delete </a:t>
              </a:r>
              <a:br>
                <a:rPr lang="en-US" sz="1200" dirty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the icon in the middle of the placeholder and choose a video from file, or select the placeholder and paste an video in using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Format Video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tab in the ribbon and use the tools to edit the video.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resize and move the video within the placeholder, using the white circles in the corners of the video. Click on the drop down arrow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Right click the video and choose </a:t>
              </a:r>
              <a:r>
                <a:rPr lang="en-US" sz="1200" b="1" dirty="0">
                  <a:solidFill>
                    <a:schemeClr val="tx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15D82-FE8C-DFDA-93EF-12937E7C7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0"/>
            <a:ext cx="6365567" cy="1507808"/>
          </a:xfrm>
          <a:custGeom>
            <a:avLst/>
            <a:gdLst>
              <a:gd name="connsiteX0" fmla="*/ 0 w 6365567"/>
              <a:gd name="connsiteY0" fmla="*/ 0 h 1507808"/>
              <a:gd name="connsiteX1" fmla="*/ 6365567 w 6365567"/>
              <a:gd name="connsiteY1" fmla="*/ 0 h 1507808"/>
              <a:gd name="connsiteX2" fmla="*/ 5486063 w 6365567"/>
              <a:gd name="connsiteY2" fmla="*/ 1507808 h 1507808"/>
              <a:gd name="connsiteX3" fmla="*/ 0 w 6365567"/>
              <a:gd name="connsiteY3" fmla="*/ 1507808 h 1507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5567" h="1507808">
                <a:moveTo>
                  <a:pt x="0" y="0"/>
                </a:moveTo>
                <a:lnTo>
                  <a:pt x="6365567" y="0"/>
                </a:lnTo>
                <a:lnTo>
                  <a:pt x="5486063" y="1507808"/>
                </a:lnTo>
                <a:lnTo>
                  <a:pt x="0" y="1507808"/>
                </a:lnTo>
                <a:close/>
              </a:path>
            </a:pathLst>
          </a:custGeom>
          <a:solidFill>
            <a:schemeClr val="accent1"/>
          </a:solidFill>
        </p:spPr>
        <p:txBody>
          <a:bodyPr vert="horz" wrap="square" lIns="900000" tIns="45720" rIns="91440" bIns="45720" rtlCol="0" anchor="ctr">
            <a:noAutofit/>
          </a:bodyPr>
          <a:lstStyle>
            <a:lvl1pPr>
              <a:defRPr lang="en-GB" sz="1800" b="1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74145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BECD9-4622-79DB-4833-D4428F6EA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67AE15-FF8D-2299-815F-30D51AE08A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CCC429-151F-A4B4-9191-54F29B2783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AD112F-5F85-A785-90D4-39DC8AD6A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8060D-7245-8C76-19FA-366DF3CD7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2FD754-92C9-EEFB-A458-EEB12A637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6380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7" name="Picture 6" descr="A black and purple triangle&#10;&#10;Description automatically generated">
            <a:extLst>
              <a:ext uri="{FF2B5EF4-FFF2-40B4-BE49-F238E27FC236}">
                <a16:creationId xmlns:a16="http://schemas.microsoft.com/office/drawing/2014/main" id="{31B5A21A-4F0D-0994-FCA9-13151A74A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B9DE8C-3439-9569-073F-074B5FA5DB32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2216337-78C2-3C47-1C86-158F9D788744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ACDE491-A55F-B9DD-EB5D-4D5A549C3783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3939E1C-799B-0A69-DAA7-A204F20B281B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E4E3B0-3F56-66FB-6517-B89F8ABB285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EDC27E-1CA8-D683-4481-2230402E2F8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99151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 No 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5BA9899-B3B2-89A7-B0CC-C6DD65955AA0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F9B6DF-B52E-E903-F6AA-34865ABE1690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E5D286-2706-F6B5-4001-493797242966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1BB22-F118-EF82-3F90-DD31320C116F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D98133-B13B-E05F-D3F0-FA2AAB0886CA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A519AD-A2D1-C834-C760-7B31987EB8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3" name="Picture 2" descr="A black and purple triangle&#10;&#10;Description automatically generated">
            <a:extLst>
              <a:ext uri="{FF2B5EF4-FFF2-40B4-BE49-F238E27FC236}">
                <a16:creationId xmlns:a16="http://schemas.microsoft.com/office/drawing/2014/main" id="{520860AF-8ECB-AA14-447F-288467AAE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10566400" y="390842"/>
            <a:ext cx="1223964" cy="8143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34756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3BDB8-5D1E-8892-C236-0B4719AE4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8" name="Picture 7" descr="A black and purple triangle&#10;&#10;Description automatically generated">
            <a:extLst>
              <a:ext uri="{FF2B5EF4-FFF2-40B4-BE49-F238E27FC236}">
                <a16:creationId xmlns:a16="http://schemas.microsoft.com/office/drawing/2014/main" id="{B548C9AC-BCF5-51FE-2836-E8AFAF2349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70A8D77-5378-63BA-9926-00E6C63BB4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F3BB5C-94E2-C279-DD21-9BF28E34248E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A42BE7-9F4B-179B-DA24-65C12C340EDF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CC094F-20FD-45E3-0447-ED321F3ACD36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9B0806-A32D-E9F6-1A04-D2B5C5DFD359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F254AEC-00E0-65ED-5EF0-286AE37C979E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bg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D62B3C-B227-2C79-517E-4B7AC888D8FE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tx2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tx2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D264348-9633-9893-C33D-60F167EB7F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05615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D049F0-FEA5-6940-DE3B-5028FD0F9BF7}"/>
              </a:ext>
            </a:extLst>
          </p:cNvPr>
          <p:cNvGrpSpPr/>
          <p:nvPr userDrawn="1"/>
        </p:nvGrpSpPr>
        <p:grpSpPr>
          <a:xfrm>
            <a:off x="-3626001" y="0"/>
            <a:ext cx="3513653" cy="4531360"/>
            <a:chOff x="-3626001" y="0"/>
            <a:chExt cx="3513653" cy="453136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A9F6967-EFFC-3DC5-6419-FF7DBC0EFD21}"/>
                </a:ext>
              </a:extLst>
            </p:cNvPr>
            <p:cNvSpPr/>
            <p:nvPr/>
          </p:nvSpPr>
          <p:spPr>
            <a:xfrm>
              <a:off x="-3626001" y="0"/>
              <a:ext cx="3507557" cy="4531360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8255190-89B6-8718-B410-E7B0A7544790}"/>
                </a:ext>
              </a:extLst>
            </p:cNvPr>
            <p:cNvSpPr/>
            <p:nvPr/>
          </p:nvSpPr>
          <p:spPr>
            <a:xfrm>
              <a:off x="-3626001" y="0"/>
              <a:ext cx="3507557" cy="8900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solidFill>
                  <a:srgbClr val="333333"/>
                </a:solidFill>
                <a:latin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A3EB97-BAC7-EFB0-E17A-193559850B45}"/>
                </a:ext>
              </a:extLst>
            </p:cNvPr>
            <p:cNvSpPr txBox="1"/>
            <p:nvPr/>
          </p:nvSpPr>
          <p:spPr>
            <a:xfrm>
              <a:off x="-3560064" y="77902"/>
              <a:ext cx="3447716" cy="7342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>
                <a:lnSpc>
                  <a:spcPct val="70000"/>
                </a:lnSpc>
                <a:spcBef>
                  <a:spcPct val="0"/>
                </a:spcBef>
                <a:buNone/>
                <a:defRPr sz="11500" cap="all" baseline="0">
                  <a:latin typeface="+mj-lt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</a:pP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How to insert </a:t>
              </a:r>
              <a:b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</a:br>
              <a:r>
                <a:rPr lang="en-GB" sz="2400" dirty="0">
                  <a:solidFill>
                    <a:schemeClr val="tx1"/>
                  </a:solidFill>
                  <a:latin typeface="+mn-lt"/>
                  <a:ea typeface="Inter Semi Bold" panose="02000703000000020004" pitchFamily="50" charset="0"/>
                  <a:cs typeface="Inter Semi Bold" panose="02000703000000020004" pitchFamily="50" charset="0"/>
                </a:rPr>
                <a:t>an image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6B4693-2F73-3191-667E-6E59AB03C894}"/>
                </a:ext>
              </a:extLst>
            </p:cNvPr>
            <p:cNvSpPr txBox="1"/>
            <p:nvPr userDrawn="1"/>
          </p:nvSpPr>
          <p:spPr>
            <a:xfrm>
              <a:off x="-3560064" y="1006196"/>
              <a:ext cx="3340989" cy="274665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there is already an image present, delete this first.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the icon in the middle of the placeholder and choose an image from file, or select the placeholder and paste an image in using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Ctrl + V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Click on the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Format Picture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tab in the ribbon and use the tools to edit the image.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Crop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resize and move the image within the placeholder, using the white circles in the corners of the image. Click on the drop down arrow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Fit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or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Fill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 to fit the image to the placeholder as needed.</a:t>
              </a:r>
            </a:p>
            <a:p>
              <a:pPr marL="342900" indent="-342900" algn="l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/>
                </a:buClr>
                <a:buFont typeface="+mj-lt"/>
                <a:buAutoNum type="arabicPeriod"/>
              </a:pP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Right click the image and choose </a:t>
              </a:r>
              <a:r>
                <a:rPr lang="en-US" sz="1200" b="1" dirty="0">
                  <a:solidFill>
                    <a:schemeClr val="bg1"/>
                  </a:solidFill>
                  <a:latin typeface="+mn-lt"/>
                </a:rPr>
                <a:t>Send to back </a:t>
              </a:r>
              <a:r>
                <a:rPr lang="en-US" sz="1200" dirty="0">
                  <a:solidFill>
                    <a:schemeClr val="bg1"/>
                  </a:solidFill>
                  <a:latin typeface="+mn-lt"/>
                </a:rPr>
                <a:t>if it is obscuring any other elements.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EFE9A9EA-D005-0594-2B0A-7806ECBC8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2958" y="2414631"/>
            <a:ext cx="4366697" cy="1563010"/>
          </a:xfrm>
        </p:spPr>
        <p:txBody>
          <a:bodyPr anchor="b"/>
          <a:lstStyle>
            <a:lvl1pPr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thank you</a:t>
            </a:r>
            <a:endParaRPr lang="en-GB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87998D-719B-1B90-2E87-C4F3BA3B27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72252" y="5685698"/>
            <a:ext cx="1048505" cy="697644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B2CACF-942F-06F1-7DB8-BA716808C9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3614" y="5686063"/>
            <a:ext cx="1936750" cy="696913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en-GB" dirty="0"/>
              <a:t>Add partner logo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DA4408-30C4-6C74-B259-C1F5B271E647}"/>
              </a:ext>
            </a:extLst>
          </p:cNvPr>
          <p:cNvCxnSpPr>
            <a:cxnSpLocks/>
          </p:cNvCxnSpPr>
          <p:nvPr userDrawn="1"/>
        </p:nvCxnSpPr>
        <p:spPr>
          <a:xfrm>
            <a:off x="9637185" y="5685698"/>
            <a:ext cx="0" cy="6972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12B62-201B-1063-AD01-C30225E54F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8061583" cy="6858000"/>
          </a:xfrm>
          <a:custGeom>
            <a:avLst/>
            <a:gdLst>
              <a:gd name="connsiteX0" fmla="*/ 0 w 8061583"/>
              <a:gd name="connsiteY0" fmla="*/ 0 h 6858000"/>
              <a:gd name="connsiteX1" fmla="*/ 8061583 w 8061583"/>
              <a:gd name="connsiteY1" fmla="*/ 0 h 6858000"/>
              <a:gd name="connsiteX2" fmla="*/ 4104437 w 8061583"/>
              <a:gd name="connsiteY2" fmla="*/ 6858000 h 6858000"/>
              <a:gd name="connsiteX3" fmla="*/ 0 w 80615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1583" h="6858000">
                <a:moveTo>
                  <a:pt x="0" y="0"/>
                </a:moveTo>
                <a:lnTo>
                  <a:pt x="8061583" y="0"/>
                </a:lnTo>
                <a:lnTo>
                  <a:pt x="41044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bIns="864000" anchor="ctr">
            <a:noAutofit/>
          </a:bodyPr>
          <a:lstStyle>
            <a:lvl1pPr algn="ctr"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56880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9A718-16D9-4122-8FD9-74E3E9CEF74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05/12/2024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CF7D0-0B17-440D-84F1-F5062705703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00464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3C368-D2D6-4E82-AB9E-065C8D1062F1}" type="datetimeFigureOut">
              <a:rPr lang="en-GB" smtClean="0"/>
              <a:pPr/>
              <a:t>05/12/2024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A26E6-1847-4AC3-99C9-3F6AEF3457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36851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44693" y="5661248"/>
            <a:ext cx="12350892" cy="11967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550980"/>
            <a:ext cx="103632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2" b="6601"/>
          <a:stretch/>
        </p:blipFill>
        <p:spPr>
          <a:xfrm>
            <a:off x="0" y="0"/>
            <a:ext cx="12242304" cy="155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0983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545" cy="685799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89" y="3099144"/>
            <a:ext cx="10189521" cy="328394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511C6C"/>
              </a:buClr>
              <a:buSzPct val="120000"/>
              <a:buFont typeface="Arial" charset="0"/>
              <a:buChar char="•"/>
              <a:tabLst/>
              <a:defRPr sz="2667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Important parts of the bullet can be highlighted in a bold weight for added impact.</a:t>
            </a:r>
          </a:p>
          <a:p>
            <a:pPr lvl="0"/>
            <a:r>
              <a:rPr lang="en-US" dirty="0"/>
              <a:t>Maecenas vitae quam et </a:t>
            </a:r>
            <a:r>
              <a:rPr lang="en-US" dirty="0" err="1"/>
              <a:t>leo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2188019"/>
            <a:ext cx="6707712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511C6C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dirty="0"/>
              <a:t>Page title (minimal text as bullet points)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9091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3A8E1-29F4-312F-CCCE-2CCB6489B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2E705A-05F1-D508-DC37-26B3C9D88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87EBE-3CC7-CC42-825E-9374D5793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06EFD-ADB1-696D-D40C-C2F95CAAB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64759-AE56-0F2E-1B0E-23F1A8FE6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43214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3D714-7FED-AFBA-341B-595EBD102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A3622-78DB-7C5B-0126-0F486F5B3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9C039-306F-E2B6-5C48-16D8D66A8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289D6-6D68-4597-7FBA-302E1C7BE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861CD-0BDF-08ED-AE79-11E223415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33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tags" Target="../tags/tag12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8.xml"/><Relationship Id="rId21" Type="http://schemas.openxmlformats.org/officeDocument/2006/relationships/slideLayout" Target="../slideLayouts/slideLayout66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5" Type="http://schemas.openxmlformats.org/officeDocument/2006/relationships/tags" Target="../tags/tag35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23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55.xml"/><Relationship Id="rId19" Type="http://schemas.openxmlformats.org/officeDocument/2006/relationships/slideLayout" Target="../slideLayouts/slideLayout6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Relationship Id="rId22" Type="http://schemas.openxmlformats.org/officeDocument/2006/relationships/slideLayout" Target="../slideLayouts/slideLayout6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" Type="http://schemas.openxmlformats.org/officeDocument/2006/relationships/slideLayout" Target="../slideLayouts/slideLayout71.xml"/><Relationship Id="rId21" Type="http://schemas.openxmlformats.org/officeDocument/2006/relationships/slideLayout" Target="../slideLayouts/slideLayout89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0" Type="http://schemas.openxmlformats.org/officeDocument/2006/relationships/slideLayout" Target="../slideLayouts/slideLayout88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tags" Target="../tags/tag57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65EC03-0D6D-92A1-D6C1-E708D50E3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1177A-74D8-42EB-0178-8C03CA393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A8416-3CDD-B14F-6FD2-BB9031EC0F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2882C-E5E1-104A-9AD5-0499C785BBA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35BC4-6551-C9D4-AB72-8491E709DC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2D603-C60F-BE03-91B9-1CF07AF91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710BB-1F4D-6547-AA6D-49ED81FCA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6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906" r:id="rId4"/>
    <p:sldLayoutId id="2147483907" r:id="rId5"/>
    <p:sldLayoutId id="2147483776" r:id="rId6"/>
    <p:sldLayoutId id="2147483778" r:id="rId7"/>
    <p:sldLayoutId id="2147483780" r:id="rId8"/>
    <p:sldLayoutId id="2147483777" r:id="rId9"/>
    <p:sldLayoutId id="2147483911" r:id="rId10"/>
    <p:sldLayoutId id="2147483779" r:id="rId11"/>
    <p:sldLayoutId id="2147483689" r:id="rId12"/>
    <p:sldLayoutId id="2147483683" r:id="rId13"/>
    <p:sldLayoutId id="2147483672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custDataLst>
      <p:tags r:id="rId26"/>
    </p:custDataLst>
    <p:extLst>
      <p:ext uri="{BB962C8B-B14F-4D97-AF65-F5344CB8AC3E}">
        <p14:creationId xmlns:p14="http://schemas.microsoft.com/office/powerpoint/2010/main" val="217860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827" r:id="rId2"/>
    <p:sldLayoutId id="2147483904" r:id="rId3"/>
    <p:sldLayoutId id="2147483905" r:id="rId4"/>
    <p:sldLayoutId id="2147483666" r:id="rId5"/>
    <p:sldLayoutId id="2147483828" r:id="rId6"/>
    <p:sldLayoutId id="2147483829" r:id="rId7"/>
    <p:sldLayoutId id="2147483830" r:id="rId8"/>
    <p:sldLayoutId id="2147483831" r:id="rId9"/>
    <p:sldLayoutId id="2147483910" r:id="rId10"/>
    <p:sldLayoutId id="2147483908" r:id="rId11"/>
    <p:sldLayoutId id="2147483662" r:id="rId12"/>
    <p:sldLayoutId id="2147483912" r:id="rId13"/>
    <p:sldLayoutId id="2147483909" r:id="rId14"/>
    <p:sldLayoutId id="2147483668" r:id="rId15"/>
    <p:sldLayoutId id="2147483832" r:id="rId16"/>
    <p:sldLayoutId id="2147483661" r:id="rId17"/>
    <p:sldLayoutId id="2147483833" r:id="rId18"/>
    <p:sldLayoutId id="2147483760" r:id="rId19"/>
    <p:sldLayoutId id="2147483761" r:id="rId20"/>
    <p:sldLayoutId id="2147483667" r:id="rId21"/>
    <p:sldLayoutId id="2147483834" r:id="rId22"/>
    <p:sldLayoutId id="2147483770" r:id="rId23"/>
    <p:sldLayoutId id="2147483835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7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/>
          </a:p>
        </p:txBody>
      </p:sp>
    </p:spTree>
    <p:custDataLst>
      <p:tags r:id="rId25"/>
    </p:custDataLst>
    <p:extLst>
      <p:ext uri="{BB962C8B-B14F-4D97-AF65-F5344CB8AC3E}">
        <p14:creationId xmlns:p14="http://schemas.microsoft.com/office/powerpoint/2010/main" val="115368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  <p:sldLayoutId id="2147483850" r:id="rId14"/>
    <p:sldLayoutId id="2147483851" r:id="rId15"/>
    <p:sldLayoutId id="2147483852" r:id="rId16"/>
    <p:sldLayoutId id="2147483853" r:id="rId17"/>
    <p:sldLayoutId id="2147483854" r:id="rId18"/>
    <p:sldLayoutId id="2147483855" r:id="rId19"/>
    <p:sldLayoutId id="2147483856" r:id="rId20"/>
    <p:sldLayoutId id="2147483857" r:id="rId21"/>
    <p:sldLayoutId id="2147483858" r:id="rId22"/>
    <p:sldLayoutId id="2147483859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FDD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17BBB-14D1-E0D8-045B-A6F528466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3" y="472593"/>
            <a:ext cx="9497497" cy="5129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87A105-965F-FC65-72F5-3ECA3DF6C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583" y="1657985"/>
            <a:ext cx="949749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E715D-FBDB-06BD-AFCD-B960E70D3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82" y="6330949"/>
            <a:ext cx="547413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9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C33B6-40F8-318B-FDF0-081CCC707F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8840" y="6330949"/>
            <a:ext cx="863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defRPr sz="1200" b="1">
                <a:solidFill>
                  <a:schemeClr val="accent1"/>
                </a:solidFill>
              </a:defRPr>
            </a:lvl1pPr>
          </a:lstStyle>
          <a:p>
            <a:fld id="{E8F1A65C-595C-4736-BF40-F7D31E789466}" type="slidenum">
              <a:rPr lang="en-GB" smtClean="0"/>
              <a:pPr/>
              <a:t>‹#›</a:t>
            </a:fld>
            <a:endParaRPr lang="en-GB" dirty="0"/>
          </a:p>
        </p:txBody>
      </p:sp>
    </p:spTree>
    <p:custDataLst>
      <p:tags r:id="rId31"/>
    </p:custDataLst>
    <p:extLst>
      <p:ext uri="{BB962C8B-B14F-4D97-AF65-F5344CB8AC3E}">
        <p14:creationId xmlns:p14="http://schemas.microsoft.com/office/powerpoint/2010/main" val="708170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79" r:id="rId19"/>
    <p:sldLayoutId id="2147483880" r:id="rId20"/>
    <p:sldLayoutId id="2147483881" r:id="rId21"/>
    <p:sldLayoutId id="2147483882" r:id="rId22"/>
    <p:sldLayoutId id="2147483883" r:id="rId23"/>
    <p:sldLayoutId id="2147483884" r:id="rId24"/>
    <p:sldLayoutId id="2147483885" r:id="rId25"/>
    <p:sldLayoutId id="2147483886" r:id="rId26"/>
    <p:sldLayoutId id="2147483887" r:id="rId27"/>
    <p:sldLayoutId id="2147483888" r:id="rId28"/>
    <p:sldLayoutId id="2147483889" r:id="rId2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65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A3640C-50B2-85D2-7A32-D6FB36158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6A5B3D-8268-D2A3-03EF-A46994928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A1DF4-1E21-EAE0-0885-EFEFCE750D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A24E65-BE5F-4640-9551-FF79BDF16A2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AFBA91-72E3-0889-B744-E01470A32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41172-72D6-1C8F-049C-C9698937C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D6F1EF-93AF-40F8-A72B-B75647AFC7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62BD00-644C-4D9B-9E1D-98D9A203D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262AD-C546-4CAB-8C7D-D1C9C7FEF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A634B-212A-4E78-A72A-4CDA8EA956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D2201-AF27-4B66-9065-148078F1C68A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1C3D9-BA0B-4094-9AA4-835354496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320FB-2F47-4FB4-9399-6C457AFFAF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DC244-0C7E-4E31-810C-853C97C607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77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9.xml"/><Relationship Id="rId1" Type="http://schemas.openxmlformats.org/officeDocument/2006/relationships/tags" Target="../tags/tag8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4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31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9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39.emf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38.emf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42.emf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41.emf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3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55.jpeg"/><Relationship Id="rId11" Type="http://schemas.openxmlformats.org/officeDocument/2006/relationships/image" Target="../media/image40.emf"/><Relationship Id="rId5" Type="http://schemas.openxmlformats.org/officeDocument/2006/relationships/image" Target="../media/image54.png"/><Relationship Id="rId10" Type="http://schemas.openxmlformats.org/officeDocument/2006/relationships/image" Target="../media/image39.emf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41.emf"/><Relationship Id="rId11" Type="http://schemas.openxmlformats.org/officeDocument/2006/relationships/image" Target="../media/image62.png"/><Relationship Id="rId5" Type="http://schemas.openxmlformats.org/officeDocument/2006/relationships/image" Target="../media/image40.emf"/><Relationship Id="rId10" Type="http://schemas.openxmlformats.org/officeDocument/2006/relationships/image" Target="../media/image61.png"/><Relationship Id="rId4" Type="http://schemas.openxmlformats.org/officeDocument/2006/relationships/image" Target="../media/image39.emf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68.png"/><Relationship Id="rId3" Type="http://schemas.openxmlformats.org/officeDocument/2006/relationships/image" Target="../media/image59.png"/><Relationship Id="rId7" Type="http://schemas.openxmlformats.org/officeDocument/2006/relationships/image" Target="../media/image39.emf"/><Relationship Id="rId12" Type="http://schemas.openxmlformats.org/officeDocument/2006/relationships/image" Target="../media/image6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38.emf"/><Relationship Id="rId11" Type="http://schemas.openxmlformats.org/officeDocument/2006/relationships/image" Target="../media/image66.png"/><Relationship Id="rId5" Type="http://schemas.openxmlformats.org/officeDocument/2006/relationships/image" Target="../media/image61.png"/><Relationship Id="rId10" Type="http://schemas.openxmlformats.org/officeDocument/2006/relationships/image" Target="../media/image42.emf"/><Relationship Id="rId4" Type="http://schemas.openxmlformats.org/officeDocument/2006/relationships/image" Target="../media/image60.png"/><Relationship Id="rId9" Type="http://schemas.openxmlformats.org/officeDocument/2006/relationships/image" Target="../media/image4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40.emf"/><Relationship Id="rId3" Type="http://schemas.openxmlformats.org/officeDocument/2006/relationships/image" Target="../media/image52.png"/><Relationship Id="rId7" Type="http://schemas.openxmlformats.org/officeDocument/2006/relationships/image" Target="../media/image54.png"/><Relationship Id="rId12" Type="http://schemas.openxmlformats.org/officeDocument/2006/relationships/image" Target="../media/image3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microsoft.com/office/2007/relationships/hdphoto" Target="../media/hdphoto2.wdp"/><Relationship Id="rId15" Type="http://schemas.openxmlformats.org/officeDocument/2006/relationships/image" Target="../media/image70.png"/><Relationship Id="rId10" Type="http://schemas.openxmlformats.org/officeDocument/2006/relationships/image" Target="../media/image57.jpeg"/><Relationship Id="rId4" Type="http://schemas.openxmlformats.org/officeDocument/2006/relationships/image" Target="../media/image69.png"/><Relationship Id="rId9" Type="http://schemas.openxmlformats.org/officeDocument/2006/relationships/image" Target="../media/image56.png"/><Relationship Id="rId14" Type="http://schemas.openxmlformats.org/officeDocument/2006/relationships/image" Target="../media/image3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hyperlink" Target="https://moodle.warwick.ac.uk/course/view.php?id=62605" TargetMode="Externa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9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9.xml"/><Relationship Id="rId1" Type="http://schemas.openxmlformats.org/officeDocument/2006/relationships/tags" Target="../tags/tag83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2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1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27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8DBCBD-3AFB-0C50-9E2D-1F5CC3867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67" y="3873008"/>
            <a:ext cx="3245334" cy="2791592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AE0843-C2F4-78E4-B49C-2C0B4161C49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18274" y="1745553"/>
            <a:ext cx="9030456" cy="266742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 rtl="0" fontAlgn="base"/>
            <a:r>
              <a:rPr lang="en-GB" sz="36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Meeting of Warwick and Schools Partnership (</a:t>
            </a:r>
            <a:r>
              <a:rPr lang="en-GB" sz="3600" b="1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WaSP</a:t>
            </a:r>
            <a:r>
              <a:rPr lang="en-GB" sz="36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)</a:t>
            </a:r>
            <a:r>
              <a:rPr lang="en-GB" sz="36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</a:p>
          <a:p>
            <a:pPr algn="ctr" fontAlgn="base"/>
            <a:r>
              <a:rPr lang="en-GB" sz="3600" b="1" i="0" dirty="0">
                <a:solidFill>
                  <a:srgbClr val="000000"/>
                </a:solidFill>
                <a:effectLst/>
                <a:latin typeface="Aptos"/>
              </a:rPr>
              <a:t>2.00pm – 4</a:t>
            </a:r>
            <a:r>
              <a:rPr lang="en-GB" sz="3600" b="1" dirty="0">
                <a:solidFill>
                  <a:srgbClr val="000000"/>
                </a:solidFill>
                <a:latin typeface="Aptos"/>
              </a:rPr>
              <a:t>.00pm</a:t>
            </a:r>
            <a:r>
              <a:rPr lang="en-GB" sz="3600" b="1" i="0" dirty="0">
                <a:solidFill>
                  <a:srgbClr val="000000"/>
                </a:solidFill>
                <a:effectLst/>
                <a:latin typeface="Aptos"/>
              </a:rPr>
              <a:t>,</a:t>
            </a:r>
            <a:r>
              <a:rPr lang="en-GB" sz="3600" b="1" dirty="0">
                <a:solidFill>
                  <a:srgbClr val="000000"/>
                </a:solidFill>
                <a:latin typeface="Aptos"/>
              </a:rPr>
              <a:t> </a:t>
            </a:r>
            <a:endParaRPr lang="en-GB" sz="3600" b="1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ctr" rtl="0" fontAlgn="base"/>
            <a:r>
              <a:rPr lang="en-GB" sz="36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Wednesday 27</a:t>
            </a:r>
            <a:r>
              <a:rPr lang="en-GB" sz="3600" b="1" i="0" baseline="300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th</a:t>
            </a:r>
            <a:r>
              <a:rPr lang="en-GB" sz="36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November 2024</a:t>
            </a:r>
            <a:r>
              <a:rPr lang="en-GB" sz="36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</a:p>
          <a:p>
            <a:endParaRPr lang="en-GB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5122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3E4CD1-3478-019C-7C0E-6DB08C16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83" y="901701"/>
            <a:ext cx="7841417" cy="711199"/>
          </a:xfrm>
        </p:spPr>
        <p:txBody>
          <a:bodyPr/>
          <a:lstStyle/>
          <a:p>
            <a:r>
              <a:rPr lang="en-US" sz="4000" dirty="0">
                <a:solidFill>
                  <a:srgbClr val="7030A0"/>
                </a:solidFill>
              </a:rPr>
              <a:t>Collaborative Assessment Points</a:t>
            </a:r>
            <a:endParaRPr lang="en-US" sz="4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FA32E7-A2A0-6DCC-7BCC-3D72908B07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1BECF7D0-0B17-440D-84F1-F5062705703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B8CBC0-42F6-D79D-A270-6CC0D9D1B92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3" y="2327366"/>
            <a:ext cx="9030456" cy="3108234"/>
          </a:xfrm>
          <a:ln>
            <a:solidFill>
              <a:schemeClr val="tx1"/>
            </a:solidFill>
          </a:ln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Collaborative Assessment Point 1a – w/c 21</a:t>
            </a:r>
            <a:r>
              <a:rPr lang="en-US" sz="2800" baseline="300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st</a:t>
            </a: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 October (focus on professional </a:t>
            </a:r>
            <a:r>
              <a:rPr lang="en-US" sz="2800" dirty="0" err="1">
                <a:solidFill>
                  <a:schemeClr val="accent1">
                    <a:lumMod val="90000"/>
                    <a:lumOff val="10000"/>
                  </a:schemeClr>
                </a:solidFill>
              </a:rPr>
              <a:t>behaviours</a:t>
            </a: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  <a:highlight>
                  <a:srgbClr val="FFFF00"/>
                </a:highlight>
              </a:rPr>
              <a:t>Collaborative Assessment Point 1b – w/c 16</a:t>
            </a:r>
            <a:r>
              <a:rPr lang="en-US" sz="2800" baseline="30000" dirty="0">
                <a:solidFill>
                  <a:schemeClr val="accent1">
                    <a:lumMod val="90000"/>
                    <a:lumOff val="10000"/>
                  </a:schemeClr>
                </a:solidFill>
                <a:highlight>
                  <a:srgbClr val="FFFF00"/>
                </a:highlight>
              </a:rPr>
              <a:t>th</a:t>
            </a: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  <a:highlight>
                  <a:srgbClr val="FFFF00"/>
                </a:highlight>
              </a:rPr>
              <a:t> December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Collaborative Assessment Point 2 – w/c 3</a:t>
            </a:r>
            <a:r>
              <a:rPr lang="en-US" sz="2800" baseline="300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rd</a:t>
            </a: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 March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Collaborative Assessment Point 3a – w/c 12</a:t>
            </a:r>
            <a:r>
              <a:rPr lang="en-US" sz="2800" baseline="300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th</a:t>
            </a: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 May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Collaborative Assessment Point 3b - w/c 23</a:t>
            </a:r>
            <a:r>
              <a:rPr lang="en-US" sz="2800" baseline="300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rd</a:t>
            </a:r>
            <a:r>
              <a:rPr lang="en-US" sz="28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 June</a:t>
            </a:r>
          </a:p>
        </p:txBody>
      </p:sp>
    </p:spTree>
    <p:extLst>
      <p:ext uri="{BB962C8B-B14F-4D97-AF65-F5344CB8AC3E}">
        <p14:creationId xmlns:p14="http://schemas.microsoft.com/office/powerpoint/2010/main" val="2960106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4B514-E07C-95E7-1B31-43C245E43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C1084-2509-528D-383A-A8DF0B849F85}"/>
              </a:ext>
            </a:extLst>
          </p:cNvPr>
          <p:cNvSpPr txBox="1"/>
          <p:nvPr/>
        </p:nvSpPr>
        <p:spPr>
          <a:xfrm>
            <a:off x="3243263" y="103719"/>
            <a:ext cx="5037138" cy="5579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Assessment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D9D9798-FEB3-4F67-C2C8-126829470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2" y="822056"/>
            <a:ext cx="1625972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E1C26F1-263F-66ED-FD94-28AA10026DC3}"/>
              </a:ext>
            </a:extLst>
          </p:cNvPr>
          <p:cNvGraphicFramePr>
            <a:graphicFrameLocks noGrp="1"/>
          </p:cNvGraphicFramePr>
          <p:nvPr/>
        </p:nvGraphicFramePr>
        <p:xfrm>
          <a:off x="562796" y="855713"/>
          <a:ext cx="10900542" cy="5840361"/>
        </p:xfrm>
        <a:graphic>
          <a:graphicData uri="http://schemas.openxmlformats.org/drawingml/2006/table">
            <a:tbl>
              <a:tblPr/>
              <a:tblGrid>
                <a:gridCol w="2167704">
                  <a:extLst>
                    <a:ext uri="{9D8B030D-6E8A-4147-A177-3AD203B41FA5}">
                      <a16:colId xmlns:a16="http://schemas.microsoft.com/office/drawing/2014/main" val="126703201"/>
                    </a:ext>
                  </a:extLst>
                </a:gridCol>
                <a:gridCol w="5208112">
                  <a:extLst>
                    <a:ext uri="{9D8B030D-6E8A-4147-A177-3AD203B41FA5}">
                      <a16:colId xmlns:a16="http://schemas.microsoft.com/office/drawing/2014/main" val="3389304140"/>
                    </a:ext>
                  </a:extLst>
                </a:gridCol>
                <a:gridCol w="3524726">
                  <a:extLst>
                    <a:ext uri="{9D8B030D-6E8A-4147-A177-3AD203B41FA5}">
                      <a16:colId xmlns:a16="http://schemas.microsoft.com/office/drawing/2014/main" val="167905965"/>
                    </a:ext>
                  </a:extLst>
                </a:gridCol>
              </a:tblGrid>
              <a:tr h="526199">
                <a:tc>
                  <a:txBody>
                    <a:bodyPr/>
                    <a:lstStyle/>
                    <a:p>
                      <a:pPr algn="l" fontAlgn="base"/>
                      <a:r>
                        <a:rPr lang="en-US" sz="2400" b="0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MODULE</a:t>
                      </a:r>
                      <a:r>
                        <a:rPr lang="en-US" sz="24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24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105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2400" b="0" i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M-LEVEL ASSESSMENT </a:t>
                      </a:r>
                      <a:r>
                        <a:rPr lang="en-US" sz="2400" b="0" i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24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105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2400" b="0" i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FOCUS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24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105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548905"/>
                  </a:ext>
                </a:extLst>
              </a:tr>
              <a:tr h="1194056">
                <a:tc>
                  <a:txBody>
                    <a:bodyPr/>
                    <a:lstStyle/>
                    <a:p>
                      <a:pPr algn="l" fontAlgn="base"/>
                      <a:r>
                        <a:rPr lang="en-US" sz="2400" b="1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SUBJECT STUDIES</a:t>
                      </a:r>
                      <a:r>
                        <a:rPr lang="en-US" sz="2400" b="1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800" b="1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2400" b="0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Written assignment (2500 words)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 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November</a:t>
                      </a:r>
                      <a:endParaRPr lang="en-GB" sz="24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algn="l" fontAlgn="base"/>
                      <a:r>
                        <a:rPr lang="en-GB" sz="2400" b="0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Presentation (10 minutes)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 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January</a:t>
                      </a:r>
                      <a:endParaRPr lang="en-GB" sz="24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2400" b="0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Reflection on a Specific Subject Pedagogy (theory/then theory in practice)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GB" sz="24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6373805"/>
                  </a:ext>
                </a:extLst>
              </a:tr>
              <a:tr h="787633">
                <a:tc>
                  <a:txBody>
                    <a:bodyPr/>
                    <a:lstStyle/>
                    <a:p>
                      <a:pPr algn="l" fontAlgn="base"/>
                      <a:r>
                        <a:rPr lang="en-US" sz="2400" b="1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PROFESSIONAL </a:t>
                      </a:r>
                    </a:p>
                    <a:p>
                      <a:pPr algn="l" fontAlgn="base"/>
                      <a:r>
                        <a:rPr lang="en-US" sz="2400" b="1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ENQUIRY</a:t>
                      </a:r>
                      <a:r>
                        <a:rPr lang="en-US" sz="2400" b="1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800" b="1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2400" b="0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Written assignment (4000 words)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 - 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April</a:t>
                      </a:r>
                      <a:endParaRPr lang="en-GB" sz="24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2400" b="0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An aspect of pedagogy – theory into practice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GB" sz="24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8360208"/>
                  </a:ext>
                </a:extLst>
              </a:tr>
              <a:tr h="1081751">
                <a:tc rowSpan="2">
                  <a:txBody>
                    <a:bodyPr/>
                    <a:lstStyle/>
                    <a:p>
                      <a:pPr algn="l" fontAlgn="base"/>
                      <a:r>
                        <a:rPr lang="en-US" sz="2400" b="1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PROFESSIONAL </a:t>
                      </a:r>
                    </a:p>
                    <a:p>
                      <a:pPr algn="l" fontAlgn="base"/>
                      <a:r>
                        <a:rPr lang="en-US" sz="2400" b="1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PRACTICE</a:t>
                      </a:r>
                      <a:r>
                        <a:rPr lang="en-US" sz="2400" b="1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1800" b="1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 Written Reflection (2000 words) </a:t>
                      </a:r>
                      <a:r>
                        <a:rPr lang="en-GB" sz="24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- February – after ½ term</a:t>
                      </a:r>
                    </a:p>
                    <a:p>
                      <a:r>
                        <a:rPr lang="en-GB" sz="2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 Professional Dialogue (equivalent to 2000 words) - </a:t>
                      </a:r>
                      <a:r>
                        <a:rPr lang="en-GB" sz="24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June</a:t>
                      </a: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2400" b="0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Reflections on selected aspects of professional practice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GB" sz="24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0980979"/>
                  </a:ext>
                </a:extLst>
              </a:tr>
              <a:tr h="141796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2400" b="0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School-based observation of teaching practice (for award of QTS)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 </a:t>
                      </a:r>
                      <a:r>
                        <a:rPr lang="en-GB" sz="2400" b="0" i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CAP3b - June</a:t>
                      </a:r>
                      <a:endParaRPr lang="en-GB" sz="2400" b="0" i="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2400" b="0" i="0" dirty="0">
                          <a:solidFill>
                            <a:srgbClr val="3C1053"/>
                          </a:solidFill>
                          <a:effectLst/>
                          <a:latin typeface="Calibri" panose="020F0502020204030204" pitchFamily="34" charset="0"/>
                        </a:rPr>
                        <a:t>Assessment against Teachers’ Standards</a:t>
                      </a:r>
                      <a:r>
                        <a:rPr lang="en-US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2400" b="0" i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ase"/>
                      <a:r>
                        <a:rPr lang="en-US" sz="2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​</a:t>
                      </a:r>
                      <a:endParaRPr lang="en-US" sz="24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79533" marR="79533" marT="39766" marB="39766" anchor="ctr">
                    <a:lnL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24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2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7249688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A8F4C541-7D50-6B09-B56C-EDC19C88B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8563" y="16557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539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FEF201C-C50C-D1AF-0BD3-17E4ADBAE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266" y="2372900"/>
            <a:ext cx="4809663" cy="1563010"/>
          </a:xfrm>
        </p:spPr>
        <p:txBody>
          <a:bodyPr/>
          <a:lstStyle/>
          <a:p>
            <a:r>
              <a:rPr lang="en-GB" sz="4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Secondary </a:t>
            </a:r>
            <a:r>
              <a:rPr lang="en-GB" sz="4000" dirty="0" err="1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pgce</a:t>
            </a:r>
            <a:r>
              <a:rPr lang="en-GB" sz="4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 updates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4FC75A-D95C-E9FC-44C3-4453C24DC1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266" y="4222115"/>
            <a:ext cx="5124893" cy="990600"/>
          </a:xfrm>
        </p:spPr>
        <p:txBody>
          <a:bodyPr/>
          <a:lstStyle/>
          <a:p>
            <a:r>
              <a:rPr lang="en-GB" sz="4000" dirty="0">
                <a:solidFill>
                  <a:srgbClr val="7030A0"/>
                </a:solidFill>
                <a:cs typeface="Arial" panose="020B0604020202020204" pitchFamily="34" charset="0"/>
              </a:rPr>
              <a:t>Dr Alison Morgan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9AC191D-F755-A2A7-0C0B-96A5CAC8AA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266" y="5535201"/>
            <a:ext cx="6240577" cy="1179557"/>
          </a:xfrm>
        </p:spPr>
        <p:txBody>
          <a:bodyPr/>
          <a:lstStyle/>
          <a:p>
            <a:r>
              <a:rPr lang="en-GB" sz="3200" dirty="0">
                <a:solidFill>
                  <a:srgbClr val="7030A0"/>
                </a:solidFill>
                <a:cs typeface="Arial" panose="020B0604020202020204" pitchFamily="34" charset="0"/>
              </a:rPr>
              <a:t>2024 </a:t>
            </a:r>
          </a:p>
          <a:p>
            <a:r>
              <a:rPr lang="en-GB" sz="2400" dirty="0">
                <a:solidFill>
                  <a:srgbClr val="7030A0"/>
                </a:solidFill>
                <a:cs typeface="Arial" panose="020B0604020202020204" pitchFamily="34" charset="0"/>
              </a:rPr>
              <a:t>Every child in every classroom deserves a great teacher every day.</a:t>
            </a:r>
          </a:p>
        </p:txBody>
      </p:sp>
      <p:pic>
        <p:nvPicPr>
          <p:cNvPr id="1026" name="Picture 2" descr="A group of people sitting at tables&#10;&#10;Description automatically generated">
            <a:extLst>
              <a:ext uri="{FF2B5EF4-FFF2-40B4-BE49-F238E27FC236}">
                <a16:creationId xmlns:a16="http://schemas.microsoft.com/office/drawing/2014/main" id="{2E5CDF58-8B88-DDEE-E97F-7A7DE282E239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" r="251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4261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50499-6AD1-4F01-E77C-FAF9B6130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459" y="187548"/>
            <a:ext cx="4315897" cy="1830476"/>
          </a:xfrm>
        </p:spPr>
        <p:txBody>
          <a:bodyPr/>
          <a:lstStyle/>
          <a:p>
            <a:r>
              <a:rPr lang="en-US" sz="3200" dirty="0">
                <a:solidFill>
                  <a:srgbClr val="7030A0"/>
                </a:solidFill>
              </a:rPr>
              <a:t>‘Leaders’ values underpin and inform their work across the partnership. All involved strive to achieve the shared goal of social justice, and all partners have a clear understanding of their role in helping to develop trainees. This has a profound impact on trainees.’</a:t>
            </a:r>
          </a:p>
        </p:txBody>
      </p:sp>
      <p:pic>
        <p:nvPicPr>
          <p:cNvPr id="9" name="Picture Placeholder 8" descr="A blue square with white text and yellow figures&#10;&#10;Description automatically generated">
            <a:extLst>
              <a:ext uri="{FF2B5EF4-FFF2-40B4-BE49-F238E27FC236}">
                <a16:creationId xmlns:a16="http://schemas.microsoft.com/office/drawing/2014/main" id="{7D573235-FCC5-3673-81EA-2A83F93D6A3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6" b="4416"/>
          <a:stretch>
            <a:fillRect/>
          </a:stretch>
        </p:blipFill>
        <p:spPr>
          <a:xfrm>
            <a:off x="5051941" y="0"/>
            <a:ext cx="8038960" cy="68580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AE3A60-85FA-1B43-D1D3-B1749E07C2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7191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57918" y="1061188"/>
          <a:ext cx="68208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49137" y="286439"/>
            <a:ext cx="8130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Introductions – Who’s Who in the Senior Team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A36E55-7D79-074F-900B-75745B43C79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044" y="3125552"/>
            <a:ext cx="2698955" cy="17988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B76F7C-03F4-2EB3-0B82-3B912059D76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8" y="1221657"/>
            <a:ext cx="2495120" cy="166205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 descr="A person with glasses and beard&#10;&#10;Description automatically generated">
            <a:extLst>
              <a:ext uri="{FF2B5EF4-FFF2-40B4-BE49-F238E27FC236}">
                <a16:creationId xmlns:a16="http://schemas.microsoft.com/office/drawing/2014/main" id="{AFA308D2-D987-D414-5126-3F70FD3EEB3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4082" y="1061188"/>
            <a:ext cx="2002065" cy="19829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3CDD36-1448-91B9-787B-D3951CC58BE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976" y="4981299"/>
            <a:ext cx="1821171" cy="18211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 descr="A person wearing glasses and a black shirt&#10;&#10;Description automatically generated">
            <a:extLst>
              <a:ext uri="{FF2B5EF4-FFF2-40B4-BE49-F238E27FC236}">
                <a16:creationId xmlns:a16="http://schemas.microsoft.com/office/drawing/2014/main" id="{D9D72ACC-4202-252A-C246-D21D79C5A87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8431" y="3872766"/>
            <a:ext cx="2118958" cy="284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61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C6CEA24-966D-1994-ED3E-B279E8904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updates to 24/25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44BE3D-74DE-F723-ED37-0C38A120F8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1D0A81-8106-FF20-D83B-965F5C4AAA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422E262-4C68-F66D-47A2-6BCDF1532F4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D400A1C-2C61-8F6A-8348-D91C6FEA9BA5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Introduction of 2 new subjects (D&amp;T, Social Sciences)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Expansion of cross-phase teaching &amp; learning (Foundation Week, </a:t>
            </a:r>
            <a:r>
              <a:rPr lang="en-US" sz="2400" dirty="0" err="1">
                <a:solidFill>
                  <a:schemeClr val="accent1">
                    <a:lumMod val="90000"/>
                    <a:lumOff val="10000"/>
                  </a:schemeClr>
                </a:solidFill>
              </a:rPr>
              <a:t>ITaPs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, digital &amp; </a:t>
            </a:r>
            <a:r>
              <a:rPr lang="en-US" sz="2400" dirty="0" err="1">
                <a:solidFill>
                  <a:schemeClr val="accent1">
                    <a:lumMod val="90000"/>
                    <a:lumOff val="10000"/>
                  </a:schemeClr>
                </a:solidFill>
              </a:rPr>
              <a:t>iQTS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Upgrade of Professional Practice Module &amp; introduction of new assignments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Digital PGCE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accent1">
                    <a:lumMod val="90000"/>
                    <a:lumOff val="10000"/>
                  </a:schemeClr>
                </a:solidFill>
              </a:rPr>
              <a:t>Axia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 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Mentor Development </a:t>
            </a:r>
            <a:r>
              <a:rPr lang="en-US" sz="2400" dirty="0" err="1">
                <a:solidFill>
                  <a:schemeClr val="accent1">
                    <a:lumMod val="90000"/>
                    <a:lumOff val="10000"/>
                  </a:schemeClr>
                </a:solidFill>
              </a:rPr>
              <a:t>Programme</a:t>
            </a:r>
            <a:endParaRPr lang="en-US" sz="24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830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EFC0610-E7B7-A0CC-6330-D28B2D184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7030A0"/>
                </a:solidFill>
              </a:rPr>
              <a:t>24/25 Cohort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E19C5-B594-7B46-1E06-FA51FAC5A9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C99ED2F-0DA5-40FF-0657-7AB4CCE915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338" y="944562"/>
            <a:ext cx="7840662" cy="930779"/>
          </a:xfrm>
        </p:spPr>
        <p:txBody>
          <a:bodyPr/>
          <a:lstStyle/>
          <a:p>
            <a:r>
              <a:rPr lang="en-GB" sz="2400" dirty="0">
                <a:solidFill>
                  <a:srgbClr val="7030A0"/>
                </a:solidFill>
              </a:rPr>
              <a:t>Home: 130 (university-led: 76; partner-led: 54)</a:t>
            </a:r>
          </a:p>
          <a:p>
            <a:r>
              <a:rPr lang="en-GB" sz="2400" dirty="0">
                <a:solidFill>
                  <a:srgbClr val="7030A0"/>
                </a:solidFill>
              </a:rPr>
              <a:t>Digital</a:t>
            </a:r>
            <a:r>
              <a:rPr lang="en-GB" sz="2400">
                <a:solidFill>
                  <a:srgbClr val="7030A0"/>
                </a:solidFill>
              </a:rPr>
              <a:t>: 15 (partner-led)</a:t>
            </a:r>
            <a:endParaRPr lang="en-GB" sz="2400" dirty="0">
              <a:solidFill>
                <a:srgbClr val="7030A0"/>
              </a:solidFill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D0069F76-C1CE-7411-06DF-3AF5C7C4AF8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2" y="2554950"/>
            <a:ext cx="3721538" cy="383045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Art &amp; Design: 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Computer Science: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Drama :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English: 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MFL: 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7030A0"/>
                </a:solidFill>
              </a:rPr>
              <a:t>Music: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7030A0"/>
                </a:solidFill>
              </a:rPr>
              <a:t>RE: 2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8C82521-40D9-38B0-A380-99D5B38E1B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3582" y="1889890"/>
            <a:ext cx="3721538" cy="508000"/>
          </a:xfrm>
        </p:spPr>
        <p:txBody>
          <a:bodyPr/>
          <a:lstStyle/>
          <a:p>
            <a:r>
              <a:rPr lang="en-GB" dirty="0"/>
              <a:t>Monday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4E9D41E-422E-2B1E-3E85-A5792446BC0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579956" y="2543062"/>
            <a:ext cx="4142705" cy="383045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7030A0"/>
                </a:solidFill>
              </a:rPr>
              <a:t>Design &amp; Technology: 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Geography: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History: 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Maths: 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PE: 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Science: chemistry: 7;  biology: 8, physics: 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7030A0"/>
                </a:solidFill>
              </a:rPr>
              <a:t>Social Sciences: 5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62B2D07-F829-4E74-7DE2-EDFD22F30BA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33462" y="1955202"/>
            <a:ext cx="3721538" cy="508000"/>
          </a:xfrm>
        </p:spPr>
        <p:txBody>
          <a:bodyPr/>
          <a:lstStyle/>
          <a:p>
            <a:r>
              <a:rPr lang="en-GB" dirty="0"/>
              <a:t>Friday</a:t>
            </a:r>
          </a:p>
        </p:txBody>
      </p:sp>
    </p:spTree>
    <p:extLst>
      <p:ext uri="{BB962C8B-B14F-4D97-AF65-F5344CB8AC3E}">
        <p14:creationId xmlns:p14="http://schemas.microsoft.com/office/powerpoint/2010/main" val="2276730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FAF102-4F63-B5F3-3709-73A243283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40C6A1-259D-9BEC-60FF-287D75B7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 descr="A calendar with several different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09A8DD0F-54EE-ADE6-E8CF-01872EC2CC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527" y="443962"/>
            <a:ext cx="9258946" cy="573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83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4B514-E07C-95E7-1B31-43C245E43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C1084-2509-528D-383A-A8DF0B849F85}"/>
              </a:ext>
            </a:extLst>
          </p:cNvPr>
          <p:cNvSpPr txBox="1"/>
          <p:nvPr/>
        </p:nvSpPr>
        <p:spPr>
          <a:xfrm>
            <a:off x="2526224" y="154983"/>
            <a:ext cx="6958739" cy="5579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Assessment</a:t>
            </a:r>
          </a:p>
        </p:txBody>
      </p:sp>
      <p:pic>
        <p:nvPicPr>
          <p:cNvPr id="3" name="Picture 2" descr="A diagram of a assignment overview&#10;&#10;Description automatically generated">
            <a:extLst>
              <a:ext uri="{FF2B5EF4-FFF2-40B4-BE49-F238E27FC236}">
                <a16:creationId xmlns:a16="http://schemas.microsoft.com/office/drawing/2014/main" id="{A07F9284-FA03-04C3-2F57-4157405790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210" y="821586"/>
            <a:ext cx="7772400" cy="587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319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3E96B-ECBA-B209-B02B-622541EA7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>
            <a:normAutofit/>
          </a:bodyPr>
          <a:lstStyle/>
          <a:p>
            <a:r>
              <a:rPr lang="en-US" dirty="0"/>
              <a:t>Professional Practice Units (PPUs) &amp; Intensive Training &amp; Practice Booklets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8CCCA7-F738-F60A-5FF7-1606C4A3A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8840" y="6330949"/>
            <a:ext cx="8636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DAC35110-1EFC-4265-8B99-12D554FCCDA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E755F98-F9F4-4EA8-9CC7-705714D9EE5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766733" y="273051"/>
          <a:ext cx="6815667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7979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763F7CC-737E-34FD-DDB0-942DF78B4C57}"/>
              </a:ext>
            </a:extLst>
          </p:cNvPr>
          <p:cNvSpPr txBox="1"/>
          <p:nvPr/>
        </p:nvSpPr>
        <p:spPr>
          <a:xfrm>
            <a:off x="6320467" y="3605564"/>
            <a:ext cx="39880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Aptos" panose="020B0004020202020204" pitchFamily="34" charset="0"/>
              </a:rPr>
              <a:t>Updates from Andy Hind </a:t>
            </a:r>
            <a:r>
              <a:rPr lang="en-US" sz="36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 </a:t>
            </a:r>
            <a:endParaRPr lang="en-GB" sz="360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164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030D61D-3B2A-EE89-B4C7-EA8990297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266" y="1072875"/>
            <a:ext cx="4366697" cy="1563010"/>
          </a:xfrm>
        </p:spPr>
        <p:txBody>
          <a:bodyPr/>
          <a:lstStyle/>
          <a:p>
            <a:r>
              <a:rPr lang="en-US" dirty="0"/>
              <a:t>CTE on tour</a:t>
            </a:r>
          </a:p>
        </p:txBody>
      </p:sp>
      <p:pic>
        <p:nvPicPr>
          <p:cNvPr id="12" name="Picture Placeholder 11" descr="A black and white bus with white text on it&#10;&#10;Description automatically generated">
            <a:extLst>
              <a:ext uri="{FF2B5EF4-FFF2-40B4-BE49-F238E27FC236}">
                <a16:creationId xmlns:a16="http://schemas.microsoft.com/office/drawing/2014/main" id="{E953911B-CD82-B86A-1016-EB428D13318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2" r="23902"/>
          <a:stretch>
            <a:fillRect/>
          </a:stretch>
        </p:blipFill>
        <p:spPr/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C85C88-9FD2-EB9E-D765-20B8C953D6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265" y="2718160"/>
            <a:ext cx="5274613" cy="3496660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800" dirty="0">
                <a:solidFill>
                  <a:srgbClr val="7030A0"/>
                </a:solidFill>
              </a:rPr>
              <a:t>WMG: artificial intelligence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800" dirty="0">
                <a:solidFill>
                  <a:srgbClr val="7030A0"/>
                </a:solidFill>
              </a:rPr>
              <a:t>Lion Alliance: misconceptions, independent learning, history, English, science 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800" dirty="0">
                <a:solidFill>
                  <a:srgbClr val="7030A0"/>
                </a:solidFill>
              </a:rPr>
              <a:t>Higham Lane: English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800" dirty="0">
                <a:solidFill>
                  <a:srgbClr val="7030A0"/>
                </a:solidFill>
              </a:rPr>
              <a:t>President Kennedy: English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A4E8D-6C1F-E0F5-BE16-13E94ABA975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28400" y="6330950"/>
            <a:ext cx="86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7411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tage Spotlight Clip Art - Stage Spotlight Image | Stage spotlights, Clip  art, Scrapbook overlay">
            <a:extLst>
              <a:ext uri="{FF2B5EF4-FFF2-40B4-BE49-F238E27FC236}">
                <a16:creationId xmlns:a16="http://schemas.microsoft.com/office/drawing/2014/main" id="{5DE6CFF2-244F-530F-E51B-A04A59F0A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1881">
            <a:off x="539634" y="402165"/>
            <a:ext cx="4416653" cy="430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63F7CC-737E-34FD-DDB0-942DF78B4C57}"/>
              </a:ext>
            </a:extLst>
          </p:cNvPr>
          <p:cNvSpPr txBox="1"/>
          <p:nvPr/>
        </p:nvSpPr>
        <p:spPr>
          <a:xfrm>
            <a:off x="4101962" y="3883006"/>
            <a:ext cx="3988076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600" dirty="0">
                <a:latin typeface="Aptos"/>
              </a:rPr>
              <a:t>Sally Edwards and Kate Rogers </a:t>
            </a:r>
          </a:p>
        </p:txBody>
      </p:sp>
      <p:pic>
        <p:nvPicPr>
          <p:cNvPr id="2" name="Picture 2" descr="Castle Phoenix Trust | Leading learning and excelling together">
            <a:extLst>
              <a:ext uri="{FF2B5EF4-FFF2-40B4-BE49-F238E27FC236}">
                <a16:creationId xmlns:a16="http://schemas.microsoft.com/office/drawing/2014/main" id="{A0C959B4-D26D-4823-FBB4-9ACAA5DA2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921" y="3482957"/>
            <a:ext cx="3301409" cy="320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57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1795EF0-28B1-45DF-B053-75AD1EFBDA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3958"/>
            <a:ext cx="1027101" cy="12241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F7455C-0999-40E9-8AFB-A407D0BA47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171"/>
          <a:stretch/>
        </p:blipFill>
        <p:spPr>
          <a:xfrm>
            <a:off x="-9161" y="5849888"/>
            <a:ext cx="12201161" cy="10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BAA06D-4D8A-4BD0-8CF8-23C0ABB5B3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8408" y="6351347"/>
            <a:ext cx="2133600" cy="139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1DD2EA-C1A0-43AD-AC6D-3E2BFF02F64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80" y="596351"/>
            <a:ext cx="2197732" cy="3993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BAA603C-5737-4F95-A895-4A1B9E2B7E1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292" y="478286"/>
            <a:ext cx="3645122" cy="6623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8C99DB-1B18-40B8-A3FD-3E6EA036C9D0}"/>
              </a:ext>
            </a:extLst>
          </p:cNvPr>
          <p:cNvSpPr txBox="1"/>
          <p:nvPr/>
        </p:nvSpPr>
        <p:spPr>
          <a:xfrm>
            <a:off x="263352" y="2059331"/>
            <a:ext cx="1163865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/>
              <a:t>Why </a:t>
            </a:r>
            <a:r>
              <a:rPr lang="en-GB" sz="11500" dirty="0" err="1"/>
              <a:t>Oracy</a:t>
            </a:r>
            <a:r>
              <a:rPr lang="en-GB" sz="115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41125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ading icon">
            <a:extLst>
              <a:ext uri="{FF2B5EF4-FFF2-40B4-BE49-F238E27FC236}">
                <a16:creationId xmlns:a16="http://schemas.microsoft.com/office/drawing/2014/main" id="{39BC1DE7-CC05-4F35-B5FC-37C470DF1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1328289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riting icon">
            <a:extLst>
              <a:ext uri="{FF2B5EF4-FFF2-40B4-BE49-F238E27FC236}">
                <a16:creationId xmlns:a16="http://schemas.microsoft.com/office/drawing/2014/main" id="{4675E4B4-6B4F-4AA0-B9CB-38EC7748D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25" y="1328289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aths icon">
            <a:extLst>
              <a:ext uri="{FF2B5EF4-FFF2-40B4-BE49-F238E27FC236}">
                <a16:creationId xmlns:a16="http://schemas.microsoft.com/office/drawing/2014/main" id="{324500EF-D5C8-49C3-B714-244828E48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75" y="1328289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peak icon">
            <a:extLst>
              <a:ext uri="{FF2B5EF4-FFF2-40B4-BE49-F238E27FC236}">
                <a16:creationId xmlns:a16="http://schemas.microsoft.com/office/drawing/2014/main" id="{AE96D41B-6B19-4F95-A644-4BB32B9CF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325" y="128860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cademic icon">
            <a:extLst>
              <a:ext uri="{FF2B5EF4-FFF2-40B4-BE49-F238E27FC236}">
                <a16:creationId xmlns:a16="http://schemas.microsoft.com/office/drawing/2014/main" id="{8A51EE6C-F52E-4C15-AC66-12B81F671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386352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work icon">
            <a:extLst>
              <a:ext uri="{FF2B5EF4-FFF2-40B4-BE49-F238E27FC236}">
                <a16:creationId xmlns:a16="http://schemas.microsoft.com/office/drawing/2014/main" id="{F8745CCC-9487-453E-883F-E59CB08DA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386352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nequality icon">
            <a:extLst>
              <a:ext uri="{FF2B5EF4-FFF2-40B4-BE49-F238E27FC236}">
                <a16:creationId xmlns:a16="http://schemas.microsoft.com/office/drawing/2014/main" id="{969ECC9C-D79C-47ED-AA8D-C2D087BCC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86352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itizenship icon">
            <a:extLst>
              <a:ext uri="{FF2B5EF4-FFF2-40B4-BE49-F238E27FC236}">
                <a16:creationId xmlns:a16="http://schemas.microsoft.com/office/drawing/2014/main" id="{F39DAE64-4B43-4C39-A9DA-ACD6376F5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386352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onfidence icon">
            <a:extLst>
              <a:ext uri="{FF2B5EF4-FFF2-40B4-BE49-F238E27FC236}">
                <a16:creationId xmlns:a16="http://schemas.microsoft.com/office/drawing/2014/main" id="{7042B1E9-5734-4125-B596-66C035BFE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325" y="386352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1795EF0-28B1-45DF-B053-75AD1EFBDAC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3958"/>
            <a:ext cx="1027101" cy="12241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F7455C-0999-40E9-8AFB-A407D0BA47B3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25171"/>
          <a:stretch/>
        </p:blipFill>
        <p:spPr>
          <a:xfrm>
            <a:off x="-9161" y="5849888"/>
            <a:ext cx="12201161" cy="10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BAA06D-4D8A-4BD0-8CF8-23C0ABB5B32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68408" y="6351347"/>
            <a:ext cx="2133600" cy="139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1DD2EA-C1A0-43AD-AC6D-3E2BFF02F64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80" y="596351"/>
            <a:ext cx="2197732" cy="3993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BAA603C-5737-4F95-A895-4A1B9E2B7E15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292" y="478286"/>
            <a:ext cx="3645122" cy="66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9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8D7EC3CD-9A65-4BF0-AE15-E22F9F17DD74}"/>
              </a:ext>
            </a:extLst>
          </p:cNvPr>
          <p:cNvGrpSpPr/>
          <p:nvPr/>
        </p:nvGrpSpPr>
        <p:grpSpPr>
          <a:xfrm>
            <a:off x="4788793" y="0"/>
            <a:ext cx="7417718" cy="6858000"/>
            <a:chOff x="2771311" y="571101"/>
            <a:chExt cx="6649378" cy="571579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9AFC09F-B704-46E9-ACED-D136640A38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1311" y="571101"/>
              <a:ext cx="6649378" cy="5715798"/>
            </a:xfrm>
            <a:prstGeom prst="rect">
              <a:avLst/>
            </a:prstGeom>
          </p:spPr>
        </p:pic>
        <p:pic>
          <p:nvPicPr>
            <p:cNvPr id="5" name="Picture 4" descr="Hill Farm Primary School – Curriculum | Character | Community">
              <a:extLst>
                <a:ext uri="{FF2B5EF4-FFF2-40B4-BE49-F238E27FC236}">
                  <a16:creationId xmlns:a16="http://schemas.microsoft.com/office/drawing/2014/main" id="{DE627F2C-BC0B-497D-A640-A5828E066258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350" y="4088447"/>
              <a:ext cx="336550" cy="33115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9E3AAEA-2EF4-4636-8225-875348D76C1E}"/>
                </a:ext>
              </a:extLst>
            </p:cNvPr>
            <p:cNvGrpSpPr/>
            <p:nvPr/>
          </p:nvGrpSpPr>
          <p:grpSpPr>
            <a:xfrm>
              <a:off x="4245768" y="4636294"/>
              <a:ext cx="357187" cy="366712"/>
              <a:chOff x="4324350" y="4619626"/>
              <a:chExt cx="381000" cy="361950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DC69F5C-6F93-482D-963C-33EBFB45B609}"/>
                  </a:ext>
                </a:extLst>
              </p:cNvPr>
              <p:cNvSpPr/>
              <p:nvPr/>
            </p:nvSpPr>
            <p:spPr>
              <a:xfrm>
                <a:off x="4324350" y="4619626"/>
                <a:ext cx="381000" cy="36195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" name="Picture 5" descr="Charter Academy School">
                <a:extLst>
                  <a:ext uri="{FF2B5EF4-FFF2-40B4-BE49-F238E27FC236}">
                    <a16:creationId xmlns:a16="http://schemas.microsoft.com/office/drawing/2014/main" id="{5BD754B0-834E-40A3-9C30-58BD8886EB92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6945" y="4639909"/>
                <a:ext cx="335809" cy="32138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9" name="Picture 8" descr="Richard Lee Primary – Be the best you can be!">
              <a:extLst>
                <a:ext uri="{FF2B5EF4-FFF2-40B4-BE49-F238E27FC236}">
                  <a16:creationId xmlns:a16="http://schemas.microsoft.com/office/drawing/2014/main" id="{5078E109-7464-4496-8005-1F7BB9A00D4D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25" y="4499452"/>
              <a:ext cx="336550" cy="33115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0F9DD85-C826-4767-BEC8-2F8D8E3C814D}"/>
                </a:ext>
              </a:extLst>
            </p:cNvPr>
            <p:cNvGrpSpPr/>
            <p:nvPr/>
          </p:nvGrpSpPr>
          <p:grpSpPr>
            <a:xfrm>
              <a:off x="5559424" y="4176635"/>
              <a:ext cx="357187" cy="338296"/>
              <a:chOff x="657225" y="2400300"/>
              <a:chExt cx="1362075" cy="1343025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9C6E2DB-24B0-47C3-BD20-1F23613CD329}"/>
                  </a:ext>
                </a:extLst>
              </p:cNvPr>
              <p:cNvSpPr/>
              <p:nvPr/>
            </p:nvSpPr>
            <p:spPr>
              <a:xfrm>
                <a:off x="657225" y="2400300"/>
                <a:ext cx="1362075" cy="134302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052" name="Picture 4" descr="Caludon Castle School – A Business and Enterprise School and Leadership  Specialist">
                <a:extLst>
                  <a:ext uri="{FF2B5EF4-FFF2-40B4-BE49-F238E27FC236}">
                    <a16:creationId xmlns:a16="http://schemas.microsoft.com/office/drawing/2014/main" id="{C586832E-5411-466F-ABCC-EB16153853D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677" y="2413086"/>
                <a:ext cx="1330239" cy="1330239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054" name="Picture 6" descr="Foxford School (Castle Phoenix Trust) | LinkedIn">
              <a:extLst>
                <a:ext uri="{FF2B5EF4-FFF2-40B4-BE49-F238E27FC236}">
                  <a16:creationId xmlns:a16="http://schemas.microsoft.com/office/drawing/2014/main" id="{C822A1FA-BFA5-48A4-8F84-D949B5277A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8271" y="3678295"/>
              <a:ext cx="331153" cy="33115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DA80E06-A463-4F2E-B5BF-BA5BB8D14252}"/>
                </a:ext>
              </a:extLst>
            </p:cNvPr>
            <p:cNvGrpSpPr/>
            <p:nvPr/>
          </p:nvGrpSpPr>
          <p:grpSpPr>
            <a:xfrm>
              <a:off x="3061512" y="1682214"/>
              <a:ext cx="357187" cy="338296"/>
              <a:chOff x="1065616" y="1527550"/>
              <a:chExt cx="1524000" cy="1560665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E299C99-5173-4C81-B3CF-5DE8134EA562}"/>
                  </a:ext>
                </a:extLst>
              </p:cNvPr>
              <p:cNvSpPr/>
              <p:nvPr/>
            </p:nvSpPr>
            <p:spPr>
              <a:xfrm>
                <a:off x="1065616" y="1527550"/>
                <a:ext cx="1524000" cy="156066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056" name="Picture 8" descr="Kingsbury School – Enthuse | Aspire | Achieve">
                <a:extLst>
                  <a:ext uri="{FF2B5EF4-FFF2-40B4-BE49-F238E27FC236}">
                    <a16:creationId xmlns:a16="http://schemas.microsoft.com/office/drawing/2014/main" id="{896BE734-8DBD-42CB-B99C-F00CA8F8DB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39532" y="1592060"/>
                <a:ext cx="1176168" cy="14961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D90C6FC-FB36-4D25-8667-739275100601}"/>
              </a:ext>
            </a:extLst>
          </p:cNvPr>
          <p:cNvSpPr txBox="1"/>
          <p:nvPr/>
        </p:nvSpPr>
        <p:spPr>
          <a:xfrm>
            <a:off x="207513" y="1613398"/>
            <a:ext cx="43000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AA9763"/>
                </a:solidFill>
              </a:rPr>
              <a:t>Castle Phoenix Trust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Charter Academy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Hill Farm Primary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Richard Lee Primary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err="1"/>
              <a:t>Caludon</a:t>
            </a:r>
            <a:r>
              <a:rPr lang="en-GB" sz="2800" dirty="0"/>
              <a:t> Castle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Foxford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Kingsbury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A44B477-5EFD-44BF-A369-64E504C3E97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25171"/>
          <a:stretch/>
        </p:blipFill>
        <p:spPr>
          <a:xfrm>
            <a:off x="-9161" y="5849888"/>
            <a:ext cx="12201161" cy="100811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707E9EC-86A1-4784-826F-E7B6F378FF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68408" y="6351347"/>
            <a:ext cx="2133600" cy="1397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A6ED28B-5179-44E5-B7D5-C1A7AF5131C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3958"/>
            <a:ext cx="1027101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59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1795EF0-28B1-45DF-B053-75AD1EFBDA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3958"/>
            <a:ext cx="1027101" cy="12241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F7455C-0999-40E9-8AFB-A407D0BA47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171"/>
          <a:stretch/>
        </p:blipFill>
        <p:spPr>
          <a:xfrm>
            <a:off x="-9161" y="5849888"/>
            <a:ext cx="12201161" cy="10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BAA06D-4D8A-4BD0-8CF8-23C0ABB5B3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8408" y="6351347"/>
            <a:ext cx="2133600" cy="139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1DD2EA-C1A0-43AD-AC6D-3E2BFF02F64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80" y="596351"/>
            <a:ext cx="2197732" cy="3993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BAA603C-5737-4F95-A895-4A1B9E2B7E1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292" y="478286"/>
            <a:ext cx="3645122" cy="66235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5119C65A-47A7-4F53-819E-3E9924B26D8D}"/>
              </a:ext>
            </a:extLst>
          </p:cNvPr>
          <p:cNvGrpSpPr/>
          <p:nvPr/>
        </p:nvGrpSpPr>
        <p:grpSpPr>
          <a:xfrm>
            <a:off x="114915" y="1408094"/>
            <a:ext cx="7202503" cy="3597949"/>
            <a:chOff x="5453278" y="1924279"/>
            <a:chExt cx="7202503" cy="359794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FAD276-39DE-47C6-86AB-998308F6B4C3}"/>
                </a:ext>
              </a:extLst>
            </p:cNvPr>
            <p:cNvSpPr txBox="1"/>
            <p:nvPr/>
          </p:nvSpPr>
          <p:spPr>
            <a:xfrm>
              <a:off x="6032452" y="4796426"/>
              <a:ext cx="1600497" cy="70788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Learning to talk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CD0D5C3-7C82-4C14-8A47-D01C03B126B7}"/>
                </a:ext>
              </a:extLst>
            </p:cNvPr>
            <p:cNvSpPr txBox="1"/>
            <p:nvPr/>
          </p:nvSpPr>
          <p:spPr>
            <a:xfrm>
              <a:off x="8215571" y="4814342"/>
              <a:ext cx="1600497" cy="70788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Learning through talk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74402AF-7C2C-4E00-B66A-A7A04D7B0F64}"/>
                </a:ext>
              </a:extLst>
            </p:cNvPr>
            <p:cNvSpPr txBox="1"/>
            <p:nvPr/>
          </p:nvSpPr>
          <p:spPr>
            <a:xfrm>
              <a:off x="10335144" y="4814342"/>
              <a:ext cx="1600497" cy="70788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Learning to listen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926605E-8E1F-49CA-AA4F-525EEB33E482}"/>
                </a:ext>
              </a:extLst>
            </p:cNvPr>
            <p:cNvGrpSpPr/>
            <p:nvPr/>
          </p:nvGrpSpPr>
          <p:grpSpPr>
            <a:xfrm>
              <a:off x="5453278" y="1924279"/>
              <a:ext cx="7202503" cy="3382039"/>
              <a:chOff x="5492771" y="2009995"/>
              <a:chExt cx="7202503" cy="3382039"/>
            </a:xfrm>
          </p:grpSpPr>
          <p:pic>
            <p:nvPicPr>
              <p:cNvPr id="24" name="Picture 6" descr="listening Icon 2165469">
                <a:extLst>
                  <a:ext uri="{FF2B5EF4-FFF2-40B4-BE49-F238E27FC236}">
                    <a16:creationId xmlns:a16="http://schemas.microsoft.com/office/drawing/2014/main" id="{169F6DDD-0110-4EDD-875F-FB1A471575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13235" y="2009995"/>
                <a:ext cx="3382039" cy="33820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" descr="Communication Icon 4426180">
                <a:extLst>
                  <a:ext uri="{FF2B5EF4-FFF2-40B4-BE49-F238E27FC236}">
                    <a16:creationId xmlns:a16="http://schemas.microsoft.com/office/drawing/2014/main" id="{DCFCA4AB-F08C-44E3-87EB-B55177086B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92771" y="2295009"/>
                <a:ext cx="2809065" cy="28090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4" descr="peer to peer learning Icon 5518006">
                <a:extLst>
                  <a:ext uri="{FF2B5EF4-FFF2-40B4-BE49-F238E27FC236}">
                    <a16:creationId xmlns:a16="http://schemas.microsoft.com/office/drawing/2014/main" id="{C2AB1906-B680-4F43-8C44-C2CD77E03C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59406" y="2358509"/>
                <a:ext cx="2638647" cy="26386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33D4F756-972F-494A-952F-9F919BB92AF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10690" y="2505475"/>
            <a:ext cx="1206427" cy="122413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2585875-D124-4C81-8097-A0120D5B28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762530" y="2505475"/>
            <a:ext cx="1184884" cy="12279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10548D7-2494-46B5-B146-AF5EEFC9EC5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10246" y="2505475"/>
            <a:ext cx="1184884" cy="119924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0C7EA6D-B659-4FDF-A014-7F855C1EF3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70003" y="2505475"/>
            <a:ext cx="1187357" cy="12279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6AAD649-7D02-4AAC-939B-FD8E89962047}"/>
              </a:ext>
            </a:extLst>
          </p:cNvPr>
          <p:cNvSpPr/>
          <p:nvPr/>
        </p:nvSpPr>
        <p:spPr>
          <a:xfrm>
            <a:off x="233798" y="1937871"/>
            <a:ext cx="2500966" cy="315666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66FF96F2-B5A2-4010-8B26-2946C8480997}"/>
              </a:ext>
            </a:extLst>
          </p:cNvPr>
          <p:cNvGrpSpPr/>
          <p:nvPr/>
        </p:nvGrpSpPr>
        <p:grpSpPr>
          <a:xfrm>
            <a:off x="114915" y="1408094"/>
            <a:ext cx="7202503" cy="3597949"/>
            <a:chOff x="5453278" y="1924279"/>
            <a:chExt cx="7202503" cy="359794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838EF15-EC2D-4BE4-B4CE-7E5F1550AA6A}"/>
                </a:ext>
              </a:extLst>
            </p:cNvPr>
            <p:cNvSpPr txBox="1"/>
            <p:nvPr/>
          </p:nvSpPr>
          <p:spPr>
            <a:xfrm>
              <a:off x="6032452" y="4796426"/>
              <a:ext cx="1600497" cy="70788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Learning to talk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D59F611-C5BC-4875-A9B2-F9646A235299}"/>
                </a:ext>
              </a:extLst>
            </p:cNvPr>
            <p:cNvSpPr txBox="1"/>
            <p:nvPr/>
          </p:nvSpPr>
          <p:spPr>
            <a:xfrm>
              <a:off x="8215571" y="4814342"/>
              <a:ext cx="1600497" cy="70788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Learning through talk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D71C863-4147-43D0-BA84-8E9B8AB0A0A4}"/>
                </a:ext>
              </a:extLst>
            </p:cNvPr>
            <p:cNvSpPr txBox="1"/>
            <p:nvPr/>
          </p:nvSpPr>
          <p:spPr>
            <a:xfrm>
              <a:off x="10335144" y="4814342"/>
              <a:ext cx="1600497" cy="70788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Learning to listen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2CC8F7A-F353-4479-B908-0C71E7F62109}"/>
                </a:ext>
              </a:extLst>
            </p:cNvPr>
            <p:cNvGrpSpPr/>
            <p:nvPr/>
          </p:nvGrpSpPr>
          <p:grpSpPr>
            <a:xfrm>
              <a:off x="5453278" y="1924279"/>
              <a:ext cx="7202503" cy="3382039"/>
              <a:chOff x="5492771" y="2009995"/>
              <a:chExt cx="7202503" cy="3382039"/>
            </a:xfrm>
          </p:grpSpPr>
          <p:pic>
            <p:nvPicPr>
              <p:cNvPr id="49" name="Picture 6" descr="listening Icon 2165469">
                <a:extLst>
                  <a:ext uri="{FF2B5EF4-FFF2-40B4-BE49-F238E27FC236}">
                    <a16:creationId xmlns:a16="http://schemas.microsoft.com/office/drawing/2014/main" id="{51993247-0293-4FA2-BAD6-7920BE8F69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13235" y="2009995"/>
                <a:ext cx="3382039" cy="33820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0" name="Picture 2" descr="Communication Icon 4426180">
                <a:extLst>
                  <a:ext uri="{FF2B5EF4-FFF2-40B4-BE49-F238E27FC236}">
                    <a16:creationId xmlns:a16="http://schemas.microsoft.com/office/drawing/2014/main" id="{B30E8E7B-86DB-40CF-8F6F-0AE116EFD5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92771" y="2295009"/>
                <a:ext cx="2809065" cy="28090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4" descr="peer to peer learning Icon 5518006">
                <a:extLst>
                  <a:ext uri="{FF2B5EF4-FFF2-40B4-BE49-F238E27FC236}">
                    <a16:creationId xmlns:a16="http://schemas.microsoft.com/office/drawing/2014/main" id="{DCC87E84-0AC5-456A-8B81-8BDBA3F80F7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59406" y="2358509"/>
                <a:ext cx="2638647" cy="26386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D1795EF0-28B1-45DF-B053-75AD1EFBDA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3958"/>
            <a:ext cx="1027101" cy="12241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F7455C-0999-40E9-8AFB-A407D0BA47B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5171"/>
          <a:stretch/>
        </p:blipFill>
        <p:spPr>
          <a:xfrm>
            <a:off x="-9161" y="5849888"/>
            <a:ext cx="12201161" cy="10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BAA06D-4D8A-4BD0-8CF8-23C0ABB5B3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68408" y="6351347"/>
            <a:ext cx="2133600" cy="139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1DD2EA-C1A0-43AD-AC6D-3E2BFF02F64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80" y="596351"/>
            <a:ext cx="2197732" cy="3993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BAA603C-5737-4F95-A895-4A1B9E2B7E1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292" y="478286"/>
            <a:ext cx="3645122" cy="662356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6AAD649-7D02-4AAC-939B-FD8E89962047}"/>
              </a:ext>
            </a:extLst>
          </p:cNvPr>
          <p:cNvSpPr/>
          <p:nvPr/>
        </p:nvSpPr>
        <p:spPr>
          <a:xfrm>
            <a:off x="2418782" y="1633086"/>
            <a:ext cx="4464435" cy="388057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4B95562-40B1-4D5B-AFD5-DCA6889D129C}"/>
              </a:ext>
            </a:extLst>
          </p:cNvPr>
          <p:cNvGrpSpPr/>
          <p:nvPr/>
        </p:nvGrpSpPr>
        <p:grpSpPr>
          <a:xfrm>
            <a:off x="7126080" y="1153695"/>
            <a:ext cx="6017995" cy="4359962"/>
            <a:chOff x="4540091" y="710731"/>
            <a:chExt cx="9650043" cy="630364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5FBD68B-09D7-469C-8BA3-C5D365AA87F6}"/>
                </a:ext>
              </a:extLst>
            </p:cNvPr>
            <p:cNvGrpSpPr/>
            <p:nvPr/>
          </p:nvGrpSpPr>
          <p:grpSpPr>
            <a:xfrm>
              <a:off x="4540091" y="710731"/>
              <a:ext cx="9650043" cy="6303643"/>
              <a:chOff x="2023066" y="62539"/>
              <a:chExt cx="10264294" cy="6695210"/>
            </a:xfrm>
          </p:grpSpPr>
          <p:pic>
            <p:nvPicPr>
              <p:cNvPr id="34" name="Picture 8" descr="words Icon 2602216">
                <a:extLst>
                  <a:ext uri="{FF2B5EF4-FFF2-40B4-BE49-F238E27FC236}">
                    <a16:creationId xmlns:a16="http://schemas.microsoft.com/office/drawing/2014/main" id="{B67063EF-93D6-4C56-A330-018CD7EAF7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97" t="27583" r="18735" b="29724"/>
              <a:stretch/>
            </p:blipFill>
            <p:spPr bwMode="auto">
              <a:xfrm>
                <a:off x="2465065" y="645963"/>
                <a:ext cx="1408427" cy="9862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093518C-B0FC-47ED-9523-63B3BCA5D46C}"/>
                  </a:ext>
                </a:extLst>
              </p:cNvPr>
              <p:cNvSpPr txBox="1"/>
              <p:nvPr/>
            </p:nvSpPr>
            <p:spPr>
              <a:xfrm>
                <a:off x="4959424" y="62539"/>
                <a:ext cx="6453962" cy="170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/>
                  <a:t>V</a:t>
                </a:r>
                <a:r>
                  <a:rPr lang="en-GB" sz="6600" dirty="0"/>
                  <a:t>o</a:t>
                </a:r>
                <a:r>
                  <a:rPr lang="en-GB" sz="2800" dirty="0"/>
                  <a:t>cabulary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446DD71-A043-4DB1-9DCB-3920E5DB48CB}"/>
                  </a:ext>
                </a:extLst>
              </p:cNvPr>
              <p:cNvSpPr txBox="1"/>
              <p:nvPr/>
            </p:nvSpPr>
            <p:spPr>
              <a:xfrm>
                <a:off x="4013791" y="1137956"/>
                <a:ext cx="4455042" cy="170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/>
                  <a:t>Talk p</a:t>
                </a:r>
                <a:r>
                  <a:rPr lang="en-GB" sz="6600" dirty="0"/>
                  <a:t>r</a:t>
                </a:r>
                <a:r>
                  <a:rPr lang="en-GB" sz="2800" dirty="0"/>
                  <a:t>otocols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E6E78E7-685C-4530-9AB7-FFD6D5AAF7B4}"/>
                  </a:ext>
                </a:extLst>
              </p:cNvPr>
              <p:cNvSpPr txBox="1"/>
              <p:nvPr/>
            </p:nvSpPr>
            <p:spPr>
              <a:xfrm>
                <a:off x="5248605" y="2500082"/>
                <a:ext cx="7038755" cy="1559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0"/>
                  <a:t>A</a:t>
                </a:r>
                <a:r>
                  <a:rPr lang="en-GB" sz="2800"/>
                  <a:t>ctive listening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68DCA52-E590-424A-91E8-166E5370843C}"/>
                  </a:ext>
                </a:extLst>
              </p:cNvPr>
              <p:cNvSpPr txBox="1"/>
              <p:nvPr/>
            </p:nvSpPr>
            <p:spPr>
              <a:xfrm>
                <a:off x="3700126" y="3476512"/>
                <a:ext cx="3811771" cy="170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/>
                  <a:t>Talk ta</a:t>
                </a:r>
                <a:r>
                  <a:rPr lang="en-GB" sz="6600"/>
                  <a:t>c</a:t>
                </a:r>
                <a:r>
                  <a:rPr lang="en-GB" sz="2800"/>
                  <a:t>tics 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7EA0595-C74A-4419-AC5C-BB3F29F1F860}"/>
                  </a:ext>
                </a:extLst>
              </p:cNvPr>
              <p:cNvSpPr txBox="1"/>
              <p:nvPr/>
            </p:nvSpPr>
            <p:spPr>
              <a:xfrm>
                <a:off x="4322133" y="4429363"/>
                <a:ext cx="4237073" cy="170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/>
                  <a:t>Ever</a:t>
                </a:r>
                <a:r>
                  <a:rPr lang="en-GB" sz="6600"/>
                  <a:t>y</a:t>
                </a:r>
                <a:r>
                  <a:rPr lang="en-GB" sz="2800"/>
                  <a:t> voice</a:t>
                </a:r>
              </a:p>
            </p:txBody>
          </p:sp>
          <p:pic>
            <p:nvPicPr>
              <p:cNvPr id="40" name="Picture 2" descr="hand a icon">
                <a:extLst>
                  <a:ext uri="{FF2B5EF4-FFF2-40B4-BE49-F238E27FC236}">
                    <a16:creationId xmlns:a16="http://schemas.microsoft.com/office/drawing/2014/main" id="{CFC8BC15-678F-40AB-AC17-337AF31BB8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48902" y="1505601"/>
                <a:ext cx="1265563" cy="12655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6" descr="listening Icon 2165469">
                <a:extLst>
                  <a:ext uri="{FF2B5EF4-FFF2-40B4-BE49-F238E27FC236}">
                    <a16:creationId xmlns:a16="http://schemas.microsoft.com/office/drawing/2014/main" id="{0D552905-F22B-4027-8C26-218927659F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5218" y="2328343"/>
                <a:ext cx="1922698" cy="19226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" descr="peer to peer learning Icon 5518006">
                <a:extLst>
                  <a:ext uri="{FF2B5EF4-FFF2-40B4-BE49-F238E27FC236}">
                    <a16:creationId xmlns:a16="http://schemas.microsoft.com/office/drawing/2014/main" id="{13BAA18E-730D-451D-ACF2-DCB7E5CDAC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79267" y="3575499"/>
                <a:ext cx="1777432" cy="1777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6" descr="population Icon 6052314">
                <a:extLst>
                  <a:ext uri="{FF2B5EF4-FFF2-40B4-BE49-F238E27FC236}">
                    <a16:creationId xmlns:a16="http://schemas.microsoft.com/office/drawing/2014/main" id="{4ACB750F-51C4-4136-B7CA-ADEE753B31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3066" y="4465326"/>
                <a:ext cx="2292423" cy="22924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29FB1B3-5D31-4938-9220-2F40E0BE93F1}"/>
                </a:ext>
              </a:extLst>
            </p:cNvPr>
            <p:cNvSpPr/>
            <p:nvPr/>
          </p:nvSpPr>
          <p:spPr>
            <a:xfrm>
              <a:off x="4664335" y="1195101"/>
              <a:ext cx="7441571" cy="552133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</p:grpSp>
    </p:spTree>
    <p:extLst>
      <p:ext uri="{BB962C8B-B14F-4D97-AF65-F5344CB8AC3E}">
        <p14:creationId xmlns:p14="http://schemas.microsoft.com/office/powerpoint/2010/main" val="2365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1795EF0-28B1-45DF-B053-75AD1EFBDA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3958"/>
            <a:ext cx="1027101" cy="12241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4F7455C-0999-40E9-8AFB-A407D0BA47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171"/>
          <a:stretch/>
        </p:blipFill>
        <p:spPr>
          <a:xfrm>
            <a:off x="-9161" y="5849888"/>
            <a:ext cx="12201161" cy="10081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9BAA06D-4D8A-4BD0-8CF8-23C0ABB5B3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8408" y="6351347"/>
            <a:ext cx="2133600" cy="139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1DD2EA-C1A0-43AD-AC6D-3E2BFF02F64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80" y="596351"/>
            <a:ext cx="2197732" cy="3993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BAA603C-5737-4F95-A895-4A1B9E2B7E1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292" y="478286"/>
            <a:ext cx="3645122" cy="66235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C22A73B-69AE-4AB5-82FC-34FD60FE7FCA}"/>
              </a:ext>
            </a:extLst>
          </p:cNvPr>
          <p:cNvSpPr txBox="1"/>
          <p:nvPr/>
        </p:nvSpPr>
        <p:spPr>
          <a:xfrm>
            <a:off x="263352" y="2059331"/>
            <a:ext cx="1163865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 err="1"/>
              <a:t>Oracy</a:t>
            </a:r>
            <a:r>
              <a:rPr lang="en-GB" sz="11500" dirty="0"/>
              <a:t> as ordinary.</a:t>
            </a:r>
          </a:p>
        </p:txBody>
      </p:sp>
    </p:spTree>
    <p:extLst>
      <p:ext uri="{BB962C8B-B14F-4D97-AF65-F5344CB8AC3E}">
        <p14:creationId xmlns:p14="http://schemas.microsoft.com/office/powerpoint/2010/main" val="10387467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9AFC09F-B704-46E9-ACED-D136640A3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793" y="0"/>
            <a:ext cx="7417718" cy="6858000"/>
          </a:xfrm>
          <a:prstGeom prst="rect">
            <a:avLst/>
          </a:prstGeom>
        </p:spPr>
      </p:pic>
      <p:pic>
        <p:nvPicPr>
          <p:cNvPr id="3074" name="Picture 2" descr="Vector Graphic of Infrared Rays with Hot Spots Spectrum on Transparent  Background. Concept Design for Mapping of Predicted Stock Vector -  Illustration of education, light: 229726857">
            <a:extLst>
              <a:ext uri="{FF2B5EF4-FFF2-40B4-BE49-F238E27FC236}">
                <a16:creationId xmlns:a16="http://schemas.microsoft.com/office/drawing/2014/main" id="{90CBCD82-7EA2-412A-B4A2-C39A80F54F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  <a14:imgEffect>
                      <a14:sharpenSoften amoun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4829" b="21555"/>
          <a:stretch/>
        </p:blipFill>
        <p:spPr bwMode="auto">
          <a:xfrm>
            <a:off x="4385324" y="2053415"/>
            <a:ext cx="4300092" cy="417321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20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ill Farm Primary School – Curriculum | Character | Community">
            <a:extLst>
              <a:ext uri="{FF2B5EF4-FFF2-40B4-BE49-F238E27FC236}">
                <a16:creationId xmlns:a16="http://schemas.microsoft.com/office/drawing/2014/main" id="{DE627F2C-BC0B-497D-A640-A5828E066258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311" y="4220226"/>
            <a:ext cx="375439" cy="3973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9E3AAEA-2EF4-4636-8225-875348D76C1E}"/>
              </a:ext>
            </a:extLst>
          </p:cNvPr>
          <p:cNvGrpSpPr/>
          <p:nvPr/>
        </p:nvGrpSpPr>
        <p:grpSpPr>
          <a:xfrm>
            <a:off x="6433624" y="4877551"/>
            <a:ext cx="398460" cy="439993"/>
            <a:chOff x="4324350" y="4619626"/>
            <a:chExt cx="381000" cy="36195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DC69F5C-6F93-482D-963C-33EBFB45B609}"/>
                </a:ext>
              </a:extLst>
            </p:cNvPr>
            <p:cNvSpPr/>
            <p:nvPr/>
          </p:nvSpPr>
          <p:spPr>
            <a:xfrm>
              <a:off x="4324350" y="4619626"/>
              <a:ext cx="381000" cy="3619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 descr="Charter Academy School">
              <a:extLst>
                <a:ext uri="{FF2B5EF4-FFF2-40B4-BE49-F238E27FC236}">
                  <a16:creationId xmlns:a16="http://schemas.microsoft.com/office/drawing/2014/main" id="{5BD754B0-834E-40A3-9C30-58BD8886EB92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6945" y="4639909"/>
              <a:ext cx="335809" cy="32138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" name="Picture 8" descr="Richard Lee Primary – Be the best you can be!">
            <a:extLst>
              <a:ext uri="{FF2B5EF4-FFF2-40B4-BE49-F238E27FC236}">
                <a16:creationId xmlns:a16="http://schemas.microsoft.com/office/drawing/2014/main" id="{5078E109-7464-4496-8005-1F7BB9A00D4D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568" y="4713363"/>
            <a:ext cx="375439" cy="39732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60F9DD85-C826-4767-BEC8-2F8D8E3C814D}"/>
              </a:ext>
            </a:extLst>
          </p:cNvPr>
          <p:cNvGrpSpPr/>
          <p:nvPr/>
        </p:nvGrpSpPr>
        <p:grpSpPr>
          <a:xfrm>
            <a:off x="7899074" y="4326037"/>
            <a:ext cx="398460" cy="405899"/>
            <a:chOff x="657225" y="2400300"/>
            <a:chExt cx="1362075" cy="134302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9C6E2DB-24B0-47C3-BD20-1F23613CD329}"/>
                </a:ext>
              </a:extLst>
            </p:cNvPr>
            <p:cNvSpPr/>
            <p:nvPr/>
          </p:nvSpPr>
          <p:spPr>
            <a:xfrm>
              <a:off x="657225" y="2400300"/>
              <a:ext cx="1362075" cy="13430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52" name="Picture 4" descr="Caludon Castle School – A Business and Enterprise School and Leadership  Specialist">
              <a:extLst>
                <a:ext uri="{FF2B5EF4-FFF2-40B4-BE49-F238E27FC236}">
                  <a16:creationId xmlns:a16="http://schemas.microsoft.com/office/drawing/2014/main" id="{C586832E-5411-466F-ABCC-EB16153853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677" y="2413086"/>
              <a:ext cx="1330239" cy="1330239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4" name="Picture 6" descr="Foxford School (Castle Phoenix Trust) | LinkedIn">
            <a:extLst>
              <a:ext uri="{FF2B5EF4-FFF2-40B4-BE49-F238E27FC236}">
                <a16:creationId xmlns:a16="http://schemas.microsoft.com/office/drawing/2014/main" id="{C822A1FA-BFA5-48A4-8F84-D949B5277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656" y="3728112"/>
            <a:ext cx="369418" cy="39732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Vector Graphic of Infrared Rays with Hot Spots Spectrum on Transparent  Background. Concept Design for Mapping of Predicted Stock Vector -  Illustration of education, light: 229726857">
            <a:extLst>
              <a:ext uri="{FF2B5EF4-FFF2-40B4-BE49-F238E27FC236}">
                <a16:creationId xmlns:a16="http://schemas.microsoft.com/office/drawing/2014/main" id="{3D45D009-A76E-4968-8C6A-FA0020D909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  <a14:imgEffect>
                      <a14:sharpenSoften amoun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643"/>
          <a:stretch/>
        </p:blipFill>
        <p:spPr bwMode="auto">
          <a:xfrm>
            <a:off x="4911073" y="-1547991"/>
            <a:ext cx="2572611" cy="5866566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20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DA80E06-A463-4F2E-B5BF-BA5BB8D14252}"/>
              </a:ext>
            </a:extLst>
          </p:cNvPr>
          <p:cNvGrpSpPr/>
          <p:nvPr/>
        </p:nvGrpSpPr>
        <p:grpSpPr>
          <a:xfrm>
            <a:off x="5112527" y="1333149"/>
            <a:ext cx="398460" cy="405899"/>
            <a:chOff x="1065616" y="1527550"/>
            <a:chExt cx="1524000" cy="156066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E299C99-5173-4C81-B3CF-5DE8134EA562}"/>
                </a:ext>
              </a:extLst>
            </p:cNvPr>
            <p:cNvSpPr/>
            <p:nvPr/>
          </p:nvSpPr>
          <p:spPr>
            <a:xfrm>
              <a:off x="1065616" y="1527550"/>
              <a:ext cx="1524000" cy="15606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56" name="Picture 8" descr="Kingsbury School – Enthuse | Aspire | Achieve">
              <a:extLst>
                <a:ext uri="{FF2B5EF4-FFF2-40B4-BE49-F238E27FC236}">
                  <a16:creationId xmlns:a16="http://schemas.microsoft.com/office/drawing/2014/main" id="{896BE734-8DBD-42CB-B99C-F00CA8F8DB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9532" y="1592060"/>
              <a:ext cx="1176168" cy="1496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BA44B477-5EFD-44BF-A369-64E504C3E97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25171"/>
          <a:stretch/>
        </p:blipFill>
        <p:spPr>
          <a:xfrm>
            <a:off x="-9161" y="5849888"/>
            <a:ext cx="12201161" cy="100811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707E9EC-86A1-4784-826F-E7B6F378FF8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68408" y="6351347"/>
            <a:ext cx="2133600" cy="1397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A6ED28B-5179-44E5-B7D5-C1A7AF5131C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3958"/>
            <a:ext cx="1027101" cy="122413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B51FD8B-15C8-472F-A35E-5ACEB8A64FAA}"/>
              </a:ext>
            </a:extLst>
          </p:cNvPr>
          <p:cNvSpPr txBox="1"/>
          <p:nvPr/>
        </p:nvSpPr>
        <p:spPr>
          <a:xfrm>
            <a:off x="263783" y="1544487"/>
            <a:ext cx="43000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AA9763"/>
                </a:solidFill>
              </a:rPr>
              <a:t>Castle Phoenix Trust in Collaboration</a:t>
            </a:r>
          </a:p>
          <a:p>
            <a:endParaRPr lang="en-GB" sz="2800" dirty="0"/>
          </a:p>
          <a:p>
            <a:pPr algn="ctr"/>
            <a:r>
              <a:rPr lang="en-GB" sz="2800" dirty="0"/>
              <a:t>January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8891AB-EFA8-447C-A2F0-3655DE5775B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29870" y="3413498"/>
            <a:ext cx="2230976" cy="22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5225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763F7CC-737E-34FD-DDB0-942DF78B4C57}"/>
              </a:ext>
            </a:extLst>
          </p:cNvPr>
          <p:cNvSpPr txBox="1"/>
          <p:nvPr/>
        </p:nvSpPr>
        <p:spPr>
          <a:xfrm>
            <a:off x="6320467" y="3605564"/>
            <a:ext cx="39880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>
                <a:solidFill>
                  <a:srgbClr val="000000"/>
                </a:solidFill>
                <a:latin typeface="Aptos" panose="020B0004020202020204" pitchFamily="34" charset="0"/>
              </a:rPr>
              <a:t>Partner Updates  </a:t>
            </a:r>
            <a:r>
              <a:rPr lang="en-US" sz="3600" b="0" i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 </a:t>
            </a:r>
            <a:endParaRPr lang="en-GB" sz="360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738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27189-78BA-C33A-C4C9-0459FCFE0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824285"/>
            <a:ext cx="7841417" cy="512927"/>
          </a:xfrm>
        </p:spPr>
        <p:txBody>
          <a:bodyPr/>
          <a:lstStyle/>
          <a:p>
            <a:r>
              <a:rPr lang="en-GB" dirty="0"/>
              <a:t>CTE strategic updates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C38E9C-21B4-E927-5E85-D2FC6A7B6675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b="1" dirty="0"/>
              <a:t>School of Education, Learning and Communication Science</a:t>
            </a:r>
          </a:p>
          <a:p>
            <a:pPr marL="466725" lvl="1" indent="-285750"/>
            <a:r>
              <a:rPr lang="en-GB" b="1" i="1" dirty="0"/>
              <a:t>The vision: an exciting, interdisciplinary place to work, research and teach.</a:t>
            </a:r>
          </a:p>
          <a:p>
            <a:pPr marL="466725" lvl="1" indent="-285750"/>
            <a:r>
              <a:rPr lang="en-GB" dirty="0"/>
              <a:t>New PSS structure in place from Nov 1</a:t>
            </a:r>
            <a:r>
              <a:rPr lang="en-GB" baseline="30000" dirty="0"/>
              <a:t>st</a:t>
            </a:r>
            <a:r>
              <a:rPr lang="en-GB" dirty="0"/>
              <a:t>. Education and Student Experience team covering recruitment, partnership and on-course support for CTE. Head of Operations Ciara Cooper. Heads of CTE section, Emma Rawlings and Alex Cooper.</a:t>
            </a:r>
          </a:p>
          <a:p>
            <a:pPr marL="466725" lvl="1" indent="-285750"/>
            <a:r>
              <a:rPr lang="en-GB" dirty="0"/>
              <a:t>Increased engagement with research activity and PGR teaching.</a:t>
            </a:r>
          </a:p>
          <a:p>
            <a:pPr marL="466725" lvl="1" indent="-285750"/>
            <a:r>
              <a:rPr lang="en-GB" dirty="0"/>
              <a:t>School level strategic refresh to take place in 2025.</a:t>
            </a:r>
          </a:p>
          <a:p>
            <a:pPr lvl="1" indent="0">
              <a:buNone/>
            </a:pPr>
            <a:endParaRPr lang="en-GB" dirty="0"/>
          </a:p>
          <a:p>
            <a:r>
              <a:rPr lang="en-GB" b="1" dirty="0"/>
              <a:t>Inspection outcomes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Home PGCE primary and secondary, Outstanding in all aspects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iQTS</a:t>
            </a:r>
            <a:r>
              <a:rPr lang="en-GB" dirty="0"/>
              <a:t> grade 1</a:t>
            </a:r>
          </a:p>
          <a:p>
            <a:pPr lvl="1" indent="0">
              <a:buNone/>
            </a:pPr>
            <a:endParaRPr lang="en-GB" dirty="0"/>
          </a:p>
          <a:p>
            <a:pPr lvl="1" indent="0">
              <a:buNone/>
            </a:pPr>
            <a:endParaRPr lang="en-GB" dirty="0"/>
          </a:p>
          <a:p>
            <a:pPr marL="466725" lvl="1" indent="-285750"/>
            <a:endParaRPr lang="en-GB" b="1" dirty="0"/>
          </a:p>
          <a:p>
            <a:pPr lvl="1" indent="0">
              <a:buNone/>
            </a:pPr>
            <a:endParaRPr lang="en-GB" b="1" i="1" dirty="0"/>
          </a:p>
          <a:p>
            <a:pPr lvl="1" indent="0">
              <a:buNone/>
            </a:pPr>
            <a:endParaRPr lang="en-GB" b="1" i="1" dirty="0"/>
          </a:p>
          <a:p>
            <a:pPr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7222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23667-075B-6D19-EA24-A4364DFA6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F62A7B5-1EBD-7D93-1B90-64477008991E}"/>
              </a:ext>
            </a:extLst>
          </p:cNvPr>
          <p:cNvSpPr txBox="1"/>
          <p:nvPr/>
        </p:nvSpPr>
        <p:spPr>
          <a:xfrm>
            <a:off x="812447" y="384810"/>
            <a:ext cx="39880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Aptos" panose="020B0004020202020204" pitchFamily="34" charset="0"/>
              </a:rPr>
              <a:t>Mentor Development Programme Updates:  Penny  </a:t>
            </a:r>
            <a:r>
              <a:rPr lang="en-US" sz="36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 </a:t>
            </a:r>
            <a:endParaRPr lang="en-GB" sz="3600" dirty="0">
              <a:latin typeface="Aptos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1E9850-61F6-A20C-4E2A-21F4F2313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26" y="3462633"/>
            <a:ext cx="3722411" cy="3201967"/>
          </a:xfrm>
          <a:prstGeom prst="rect">
            <a:avLst/>
          </a:prstGeom>
        </p:spPr>
      </p:pic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B1D75337-A179-2912-144B-F02C9956B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7275" y="3572478"/>
            <a:ext cx="6096000" cy="2979931"/>
          </a:xfrm>
          <a:prstGeom prst="rect">
            <a:avLst/>
          </a:prstGeom>
        </p:spPr>
      </p:pic>
      <p:pic>
        <p:nvPicPr>
          <p:cNvPr id="5" name="Picture 4" descr="A white background with blue text&#10;&#10;Description automatically generated">
            <a:extLst>
              <a:ext uri="{FF2B5EF4-FFF2-40B4-BE49-F238E27FC236}">
                <a16:creationId xmlns:a16="http://schemas.microsoft.com/office/drawing/2014/main" id="{D93B09EB-934A-2B22-3CA3-8B73881332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450" y="671830"/>
            <a:ext cx="4700270" cy="208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1148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A83F2282-7C7D-2276-BE67-B491B4C3CDE7}"/>
              </a:ext>
            </a:extLst>
          </p:cNvPr>
          <p:cNvGraphicFramePr>
            <a:graphicFrameLocks noGrp="1"/>
          </p:cNvGraphicFramePr>
          <p:nvPr>
            <p:ph type="pic" sz="quarter" idx="14"/>
            <p:extLst>
              <p:ext uri="{D42A27DB-BD31-4B8C-83A1-F6EECF244321}">
                <p14:modId xmlns:p14="http://schemas.microsoft.com/office/powerpoint/2010/main" val="36915591"/>
              </p:ext>
            </p:extLst>
          </p:nvPr>
        </p:nvGraphicFramePr>
        <p:xfrm>
          <a:off x="304801" y="1635760"/>
          <a:ext cx="11582397" cy="46311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5185">
                  <a:extLst>
                    <a:ext uri="{9D8B030D-6E8A-4147-A177-3AD203B41FA5}">
                      <a16:colId xmlns:a16="http://schemas.microsoft.com/office/drawing/2014/main" val="4190609840"/>
                    </a:ext>
                  </a:extLst>
                </a:gridCol>
                <a:gridCol w="2174839">
                  <a:extLst>
                    <a:ext uri="{9D8B030D-6E8A-4147-A177-3AD203B41FA5}">
                      <a16:colId xmlns:a16="http://schemas.microsoft.com/office/drawing/2014/main" val="2538693004"/>
                    </a:ext>
                  </a:extLst>
                </a:gridCol>
                <a:gridCol w="1973145">
                  <a:extLst>
                    <a:ext uri="{9D8B030D-6E8A-4147-A177-3AD203B41FA5}">
                      <a16:colId xmlns:a16="http://schemas.microsoft.com/office/drawing/2014/main" val="2382656096"/>
                    </a:ext>
                  </a:extLst>
                </a:gridCol>
                <a:gridCol w="2200048">
                  <a:extLst>
                    <a:ext uri="{9D8B030D-6E8A-4147-A177-3AD203B41FA5}">
                      <a16:colId xmlns:a16="http://schemas.microsoft.com/office/drawing/2014/main" val="3011747052"/>
                    </a:ext>
                  </a:extLst>
                </a:gridCol>
                <a:gridCol w="2579180">
                  <a:extLst>
                    <a:ext uri="{9D8B030D-6E8A-4147-A177-3AD203B41FA5}">
                      <a16:colId xmlns:a16="http://schemas.microsoft.com/office/drawing/2014/main" val="1138033337"/>
                    </a:ext>
                  </a:extLst>
                </a:gridCol>
              </a:tblGrid>
              <a:tr h="1903881">
                <a:tc>
                  <a:txBody>
                    <a:bodyPr/>
                    <a:lstStyle/>
                    <a:p>
                      <a:pPr algn="l"/>
                      <a:r>
                        <a:rPr lang="en-GB" sz="2400" dirty="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dirty="0"/>
                        <a:t>Registered on MDP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dirty="0"/>
                        <a:t>No engaged with Tier 1 (Badges)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dirty="0"/>
                        <a:t>No completed Tier 1 (Certified)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400" dirty="0"/>
                        <a:t>No completed Tier 2 (Conf attendance)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7019472"/>
                  </a:ext>
                </a:extLst>
              </a:tr>
              <a:tr h="688580"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Primary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82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17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11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39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9218765"/>
                  </a:ext>
                </a:extLst>
              </a:tr>
              <a:tr h="688580"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Secondary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181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32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24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104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782914"/>
                  </a:ext>
                </a:extLst>
              </a:tr>
              <a:tr h="661516"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International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52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13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9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24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2845186"/>
                  </a:ext>
                </a:extLst>
              </a:tr>
              <a:tr h="688580"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Total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315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62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44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400" kern="100" dirty="0">
                          <a:effectLst/>
                        </a:rPr>
                        <a:t>167</a:t>
                      </a:r>
                      <a:endParaRPr lang="en-GB" sz="2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273189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603D1D2-F7D2-23E3-2A21-C4DA60E46A4C}"/>
              </a:ext>
            </a:extLst>
          </p:cNvPr>
          <p:cNvSpPr txBox="1"/>
          <p:nvPr/>
        </p:nvSpPr>
        <p:spPr>
          <a:xfrm>
            <a:off x="544286" y="569406"/>
            <a:ext cx="66654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MDP statistics – 26th </a:t>
            </a:r>
            <a:r>
              <a:rPr lang="en-US">
                <a:ea typeface="Calibri"/>
                <a:cs typeface="Calibri"/>
              </a:rPr>
              <a:t>November</a:t>
            </a:r>
            <a:r>
              <a:rPr lang="en-US" dirty="0">
                <a:ea typeface="Calibri"/>
                <a:cs typeface="Calibri"/>
              </a:rPr>
              <a:t> 2024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28D3B68E-5A7C-0030-6117-0D0B40302045}"/>
                  </a:ext>
                </a:extLst>
              </p14:cNvPr>
              <p14:cNvContentPartPr/>
              <p14:nvPr/>
            </p14:nvContentPartPr>
            <p14:xfrm>
              <a:off x="2894742" y="5527665"/>
              <a:ext cx="811753" cy="57493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28D3B68E-5A7C-0030-6117-0D0B4030204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77111" y="5509676"/>
                <a:ext cx="847375" cy="61054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25500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D59059D-F1CF-146A-A7F9-746D308C6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26" y="312589"/>
            <a:ext cx="11264053" cy="623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15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978E4-FED3-8C45-213D-044133F18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4DE31BE-17A7-9208-F27C-E657246293F7}"/>
              </a:ext>
            </a:extLst>
          </p:cNvPr>
          <p:cNvSpPr txBox="1"/>
          <p:nvPr/>
        </p:nvSpPr>
        <p:spPr>
          <a:xfrm>
            <a:off x="6405527" y="3429000"/>
            <a:ext cx="398807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solidFill>
                  <a:srgbClr val="000000"/>
                </a:solidFill>
                <a:latin typeface="Aptos" panose="020B0004020202020204" pitchFamily="34" charset="0"/>
              </a:rPr>
              <a:t>ITaP</a:t>
            </a:r>
            <a:r>
              <a:rPr lang="en-US" sz="3600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</a:p>
          <a:p>
            <a:r>
              <a:rPr lang="en-US" sz="3600" dirty="0">
                <a:solidFill>
                  <a:srgbClr val="000000"/>
                </a:solidFill>
                <a:latin typeface="Aptos" panose="020B0004020202020204" pitchFamily="34" charset="0"/>
              </a:rPr>
              <a:t>Feedback and Review: Jo </a:t>
            </a:r>
            <a:r>
              <a:rPr lang="en-US" sz="36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 </a:t>
            </a:r>
            <a:endParaRPr lang="en-GB" sz="36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525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0616E-A56A-3EFE-5146-3D09B7550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>
                <a:solidFill>
                  <a:srgbClr val="0070C0"/>
                </a:solidFill>
              </a:rPr>
              <a:t>ITaP</a:t>
            </a:r>
            <a:r>
              <a:rPr lang="en-GB" dirty="0">
                <a:solidFill>
                  <a:srgbClr val="0070C0"/>
                </a:solidFill>
              </a:rPr>
              <a:t> reflection and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49AED-3F4A-829B-4F81-FBC4876B3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5070"/>
            <a:ext cx="10515600" cy="4732337"/>
          </a:xfrm>
          <a:solidFill>
            <a:srgbClr val="DCEAF7">
              <a:alpha val="49000"/>
            </a:srgbClr>
          </a:solidFill>
        </p:spPr>
        <p:txBody>
          <a:bodyPr vert="horz" lIns="91440" tIns="45720" rIns="91440" bIns="45720" rtlCol="0" anchor="t">
            <a:normAutofit lnSpcReduction="10000"/>
          </a:bodyPr>
          <a:lstStyle/>
          <a:p>
            <a:endParaRPr lang="en-GB" sz="2400" dirty="0">
              <a:latin typeface="Segoe UI"/>
              <a:ea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0070C0"/>
                </a:solidFill>
                <a:latin typeface="Segoe UI"/>
                <a:ea typeface="Calibri"/>
                <a:cs typeface="Calibri"/>
              </a:rPr>
              <a:t>Timing and impact on timetabling/access to expert colleagues</a:t>
            </a:r>
          </a:p>
          <a:p>
            <a:pPr>
              <a:lnSpc>
                <a:spcPct val="100000"/>
              </a:lnSpc>
            </a:pPr>
            <a:r>
              <a:rPr lang="en-GB">
                <a:solidFill>
                  <a:srgbClr val="0070C0"/>
                </a:solidFill>
                <a:latin typeface="Segoe UI"/>
                <a:ea typeface="Calibri"/>
                <a:cs typeface="Segoe UI"/>
              </a:rPr>
              <a:t>Choice of foci</a:t>
            </a:r>
            <a:endParaRPr lang="en-GB">
              <a:solidFill>
                <a:srgbClr val="000000"/>
              </a:solidFill>
              <a:latin typeface="Segoe UI"/>
              <a:ea typeface="Calibri"/>
              <a:cs typeface="Segoe UI"/>
            </a:endParaRPr>
          </a:p>
          <a:p>
            <a:pPr>
              <a:lnSpc>
                <a:spcPct val="100000"/>
              </a:lnSpc>
            </a:pPr>
            <a:r>
              <a:rPr lang="en-GB">
                <a:solidFill>
                  <a:srgbClr val="0070C0"/>
                </a:solidFill>
                <a:latin typeface="Segoe UI"/>
                <a:ea typeface="Calibri"/>
                <a:cs typeface="Segoe UI"/>
              </a:rPr>
              <a:t>Manageability and relevance of the Embed Day booklet activities </a:t>
            </a:r>
            <a:endParaRPr lang="en-GB" dirty="0">
              <a:solidFill>
                <a:srgbClr val="0070C0"/>
              </a:solidFill>
              <a:latin typeface="Segoe UI"/>
              <a:ea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lang="en-GB" dirty="0">
                <a:solidFill>
                  <a:srgbClr val="0070C0"/>
                </a:solidFill>
                <a:latin typeface="Segoe UI"/>
                <a:cs typeface="Segoe UI"/>
              </a:rPr>
              <a:t>Impact on trainee understanding and preparedness to teach/ongoing practice </a:t>
            </a:r>
          </a:p>
          <a:p>
            <a:pPr>
              <a:lnSpc>
                <a:spcPct val="100000"/>
              </a:lnSpc>
            </a:pPr>
            <a:endParaRPr lang="en-GB" dirty="0">
              <a:solidFill>
                <a:srgbClr val="0070C0"/>
              </a:solidFill>
              <a:latin typeface="Segoe UI"/>
              <a:cs typeface="Segoe UI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70C0"/>
                </a:solidFill>
                <a:latin typeface="Segoe UI"/>
                <a:cs typeface="Segoe UI"/>
              </a:rPr>
              <a:t>From model 3 partners: support for delivery and usefulness of materials </a:t>
            </a:r>
            <a:endParaRPr lang="en-GB" dirty="0">
              <a:solidFill>
                <a:srgbClr val="0070C0"/>
              </a:solidFill>
              <a:latin typeface="Segoe UI"/>
              <a:cs typeface="Segoe UI"/>
            </a:endParaRPr>
          </a:p>
          <a:p>
            <a:pPr marL="0" indent="0">
              <a:buNone/>
            </a:pPr>
            <a:endParaRPr lang="en-GB" sz="2400" dirty="0">
              <a:latin typeface="Segoe UI"/>
              <a:cs typeface="Segoe UI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0769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erson hugging another person in a classroom&#10;&#10;Description automatically generated">
            <a:extLst>
              <a:ext uri="{FF2B5EF4-FFF2-40B4-BE49-F238E27FC236}">
                <a16:creationId xmlns:a16="http://schemas.microsoft.com/office/drawing/2014/main" id="{78F013A5-5B90-74E6-E160-A681C92C246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" r="21510"/>
          <a:stretch/>
        </p:blipFill>
        <p:spPr>
          <a:xfrm flipH="1">
            <a:off x="0" y="0"/>
            <a:ext cx="8038960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56EA586-FC0F-F288-0555-B5A05A123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>
                <a:latin typeface="AvenirNext-DemiBold"/>
              </a:rPr>
              <a:t>QUESTIONS</a:t>
            </a:r>
            <a:br>
              <a:rPr lang="en-GB" sz="3600" b="1">
                <a:latin typeface="AvenirNext-DemiBold"/>
              </a:rPr>
            </a:br>
            <a:r>
              <a:rPr lang="en-GB" sz="3600" b="1">
                <a:latin typeface="AvenirNext-DemiBold"/>
              </a:rPr>
              <a:t>AND DISCUSSION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4180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DEF606-9BE6-B631-44F5-220EEECC0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ACF06A2-0D84-3699-8DB9-E295D18AB70B}"/>
              </a:ext>
            </a:extLst>
          </p:cNvPr>
          <p:cNvSpPr txBox="1"/>
          <p:nvPr/>
        </p:nvSpPr>
        <p:spPr>
          <a:xfrm>
            <a:off x="6405527" y="3429000"/>
            <a:ext cx="398807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Module Leads</a:t>
            </a:r>
            <a:r>
              <a:rPr lang="en-US" sz="3600" dirty="0">
                <a:solidFill>
                  <a:srgbClr val="000000"/>
                </a:solidFill>
                <a:latin typeface="Aptos" panose="020B0004020202020204" pitchFamily="34" charset="0"/>
              </a:rPr>
              <a:t>: exploration of level 7 assessments: </a:t>
            </a:r>
            <a:r>
              <a:rPr lang="en-US" sz="36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 </a:t>
            </a:r>
            <a:endParaRPr lang="en-GB" sz="3600" dirty="0">
              <a:latin typeface="Aptos" panose="020B00040202020202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25D3117-4EAD-E617-DAD0-40F881C6C45C}"/>
              </a:ext>
            </a:extLst>
          </p:cNvPr>
          <p:cNvSpPr/>
          <p:nvPr/>
        </p:nvSpPr>
        <p:spPr>
          <a:xfrm>
            <a:off x="999460" y="1201479"/>
            <a:ext cx="4040373" cy="175437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PRIMARY MOVE TO WT 0.04</a:t>
            </a:r>
          </a:p>
        </p:txBody>
      </p:sp>
    </p:spTree>
    <p:extLst>
      <p:ext uri="{BB962C8B-B14F-4D97-AF65-F5344CB8AC3E}">
        <p14:creationId xmlns:p14="http://schemas.microsoft.com/office/powerpoint/2010/main" val="23235005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3F678-41BE-2844-7097-3B4DB017B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C30CFD-ECCA-40F3-2EDF-850CEA9D5997}"/>
              </a:ext>
            </a:extLst>
          </p:cNvPr>
          <p:cNvSpPr txBox="1"/>
          <p:nvPr/>
        </p:nvSpPr>
        <p:spPr>
          <a:xfrm>
            <a:off x="6405527" y="3429000"/>
            <a:ext cx="39880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Aptos" panose="020B0004020202020204" pitchFamily="34" charset="0"/>
              </a:rPr>
              <a:t>Model 3 Partner SLMs:</a:t>
            </a:r>
          </a:p>
          <a:p>
            <a:r>
              <a:rPr lang="en-US" sz="3600" dirty="0">
                <a:solidFill>
                  <a:srgbClr val="000000"/>
                </a:solidFill>
                <a:latin typeface="Aptos" panose="020B0004020202020204" pitchFamily="34" charset="0"/>
              </a:rPr>
              <a:t>QA processes and plans  </a:t>
            </a:r>
            <a:r>
              <a:rPr lang="en-US" sz="36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 </a:t>
            </a:r>
            <a:endParaRPr lang="en-GB" sz="36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34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044286-9FA9-0E39-DD5F-1E4F6D693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3700">
                <a:solidFill>
                  <a:srgbClr val="FFFFFF"/>
                </a:solidFill>
              </a:rPr>
              <a:t>Timeline for QA of Model 2 and 3 partner schools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FE7D8FE-1A7B-35E9-5C28-C2060ADBA75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7343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27189-78BA-C33A-C4C9-0459FCFE0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82" y="432512"/>
            <a:ext cx="7841417" cy="512927"/>
          </a:xfrm>
        </p:spPr>
        <p:txBody>
          <a:bodyPr/>
          <a:lstStyle/>
          <a:p>
            <a:r>
              <a:rPr lang="en-GB" dirty="0"/>
              <a:t>CTE strategic updates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C38E9C-21B4-E927-5E85-D2FC6A7B667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13582" y="1165271"/>
            <a:ext cx="9030456" cy="4527458"/>
          </a:xfrm>
        </p:spPr>
        <p:txBody>
          <a:bodyPr/>
          <a:lstStyle/>
          <a:p>
            <a:r>
              <a:rPr lang="en-GB" b="1" dirty="0"/>
              <a:t>Implementation in compliance with new ITT criteria</a:t>
            </a:r>
          </a:p>
          <a:p>
            <a:pPr marL="466725" lvl="1" indent="-285750"/>
            <a:r>
              <a:rPr lang="en-GB" dirty="0"/>
              <a:t>Mentor Development Platform established and implemented. </a:t>
            </a:r>
          </a:p>
          <a:p>
            <a:pPr marL="642938" lvl="2" indent="-285750"/>
            <a:r>
              <a:rPr lang="en-GB" dirty="0"/>
              <a:t>Adaptation to recent changes in criteria relating to required hours. </a:t>
            </a:r>
          </a:p>
          <a:p>
            <a:pPr marL="466725" lvl="1" indent="-285750"/>
            <a:r>
              <a:rPr lang="en-GB" dirty="0" err="1"/>
              <a:t>ITaP</a:t>
            </a:r>
            <a:r>
              <a:rPr lang="en-GB" dirty="0"/>
              <a:t> programme elements delivered in partnership.</a:t>
            </a:r>
          </a:p>
          <a:p>
            <a:pPr marL="466725" lvl="1" indent="-285750"/>
            <a:r>
              <a:rPr lang="en-GB" dirty="0"/>
              <a:t>First home digital cohort with Lead Partners CET and Greenwood Academies. Potential for new partnerships, particularly in ‘cold spots’ in line with CTE strategic plans.</a:t>
            </a:r>
          </a:p>
          <a:p>
            <a:pPr marL="466725" lvl="1" indent="-285750"/>
            <a:r>
              <a:rPr lang="en-GB" dirty="0"/>
              <a:t>Implementation of new platforms to improve student and partner experience (Axia, MDP, Kaltura)</a:t>
            </a:r>
          </a:p>
          <a:p>
            <a:pPr marL="466725" lvl="1" indent="-285750"/>
            <a:endParaRPr lang="en-GB" dirty="0"/>
          </a:p>
          <a:p>
            <a:pPr marL="285750" indent="-285750"/>
            <a:r>
              <a:rPr lang="en-GB" b="1" dirty="0"/>
              <a:t>Next steps and challenges</a:t>
            </a:r>
          </a:p>
          <a:p>
            <a:pPr marL="466725" lvl="1" indent="-285750"/>
            <a:r>
              <a:rPr lang="en-GB" b="1" dirty="0"/>
              <a:t>Recruitment</a:t>
            </a:r>
          </a:p>
          <a:p>
            <a:pPr marL="466725" lvl="1" indent="-285750"/>
            <a:r>
              <a:rPr lang="en-GB" dirty="0"/>
              <a:t>Addressing early implementation issues with new IT.</a:t>
            </a:r>
          </a:p>
          <a:p>
            <a:pPr marL="466725" lvl="1" indent="-285750"/>
            <a:r>
              <a:rPr lang="en-GB" dirty="0"/>
              <a:t>Evaluation of </a:t>
            </a:r>
            <a:r>
              <a:rPr lang="en-GB" dirty="0" err="1"/>
              <a:t>ITaPs</a:t>
            </a:r>
            <a:endParaRPr lang="en-GB" dirty="0"/>
          </a:p>
          <a:p>
            <a:pPr marL="466725" lvl="1" indent="-285750"/>
            <a:r>
              <a:rPr lang="en-GB" dirty="0"/>
              <a:t>Adaptation of mentor training structures in response to changes in the ITT criteria</a:t>
            </a:r>
          </a:p>
          <a:p>
            <a:pPr marL="466725" lvl="1" indent="-285750"/>
            <a:r>
              <a:rPr lang="en-GB" dirty="0"/>
              <a:t>Support for University of Cumbria approval of TDA delivery.</a:t>
            </a:r>
          </a:p>
          <a:p>
            <a:pPr marL="466725" lvl="1" indent="-285750"/>
            <a:r>
              <a:rPr lang="en-GB" dirty="0"/>
              <a:t>Changes to degree apprenticeship requirements mean that a post-graduate DA route may now be viable.</a:t>
            </a:r>
          </a:p>
          <a:p>
            <a:pPr lvl="1" indent="0">
              <a:buNone/>
            </a:pPr>
            <a:endParaRPr lang="en-GB" dirty="0"/>
          </a:p>
          <a:p>
            <a:pPr marL="466725" lvl="1" indent="-285750"/>
            <a:endParaRPr lang="en-GB" dirty="0"/>
          </a:p>
          <a:p>
            <a:pPr marL="285750" indent="-285750"/>
            <a:endParaRPr lang="en-GB" dirty="0"/>
          </a:p>
          <a:p>
            <a:pPr marL="466725" lvl="1" indent="-285750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466725" lvl="1" indent="-285750"/>
            <a:endParaRPr lang="en-GB" b="1" dirty="0"/>
          </a:p>
          <a:p>
            <a:pPr lvl="1" indent="0">
              <a:buNone/>
            </a:pPr>
            <a:endParaRPr lang="en-GB" b="1" i="1" dirty="0"/>
          </a:p>
          <a:p>
            <a:pPr lvl="1" indent="0">
              <a:buNone/>
            </a:pPr>
            <a:endParaRPr lang="en-GB" b="1" i="1" dirty="0"/>
          </a:p>
          <a:p>
            <a:pPr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88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FEF201C-C50C-D1AF-0BD3-17E4ADBAE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266" y="2372900"/>
            <a:ext cx="4809663" cy="1170400"/>
          </a:xfrm>
        </p:spPr>
        <p:txBody>
          <a:bodyPr/>
          <a:lstStyle/>
          <a:p>
            <a:r>
              <a:rPr lang="en-GB" sz="4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PRIMARY/early years </a:t>
            </a:r>
            <a:r>
              <a:rPr lang="en-GB" sz="4000" dirty="0" err="1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pgce</a:t>
            </a:r>
            <a:r>
              <a:rPr lang="en-GB" sz="4000" dirty="0">
                <a:solidFill>
                  <a:srgbClr val="7030A0"/>
                </a:solidFill>
                <a:latin typeface="+mn-lt"/>
                <a:cs typeface="Arial" panose="020B0604020202020204" pitchFamily="34" charset="0"/>
              </a:rPr>
              <a:t> updates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4FC75A-D95C-E9FC-44C3-4453C24DC1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266" y="3612514"/>
            <a:ext cx="5124893" cy="832485"/>
          </a:xfrm>
        </p:spPr>
        <p:txBody>
          <a:bodyPr/>
          <a:lstStyle/>
          <a:p>
            <a:r>
              <a:rPr lang="en-GB" sz="4000" b="1" dirty="0">
                <a:solidFill>
                  <a:srgbClr val="7030A0"/>
                </a:solidFill>
                <a:cs typeface="Arial" panose="020B0604020202020204" pitchFamily="34" charset="0"/>
              </a:rPr>
              <a:t>Julie Taylor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9AC191D-F755-A2A7-0C0B-96A5CAC8AA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1667" y="4514213"/>
            <a:ext cx="6012934" cy="1937387"/>
          </a:xfrm>
        </p:spPr>
        <p:txBody>
          <a:bodyPr/>
          <a:lstStyle/>
          <a:p>
            <a:r>
              <a:rPr lang="en-GB" sz="3200" b="1" dirty="0">
                <a:solidFill>
                  <a:srgbClr val="7030A0"/>
                </a:solidFill>
                <a:cs typeface="Arial" panose="020B0604020202020204" pitchFamily="34" charset="0"/>
              </a:rPr>
              <a:t>November 2024 </a:t>
            </a:r>
          </a:p>
          <a:p>
            <a:endParaRPr lang="en-GB" sz="2400" i="1" dirty="0">
              <a:solidFill>
                <a:srgbClr val="7030A0"/>
              </a:solidFill>
              <a:cs typeface="Arial" panose="020B0604020202020204" pitchFamily="34" charset="0"/>
            </a:endParaRPr>
          </a:p>
          <a:p>
            <a:r>
              <a:rPr lang="en-GB" sz="2400" i="1" dirty="0">
                <a:solidFill>
                  <a:srgbClr val="7030A0"/>
                </a:solidFill>
                <a:cs typeface="Arial" panose="020B0604020202020204" pitchFamily="34" charset="0"/>
              </a:rPr>
              <a:t>Every child in every classroom deserves a great teacher every day.</a:t>
            </a:r>
          </a:p>
        </p:txBody>
      </p:sp>
      <p:pic>
        <p:nvPicPr>
          <p:cNvPr id="1026" name="Picture 2" descr="A group of people sitting at tables&#10;&#10;Description automatically generated">
            <a:extLst>
              <a:ext uri="{FF2B5EF4-FFF2-40B4-BE49-F238E27FC236}">
                <a16:creationId xmlns:a16="http://schemas.microsoft.com/office/drawing/2014/main" id="{2E5CDF58-8B88-DDEE-E97F-7A7DE282E239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" r="251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1831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57918" y="1061188"/>
          <a:ext cx="68208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30775" y="138702"/>
            <a:ext cx="81304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Primary/Early Years Team</a:t>
            </a:r>
          </a:p>
        </p:txBody>
      </p:sp>
      <p:pic>
        <p:nvPicPr>
          <p:cNvPr id="6" name="Picture 5" descr="A person with glasses and beard&#10;&#10;Description automatically generated">
            <a:extLst>
              <a:ext uri="{FF2B5EF4-FFF2-40B4-BE49-F238E27FC236}">
                <a16:creationId xmlns:a16="http://schemas.microsoft.com/office/drawing/2014/main" id="{AFA308D2-D987-D414-5126-3F70FD3EEB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122" y="734204"/>
            <a:ext cx="2002065" cy="19829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41DD9DF-C4CE-647D-8B43-922FF6F1D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0" y="1137963"/>
            <a:ext cx="2365220" cy="157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4CE312E-03D3-5244-3867-3973C6EBD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0" y="2980901"/>
            <a:ext cx="2369590" cy="157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1B32D01-1F41-F49A-C2ED-30E675A0E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082" y="2980901"/>
            <a:ext cx="1693993" cy="169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42B22C57-9FC0-0695-089D-931F232B5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41" y="4823839"/>
            <a:ext cx="2312988" cy="154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D47633E2-616D-78DF-D73E-8D17BEBDB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043" y="4786116"/>
            <a:ext cx="2369589" cy="157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387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4704F5-74D6-3B25-3D2B-198803047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00D2208-04C9-4780-9B52-B59588DC2884}"/>
              </a:ext>
            </a:extLst>
          </p:cNvPr>
          <p:cNvGraphicFramePr/>
          <p:nvPr/>
        </p:nvGraphicFramePr>
        <p:xfrm>
          <a:off x="2557918" y="1061188"/>
          <a:ext cx="68208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36" name="Picture 12">
            <a:extLst>
              <a:ext uri="{FF2B5EF4-FFF2-40B4-BE49-F238E27FC236}">
                <a16:creationId xmlns:a16="http://schemas.microsoft.com/office/drawing/2014/main" id="{3ABBED8A-096B-1C0E-5FD6-B3088217B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082" y="2818175"/>
            <a:ext cx="1904691" cy="190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F4A588A-64DF-4D91-6FE8-49465E510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33" y="4600607"/>
            <a:ext cx="1879248" cy="187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2876B9-BE49-F2F6-08C8-DD9B2AC7B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33" y="1041958"/>
            <a:ext cx="1879248" cy="187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577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C6CEA24-966D-1994-ED3E-B279E8904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666" y="108679"/>
            <a:ext cx="7841417" cy="512927"/>
          </a:xfrm>
        </p:spPr>
        <p:txBody>
          <a:bodyPr/>
          <a:lstStyle/>
          <a:p>
            <a:r>
              <a:rPr lang="en-US" sz="3600" dirty="0"/>
              <a:t>Autumn Term Updates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1D0A81-8106-FF20-D83B-965F5C4AAA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E8F1A65C-595C-4736-BF40-F7D31E789466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D400A1C-2C61-8F6A-8348-D91C6FEA9BA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212513" y="581070"/>
            <a:ext cx="11766974" cy="5932441"/>
          </a:xfrm>
          <a:solidFill>
            <a:schemeClr val="accent1">
              <a:lumMod val="10000"/>
              <a:lumOff val="90000"/>
            </a:schemeClr>
          </a:solidFill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Primary numbers: 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On course: Primary – 55 (1 TWD) ;  Early Years – 14; Digital – 2 (1 TWD)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Positive feedback from </a:t>
            </a:r>
            <a:r>
              <a:rPr lang="en-US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cross phase foundation week sessions 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and </a:t>
            </a:r>
            <a:r>
              <a:rPr lang="en-US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cross phase ITAP workshops 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– primary and secondary students collaborating well and demonstrating greater understanding and respect for each other’s phases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Tutors currently marking first part of revised </a:t>
            </a:r>
            <a:r>
              <a:rPr lang="en-US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Subject Studies assessment 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focus on talk  – Lit review – presentation submission in January – developed new assessment criteria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Students on </a:t>
            </a:r>
            <a:r>
              <a:rPr lang="en-US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block placement 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- ULMs undertaking school visits/digital meetings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Digital PGCE trainees  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– good feedback so far – central spine with </a:t>
            </a:r>
            <a:r>
              <a:rPr lang="en-US" sz="2400" dirty="0" err="1">
                <a:solidFill>
                  <a:schemeClr val="accent1">
                    <a:lumMod val="90000"/>
                    <a:lumOff val="10000"/>
                  </a:schemeClr>
                </a:solidFill>
              </a:rPr>
              <a:t>iQTS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 students delivered on Thursdays – bespoke content in morning and afternoon sessions to mirror core content from F2F PGCE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Axia 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working well – mentors appreciating a central platform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SSLC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 feedback positive –more self study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Inclusion enhancement content </a:t>
            </a:r>
            <a:r>
              <a:rPr lang="en-US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very well received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RIA and interdisciplinary conference </a:t>
            </a:r>
            <a:r>
              <a:rPr lang="en-GB" sz="2400" dirty="0">
                <a:solidFill>
                  <a:schemeClr val="accent1">
                    <a:lumMod val="90000"/>
                    <a:lumOff val="10000"/>
                  </a:schemeClr>
                </a:solidFill>
              </a:rPr>
              <a:t>in December</a:t>
            </a:r>
          </a:p>
          <a:p>
            <a:endParaRPr lang="en-US" sz="24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136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3E96B-ECBA-B209-B02B-622541EA7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700" y="133947"/>
            <a:ext cx="7531100" cy="603250"/>
          </a:xfrm>
        </p:spPr>
        <p:txBody>
          <a:bodyPr anchor="b">
            <a:noAutofit/>
          </a:bodyPr>
          <a:lstStyle/>
          <a:p>
            <a:r>
              <a:rPr lang="en-US" sz="3600" dirty="0">
                <a:solidFill>
                  <a:srgbClr val="7030A0"/>
                </a:solidFill>
              </a:rPr>
              <a:t>Primary/Early Years PPUs and ITAPs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8CCCA7-F738-F60A-5FF7-1606C4A3A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8840" y="6330949"/>
            <a:ext cx="863600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fld id="{DAC35110-1EFC-4265-8B99-12D554FCCDA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3C10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A095C2-7246-9E80-CF6F-176AC679113F}"/>
              </a:ext>
            </a:extLst>
          </p:cNvPr>
          <p:cNvSpPr txBox="1"/>
          <p:nvPr/>
        </p:nvSpPr>
        <p:spPr>
          <a:xfrm>
            <a:off x="254000" y="1101586"/>
            <a:ext cx="76708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Autumn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#1: Behaviour to Learn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38383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C105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#2: Preparing for Teaching and Learning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38383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3C1053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C1053">
                    <a:lumMod val="90000"/>
                    <a:lumOff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#3: SSP and Early Reading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PPU1 Talk for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PPU2 Maths Misconceptions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PPU3 Foundation Subjects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866E90-C93D-D9AD-F4CE-26060F4F0688}"/>
              </a:ext>
            </a:extLst>
          </p:cNvPr>
          <p:cNvSpPr txBox="1"/>
          <p:nvPr/>
        </p:nvSpPr>
        <p:spPr>
          <a:xfrm>
            <a:off x="6515100" y="2642116"/>
            <a:ext cx="6096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Spring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#4: Adaptive Teaching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PPU4: SSP and Early Reading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PPU6: Cognitive Science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PPU5: Assessment for Learning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83838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D26401-F166-6EE1-7098-FD8E82BED999}"/>
              </a:ext>
            </a:extLst>
          </p:cNvPr>
          <p:cNvSpPr txBox="1"/>
          <p:nvPr/>
        </p:nvSpPr>
        <p:spPr>
          <a:xfrm>
            <a:off x="914400" y="4636074"/>
            <a:ext cx="6489700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Summer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PPU4: SSP and Early Reading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PPU8: Wider Professional Responsibilities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PPU7: Assessment of Learning</a:t>
            </a:r>
          </a:p>
        </p:txBody>
      </p:sp>
    </p:spTree>
    <p:extLst>
      <p:ext uri="{BB962C8B-B14F-4D97-AF65-F5344CB8AC3E}">
        <p14:creationId xmlns:p14="http://schemas.microsoft.com/office/powerpoint/2010/main" val="6437446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cefe0296-3415-42d9-b915-d46af82761a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urpl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DCBFDB4C-9E8D-40FB-81CA-27FD0EBF71BF}" vid="{D3639643-2EA0-4C9F-80CA-EE5385B7976A}"/>
    </a:ext>
  </a:extLst>
</a:theme>
</file>

<file path=ppt/theme/theme3.xml><?xml version="1.0" encoding="utf-8"?>
<a:theme xmlns:a="http://schemas.openxmlformats.org/drawingml/2006/main" name="1_Purple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DCBFDB4C-9E8D-40FB-81CA-27FD0EBF71BF}" vid="{D3639643-2EA0-4C9F-80CA-EE5385B7976A}"/>
    </a:ext>
  </a:extLst>
</a:theme>
</file>

<file path=ppt/theme/theme4.xml><?xml version="1.0" encoding="utf-8"?>
<a:theme xmlns:a="http://schemas.openxmlformats.org/drawingml/2006/main" name="University of Warwick">
  <a:themeElements>
    <a:clrScheme name="University of Warwick Colours">
      <a:dk1>
        <a:sysClr val="windowText" lastClr="000000"/>
      </a:dk1>
      <a:lt1>
        <a:sysClr val="window" lastClr="FFFFFF"/>
      </a:lt1>
      <a:dk2>
        <a:srgbClr val="3F4246"/>
      </a:dk2>
      <a:lt2>
        <a:srgbClr val="FFFFFF"/>
      </a:lt2>
      <a:accent1>
        <a:srgbClr val="3C1053"/>
      </a:accent1>
      <a:accent2>
        <a:srgbClr val="6DCDB8"/>
      </a:accent2>
      <a:accent3>
        <a:srgbClr val="CB333B"/>
      </a:accent3>
      <a:accent4>
        <a:srgbClr val="F1BE48"/>
      </a:accent4>
      <a:accent5>
        <a:srgbClr val="E87722"/>
      </a:accent5>
      <a:accent6>
        <a:srgbClr val="00A9CE"/>
      </a:accent6>
      <a:hlink>
        <a:srgbClr val="00A9CE"/>
      </a:hlink>
      <a:folHlink>
        <a:srgbClr val="CB333B"/>
      </a:folHlink>
    </a:clrScheme>
    <a:fontScheme name="Warwick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spcAft>
            <a:spcPts val="600"/>
          </a:spcAft>
          <a:defRPr dirty="0" smtClean="0"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algn="l">
          <a:lnSpc>
            <a:spcPct val="100000"/>
          </a:lnSpc>
          <a:spcBef>
            <a:spcPts val="0"/>
          </a:spcBef>
          <a:spcAft>
            <a:spcPts val="800"/>
          </a:spcAft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oW PowerPoint Template.pptx" id="{297DD32F-A8CA-4B1C-8165-BEDAD9EEEB3C}" vid="{7EB86DD2-3F2D-44FE-9459-B2FCDD5A0F47}"/>
    </a:ext>
  </a:ext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358f589-1a1e-4b07-bb7f-526934861d77">
      <UserInfo>
        <DisplayName>White, Jenni</DisplayName>
        <AccountId>23</AccountId>
        <AccountType/>
      </UserInfo>
      <UserInfo>
        <DisplayName>Hamer, Kate</DisplayName>
        <AccountId>33</AccountId>
        <AccountType/>
      </UserInfo>
      <UserInfo>
        <DisplayName>Dobb, Jo</DisplayName>
        <AccountId>15</AccountId>
        <AccountType/>
      </UserInfo>
      <UserInfo>
        <DisplayName>Hind, Andy</DisplayName>
        <AccountId>13</AccountId>
        <AccountType/>
      </UserInfo>
      <UserInfo>
        <DisplayName>Ball, Abigail</DisplayName>
        <AccountId>14</AccountId>
        <AccountType/>
      </UserInfo>
      <UserInfo>
        <DisplayName>Taylor, Julie</DisplayName>
        <AccountId>30</AccountId>
        <AccountType/>
      </UserInfo>
      <UserInfo>
        <DisplayName>Spicer, Sally</DisplayName>
        <AccountId>35</AccountId>
        <AccountType/>
      </UserInfo>
      <UserInfo>
        <DisplayName>Morgan, Alison</DisplayName>
        <AccountId>16</AccountId>
        <AccountType/>
      </UserInfo>
      <UserInfo>
        <DisplayName>Ottewill, Penelope</DisplayName>
        <AccountId>32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2B0E02D109834A99786693363844BC" ma:contentTypeVersion="6" ma:contentTypeDescription="Create a new document." ma:contentTypeScope="" ma:versionID="6464ccf24f159f3ea2c54987ab1628e3">
  <xsd:schema xmlns:xsd="http://www.w3.org/2001/XMLSchema" xmlns:xs="http://www.w3.org/2001/XMLSchema" xmlns:p="http://schemas.microsoft.com/office/2006/metadata/properties" xmlns:ns2="d0402ca1-92a9-45e8-a535-194d9cab3256" xmlns:ns3="9358f589-1a1e-4b07-bb7f-526934861d77" targetNamespace="http://schemas.microsoft.com/office/2006/metadata/properties" ma:root="true" ma:fieldsID="72d8e5aa9f7fe86ca0f4fadf75fc2616" ns2:_="" ns3:_="">
    <xsd:import namespace="d0402ca1-92a9-45e8-a535-194d9cab3256"/>
    <xsd:import namespace="9358f589-1a1e-4b07-bb7f-526934861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02ca1-92a9-45e8-a535-194d9cab32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58f589-1a1e-4b07-bb7f-526934861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CC5814-EDE4-45B6-B538-51C8A2969C6E}">
  <ds:schemaRefs>
    <ds:schemaRef ds:uri="9358f589-1a1e-4b07-bb7f-526934861d77"/>
    <ds:schemaRef ds:uri="d0402ca1-92a9-45e8-a535-194d9cab325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55E90A4-A5D2-452C-BCE9-9AC8DD5BFCD0}">
  <ds:schemaRefs>
    <ds:schemaRef ds:uri="9358f589-1a1e-4b07-bb7f-526934861d77"/>
    <ds:schemaRef ds:uri="d0402ca1-92a9-45e8-a535-194d9cab325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5334A77-0173-480E-AB63-6AA852EDBC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1543</Words>
  <Application>Microsoft Office PowerPoint</Application>
  <PresentationFormat>Widescreen</PresentationFormat>
  <Paragraphs>291</Paragraphs>
  <Slides>38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38</vt:i4>
      </vt:variant>
    </vt:vector>
  </HeadingPairs>
  <TitlesOfParts>
    <vt:vector size="54" baseType="lpstr">
      <vt:lpstr>Aptos</vt:lpstr>
      <vt:lpstr>Aptos Display</vt:lpstr>
      <vt:lpstr>Arial</vt:lpstr>
      <vt:lpstr>Avenir Next Demi Bold</vt:lpstr>
      <vt:lpstr>AvenirNext-DemiBold</vt:lpstr>
      <vt:lpstr>Calibri</vt:lpstr>
      <vt:lpstr>Calibri Light</vt:lpstr>
      <vt:lpstr>Lato</vt:lpstr>
      <vt:lpstr>Segoe UI</vt:lpstr>
      <vt:lpstr>Times New Roman</vt:lpstr>
      <vt:lpstr>Office Theme</vt:lpstr>
      <vt:lpstr>Purple</vt:lpstr>
      <vt:lpstr>1_Purple</vt:lpstr>
      <vt:lpstr>University of Warwick</vt:lpstr>
      <vt:lpstr>1_Office Theme</vt:lpstr>
      <vt:lpstr>Office Theme</vt:lpstr>
      <vt:lpstr>PowerPoint Presentation</vt:lpstr>
      <vt:lpstr>PowerPoint Presentation</vt:lpstr>
      <vt:lpstr>CTE strategic updates</vt:lpstr>
      <vt:lpstr>CTE strategic updates</vt:lpstr>
      <vt:lpstr>PRIMARY/early years pgce updates</vt:lpstr>
      <vt:lpstr>PowerPoint Presentation</vt:lpstr>
      <vt:lpstr>PowerPoint Presentation</vt:lpstr>
      <vt:lpstr>Autumn Term Updates </vt:lpstr>
      <vt:lpstr>Primary/Early Years PPUs and ITAPs</vt:lpstr>
      <vt:lpstr>Collaborative Assessment Points</vt:lpstr>
      <vt:lpstr>PowerPoint Presentation</vt:lpstr>
      <vt:lpstr>Secondary pgce updates</vt:lpstr>
      <vt:lpstr>‘Leaders’ values underpin and inform their work across the partnership. All involved strive to achieve the shared goal of social justice, and all partners have a clear understanding of their role in helping to develop trainees. This has a profound impact on trainees.’</vt:lpstr>
      <vt:lpstr>PowerPoint Presentation</vt:lpstr>
      <vt:lpstr>Key updates to 24/25</vt:lpstr>
      <vt:lpstr>24/25 Cohort</vt:lpstr>
      <vt:lpstr>PowerPoint Presentation</vt:lpstr>
      <vt:lpstr>PowerPoint Presentation</vt:lpstr>
      <vt:lpstr>Professional Practice Units (PPUs) &amp; Intensive Training &amp; Practice Booklets</vt:lpstr>
      <vt:lpstr>CTE on tour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ITaP reflection and evaluation</vt:lpstr>
      <vt:lpstr>QUESTIONS AND DISCUSSION</vt:lpstr>
      <vt:lpstr>PowerPoint Presentation</vt:lpstr>
      <vt:lpstr>PowerPoint Presentation</vt:lpstr>
      <vt:lpstr>Timeline for QA of Model 2 and 3 partner schools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Warwick’s General Mentor Training Programme</dc:title>
  <dc:creator>penny ottewill</dc:creator>
  <cp:lastModifiedBy>Savage, Debbie</cp:lastModifiedBy>
  <cp:revision>73</cp:revision>
  <dcterms:created xsi:type="dcterms:W3CDTF">2024-01-09T17:04:38Z</dcterms:created>
  <dcterms:modified xsi:type="dcterms:W3CDTF">2024-12-05T14:34:03Z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0x010100FE2B0E02D109834A99786693363844BC</vt:lpwstr>
  </property>
</Properties>
</file>