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5.xml" ContentType="application/vnd.openxmlformats-officedocument.them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6.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7.xml" ContentType="application/vnd.openxmlformats-officedocument.them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8.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theme/theme9.xml" ContentType="application/vnd.openxmlformats-officedocument.theme+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theme/theme10.xml" ContentType="application/vnd.openxmlformats-officedocument.theme+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theme/theme11.xml" ContentType="application/vnd.openxmlformats-officedocument.theme+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08.xml" ContentType="application/vnd.openxmlformats-officedocument.presentationml.tags+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tags/tag10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10.xml" ContentType="application/vnd.openxmlformats-officedocument.presentationml.tags+xml"/>
  <Override PartName="/ppt/notesSlides/notesSlide18.xml" ContentType="application/vnd.openxmlformats-officedocument.presentationml.notesSlide+xml"/>
  <Override PartName="/ppt/tags/tag111.xml" ContentType="application/vnd.openxmlformats-officedocument.presentationml.tags+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80" r:id="rId5"/>
    <p:sldMasterId id="2147483792" r:id="rId6"/>
    <p:sldMasterId id="2147483804" r:id="rId7"/>
    <p:sldMasterId id="2147483826" r:id="rId8"/>
    <p:sldMasterId id="2147483882" r:id="rId9"/>
    <p:sldMasterId id="2147483887" r:id="rId10"/>
    <p:sldMasterId id="2147485418" r:id="rId11"/>
    <p:sldMasterId id="2147485487" r:id="rId12"/>
    <p:sldMasterId id="2147485511" r:id="rId13"/>
    <p:sldMasterId id="2147485495" r:id="rId14"/>
    <p:sldMasterId id="2147485503" r:id="rId15"/>
  </p:sldMasterIdLst>
  <p:notesMasterIdLst>
    <p:notesMasterId r:id="rId62"/>
  </p:notesMasterIdLst>
  <p:sldIdLst>
    <p:sldId id="277" r:id="rId16"/>
    <p:sldId id="279" r:id="rId17"/>
    <p:sldId id="267" r:id="rId18"/>
    <p:sldId id="276" r:id="rId19"/>
    <p:sldId id="282" r:id="rId20"/>
    <p:sldId id="278" r:id="rId21"/>
    <p:sldId id="273" r:id="rId22"/>
    <p:sldId id="256" r:id="rId23"/>
    <p:sldId id="270" r:id="rId24"/>
    <p:sldId id="272" r:id="rId25"/>
    <p:sldId id="274" r:id="rId26"/>
    <p:sldId id="283" r:id="rId27"/>
    <p:sldId id="449" r:id="rId28"/>
    <p:sldId id="300" r:id="rId29"/>
    <p:sldId id="1920" r:id="rId30"/>
    <p:sldId id="2159" r:id="rId31"/>
    <p:sldId id="2127" r:id="rId32"/>
    <p:sldId id="2128" r:id="rId33"/>
    <p:sldId id="1893" r:id="rId34"/>
    <p:sldId id="2187" r:id="rId35"/>
    <p:sldId id="2160" r:id="rId36"/>
    <p:sldId id="1923" r:id="rId37"/>
    <p:sldId id="2052" r:id="rId38"/>
    <p:sldId id="2058" r:id="rId39"/>
    <p:sldId id="2191" r:id="rId40"/>
    <p:sldId id="2190" r:id="rId41"/>
    <p:sldId id="289" r:id="rId42"/>
    <p:sldId id="2194" r:id="rId43"/>
    <p:sldId id="356" r:id="rId44"/>
    <p:sldId id="357" r:id="rId45"/>
    <p:sldId id="358" r:id="rId46"/>
    <p:sldId id="298" r:id="rId47"/>
    <p:sldId id="433" r:id="rId48"/>
    <p:sldId id="434" r:id="rId49"/>
    <p:sldId id="430" r:id="rId50"/>
    <p:sldId id="425" r:id="rId51"/>
    <p:sldId id="426" r:id="rId52"/>
    <p:sldId id="450" r:id="rId53"/>
    <p:sldId id="453" r:id="rId54"/>
    <p:sldId id="454" r:id="rId55"/>
    <p:sldId id="455" r:id="rId56"/>
    <p:sldId id="451" r:id="rId57"/>
    <p:sldId id="456" r:id="rId58"/>
    <p:sldId id="452" r:id="rId59"/>
    <p:sldId id="299" r:id="rId60"/>
    <p:sldId id="294" r:id="rId61"/>
  </p:sldIdLst>
  <p:sldSz cx="12192000" cy="6858000"/>
  <p:notesSz cx="6858000" cy="9144000"/>
  <p:custDataLst>
    <p:tags r:id="rId6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513FA30C-6103-448B-8BE6-B9AC89BE9187}">
          <p14:sldIdLst>
            <p14:sldId id="277"/>
            <p14:sldId id="279"/>
            <p14:sldId id="267"/>
            <p14:sldId id="276"/>
            <p14:sldId id="282"/>
            <p14:sldId id="278"/>
            <p14:sldId id="273"/>
            <p14:sldId id="256"/>
            <p14:sldId id="270"/>
            <p14:sldId id="272"/>
            <p14:sldId id="274"/>
            <p14:sldId id="283"/>
            <p14:sldId id="449"/>
            <p14:sldId id="300"/>
            <p14:sldId id="1920"/>
            <p14:sldId id="2159"/>
            <p14:sldId id="2127"/>
            <p14:sldId id="2128"/>
            <p14:sldId id="1893"/>
            <p14:sldId id="2187"/>
            <p14:sldId id="2160"/>
            <p14:sldId id="1923"/>
            <p14:sldId id="2052"/>
            <p14:sldId id="2058"/>
            <p14:sldId id="2191"/>
            <p14:sldId id="2190"/>
            <p14:sldId id="289"/>
            <p14:sldId id="2194"/>
            <p14:sldId id="356"/>
            <p14:sldId id="357"/>
            <p14:sldId id="358"/>
            <p14:sldId id="298"/>
            <p14:sldId id="433"/>
            <p14:sldId id="434"/>
            <p14:sldId id="430"/>
            <p14:sldId id="425"/>
            <p14:sldId id="426"/>
            <p14:sldId id="450"/>
            <p14:sldId id="453"/>
            <p14:sldId id="454"/>
            <p14:sldId id="455"/>
            <p14:sldId id="451"/>
            <p14:sldId id="456"/>
            <p14:sldId id="452"/>
            <p14:sldId id="299"/>
            <p14:sldId id="294"/>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7F1"/>
    <a:srgbClr val="DDF9FF"/>
    <a:srgbClr val="00A9CE"/>
    <a:srgbClr val="F7E1E2"/>
    <a:srgbClr val="CB333B"/>
    <a:srgbClr val="FBE5D5"/>
    <a:srgbClr val="E87722"/>
    <a:srgbClr val="DAF2ED"/>
    <a:srgbClr val="6DCDB8"/>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A7724F-B0C2-433A-AA4B-25DF50537350}" v="7" dt="2025-03-12T16:39:17.888"/>
    <p1510:client id="{4E926D6B-29E5-4EFD-941B-64865F22545B}" v="21" dt="2025-03-12T08:02:46"/>
    <p1510:client id="{60868EA1-A56C-941E-2501-3DB5F240FFC7}" v="165" dt="2025-03-11T12:54:20.343"/>
    <p1510:client id="{6B6CA857-1153-430E-9B31-00289BA94A71}" v="22" dt="2025-03-12T15:47:59.995"/>
    <p1510:client id="{8DD144DA-8A2C-47A1-BCF9-54DFFBC9F115}" v="7" dt="2025-03-12T11:43:47.525"/>
    <p1510:client id="{BB98B834-89FB-A72F-CEDA-ABB3B12716D5}" v="5" dt="2025-03-11T13:01:33.588"/>
    <p1510:client id="{BE35E183-DDAD-40B4-8591-2133A1F65D40}" v="232" dt="2025-03-11T15:40:32.267"/>
    <p1510:client id="{ECD75CD6-B2F5-494A-9720-F260E104E2F9}" v="6" dt="2025-03-12T12:52:36.993"/>
    <p1510:client id="{F38D43F4-F2A3-4784-89B1-6537A9C85123}" v="1" dt="2025-03-11T15:21:11.813"/>
    <p1510:client id="{F9DCD2EC-DC6B-40C8-8C67-5784DE825BA1}" v="78" dt="2025-03-12T10:56:04.042"/>
  </p1510:revLst>
</p1510:revInfo>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1.xml"/><Relationship Id="rId21" Type="http://schemas.openxmlformats.org/officeDocument/2006/relationships/slide" Target="slides/slide6.xml"/><Relationship Id="rId42" Type="http://schemas.openxmlformats.org/officeDocument/2006/relationships/slide" Target="slides/slide27.xml"/><Relationship Id="rId47" Type="http://schemas.openxmlformats.org/officeDocument/2006/relationships/slide" Target="slides/slide32.xml"/><Relationship Id="rId63" Type="http://schemas.openxmlformats.org/officeDocument/2006/relationships/tags" Target="tags/tag1.xml"/><Relationship Id="rId68"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1.xml"/><Relationship Id="rId29" Type="http://schemas.openxmlformats.org/officeDocument/2006/relationships/slide" Target="slides/slide14.xml"/><Relationship Id="rId11" Type="http://schemas.openxmlformats.org/officeDocument/2006/relationships/slideMaster" Target="slideMasters/slideMaster8.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3" Type="http://schemas.openxmlformats.org/officeDocument/2006/relationships/slide" Target="slides/slide38.xml"/><Relationship Id="rId58" Type="http://schemas.openxmlformats.org/officeDocument/2006/relationships/slide" Target="slides/slide43.xml"/><Relationship Id="rId66"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46.xml"/><Relationship Id="rId19" Type="http://schemas.openxmlformats.org/officeDocument/2006/relationships/slide" Target="slides/slide4.xml"/><Relationship Id="rId14" Type="http://schemas.openxmlformats.org/officeDocument/2006/relationships/slideMaster" Target="slideMasters/slideMaster11.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56" Type="http://schemas.openxmlformats.org/officeDocument/2006/relationships/slide" Target="slides/slide41.xml"/><Relationship Id="rId64" Type="http://schemas.openxmlformats.org/officeDocument/2006/relationships/presProps" Target="presProps.xml"/><Relationship Id="rId69" Type="http://schemas.microsoft.com/office/2018/10/relationships/authors" Target="authors.xml"/><Relationship Id="rId8" Type="http://schemas.openxmlformats.org/officeDocument/2006/relationships/slideMaster" Target="slideMasters/slideMaster5.xml"/><Relationship Id="rId51" Type="http://schemas.openxmlformats.org/officeDocument/2006/relationships/slide" Target="slides/slide36.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59" Type="http://schemas.openxmlformats.org/officeDocument/2006/relationships/slide" Target="slides/slide44.xml"/><Relationship Id="rId67" Type="http://schemas.openxmlformats.org/officeDocument/2006/relationships/tableStyles" Target="tableStyles.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slide" Target="slides/slide3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 Id="rId57" Type="http://schemas.openxmlformats.org/officeDocument/2006/relationships/slide" Target="slides/slide42.xml"/><Relationship Id="rId10" Type="http://schemas.openxmlformats.org/officeDocument/2006/relationships/slideMaster" Target="slideMasters/slideMaster7.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slide" Target="slides/slide37.xml"/><Relationship Id="rId60" Type="http://schemas.openxmlformats.org/officeDocument/2006/relationships/slide" Target="slides/slide45.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3.xml"/><Relationship Id="rId39" Type="http://schemas.openxmlformats.org/officeDocument/2006/relationships/slide" Target="slides/slide24.xml"/><Relationship Id="rId34" Type="http://schemas.openxmlformats.org/officeDocument/2006/relationships/slide" Target="slides/slide19.xml"/><Relationship Id="rId50" Type="http://schemas.openxmlformats.org/officeDocument/2006/relationships/slide" Target="slides/slide35.xml"/><Relationship Id="rId55" Type="http://schemas.openxmlformats.org/officeDocument/2006/relationships/slide" Target="slides/slide40.xml"/></Relationships>
</file>

<file path=ppt/diagrams/_rels/data6.xml.rels><?xml version="1.0" encoding="UTF-8" standalone="yes"?>
<Relationships xmlns="http://schemas.openxmlformats.org/package/2006/relationships"><Relationship Id="rId2" Type="http://schemas.openxmlformats.org/officeDocument/2006/relationships/hyperlink" Target="https://claim-funding-for-mentor-training.education.gov.uk/" TargetMode="External"/><Relationship Id="rId1" Type="http://schemas.openxmlformats.org/officeDocument/2006/relationships/hyperlink" Target="https://livewarwickac.sharepoint.com/:l:/s/MentorDevelopmentProgrammeMDP/FLWs8HgteQtJkpyIeyCsPhIBzJiPUAFBbCo0Sf0N1L4YuA" TargetMode="External"/></Relationships>
</file>

<file path=ppt/diagrams/_rels/drawing6.xml.rels><?xml version="1.0" encoding="UTF-8" standalone="yes"?>
<Relationships xmlns="http://schemas.openxmlformats.org/package/2006/relationships"><Relationship Id="rId2" Type="http://schemas.openxmlformats.org/officeDocument/2006/relationships/hyperlink" Target="https://claim-funding-for-mentor-training.education.gov.uk/" TargetMode="External"/><Relationship Id="rId1" Type="http://schemas.openxmlformats.org/officeDocument/2006/relationships/hyperlink" Target="https://livewarwickac.sharepoint.com/:l:/s/MentorDevelopmentProgrammeMDP/FLWs8HgteQtJkpyIeyCsPhIBzJiPUAFBbCo0Sf0N1L4YuA" TargetMode="Externa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14A44B-FE92-4085-BAB6-B3AC3132D8E4}"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GB"/>
        </a:p>
      </dgm:t>
    </dgm:pt>
    <dgm:pt modelId="{26B03369-857F-47E2-9B01-8C60510A417E}">
      <dgm:prSet phldrT="[Text]"/>
      <dgm:spPr>
        <a:solidFill>
          <a:srgbClr val="A29061"/>
        </a:solidFill>
        <a:ln>
          <a:solidFill>
            <a:srgbClr val="A29061"/>
          </a:solidFill>
        </a:ln>
      </dgm:spPr>
      <dgm:t>
        <a:bodyPr/>
        <a:lstStyle/>
        <a:p>
          <a:pPr algn="ctr"/>
          <a:r>
            <a:rPr lang="en-GB"/>
            <a:t>What is the Coventry Oracy Hub?</a:t>
          </a:r>
        </a:p>
      </dgm:t>
    </dgm:pt>
    <dgm:pt modelId="{CD3A856F-4D73-4FD9-992A-172614611BE6}" type="parTrans" cxnId="{793CDC2C-9118-49CA-A742-82027E85E689}">
      <dgm:prSet/>
      <dgm:spPr/>
      <dgm:t>
        <a:bodyPr/>
        <a:lstStyle/>
        <a:p>
          <a:endParaRPr lang="en-GB"/>
        </a:p>
      </dgm:t>
    </dgm:pt>
    <dgm:pt modelId="{C81B2CD2-13FC-437A-B196-0587C44F7440}" type="sibTrans" cxnId="{793CDC2C-9118-49CA-A742-82027E85E689}">
      <dgm:prSet/>
      <dgm:spPr/>
      <dgm:t>
        <a:bodyPr/>
        <a:lstStyle/>
        <a:p>
          <a:endParaRPr lang="en-GB"/>
        </a:p>
      </dgm:t>
    </dgm:pt>
    <dgm:pt modelId="{DD7C78B4-F41C-46D0-A6D8-E4949F9C2DCB}">
      <dgm:prSet phldrT="[Text]"/>
      <dgm:spPr>
        <a:solidFill>
          <a:schemeClr val="bg1"/>
        </a:solidFill>
        <a:ln>
          <a:solidFill>
            <a:srgbClr val="A29061"/>
          </a:solidFill>
        </a:ln>
      </dgm:spPr>
      <dgm:t>
        <a:bodyPr/>
        <a:lstStyle/>
        <a:p>
          <a:pPr algn="ctr">
            <a:buFont typeface="Arial" panose="020B0604020202020204" pitchFamily="34" charset="0"/>
            <a:buNone/>
          </a:pPr>
          <a:r>
            <a:rPr lang="en-GB" b="0" i="0"/>
            <a:t>Coventry has emerged as a trailblazer in oracy education, proudly home to 3 Voice 21 Centres of Excellence, 42 Voice 21 accredited schools and a growing network of schools committed to advancing oracy practices. This positions Coventry as </a:t>
          </a:r>
          <a:r>
            <a:rPr lang="en-GB" b="1" i="0"/>
            <a:t>one of the UK’s leading cities </a:t>
          </a:r>
          <a:r>
            <a:rPr lang="en-GB" b="0" i="0"/>
            <a:t>in the drive for confident communicators.</a:t>
          </a:r>
          <a:endParaRPr lang="en-GB" b="0"/>
        </a:p>
      </dgm:t>
    </dgm:pt>
    <dgm:pt modelId="{4A0D1CA4-4EF6-40E8-B96F-1D88A293CFCA}" type="sibTrans" cxnId="{1CD32274-BE0E-4BA1-A275-5494ACA76F4F}">
      <dgm:prSet/>
      <dgm:spPr/>
      <dgm:t>
        <a:bodyPr/>
        <a:lstStyle/>
        <a:p>
          <a:endParaRPr lang="en-GB"/>
        </a:p>
      </dgm:t>
    </dgm:pt>
    <dgm:pt modelId="{C17058EE-F9F6-4333-A6EB-792CB230E627}" type="parTrans" cxnId="{1CD32274-BE0E-4BA1-A275-5494ACA76F4F}">
      <dgm:prSet/>
      <dgm:spPr/>
      <dgm:t>
        <a:bodyPr/>
        <a:lstStyle/>
        <a:p>
          <a:endParaRPr lang="en-GB"/>
        </a:p>
      </dgm:t>
    </dgm:pt>
    <dgm:pt modelId="{30E0E63B-DC94-4F3E-ABA8-5E66F7F9F55A}">
      <dgm:prSet phldrT="[Text]"/>
      <dgm:spPr>
        <a:solidFill>
          <a:schemeClr val="bg1"/>
        </a:solidFill>
        <a:ln>
          <a:solidFill>
            <a:srgbClr val="A29061"/>
          </a:solidFill>
        </a:ln>
      </dgm:spPr>
      <dgm:t>
        <a:bodyPr/>
        <a:lstStyle/>
        <a:p>
          <a:pPr algn="ctr">
            <a:buFont typeface="Arial" panose="020B0604020202020204" pitchFamily="34" charset="0"/>
            <a:buNone/>
          </a:pPr>
          <a:r>
            <a:rPr lang="en-GB" b="1" i="0"/>
            <a:t>Coventry Oracy Hub aims to foster shared learning, collaboration and city-wide impact. </a:t>
          </a:r>
          <a:r>
            <a:rPr lang="en-GB" b="0" i="0"/>
            <a:t>By bringing together educators, practitioners and organisations, there are endless possibilities for our children and young people across the city.</a:t>
          </a:r>
          <a:endParaRPr lang="en-GB" b="0"/>
        </a:p>
      </dgm:t>
    </dgm:pt>
    <dgm:pt modelId="{54931DA3-E72A-4D0B-88D1-996A1576B6F6}" type="parTrans" cxnId="{F411602F-5562-4DA7-92C9-0316221FA8F6}">
      <dgm:prSet/>
      <dgm:spPr/>
      <dgm:t>
        <a:bodyPr/>
        <a:lstStyle/>
        <a:p>
          <a:endParaRPr lang="en-GB"/>
        </a:p>
      </dgm:t>
    </dgm:pt>
    <dgm:pt modelId="{06316A56-F50B-42AF-A445-0B48D1E976F7}" type="sibTrans" cxnId="{F411602F-5562-4DA7-92C9-0316221FA8F6}">
      <dgm:prSet/>
      <dgm:spPr/>
      <dgm:t>
        <a:bodyPr/>
        <a:lstStyle/>
        <a:p>
          <a:endParaRPr lang="en-GB"/>
        </a:p>
      </dgm:t>
    </dgm:pt>
    <dgm:pt modelId="{75DCB59F-3960-42F9-A473-5391E0426816}">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DEAD41C1-3D9F-4704-8734-51B8C05F5C57}" type="parTrans" cxnId="{3DB00EA6-65EA-454F-B463-6FF67E5B6E54}">
      <dgm:prSet/>
      <dgm:spPr/>
      <dgm:t>
        <a:bodyPr/>
        <a:lstStyle/>
        <a:p>
          <a:endParaRPr lang="en-GB"/>
        </a:p>
      </dgm:t>
    </dgm:pt>
    <dgm:pt modelId="{0AC3BB20-3430-4945-80A6-48EC41106CFD}" type="sibTrans" cxnId="{3DB00EA6-65EA-454F-B463-6FF67E5B6E54}">
      <dgm:prSet/>
      <dgm:spPr/>
      <dgm:t>
        <a:bodyPr/>
        <a:lstStyle/>
        <a:p>
          <a:endParaRPr lang="en-GB"/>
        </a:p>
      </dgm:t>
    </dgm:pt>
    <dgm:pt modelId="{ACE1DB52-20F7-4732-91B4-CDF9E653E267}">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AE0BF8F2-E659-41B3-8E36-B7E101109AD5}" type="parTrans" cxnId="{DF5B1F06-EB20-463E-810B-033B19CBD5FF}">
      <dgm:prSet/>
      <dgm:spPr/>
      <dgm:t>
        <a:bodyPr/>
        <a:lstStyle/>
        <a:p>
          <a:endParaRPr lang="en-GB"/>
        </a:p>
      </dgm:t>
    </dgm:pt>
    <dgm:pt modelId="{2E3443A6-40D8-4256-AFD5-58511105323B}" type="sibTrans" cxnId="{DF5B1F06-EB20-463E-810B-033B19CBD5FF}">
      <dgm:prSet/>
      <dgm:spPr/>
      <dgm:t>
        <a:bodyPr/>
        <a:lstStyle/>
        <a:p>
          <a:endParaRPr lang="en-GB"/>
        </a:p>
      </dgm:t>
    </dgm:pt>
    <dgm:pt modelId="{453AC57F-FB78-48B0-8697-63ED914C1EA4}" type="pres">
      <dgm:prSet presAssocID="{BB14A44B-FE92-4085-BAB6-B3AC3132D8E4}" presName="linear" presStyleCnt="0">
        <dgm:presLayoutVars>
          <dgm:dir/>
          <dgm:animLvl val="lvl"/>
          <dgm:resizeHandles val="exact"/>
        </dgm:presLayoutVars>
      </dgm:prSet>
      <dgm:spPr/>
    </dgm:pt>
    <dgm:pt modelId="{0D93C8B7-1463-47C2-A7CD-CE73C15BBB85}" type="pres">
      <dgm:prSet presAssocID="{26B03369-857F-47E2-9B01-8C60510A417E}" presName="parentLin" presStyleCnt="0"/>
      <dgm:spPr/>
    </dgm:pt>
    <dgm:pt modelId="{233B1D3D-FD9B-43B1-8161-7C8F7B2790BE}" type="pres">
      <dgm:prSet presAssocID="{26B03369-857F-47E2-9B01-8C60510A417E}" presName="parentLeftMargin" presStyleLbl="node1" presStyleIdx="0" presStyleCnt="1"/>
      <dgm:spPr/>
    </dgm:pt>
    <dgm:pt modelId="{52E8E3C7-C982-4FD3-B0FD-A8FC045789B9}" type="pres">
      <dgm:prSet presAssocID="{26B03369-857F-47E2-9B01-8C60510A417E}" presName="parentText" presStyleLbl="node1" presStyleIdx="0" presStyleCnt="1" custFlipHor="0" custScaleX="63126">
        <dgm:presLayoutVars>
          <dgm:chMax val="0"/>
          <dgm:bulletEnabled val="1"/>
        </dgm:presLayoutVars>
      </dgm:prSet>
      <dgm:spPr/>
    </dgm:pt>
    <dgm:pt modelId="{A2C4B5BC-9385-4DA7-97F4-335F983B6B50}" type="pres">
      <dgm:prSet presAssocID="{26B03369-857F-47E2-9B01-8C60510A417E}" presName="negativeSpace" presStyleCnt="0"/>
      <dgm:spPr/>
    </dgm:pt>
    <dgm:pt modelId="{BF3CAB21-06FC-4083-8C17-F01941BCAE47}" type="pres">
      <dgm:prSet presAssocID="{26B03369-857F-47E2-9B01-8C60510A417E}" presName="childText" presStyleLbl="conFgAcc1" presStyleIdx="0" presStyleCnt="1" custLinFactNeighborX="-2150" custLinFactNeighborY="-47268">
        <dgm:presLayoutVars>
          <dgm:bulletEnabled val="1"/>
        </dgm:presLayoutVars>
      </dgm:prSet>
      <dgm:spPr/>
    </dgm:pt>
  </dgm:ptLst>
  <dgm:cxnLst>
    <dgm:cxn modelId="{DF5B1F06-EB20-463E-810B-033B19CBD5FF}" srcId="{26B03369-857F-47E2-9B01-8C60510A417E}" destId="{ACE1DB52-20F7-4732-91B4-CDF9E653E267}" srcOrd="0" destOrd="0" parTransId="{AE0BF8F2-E659-41B3-8E36-B7E101109AD5}" sibTransId="{2E3443A6-40D8-4256-AFD5-58511105323B}"/>
    <dgm:cxn modelId="{E97E5725-EBE7-4E66-B78F-302337EBF8C5}" type="presOf" srcId="{DD7C78B4-F41C-46D0-A6D8-E4949F9C2DCB}" destId="{BF3CAB21-06FC-4083-8C17-F01941BCAE47}" srcOrd="0" destOrd="1" presId="urn:microsoft.com/office/officeart/2005/8/layout/list1"/>
    <dgm:cxn modelId="{793CDC2C-9118-49CA-A742-82027E85E689}" srcId="{BB14A44B-FE92-4085-BAB6-B3AC3132D8E4}" destId="{26B03369-857F-47E2-9B01-8C60510A417E}" srcOrd="0" destOrd="0" parTransId="{CD3A856F-4D73-4FD9-992A-172614611BE6}" sibTransId="{C81B2CD2-13FC-437A-B196-0587C44F7440}"/>
    <dgm:cxn modelId="{F411602F-5562-4DA7-92C9-0316221FA8F6}" srcId="{26B03369-857F-47E2-9B01-8C60510A417E}" destId="{30E0E63B-DC94-4F3E-ABA8-5E66F7F9F55A}" srcOrd="3" destOrd="0" parTransId="{54931DA3-E72A-4D0B-88D1-996A1576B6F6}" sibTransId="{06316A56-F50B-42AF-A445-0B48D1E976F7}"/>
    <dgm:cxn modelId="{2808FB5C-EF55-420D-8DE7-2E23D02CE00E}" type="presOf" srcId="{ACE1DB52-20F7-4732-91B4-CDF9E653E267}" destId="{BF3CAB21-06FC-4083-8C17-F01941BCAE47}" srcOrd="0" destOrd="0" presId="urn:microsoft.com/office/officeart/2005/8/layout/list1"/>
    <dgm:cxn modelId="{79CB0F64-29AB-4735-AC09-659262042CE7}" type="presOf" srcId="{26B03369-857F-47E2-9B01-8C60510A417E}" destId="{52E8E3C7-C982-4FD3-B0FD-A8FC045789B9}" srcOrd="1" destOrd="0" presId="urn:microsoft.com/office/officeart/2005/8/layout/list1"/>
    <dgm:cxn modelId="{E48C7C64-957D-469B-9FAB-973AD9FCF5C7}" type="presOf" srcId="{30E0E63B-DC94-4F3E-ABA8-5E66F7F9F55A}" destId="{BF3CAB21-06FC-4083-8C17-F01941BCAE47}" srcOrd="0" destOrd="3" presId="urn:microsoft.com/office/officeart/2005/8/layout/list1"/>
    <dgm:cxn modelId="{08268E66-7521-4032-81B6-49D044DBB667}" type="presOf" srcId="{75DCB59F-3960-42F9-A473-5391E0426816}" destId="{BF3CAB21-06FC-4083-8C17-F01941BCAE47}" srcOrd="0" destOrd="2" presId="urn:microsoft.com/office/officeart/2005/8/layout/list1"/>
    <dgm:cxn modelId="{1CD32274-BE0E-4BA1-A275-5494ACA76F4F}" srcId="{26B03369-857F-47E2-9B01-8C60510A417E}" destId="{DD7C78B4-F41C-46D0-A6D8-E4949F9C2DCB}" srcOrd="1" destOrd="0" parTransId="{C17058EE-F9F6-4333-A6EB-792CB230E627}" sibTransId="{4A0D1CA4-4EF6-40E8-B96F-1D88A293CFCA}"/>
    <dgm:cxn modelId="{3DB00EA6-65EA-454F-B463-6FF67E5B6E54}" srcId="{26B03369-857F-47E2-9B01-8C60510A417E}" destId="{75DCB59F-3960-42F9-A473-5391E0426816}" srcOrd="2" destOrd="0" parTransId="{DEAD41C1-3D9F-4704-8734-51B8C05F5C57}" sibTransId="{0AC3BB20-3430-4945-80A6-48EC41106CFD}"/>
    <dgm:cxn modelId="{867B04A7-22DD-4D45-A552-0E1E776042CB}" type="presOf" srcId="{26B03369-857F-47E2-9B01-8C60510A417E}" destId="{233B1D3D-FD9B-43B1-8161-7C8F7B2790BE}" srcOrd="0" destOrd="0" presId="urn:microsoft.com/office/officeart/2005/8/layout/list1"/>
    <dgm:cxn modelId="{72D5B2DF-F4F9-4576-B3CC-8573858C79E7}" type="presOf" srcId="{BB14A44B-FE92-4085-BAB6-B3AC3132D8E4}" destId="{453AC57F-FB78-48B0-8697-63ED914C1EA4}" srcOrd="0" destOrd="0" presId="urn:microsoft.com/office/officeart/2005/8/layout/list1"/>
    <dgm:cxn modelId="{EA08EB05-C71E-4CBA-B5D3-42DC314A24EB}" type="presParOf" srcId="{453AC57F-FB78-48B0-8697-63ED914C1EA4}" destId="{0D93C8B7-1463-47C2-A7CD-CE73C15BBB85}" srcOrd="0" destOrd="0" presId="urn:microsoft.com/office/officeart/2005/8/layout/list1"/>
    <dgm:cxn modelId="{2CA3322E-1D76-4E22-A65A-34EF2C585533}" type="presParOf" srcId="{0D93C8B7-1463-47C2-A7CD-CE73C15BBB85}" destId="{233B1D3D-FD9B-43B1-8161-7C8F7B2790BE}" srcOrd="0" destOrd="0" presId="urn:microsoft.com/office/officeart/2005/8/layout/list1"/>
    <dgm:cxn modelId="{13E285AF-8AE3-47AD-BAAA-9FFD43C89228}" type="presParOf" srcId="{0D93C8B7-1463-47C2-A7CD-CE73C15BBB85}" destId="{52E8E3C7-C982-4FD3-B0FD-A8FC045789B9}" srcOrd="1" destOrd="0" presId="urn:microsoft.com/office/officeart/2005/8/layout/list1"/>
    <dgm:cxn modelId="{3ACCECD6-D18A-4A50-AC51-01290D150950}" type="presParOf" srcId="{453AC57F-FB78-48B0-8697-63ED914C1EA4}" destId="{A2C4B5BC-9385-4DA7-97F4-335F983B6B50}" srcOrd="1" destOrd="0" presId="urn:microsoft.com/office/officeart/2005/8/layout/list1"/>
    <dgm:cxn modelId="{8971B7CF-CB2E-4C3E-B593-9B95DA11630D}" type="presParOf" srcId="{453AC57F-FB78-48B0-8697-63ED914C1EA4}" destId="{BF3CAB21-06FC-4083-8C17-F01941BCAE47}" srcOrd="2"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B14A44B-FE92-4085-BAB6-B3AC3132D8E4}"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GB"/>
        </a:p>
      </dgm:t>
    </dgm:pt>
    <dgm:pt modelId="{26B03369-857F-47E2-9B01-8C60510A417E}">
      <dgm:prSet phldrT="[Text]"/>
      <dgm:spPr>
        <a:solidFill>
          <a:srgbClr val="EE0000"/>
        </a:solidFill>
        <a:ln>
          <a:solidFill>
            <a:srgbClr val="A29061"/>
          </a:solidFill>
        </a:ln>
      </dgm:spPr>
      <dgm:t>
        <a:bodyPr/>
        <a:lstStyle/>
        <a:p>
          <a:pPr algn="l"/>
          <a:r>
            <a:rPr lang="en-GB"/>
            <a:t>Why Oracy?</a:t>
          </a:r>
        </a:p>
      </dgm:t>
    </dgm:pt>
    <dgm:pt modelId="{CD3A856F-4D73-4FD9-992A-172614611BE6}" type="parTrans" cxnId="{793CDC2C-9118-49CA-A742-82027E85E689}">
      <dgm:prSet/>
      <dgm:spPr/>
      <dgm:t>
        <a:bodyPr/>
        <a:lstStyle/>
        <a:p>
          <a:endParaRPr lang="en-GB"/>
        </a:p>
      </dgm:t>
    </dgm:pt>
    <dgm:pt modelId="{C81B2CD2-13FC-437A-B196-0587C44F7440}" type="sibTrans" cxnId="{793CDC2C-9118-49CA-A742-82027E85E689}">
      <dgm:prSet/>
      <dgm:spPr/>
      <dgm:t>
        <a:bodyPr/>
        <a:lstStyle/>
        <a:p>
          <a:endParaRPr lang="en-GB"/>
        </a:p>
      </dgm:t>
    </dgm:pt>
    <dgm:pt modelId="{B2EC1962-492E-4377-9487-FE96AD4E3614}">
      <dgm:prSet phldrT="[Text]"/>
      <dgm:spPr>
        <a:solidFill>
          <a:schemeClr val="bg1"/>
        </a:solidFill>
        <a:ln>
          <a:solidFill>
            <a:srgbClr val="A29061"/>
          </a:solidFill>
        </a:ln>
      </dgm:spPr>
      <dgm:t>
        <a:bodyPr/>
        <a:lstStyle/>
        <a:p>
          <a:pPr algn="ctr">
            <a:buFont typeface="Arial" panose="020B0604020202020204" pitchFamily="34" charset="0"/>
            <a:buNone/>
          </a:pPr>
          <a:r>
            <a:rPr lang="en-GB"/>
            <a:t>Research shows that oracy significantly enhances academic achievement, with studies indicating that strong speaking and listening skills improve literacy, critical thinking, and overall learning outcomes (Alexander, 2012; EEF, 2021). Additionally, oracy fosters social and emotional development, helping students build confidence, empathy, and collaborative skills, which are crucial for personal and professional success (Mercer et al., 2019)</a:t>
          </a:r>
          <a:endParaRPr lang="en-GB" b="0"/>
        </a:p>
      </dgm:t>
    </dgm:pt>
    <dgm:pt modelId="{977FC411-D66B-4CAF-B433-89E523B960EF}" type="parTrans" cxnId="{45296A51-4303-4CE1-9627-0784BB670706}">
      <dgm:prSet/>
      <dgm:spPr/>
      <dgm:t>
        <a:bodyPr/>
        <a:lstStyle/>
        <a:p>
          <a:endParaRPr lang="en-GB"/>
        </a:p>
      </dgm:t>
    </dgm:pt>
    <dgm:pt modelId="{2AA8C189-2A98-49A6-A664-C4E935868E77}" type="sibTrans" cxnId="{45296A51-4303-4CE1-9627-0784BB670706}">
      <dgm:prSet/>
      <dgm:spPr/>
      <dgm:t>
        <a:bodyPr/>
        <a:lstStyle/>
        <a:p>
          <a:endParaRPr lang="en-GB"/>
        </a:p>
      </dgm:t>
    </dgm:pt>
    <dgm:pt modelId="{E157F852-C391-4EEB-80EC-48656EDAD1A5}">
      <dgm:prSet phldrT="[Text]"/>
      <dgm:spPr>
        <a:solidFill>
          <a:srgbClr val="EE0000"/>
        </a:solidFill>
        <a:ln>
          <a:solidFill>
            <a:srgbClr val="B5121B"/>
          </a:solidFill>
        </a:ln>
      </dgm:spPr>
      <dgm:t>
        <a:bodyPr/>
        <a:lstStyle/>
        <a:p>
          <a:pPr>
            <a:buFont typeface="Arial" panose="020B0604020202020204" pitchFamily="34" charset="0"/>
            <a:buNone/>
          </a:pPr>
          <a:r>
            <a:rPr lang="en-GB" b="0"/>
            <a:t>Why Coventry?</a:t>
          </a:r>
          <a:endParaRPr lang="en-GB"/>
        </a:p>
      </dgm:t>
    </dgm:pt>
    <dgm:pt modelId="{66B80DFD-0D26-409A-9792-7C129BA2DDE6}" type="parTrans" cxnId="{673B75FD-654A-44D8-AECC-87677DA0E0AF}">
      <dgm:prSet/>
      <dgm:spPr/>
      <dgm:t>
        <a:bodyPr/>
        <a:lstStyle/>
        <a:p>
          <a:endParaRPr lang="en-GB"/>
        </a:p>
      </dgm:t>
    </dgm:pt>
    <dgm:pt modelId="{0B3BE393-F55C-4288-9B2F-9CB9BDB992F9}" type="sibTrans" cxnId="{673B75FD-654A-44D8-AECC-87677DA0E0AF}">
      <dgm:prSet/>
      <dgm:spPr/>
      <dgm:t>
        <a:bodyPr/>
        <a:lstStyle/>
        <a:p>
          <a:endParaRPr lang="en-GB"/>
        </a:p>
      </dgm:t>
    </dgm:pt>
    <dgm:pt modelId="{1CBBE0D8-CE94-4C16-BABB-BC4B4E9CB5BE}">
      <dgm:prSet phldrT="[Text]"/>
      <dgm:spPr>
        <a:solidFill>
          <a:schemeClr val="bg1"/>
        </a:solidFill>
        <a:ln>
          <a:solidFill>
            <a:srgbClr val="A29061"/>
          </a:solidFill>
        </a:ln>
      </dgm:spPr>
      <dgm:t>
        <a:bodyPr/>
        <a:lstStyle/>
        <a:p>
          <a:pPr algn="ctr">
            <a:buFont typeface="Arial" panose="020B0604020202020204" pitchFamily="34" charset="0"/>
            <a:buNone/>
          </a:pPr>
          <a:r>
            <a:rPr lang="en-GB"/>
            <a:t>Coventry is a city steeped in history, innovation and diversity, celebrated for its medieval heritage, engineering legacy and vibrant arts scene, while also being a hub of education with two world-class universities. However, the city faces significant challenges, including high levels of poverty, unemployment, health inequalities and crime, which disproportionately affect its children and young people. </a:t>
          </a:r>
          <a:r>
            <a:rPr lang="en-GB" b="1"/>
            <a:t>By prioritising oracy education, Coventry has the opportunity to empower its youth, bridge gaps in aspiration and attainment and transform life chances for future generations.</a:t>
          </a:r>
        </a:p>
      </dgm:t>
    </dgm:pt>
    <dgm:pt modelId="{D52913D9-571E-4931-8D69-070CE2BD10B6}" type="parTrans" cxnId="{D9397638-2ED4-4083-8F3B-8A181A4B4658}">
      <dgm:prSet/>
      <dgm:spPr/>
      <dgm:t>
        <a:bodyPr/>
        <a:lstStyle/>
        <a:p>
          <a:endParaRPr lang="en-GB"/>
        </a:p>
      </dgm:t>
    </dgm:pt>
    <dgm:pt modelId="{1F8503C9-B29D-400E-B4EA-4D2493B12F19}" type="sibTrans" cxnId="{D9397638-2ED4-4083-8F3B-8A181A4B4658}">
      <dgm:prSet/>
      <dgm:spPr/>
      <dgm:t>
        <a:bodyPr/>
        <a:lstStyle/>
        <a:p>
          <a:endParaRPr lang="en-GB"/>
        </a:p>
      </dgm:t>
    </dgm:pt>
    <dgm:pt modelId="{453AC57F-FB78-48B0-8697-63ED914C1EA4}" type="pres">
      <dgm:prSet presAssocID="{BB14A44B-FE92-4085-BAB6-B3AC3132D8E4}" presName="linear" presStyleCnt="0">
        <dgm:presLayoutVars>
          <dgm:dir/>
          <dgm:animLvl val="lvl"/>
          <dgm:resizeHandles val="exact"/>
        </dgm:presLayoutVars>
      </dgm:prSet>
      <dgm:spPr/>
    </dgm:pt>
    <dgm:pt modelId="{0D93C8B7-1463-47C2-A7CD-CE73C15BBB85}" type="pres">
      <dgm:prSet presAssocID="{26B03369-857F-47E2-9B01-8C60510A417E}" presName="parentLin" presStyleCnt="0"/>
      <dgm:spPr/>
    </dgm:pt>
    <dgm:pt modelId="{233B1D3D-FD9B-43B1-8161-7C8F7B2790BE}" type="pres">
      <dgm:prSet presAssocID="{26B03369-857F-47E2-9B01-8C60510A417E}" presName="parentLeftMargin" presStyleLbl="node1" presStyleIdx="0" presStyleCnt="2"/>
      <dgm:spPr/>
    </dgm:pt>
    <dgm:pt modelId="{52E8E3C7-C982-4FD3-B0FD-A8FC045789B9}" type="pres">
      <dgm:prSet presAssocID="{26B03369-857F-47E2-9B01-8C60510A417E}" presName="parentText" presStyleLbl="node1" presStyleIdx="0" presStyleCnt="2" custFlipHor="0" custScaleX="57972">
        <dgm:presLayoutVars>
          <dgm:chMax val="0"/>
          <dgm:bulletEnabled val="1"/>
        </dgm:presLayoutVars>
      </dgm:prSet>
      <dgm:spPr/>
    </dgm:pt>
    <dgm:pt modelId="{A2C4B5BC-9385-4DA7-97F4-335F983B6B50}" type="pres">
      <dgm:prSet presAssocID="{26B03369-857F-47E2-9B01-8C60510A417E}" presName="negativeSpace" presStyleCnt="0"/>
      <dgm:spPr/>
    </dgm:pt>
    <dgm:pt modelId="{BF3CAB21-06FC-4083-8C17-F01941BCAE47}" type="pres">
      <dgm:prSet presAssocID="{26B03369-857F-47E2-9B01-8C60510A417E}" presName="childText" presStyleLbl="conFgAcc1" presStyleIdx="0" presStyleCnt="2" custLinFactNeighborX="-307" custLinFactNeighborY="-47268">
        <dgm:presLayoutVars>
          <dgm:bulletEnabled val="1"/>
        </dgm:presLayoutVars>
      </dgm:prSet>
      <dgm:spPr/>
    </dgm:pt>
    <dgm:pt modelId="{C4FD8049-9CFD-44F8-80F5-10CAD32A7811}" type="pres">
      <dgm:prSet presAssocID="{C81B2CD2-13FC-437A-B196-0587C44F7440}" presName="spaceBetweenRectangles" presStyleCnt="0"/>
      <dgm:spPr/>
    </dgm:pt>
    <dgm:pt modelId="{5965E4DC-979E-4283-9734-2465A149255B}" type="pres">
      <dgm:prSet presAssocID="{E157F852-C391-4EEB-80EC-48656EDAD1A5}" presName="parentLin" presStyleCnt="0"/>
      <dgm:spPr/>
    </dgm:pt>
    <dgm:pt modelId="{6AF2B0D0-7F92-4C04-B57A-419A4DAC8AE9}" type="pres">
      <dgm:prSet presAssocID="{E157F852-C391-4EEB-80EC-48656EDAD1A5}" presName="parentLeftMargin" presStyleLbl="node1" presStyleIdx="0" presStyleCnt="2"/>
      <dgm:spPr/>
    </dgm:pt>
    <dgm:pt modelId="{FCB7D12B-6EFE-40B7-8D9F-C2903844CF92}" type="pres">
      <dgm:prSet presAssocID="{E157F852-C391-4EEB-80EC-48656EDAD1A5}" presName="parentText" presStyleLbl="node1" presStyleIdx="1" presStyleCnt="2" custScaleX="58161" custLinFactNeighborX="14261" custLinFactNeighborY="-4771">
        <dgm:presLayoutVars>
          <dgm:chMax val="0"/>
          <dgm:bulletEnabled val="1"/>
        </dgm:presLayoutVars>
      </dgm:prSet>
      <dgm:spPr/>
    </dgm:pt>
    <dgm:pt modelId="{19B3F7D9-6E84-401F-AC6D-DCF0C910A4EE}" type="pres">
      <dgm:prSet presAssocID="{E157F852-C391-4EEB-80EC-48656EDAD1A5}" presName="negativeSpace" presStyleCnt="0"/>
      <dgm:spPr/>
    </dgm:pt>
    <dgm:pt modelId="{83DAE974-BA3A-48DD-B69F-34F96DD4F420}" type="pres">
      <dgm:prSet presAssocID="{E157F852-C391-4EEB-80EC-48656EDAD1A5}" presName="childText" presStyleLbl="conFgAcc1" presStyleIdx="1" presStyleCnt="2">
        <dgm:presLayoutVars>
          <dgm:bulletEnabled val="1"/>
        </dgm:presLayoutVars>
      </dgm:prSet>
      <dgm:spPr/>
    </dgm:pt>
  </dgm:ptLst>
  <dgm:cxnLst>
    <dgm:cxn modelId="{793CDC2C-9118-49CA-A742-82027E85E689}" srcId="{BB14A44B-FE92-4085-BAB6-B3AC3132D8E4}" destId="{26B03369-857F-47E2-9B01-8C60510A417E}" srcOrd="0" destOrd="0" parTransId="{CD3A856F-4D73-4FD9-992A-172614611BE6}" sibTransId="{C81B2CD2-13FC-437A-B196-0587C44F7440}"/>
    <dgm:cxn modelId="{D9397638-2ED4-4083-8F3B-8A181A4B4658}" srcId="{E157F852-C391-4EEB-80EC-48656EDAD1A5}" destId="{1CBBE0D8-CE94-4C16-BABB-BC4B4E9CB5BE}" srcOrd="0" destOrd="0" parTransId="{D52913D9-571E-4931-8D69-070CE2BD10B6}" sibTransId="{1F8503C9-B29D-400E-B4EA-4D2493B12F19}"/>
    <dgm:cxn modelId="{79CB0F64-29AB-4735-AC09-659262042CE7}" type="presOf" srcId="{26B03369-857F-47E2-9B01-8C60510A417E}" destId="{52E8E3C7-C982-4FD3-B0FD-A8FC045789B9}" srcOrd="1" destOrd="0" presId="urn:microsoft.com/office/officeart/2005/8/layout/list1"/>
    <dgm:cxn modelId="{45296A51-4303-4CE1-9627-0784BB670706}" srcId="{26B03369-857F-47E2-9B01-8C60510A417E}" destId="{B2EC1962-492E-4377-9487-FE96AD4E3614}" srcOrd="0" destOrd="0" parTransId="{977FC411-D66B-4CAF-B433-89E523B960EF}" sibTransId="{2AA8C189-2A98-49A6-A664-C4E935868E77}"/>
    <dgm:cxn modelId="{C0A4E987-30A7-442E-B804-50216775C142}" type="presOf" srcId="{1CBBE0D8-CE94-4C16-BABB-BC4B4E9CB5BE}" destId="{83DAE974-BA3A-48DD-B69F-34F96DD4F420}" srcOrd="0" destOrd="0" presId="urn:microsoft.com/office/officeart/2005/8/layout/list1"/>
    <dgm:cxn modelId="{867B04A7-22DD-4D45-A552-0E1E776042CB}" type="presOf" srcId="{26B03369-857F-47E2-9B01-8C60510A417E}" destId="{233B1D3D-FD9B-43B1-8161-7C8F7B2790BE}" srcOrd="0" destOrd="0" presId="urn:microsoft.com/office/officeart/2005/8/layout/list1"/>
    <dgm:cxn modelId="{72D5B2DF-F4F9-4576-B3CC-8573858C79E7}" type="presOf" srcId="{BB14A44B-FE92-4085-BAB6-B3AC3132D8E4}" destId="{453AC57F-FB78-48B0-8697-63ED914C1EA4}" srcOrd="0" destOrd="0" presId="urn:microsoft.com/office/officeart/2005/8/layout/list1"/>
    <dgm:cxn modelId="{C09490E1-6874-4261-BE47-EBB22152FAD0}" type="presOf" srcId="{E157F852-C391-4EEB-80EC-48656EDAD1A5}" destId="{6AF2B0D0-7F92-4C04-B57A-419A4DAC8AE9}" srcOrd="0" destOrd="0" presId="urn:microsoft.com/office/officeart/2005/8/layout/list1"/>
    <dgm:cxn modelId="{46409EEE-B8AE-4CAA-833F-1B4F5DEA4104}" type="presOf" srcId="{E157F852-C391-4EEB-80EC-48656EDAD1A5}" destId="{FCB7D12B-6EFE-40B7-8D9F-C2903844CF92}" srcOrd="1" destOrd="0" presId="urn:microsoft.com/office/officeart/2005/8/layout/list1"/>
    <dgm:cxn modelId="{A90B54FB-4CFA-4D6C-9443-015E99140E5E}" type="presOf" srcId="{B2EC1962-492E-4377-9487-FE96AD4E3614}" destId="{BF3CAB21-06FC-4083-8C17-F01941BCAE47}" srcOrd="0" destOrd="0" presId="urn:microsoft.com/office/officeart/2005/8/layout/list1"/>
    <dgm:cxn modelId="{673B75FD-654A-44D8-AECC-87677DA0E0AF}" srcId="{BB14A44B-FE92-4085-BAB6-B3AC3132D8E4}" destId="{E157F852-C391-4EEB-80EC-48656EDAD1A5}" srcOrd="1" destOrd="0" parTransId="{66B80DFD-0D26-409A-9792-7C129BA2DDE6}" sibTransId="{0B3BE393-F55C-4288-9B2F-9CB9BDB992F9}"/>
    <dgm:cxn modelId="{EA08EB05-C71E-4CBA-B5D3-42DC314A24EB}" type="presParOf" srcId="{453AC57F-FB78-48B0-8697-63ED914C1EA4}" destId="{0D93C8B7-1463-47C2-A7CD-CE73C15BBB85}" srcOrd="0" destOrd="0" presId="urn:microsoft.com/office/officeart/2005/8/layout/list1"/>
    <dgm:cxn modelId="{2CA3322E-1D76-4E22-A65A-34EF2C585533}" type="presParOf" srcId="{0D93C8B7-1463-47C2-A7CD-CE73C15BBB85}" destId="{233B1D3D-FD9B-43B1-8161-7C8F7B2790BE}" srcOrd="0" destOrd="0" presId="urn:microsoft.com/office/officeart/2005/8/layout/list1"/>
    <dgm:cxn modelId="{13E285AF-8AE3-47AD-BAAA-9FFD43C89228}" type="presParOf" srcId="{0D93C8B7-1463-47C2-A7CD-CE73C15BBB85}" destId="{52E8E3C7-C982-4FD3-B0FD-A8FC045789B9}" srcOrd="1" destOrd="0" presId="urn:microsoft.com/office/officeart/2005/8/layout/list1"/>
    <dgm:cxn modelId="{3ACCECD6-D18A-4A50-AC51-01290D150950}" type="presParOf" srcId="{453AC57F-FB78-48B0-8697-63ED914C1EA4}" destId="{A2C4B5BC-9385-4DA7-97F4-335F983B6B50}" srcOrd="1" destOrd="0" presId="urn:microsoft.com/office/officeart/2005/8/layout/list1"/>
    <dgm:cxn modelId="{8971B7CF-CB2E-4C3E-B593-9B95DA11630D}" type="presParOf" srcId="{453AC57F-FB78-48B0-8697-63ED914C1EA4}" destId="{BF3CAB21-06FC-4083-8C17-F01941BCAE47}" srcOrd="2" destOrd="0" presId="urn:microsoft.com/office/officeart/2005/8/layout/list1"/>
    <dgm:cxn modelId="{2CF4196D-7FB4-468D-A5F8-248D9F237AAE}" type="presParOf" srcId="{453AC57F-FB78-48B0-8697-63ED914C1EA4}" destId="{C4FD8049-9CFD-44F8-80F5-10CAD32A7811}" srcOrd="3" destOrd="0" presId="urn:microsoft.com/office/officeart/2005/8/layout/list1"/>
    <dgm:cxn modelId="{C7AAA113-ABDC-4D31-A0C4-13D3463AD884}" type="presParOf" srcId="{453AC57F-FB78-48B0-8697-63ED914C1EA4}" destId="{5965E4DC-979E-4283-9734-2465A149255B}" srcOrd="4" destOrd="0" presId="urn:microsoft.com/office/officeart/2005/8/layout/list1"/>
    <dgm:cxn modelId="{D88E46EE-E360-4784-86CA-EF4BE044C618}" type="presParOf" srcId="{5965E4DC-979E-4283-9734-2465A149255B}" destId="{6AF2B0D0-7F92-4C04-B57A-419A4DAC8AE9}" srcOrd="0" destOrd="0" presId="urn:microsoft.com/office/officeart/2005/8/layout/list1"/>
    <dgm:cxn modelId="{9722E558-2689-4972-B32D-0B8028851005}" type="presParOf" srcId="{5965E4DC-979E-4283-9734-2465A149255B}" destId="{FCB7D12B-6EFE-40B7-8D9F-C2903844CF92}" srcOrd="1" destOrd="0" presId="urn:microsoft.com/office/officeart/2005/8/layout/list1"/>
    <dgm:cxn modelId="{EBBF74DB-6278-4AEC-86F6-AA64C0C5C070}" type="presParOf" srcId="{453AC57F-FB78-48B0-8697-63ED914C1EA4}" destId="{19B3F7D9-6E84-401F-AC6D-DCF0C910A4EE}" srcOrd="5" destOrd="0" presId="urn:microsoft.com/office/officeart/2005/8/layout/list1"/>
    <dgm:cxn modelId="{749867BF-56F5-42CB-AB57-658ECB6D6140}" type="presParOf" srcId="{453AC57F-FB78-48B0-8697-63ED914C1EA4}" destId="{83DAE974-BA3A-48DD-B69F-34F96DD4F420}" srcOrd="6"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BB14A44B-FE92-4085-BAB6-B3AC3132D8E4}"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GB"/>
        </a:p>
      </dgm:t>
    </dgm:pt>
    <dgm:pt modelId="{26B03369-857F-47E2-9B01-8C60510A417E}">
      <dgm:prSet phldrT="[Text]"/>
      <dgm:spPr>
        <a:solidFill>
          <a:srgbClr val="B5121B"/>
        </a:solidFill>
        <a:ln>
          <a:solidFill>
            <a:srgbClr val="A29061"/>
          </a:solidFill>
        </a:ln>
      </dgm:spPr>
      <dgm:t>
        <a:bodyPr/>
        <a:lstStyle/>
        <a:p>
          <a:pPr algn="ctr"/>
          <a:r>
            <a:rPr lang="en-GB"/>
            <a:t>How?</a:t>
          </a:r>
        </a:p>
      </dgm:t>
    </dgm:pt>
    <dgm:pt modelId="{CD3A856F-4D73-4FD9-992A-172614611BE6}" type="parTrans" cxnId="{793CDC2C-9118-49CA-A742-82027E85E689}">
      <dgm:prSet/>
      <dgm:spPr/>
      <dgm:t>
        <a:bodyPr/>
        <a:lstStyle/>
        <a:p>
          <a:endParaRPr lang="en-GB"/>
        </a:p>
      </dgm:t>
    </dgm:pt>
    <dgm:pt modelId="{C81B2CD2-13FC-437A-B196-0587C44F7440}" type="sibTrans" cxnId="{793CDC2C-9118-49CA-A742-82027E85E689}">
      <dgm:prSet/>
      <dgm:spPr/>
      <dgm:t>
        <a:bodyPr/>
        <a:lstStyle/>
        <a:p>
          <a:endParaRPr lang="en-GB"/>
        </a:p>
      </dgm:t>
    </dgm:pt>
    <dgm:pt modelId="{ACE1DB52-20F7-4732-91B4-CDF9E653E267}">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AE0BF8F2-E659-41B3-8E36-B7E101109AD5}" type="parTrans" cxnId="{DF5B1F06-EB20-463E-810B-033B19CBD5FF}">
      <dgm:prSet/>
      <dgm:spPr/>
      <dgm:t>
        <a:bodyPr/>
        <a:lstStyle/>
        <a:p>
          <a:endParaRPr lang="en-GB"/>
        </a:p>
      </dgm:t>
    </dgm:pt>
    <dgm:pt modelId="{2E3443A6-40D8-4256-AFD5-58511105323B}" type="sibTrans" cxnId="{DF5B1F06-EB20-463E-810B-033B19CBD5FF}">
      <dgm:prSet/>
      <dgm:spPr/>
      <dgm:t>
        <a:bodyPr/>
        <a:lstStyle/>
        <a:p>
          <a:endParaRPr lang="en-GB"/>
        </a:p>
      </dgm:t>
    </dgm:pt>
    <dgm:pt modelId="{66F525A5-70BF-40A0-8CB6-A4ABADDAE100}">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3F991C7F-5F13-4131-AE43-EB069A1CDE98}" type="parTrans" cxnId="{95A1AC10-7EFD-49BB-90F3-4A0448EEAD18}">
      <dgm:prSet/>
      <dgm:spPr/>
      <dgm:t>
        <a:bodyPr/>
        <a:lstStyle/>
        <a:p>
          <a:endParaRPr lang="en-GB"/>
        </a:p>
      </dgm:t>
    </dgm:pt>
    <dgm:pt modelId="{ADBFE62B-F348-4532-8C9F-6514B6234D35}" type="sibTrans" cxnId="{95A1AC10-7EFD-49BB-90F3-4A0448EEAD18}">
      <dgm:prSet/>
      <dgm:spPr/>
      <dgm:t>
        <a:bodyPr/>
        <a:lstStyle/>
        <a:p>
          <a:endParaRPr lang="en-GB"/>
        </a:p>
      </dgm:t>
    </dgm:pt>
    <dgm:pt modelId="{C472A501-65C3-4733-8DB5-1B8B7E5AF245}">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88E14BF7-38EA-4EBA-ABFD-F64CB751297D}" type="parTrans" cxnId="{F0637EC7-03E3-4B09-A5D2-D0D1FA703E4E}">
      <dgm:prSet/>
      <dgm:spPr/>
      <dgm:t>
        <a:bodyPr/>
        <a:lstStyle/>
        <a:p>
          <a:endParaRPr lang="en-GB"/>
        </a:p>
      </dgm:t>
    </dgm:pt>
    <dgm:pt modelId="{F607F026-C620-4D55-8C20-1C23EB2E88A0}" type="sibTrans" cxnId="{F0637EC7-03E3-4B09-A5D2-D0D1FA703E4E}">
      <dgm:prSet/>
      <dgm:spPr/>
      <dgm:t>
        <a:bodyPr/>
        <a:lstStyle/>
        <a:p>
          <a:endParaRPr lang="en-GB"/>
        </a:p>
      </dgm:t>
    </dgm:pt>
    <dgm:pt modelId="{B55BA67F-CCCA-4D39-9E2C-9DE4079A0A1A}">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B23A4C35-8D9F-4C51-9735-DEB8A431C24B}" type="parTrans" cxnId="{45FF01FA-C42B-4602-B552-5C1C9C28E0E6}">
      <dgm:prSet/>
      <dgm:spPr/>
      <dgm:t>
        <a:bodyPr/>
        <a:lstStyle/>
        <a:p>
          <a:endParaRPr lang="en-GB"/>
        </a:p>
      </dgm:t>
    </dgm:pt>
    <dgm:pt modelId="{90F10C76-45C0-44CF-8980-B4AF96C0ED78}" type="sibTrans" cxnId="{45FF01FA-C42B-4602-B552-5C1C9C28E0E6}">
      <dgm:prSet/>
      <dgm:spPr/>
      <dgm:t>
        <a:bodyPr/>
        <a:lstStyle/>
        <a:p>
          <a:endParaRPr lang="en-GB"/>
        </a:p>
      </dgm:t>
    </dgm:pt>
    <dgm:pt modelId="{CCF3DADE-460F-4B47-B9F2-A5FD292219EF}">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886B2048-0F89-4128-8C88-17239A1D4456}" type="parTrans" cxnId="{98862918-98B5-47E7-9BBC-2F2063EEE1B9}">
      <dgm:prSet/>
      <dgm:spPr/>
      <dgm:t>
        <a:bodyPr/>
        <a:lstStyle/>
        <a:p>
          <a:endParaRPr lang="en-GB"/>
        </a:p>
      </dgm:t>
    </dgm:pt>
    <dgm:pt modelId="{53B04386-AC4A-4C8A-B8E0-204D50C6FD2E}" type="sibTrans" cxnId="{98862918-98B5-47E7-9BBC-2F2063EEE1B9}">
      <dgm:prSet/>
      <dgm:spPr/>
      <dgm:t>
        <a:bodyPr/>
        <a:lstStyle/>
        <a:p>
          <a:endParaRPr lang="en-GB"/>
        </a:p>
      </dgm:t>
    </dgm:pt>
    <dgm:pt modelId="{FA81FF74-30E5-4C56-A3F9-AF015229172F}">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AB28B31A-C183-4242-AEE3-61ECBEF5D529}" type="parTrans" cxnId="{A0083DF9-90D5-4DC7-B7CF-3B969BA541A1}">
      <dgm:prSet/>
      <dgm:spPr/>
      <dgm:t>
        <a:bodyPr/>
        <a:lstStyle/>
        <a:p>
          <a:endParaRPr lang="en-GB"/>
        </a:p>
      </dgm:t>
    </dgm:pt>
    <dgm:pt modelId="{360D7D3C-2B17-4F55-B500-6A74E59DE5CE}" type="sibTrans" cxnId="{A0083DF9-90D5-4DC7-B7CF-3B969BA541A1}">
      <dgm:prSet/>
      <dgm:spPr/>
      <dgm:t>
        <a:bodyPr/>
        <a:lstStyle/>
        <a:p>
          <a:endParaRPr lang="en-GB"/>
        </a:p>
      </dgm:t>
    </dgm:pt>
    <dgm:pt modelId="{B44AB97C-3988-434D-9F19-200D9A741488}">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E1868187-EE35-4952-872C-3FFBDE18AEDC}" type="parTrans" cxnId="{E8E51AB2-4AFF-4B33-825D-9A288C6794E9}">
      <dgm:prSet/>
      <dgm:spPr/>
      <dgm:t>
        <a:bodyPr/>
        <a:lstStyle/>
        <a:p>
          <a:endParaRPr lang="en-GB"/>
        </a:p>
      </dgm:t>
    </dgm:pt>
    <dgm:pt modelId="{DD229911-2782-45BB-B185-486CE3CE1238}" type="sibTrans" cxnId="{E8E51AB2-4AFF-4B33-825D-9A288C6794E9}">
      <dgm:prSet/>
      <dgm:spPr/>
      <dgm:t>
        <a:bodyPr/>
        <a:lstStyle/>
        <a:p>
          <a:endParaRPr lang="en-GB"/>
        </a:p>
      </dgm:t>
    </dgm:pt>
    <dgm:pt modelId="{A12AE8F7-4057-4F05-9DE0-BDF3B2AB7FB1}">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9E3579AB-269A-4AA8-9EFD-8EA21DD943BC}" type="parTrans" cxnId="{64774B4D-CE4F-4EE2-900D-6AA07C456A32}">
      <dgm:prSet/>
      <dgm:spPr/>
      <dgm:t>
        <a:bodyPr/>
        <a:lstStyle/>
        <a:p>
          <a:endParaRPr lang="en-GB"/>
        </a:p>
      </dgm:t>
    </dgm:pt>
    <dgm:pt modelId="{7895874D-3648-4443-8FFF-CD53434B26D9}" type="sibTrans" cxnId="{64774B4D-CE4F-4EE2-900D-6AA07C456A32}">
      <dgm:prSet/>
      <dgm:spPr/>
      <dgm:t>
        <a:bodyPr/>
        <a:lstStyle/>
        <a:p>
          <a:endParaRPr lang="en-GB"/>
        </a:p>
      </dgm:t>
    </dgm:pt>
    <dgm:pt modelId="{15D66016-ECC1-44F3-BE23-EEA1D12E6B1F}">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743D93BB-ABD6-4479-BD68-96E807671FF2}" type="parTrans" cxnId="{98F9C314-74F9-4525-9643-2B33A2560CBB}">
      <dgm:prSet/>
      <dgm:spPr/>
      <dgm:t>
        <a:bodyPr/>
        <a:lstStyle/>
        <a:p>
          <a:endParaRPr lang="en-GB"/>
        </a:p>
      </dgm:t>
    </dgm:pt>
    <dgm:pt modelId="{01EDAD4B-D3E0-44C4-AE7D-E26083DA15A0}" type="sibTrans" cxnId="{98F9C314-74F9-4525-9643-2B33A2560CBB}">
      <dgm:prSet/>
      <dgm:spPr/>
      <dgm:t>
        <a:bodyPr/>
        <a:lstStyle/>
        <a:p>
          <a:endParaRPr lang="en-GB"/>
        </a:p>
      </dgm:t>
    </dgm:pt>
    <dgm:pt modelId="{667540F3-B5B8-4C74-844C-FF9219048823}">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3C4D411A-9685-4EA1-A2EE-EE0C9F8FFB3C}" type="parTrans" cxnId="{00129F8F-D600-402D-A237-471FFFC4EF5F}">
      <dgm:prSet/>
      <dgm:spPr/>
      <dgm:t>
        <a:bodyPr/>
        <a:lstStyle/>
        <a:p>
          <a:endParaRPr lang="en-GB"/>
        </a:p>
      </dgm:t>
    </dgm:pt>
    <dgm:pt modelId="{A2A06DEB-BEC2-4F9A-BFC2-3361FDA21F8D}" type="sibTrans" cxnId="{00129F8F-D600-402D-A237-471FFFC4EF5F}">
      <dgm:prSet/>
      <dgm:spPr/>
      <dgm:t>
        <a:bodyPr/>
        <a:lstStyle/>
        <a:p>
          <a:endParaRPr lang="en-GB"/>
        </a:p>
      </dgm:t>
    </dgm:pt>
    <dgm:pt modelId="{9F45119A-8084-4C26-831B-A3F9383D2ADC}">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F8A95641-79B6-4680-B323-595F2AE61ACD}" type="parTrans" cxnId="{DC1162B6-D8D0-44B3-8EE0-51A6A3918A12}">
      <dgm:prSet/>
      <dgm:spPr/>
      <dgm:t>
        <a:bodyPr/>
        <a:lstStyle/>
        <a:p>
          <a:endParaRPr lang="en-GB"/>
        </a:p>
      </dgm:t>
    </dgm:pt>
    <dgm:pt modelId="{5DD724F2-584F-4BDF-9E70-8B696F03607B}" type="sibTrans" cxnId="{DC1162B6-D8D0-44B3-8EE0-51A6A3918A12}">
      <dgm:prSet/>
      <dgm:spPr/>
      <dgm:t>
        <a:bodyPr/>
        <a:lstStyle/>
        <a:p>
          <a:endParaRPr lang="en-GB"/>
        </a:p>
      </dgm:t>
    </dgm:pt>
    <dgm:pt modelId="{453AC57F-FB78-48B0-8697-63ED914C1EA4}" type="pres">
      <dgm:prSet presAssocID="{BB14A44B-FE92-4085-BAB6-B3AC3132D8E4}" presName="linear" presStyleCnt="0">
        <dgm:presLayoutVars>
          <dgm:dir/>
          <dgm:animLvl val="lvl"/>
          <dgm:resizeHandles val="exact"/>
        </dgm:presLayoutVars>
      </dgm:prSet>
      <dgm:spPr/>
    </dgm:pt>
    <dgm:pt modelId="{0D93C8B7-1463-47C2-A7CD-CE73C15BBB85}" type="pres">
      <dgm:prSet presAssocID="{26B03369-857F-47E2-9B01-8C60510A417E}" presName="parentLin" presStyleCnt="0"/>
      <dgm:spPr/>
    </dgm:pt>
    <dgm:pt modelId="{233B1D3D-FD9B-43B1-8161-7C8F7B2790BE}" type="pres">
      <dgm:prSet presAssocID="{26B03369-857F-47E2-9B01-8C60510A417E}" presName="parentLeftMargin" presStyleLbl="node1" presStyleIdx="0" presStyleCnt="1"/>
      <dgm:spPr/>
    </dgm:pt>
    <dgm:pt modelId="{52E8E3C7-C982-4FD3-B0FD-A8FC045789B9}" type="pres">
      <dgm:prSet presAssocID="{26B03369-857F-47E2-9B01-8C60510A417E}" presName="parentText" presStyleLbl="node1" presStyleIdx="0" presStyleCnt="1" custFlipHor="0" custScaleX="57972">
        <dgm:presLayoutVars>
          <dgm:chMax val="0"/>
          <dgm:bulletEnabled val="1"/>
        </dgm:presLayoutVars>
      </dgm:prSet>
      <dgm:spPr/>
    </dgm:pt>
    <dgm:pt modelId="{A2C4B5BC-9385-4DA7-97F4-335F983B6B50}" type="pres">
      <dgm:prSet presAssocID="{26B03369-857F-47E2-9B01-8C60510A417E}" presName="negativeSpace" presStyleCnt="0"/>
      <dgm:spPr/>
    </dgm:pt>
    <dgm:pt modelId="{BF3CAB21-06FC-4083-8C17-F01941BCAE47}" type="pres">
      <dgm:prSet presAssocID="{26B03369-857F-47E2-9B01-8C60510A417E}" presName="childText" presStyleLbl="conFgAcc1" presStyleIdx="0" presStyleCnt="1" custLinFactNeighborX="-2150" custLinFactNeighborY="-47268">
        <dgm:presLayoutVars>
          <dgm:bulletEnabled val="1"/>
        </dgm:presLayoutVars>
      </dgm:prSet>
      <dgm:spPr/>
    </dgm:pt>
  </dgm:ptLst>
  <dgm:cxnLst>
    <dgm:cxn modelId="{DF5B1F06-EB20-463E-810B-033B19CBD5FF}" srcId="{26B03369-857F-47E2-9B01-8C60510A417E}" destId="{ACE1DB52-20F7-4732-91B4-CDF9E653E267}" srcOrd="10" destOrd="0" parTransId="{AE0BF8F2-E659-41B3-8E36-B7E101109AD5}" sibTransId="{2E3443A6-40D8-4256-AFD5-58511105323B}"/>
    <dgm:cxn modelId="{6CC1880C-2224-4EC4-AA8E-D79C89C1072C}" type="presOf" srcId="{B55BA67F-CCCA-4D39-9E2C-9DE4079A0A1A}" destId="{BF3CAB21-06FC-4083-8C17-F01941BCAE47}" srcOrd="0" destOrd="2" presId="urn:microsoft.com/office/officeart/2005/8/layout/list1"/>
    <dgm:cxn modelId="{95A1AC10-7EFD-49BB-90F3-4A0448EEAD18}" srcId="{26B03369-857F-47E2-9B01-8C60510A417E}" destId="{66F525A5-70BF-40A0-8CB6-A4ABADDAE100}" srcOrd="0" destOrd="0" parTransId="{3F991C7F-5F13-4131-AE43-EB069A1CDE98}" sibTransId="{ADBFE62B-F348-4532-8C9F-6514B6234D35}"/>
    <dgm:cxn modelId="{6A95B410-FD78-4C79-93B8-90710882F460}" type="presOf" srcId="{9F45119A-8084-4C26-831B-A3F9383D2ADC}" destId="{BF3CAB21-06FC-4083-8C17-F01941BCAE47}" srcOrd="0" destOrd="9" presId="urn:microsoft.com/office/officeart/2005/8/layout/list1"/>
    <dgm:cxn modelId="{83395513-1962-4776-8A3D-AEBAE08E7EEF}" type="presOf" srcId="{66F525A5-70BF-40A0-8CB6-A4ABADDAE100}" destId="{BF3CAB21-06FC-4083-8C17-F01941BCAE47}" srcOrd="0" destOrd="0" presId="urn:microsoft.com/office/officeart/2005/8/layout/list1"/>
    <dgm:cxn modelId="{98F9C314-74F9-4525-9643-2B33A2560CBB}" srcId="{26B03369-857F-47E2-9B01-8C60510A417E}" destId="{15D66016-ECC1-44F3-BE23-EEA1D12E6B1F}" srcOrd="7" destOrd="0" parTransId="{743D93BB-ABD6-4479-BD68-96E807671FF2}" sibTransId="{01EDAD4B-D3E0-44C4-AE7D-E26083DA15A0}"/>
    <dgm:cxn modelId="{98862918-98B5-47E7-9BBC-2F2063EEE1B9}" srcId="{26B03369-857F-47E2-9B01-8C60510A417E}" destId="{CCF3DADE-460F-4B47-B9F2-A5FD292219EF}" srcOrd="3" destOrd="0" parTransId="{886B2048-0F89-4128-8C88-17239A1D4456}" sibTransId="{53B04386-AC4A-4C8A-B8E0-204D50C6FD2E}"/>
    <dgm:cxn modelId="{1F513318-C1E3-4F57-9102-66D390E4A708}" type="presOf" srcId="{CCF3DADE-460F-4B47-B9F2-A5FD292219EF}" destId="{BF3CAB21-06FC-4083-8C17-F01941BCAE47}" srcOrd="0" destOrd="3" presId="urn:microsoft.com/office/officeart/2005/8/layout/list1"/>
    <dgm:cxn modelId="{793CDC2C-9118-49CA-A742-82027E85E689}" srcId="{BB14A44B-FE92-4085-BAB6-B3AC3132D8E4}" destId="{26B03369-857F-47E2-9B01-8C60510A417E}" srcOrd="0" destOrd="0" parTransId="{CD3A856F-4D73-4FD9-992A-172614611BE6}" sibTransId="{C81B2CD2-13FC-437A-B196-0587C44F7440}"/>
    <dgm:cxn modelId="{2808FB5C-EF55-420D-8DE7-2E23D02CE00E}" type="presOf" srcId="{ACE1DB52-20F7-4732-91B4-CDF9E653E267}" destId="{BF3CAB21-06FC-4083-8C17-F01941BCAE47}" srcOrd="0" destOrd="10" presId="urn:microsoft.com/office/officeart/2005/8/layout/list1"/>
    <dgm:cxn modelId="{9E74375F-1B83-40A2-969B-175CFAA2D400}" type="presOf" srcId="{667540F3-B5B8-4C74-844C-FF9219048823}" destId="{BF3CAB21-06FC-4083-8C17-F01941BCAE47}" srcOrd="0" destOrd="8" presId="urn:microsoft.com/office/officeart/2005/8/layout/list1"/>
    <dgm:cxn modelId="{79CB0F64-29AB-4735-AC09-659262042CE7}" type="presOf" srcId="{26B03369-857F-47E2-9B01-8C60510A417E}" destId="{52E8E3C7-C982-4FD3-B0FD-A8FC045789B9}" srcOrd="1" destOrd="0" presId="urn:microsoft.com/office/officeart/2005/8/layout/list1"/>
    <dgm:cxn modelId="{2687384A-A461-4A1F-9A90-0F4B8DD37122}" type="presOf" srcId="{B44AB97C-3988-434D-9F19-200D9A741488}" destId="{BF3CAB21-06FC-4083-8C17-F01941BCAE47}" srcOrd="0" destOrd="5" presId="urn:microsoft.com/office/officeart/2005/8/layout/list1"/>
    <dgm:cxn modelId="{64774B4D-CE4F-4EE2-900D-6AA07C456A32}" srcId="{26B03369-857F-47E2-9B01-8C60510A417E}" destId="{A12AE8F7-4057-4F05-9DE0-BDF3B2AB7FB1}" srcOrd="6" destOrd="0" parTransId="{9E3579AB-269A-4AA8-9EFD-8EA21DD943BC}" sibTransId="{7895874D-3648-4443-8FFF-CD53434B26D9}"/>
    <dgm:cxn modelId="{3C54A880-444D-469A-A132-A90DF14CB15D}" type="presOf" srcId="{15D66016-ECC1-44F3-BE23-EEA1D12E6B1F}" destId="{BF3CAB21-06FC-4083-8C17-F01941BCAE47}" srcOrd="0" destOrd="7" presId="urn:microsoft.com/office/officeart/2005/8/layout/list1"/>
    <dgm:cxn modelId="{00129F8F-D600-402D-A237-471FFFC4EF5F}" srcId="{26B03369-857F-47E2-9B01-8C60510A417E}" destId="{667540F3-B5B8-4C74-844C-FF9219048823}" srcOrd="8" destOrd="0" parTransId="{3C4D411A-9685-4EA1-A2EE-EE0C9F8FFB3C}" sibTransId="{A2A06DEB-BEC2-4F9A-BFC2-3361FDA21F8D}"/>
    <dgm:cxn modelId="{867B04A7-22DD-4D45-A552-0E1E776042CB}" type="presOf" srcId="{26B03369-857F-47E2-9B01-8C60510A417E}" destId="{233B1D3D-FD9B-43B1-8161-7C8F7B2790BE}" srcOrd="0" destOrd="0" presId="urn:microsoft.com/office/officeart/2005/8/layout/list1"/>
    <dgm:cxn modelId="{A0DD6FAB-760F-4024-B592-2A006EA2416D}" type="presOf" srcId="{A12AE8F7-4057-4F05-9DE0-BDF3B2AB7FB1}" destId="{BF3CAB21-06FC-4083-8C17-F01941BCAE47}" srcOrd="0" destOrd="6" presId="urn:microsoft.com/office/officeart/2005/8/layout/list1"/>
    <dgm:cxn modelId="{E8E51AB2-4AFF-4B33-825D-9A288C6794E9}" srcId="{26B03369-857F-47E2-9B01-8C60510A417E}" destId="{B44AB97C-3988-434D-9F19-200D9A741488}" srcOrd="5" destOrd="0" parTransId="{E1868187-EE35-4952-872C-3FFBDE18AEDC}" sibTransId="{DD229911-2782-45BB-B185-486CE3CE1238}"/>
    <dgm:cxn modelId="{F9EAA8B5-E314-443D-BA5A-7D5D0FDE6DBA}" type="presOf" srcId="{C472A501-65C3-4733-8DB5-1B8B7E5AF245}" destId="{BF3CAB21-06FC-4083-8C17-F01941BCAE47}" srcOrd="0" destOrd="1" presId="urn:microsoft.com/office/officeart/2005/8/layout/list1"/>
    <dgm:cxn modelId="{DC1162B6-D8D0-44B3-8EE0-51A6A3918A12}" srcId="{26B03369-857F-47E2-9B01-8C60510A417E}" destId="{9F45119A-8084-4C26-831B-A3F9383D2ADC}" srcOrd="9" destOrd="0" parTransId="{F8A95641-79B6-4680-B323-595F2AE61ACD}" sibTransId="{5DD724F2-584F-4BDF-9E70-8B696F03607B}"/>
    <dgm:cxn modelId="{64CBCBB9-7ED1-4FA0-8240-B1E4C12A78A0}" type="presOf" srcId="{FA81FF74-30E5-4C56-A3F9-AF015229172F}" destId="{BF3CAB21-06FC-4083-8C17-F01941BCAE47}" srcOrd="0" destOrd="4" presId="urn:microsoft.com/office/officeart/2005/8/layout/list1"/>
    <dgm:cxn modelId="{F0637EC7-03E3-4B09-A5D2-D0D1FA703E4E}" srcId="{26B03369-857F-47E2-9B01-8C60510A417E}" destId="{C472A501-65C3-4733-8DB5-1B8B7E5AF245}" srcOrd="1" destOrd="0" parTransId="{88E14BF7-38EA-4EBA-ABFD-F64CB751297D}" sibTransId="{F607F026-C620-4D55-8C20-1C23EB2E88A0}"/>
    <dgm:cxn modelId="{72D5B2DF-F4F9-4576-B3CC-8573858C79E7}" type="presOf" srcId="{BB14A44B-FE92-4085-BAB6-B3AC3132D8E4}" destId="{453AC57F-FB78-48B0-8697-63ED914C1EA4}" srcOrd="0" destOrd="0" presId="urn:microsoft.com/office/officeart/2005/8/layout/list1"/>
    <dgm:cxn modelId="{A0083DF9-90D5-4DC7-B7CF-3B969BA541A1}" srcId="{26B03369-857F-47E2-9B01-8C60510A417E}" destId="{FA81FF74-30E5-4C56-A3F9-AF015229172F}" srcOrd="4" destOrd="0" parTransId="{AB28B31A-C183-4242-AEE3-61ECBEF5D529}" sibTransId="{360D7D3C-2B17-4F55-B500-6A74E59DE5CE}"/>
    <dgm:cxn modelId="{45FF01FA-C42B-4602-B552-5C1C9C28E0E6}" srcId="{26B03369-857F-47E2-9B01-8C60510A417E}" destId="{B55BA67F-CCCA-4D39-9E2C-9DE4079A0A1A}" srcOrd="2" destOrd="0" parTransId="{B23A4C35-8D9F-4C51-9735-DEB8A431C24B}" sibTransId="{90F10C76-45C0-44CF-8980-B4AF96C0ED78}"/>
    <dgm:cxn modelId="{EA08EB05-C71E-4CBA-B5D3-42DC314A24EB}" type="presParOf" srcId="{453AC57F-FB78-48B0-8697-63ED914C1EA4}" destId="{0D93C8B7-1463-47C2-A7CD-CE73C15BBB85}" srcOrd="0" destOrd="0" presId="urn:microsoft.com/office/officeart/2005/8/layout/list1"/>
    <dgm:cxn modelId="{2CA3322E-1D76-4E22-A65A-34EF2C585533}" type="presParOf" srcId="{0D93C8B7-1463-47C2-A7CD-CE73C15BBB85}" destId="{233B1D3D-FD9B-43B1-8161-7C8F7B2790BE}" srcOrd="0" destOrd="0" presId="urn:microsoft.com/office/officeart/2005/8/layout/list1"/>
    <dgm:cxn modelId="{13E285AF-8AE3-47AD-BAAA-9FFD43C89228}" type="presParOf" srcId="{0D93C8B7-1463-47C2-A7CD-CE73C15BBB85}" destId="{52E8E3C7-C982-4FD3-B0FD-A8FC045789B9}" srcOrd="1" destOrd="0" presId="urn:microsoft.com/office/officeart/2005/8/layout/list1"/>
    <dgm:cxn modelId="{3ACCECD6-D18A-4A50-AC51-01290D150950}" type="presParOf" srcId="{453AC57F-FB78-48B0-8697-63ED914C1EA4}" destId="{A2C4B5BC-9385-4DA7-97F4-335F983B6B50}" srcOrd="1" destOrd="0" presId="urn:microsoft.com/office/officeart/2005/8/layout/list1"/>
    <dgm:cxn modelId="{8971B7CF-CB2E-4C3E-B593-9B95DA11630D}" type="presParOf" srcId="{453AC57F-FB78-48B0-8697-63ED914C1EA4}" destId="{BF3CAB21-06FC-4083-8C17-F01941BCAE47}" srcOrd="2"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2F5DD90C-32A3-4F85-912B-DB3F3633FC29}"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F9F064E6-3170-4F02-9577-29B35A084A5C}">
      <dgm:prSet phldrT="[Text]" custT="1"/>
      <dgm:spPr>
        <a:solidFill>
          <a:srgbClr val="A29061"/>
        </a:solidFill>
        <a:ln>
          <a:solidFill>
            <a:srgbClr val="A29061"/>
          </a:solidFill>
        </a:ln>
      </dgm:spPr>
      <dgm:t>
        <a:bodyPr/>
        <a:lstStyle/>
        <a:p>
          <a:r>
            <a:rPr lang="en-GB" sz="2000">
              <a:latin typeface="Arial" panose="020B0604020202020204" pitchFamily="34" charset="0"/>
              <a:cs typeface="Arial" panose="020B0604020202020204" pitchFamily="34" charset="0"/>
            </a:rPr>
            <a:t>Oracy Hub</a:t>
          </a:r>
        </a:p>
      </dgm:t>
    </dgm:pt>
    <dgm:pt modelId="{137141CE-53E3-43F6-A3D3-FF8DBBC83087}" type="parTrans" cxnId="{C5B24459-EF46-44EE-AC27-1775842DB6EF}">
      <dgm:prSet/>
      <dgm:spPr/>
      <dgm:t>
        <a:bodyPr/>
        <a:lstStyle/>
        <a:p>
          <a:endParaRPr lang="en-GB" sz="1400">
            <a:latin typeface="Arial" panose="020B0604020202020204" pitchFamily="34" charset="0"/>
            <a:cs typeface="Arial" panose="020B0604020202020204" pitchFamily="34" charset="0"/>
          </a:endParaRPr>
        </a:p>
      </dgm:t>
    </dgm:pt>
    <dgm:pt modelId="{84CFF1A4-ED5B-41F6-946F-E08BCAFACE9C}" type="sibTrans" cxnId="{C5B24459-EF46-44EE-AC27-1775842DB6EF}">
      <dgm:prSet/>
      <dgm:spPr/>
      <dgm:t>
        <a:bodyPr/>
        <a:lstStyle/>
        <a:p>
          <a:endParaRPr lang="en-GB" sz="1400">
            <a:latin typeface="Arial" panose="020B0604020202020204" pitchFamily="34" charset="0"/>
            <a:cs typeface="Arial" panose="020B0604020202020204" pitchFamily="34" charset="0"/>
          </a:endParaRPr>
        </a:p>
      </dgm:t>
    </dgm:pt>
    <dgm:pt modelId="{1CDAC4EB-81C6-4947-94E0-91D94A388D41}">
      <dgm:prSet phldrT="[Text]" custT="1"/>
      <dgm:spPr>
        <a:solidFill>
          <a:srgbClr val="D9151E"/>
        </a:solidFill>
        <a:ln>
          <a:solidFill>
            <a:srgbClr val="EE0000"/>
          </a:solidFill>
        </a:ln>
      </dgm:spPr>
      <dgm:t>
        <a:bodyPr/>
        <a:lstStyle/>
        <a:p>
          <a:r>
            <a:rPr lang="en-GB" sz="2000">
              <a:latin typeface="Arial" panose="020B0604020202020204" pitchFamily="34" charset="0"/>
              <a:cs typeface="Arial" panose="020B0604020202020204" pitchFamily="34" charset="0"/>
            </a:rPr>
            <a:t>CPD</a:t>
          </a:r>
        </a:p>
      </dgm:t>
    </dgm:pt>
    <dgm:pt modelId="{A443D710-FD8E-422D-A971-A7DB56FD43DB}" type="parTrans" cxnId="{61E9239E-AF81-41F7-A72A-E7D8CF6324D0}">
      <dgm:prSet custT="1"/>
      <dgm:spPr>
        <a:ln w="19050">
          <a:solidFill>
            <a:schemeClr val="tx1"/>
          </a:solidFill>
        </a:ln>
      </dgm:spPr>
      <dgm:t>
        <a:bodyPr/>
        <a:lstStyle/>
        <a:p>
          <a:endParaRPr lang="en-GB" sz="500">
            <a:latin typeface="Arial" panose="020B0604020202020204" pitchFamily="34" charset="0"/>
            <a:cs typeface="Arial" panose="020B0604020202020204" pitchFamily="34" charset="0"/>
          </a:endParaRPr>
        </a:p>
      </dgm:t>
    </dgm:pt>
    <dgm:pt modelId="{66C7594D-E657-4E50-8323-75190758A4ED}" type="sibTrans" cxnId="{61E9239E-AF81-41F7-A72A-E7D8CF6324D0}">
      <dgm:prSet/>
      <dgm:spPr/>
      <dgm:t>
        <a:bodyPr/>
        <a:lstStyle/>
        <a:p>
          <a:endParaRPr lang="en-GB" sz="1400">
            <a:latin typeface="Arial" panose="020B0604020202020204" pitchFamily="34" charset="0"/>
            <a:cs typeface="Arial" panose="020B0604020202020204" pitchFamily="34" charset="0"/>
          </a:endParaRPr>
        </a:p>
      </dgm:t>
    </dgm:pt>
    <dgm:pt modelId="{AA5290D9-018E-4F53-849D-0F8A5D4FE0E7}">
      <dgm:prSet phldrT="[Text]" custT="1"/>
      <dgm:spPr>
        <a:solidFill>
          <a:srgbClr val="B5121B"/>
        </a:solidFill>
        <a:ln>
          <a:solidFill>
            <a:srgbClr val="B5121B"/>
          </a:solidFill>
        </a:ln>
      </dgm:spPr>
      <dgm:t>
        <a:bodyPr/>
        <a:lstStyle/>
        <a:p>
          <a:r>
            <a:rPr lang="en-GB" sz="2000">
              <a:latin typeface="Arial" panose="020B0604020202020204" pitchFamily="34" charset="0"/>
              <a:cs typeface="Arial" panose="020B0604020202020204" pitchFamily="34" charset="0"/>
            </a:rPr>
            <a:t>Sharing resources</a:t>
          </a:r>
        </a:p>
      </dgm:t>
    </dgm:pt>
    <dgm:pt modelId="{D7DB2037-85A1-452F-8737-88776EEBF03D}" type="parTrans" cxnId="{D1C6F9AC-BA6D-4111-8244-8974EC3CC57E}">
      <dgm:prSet custT="1"/>
      <dgm:spPr>
        <a:ln w="19050">
          <a:solidFill>
            <a:schemeClr val="tx1"/>
          </a:solidFill>
        </a:ln>
      </dgm:spPr>
      <dgm:t>
        <a:bodyPr/>
        <a:lstStyle/>
        <a:p>
          <a:endParaRPr lang="en-GB" sz="400">
            <a:latin typeface="Arial" panose="020B0604020202020204" pitchFamily="34" charset="0"/>
            <a:cs typeface="Arial" panose="020B0604020202020204" pitchFamily="34" charset="0"/>
          </a:endParaRPr>
        </a:p>
      </dgm:t>
    </dgm:pt>
    <dgm:pt modelId="{D602692E-7473-479B-A221-ED8837D5FE91}" type="sibTrans" cxnId="{D1C6F9AC-BA6D-4111-8244-8974EC3CC57E}">
      <dgm:prSet/>
      <dgm:spPr/>
      <dgm:t>
        <a:bodyPr/>
        <a:lstStyle/>
        <a:p>
          <a:endParaRPr lang="en-GB" sz="1400">
            <a:latin typeface="Arial" panose="020B0604020202020204" pitchFamily="34" charset="0"/>
            <a:cs typeface="Arial" panose="020B0604020202020204" pitchFamily="34" charset="0"/>
          </a:endParaRPr>
        </a:p>
      </dgm:t>
    </dgm:pt>
    <dgm:pt modelId="{DE7BA7C1-0BB3-46F2-8FA1-F8D3DD2AA8AE}">
      <dgm:prSet phldrT="[Text]" custT="1"/>
      <dgm:spPr>
        <a:solidFill>
          <a:srgbClr val="B5121B"/>
        </a:solidFill>
        <a:ln>
          <a:solidFill>
            <a:srgbClr val="B5121B"/>
          </a:solidFill>
        </a:ln>
      </dgm:spPr>
      <dgm:t>
        <a:bodyPr/>
        <a:lstStyle/>
        <a:p>
          <a:r>
            <a:rPr lang="en-GB" sz="2000">
              <a:latin typeface="Arial" panose="020B0604020202020204" pitchFamily="34" charset="0"/>
              <a:cs typeface="Arial" panose="020B0604020202020204" pitchFamily="34" charset="0"/>
            </a:rPr>
            <a:t>Bitesize CPD</a:t>
          </a:r>
        </a:p>
      </dgm:t>
    </dgm:pt>
    <dgm:pt modelId="{2ADB3FD1-73AC-4DA2-9BA4-37157C2E30A2}" type="parTrans" cxnId="{CDAABDC1-5496-48AE-95D9-B6745042A5A7}">
      <dgm:prSet custT="1"/>
      <dgm:spPr>
        <a:ln w="19050">
          <a:solidFill>
            <a:schemeClr val="tx1"/>
          </a:solidFill>
        </a:ln>
      </dgm:spPr>
      <dgm:t>
        <a:bodyPr/>
        <a:lstStyle/>
        <a:p>
          <a:endParaRPr lang="en-GB" sz="300">
            <a:latin typeface="Arial" panose="020B0604020202020204" pitchFamily="34" charset="0"/>
            <a:cs typeface="Arial" panose="020B0604020202020204" pitchFamily="34" charset="0"/>
          </a:endParaRPr>
        </a:p>
      </dgm:t>
    </dgm:pt>
    <dgm:pt modelId="{B41A5CAE-617D-4C97-90DD-C58028EFB2AD}" type="sibTrans" cxnId="{CDAABDC1-5496-48AE-95D9-B6745042A5A7}">
      <dgm:prSet/>
      <dgm:spPr/>
      <dgm:t>
        <a:bodyPr/>
        <a:lstStyle/>
        <a:p>
          <a:endParaRPr lang="en-GB" sz="1400">
            <a:latin typeface="Arial" panose="020B0604020202020204" pitchFamily="34" charset="0"/>
            <a:cs typeface="Arial" panose="020B0604020202020204" pitchFamily="34" charset="0"/>
          </a:endParaRPr>
        </a:p>
      </dgm:t>
    </dgm:pt>
    <dgm:pt modelId="{40439C7F-E2D2-4D1C-85B2-4EAF130D00E0}">
      <dgm:prSet phldrT="[Text]" custT="1"/>
      <dgm:spPr>
        <a:solidFill>
          <a:srgbClr val="D9151E"/>
        </a:solidFill>
        <a:ln>
          <a:solidFill>
            <a:srgbClr val="EE0000"/>
          </a:solidFill>
        </a:ln>
      </dgm:spPr>
      <dgm:t>
        <a:bodyPr/>
        <a:lstStyle/>
        <a:p>
          <a:r>
            <a:rPr lang="en-GB" sz="2000">
              <a:latin typeface="Arial" panose="020B0604020202020204" pitchFamily="34" charset="0"/>
              <a:cs typeface="Arial" panose="020B0604020202020204" pitchFamily="34" charset="0"/>
            </a:rPr>
            <a:t>Authentic opportunities for talk</a:t>
          </a:r>
        </a:p>
      </dgm:t>
    </dgm:pt>
    <dgm:pt modelId="{DE73317F-70A2-423F-8FC1-D27C42E427C4}" type="parTrans" cxnId="{00B604E0-5609-45EF-837C-F16E3742E30F}">
      <dgm:prSet custT="1"/>
      <dgm:spPr>
        <a:ln w="19050">
          <a:solidFill>
            <a:schemeClr val="tx1"/>
          </a:solidFill>
        </a:ln>
      </dgm:spPr>
      <dgm:t>
        <a:bodyPr/>
        <a:lstStyle/>
        <a:p>
          <a:endParaRPr lang="en-GB" sz="500">
            <a:latin typeface="Arial" panose="020B0604020202020204" pitchFamily="34" charset="0"/>
            <a:cs typeface="Arial" panose="020B0604020202020204" pitchFamily="34" charset="0"/>
          </a:endParaRPr>
        </a:p>
      </dgm:t>
    </dgm:pt>
    <dgm:pt modelId="{E6663CD1-40ED-4D22-B9B2-CAF31C4E36BF}" type="sibTrans" cxnId="{00B604E0-5609-45EF-837C-F16E3742E30F}">
      <dgm:prSet/>
      <dgm:spPr/>
      <dgm:t>
        <a:bodyPr/>
        <a:lstStyle/>
        <a:p>
          <a:endParaRPr lang="en-GB" sz="1400">
            <a:latin typeface="Arial" panose="020B0604020202020204" pitchFamily="34" charset="0"/>
            <a:cs typeface="Arial" panose="020B0604020202020204" pitchFamily="34" charset="0"/>
          </a:endParaRPr>
        </a:p>
      </dgm:t>
    </dgm:pt>
    <dgm:pt modelId="{D16C6340-C137-4D07-9244-503E35273DAB}">
      <dgm:prSet phldrT="[Text]" custT="1"/>
      <dgm:spPr>
        <a:solidFill>
          <a:srgbClr val="B5121B"/>
        </a:solidFill>
        <a:ln>
          <a:solidFill>
            <a:srgbClr val="B5121B"/>
          </a:solidFill>
        </a:ln>
      </dgm:spPr>
      <dgm:t>
        <a:bodyPr/>
        <a:lstStyle/>
        <a:p>
          <a:r>
            <a:rPr lang="en-GB" sz="2000">
              <a:latin typeface="Arial" panose="020B0604020202020204" pitchFamily="34" charset="0"/>
              <a:cs typeface="Arial" panose="020B0604020202020204" pitchFamily="34" charset="0"/>
            </a:rPr>
            <a:t>City-wide celebrations</a:t>
          </a:r>
        </a:p>
      </dgm:t>
    </dgm:pt>
    <dgm:pt modelId="{011B2B7E-4437-4CB6-82C8-EECBCED459FB}" type="parTrans" cxnId="{39642031-FE90-4AB8-8D5C-E41155D93A26}">
      <dgm:prSet custT="1"/>
      <dgm:spPr>
        <a:ln w="19050">
          <a:solidFill>
            <a:schemeClr val="tx1"/>
          </a:solidFill>
        </a:ln>
      </dgm:spPr>
      <dgm:t>
        <a:bodyPr/>
        <a:lstStyle/>
        <a:p>
          <a:endParaRPr lang="en-GB" sz="300">
            <a:latin typeface="Arial" panose="020B0604020202020204" pitchFamily="34" charset="0"/>
            <a:cs typeface="Arial" panose="020B0604020202020204" pitchFamily="34" charset="0"/>
          </a:endParaRPr>
        </a:p>
      </dgm:t>
    </dgm:pt>
    <dgm:pt modelId="{B9442C73-F4FF-450B-9E76-B4A4CA08D69A}" type="sibTrans" cxnId="{39642031-FE90-4AB8-8D5C-E41155D93A26}">
      <dgm:prSet/>
      <dgm:spPr/>
      <dgm:t>
        <a:bodyPr/>
        <a:lstStyle/>
        <a:p>
          <a:endParaRPr lang="en-GB" sz="1400">
            <a:latin typeface="Arial" panose="020B0604020202020204" pitchFamily="34" charset="0"/>
            <a:cs typeface="Arial" panose="020B0604020202020204" pitchFamily="34" charset="0"/>
          </a:endParaRPr>
        </a:p>
      </dgm:t>
    </dgm:pt>
    <dgm:pt modelId="{598DD3F5-48C7-43FD-95E5-33DF06EA8AA7}">
      <dgm:prSet phldrT="[Text]" custT="1"/>
      <dgm:spPr>
        <a:solidFill>
          <a:srgbClr val="B5121B"/>
        </a:solidFill>
        <a:ln>
          <a:solidFill>
            <a:srgbClr val="B5121B"/>
          </a:solidFill>
        </a:ln>
      </dgm:spPr>
      <dgm:t>
        <a:bodyPr/>
        <a:lstStyle/>
        <a:p>
          <a:r>
            <a:rPr lang="en-GB" sz="2000">
              <a:latin typeface="Arial" panose="020B0604020202020204" pitchFamily="34" charset="0"/>
              <a:cs typeface="Arial" panose="020B0604020202020204" pitchFamily="34" charset="0"/>
            </a:rPr>
            <a:t>In-school showcases</a:t>
          </a:r>
        </a:p>
      </dgm:t>
    </dgm:pt>
    <dgm:pt modelId="{C03A6FFC-DBE2-4B45-AF4F-63E17FC39AFB}" type="parTrans" cxnId="{AD6182A6-4B54-48CF-B59A-00E3D390844D}">
      <dgm:prSet custT="1"/>
      <dgm:spPr>
        <a:ln w="19050">
          <a:solidFill>
            <a:schemeClr val="tx1"/>
          </a:solidFill>
        </a:ln>
      </dgm:spPr>
      <dgm:t>
        <a:bodyPr/>
        <a:lstStyle/>
        <a:p>
          <a:endParaRPr lang="en-GB" sz="400">
            <a:latin typeface="Arial" panose="020B0604020202020204" pitchFamily="34" charset="0"/>
            <a:cs typeface="Arial" panose="020B0604020202020204" pitchFamily="34" charset="0"/>
          </a:endParaRPr>
        </a:p>
      </dgm:t>
    </dgm:pt>
    <dgm:pt modelId="{6AFF2CB3-194B-4780-8FF2-21C3BB367732}" type="sibTrans" cxnId="{AD6182A6-4B54-48CF-B59A-00E3D390844D}">
      <dgm:prSet/>
      <dgm:spPr/>
      <dgm:t>
        <a:bodyPr/>
        <a:lstStyle/>
        <a:p>
          <a:endParaRPr lang="en-GB" sz="1400">
            <a:latin typeface="Arial" panose="020B0604020202020204" pitchFamily="34" charset="0"/>
            <a:cs typeface="Arial" panose="020B0604020202020204" pitchFamily="34" charset="0"/>
          </a:endParaRPr>
        </a:p>
      </dgm:t>
    </dgm:pt>
    <dgm:pt modelId="{3DFB8430-F533-4E7F-A6BA-AC9DE3C5820A}">
      <dgm:prSet phldrT="[Text]" custT="1"/>
      <dgm:spPr>
        <a:solidFill>
          <a:srgbClr val="B5121B"/>
        </a:solidFill>
        <a:ln>
          <a:solidFill>
            <a:srgbClr val="B5121B"/>
          </a:solidFill>
        </a:ln>
      </dgm:spPr>
      <dgm:t>
        <a:bodyPr/>
        <a:lstStyle/>
        <a:p>
          <a:r>
            <a:rPr lang="en-GB" sz="2000">
              <a:latin typeface="Arial" panose="020B0604020202020204" pitchFamily="34" charset="0"/>
              <a:cs typeface="Arial" panose="020B0604020202020204" pitchFamily="34" charset="0"/>
            </a:rPr>
            <a:t>Sharing in-school planning</a:t>
          </a:r>
        </a:p>
      </dgm:t>
    </dgm:pt>
    <dgm:pt modelId="{3D8EF7D4-A279-414D-AE3E-5050388B3A46}" type="parTrans" cxnId="{20A1C30E-B669-456B-9FB6-72F80C979EB8}">
      <dgm:prSet custT="1"/>
      <dgm:spPr>
        <a:ln w="19050">
          <a:solidFill>
            <a:schemeClr val="tx1"/>
          </a:solidFill>
        </a:ln>
      </dgm:spPr>
      <dgm:t>
        <a:bodyPr/>
        <a:lstStyle/>
        <a:p>
          <a:endParaRPr lang="en-GB" sz="300">
            <a:latin typeface="Arial" panose="020B0604020202020204" pitchFamily="34" charset="0"/>
            <a:cs typeface="Arial" panose="020B0604020202020204" pitchFamily="34" charset="0"/>
          </a:endParaRPr>
        </a:p>
      </dgm:t>
    </dgm:pt>
    <dgm:pt modelId="{19359CC5-3E4E-412A-A06D-AA66CA0C8C16}" type="sibTrans" cxnId="{20A1C30E-B669-456B-9FB6-72F80C979EB8}">
      <dgm:prSet/>
      <dgm:spPr/>
      <dgm:t>
        <a:bodyPr/>
        <a:lstStyle/>
        <a:p>
          <a:endParaRPr lang="en-GB" sz="1400">
            <a:latin typeface="Arial" panose="020B0604020202020204" pitchFamily="34" charset="0"/>
            <a:cs typeface="Arial" panose="020B0604020202020204" pitchFamily="34" charset="0"/>
          </a:endParaRPr>
        </a:p>
      </dgm:t>
    </dgm:pt>
    <dgm:pt modelId="{FD910433-5530-4972-AFEB-627657D85C1C}" type="pres">
      <dgm:prSet presAssocID="{2F5DD90C-32A3-4F85-912B-DB3F3633FC29}" presName="diagram" presStyleCnt="0">
        <dgm:presLayoutVars>
          <dgm:chPref val="1"/>
          <dgm:dir/>
          <dgm:animOne val="branch"/>
          <dgm:animLvl val="lvl"/>
          <dgm:resizeHandles val="exact"/>
        </dgm:presLayoutVars>
      </dgm:prSet>
      <dgm:spPr/>
    </dgm:pt>
    <dgm:pt modelId="{735DBF90-553D-44D6-8C0B-6D8923F80DEF}" type="pres">
      <dgm:prSet presAssocID="{F9F064E6-3170-4F02-9577-29B35A084A5C}" presName="root1" presStyleCnt="0"/>
      <dgm:spPr/>
    </dgm:pt>
    <dgm:pt modelId="{CD62A078-08A6-49CD-A7AE-115B9E4B4BC5}" type="pres">
      <dgm:prSet presAssocID="{F9F064E6-3170-4F02-9577-29B35A084A5C}" presName="LevelOneTextNode" presStyleLbl="node0" presStyleIdx="0" presStyleCnt="1">
        <dgm:presLayoutVars>
          <dgm:chPref val="3"/>
        </dgm:presLayoutVars>
      </dgm:prSet>
      <dgm:spPr/>
    </dgm:pt>
    <dgm:pt modelId="{74949FDE-ABA3-47D8-9FD6-D4C1B394CCF3}" type="pres">
      <dgm:prSet presAssocID="{F9F064E6-3170-4F02-9577-29B35A084A5C}" presName="level2hierChild" presStyleCnt="0"/>
      <dgm:spPr/>
    </dgm:pt>
    <dgm:pt modelId="{7C976D12-A95F-4B22-8781-30AB3D4F0BAA}" type="pres">
      <dgm:prSet presAssocID="{A443D710-FD8E-422D-A971-A7DB56FD43DB}" presName="conn2-1" presStyleLbl="parChTrans1D2" presStyleIdx="0" presStyleCnt="2"/>
      <dgm:spPr/>
    </dgm:pt>
    <dgm:pt modelId="{1B665275-5B8B-4EAA-9591-911DE1FF3927}" type="pres">
      <dgm:prSet presAssocID="{A443D710-FD8E-422D-A971-A7DB56FD43DB}" presName="connTx" presStyleLbl="parChTrans1D2" presStyleIdx="0" presStyleCnt="2"/>
      <dgm:spPr/>
    </dgm:pt>
    <dgm:pt modelId="{BBD047B6-1E4D-401F-8F3D-AFF09527E22E}" type="pres">
      <dgm:prSet presAssocID="{1CDAC4EB-81C6-4947-94E0-91D94A388D41}" presName="root2" presStyleCnt="0"/>
      <dgm:spPr/>
    </dgm:pt>
    <dgm:pt modelId="{3831EE6F-0685-456F-BBD0-F80F54416614}" type="pres">
      <dgm:prSet presAssocID="{1CDAC4EB-81C6-4947-94E0-91D94A388D41}" presName="LevelTwoTextNode" presStyleLbl="node2" presStyleIdx="0" presStyleCnt="2">
        <dgm:presLayoutVars>
          <dgm:chPref val="3"/>
        </dgm:presLayoutVars>
      </dgm:prSet>
      <dgm:spPr/>
    </dgm:pt>
    <dgm:pt modelId="{71ECC06C-E576-4A72-BD30-54B2A2EE3875}" type="pres">
      <dgm:prSet presAssocID="{1CDAC4EB-81C6-4947-94E0-91D94A388D41}" presName="level3hierChild" presStyleCnt="0"/>
      <dgm:spPr/>
    </dgm:pt>
    <dgm:pt modelId="{D0704152-27D7-4257-9019-828B837D471B}" type="pres">
      <dgm:prSet presAssocID="{D7DB2037-85A1-452F-8737-88776EEBF03D}" presName="conn2-1" presStyleLbl="parChTrans1D3" presStyleIdx="0" presStyleCnt="5"/>
      <dgm:spPr/>
    </dgm:pt>
    <dgm:pt modelId="{7813DC31-5A4F-4665-8A3E-9C226331629A}" type="pres">
      <dgm:prSet presAssocID="{D7DB2037-85A1-452F-8737-88776EEBF03D}" presName="connTx" presStyleLbl="parChTrans1D3" presStyleIdx="0" presStyleCnt="5"/>
      <dgm:spPr/>
    </dgm:pt>
    <dgm:pt modelId="{E84D48EE-1998-4D97-90EB-086C4518CFC1}" type="pres">
      <dgm:prSet presAssocID="{AA5290D9-018E-4F53-849D-0F8A5D4FE0E7}" presName="root2" presStyleCnt="0"/>
      <dgm:spPr/>
    </dgm:pt>
    <dgm:pt modelId="{D3B25121-60AC-4708-874F-3A518C7846F7}" type="pres">
      <dgm:prSet presAssocID="{AA5290D9-018E-4F53-849D-0F8A5D4FE0E7}" presName="LevelTwoTextNode" presStyleLbl="node3" presStyleIdx="0" presStyleCnt="5">
        <dgm:presLayoutVars>
          <dgm:chPref val="3"/>
        </dgm:presLayoutVars>
      </dgm:prSet>
      <dgm:spPr/>
    </dgm:pt>
    <dgm:pt modelId="{E17F0D83-3EEB-4A93-8946-043A714BCE85}" type="pres">
      <dgm:prSet presAssocID="{AA5290D9-018E-4F53-849D-0F8A5D4FE0E7}" presName="level3hierChild" presStyleCnt="0"/>
      <dgm:spPr/>
    </dgm:pt>
    <dgm:pt modelId="{6B4FD736-13D3-428A-8306-187A3B898DE5}" type="pres">
      <dgm:prSet presAssocID="{2ADB3FD1-73AC-4DA2-9BA4-37157C2E30A2}" presName="conn2-1" presStyleLbl="parChTrans1D3" presStyleIdx="1" presStyleCnt="5"/>
      <dgm:spPr/>
    </dgm:pt>
    <dgm:pt modelId="{BE2A7222-4CCF-41C3-B4A5-6921F2483965}" type="pres">
      <dgm:prSet presAssocID="{2ADB3FD1-73AC-4DA2-9BA4-37157C2E30A2}" presName="connTx" presStyleLbl="parChTrans1D3" presStyleIdx="1" presStyleCnt="5"/>
      <dgm:spPr/>
    </dgm:pt>
    <dgm:pt modelId="{E10D86AA-FEB1-4EC7-965F-4E0ABB8D7CE3}" type="pres">
      <dgm:prSet presAssocID="{DE7BA7C1-0BB3-46F2-8FA1-F8D3DD2AA8AE}" presName="root2" presStyleCnt="0"/>
      <dgm:spPr/>
    </dgm:pt>
    <dgm:pt modelId="{D55CE9D2-2AA8-49F0-8A1D-CB3EB0176D84}" type="pres">
      <dgm:prSet presAssocID="{DE7BA7C1-0BB3-46F2-8FA1-F8D3DD2AA8AE}" presName="LevelTwoTextNode" presStyleLbl="node3" presStyleIdx="1" presStyleCnt="5">
        <dgm:presLayoutVars>
          <dgm:chPref val="3"/>
        </dgm:presLayoutVars>
      </dgm:prSet>
      <dgm:spPr/>
    </dgm:pt>
    <dgm:pt modelId="{FFE8D566-37EE-4D1F-B654-E371548BB948}" type="pres">
      <dgm:prSet presAssocID="{DE7BA7C1-0BB3-46F2-8FA1-F8D3DD2AA8AE}" presName="level3hierChild" presStyleCnt="0"/>
      <dgm:spPr/>
    </dgm:pt>
    <dgm:pt modelId="{FA80C081-AA61-4CFC-BC12-6A0E924CD8B4}" type="pres">
      <dgm:prSet presAssocID="{C03A6FFC-DBE2-4B45-AF4F-63E17FC39AFB}" presName="conn2-1" presStyleLbl="parChTrans1D3" presStyleIdx="2" presStyleCnt="5"/>
      <dgm:spPr/>
    </dgm:pt>
    <dgm:pt modelId="{C0FB5F9B-9684-4332-9F6F-EDBA918BCF25}" type="pres">
      <dgm:prSet presAssocID="{C03A6FFC-DBE2-4B45-AF4F-63E17FC39AFB}" presName="connTx" presStyleLbl="parChTrans1D3" presStyleIdx="2" presStyleCnt="5"/>
      <dgm:spPr/>
    </dgm:pt>
    <dgm:pt modelId="{180562A9-AB7B-442D-A1ED-984E0DA1A8E3}" type="pres">
      <dgm:prSet presAssocID="{598DD3F5-48C7-43FD-95E5-33DF06EA8AA7}" presName="root2" presStyleCnt="0"/>
      <dgm:spPr/>
    </dgm:pt>
    <dgm:pt modelId="{29D158FD-17E2-4591-97CF-4F8B14214656}" type="pres">
      <dgm:prSet presAssocID="{598DD3F5-48C7-43FD-95E5-33DF06EA8AA7}" presName="LevelTwoTextNode" presStyleLbl="node3" presStyleIdx="2" presStyleCnt="5">
        <dgm:presLayoutVars>
          <dgm:chPref val="3"/>
        </dgm:presLayoutVars>
      </dgm:prSet>
      <dgm:spPr/>
    </dgm:pt>
    <dgm:pt modelId="{40E2E3A7-B38A-406B-8FFE-AEBCC30BE2B4}" type="pres">
      <dgm:prSet presAssocID="{598DD3F5-48C7-43FD-95E5-33DF06EA8AA7}" presName="level3hierChild" presStyleCnt="0"/>
      <dgm:spPr/>
    </dgm:pt>
    <dgm:pt modelId="{2490BA03-8488-415C-986F-B524986AD62A}" type="pres">
      <dgm:prSet presAssocID="{DE73317F-70A2-423F-8FC1-D27C42E427C4}" presName="conn2-1" presStyleLbl="parChTrans1D2" presStyleIdx="1" presStyleCnt="2"/>
      <dgm:spPr/>
    </dgm:pt>
    <dgm:pt modelId="{A85A1C38-1165-4593-83B6-645A340A1D9E}" type="pres">
      <dgm:prSet presAssocID="{DE73317F-70A2-423F-8FC1-D27C42E427C4}" presName="connTx" presStyleLbl="parChTrans1D2" presStyleIdx="1" presStyleCnt="2"/>
      <dgm:spPr/>
    </dgm:pt>
    <dgm:pt modelId="{1CE62168-7501-4898-9D1B-4945FFF80383}" type="pres">
      <dgm:prSet presAssocID="{40439C7F-E2D2-4D1C-85B2-4EAF130D00E0}" presName="root2" presStyleCnt="0"/>
      <dgm:spPr/>
    </dgm:pt>
    <dgm:pt modelId="{58249B6A-451C-4D63-ACE1-2D377DE282C0}" type="pres">
      <dgm:prSet presAssocID="{40439C7F-E2D2-4D1C-85B2-4EAF130D00E0}" presName="LevelTwoTextNode" presStyleLbl="node2" presStyleIdx="1" presStyleCnt="2">
        <dgm:presLayoutVars>
          <dgm:chPref val="3"/>
        </dgm:presLayoutVars>
      </dgm:prSet>
      <dgm:spPr/>
    </dgm:pt>
    <dgm:pt modelId="{3F938F29-6C0E-4DB0-94BE-BC11650ED01F}" type="pres">
      <dgm:prSet presAssocID="{40439C7F-E2D2-4D1C-85B2-4EAF130D00E0}" presName="level3hierChild" presStyleCnt="0"/>
      <dgm:spPr/>
    </dgm:pt>
    <dgm:pt modelId="{8D6C63B8-FBC7-4AD3-A7CA-BCC7B2275AEE}" type="pres">
      <dgm:prSet presAssocID="{011B2B7E-4437-4CB6-82C8-EECBCED459FB}" presName="conn2-1" presStyleLbl="parChTrans1D3" presStyleIdx="3" presStyleCnt="5"/>
      <dgm:spPr/>
    </dgm:pt>
    <dgm:pt modelId="{DC1EE020-FCDE-4F87-8A58-BD4AF58EA6DF}" type="pres">
      <dgm:prSet presAssocID="{011B2B7E-4437-4CB6-82C8-EECBCED459FB}" presName="connTx" presStyleLbl="parChTrans1D3" presStyleIdx="3" presStyleCnt="5"/>
      <dgm:spPr/>
    </dgm:pt>
    <dgm:pt modelId="{CCBA71C4-DD66-4569-8442-4F6768B870F7}" type="pres">
      <dgm:prSet presAssocID="{D16C6340-C137-4D07-9244-503E35273DAB}" presName="root2" presStyleCnt="0"/>
      <dgm:spPr/>
    </dgm:pt>
    <dgm:pt modelId="{236FC1E2-BDAC-49FB-990F-7ABBAC347D67}" type="pres">
      <dgm:prSet presAssocID="{D16C6340-C137-4D07-9244-503E35273DAB}" presName="LevelTwoTextNode" presStyleLbl="node3" presStyleIdx="3" presStyleCnt="5">
        <dgm:presLayoutVars>
          <dgm:chPref val="3"/>
        </dgm:presLayoutVars>
      </dgm:prSet>
      <dgm:spPr/>
    </dgm:pt>
    <dgm:pt modelId="{899A7D8A-D873-49F8-8BA3-30E5CD88E5E9}" type="pres">
      <dgm:prSet presAssocID="{D16C6340-C137-4D07-9244-503E35273DAB}" presName="level3hierChild" presStyleCnt="0"/>
      <dgm:spPr/>
    </dgm:pt>
    <dgm:pt modelId="{1E1E6D0D-ECF1-461B-919D-3CA9E983CE0B}" type="pres">
      <dgm:prSet presAssocID="{3D8EF7D4-A279-414D-AE3E-5050388B3A46}" presName="conn2-1" presStyleLbl="parChTrans1D3" presStyleIdx="4" presStyleCnt="5"/>
      <dgm:spPr/>
    </dgm:pt>
    <dgm:pt modelId="{1328E68D-C1F6-4612-AE41-6C1E768AB560}" type="pres">
      <dgm:prSet presAssocID="{3D8EF7D4-A279-414D-AE3E-5050388B3A46}" presName="connTx" presStyleLbl="parChTrans1D3" presStyleIdx="4" presStyleCnt="5"/>
      <dgm:spPr/>
    </dgm:pt>
    <dgm:pt modelId="{A19B5A4A-0289-4FB4-9499-03EBCC4BE516}" type="pres">
      <dgm:prSet presAssocID="{3DFB8430-F533-4E7F-A6BA-AC9DE3C5820A}" presName="root2" presStyleCnt="0"/>
      <dgm:spPr/>
    </dgm:pt>
    <dgm:pt modelId="{EFFF884E-1BF0-40B9-8576-80986D1EA989}" type="pres">
      <dgm:prSet presAssocID="{3DFB8430-F533-4E7F-A6BA-AC9DE3C5820A}" presName="LevelTwoTextNode" presStyleLbl="node3" presStyleIdx="4" presStyleCnt="5">
        <dgm:presLayoutVars>
          <dgm:chPref val="3"/>
        </dgm:presLayoutVars>
      </dgm:prSet>
      <dgm:spPr/>
    </dgm:pt>
    <dgm:pt modelId="{AF3C845C-7DC7-47D3-A668-4072373237D6}" type="pres">
      <dgm:prSet presAssocID="{3DFB8430-F533-4E7F-A6BA-AC9DE3C5820A}" presName="level3hierChild" presStyleCnt="0"/>
      <dgm:spPr/>
    </dgm:pt>
  </dgm:ptLst>
  <dgm:cxnLst>
    <dgm:cxn modelId="{3D8F3700-2167-4184-8C21-C04968E4C0A4}" type="presOf" srcId="{A443D710-FD8E-422D-A971-A7DB56FD43DB}" destId="{1B665275-5B8B-4EAA-9591-911DE1FF3927}" srcOrd="1" destOrd="0" presId="urn:microsoft.com/office/officeart/2005/8/layout/hierarchy2"/>
    <dgm:cxn modelId="{F896F103-6009-4CF0-B756-8232954F8E9B}" type="presOf" srcId="{A443D710-FD8E-422D-A971-A7DB56FD43DB}" destId="{7C976D12-A95F-4B22-8781-30AB3D4F0BAA}" srcOrd="0" destOrd="0" presId="urn:microsoft.com/office/officeart/2005/8/layout/hierarchy2"/>
    <dgm:cxn modelId="{3D6DB607-5A51-4DAF-AE41-6D879750C256}" type="presOf" srcId="{3DFB8430-F533-4E7F-A6BA-AC9DE3C5820A}" destId="{EFFF884E-1BF0-40B9-8576-80986D1EA989}" srcOrd="0" destOrd="0" presId="urn:microsoft.com/office/officeart/2005/8/layout/hierarchy2"/>
    <dgm:cxn modelId="{20A1C30E-B669-456B-9FB6-72F80C979EB8}" srcId="{40439C7F-E2D2-4D1C-85B2-4EAF130D00E0}" destId="{3DFB8430-F533-4E7F-A6BA-AC9DE3C5820A}" srcOrd="1" destOrd="0" parTransId="{3D8EF7D4-A279-414D-AE3E-5050388B3A46}" sibTransId="{19359CC5-3E4E-412A-A06D-AA66CA0C8C16}"/>
    <dgm:cxn modelId="{C47D0B30-2BF4-4D4B-9353-6E153DEDB606}" type="presOf" srcId="{40439C7F-E2D2-4D1C-85B2-4EAF130D00E0}" destId="{58249B6A-451C-4D63-ACE1-2D377DE282C0}" srcOrd="0" destOrd="0" presId="urn:microsoft.com/office/officeart/2005/8/layout/hierarchy2"/>
    <dgm:cxn modelId="{39642031-FE90-4AB8-8D5C-E41155D93A26}" srcId="{40439C7F-E2D2-4D1C-85B2-4EAF130D00E0}" destId="{D16C6340-C137-4D07-9244-503E35273DAB}" srcOrd="0" destOrd="0" parTransId="{011B2B7E-4437-4CB6-82C8-EECBCED459FB}" sibTransId="{B9442C73-F4FF-450B-9E76-B4A4CA08D69A}"/>
    <dgm:cxn modelId="{4671FF35-4398-49C3-9827-37DAEA578088}" type="presOf" srcId="{3D8EF7D4-A279-414D-AE3E-5050388B3A46}" destId="{1328E68D-C1F6-4612-AE41-6C1E768AB560}" srcOrd="1" destOrd="0" presId="urn:microsoft.com/office/officeart/2005/8/layout/hierarchy2"/>
    <dgm:cxn modelId="{EECB9667-47C7-487D-97E2-CF366228960D}" type="presOf" srcId="{C03A6FFC-DBE2-4B45-AF4F-63E17FC39AFB}" destId="{C0FB5F9B-9684-4332-9F6F-EDBA918BCF25}" srcOrd="1" destOrd="0" presId="urn:microsoft.com/office/officeart/2005/8/layout/hierarchy2"/>
    <dgm:cxn modelId="{66E07F6C-7DFD-45FC-8D35-12AEA62E0B54}" type="presOf" srcId="{011B2B7E-4437-4CB6-82C8-EECBCED459FB}" destId="{DC1EE020-FCDE-4F87-8A58-BD4AF58EA6DF}" srcOrd="1" destOrd="0" presId="urn:microsoft.com/office/officeart/2005/8/layout/hierarchy2"/>
    <dgm:cxn modelId="{15D93E51-D77D-4EAE-A5AC-09406CA33D12}" type="presOf" srcId="{DE73317F-70A2-423F-8FC1-D27C42E427C4}" destId="{2490BA03-8488-415C-986F-B524986AD62A}" srcOrd="0" destOrd="0" presId="urn:microsoft.com/office/officeart/2005/8/layout/hierarchy2"/>
    <dgm:cxn modelId="{D021CB53-B379-4D54-9876-0E3A063BBB79}" type="presOf" srcId="{2ADB3FD1-73AC-4DA2-9BA4-37157C2E30A2}" destId="{6B4FD736-13D3-428A-8306-187A3B898DE5}" srcOrd="0" destOrd="0" presId="urn:microsoft.com/office/officeart/2005/8/layout/hierarchy2"/>
    <dgm:cxn modelId="{E503D258-CE80-4039-A790-E160720D3F73}" type="presOf" srcId="{AA5290D9-018E-4F53-849D-0F8A5D4FE0E7}" destId="{D3B25121-60AC-4708-874F-3A518C7846F7}" srcOrd="0" destOrd="0" presId="urn:microsoft.com/office/officeart/2005/8/layout/hierarchy2"/>
    <dgm:cxn modelId="{C5B24459-EF46-44EE-AC27-1775842DB6EF}" srcId="{2F5DD90C-32A3-4F85-912B-DB3F3633FC29}" destId="{F9F064E6-3170-4F02-9577-29B35A084A5C}" srcOrd="0" destOrd="0" parTransId="{137141CE-53E3-43F6-A3D3-FF8DBBC83087}" sibTransId="{84CFF1A4-ED5B-41F6-946F-E08BCAFACE9C}"/>
    <dgm:cxn modelId="{23C0BF82-B5BB-4641-8C40-FBBF60A82FDD}" type="presOf" srcId="{DE7BA7C1-0BB3-46F2-8FA1-F8D3DD2AA8AE}" destId="{D55CE9D2-2AA8-49F0-8A1D-CB3EB0176D84}" srcOrd="0" destOrd="0" presId="urn:microsoft.com/office/officeart/2005/8/layout/hierarchy2"/>
    <dgm:cxn modelId="{7DAC5C85-2340-47AA-AC70-EE07CF690E58}" type="presOf" srcId="{D7DB2037-85A1-452F-8737-88776EEBF03D}" destId="{7813DC31-5A4F-4665-8A3E-9C226331629A}" srcOrd="1" destOrd="0" presId="urn:microsoft.com/office/officeart/2005/8/layout/hierarchy2"/>
    <dgm:cxn modelId="{998F8599-2720-4A6B-9EFB-5DA284903D83}" type="presOf" srcId="{D7DB2037-85A1-452F-8737-88776EEBF03D}" destId="{D0704152-27D7-4257-9019-828B837D471B}" srcOrd="0" destOrd="0" presId="urn:microsoft.com/office/officeart/2005/8/layout/hierarchy2"/>
    <dgm:cxn modelId="{61E9239E-AF81-41F7-A72A-E7D8CF6324D0}" srcId="{F9F064E6-3170-4F02-9577-29B35A084A5C}" destId="{1CDAC4EB-81C6-4947-94E0-91D94A388D41}" srcOrd="0" destOrd="0" parTransId="{A443D710-FD8E-422D-A971-A7DB56FD43DB}" sibTransId="{66C7594D-E657-4E50-8323-75190758A4ED}"/>
    <dgm:cxn modelId="{27FB99A4-ADC8-4E45-8707-5A2CC2E94A18}" type="presOf" srcId="{D16C6340-C137-4D07-9244-503E35273DAB}" destId="{236FC1E2-BDAC-49FB-990F-7ABBAC347D67}" srcOrd="0" destOrd="0" presId="urn:microsoft.com/office/officeart/2005/8/layout/hierarchy2"/>
    <dgm:cxn modelId="{AD6182A6-4B54-48CF-B59A-00E3D390844D}" srcId="{1CDAC4EB-81C6-4947-94E0-91D94A388D41}" destId="{598DD3F5-48C7-43FD-95E5-33DF06EA8AA7}" srcOrd="2" destOrd="0" parTransId="{C03A6FFC-DBE2-4B45-AF4F-63E17FC39AFB}" sibTransId="{6AFF2CB3-194B-4780-8FF2-21C3BB367732}"/>
    <dgm:cxn modelId="{D1C6F9AC-BA6D-4111-8244-8974EC3CC57E}" srcId="{1CDAC4EB-81C6-4947-94E0-91D94A388D41}" destId="{AA5290D9-018E-4F53-849D-0F8A5D4FE0E7}" srcOrd="0" destOrd="0" parTransId="{D7DB2037-85A1-452F-8737-88776EEBF03D}" sibTransId="{D602692E-7473-479B-A221-ED8837D5FE91}"/>
    <dgm:cxn modelId="{43AC8BAE-6D08-4A30-BE1F-90DB114A20F1}" type="presOf" srcId="{C03A6FFC-DBE2-4B45-AF4F-63E17FC39AFB}" destId="{FA80C081-AA61-4CFC-BC12-6A0E924CD8B4}" srcOrd="0" destOrd="0" presId="urn:microsoft.com/office/officeart/2005/8/layout/hierarchy2"/>
    <dgm:cxn modelId="{6A5A8EB4-6F43-451A-B93D-615D38D44234}" type="presOf" srcId="{2ADB3FD1-73AC-4DA2-9BA4-37157C2E30A2}" destId="{BE2A7222-4CCF-41C3-B4A5-6921F2483965}" srcOrd="1" destOrd="0" presId="urn:microsoft.com/office/officeart/2005/8/layout/hierarchy2"/>
    <dgm:cxn modelId="{7F8ECDB5-93E8-4F5A-A7D6-74881B2E5DED}" type="presOf" srcId="{011B2B7E-4437-4CB6-82C8-EECBCED459FB}" destId="{8D6C63B8-FBC7-4AD3-A7CA-BCC7B2275AEE}" srcOrd="0" destOrd="0" presId="urn:microsoft.com/office/officeart/2005/8/layout/hierarchy2"/>
    <dgm:cxn modelId="{02A26AC0-3C0B-46F7-903F-EA00B35CCACF}" type="presOf" srcId="{2F5DD90C-32A3-4F85-912B-DB3F3633FC29}" destId="{FD910433-5530-4972-AFEB-627657D85C1C}" srcOrd="0" destOrd="0" presId="urn:microsoft.com/office/officeart/2005/8/layout/hierarchy2"/>
    <dgm:cxn modelId="{CDAABDC1-5496-48AE-95D9-B6745042A5A7}" srcId="{1CDAC4EB-81C6-4947-94E0-91D94A388D41}" destId="{DE7BA7C1-0BB3-46F2-8FA1-F8D3DD2AA8AE}" srcOrd="1" destOrd="0" parTransId="{2ADB3FD1-73AC-4DA2-9BA4-37157C2E30A2}" sibTransId="{B41A5CAE-617D-4C97-90DD-C58028EFB2AD}"/>
    <dgm:cxn modelId="{6C832CC4-3694-488B-A2FD-6FEC752BA4B7}" type="presOf" srcId="{3D8EF7D4-A279-414D-AE3E-5050388B3A46}" destId="{1E1E6D0D-ECF1-461B-919D-3CA9E983CE0B}" srcOrd="0" destOrd="0" presId="urn:microsoft.com/office/officeart/2005/8/layout/hierarchy2"/>
    <dgm:cxn modelId="{DD178CD9-856B-4198-8CE2-77827382FFD7}" type="presOf" srcId="{DE73317F-70A2-423F-8FC1-D27C42E427C4}" destId="{A85A1C38-1165-4593-83B6-645A340A1D9E}" srcOrd="1" destOrd="0" presId="urn:microsoft.com/office/officeart/2005/8/layout/hierarchy2"/>
    <dgm:cxn modelId="{D68DCFDD-1992-468D-94FC-467BAEE9C9CC}" type="presOf" srcId="{F9F064E6-3170-4F02-9577-29B35A084A5C}" destId="{CD62A078-08A6-49CD-A7AE-115B9E4B4BC5}" srcOrd="0" destOrd="0" presId="urn:microsoft.com/office/officeart/2005/8/layout/hierarchy2"/>
    <dgm:cxn modelId="{00B604E0-5609-45EF-837C-F16E3742E30F}" srcId="{F9F064E6-3170-4F02-9577-29B35A084A5C}" destId="{40439C7F-E2D2-4D1C-85B2-4EAF130D00E0}" srcOrd="1" destOrd="0" parTransId="{DE73317F-70A2-423F-8FC1-D27C42E427C4}" sibTransId="{E6663CD1-40ED-4D22-B9B2-CAF31C4E36BF}"/>
    <dgm:cxn modelId="{7FC56CE5-97F3-43BA-BCEB-C004F6B5C9E7}" type="presOf" srcId="{1CDAC4EB-81C6-4947-94E0-91D94A388D41}" destId="{3831EE6F-0685-456F-BBD0-F80F54416614}" srcOrd="0" destOrd="0" presId="urn:microsoft.com/office/officeart/2005/8/layout/hierarchy2"/>
    <dgm:cxn modelId="{3087C8F1-71C6-40AA-9707-E88B6A584466}" type="presOf" srcId="{598DD3F5-48C7-43FD-95E5-33DF06EA8AA7}" destId="{29D158FD-17E2-4591-97CF-4F8B14214656}" srcOrd="0" destOrd="0" presId="urn:microsoft.com/office/officeart/2005/8/layout/hierarchy2"/>
    <dgm:cxn modelId="{52EBB5C6-70C2-4E16-BAF6-045D5785A530}" type="presParOf" srcId="{FD910433-5530-4972-AFEB-627657D85C1C}" destId="{735DBF90-553D-44D6-8C0B-6D8923F80DEF}" srcOrd="0" destOrd="0" presId="urn:microsoft.com/office/officeart/2005/8/layout/hierarchy2"/>
    <dgm:cxn modelId="{1225E876-BC65-4A26-A20B-C422E7D9B0C3}" type="presParOf" srcId="{735DBF90-553D-44D6-8C0B-6D8923F80DEF}" destId="{CD62A078-08A6-49CD-A7AE-115B9E4B4BC5}" srcOrd="0" destOrd="0" presId="urn:microsoft.com/office/officeart/2005/8/layout/hierarchy2"/>
    <dgm:cxn modelId="{9076CAE2-9854-4494-BD4F-1AEF633A13ED}" type="presParOf" srcId="{735DBF90-553D-44D6-8C0B-6D8923F80DEF}" destId="{74949FDE-ABA3-47D8-9FD6-D4C1B394CCF3}" srcOrd="1" destOrd="0" presId="urn:microsoft.com/office/officeart/2005/8/layout/hierarchy2"/>
    <dgm:cxn modelId="{769B24A1-3D6F-42BA-987F-8E929BDB17C5}" type="presParOf" srcId="{74949FDE-ABA3-47D8-9FD6-D4C1B394CCF3}" destId="{7C976D12-A95F-4B22-8781-30AB3D4F0BAA}" srcOrd="0" destOrd="0" presId="urn:microsoft.com/office/officeart/2005/8/layout/hierarchy2"/>
    <dgm:cxn modelId="{0A4C923B-4A24-4873-A3EF-279A7A6D4B5B}" type="presParOf" srcId="{7C976D12-A95F-4B22-8781-30AB3D4F0BAA}" destId="{1B665275-5B8B-4EAA-9591-911DE1FF3927}" srcOrd="0" destOrd="0" presId="urn:microsoft.com/office/officeart/2005/8/layout/hierarchy2"/>
    <dgm:cxn modelId="{F86BC429-773B-469D-827E-C6EE874ED5FE}" type="presParOf" srcId="{74949FDE-ABA3-47D8-9FD6-D4C1B394CCF3}" destId="{BBD047B6-1E4D-401F-8F3D-AFF09527E22E}" srcOrd="1" destOrd="0" presId="urn:microsoft.com/office/officeart/2005/8/layout/hierarchy2"/>
    <dgm:cxn modelId="{66A848FE-3804-4690-BDCE-6CCEECCA1387}" type="presParOf" srcId="{BBD047B6-1E4D-401F-8F3D-AFF09527E22E}" destId="{3831EE6F-0685-456F-BBD0-F80F54416614}" srcOrd="0" destOrd="0" presId="urn:microsoft.com/office/officeart/2005/8/layout/hierarchy2"/>
    <dgm:cxn modelId="{09F92D87-144E-4D6D-B0E1-8FE022549764}" type="presParOf" srcId="{BBD047B6-1E4D-401F-8F3D-AFF09527E22E}" destId="{71ECC06C-E576-4A72-BD30-54B2A2EE3875}" srcOrd="1" destOrd="0" presId="urn:microsoft.com/office/officeart/2005/8/layout/hierarchy2"/>
    <dgm:cxn modelId="{5C150CA0-3C13-4940-81B1-49A321080928}" type="presParOf" srcId="{71ECC06C-E576-4A72-BD30-54B2A2EE3875}" destId="{D0704152-27D7-4257-9019-828B837D471B}" srcOrd="0" destOrd="0" presId="urn:microsoft.com/office/officeart/2005/8/layout/hierarchy2"/>
    <dgm:cxn modelId="{4D6C518B-A1B9-41BA-8186-87233D935AA4}" type="presParOf" srcId="{D0704152-27D7-4257-9019-828B837D471B}" destId="{7813DC31-5A4F-4665-8A3E-9C226331629A}" srcOrd="0" destOrd="0" presId="urn:microsoft.com/office/officeart/2005/8/layout/hierarchy2"/>
    <dgm:cxn modelId="{6BE906B2-FC4A-4308-86D9-D5D453BABF24}" type="presParOf" srcId="{71ECC06C-E576-4A72-BD30-54B2A2EE3875}" destId="{E84D48EE-1998-4D97-90EB-086C4518CFC1}" srcOrd="1" destOrd="0" presId="urn:microsoft.com/office/officeart/2005/8/layout/hierarchy2"/>
    <dgm:cxn modelId="{FB78211C-0E58-42CE-B7F3-10D7F3EA7E46}" type="presParOf" srcId="{E84D48EE-1998-4D97-90EB-086C4518CFC1}" destId="{D3B25121-60AC-4708-874F-3A518C7846F7}" srcOrd="0" destOrd="0" presId="urn:microsoft.com/office/officeart/2005/8/layout/hierarchy2"/>
    <dgm:cxn modelId="{F3E5D1E3-31C4-4ED6-B725-49900D8C394C}" type="presParOf" srcId="{E84D48EE-1998-4D97-90EB-086C4518CFC1}" destId="{E17F0D83-3EEB-4A93-8946-043A714BCE85}" srcOrd="1" destOrd="0" presId="urn:microsoft.com/office/officeart/2005/8/layout/hierarchy2"/>
    <dgm:cxn modelId="{D0082D02-1AF8-4E86-A434-48413E72F437}" type="presParOf" srcId="{71ECC06C-E576-4A72-BD30-54B2A2EE3875}" destId="{6B4FD736-13D3-428A-8306-187A3B898DE5}" srcOrd="2" destOrd="0" presId="urn:microsoft.com/office/officeart/2005/8/layout/hierarchy2"/>
    <dgm:cxn modelId="{3948D36D-E9CB-4A3C-8A89-6A77B149A267}" type="presParOf" srcId="{6B4FD736-13D3-428A-8306-187A3B898DE5}" destId="{BE2A7222-4CCF-41C3-B4A5-6921F2483965}" srcOrd="0" destOrd="0" presId="urn:microsoft.com/office/officeart/2005/8/layout/hierarchy2"/>
    <dgm:cxn modelId="{3D19F3C6-3F94-4CC6-8F8B-B5229D230E3A}" type="presParOf" srcId="{71ECC06C-E576-4A72-BD30-54B2A2EE3875}" destId="{E10D86AA-FEB1-4EC7-965F-4E0ABB8D7CE3}" srcOrd="3" destOrd="0" presId="urn:microsoft.com/office/officeart/2005/8/layout/hierarchy2"/>
    <dgm:cxn modelId="{F6376162-3322-45FA-9662-6B031149E81F}" type="presParOf" srcId="{E10D86AA-FEB1-4EC7-965F-4E0ABB8D7CE3}" destId="{D55CE9D2-2AA8-49F0-8A1D-CB3EB0176D84}" srcOrd="0" destOrd="0" presId="urn:microsoft.com/office/officeart/2005/8/layout/hierarchy2"/>
    <dgm:cxn modelId="{BA3B6F63-06E0-45DD-8AD8-272C8488AB8B}" type="presParOf" srcId="{E10D86AA-FEB1-4EC7-965F-4E0ABB8D7CE3}" destId="{FFE8D566-37EE-4D1F-B654-E371548BB948}" srcOrd="1" destOrd="0" presId="urn:microsoft.com/office/officeart/2005/8/layout/hierarchy2"/>
    <dgm:cxn modelId="{3960226A-F3B6-4448-9600-C85A766E8D92}" type="presParOf" srcId="{71ECC06C-E576-4A72-BD30-54B2A2EE3875}" destId="{FA80C081-AA61-4CFC-BC12-6A0E924CD8B4}" srcOrd="4" destOrd="0" presId="urn:microsoft.com/office/officeart/2005/8/layout/hierarchy2"/>
    <dgm:cxn modelId="{C38DCDB6-784E-45E6-958A-B0FC00FE4272}" type="presParOf" srcId="{FA80C081-AA61-4CFC-BC12-6A0E924CD8B4}" destId="{C0FB5F9B-9684-4332-9F6F-EDBA918BCF25}" srcOrd="0" destOrd="0" presId="urn:microsoft.com/office/officeart/2005/8/layout/hierarchy2"/>
    <dgm:cxn modelId="{B440FADB-6CBC-4DA4-BB18-D0ED263727E9}" type="presParOf" srcId="{71ECC06C-E576-4A72-BD30-54B2A2EE3875}" destId="{180562A9-AB7B-442D-A1ED-984E0DA1A8E3}" srcOrd="5" destOrd="0" presId="urn:microsoft.com/office/officeart/2005/8/layout/hierarchy2"/>
    <dgm:cxn modelId="{31633CEE-B95C-4519-856C-74BE5B707723}" type="presParOf" srcId="{180562A9-AB7B-442D-A1ED-984E0DA1A8E3}" destId="{29D158FD-17E2-4591-97CF-4F8B14214656}" srcOrd="0" destOrd="0" presId="urn:microsoft.com/office/officeart/2005/8/layout/hierarchy2"/>
    <dgm:cxn modelId="{A9B6F013-3D1C-429A-AA69-F59800E1F55A}" type="presParOf" srcId="{180562A9-AB7B-442D-A1ED-984E0DA1A8E3}" destId="{40E2E3A7-B38A-406B-8FFE-AEBCC30BE2B4}" srcOrd="1" destOrd="0" presId="urn:microsoft.com/office/officeart/2005/8/layout/hierarchy2"/>
    <dgm:cxn modelId="{60C09AAF-F3B9-4C08-9AB1-BCFBD9E490A8}" type="presParOf" srcId="{74949FDE-ABA3-47D8-9FD6-D4C1B394CCF3}" destId="{2490BA03-8488-415C-986F-B524986AD62A}" srcOrd="2" destOrd="0" presId="urn:microsoft.com/office/officeart/2005/8/layout/hierarchy2"/>
    <dgm:cxn modelId="{465475EE-2FB0-4445-AD8E-1C53DA3C46B8}" type="presParOf" srcId="{2490BA03-8488-415C-986F-B524986AD62A}" destId="{A85A1C38-1165-4593-83B6-645A340A1D9E}" srcOrd="0" destOrd="0" presId="urn:microsoft.com/office/officeart/2005/8/layout/hierarchy2"/>
    <dgm:cxn modelId="{329A96AC-D070-4CA6-9857-1C504EFE59E2}" type="presParOf" srcId="{74949FDE-ABA3-47D8-9FD6-D4C1B394CCF3}" destId="{1CE62168-7501-4898-9D1B-4945FFF80383}" srcOrd="3" destOrd="0" presId="urn:microsoft.com/office/officeart/2005/8/layout/hierarchy2"/>
    <dgm:cxn modelId="{8232B5CD-C6C6-442F-9D4D-1597574F6595}" type="presParOf" srcId="{1CE62168-7501-4898-9D1B-4945FFF80383}" destId="{58249B6A-451C-4D63-ACE1-2D377DE282C0}" srcOrd="0" destOrd="0" presId="urn:microsoft.com/office/officeart/2005/8/layout/hierarchy2"/>
    <dgm:cxn modelId="{5583E5FB-B063-4968-977F-707178A2A956}" type="presParOf" srcId="{1CE62168-7501-4898-9D1B-4945FFF80383}" destId="{3F938F29-6C0E-4DB0-94BE-BC11650ED01F}" srcOrd="1" destOrd="0" presId="urn:microsoft.com/office/officeart/2005/8/layout/hierarchy2"/>
    <dgm:cxn modelId="{D53D7BA2-C853-4DD7-8C5F-7F403C435C66}" type="presParOf" srcId="{3F938F29-6C0E-4DB0-94BE-BC11650ED01F}" destId="{8D6C63B8-FBC7-4AD3-A7CA-BCC7B2275AEE}" srcOrd="0" destOrd="0" presId="urn:microsoft.com/office/officeart/2005/8/layout/hierarchy2"/>
    <dgm:cxn modelId="{6A77E7C7-5EB8-4E3A-9926-0D2C3135B9CD}" type="presParOf" srcId="{8D6C63B8-FBC7-4AD3-A7CA-BCC7B2275AEE}" destId="{DC1EE020-FCDE-4F87-8A58-BD4AF58EA6DF}" srcOrd="0" destOrd="0" presId="urn:microsoft.com/office/officeart/2005/8/layout/hierarchy2"/>
    <dgm:cxn modelId="{1EBF0F3C-1C0B-4696-B0C2-CE9D3C69E923}" type="presParOf" srcId="{3F938F29-6C0E-4DB0-94BE-BC11650ED01F}" destId="{CCBA71C4-DD66-4569-8442-4F6768B870F7}" srcOrd="1" destOrd="0" presId="urn:microsoft.com/office/officeart/2005/8/layout/hierarchy2"/>
    <dgm:cxn modelId="{52EBC2CC-B0AB-457A-85C1-CFF4308DCBB3}" type="presParOf" srcId="{CCBA71C4-DD66-4569-8442-4F6768B870F7}" destId="{236FC1E2-BDAC-49FB-990F-7ABBAC347D67}" srcOrd="0" destOrd="0" presId="urn:microsoft.com/office/officeart/2005/8/layout/hierarchy2"/>
    <dgm:cxn modelId="{EB4D97AC-793C-417D-93AD-9CD9DFF9A740}" type="presParOf" srcId="{CCBA71C4-DD66-4569-8442-4F6768B870F7}" destId="{899A7D8A-D873-49F8-8BA3-30E5CD88E5E9}" srcOrd="1" destOrd="0" presId="urn:microsoft.com/office/officeart/2005/8/layout/hierarchy2"/>
    <dgm:cxn modelId="{142CA508-CB21-4200-AFFB-0696AE3A4766}" type="presParOf" srcId="{3F938F29-6C0E-4DB0-94BE-BC11650ED01F}" destId="{1E1E6D0D-ECF1-461B-919D-3CA9E983CE0B}" srcOrd="2" destOrd="0" presId="urn:microsoft.com/office/officeart/2005/8/layout/hierarchy2"/>
    <dgm:cxn modelId="{4050FE05-14D9-43F6-B373-977B9063660F}" type="presParOf" srcId="{1E1E6D0D-ECF1-461B-919D-3CA9E983CE0B}" destId="{1328E68D-C1F6-4612-AE41-6C1E768AB560}" srcOrd="0" destOrd="0" presId="urn:microsoft.com/office/officeart/2005/8/layout/hierarchy2"/>
    <dgm:cxn modelId="{58626108-E6BE-4609-AE9A-B42AA7F09B92}" type="presParOf" srcId="{3F938F29-6C0E-4DB0-94BE-BC11650ED01F}" destId="{A19B5A4A-0289-4FB4-9499-03EBCC4BE516}" srcOrd="3" destOrd="0" presId="urn:microsoft.com/office/officeart/2005/8/layout/hierarchy2"/>
    <dgm:cxn modelId="{55457D2F-C516-415E-A45F-EA73813C3705}" type="presParOf" srcId="{A19B5A4A-0289-4FB4-9499-03EBCC4BE516}" destId="{EFFF884E-1BF0-40B9-8576-80986D1EA989}" srcOrd="0" destOrd="0" presId="urn:microsoft.com/office/officeart/2005/8/layout/hierarchy2"/>
    <dgm:cxn modelId="{EAE1AAB1-6854-44CE-B320-6890464C2BD7}" type="presParOf" srcId="{A19B5A4A-0289-4FB4-9499-03EBCC4BE516}" destId="{AF3C845C-7DC7-47D3-A668-4072373237D6}" srcOrd="1" destOrd="0" presId="urn:microsoft.com/office/officeart/2005/8/layout/hierarchy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B14A44B-FE92-4085-BAB6-B3AC3132D8E4}"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GB"/>
        </a:p>
      </dgm:t>
    </dgm:pt>
    <dgm:pt modelId="{26B03369-857F-47E2-9B01-8C60510A417E}">
      <dgm:prSet phldrT="[Text]"/>
      <dgm:spPr>
        <a:solidFill>
          <a:srgbClr val="B5121B"/>
        </a:solidFill>
        <a:ln>
          <a:solidFill>
            <a:srgbClr val="A29061"/>
          </a:solidFill>
        </a:ln>
      </dgm:spPr>
      <dgm:t>
        <a:bodyPr/>
        <a:lstStyle/>
        <a:p>
          <a:pPr algn="ctr"/>
          <a:r>
            <a:rPr lang="en-GB"/>
            <a:t>Want to join us?</a:t>
          </a:r>
        </a:p>
      </dgm:t>
    </dgm:pt>
    <dgm:pt modelId="{CD3A856F-4D73-4FD9-992A-172614611BE6}" type="parTrans" cxnId="{793CDC2C-9118-49CA-A742-82027E85E689}">
      <dgm:prSet/>
      <dgm:spPr/>
      <dgm:t>
        <a:bodyPr/>
        <a:lstStyle/>
        <a:p>
          <a:endParaRPr lang="en-GB"/>
        </a:p>
      </dgm:t>
    </dgm:pt>
    <dgm:pt modelId="{C81B2CD2-13FC-437A-B196-0587C44F7440}" type="sibTrans" cxnId="{793CDC2C-9118-49CA-A742-82027E85E689}">
      <dgm:prSet/>
      <dgm:spPr/>
      <dgm:t>
        <a:bodyPr/>
        <a:lstStyle/>
        <a:p>
          <a:endParaRPr lang="en-GB"/>
        </a:p>
      </dgm:t>
    </dgm:pt>
    <dgm:pt modelId="{ACE1DB52-20F7-4732-91B4-CDF9E653E267}">
      <dgm:prSet phldrT="[Text]"/>
      <dgm:spPr>
        <a:solidFill>
          <a:schemeClr val="bg1"/>
        </a:solidFill>
        <a:ln>
          <a:solidFill>
            <a:srgbClr val="A29061"/>
          </a:solidFill>
        </a:ln>
      </dgm:spPr>
      <dgm:t>
        <a:bodyPr/>
        <a:lstStyle/>
        <a:p>
          <a:pPr algn="ctr">
            <a:buFont typeface="Arial" panose="020B0604020202020204" pitchFamily="34" charset="0"/>
            <a:buNone/>
          </a:pPr>
          <a:r>
            <a:rPr lang="en-GB" b="1"/>
            <a:t>Sally Edwards: </a:t>
          </a:r>
          <a:r>
            <a:rPr lang="en-GB" b="0"/>
            <a:t>sally.edwards@castlephoenixtrust.org.uk</a:t>
          </a:r>
        </a:p>
      </dgm:t>
    </dgm:pt>
    <dgm:pt modelId="{AE0BF8F2-E659-41B3-8E36-B7E101109AD5}" type="parTrans" cxnId="{DF5B1F06-EB20-463E-810B-033B19CBD5FF}">
      <dgm:prSet/>
      <dgm:spPr/>
      <dgm:t>
        <a:bodyPr/>
        <a:lstStyle/>
        <a:p>
          <a:endParaRPr lang="en-GB"/>
        </a:p>
      </dgm:t>
    </dgm:pt>
    <dgm:pt modelId="{2E3443A6-40D8-4256-AFD5-58511105323B}" type="sibTrans" cxnId="{DF5B1F06-EB20-463E-810B-033B19CBD5FF}">
      <dgm:prSet/>
      <dgm:spPr/>
      <dgm:t>
        <a:bodyPr/>
        <a:lstStyle/>
        <a:p>
          <a:endParaRPr lang="en-GB"/>
        </a:p>
      </dgm:t>
    </dgm:pt>
    <dgm:pt modelId="{37BC20B6-7FC2-498C-961E-2D71B866BA93}">
      <dgm:prSet phldrT="[Text]"/>
      <dgm:spPr>
        <a:solidFill>
          <a:schemeClr val="bg1"/>
        </a:solidFill>
        <a:ln>
          <a:solidFill>
            <a:srgbClr val="A29061"/>
          </a:solidFill>
        </a:ln>
      </dgm:spPr>
      <dgm:t>
        <a:bodyPr/>
        <a:lstStyle/>
        <a:p>
          <a:pPr algn="ctr">
            <a:buFont typeface="Arial" panose="020B0604020202020204" pitchFamily="34" charset="0"/>
            <a:buNone/>
          </a:pPr>
          <a:r>
            <a:rPr lang="en-GB" b="1"/>
            <a:t>Mel Dipple: </a:t>
          </a:r>
          <a:r>
            <a:rPr lang="en-GB" b="0"/>
            <a:t>mel@voice21.org</a:t>
          </a:r>
        </a:p>
      </dgm:t>
    </dgm:pt>
    <dgm:pt modelId="{C2E6A58A-22BD-4C5F-AA4E-E1642A2B46F1}" type="parTrans" cxnId="{61850C3C-8887-4F45-8C1F-D0E1143D4A2C}">
      <dgm:prSet/>
      <dgm:spPr/>
      <dgm:t>
        <a:bodyPr/>
        <a:lstStyle/>
        <a:p>
          <a:endParaRPr lang="en-GB"/>
        </a:p>
      </dgm:t>
    </dgm:pt>
    <dgm:pt modelId="{2F16B3E5-4348-4235-BF2D-7817A108AAEF}" type="sibTrans" cxnId="{61850C3C-8887-4F45-8C1F-D0E1143D4A2C}">
      <dgm:prSet/>
      <dgm:spPr/>
      <dgm:t>
        <a:bodyPr/>
        <a:lstStyle/>
        <a:p>
          <a:endParaRPr lang="en-GB"/>
        </a:p>
      </dgm:t>
    </dgm:pt>
    <dgm:pt modelId="{E8E12244-B3EE-48E4-A224-F22F500FD4B7}">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065C29E0-AB3A-4D57-B9EB-77289213FEAA}" type="parTrans" cxnId="{826D6B67-D603-4049-9D49-63FE5FD75750}">
      <dgm:prSet/>
      <dgm:spPr/>
      <dgm:t>
        <a:bodyPr/>
        <a:lstStyle/>
        <a:p>
          <a:endParaRPr lang="en-GB"/>
        </a:p>
      </dgm:t>
    </dgm:pt>
    <dgm:pt modelId="{59A49892-8E08-4A22-86F8-7A0B81D486B5}" type="sibTrans" cxnId="{826D6B67-D603-4049-9D49-63FE5FD75750}">
      <dgm:prSet/>
      <dgm:spPr/>
      <dgm:t>
        <a:bodyPr/>
        <a:lstStyle/>
        <a:p>
          <a:endParaRPr lang="en-GB"/>
        </a:p>
      </dgm:t>
    </dgm:pt>
    <dgm:pt modelId="{A735ACD0-C80C-4727-BE29-DE8E667B2DA9}">
      <dgm:prSet phldrT="[Text]"/>
      <dgm:spPr>
        <a:solidFill>
          <a:schemeClr val="bg1"/>
        </a:solidFill>
        <a:ln>
          <a:solidFill>
            <a:srgbClr val="A29061"/>
          </a:solidFill>
        </a:ln>
      </dgm:spPr>
      <dgm:t>
        <a:bodyPr/>
        <a:lstStyle/>
        <a:p>
          <a:pPr algn="ctr">
            <a:buFont typeface="Arial" panose="020B0604020202020204" pitchFamily="34" charset="0"/>
            <a:buNone/>
          </a:pPr>
          <a:r>
            <a:rPr lang="en-GB" b="0"/>
            <a:t>We currently have over 80 leaders and practitioners across Coventry signed up to be part of the hub. You </a:t>
          </a:r>
          <a:r>
            <a:rPr lang="en-GB" b="1"/>
            <a:t>do not</a:t>
          </a:r>
          <a:r>
            <a:rPr lang="en-GB" b="0"/>
            <a:t> need to be a Voice 21 school. </a:t>
          </a:r>
        </a:p>
      </dgm:t>
    </dgm:pt>
    <dgm:pt modelId="{52F1FD6F-3E23-4534-AFA0-AE9A39D382C5}" type="parTrans" cxnId="{0250DBA8-D0FF-45C0-B147-63DF5210FD8A}">
      <dgm:prSet/>
      <dgm:spPr/>
      <dgm:t>
        <a:bodyPr/>
        <a:lstStyle/>
        <a:p>
          <a:endParaRPr lang="en-GB"/>
        </a:p>
      </dgm:t>
    </dgm:pt>
    <dgm:pt modelId="{4F588E69-821A-466B-965F-4E6DC9D57459}" type="sibTrans" cxnId="{0250DBA8-D0FF-45C0-B147-63DF5210FD8A}">
      <dgm:prSet/>
      <dgm:spPr/>
      <dgm:t>
        <a:bodyPr/>
        <a:lstStyle/>
        <a:p>
          <a:endParaRPr lang="en-GB"/>
        </a:p>
      </dgm:t>
    </dgm:pt>
    <dgm:pt modelId="{2AA2F67A-2BAE-4FCC-9D2F-861BF25CFE2A}">
      <dgm:prSet phldrT="[Text]"/>
      <dgm:spPr>
        <a:solidFill>
          <a:schemeClr val="bg1"/>
        </a:solidFill>
        <a:ln>
          <a:solidFill>
            <a:srgbClr val="A29061"/>
          </a:solidFill>
        </a:ln>
      </dgm:spPr>
      <dgm:t>
        <a:bodyPr/>
        <a:lstStyle/>
        <a:p>
          <a:pPr algn="ctr">
            <a:buFont typeface="Arial" panose="020B0604020202020204" pitchFamily="34" charset="0"/>
            <a:buNone/>
          </a:pPr>
          <a:r>
            <a:rPr lang="en-GB" b="0"/>
            <a:t>If you’d like more information or would like to join us at our first CPD session </a:t>
          </a:r>
          <a:r>
            <a:rPr lang="en-GB" b="1"/>
            <a:t>next week</a:t>
          </a:r>
          <a:r>
            <a:rPr lang="en-GB" b="0"/>
            <a:t>, please get in touch: </a:t>
          </a:r>
        </a:p>
      </dgm:t>
    </dgm:pt>
    <dgm:pt modelId="{23F89CC4-4054-40A5-A1BE-B158571CCFF8}" type="parTrans" cxnId="{2A59ADB2-1895-4EC8-B021-3E08CD7178F3}">
      <dgm:prSet/>
      <dgm:spPr/>
      <dgm:t>
        <a:bodyPr/>
        <a:lstStyle/>
        <a:p>
          <a:endParaRPr lang="en-GB"/>
        </a:p>
      </dgm:t>
    </dgm:pt>
    <dgm:pt modelId="{FD373C29-F5BA-45CF-93BA-644741F1781E}" type="sibTrans" cxnId="{2A59ADB2-1895-4EC8-B021-3E08CD7178F3}">
      <dgm:prSet/>
      <dgm:spPr/>
      <dgm:t>
        <a:bodyPr/>
        <a:lstStyle/>
        <a:p>
          <a:endParaRPr lang="en-GB"/>
        </a:p>
      </dgm:t>
    </dgm:pt>
    <dgm:pt modelId="{464E64CE-7735-450E-9D53-D2C50DC1417D}">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EF64FA25-2122-4338-85E8-8D093FCC4703}" type="parTrans" cxnId="{102604FA-9916-4E92-8E5B-EE06301D4ACD}">
      <dgm:prSet/>
      <dgm:spPr/>
      <dgm:t>
        <a:bodyPr/>
        <a:lstStyle/>
        <a:p>
          <a:endParaRPr lang="en-GB"/>
        </a:p>
      </dgm:t>
    </dgm:pt>
    <dgm:pt modelId="{94EAB3B6-102A-4C11-866E-12950F50001E}" type="sibTrans" cxnId="{102604FA-9916-4E92-8E5B-EE06301D4ACD}">
      <dgm:prSet/>
      <dgm:spPr/>
      <dgm:t>
        <a:bodyPr/>
        <a:lstStyle/>
        <a:p>
          <a:endParaRPr lang="en-GB"/>
        </a:p>
      </dgm:t>
    </dgm:pt>
    <dgm:pt modelId="{9F590F2F-2FB5-48F0-807F-1FB0A39ECBBF}">
      <dgm:prSet phldrT="[Text]"/>
      <dgm:spPr>
        <a:solidFill>
          <a:schemeClr val="bg1"/>
        </a:solidFill>
        <a:ln>
          <a:solidFill>
            <a:srgbClr val="A29061"/>
          </a:solidFill>
        </a:ln>
      </dgm:spPr>
      <dgm:t>
        <a:bodyPr/>
        <a:lstStyle/>
        <a:p>
          <a:pPr algn="ctr">
            <a:buFont typeface="Arial" panose="020B0604020202020204" pitchFamily="34" charset="0"/>
            <a:buNone/>
          </a:pPr>
          <a:endParaRPr lang="en-GB" b="0"/>
        </a:p>
      </dgm:t>
    </dgm:pt>
    <dgm:pt modelId="{DD71891C-4F06-44B7-9F25-49806C9DBCA9}" type="parTrans" cxnId="{566E3B3E-CF1B-4C4E-9A87-E6E5120C2050}">
      <dgm:prSet/>
      <dgm:spPr/>
      <dgm:t>
        <a:bodyPr/>
        <a:lstStyle/>
        <a:p>
          <a:endParaRPr lang="en-GB"/>
        </a:p>
      </dgm:t>
    </dgm:pt>
    <dgm:pt modelId="{557C0FEA-ED56-47A9-AB60-067CE6F9F44B}" type="sibTrans" cxnId="{566E3B3E-CF1B-4C4E-9A87-E6E5120C2050}">
      <dgm:prSet/>
      <dgm:spPr/>
      <dgm:t>
        <a:bodyPr/>
        <a:lstStyle/>
        <a:p>
          <a:endParaRPr lang="en-GB"/>
        </a:p>
      </dgm:t>
    </dgm:pt>
    <dgm:pt modelId="{453AC57F-FB78-48B0-8697-63ED914C1EA4}" type="pres">
      <dgm:prSet presAssocID="{BB14A44B-FE92-4085-BAB6-B3AC3132D8E4}" presName="linear" presStyleCnt="0">
        <dgm:presLayoutVars>
          <dgm:dir/>
          <dgm:animLvl val="lvl"/>
          <dgm:resizeHandles val="exact"/>
        </dgm:presLayoutVars>
      </dgm:prSet>
      <dgm:spPr/>
    </dgm:pt>
    <dgm:pt modelId="{0D93C8B7-1463-47C2-A7CD-CE73C15BBB85}" type="pres">
      <dgm:prSet presAssocID="{26B03369-857F-47E2-9B01-8C60510A417E}" presName="parentLin" presStyleCnt="0"/>
      <dgm:spPr/>
    </dgm:pt>
    <dgm:pt modelId="{233B1D3D-FD9B-43B1-8161-7C8F7B2790BE}" type="pres">
      <dgm:prSet presAssocID="{26B03369-857F-47E2-9B01-8C60510A417E}" presName="parentLeftMargin" presStyleLbl="node1" presStyleIdx="0" presStyleCnt="1"/>
      <dgm:spPr/>
    </dgm:pt>
    <dgm:pt modelId="{52E8E3C7-C982-4FD3-B0FD-A8FC045789B9}" type="pres">
      <dgm:prSet presAssocID="{26B03369-857F-47E2-9B01-8C60510A417E}" presName="parentText" presStyleLbl="node1" presStyleIdx="0" presStyleCnt="1" custFlipHor="0" custScaleX="59226">
        <dgm:presLayoutVars>
          <dgm:chMax val="0"/>
          <dgm:bulletEnabled val="1"/>
        </dgm:presLayoutVars>
      </dgm:prSet>
      <dgm:spPr/>
    </dgm:pt>
    <dgm:pt modelId="{A2C4B5BC-9385-4DA7-97F4-335F983B6B50}" type="pres">
      <dgm:prSet presAssocID="{26B03369-857F-47E2-9B01-8C60510A417E}" presName="negativeSpace" presStyleCnt="0"/>
      <dgm:spPr/>
    </dgm:pt>
    <dgm:pt modelId="{BF3CAB21-06FC-4083-8C17-F01941BCAE47}" type="pres">
      <dgm:prSet presAssocID="{26B03369-857F-47E2-9B01-8C60510A417E}" presName="childText" presStyleLbl="conFgAcc1" presStyleIdx="0" presStyleCnt="1" custLinFactNeighborX="-2150" custLinFactNeighborY="-47268">
        <dgm:presLayoutVars>
          <dgm:bulletEnabled val="1"/>
        </dgm:presLayoutVars>
      </dgm:prSet>
      <dgm:spPr/>
    </dgm:pt>
  </dgm:ptLst>
  <dgm:cxnLst>
    <dgm:cxn modelId="{DF5B1F06-EB20-463E-810B-033B19CBD5FF}" srcId="{26B03369-857F-47E2-9B01-8C60510A417E}" destId="{ACE1DB52-20F7-4732-91B4-CDF9E653E267}" srcOrd="5" destOrd="0" parTransId="{AE0BF8F2-E659-41B3-8E36-B7E101109AD5}" sibTransId="{2E3443A6-40D8-4256-AFD5-58511105323B}"/>
    <dgm:cxn modelId="{793CDC2C-9118-49CA-A742-82027E85E689}" srcId="{BB14A44B-FE92-4085-BAB6-B3AC3132D8E4}" destId="{26B03369-857F-47E2-9B01-8C60510A417E}" srcOrd="0" destOrd="0" parTransId="{CD3A856F-4D73-4FD9-992A-172614611BE6}" sibTransId="{C81B2CD2-13FC-437A-B196-0587C44F7440}"/>
    <dgm:cxn modelId="{09165C30-73CF-46BF-B340-D15713A8B9F2}" type="presOf" srcId="{464E64CE-7735-450E-9D53-D2C50DC1417D}" destId="{BF3CAB21-06FC-4083-8C17-F01941BCAE47}" srcOrd="0" destOrd="2" presId="urn:microsoft.com/office/officeart/2005/8/layout/list1"/>
    <dgm:cxn modelId="{61850C3C-8887-4F45-8C1F-D0E1143D4A2C}" srcId="{26B03369-857F-47E2-9B01-8C60510A417E}" destId="{37BC20B6-7FC2-498C-961E-2D71B866BA93}" srcOrd="6" destOrd="0" parTransId="{C2E6A58A-22BD-4C5F-AA4E-E1642A2B46F1}" sibTransId="{2F16B3E5-4348-4235-BF2D-7817A108AAEF}"/>
    <dgm:cxn modelId="{566E3B3E-CF1B-4C4E-9A87-E6E5120C2050}" srcId="{26B03369-857F-47E2-9B01-8C60510A417E}" destId="{9F590F2F-2FB5-48F0-807F-1FB0A39ECBBF}" srcOrd="4" destOrd="0" parTransId="{DD71891C-4F06-44B7-9F25-49806C9DBCA9}" sibTransId="{557C0FEA-ED56-47A9-AB60-067CE6F9F44B}"/>
    <dgm:cxn modelId="{2808FB5C-EF55-420D-8DE7-2E23D02CE00E}" type="presOf" srcId="{ACE1DB52-20F7-4732-91B4-CDF9E653E267}" destId="{BF3CAB21-06FC-4083-8C17-F01941BCAE47}" srcOrd="0" destOrd="5" presId="urn:microsoft.com/office/officeart/2005/8/layout/list1"/>
    <dgm:cxn modelId="{79CB0F64-29AB-4735-AC09-659262042CE7}" type="presOf" srcId="{26B03369-857F-47E2-9B01-8C60510A417E}" destId="{52E8E3C7-C982-4FD3-B0FD-A8FC045789B9}" srcOrd="1" destOrd="0" presId="urn:microsoft.com/office/officeart/2005/8/layout/list1"/>
    <dgm:cxn modelId="{826D6B67-D603-4049-9D49-63FE5FD75750}" srcId="{26B03369-857F-47E2-9B01-8C60510A417E}" destId="{E8E12244-B3EE-48E4-A224-F22F500FD4B7}" srcOrd="0" destOrd="0" parTransId="{065C29E0-AB3A-4D57-B9EB-77289213FEAA}" sibTransId="{59A49892-8E08-4A22-86F8-7A0B81D486B5}"/>
    <dgm:cxn modelId="{9EC5D14F-17A3-480F-8CC1-291F5E261861}" type="presOf" srcId="{E8E12244-B3EE-48E4-A224-F22F500FD4B7}" destId="{BF3CAB21-06FC-4083-8C17-F01941BCAE47}" srcOrd="0" destOrd="0" presId="urn:microsoft.com/office/officeart/2005/8/layout/list1"/>
    <dgm:cxn modelId="{ED961171-C0A4-47DD-B06A-0352CAD4F44E}" type="presOf" srcId="{9F590F2F-2FB5-48F0-807F-1FB0A39ECBBF}" destId="{BF3CAB21-06FC-4083-8C17-F01941BCAE47}" srcOrd="0" destOrd="4" presId="urn:microsoft.com/office/officeart/2005/8/layout/list1"/>
    <dgm:cxn modelId="{4EECB875-4155-4035-9393-500E85D384C5}" type="presOf" srcId="{37BC20B6-7FC2-498C-961E-2D71B866BA93}" destId="{BF3CAB21-06FC-4083-8C17-F01941BCAE47}" srcOrd="0" destOrd="6" presId="urn:microsoft.com/office/officeart/2005/8/layout/list1"/>
    <dgm:cxn modelId="{867B04A7-22DD-4D45-A552-0E1E776042CB}" type="presOf" srcId="{26B03369-857F-47E2-9B01-8C60510A417E}" destId="{233B1D3D-FD9B-43B1-8161-7C8F7B2790BE}" srcOrd="0" destOrd="0" presId="urn:microsoft.com/office/officeart/2005/8/layout/list1"/>
    <dgm:cxn modelId="{0250DBA8-D0FF-45C0-B147-63DF5210FD8A}" srcId="{26B03369-857F-47E2-9B01-8C60510A417E}" destId="{A735ACD0-C80C-4727-BE29-DE8E667B2DA9}" srcOrd="1" destOrd="0" parTransId="{52F1FD6F-3E23-4534-AFA0-AE9A39D382C5}" sibTransId="{4F588E69-821A-466B-965F-4E6DC9D57459}"/>
    <dgm:cxn modelId="{2A59ADB2-1895-4EC8-B021-3E08CD7178F3}" srcId="{26B03369-857F-47E2-9B01-8C60510A417E}" destId="{2AA2F67A-2BAE-4FCC-9D2F-861BF25CFE2A}" srcOrd="3" destOrd="0" parTransId="{23F89CC4-4054-40A5-A1BE-B158571CCFF8}" sibTransId="{FD373C29-F5BA-45CF-93BA-644741F1781E}"/>
    <dgm:cxn modelId="{56622ECF-63F1-4ADE-9206-D5606850966D}" type="presOf" srcId="{A735ACD0-C80C-4727-BE29-DE8E667B2DA9}" destId="{BF3CAB21-06FC-4083-8C17-F01941BCAE47}" srcOrd="0" destOrd="1" presId="urn:microsoft.com/office/officeart/2005/8/layout/list1"/>
    <dgm:cxn modelId="{A72DCBD0-61EA-41B8-A9B6-01FBE84BF451}" type="presOf" srcId="{2AA2F67A-2BAE-4FCC-9D2F-861BF25CFE2A}" destId="{BF3CAB21-06FC-4083-8C17-F01941BCAE47}" srcOrd="0" destOrd="3" presId="urn:microsoft.com/office/officeart/2005/8/layout/list1"/>
    <dgm:cxn modelId="{72D5B2DF-F4F9-4576-B3CC-8573858C79E7}" type="presOf" srcId="{BB14A44B-FE92-4085-BAB6-B3AC3132D8E4}" destId="{453AC57F-FB78-48B0-8697-63ED914C1EA4}" srcOrd="0" destOrd="0" presId="urn:microsoft.com/office/officeart/2005/8/layout/list1"/>
    <dgm:cxn modelId="{102604FA-9916-4E92-8E5B-EE06301D4ACD}" srcId="{26B03369-857F-47E2-9B01-8C60510A417E}" destId="{464E64CE-7735-450E-9D53-D2C50DC1417D}" srcOrd="2" destOrd="0" parTransId="{EF64FA25-2122-4338-85E8-8D093FCC4703}" sibTransId="{94EAB3B6-102A-4C11-866E-12950F50001E}"/>
    <dgm:cxn modelId="{EA08EB05-C71E-4CBA-B5D3-42DC314A24EB}" type="presParOf" srcId="{453AC57F-FB78-48B0-8697-63ED914C1EA4}" destId="{0D93C8B7-1463-47C2-A7CD-CE73C15BBB85}" srcOrd="0" destOrd="0" presId="urn:microsoft.com/office/officeart/2005/8/layout/list1"/>
    <dgm:cxn modelId="{2CA3322E-1D76-4E22-A65A-34EF2C585533}" type="presParOf" srcId="{0D93C8B7-1463-47C2-A7CD-CE73C15BBB85}" destId="{233B1D3D-FD9B-43B1-8161-7C8F7B2790BE}" srcOrd="0" destOrd="0" presId="urn:microsoft.com/office/officeart/2005/8/layout/list1"/>
    <dgm:cxn modelId="{13E285AF-8AE3-47AD-BAAA-9FFD43C89228}" type="presParOf" srcId="{0D93C8B7-1463-47C2-A7CD-CE73C15BBB85}" destId="{52E8E3C7-C982-4FD3-B0FD-A8FC045789B9}" srcOrd="1" destOrd="0" presId="urn:microsoft.com/office/officeart/2005/8/layout/list1"/>
    <dgm:cxn modelId="{3ACCECD6-D18A-4A50-AC51-01290D150950}" type="presParOf" srcId="{453AC57F-FB78-48B0-8697-63ED914C1EA4}" destId="{A2C4B5BC-9385-4DA7-97F4-335F983B6B50}" srcOrd="1" destOrd="0" presId="urn:microsoft.com/office/officeart/2005/8/layout/list1"/>
    <dgm:cxn modelId="{8971B7CF-CB2E-4C3E-B593-9B95DA11630D}" type="presParOf" srcId="{453AC57F-FB78-48B0-8697-63ED914C1EA4}" destId="{BF3CAB21-06FC-4083-8C17-F01941BCAE47}" srcOrd="2"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57CF14D9-08E0-43A2-811F-A4EA7EA0A45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4F1B1B4-1E1A-411F-8F4B-3401D69F467E}">
      <dgm:prSet/>
      <dgm:spPr/>
      <dgm:t>
        <a:bodyPr/>
        <a:lstStyle/>
        <a:p>
          <a:r>
            <a:rPr lang="en-GB"/>
            <a:t>All mentor engagement is tracked within the MDP (Moodle)</a:t>
          </a:r>
          <a:endParaRPr lang="en-US"/>
        </a:p>
      </dgm:t>
    </dgm:pt>
    <dgm:pt modelId="{4881FAA7-952A-48A0-907E-68A72F036EB2}" type="parTrans" cxnId="{D9CC1F2C-07BE-4ECE-AD03-6E27445C54F5}">
      <dgm:prSet/>
      <dgm:spPr/>
      <dgm:t>
        <a:bodyPr/>
        <a:lstStyle/>
        <a:p>
          <a:endParaRPr lang="en-US"/>
        </a:p>
      </dgm:t>
    </dgm:pt>
    <dgm:pt modelId="{35AF0715-7E1D-4D68-8436-74B16B9BF418}" type="sibTrans" cxnId="{D9CC1F2C-07BE-4ECE-AD03-6E27445C54F5}">
      <dgm:prSet/>
      <dgm:spPr/>
      <dgm:t>
        <a:bodyPr/>
        <a:lstStyle/>
        <a:p>
          <a:endParaRPr lang="en-US"/>
        </a:p>
      </dgm:t>
    </dgm:pt>
    <dgm:pt modelId="{483E5EB4-872F-4EFE-9F69-BB1D319A62D3}">
      <dgm:prSet/>
      <dgm:spPr/>
      <dgm:t>
        <a:bodyPr/>
        <a:lstStyle/>
        <a:p>
          <a:r>
            <a:rPr lang="en-GB">
              <a:hlinkClick xmlns:r="http://schemas.openxmlformats.org/officeDocument/2006/relationships" r:id="rId1"/>
            </a:rPr>
            <a:t>MDP Directory</a:t>
          </a:r>
          <a:endParaRPr lang="en-US"/>
        </a:p>
      </dgm:t>
    </dgm:pt>
    <dgm:pt modelId="{09FC447E-9841-498A-A55A-3D51D2A34159}" type="parTrans" cxnId="{A3047E70-61FD-4D43-AC09-A35D4E77EE5C}">
      <dgm:prSet/>
      <dgm:spPr/>
      <dgm:t>
        <a:bodyPr/>
        <a:lstStyle/>
        <a:p>
          <a:endParaRPr lang="en-US"/>
        </a:p>
      </dgm:t>
    </dgm:pt>
    <dgm:pt modelId="{B0EAEEF5-A7E0-4F00-80A6-50E8D306465E}" type="sibTrans" cxnId="{A3047E70-61FD-4D43-AC09-A35D4E77EE5C}">
      <dgm:prSet/>
      <dgm:spPr/>
      <dgm:t>
        <a:bodyPr/>
        <a:lstStyle/>
        <a:p>
          <a:endParaRPr lang="en-US"/>
        </a:p>
      </dgm:t>
    </dgm:pt>
    <dgm:pt modelId="{7E41C70F-F52E-4E7B-A86C-D6E0CF4829B7}">
      <dgm:prSet/>
      <dgm:spPr/>
      <dgm:t>
        <a:bodyPr/>
        <a:lstStyle/>
        <a:p>
          <a:pPr rtl="0"/>
          <a:r>
            <a:rPr lang="en-GB">
              <a:latin typeface="Calibri"/>
            </a:rPr>
            <a:t>The</a:t>
          </a:r>
          <a:r>
            <a:rPr lang="en-GB"/>
            <a:t> UoW</a:t>
          </a:r>
          <a:r>
            <a:rPr lang="en-GB">
              <a:latin typeface="Calibri"/>
            </a:rPr>
            <a:t> will</a:t>
          </a:r>
          <a:r>
            <a:rPr lang="en-GB"/>
            <a:t> provide evidence, if asked, to support your DfE funding claims</a:t>
          </a:r>
          <a:endParaRPr lang="en-US"/>
        </a:p>
      </dgm:t>
    </dgm:pt>
    <dgm:pt modelId="{346B9194-B5C8-499E-B53B-97AF698A4FA7}" type="parTrans" cxnId="{0B5A6DD1-1F4D-49BC-951B-C2B035825204}">
      <dgm:prSet/>
      <dgm:spPr/>
      <dgm:t>
        <a:bodyPr/>
        <a:lstStyle/>
        <a:p>
          <a:endParaRPr lang="en-US"/>
        </a:p>
      </dgm:t>
    </dgm:pt>
    <dgm:pt modelId="{6A170C41-C04D-4171-B171-E723A745445F}" type="sibTrans" cxnId="{0B5A6DD1-1F4D-49BC-951B-C2B035825204}">
      <dgm:prSet/>
      <dgm:spPr/>
      <dgm:t>
        <a:bodyPr/>
        <a:lstStyle/>
        <a:p>
          <a:endParaRPr lang="en-US"/>
        </a:p>
      </dgm:t>
    </dgm:pt>
    <dgm:pt modelId="{5771E886-5F29-D047-A988-32726ABC96B2}">
      <dgm:prSet/>
      <dgm:spPr/>
      <dgm:t>
        <a:bodyPr/>
        <a:lstStyle/>
        <a:p>
          <a:pPr rtl="0"/>
          <a:r>
            <a:rPr lang="en-GB"/>
            <a:t>Guidance</a:t>
          </a:r>
          <a:r>
            <a:rPr lang="en-GB" baseline="0"/>
            <a:t> on DfE claims</a:t>
          </a:r>
          <a:r>
            <a:rPr lang="en-GB">
              <a:latin typeface="Calibri"/>
            </a:rPr>
            <a:t>: </a:t>
          </a:r>
          <a:r>
            <a:rPr lang="en-GB">
              <a:hlinkClick xmlns:r="http://schemas.openxmlformats.org/officeDocument/2006/relationships" r:id="rId2"/>
            </a:rPr>
            <a:t>https://claim-funding-for-mentor-training.education.gov.uk/</a:t>
          </a:r>
        </a:p>
      </dgm:t>
    </dgm:pt>
    <dgm:pt modelId="{BBA932AF-7765-6846-B328-8AE3C2827359}" type="parTrans" cxnId="{73605B6A-3B46-FC47-BD6E-067C4C304D93}">
      <dgm:prSet/>
      <dgm:spPr/>
      <dgm:t>
        <a:bodyPr/>
        <a:lstStyle/>
        <a:p>
          <a:endParaRPr lang="en-GB"/>
        </a:p>
      </dgm:t>
    </dgm:pt>
    <dgm:pt modelId="{C0926FC9-CDB8-D04E-98AB-6A1BC6D10630}" type="sibTrans" cxnId="{73605B6A-3B46-FC47-BD6E-067C4C304D93}">
      <dgm:prSet/>
      <dgm:spPr/>
      <dgm:t>
        <a:bodyPr/>
        <a:lstStyle/>
        <a:p>
          <a:endParaRPr lang="en-GB"/>
        </a:p>
      </dgm:t>
    </dgm:pt>
    <dgm:pt modelId="{03F66AF4-2523-AF4E-BE9F-68EB87E83273}" type="pres">
      <dgm:prSet presAssocID="{57CF14D9-08E0-43A2-811F-A4EA7EA0A454}" presName="linear" presStyleCnt="0">
        <dgm:presLayoutVars>
          <dgm:animLvl val="lvl"/>
          <dgm:resizeHandles val="exact"/>
        </dgm:presLayoutVars>
      </dgm:prSet>
      <dgm:spPr/>
    </dgm:pt>
    <dgm:pt modelId="{9AC46FBA-82E2-454E-B83E-C6F27DD27F9B}" type="pres">
      <dgm:prSet presAssocID="{54F1B1B4-1E1A-411F-8F4B-3401D69F467E}" presName="parentText" presStyleLbl="node1" presStyleIdx="0" presStyleCnt="4" custLinFactNeighborX="-12" custLinFactNeighborY="-29724">
        <dgm:presLayoutVars>
          <dgm:chMax val="0"/>
          <dgm:bulletEnabled val="1"/>
        </dgm:presLayoutVars>
      </dgm:prSet>
      <dgm:spPr/>
    </dgm:pt>
    <dgm:pt modelId="{A0518033-D0EC-4647-9BF7-DFD0114E8DD4}" type="pres">
      <dgm:prSet presAssocID="{35AF0715-7E1D-4D68-8436-74B16B9BF418}" presName="spacer" presStyleCnt="0"/>
      <dgm:spPr/>
    </dgm:pt>
    <dgm:pt modelId="{2C0623ED-D714-3E42-B927-509217EA2359}" type="pres">
      <dgm:prSet presAssocID="{483E5EB4-872F-4EFE-9F69-BB1D319A62D3}" presName="parentText" presStyleLbl="node1" presStyleIdx="1" presStyleCnt="4">
        <dgm:presLayoutVars>
          <dgm:chMax val="0"/>
          <dgm:bulletEnabled val="1"/>
        </dgm:presLayoutVars>
      </dgm:prSet>
      <dgm:spPr/>
    </dgm:pt>
    <dgm:pt modelId="{6148E045-8742-8D4D-987F-D667F2E9E612}" type="pres">
      <dgm:prSet presAssocID="{B0EAEEF5-A7E0-4F00-80A6-50E8D306465E}" presName="spacer" presStyleCnt="0"/>
      <dgm:spPr/>
    </dgm:pt>
    <dgm:pt modelId="{8EB33D84-FF2D-5B4B-AFBA-156F574C8CFE}" type="pres">
      <dgm:prSet presAssocID="{7E41C70F-F52E-4E7B-A86C-D6E0CF4829B7}" presName="parentText" presStyleLbl="node1" presStyleIdx="2" presStyleCnt="4">
        <dgm:presLayoutVars>
          <dgm:chMax val="0"/>
          <dgm:bulletEnabled val="1"/>
        </dgm:presLayoutVars>
      </dgm:prSet>
      <dgm:spPr/>
    </dgm:pt>
    <dgm:pt modelId="{AA454CDA-BB3D-124D-9ABB-B456ACC1E571}" type="pres">
      <dgm:prSet presAssocID="{6A170C41-C04D-4171-B171-E723A745445F}" presName="spacer" presStyleCnt="0"/>
      <dgm:spPr/>
    </dgm:pt>
    <dgm:pt modelId="{CEE9EE0E-DCE3-4448-8731-59349BA9B30D}" type="pres">
      <dgm:prSet presAssocID="{5771E886-5F29-D047-A988-32726ABC96B2}" presName="parentText" presStyleLbl="node1" presStyleIdx="3" presStyleCnt="4">
        <dgm:presLayoutVars>
          <dgm:chMax val="0"/>
          <dgm:bulletEnabled val="1"/>
        </dgm:presLayoutVars>
      </dgm:prSet>
      <dgm:spPr/>
    </dgm:pt>
  </dgm:ptLst>
  <dgm:cxnLst>
    <dgm:cxn modelId="{77CB4529-0C82-4AA9-B15B-16F234098BE1}" type="presOf" srcId="{5771E886-5F29-D047-A988-32726ABC96B2}" destId="{CEE9EE0E-DCE3-4448-8731-59349BA9B30D}" srcOrd="0" destOrd="0" presId="urn:microsoft.com/office/officeart/2005/8/layout/vList2"/>
    <dgm:cxn modelId="{D9CC1F2C-07BE-4ECE-AD03-6E27445C54F5}" srcId="{57CF14D9-08E0-43A2-811F-A4EA7EA0A454}" destId="{54F1B1B4-1E1A-411F-8F4B-3401D69F467E}" srcOrd="0" destOrd="0" parTransId="{4881FAA7-952A-48A0-907E-68A72F036EB2}" sibTransId="{35AF0715-7E1D-4D68-8436-74B16B9BF418}"/>
    <dgm:cxn modelId="{BD18A238-1E6A-4E21-990D-BAC53FE02150}" type="presOf" srcId="{483E5EB4-872F-4EFE-9F69-BB1D319A62D3}" destId="{2C0623ED-D714-3E42-B927-509217EA2359}" srcOrd="0" destOrd="0" presId="urn:microsoft.com/office/officeart/2005/8/layout/vList2"/>
    <dgm:cxn modelId="{73605B6A-3B46-FC47-BD6E-067C4C304D93}" srcId="{57CF14D9-08E0-43A2-811F-A4EA7EA0A454}" destId="{5771E886-5F29-D047-A988-32726ABC96B2}" srcOrd="3" destOrd="0" parTransId="{BBA932AF-7765-6846-B328-8AE3C2827359}" sibTransId="{C0926FC9-CDB8-D04E-98AB-6A1BC6D10630}"/>
    <dgm:cxn modelId="{3DE7D44F-77A7-AB42-AA80-67CA107E4587}" type="presOf" srcId="{57CF14D9-08E0-43A2-811F-A4EA7EA0A454}" destId="{03F66AF4-2523-AF4E-BE9F-68EB87E83273}" srcOrd="0" destOrd="0" presId="urn:microsoft.com/office/officeart/2005/8/layout/vList2"/>
    <dgm:cxn modelId="{A3047E70-61FD-4D43-AC09-A35D4E77EE5C}" srcId="{57CF14D9-08E0-43A2-811F-A4EA7EA0A454}" destId="{483E5EB4-872F-4EFE-9F69-BB1D319A62D3}" srcOrd="1" destOrd="0" parTransId="{09FC447E-9841-498A-A55A-3D51D2A34159}" sibTransId="{B0EAEEF5-A7E0-4F00-80A6-50E8D306465E}"/>
    <dgm:cxn modelId="{3058E156-0472-4FF6-9B17-8E3DE5689EF3}" type="presOf" srcId="{54F1B1B4-1E1A-411F-8F4B-3401D69F467E}" destId="{9AC46FBA-82E2-454E-B83E-C6F27DD27F9B}" srcOrd="0" destOrd="0" presId="urn:microsoft.com/office/officeart/2005/8/layout/vList2"/>
    <dgm:cxn modelId="{0B5A6DD1-1F4D-49BC-951B-C2B035825204}" srcId="{57CF14D9-08E0-43A2-811F-A4EA7EA0A454}" destId="{7E41C70F-F52E-4E7B-A86C-D6E0CF4829B7}" srcOrd="2" destOrd="0" parTransId="{346B9194-B5C8-499E-B53B-97AF698A4FA7}" sibTransId="{6A170C41-C04D-4171-B171-E723A745445F}"/>
    <dgm:cxn modelId="{9F9D21F5-512E-4646-B3B3-8926811C3FEB}" type="presOf" srcId="{7E41C70F-F52E-4E7B-A86C-D6E0CF4829B7}" destId="{8EB33D84-FF2D-5B4B-AFBA-156F574C8CFE}" srcOrd="0" destOrd="0" presId="urn:microsoft.com/office/officeart/2005/8/layout/vList2"/>
    <dgm:cxn modelId="{737A48C1-6699-406F-AC78-44C34F0F3E15}" type="presParOf" srcId="{03F66AF4-2523-AF4E-BE9F-68EB87E83273}" destId="{9AC46FBA-82E2-454E-B83E-C6F27DD27F9B}" srcOrd="0" destOrd="0" presId="urn:microsoft.com/office/officeart/2005/8/layout/vList2"/>
    <dgm:cxn modelId="{CA906B77-6CC4-4B2D-BF68-35F70381AAFC}" type="presParOf" srcId="{03F66AF4-2523-AF4E-BE9F-68EB87E83273}" destId="{A0518033-D0EC-4647-9BF7-DFD0114E8DD4}" srcOrd="1" destOrd="0" presId="urn:microsoft.com/office/officeart/2005/8/layout/vList2"/>
    <dgm:cxn modelId="{3C7D0EF3-A203-42B2-9DF7-3928EAEFF629}" type="presParOf" srcId="{03F66AF4-2523-AF4E-BE9F-68EB87E83273}" destId="{2C0623ED-D714-3E42-B927-509217EA2359}" srcOrd="2" destOrd="0" presId="urn:microsoft.com/office/officeart/2005/8/layout/vList2"/>
    <dgm:cxn modelId="{55A8744E-EB97-496E-A940-4AF63131B3D8}" type="presParOf" srcId="{03F66AF4-2523-AF4E-BE9F-68EB87E83273}" destId="{6148E045-8742-8D4D-987F-D667F2E9E612}" srcOrd="3" destOrd="0" presId="urn:microsoft.com/office/officeart/2005/8/layout/vList2"/>
    <dgm:cxn modelId="{8FF8C162-DD62-45BF-AABF-8B82C8B16F31}" type="presParOf" srcId="{03F66AF4-2523-AF4E-BE9F-68EB87E83273}" destId="{8EB33D84-FF2D-5B4B-AFBA-156F574C8CFE}" srcOrd="4" destOrd="0" presId="urn:microsoft.com/office/officeart/2005/8/layout/vList2"/>
    <dgm:cxn modelId="{85B790D0-4838-418E-8421-39B0B470BFA4}" type="presParOf" srcId="{03F66AF4-2523-AF4E-BE9F-68EB87E83273}" destId="{AA454CDA-BB3D-124D-9ABB-B456ACC1E571}" srcOrd="5" destOrd="0" presId="urn:microsoft.com/office/officeart/2005/8/layout/vList2"/>
    <dgm:cxn modelId="{36FE7BF0-0954-4613-8790-3E82B3310B17}" type="presParOf" srcId="{03F66AF4-2523-AF4E-BE9F-68EB87E83273}" destId="{CEE9EE0E-DCE3-4448-8731-59349BA9B30D}"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CAB21-06FC-4083-8C17-F01941BCAE47}">
      <dsp:nvSpPr>
        <dsp:cNvPr id="0" name=""/>
        <dsp:cNvSpPr/>
      </dsp:nvSpPr>
      <dsp:spPr>
        <a:xfrm>
          <a:off x="0" y="264823"/>
          <a:ext cx="11437311" cy="4725000"/>
        </a:xfrm>
        <a:prstGeom prst="rect">
          <a:avLst/>
        </a:prstGeom>
        <a:solidFill>
          <a:schemeClr val="bg1"/>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7662" tIns="520700" rIns="887662" bIns="177800" numCol="1" spcCol="1270" anchor="t" anchorCtr="0">
          <a:noAutofit/>
        </a:bodyPr>
        <a:lstStyle/>
        <a:p>
          <a:pPr marL="228600" lvl="1" indent="-228600" algn="ctr" defTabSz="1111250">
            <a:lnSpc>
              <a:spcPct val="90000"/>
            </a:lnSpc>
            <a:spcBef>
              <a:spcPct val="0"/>
            </a:spcBef>
            <a:spcAft>
              <a:spcPct val="15000"/>
            </a:spcAft>
            <a:buFont typeface="Arial" panose="020B0604020202020204" pitchFamily="34" charset="0"/>
            <a:buNone/>
          </a:pPr>
          <a:endParaRPr lang="en-GB" sz="2500" b="0" kern="1200"/>
        </a:p>
        <a:p>
          <a:pPr marL="228600" lvl="1" indent="-228600" algn="ctr" defTabSz="1111250">
            <a:lnSpc>
              <a:spcPct val="90000"/>
            </a:lnSpc>
            <a:spcBef>
              <a:spcPct val="0"/>
            </a:spcBef>
            <a:spcAft>
              <a:spcPct val="15000"/>
            </a:spcAft>
            <a:buFont typeface="Arial" panose="020B0604020202020204" pitchFamily="34" charset="0"/>
            <a:buNone/>
          </a:pPr>
          <a:r>
            <a:rPr lang="en-GB" sz="2500" b="0" i="0" kern="1200"/>
            <a:t>Coventry has emerged as a trailblazer in oracy education, proudly home to 3 Voice 21 Centres of Excellence, 42 Voice 21 accredited schools and a growing network of schools committed to advancing oracy practices. This positions Coventry as </a:t>
          </a:r>
          <a:r>
            <a:rPr lang="en-GB" sz="2500" b="1" i="0" kern="1200"/>
            <a:t>one of the UK’s leading cities </a:t>
          </a:r>
          <a:r>
            <a:rPr lang="en-GB" sz="2500" b="0" i="0" kern="1200"/>
            <a:t>in the drive for confident communicators.</a:t>
          </a:r>
          <a:endParaRPr lang="en-GB" sz="2500" b="0" kern="1200"/>
        </a:p>
        <a:p>
          <a:pPr marL="228600" lvl="1" indent="-228600" algn="ctr" defTabSz="1111250">
            <a:lnSpc>
              <a:spcPct val="90000"/>
            </a:lnSpc>
            <a:spcBef>
              <a:spcPct val="0"/>
            </a:spcBef>
            <a:spcAft>
              <a:spcPct val="15000"/>
            </a:spcAft>
            <a:buFont typeface="Arial" panose="020B0604020202020204" pitchFamily="34" charset="0"/>
            <a:buNone/>
          </a:pPr>
          <a:endParaRPr lang="en-GB" sz="2500" b="0" kern="1200"/>
        </a:p>
        <a:p>
          <a:pPr marL="228600" lvl="1" indent="-228600" algn="ctr" defTabSz="1111250">
            <a:lnSpc>
              <a:spcPct val="90000"/>
            </a:lnSpc>
            <a:spcBef>
              <a:spcPct val="0"/>
            </a:spcBef>
            <a:spcAft>
              <a:spcPct val="15000"/>
            </a:spcAft>
            <a:buFont typeface="Arial" panose="020B0604020202020204" pitchFamily="34" charset="0"/>
            <a:buNone/>
          </a:pPr>
          <a:r>
            <a:rPr lang="en-GB" sz="2500" b="1" i="0" kern="1200"/>
            <a:t>Coventry Oracy Hub aims to foster shared learning, collaboration and city-wide impact. </a:t>
          </a:r>
          <a:r>
            <a:rPr lang="en-GB" sz="2500" b="0" i="0" kern="1200"/>
            <a:t>By bringing together educators, practitioners and organisations, there are endless possibilities for our children and young people across the city.</a:t>
          </a:r>
          <a:endParaRPr lang="en-GB" sz="2500" b="0" kern="1200"/>
        </a:p>
      </dsp:txBody>
      <dsp:txXfrm>
        <a:off x="0" y="264823"/>
        <a:ext cx="11437311" cy="4725000"/>
      </dsp:txXfrm>
    </dsp:sp>
    <dsp:sp modelId="{52E8E3C7-C982-4FD3-B0FD-A8FC045789B9}">
      <dsp:nvSpPr>
        <dsp:cNvPr id="0" name=""/>
        <dsp:cNvSpPr/>
      </dsp:nvSpPr>
      <dsp:spPr>
        <a:xfrm>
          <a:off x="571865" y="70242"/>
          <a:ext cx="5053941" cy="738000"/>
        </a:xfrm>
        <a:prstGeom prst="roundRect">
          <a:avLst/>
        </a:prstGeom>
        <a:solidFill>
          <a:srgbClr val="A29061"/>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2612" tIns="0" rIns="302612" bIns="0" numCol="1" spcCol="1270" anchor="ctr" anchorCtr="0">
          <a:noAutofit/>
        </a:bodyPr>
        <a:lstStyle/>
        <a:p>
          <a:pPr marL="0" lvl="0" indent="0" algn="ctr" defTabSz="1111250">
            <a:lnSpc>
              <a:spcPct val="90000"/>
            </a:lnSpc>
            <a:spcBef>
              <a:spcPct val="0"/>
            </a:spcBef>
            <a:spcAft>
              <a:spcPct val="35000"/>
            </a:spcAft>
            <a:buNone/>
          </a:pPr>
          <a:r>
            <a:rPr lang="en-GB" sz="2500" kern="1200"/>
            <a:t>What is the Coventry Oracy Hub?</a:t>
          </a:r>
        </a:p>
      </dsp:txBody>
      <dsp:txXfrm>
        <a:off x="607891" y="106268"/>
        <a:ext cx="4981889" cy="6659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CAB21-06FC-4083-8C17-F01941BCAE47}">
      <dsp:nvSpPr>
        <dsp:cNvPr id="0" name=""/>
        <dsp:cNvSpPr/>
      </dsp:nvSpPr>
      <dsp:spPr>
        <a:xfrm>
          <a:off x="0" y="339734"/>
          <a:ext cx="11481916" cy="1984500"/>
        </a:xfrm>
        <a:prstGeom prst="rect">
          <a:avLst/>
        </a:prstGeom>
        <a:solidFill>
          <a:schemeClr val="bg1"/>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1124" tIns="416560" rIns="891124" bIns="142240" numCol="1" spcCol="1270" anchor="t" anchorCtr="0">
          <a:noAutofit/>
        </a:bodyPr>
        <a:lstStyle/>
        <a:p>
          <a:pPr marL="228600" lvl="1" indent="-228600" algn="ctr" defTabSz="889000">
            <a:lnSpc>
              <a:spcPct val="90000"/>
            </a:lnSpc>
            <a:spcBef>
              <a:spcPct val="0"/>
            </a:spcBef>
            <a:spcAft>
              <a:spcPct val="15000"/>
            </a:spcAft>
            <a:buFont typeface="Arial" panose="020B0604020202020204" pitchFamily="34" charset="0"/>
            <a:buNone/>
          </a:pPr>
          <a:r>
            <a:rPr lang="en-GB" sz="2000" kern="1200"/>
            <a:t>Research shows that oracy significantly enhances academic achievement, with studies indicating that strong speaking and listening skills improve literacy, critical thinking, and overall learning outcomes (Alexander, 2012; EEF, 2021). Additionally, oracy fosters social and emotional development, helping students build confidence, empathy, and collaborative skills, which are crucial for personal and professional success (Mercer et al., 2019)</a:t>
          </a:r>
          <a:endParaRPr lang="en-GB" sz="2000" b="0" kern="1200"/>
        </a:p>
      </dsp:txBody>
      <dsp:txXfrm>
        <a:off x="0" y="339734"/>
        <a:ext cx="11481916" cy="1984500"/>
      </dsp:txXfrm>
    </dsp:sp>
    <dsp:sp modelId="{52E8E3C7-C982-4FD3-B0FD-A8FC045789B9}">
      <dsp:nvSpPr>
        <dsp:cNvPr id="0" name=""/>
        <dsp:cNvSpPr/>
      </dsp:nvSpPr>
      <dsp:spPr>
        <a:xfrm>
          <a:off x="574095" y="95583"/>
          <a:ext cx="4659407" cy="590400"/>
        </a:xfrm>
        <a:prstGeom prst="roundRect">
          <a:avLst/>
        </a:prstGeom>
        <a:solidFill>
          <a:srgbClr val="EE0000"/>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792" tIns="0" rIns="303792" bIns="0" numCol="1" spcCol="1270" anchor="ctr" anchorCtr="0">
          <a:noAutofit/>
        </a:bodyPr>
        <a:lstStyle/>
        <a:p>
          <a:pPr marL="0" lvl="0" indent="0" algn="l" defTabSz="889000">
            <a:lnSpc>
              <a:spcPct val="90000"/>
            </a:lnSpc>
            <a:spcBef>
              <a:spcPct val="0"/>
            </a:spcBef>
            <a:spcAft>
              <a:spcPct val="35000"/>
            </a:spcAft>
            <a:buNone/>
          </a:pPr>
          <a:r>
            <a:rPr lang="en-GB" sz="2000" kern="1200"/>
            <a:t>Why Oracy?</a:t>
          </a:r>
        </a:p>
      </dsp:txBody>
      <dsp:txXfrm>
        <a:off x="602916" y="124404"/>
        <a:ext cx="4601765" cy="532758"/>
      </dsp:txXfrm>
    </dsp:sp>
    <dsp:sp modelId="{83DAE974-BA3A-48DD-B69F-34F96DD4F420}">
      <dsp:nvSpPr>
        <dsp:cNvPr id="0" name=""/>
        <dsp:cNvSpPr/>
      </dsp:nvSpPr>
      <dsp:spPr>
        <a:xfrm>
          <a:off x="0" y="2778483"/>
          <a:ext cx="11481916" cy="2520000"/>
        </a:xfrm>
        <a:prstGeom prst="rect">
          <a:avLst/>
        </a:prstGeom>
        <a:solidFill>
          <a:schemeClr val="bg1"/>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1124" tIns="416560" rIns="891124" bIns="142240" numCol="1" spcCol="1270" anchor="t" anchorCtr="0">
          <a:noAutofit/>
        </a:bodyPr>
        <a:lstStyle/>
        <a:p>
          <a:pPr marL="228600" lvl="1" indent="-228600" algn="ctr" defTabSz="889000">
            <a:lnSpc>
              <a:spcPct val="90000"/>
            </a:lnSpc>
            <a:spcBef>
              <a:spcPct val="0"/>
            </a:spcBef>
            <a:spcAft>
              <a:spcPct val="15000"/>
            </a:spcAft>
            <a:buFont typeface="Arial" panose="020B0604020202020204" pitchFamily="34" charset="0"/>
            <a:buNone/>
          </a:pPr>
          <a:r>
            <a:rPr lang="en-GB" sz="2000" kern="1200"/>
            <a:t>Coventry is a city steeped in history, innovation and diversity, celebrated for its medieval heritage, engineering legacy and vibrant arts scene, while also being a hub of education with two world-class universities. However, the city faces significant challenges, including high levels of poverty, unemployment, health inequalities and crime, which disproportionately affect its children and young people. </a:t>
          </a:r>
          <a:r>
            <a:rPr lang="en-GB" sz="2000" b="1" kern="1200"/>
            <a:t>By prioritising oracy education, Coventry has the opportunity to empower its youth, bridge gaps in aspiration and attainment and transform life chances for future generations.</a:t>
          </a:r>
        </a:p>
      </dsp:txBody>
      <dsp:txXfrm>
        <a:off x="0" y="2778483"/>
        <a:ext cx="11481916" cy="2520000"/>
      </dsp:txXfrm>
    </dsp:sp>
    <dsp:sp modelId="{FCB7D12B-6EFE-40B7-8D9F-C2903844CF92}">
      <dsp:nvSpPr>
        <dsp:cNvPr id="0" name=""/>
        <dsp:cNvSpPr/>
      </dsp:nvSpPr>
      <dsp:spPr>
        <a:xfrm>
          <a:off x="655967" y="2455115"/>
          <a:ext cx="4674598" cy="590400"/>
        </a:xfrm>
        <a:prstGeom prst="roundRect">
          <a:avLst/>
        </a:prstGeom>
        <a:solidFill>
          <a:srgbClr val="EE0000"/>
        </a:solidFill>
        <a:ln w="12700" cap="flat" cmpd="sng" algn="ctr">
          <a:solidFill>
            <a:srgbClr val="B5121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792" tIns="0" rIns="303792" bIns="0" numCol="1" spcCol="1270" anchor="ctr" anchorCtr="0">
          <a:noAutofit/>
        </a:bodyPr>
        <a:lstStyle/>
        <a:p>
          <a:pPr marL="0" lvl="0" indent="0" algn="l" defTabSz="889000">
            <a:lnSpc>
              <a:spcPct val="90000"/>
            </a:lnSpc>
            <a:spcBef>
              <a:spcPct val="0"/>
            </a:spcBef>
            <a:spcAft>
              <a:spcPct val="35000"/>
            </a:spcAft>
            <a:buFont typeface="Arial" panose="020B0604020202020204" pitchFamily="34" charset="0"/>
            <a:buNone/>
          </a:pPr>
          <a:r>
            <a:rPr lang="en-GB" sz="2000" b="0" kern="1200"/>
            <a:t>Why Coventry?</a:t>
          </a:r>
          <a:endParaRPr lang="en-GB" sz="2000" kern="1200"/>
        </a:p>
      </dsp:txBody>
      <dsp:txXfrm>
        <a:off x="684788" y="2483936"/>
        <a:ext cx="4616956" cy="5327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CAB21-06FC-4083-8C17-F01941BCAE47}">
      <dsp:nvSpPr>
        <dsp:cNvPr id="0" name=""/>
        <dsp:cNvSpPr/>
      </dsp:nvSpPr>
      <dsp:spPr>
        <a:xfrm>
          <a:off x="0" y="235667"/>
          <a:ext cx="11437311" cy="4781699"/>
        </a:xfrm>
        <a:prstGeom prst="rect">
          <a:avLst/>
        </a:prstGeom>
        <a:solidFill>
          <a:schemeClr val="bg1"/>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7662" tIns="479044" rIns="887662" bIns="163576" numCol="1" spcCol="1270" anchor="t" anchorCtr="0">
          <a:noAutofit/>
        </a:bodyPr>
        <a:lstStyle/>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a:p>
          <a:pPr marL="228600" lvl="1" indent="-228600" algn="ctr" defTabSz="1022350">
            <a:lnSpc>
              <a:spcPct val="90000"/>
            </a:lnSpc>
            <a:spcBef>
              <a:spcPct val="0"/>
            </a:spcBef>
            <a:spcAft>
              <a:spcPct val="15000"/>
            </a:spcAft>
            <a:buFont typeface="Arial" panose="020B0604020202020204" pitchFamily="34" charset="0"/>
            <a:buNone/>
          </a:pPr>
          <a:endParaRPr lang="en-GB" sz="2300" b="0" kern="1200"/>
        </a:p>
      </dsp:txBody>
      <dsp:txXfrm>
        <a:off x="0" y="235667"/>
        <a:ext cx="11437311" cy="4781699"/>
      </dsp:txXfrm>
    </dsp:sp>
    <dsp:sp modelId="{52E8E3C7-C982-4FD3-B0FD-A8FC045789B9}">
      <dsp:nvSpPr>
        <dsp:cNvPr id="0" name=""/>
        <dsp:cNvSpPr/>
      </dsp:nvSpPr>
      <dsp:spPr>
        <a:xfrm>
          <a:off x="571865" y="56652"/>
          <a:ext cx="4641306" cy="678960"/>
        </a:xfrm>
        <a:prstGeom prst="roundRect">
          <a:avLst/>
        </a:prstGeom>
        <a:solidFill>
          <a:srgbClr val="B5121B"/>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2612" tIns="0" rIns="302612" bIns="0" numCol="1" spcCol="1270" anchor="ctr" anchorCtr="0">
          <a:noAutofit/>
        </a:bodyPr>
        <a:lstStyle/>
        <a:p>
          <a:pPr marL="0" lvl="0" indent="0" algn="ctr" defTabSz="1022350">
            <a:lnSpc>
              <a:spcPct val="90000"/>
            </a:lnSpc>
            <a:spcBef>
              <a:spcPct val="0"/>
            </a:spcBef>
            <a:spcAft>
              <a:spcPct val="35000"/>
            </a:spcAft>
            <a:buNone/>
          </a:pPr>
          <a:r>
            <a:rPr lang="en-GB" sz="2300" kern="1200"/>
            <a:t>How?</a:t>
          </a:r>
        </a:p>
      </dsp:txBody>
      <dsp:txXfrm>
        <a:off x="605009" y="89796"/>
        <a:ext cx="4575018" cy="6126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62A078-08A6-49CD-A7AE-115B9E4B4BC5}">
      <dsp:nvSpPr>
        <dsp:cNvPr id="0" name=""/>
        <dsp:cNvSpPr/>
      </dsp:nvSpPr>
      <dsp:spPr>
        <a:xfrm>
          <a:off x="1470975" y="2007854"/>
          <a:ext cx="1549342" cy="774671"/>
        </a:xfrm>
        <a:prstGeom prst="roundRect">
          <a:avLst>
            <a:gd name="adj" fmla="val 10000"/>
          </a:avLst>
        </a:prstGeom>
        <a:solidFill>
          <a:srgbClr val="A29061"/>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Oracy Hub</a:t>
          </a:r>
        </a:p>
      </dsp:txBody>
      <dsp:txXfrm>
        <a:off x="1493664" y="2030543"/>
        <a:ext cx="1503964" cy="729293"/>
      </dsp:txXfrm>
    </dsp:sp>
    <dsp:sp modelId="{7C976D12-A95F-4B22-8781-30AB3D4F0BAA}">
      <dsp:nvSpPr>
        <dsp:cNvPr id="0" name=""/>
        <dsp:cNvSpPr/>
      </dsp:nvSpPr>
      <dsp:spPr>
        <a:xfrm rot="17945813">
          <a:off x="2692973" y="1822349"/>
          <a:ext cx="1274423" cy="32092"/>
        </a:xfrm>
        <a:custGeom>
          <a:avLst/>
          <a:gdLst/>
          <a:ahLst/>
          <a:cxnLst/>
          <a:rect l="0" t="0" r="0" b="0"/>
          <a:pathLst>
            <a:path>
              <a:moveTo>
                <a:pt x="0" y="16046"/>
              </a:moveTo>
              <a:lnTo>
                <a:pt x="1274423" y="16046"/>
              </a:lnTo>
            </a:path>
          </a:pathLst>
        </a:custGeom>
        <a:noFill/>
        <a:ln w="1905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Arial" panose="020B0604020202020204" pitchFamily="34" charset="0"/>
            <a:cs typeface="Arial" panose="020B0604020202020204" pitchFamily="34" charset="0"/>
          </a:endParaRPr>
        </a:p>
      </dsp:txBody>
      <dsp:txXfrm>
        <a:off x="3298325" y="1806534"/>
        <a:ext cx="63721" cy="63721"/>
      </dsp:txXfrm>
    </dsp:sp>
    <dsp:sp modelId="{3831EE6F-0685-456F-BBD0-F80F54416614}">
      <dsp:nvSpPr>
        <dsp:cNvPr id="0" name=""/>
        <dsp:cNvSpPr/>
      </dsp:nvSpPr>
      <dsp:spPr>
        <a:xfrm>
          <a:off x="3640054" y="894265"/>
          <a:ext cx="1549342" cy="774671"/>
        </a:xfrm>
        <a:prstGeom prst="roundRect">
          <a:avLst>
            <a:gd name="adj" fmla="val 10000"/>
          </a:avLst>
        </a:prstGeom>
        <a:solidFill>
          <a:srgbClr val="D9151E"/>
        </a:solidFill>
        <a:ln w="12700" cap="flat" cmpd="sng" algn="ctr">
          <a:solidFill>
            <a:srgbClr val="EE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CPD</a:t>
          </a:r>
        </a:p>
      </dsp:txBody>
      <dsp:txXfrm>
        <a:off x="3662743" y="916954"/>
        <a:ext cx="1503964" cy="729293"/>
      </dsp:txXfrm>
    </dsp:sp>
    <dsp:sp modelId="{D0704152-27D7-4257-9019-828B837D471B}">
      <dsp:nvSpPr>
        <dsp:cNvPr id="0" name=""/>
        <dsp:cNvSpPr/>
      </dsp:nvSpPr>
      <dsp:spPr>
        <a:xfrm rot="18289469">
          <a:off x="4956649" y="820118"/>
          <a:ext cx="1085231" cy="32092"/>
        </a:xfrm>
        <a:custGeom>
          <a:avLst/>
          <a:gdLst/>
          <a:ahLst/>
          <a:cxnLst/>
          <a:rect l="0" t="0" r="0" b="0"/>
          <a:pathLst>
            <a:path>
              <a:moveTo>
                <a:pt x="0" y="16046"/>
              </a:moveTo>
              <a:lnTo>
                <a:pt x="1085231" y="16046"/>
              </a:lnTo>
            </a:path>
          </a:pathLst>
        </a:custGeom>
        <a:noFill/>
        <a:ln w="1905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lang="en-GB" sz="400" kern="1200">
            <a:latin typeface="Arial" panose="020B0604020202020204" pitchFamily="34" charset="0"/>
            <a:cs typeface="Arial" panose="020B0604020202020204" pitchFamily="34" charset="0"/>
          </a:endParaRPr>
        </a:p>
      </dsp:txBody>
      <dsp:txXfrm>
        <a:off x="5472134" y="809033"/>
        <a:ext cx="54261" cy="54261"/>
      </dsp:txXfrm>
    </dsp:sp>
    <dsp:sp modelId="{D3B25121-60AC-4708-874F-3A518C7846F7}">
      <dsp:nvSpPr>
        <dsp:cNvPr id="0" name=""/>
        <dsp:cNvSpPr/>
      </dsp:nvSpPr>
      <dsp:spPr>
        <a:xfrm>
          <a:off x="5809133" y="3393"/>
          <a:ext cx="1549342" cy="774671"/>
        </a:xfrm>
        <a:prstGeom prst="roundRect">
          <a:avLst>
            <a:gd name="adj" fmla="val 10000"/>
          </a:avLst>
        </a:prstGeom>
        <a:solidFill>
          <a:srgbClr val="B5121B"/>
        </a:solidFill>
        <a:ln w="12700" cap="flat" cmpd="sng" algn="ctr">
          <a:solidFill>
            <a:srgbClr val="B5121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Sharing resources</a:t>
          </a:r>
        </a:p>
      </dsp:txBody>
      <dsp:txXfrm>
        <a:off x="5831822" y="26082"/>
        <a:ext cx="1503964" cy="729293"/>
      </dsp:txXfrm>
    </dsp:sp>
    <dsp:sp modelId="{6B4FD736-13D3-428A-8306-187A3B898DE5}">
      <dsp:nvSpPr>
        <dsp:cNvPr id="0" name=""/>
        <dsp:cNvSpPr/>
      </dsp:nvSpPr>
      <dsp:spPr>
        <a:xfrm>
          <a:off x="5189396" y="1265554"/>
          <a:ext cx="619736" cy="32092"/>
        </a:xfrm>
        <a:custGeom>
          <a:avLst/>
          <a:gdLst/>
          <a:ahLst/>
          <a:cxnLst/>
          <a:rect l="0" t="0" r="0" b="0"/>
          <a:pathLst>
            <a:path>
              <a:moveTo>
                <a:pt x="0" y="16046"/>
              </a:moveTo>
              <a:lnTo>
                <a:pt x="619736" y="16046"/>
              </a:lnTo>
            </a:path>
          </a:pathLst>
        </a:custGeom>
        <a:noFill/>
        <a:ln w="1905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33350">
            <a:lnSpc>
              <a:spcPct val="90000"/>
            </a:lnSpc>
            <a:spcBef>
              <a:spcPct val="0"/>
            </a:spcBef>
            <a:spcAft>
              <a:spcPct val="35000"/>
            </a:spcAft>
            <a:buNone/>
          </a:pPr>
          <a:endParaRPr lang="en-GB" sz="300" kern="1200">
            <a:latin typeface="Arial" panose="020B0604020202020204" pitchFamily="34" charset="0"/>
            <a:cs typeface="Arial" panose="020B0604020202020204" pitchFamily="34" charset="0"/>
          </a:endParaRPr>
        </a:p>
      </dsp:txBody>
      <dsp:txXfrm>
        <a:off x="5483771" y="1266107"/>
        <a:ext cx="30986" cy="30986"/>
      </dsp:txXfrm>
    </dsp:sp>
    <dsp:sp modelId="{D55CE9D2-2AA8-49F0-8A1D-CB3EB0176D84}">
      <dsp:nvSpPr>
        <dsp:cNvPr id="0" name=""/>
        <dsp:cNvSpPr/>
      </dsp:nvSpPr>
      <dsp:spPr>
        <a:xfrm>
          <a:off x="5809133" y="894265"/>
          <a:ext cx="1549342" cy="774671"/>
        </a:xfrm>
        <a:prstGeom prst="roundRect">
          <a:avLst>
            <a:gd name="adj" fmla="val 10000"/>
          </a:avLst>
        </a:prstGeom>
        <a:solidFill>
          <a:srgbClr val="B5121B"/>
        </a:solidFill>
        <a:ln w="12700" cap="flat" cmpd="sng" algn="ctr">
          <a:solidFill>
            <a:srgbClr val="B5121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Bitesize CPD</a:t>
          </a:r>
        </a:p>
      </dsp:txBody>
      <dsp:txXfrm>
        <a:off x="5831822" y="916954"/>
        <a:ext cx="1503964" cy="729293"/>
      </dsp:txXfrm>
    </dsp:sp>
    <dsp:sp modelId="{FA80C081-AA61-4CFC-BC12-6A0E924CD8B4}">
      <dsp:nvSpPr>
        <dsp:cNvPr id="0" name=""/>
        <dsp:cNvSpPr/>
      </dsp:nvSpPr>
      <dsp:spPr>
        <a:xfrm rot="3310531">
          <a:off x="4956649" y="1710990"/>
          <a:ext cx="1085231" cy="32092"/>
        </a:xfrm>
        <a:custGeom>
          <a:avLst/>
          <a:gdLst/>
          <a:ahLst/>
          <a:cxnLst/>
          <a:rect l="0" t="0" r="0" b="0"/>
          <a:pathLst>
            <a:path>
              <a:moveTo>
                <a:pt x="0" y="16046"/>
              </a:moveTo>
              <a:lnTo>
                <a:pt x="1085231" y="16046"/>
              </a:lnTo>
            </a:path>
          </a:pathLst>
        </a:custGeom>
        <a:noFill/>
        <a:ln w="1905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lang="en-GB" sz="400" kern="1200">
            <a:latin typeface="Arial" panose="020B0604020202020204" pitchFamily="34" charset="0"/>
            <a:cs typeface="Arial" panose="020B0604020202020204" pitchFamily="34" charset="0"/>
          </a:endParaRPr>
        </a:p>
      </dsp:txBody>
      <dsp:txXfrm>
        <a:off x="5472134" y="1699905"/>
        <a:ext cx="54261" cy="54261"/>
      </dsp:txXfrm>
    </dsp:sp>
    <dsp:sp modelId="{29D158FD-17E2-4591-97CF-4F8B14214656}">
      <dsp:nvSpPr>
        <dsp:cNvPr id="0" name=""/>
        <dsp:cNvSpPr/>
      </dsp:nvSpPr>
      <dsp:spPr>
        <a:xfrm>
          <a:off x="5809133" y="1785136"/>
          <a:ext cx="1549342" cy="774671"/>
        </a:xfrm>
        <a:prstGeom prst="roundRect">
          <a:avLst>
            <a:gd name="adj" fmla="val 10000"/>
          </a:avLst>
        </a:prstGeom>
        <a:solidFill>
          <a:srgbClr val="B5121B"/>
        </a:solidFill>
        <a:ln w="12700" cap="flat" cmpd="sng" algn="ctr">
          <a:solidFill>
            <a:srgbClr val="B5121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In-school showcases</a:t>
          </a:r>
        </a:p>
      </dsp:txBody>
      <dsp:txXfrm>
        <a:off x="5831822" y="1807825"/>
        <a:ext cx="1503964" cy="729293"/>
      </dsp:txXfrm>
    </dsp:sp>
    <dsp:sp modelId="{2490BA03-8488-415C-986F-B524986AD62A}">
      <dsp:nvSpPr>
        <dsp:cNvPr id="0" name=""/>
        <dsp:cNvSpPr/>
      </dsp:nvSpPr>
      <dsp:spPr>
        <a:xfrm rot="3654187">
          <a:off x="2692973" y="2935939"/>
          <a:ext cx="1274423" cy="32092"/>
        </a:xfrm>
        <a:custGeom>
          <a:avLst/>
          <a:gdLst/>
          <a:ahLst/>
          <a:cxnLst/>
          <a:rect l="0" t="0" r="0" b="0"/>
          <a:pathLst>
            <a:path>
              <a:moveTo>
                <a:pt x="0" y="16046"/>
              </a:moveTo>
              <a:lnTo>
                <a:pt x="1274423" y="16046"/>
              </a:lnTo>
            </a:path>
          </a:pathLst>
        </a:custGeom>
        <a:noFill/>
        <a:ln w="1905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Arial" panose="020B0604020202020204" pitchFamily="34" charset="0"/>
            <a:cs typeface="Arial" panose="020B0604020202020204" pitchFamily="34" charset="0"/>
          </a:endParaRPr>
        </a:p>
      </dsp:txBody>
      <dsp:txXfrm>
        <a:off x="3298325" y="2920124"/>
        <a:ext cx="63721" cy="63721"/>
      </dsp:txXfrm>
    </dsp:sp>
    <dsp:sp modelId="{58249B6A-451C-4D63-ACE1-2D377DE282C0}">
      <dsp:nvSpPr>
        <dsp:cNvPr id="0" name=""/>
        <dsp:cNvSpPr/>
      </dsp:nvSpPr>
      <dsp:spPr>
        <a:xfrm>
          <a:off x="3640054" y="3121444"/>
          <a:ext cx="1549342" cy="774671"/>
        </a:xfrm>
        <a:prstGeom prst="roundRect">
          <a:avLst>
            <a:gd name="adj" fmla="val 10000"/>
          </a:avLst>
        </a:prstGeom>
        <a:solidFill>
          <a:srgbClr val="D9151E"/>
        </a:solidFill>
        <a:ln w="12700" cap="flat" cmpd="sng" algn="ctr">
          <a:solidFill>
            <a:srgbClr val="EE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Authentic opportunities for talk</a:t>
          </a:r>
        </a:p>
      </dsp:txBody>
      <dsp:txXfrm>
        <a:off x="3662743" y="3144133"/>
        <a:ext cx="1503964" cy="729293"/>
      </dsp:txXfrm>
    </dsp:sp>
    <dsp:sp modelId="{8D6C63B8-FBC7-4AD3-A7CA-BCC7B2275AEE}">
      <dsp:nvSpPr>
        <dsp:cNvPr id="0" name=""/>
        <dsp:cNvSpPr/>
      </dsp:nvSpPr>
      <dsp:spPr>
        <a:xfrm rot="19457599">
          <a:off x="5117660" y="3270015"/>
          <a:ext cx="763208" cy="32092"/>
        </a:xfrm>
        <a:custGeom>
          <a:avLst/>
          <a:gdLst/>
          <a:ahLst/>
          <a:cxnLst/>
          <a:rect l="0" t="0" r="0" b="0"/>
          <a:pathLst>
            <a:path>
              <a:moveTo>
                <a:pt x="0" y="16046"/>
              </a:moveTo>
              <a:lnTo>
                <a:pt x="763208" y="16046"/>
              </a:lnTo>
            </a:path>
          </a:pathLst>
        </a:custGeom>
        <a:noFill/>
        <a:ln w="1905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33350">
            <a:lnSpc>
              <a:spcPct val="90000"/>
            </a:lnSpc>
            <a:spcBef>
              <a:spcPct val="0"/>
            </a:spcBef>
            <a:spcAft>
              <a:spcPct val="35000"/>
            </a:spcAft>
            <a:buNone/>
          </a:pPr>
          <a:endParaRPr lang="en-GB" sz="300" kern="1200">
            <a:latin typeface="Arial" panose="020B0604020202020204" pitchFamily="34" charset="0"/>
            <a:cs typeface="Arial" panose="020B0604020202020204" pitchFamily="34" charset="0"/>
          </a:endParaRPr>
        </a:p>
      </dsp:txBody>
      <dsp:txXfrm>
        <a:off x="5480184" y="3266982"/>
        <a:ext cx="38160" cy="38160"/>
      </dsp:txXfrm>
    </dsp:sp>
    <dsp:sp modelId="{236FC1E2-BDAC-49FB-990F-7ABBAC347D67}">
      <dsp:nvSpPr>
        <dsp:cNvPr id="0" name=""/>
        <dsp:cNvSpPr/>
      </dsp:nvSpPr>
      <dsp:spPr>
        <a:xfrm>
          <a:off x="5809133" y="2676008"/>
          <a:ext cx="1549342" cy="774671"/>
        </a:xfrm>
        <a:prstGeom prst="roundRect">
          <a:avLst>
            <a:gd name="adj" fmla="val 10000"/>
          </a:avLst>
        </a:prstGeom>
        <a:solidFill>
          <a:srgbClr val="B5121B"/>
        </a:solidFill>
        <a:ln w="12700" cap="flat" cmpd="sng" algn="ctr">
          <a:solidFill>
            <a:srgbClr val="B5121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City-wide celebrations</a:t>
          </a:r>
        </a:p>
      </dsp:txBody>
      <dsp:txXfrm>
        <a:off x="5831822" y="2698697"/>
        <a:ext cx="1503964" cy="729293"/>
      </dsp:txXfrm>
    </dsp:sp>
    <dsp:sp modelId="{1E1E6D0D-ECF1-461B-919D-3CA9E983CE0B}">
      <dsp:nvSpPr>
        <dsp:cNvPr id="0" name=""/>
        <dsp:cNvSpPr/>
      </dsp:nvSpPr>
      <dsp:spPr>
        <a:xfrm rot="2142401">
          <a:off x="5117660" y="3715451"/>
          <a:ext cx="763208" cy="32092"/>
        </a:xfrm>
        <a:custGeom>
          <a:avLst/>
          <a:gdLst/>
          <a:ahLst/>
          <a:cxnLst/>
          <a:rect l="0" t="0" r="0" b="0"/>
          <a:pathLst>
            <a:path>
              <a:moveTo>
                <a:pt x="0" y="16046"/>
              </a:moveTo>
              <a:lnTo>
                <a:pt x="763208" y="16046"/>
              </a:lnTo>
            </a:path>
          </a:pathLst>
        </a:custGeom>
        <a:noFill/>
        <a:ln w="1905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33350">
            <a:lnSpc>
              <a:spcPct val="90000"/>
            </a:lnSpc>
            <a:spcBef>
              <a:spcPct val="0"/>
            </a:spcBef>
            <a:spcAft>
              <a:spcPct val="35000"/>
            </a:spcAft>
            <a:buNone/>
          </a:pPr>
          <a:endParaRPr lang="en-GB" sz="300" kern="1200">
            <a:latin typeface="Arial" panose="020B0604020202020204" pitchFamily="34" charset="0"/>
            <a:cs typeface="Arial" panose="020B0604020202020204" pitchFamily="34" charset="0"/>
          </a:endParaRPr>
        </a:p>
      </dsp:txBody>
      <dsp:txXfrm>
        <a:off x="5480184" y="3712418"/>
        <a:ext cx="38160" cy="38160"/>
      </dsp:txXfrm>
    </dsp:sp>
    <dsp:sp modelId="{EFFF884E-1BF0-40B9-8576-80986D1EA989}">
      <dsp:nvSpPr>
        <dsp:cNvPr id="0" name=""/>
        <dsp:cNvSpPr/>
      </dsp:nvSpPr>
      <dsp:spPr>
        <a:xfrm>
          <a:off x="5809133" y="3566880"/>
          <a:ext cx="1549342" cy="774671"/>
        </a:xfrm>
        <a:prstGeom prst="roundRect">
          <a:avLst>
            <a:gd name="adj" fmla="val 10000"/>
          </a:avLst>
        </a:prstGeom>
        <a:solidFill>
          <a:srgbClr val="B5121B"/>
        </a:solidFill>
        <a:ln w="12700" cap="flat" cmpd="sng" algn="ctr">
          <a:solidFill>
            <a:srgbClr val="B5121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Sharing in-school planning</a:t>
          </a:r>
        </a:p>
      </dsp:txBody>
      <dsp:txXfrm>
        <a:off x="5831822" y="3589569"/>
        <a:ext cx="1503964" cy="72929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CAB21-06FC-4083-8C17-F01941BCAE47}">
      <dsp:nvSpPr>
        <dsp:cNvPr id="0" name=""/>
        <dsp:cNvSpPr/>
      </dsp:nvSpPr>
      <dsp:spPr>
        <a:xfrm>
          <a:off x="0" y="252626"/>
          <a:ext cx="11437311" cy="4750200"/>
        </a:xfrm>
        <a:prstGeom prst="rect">
          <a:avLst/>
        </a:prstGeom>
        <a:solidFill>
          <a:schemeClr val="bg1"/>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7662" tIns="541528" rIns="887662" bIns="184912" numCol="1" spcCol="1270" anchor="t" anchorCtr="0">
          <a:noAutofit/>
        </a:bodyPr>
        <a:lstStyle/>
        <a:p>
          <a:pPr marL="228600" lvl="1" indent="-228600" algn="ctr" defTabSz="1155700">
            <a:lnSpc>
              <a:spcPct val="90000"/>
            </a:lnSpc>
            <a:spcBef>
              <a:spcPct val="0"/>
            </a:spcBef>
            <a:spcAft>
              <a:spcPct val="15000"/>
            </a:spcAft>
            <a:buFont typeface="Arial" panose="020B0604020202020204" pitchFamily="34" charset="0"/>
            <a:buNone/>
          </a:pPr>
          <a:endParaRPr lang="en-GB" sz="2600" b="0" kern="1200"/>
        </a:p>
        <a:p>
          <a:pPr marL="228600" lvl="1" indent="-228600" algn="ctr" defTabSz="1155700">
            <a:lnSpc>
              <a:spcPct val="90000"/>
            </a:lnSpc>
            <a:spcBef>
              <a:spcPct val="0"/>
            </a:spcBef>
            <a:spcAft>
              <a:spcPct val="15000"/>
            </a:spcAft>
            <a:buFont typeface="Arial" panose="020B0604020202020204" pitchFamily="34" charset="0"/>
            <a:buNone/>
          </a:pPr>
          <a:r>
            <a:rPr lang="en-GB" sz="2600" b="0" kern="1200"/>
            <a:t>We currently have over 80 leaders and practitioners across Coventry signed up to be part of the hub. You </a:t>
          </a:r>
          <a:r>
            <a:rPr lang="en-GB" sz="2600" b="1" kern="1200"/>
            <a:t>do not</a:t>
          </a:r>
          <a:r>
            <a:rPr lang="en-GB" sz="2600" b="0" kern="1200"/>
            <a:t> need to be a Voice 21 school. </a:t>
          </a:r>
        </a:p>
        <a:p>
          <a:pPr marL="228600" lvl="1" indent="-228600" algn="ctr" defTabSz="1155700">
            <a:lnSpc>
              <a:spcPct val="90000"/>
            </a:lnSpc>
            <a:spcBef>
              <a:spcPct val="0"/>
            </a:spcBef>
            <a:spcAft>
              <a:spcPct val="15000"/>
            </a:spcAft>
            <a:buFont typeface="Arial" panose="020B0604020202020204" pitchFamily="34" charset="0"/>
            <a:buNone/>
          </a:pPr>
          <a:endParaRPr lang="en-GB" sz="2600" b="0" kern="1200"/>
        </a:p>
        <a:p>
          <a:pPr marL="228600" lvl="1" indent="-228600" algn="ctr" defTabSz="1155700">
            <a:lnSpc>
              <a:spcPct val="90000"/>
            </a:lnSpc>
            <a:spcBef>
              <a:spcPct val="0"/>
            </a:spcBef>
            <a:spcAft>
              <a:spcPct val="15000"/>
            </a:spcAft>
            <a:buFont typeface="Arial" panose="020B0604020202020204" pitchFamily="34" charset="0"/>
            <a:buNone/>
          </a:pPr>
          <a:r>
            <a:rPr lang="en-GB" sz="2600" b="0" kern="1200"/>
            <a:t>If you’d like more information or would like to join us at our first CPD session </a:t>
          </a:r>
          <a:r>
            <a:rPr lang="en-GB" sz="2600" b="1" kern="1200"/>
            <a:t>next week</a:t>
          </a:r>
          <a:r>
            <a:rPr lang="en-GB" sz="2600" b="0" kern="1200"/>
            <a:t>, please get in touch: </a:t>
          </a:r>
        </a:p>
        <a:p>
          <a:pPr marL="228600" lvl="1" indent="-228600" algn="ctr" defTabSz="1155700">
            <a:lnSpc>
              <a:spcPct val="90000"/>
            </a:lnSpc>
            <a:spcBef>
              <a:spcPct val="0"/>
            </a:spcBef>
            <a:spcAft>
              <a:spcPct val="15000"/>
            </a:spcAft>
            <a:buFont typeface="Arial" panose="020B0604020202020204" pitchFamily="34" charset="0"/>
            <a:buNone/>
          </a:pPr>
          <a:endParaRPr lang="en-GB" sz="2600" b="0" kern="1200"/>
        </a:p>
        <a:p>
          <a:pPr marL="228600" lvl="1" indent="-228600" algn="ctr" defTabSz="1155700">
            <a:lnSpc>
              <a:spcPct val="90000"/>
            </a:lnSpc>
            <a:spcBef>
              <a:spcPct val="0"/>
            </a:spcBef>
            <a:spcAft>
              <a:spcPct val="15000"/>
            </a:spcAft>
            <a:buFont typeface="Arial" panose="020B0604020202020204" pitchFamily="34" charset="0"/>
            <a:buNone/>
          </a:pPr>
          <a:r>
            <a:rPr lang="en-GB" sz="2600" b="1" kern="1200"/>
            <a:t>Sally Edwards: </a:t>
          </a:r>
          <a:r>
            <a:rPr lang="en-GB" sz="2600" b="0" kern="1200"/>
            <a:t>sally.edwards@castlephoenixtrust.org.uk</a:t>
          </a:r>
        </a:p>
        <a:p>
          <a:pPr marL="228600" lvl="1" indent="-228600" algn="ctr" defTabSz="1155700">
            <a:lnSpc>
              <a:spcPct val="90000"/>
            </a:lnSpc>
            <a:spcBef>
              <a:spcPct val="0"/>
            </a:spcBef>
            <a:spcAft>
              <a:spcPct val="15000"/>
            </a:spcAft>
            <a:buFont typeface="Arial" panose="020B0604020202020204" pitchFamily="34" charset="0"/>
            <a:buNone/>
          </a:pPr>
          <a:r>
            <a:rPr lang="en-GB" sz="2600" b="1" kern="1200"/>
            <a:t>Mel Dipple: </a:t>
          </a:r>
          <a:r>
            <a:rPr lang="en-GB" sz="2600" b="0" kern="1200"/>
            <a:t>mel@voice21.org</a:t>
          </a:r>
        </a:p>
      </dsp:txBody>
      <dsp:txXfrm>
        <a:off x="0" y="252626"/>
        <a:ext cx="11437311" cy="4750200"/>
      </dsp:txXfrm>
    </dsp:sp>
    <dsp:sp modelId="{52E8E3C7-C982-4FD3-B0FD-A8FC045789B9}">
      <dsp:nvSpPr>
        <dsp:cNvPr id="0" name=""/>
        <dsp:cNvSpPr/>
      </dsp:nvSpPr>
      <dsp:spPr>
        <a:xfrm>
          <a:off x="571865" y="50262"/>
          <a:ext cx="4741703" cy="767520"/>
        </a:xfrm>
        <a:prstGeom prst="roundRect">
          <a:avLst/>
        </a:prstGeom>
        <a:solidFill>
          <a:srgbClr val="B5121B"/>
        </a:solidFill>
        <a:ln w="12700" cap="flat" cmpd="sng" algn="ctr">
          <a:solidFill>
            <a:srgbClr val="A2906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2612" tIns="0" rIns="302612" bIns="0" numCol="1" spcCol="1270" anchor="ctr" anchorCtr="0">
          <a:noAutofit/>
        </a:bodyPr>
        <a:lstStyle/>
        <a:p>
          <a:pPr marL="0" lvl="0" indent="0" algn="ctr" defTabSz="1155700">
            <a:lnSpc>
              <a:spcPct val="90000"/>
            </a:lnSpc>
            <a:spcBef>
              <a:spcPct val="0"/>
            </a:spcBef>
            <a:spcAft>
              <a:spcPct val="35000"/>
            </a:spcAft>
            <a:buNone/>
          </a:pPr>
          <a:r>
            <a:rPr lang="en-GB" sz="2600" kern="1200"/>
            <a:t>Want to join us?</a:t>
          </a:r>
        </a:p>
      </dsp:txBody>
      <dsp:txXfrm>
        <a:off x="609332" y="87729"/>
        <a:ext cx="4666769" cy="6925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C46FBA-82E2-454E-B83E-C6F27DD27F9B}">
      <dsp:nvSpPr>
        <dsp:cNvPr id="0" name=""/>
        <dsp:cNvSpPr/>
      </dsp:nvSpPr>
      <dsp:spPr>
        <a:xfrm>
          <a:off x="0" y="371579"/>
          <a:ext cx="7317572" cy="1153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a:t>All mentor engagement is tracked within the MDP (Moodle)</a:t>
          </a:r>
          <a:endParaRPr lang="en-US" sz="2900" kern="1200"/>
        </a:p>
      </dsp:txBody>
      <dsp:txXfrm>
        <a:off x="56315" y="427894"/>
        <a:ext cx="7204942" cy="1040990"/>
      </dsp:txXfrm>
    </dsp:sp>
    <dsp:sp modelId="{2C0623ED-D714-3E42-B927-509217EA2359}">
      <dsp:nvSpPr>
        <dsp:cNvPr id="0" name=""/>
        <dsp:cNvSpPr/>
      </dsp:nvSpPr>
      <dsp:spPr>
        <a:xfrm>
          <a:off x="0" y="1633545"/>
          <a:ext cx="7317572" cy="1153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a:hlinkClick xmlns:r="http://schemas.openxmlformats.org/officeDocument/2006/relationships" r:id="rId1"/>
            </a:rPr>
            <a:t>MDP Directory</a:t>
          </a:r>
          <a:endParaRPr lang="en-US" sz="2900" kern="1200"/>
        </a:p>
      </dsp:txBody>
      <dsp:txXfrm>
        <a:off x="56315" y="1689860"/>
        <a:ext cx="7204942" cy="1040990"/>
      </dsp:txXfrm>
    </dsp:sp>
    <dsp:sp modelId="{8EB33D84-FF2D-5B4B-AFBA-156F574C8CFE}">
      <dsp:nvSpPr>
        <dsp:cNvPr id="0" name=""/>
        <dsp:cNvSpPr/>
      </dsp:nvSpPr>
      <dsp:spPr>
        <a:xfrm>
          <a:off x="0" y="2870684"/>
          <a:ext cx="7317572" cy="1153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en-GB" sz="2900" kern="1200">
              <a:latin typeface="Calibri"/>
            </a:rPr>
            <a:t>The</a:t>
          </a:r>
          <a:r>
            <a:rPr lang="en-GB" sz="2900" kern="1200"/>
            <a:t> UoW</a:t>
          </a:r>
          <a:r>
            <a:rPr lang="en-GB" sz="2900" kern="1200">
              <a:latin typeface="Calibri"/>
            </a:rPr>
            <a:t> will</a:t>
          </a:r>
          <a:r>
            <a:rPr lang="en-GB" sz="2900" kern="1200"/>
            <a:t> provide evidence, if asked, to support your DfE funding claims</a:t>
          </a:r>
          <a:endParaRPr lang="en-US" sz="2900" kern="1200"/>
        </a:p>
      </dsp:txBody>
      <dsp:txXfrm>
        <a:off x="56315" y="2926999"/>
        <a:ext cx="7204942" cy="1040990"/>
      </dsp:txXfrm>
    </dsp:sp>
    <dsp:sp modelId="{CEE9EE0E-DCE3-4448-8731-59349BA9B30D}">
      <dsp:nvSpPr>
        <dsp:cNvPr id="0" name=""/>
        <dsp:cNvSpPr/>
      </dsp:nvSpPr>
      <dsp:spPr>
        <a:xfrm>
          <a:off x="0" y="4107825"/>
          <a:ext cx="7317572" cy="1153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en-GB" sz="2900" kern="1200"/>
            <a:t>Guidance</a:t>
          </a:r>
          <a:r>
            <a:rPr lang="en-GB" sz="2900" kern="1200" baseline="0"/>
            <a:t> on DfE claims</a:t>
          </a:r>
          <a:r>
            <a:rPr lang="en-GB" sz="2900" kern="1200">
              <a:latin typeface="Calibri"/>
            </a:rPr>
            <a:t>: </a:t>
          </a:r>
          <a:r>
            <a:rPr lang="en-GB" sz="2900" kern="1200">
              <a:hlinkClick xmlns:r="http://schemas.openxmlformats.org/officeDocument/2006/relationships" r:id="rId2"/>
            </a:rPr>
            <a:t>https://claim-funding-for-mentor-training.education.gov.uk/</a:t>
          </a:r>
        </a:p>
      </dsp:txBody>
      <dsp:txXfrm>
        <a:off x="56315" y="4164140"/>
        <a:ext cx="7204942" cy="104099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01B8F8-10B9-421F-88DE-128BBB1EE80E}" type="datetimeFigureOut">
              <a:rPr lang="en-GB" smtClean="0"/>
              <a:t>24/03/2025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07831-733F-446F-B1DA-0E722AE0F75D}" type="slidenum">
              <a:rPr lang="en-GB" smtClean="0"/>
              <a:t>‹#›</a:t>
            </a:fld>
            <a:endParaRPr lang="en-GB"/>
          </a:p>
        </p:txBody>
      </p:sp>
    </p:spTree>
    <p:extLst>
      <p:ext uri="{BB962C8B-B14F-4D97-AF65-F5344CB8AC3E}">
        <p14:creationId xmlns:p14="http://schemas.microsoft.com/office/powerpoint/2010/main" val="2815132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A03347-3703-41F3-BC91-17FB58BFF57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0195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A7658E-88B1-4641-9BA2-81E54698DD5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8522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505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US">
              <a:latin typeface="Lato Light" charset="0"/>
            </a:endParaRP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600">
                <a:solidFill>
                  <a:schemeClr val="tx1"/>
                </a:solidFill>
                <a:latin typeface="Calibri" charset="0"/>
                <a:ea typeface="ＭＳ Ｐゴシック" charset="0"/>
              </a:defRPr>
            </a:lvl1pPr>
            <a:lvl2pPr marL="742950" indent="-285750">
              <a:defRPr sz="3600">
                <a:solidFill>
                  <a:schemeClr val="tx1"/>
                </a:solidFill>
                <a:latin typeface="Calibri" charset="0"/>
                <a:ea typeface="ＭＳ Ｐゴシック" charset="0"/>
              </a:defRPr>
            </a:lvl2pPr>
            <a:lvl3pPr marL="1143000" indent="-228600">
              <a:defRPr sz="3600">
                <a:solidFill>
                  <a:schemeClr val="tx1"/>
                </a:solidFill>
                <a:latin typeface="Calibri" charset="0"/>
                <a:ea typeface="ＭＳ Ｐゴシック" charset="0"/>
              </a:defRPr>
            </a:lvl3pPr>
            <a:lvl4pPr marL="1600200" indent="-228600">
              <a:defRPr sz="3600">
                <a:solidFill>
                  <a:schemeClr val="tx1"/>
                </a:solidFill>
                <a:latin typeface="Calibri" charset="0"/>
                <a:ea typeface="ＭＳ Ｐゴシック" charset="0"/>
              </a:defRPr>
            </a:lvl4pPr>
            <a:lvl5pPr marL="2057400" indent="-228600">
              <a:defRPr sz="3600">
                <a:solidFill>
                  <a:schemeClr val="tx1"/>
                </a:solidFill>
                <a:latin typeface="Calibri" charset="0"/>
                <a:ea typeface="ＭＳ Ｐゴシック" charset="0"/>
              </a:defRPr>
            </a:lvl5pPr>
            <a:lvl6pPr marL="2514600" indent="-228600" defTabSz="1827213" fontAlgn="base">
              <a:spcBef>
                <a:spcPct val="0"/>
              </a:spcBef>
              <a:spcAft>
                <a:spcPct val="0"/>
              </a:spcAft>
              <a:defRPr sz="3600">
                <a:solidFill>
                  <a:schemeClr val="tx1"/>
                </a:solidFill>
                <a:latin typeface="Calibri" charset="0"/>
                <a:ea typeface="ＭＳ Ｐゴシック" charset="0"/>
              </a:defRPr>
            </a:lvl6pPr>
            <a:lvl7pPr marL="2971800" indent="-228600" defTabSz="1827213" fontAlgn="base">
              <a:spcBef>
                <a:spcPct val="0"/>
              </a:spcBef>
              <a:spcAft>
                <a:spcPct val="0"/>
              </a:spcAft>
              <a:defRPr sz="3600">
                <a:solidFill>
                  <a:schemeClr val="tx1"/>
                </a:solidFill>
                <a:latin typeface="Calibri" charset="0"/>
                <a:ea typeface="ＭＳ Ｐゴシック" charset="0"/>
              </a:defRPr>
            </a:lvl7pPr>
            <a:lvl8pPr marL="3429000" indent="-228600" defTabSz="1827213" fontAlgn="base">
              <a:spcBef>
                <a:spcPct val="0"/>
              </a:spcBef>
              <a:spcAft>
                <a:spcPct val="0"/>
              </a:spcAft>
              <a:defRPr sz="3600">
                <a:solidFill>
                  <a:schemeClr val="tx1"/>
                </a:solidFill>
                <a:latin typeface="Calibri" charset="0"/>
                <a:ea typeface="ＭＳ Ｐゴシック" charset="0"/>
              </a:defRPr>
            </a:lvl8pPr>
            <a:lvl9pPr marL="3886200" indent="-228600" defTabSz="1827213" fontAlgn="base">
              <a:spcBef>
                <a:spcPct val="0"/>
              </a:spcBef>
              <a:spcAft>
                <a:spcPct val="0"/>
              </a:spcAft>
              <a:defRPr sz="3600">
                <a:solidFill>
                  <a:schemeClr val="tx1"/>
                </a:solidFill>
                <a:latin typeface="Calibri" charset="0"/>
                <a:ea typeface="ＭＳ Ｐゴシック" charset="0"/>
              </a:defRPr>
            </a:lvl9pPr>
          </a:lstStyle>
          <a:p>
            <a:pPr marL="0" marR="0" lvl="0" indent="0" algn="r" defTabSz="1824665" rtl="0" eaLnBrk="1" fontAlgn="base" latinLnBrk="0" hangingPunct="1">
              <a:lnSpc>
                <a:spcPct val="100000"/>
              </a:lnSpc>
              <a:spcBef>
                <a:spcPct val="0"/>
              </a:spcBef>
              <a:spcAft>
                <a:spcPct val="0"/>
              </a:spcAft>
              <a:buClrTx/>
              <a:buSzTx/>
              <a:buFontTx/>
              <a:buNone/>
              <a:tabLst/>
              <a:defRPr/>
            </a:pPr>
            <a:fld id="{233F6AAA-5263-A84F-BE98-C90019EC3900}" type="slidenum">
              <a:rPr kumimoji="0" lang="en-US" sz="1200" b="0" i="0" u="none" strike="noStrike" kern="1200" cap="none" spc="0" normalizeH="0" baseline="0" noProof="0">
                <a:ln>
                  <a:noFill/>
                </a:ln>
                <a:solidFill>
                  <a:prstClr val="black"/>
                </a:solidFill>
                <a:effectLst/>
                <a:uLnTx/>
                <a:uFillTx/>
                <a:latin typeface="Lato Light" charset="0"/>
                <a:ea typeface="ＭＳ Ｐゴシック" charset="0"/>
                <a:cs typeface="+mn-cs"/>
              </a:rPr>
              <a:pPr marL="0" marR="0" lvl="0" indent="0" algn="r" defTabSz="1824665"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Lato Light" charset="0"/>
              <a:ea typeface="ＭＳ Ｐゴシック" charset="0"/>
              <a:cs typeface="+mn-cs"/>
            </a:endParaRPr>
          </a:p>
        </p:txBody>
      </p:sp>
    </p:spTree>
    <p:extLst>
      <p:ext uri="{BB962C8B-B14F-4D97-AF65-F5344CB8AC3E}">
        <p14:creationId xmlns:p14="http://schemas.microsoft.com/office/powerpoint/2010/main" val="24282009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OPTIONAL slide </a:t>
            </a:r>
          </a:p>
        </p:txBody>
      </p:sp>
      <p:sp>
        <p:nvSpPr>
          <p:cNvPr id="4" name="Slide Number Placeholder 3"/>
          <p:cNvSpPr>
            <a:spLocks noGrp="1"/>
          </p:cNvSpPr>
          <p:nvPr>
            <p:ph type="sldNum" sz="quarter" idx="5"/>
          </p:nvPr>
        </p:nvSpPr>
        <p:spPr/>
        <p:txBody>
          <a:bodyPr/>
          <a:lstStyle/>
          <a:p>
            <a:pPr marL="0" marR="0" lvl="0" indent="0" algn="r" defTabSz="1824665" rtl="0" eaLnBrk="1" fontAlgn="base" latinLnBrk="0" hangingPunct="1">
              <a:lnSpc>
                <a:spcPct val="100000"/>
              </a:lnSpc>
              <a:spcBef>
                <a:spcPct val="0"/>
              </a:spcBef>
              <a:spcAft>
                <a:spcPct val="0"/>
              </a:spcAft>
              <a:buClrTx/>
              <a:buSzTx/>
              <a:buFontTx/>
              <a:buNone/>
              <a:tabLst/>
              <a:defRPr/>
            </a:pPr>
            <a:fld id="{71D9D6FD-554E-A64B-AF6D-D53085EBA505}" type="slidenum">
              <a:rPr kumimoji="0" lang="en-US" sz="1200" b="0" i="0" u="none" strike="noStrike" kern="1200" cap="none" spc="0" normalizeH="0" baseline="0" noProof="0" smtClean="0">
                <a:ln>
                  <a:noFill/>
                </a:ln>
                <a:solidFill>
                  <a:prstClr val="black"/>
                </a:solidFill>
                <a:effectLst/>
                <a:uLnTx/>
                <a:uFillTx/>
                <a:latin typeface="Lato Light" charset="0"/>
                <a:ea typeface="ＭＳ Ｐゴシック" charset="0"/>
                <a:cs typeface="+mn-cs"/>
              </a:rPr>
              <a:pPr marL="0" marR="0" lvl="0" indent="0" algn="r" defTabSz="1824665"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Lato Light" charset="0"/>
              <a:ea typeface="ＭＳ Ｐゴシック" charset="0"/>
              <a:cs typeface="+mn-cs"/>
            </a:endParaRPr>
          </a:p>
        </p:txBody>
      </p:sp>
    </p:spTree>
    <p:extLst>
      <p:ext uri="{BB962C8B-B14F-4D97-AF65-F5344CB8AC3E}">
        <p14:creationId xmlns:p14="http://schemas.microsoft.com/office/powerpoint/2010/main" val="1626572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D9D6FD-554E-A64B-AF6D-D53085EBA505}" type="slidenum">
              <a:rPr lang="en-US" smtClean="0"/>
              <a:pPr/>
              <a:t>22</a:t>
            </a:fld>
            <a:endParaRPr lang="en-US"/>
          </a:p>
        </p:txBody>
      </p:sp>
    </p:spTree>
    <p:extLst>
      <p:ext uri="{BB962C8B-B14F-4D97-AF65-F5344CB8AC3E}">
        <p14:creationId xmlns:p14="http://schemas.microsoft.com/office/powerpoint/2010/main" val="177245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ECB53C-C2F1-AC98-6C61-6E03CF7E89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889578-CCB6-CDC0-3ED3-94E210EFFF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BDEA30-E8E4-9DEE-EEC6-4A4C392000C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B75D491-A84E-4612-7DB1-34A2DBE4D8BD}"/>
              </a:ext>
            </a:extLst>
          </p:cNvPr>
          <p:cNvSpPr>
            <a:spLocks noGrp="1"/>
          </p:cNvSpPr>
          <p:nvPr>
            <p:ph type="sldNum" sz="quarter" idx="5"/>
          </p:nvPr>
        </p:nvSpPr>
        <p:spPr/>
        <p:txBody>
          <a:bodyPr/>
          <a:lstStyle/>
          <a:p>
            <a:fld id="{4D6868F3-7EC8-4F0D-A401-F397E146E2C4}" type="slidenum">
              <a:rPr lang="en-GB" smtClean="0"/>
              <a:t>28</a:t>
            </a:fld>
            <a:endParaRPr lang="en-GB"/>
          </a:p>
        </p:txBody>
      </p:sp>
    </p:spTree>
    <p:extLst>
      <p:ext uri="{BB962C8B-B14F-4D97-AF65-F5344CB8AC3E}">
        <p14:creationId xmlns:p14="http://schemas.microsoft.com/office/powerpoint/2010/main" val="3295361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BFE208-0617-4A10-950C-916F6951EF93}"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47977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6868F3-7EC8-4F0D-A401-F397E146E2C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718476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ITaP3 – preparation for PP1 assessment</a:t>
            </a:r>
          </a:p>
          <a:p>
            <a:r>
              <a:rPr lang="en-US"/>
              <a:t>3 activity outputs for each PPU</a:t>
            </a:r>
          </a:p>
          <a:p>
            <a:r>
              <a:rPr lang="en-US" err="1"/>
              <a:t>ITaP</a:t>
            </a:r>
            <a:r>
              <a:rPr lang="en-US"/>
              <a:t> embed booklets – time in school to complete – attached to </a:t>
            </a:r>
            <a:r>
              <a:rPr lang="en-US" err="1"/>
              <a:t>ITaPS</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BFE208-0617-4A10-950C-916F6951EF93}"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8688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E08C9A-D952-2187-EF7B-16319D221F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BA1DDD-A63E-E78E-3E0B-F239F288B2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893C3C-1818-0FCA-A7B1-9A2A842B2EE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698F4C2-AFC7-7EC0-557C-5DBB29A072D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6868F3-7EC8-4F0D-A401-F397E146E2C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57509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E6DD2C-949B-7867-9595-6DF310563F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76ED34-941F-10D0-DC4F-8A924C84A3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7746F0-ECEA-280E-CCAE-1F4388DB690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5F7BE57-1DC5-A611-8837-9518F4C446C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6868F3-7EC8-4F0D-A401-F397E146E2C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37956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A03347-3703-41F3-BC91-17FB58BFF57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0844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A03347-3703-41F3-BC91-17FB58BFF57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9676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A03347-3703-41F3-BC91-17FB58BFF57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4813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Mel and Sally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A03347-3703-41F3-BC91-17FB58BFF57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2746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BW</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A7658E-88B1-4641-9BA2-81E54698DD5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2577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A7658E-88B1-4641-9BA2-81E54698DD5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1387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A7658E-88B1-4641-9BA2-81E54698DD5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4506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A7658E-88B1-4641-9BA2-81E54698DD5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6204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67.xml"/><Relationship Id="rId4" Type="http://schemas.openxmlformats.org/officeDocument/2006/relationships/image" Target="../media/image6.sv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68.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69.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70.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71.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72.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73.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74.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75.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76.xml"/><Relationship Id="rId4" Type="http://schemas.openxmlformats.org/officeDocument/2006/relationships/image" Target="../media/image7.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77.xml"/></Relationships>
</file>

<file path=ppt/slideLayouts/_rels/slideLayout11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78.xml"/></Relationships>
</file>

<file path=ppt/slideLayouts/_rels/slideLayout11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79.xml"/></Relationships>
</file>

<file path=ppt/slideLayouts/_rels/slideLayout11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80.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81.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5.xml"/><Relationship Id="rId1" Type="http://schemas.openxmlformats.org/officeDocument/2006/relationships/tags" Target="../tags/tag82.xml"/><Relationship Id="rId4" Type="http://schemas.microsoft.com/office/2007/relationships/hdphoto" Target="../media/hdphoto1.wdp"/></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8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84.xml"/><Relationship Id="rId4" Type="http://schemas.openxmlformats.org/officeDocument/2006/relationships/image" Target="../media/image3.sv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86.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7.xml"/><Relationship Id="rId1" Type="http://schemas.openxmlformats.org/officeDocument/2006/relationships/tags" Target="../tags/tag87.xml"/><Relationship Id="rId4" Type="http://schemas.openxmlformats.org/officeDocument/2006/relationships/image" Target="../media/image9.svg"/></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7.xml"/><Relationship Id="rId1" Type="http://schemas.openxmlformats.org/officeDocument/2006/relationships/tags" Target="../tags/tag88.xml"/><Relationship Id="rId4" Type="http://schemas.openxmlformats.org/officeDocument/2006/relationships/image" Target="../media/image9.svg"/></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89.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7.xml"/><Relationship Id="rId1" Type="http://schemas.openxmlformats.org/officeDocument/2006/relationships/tags" Target="../tags/tag90.xml"/><Relationship Id="rId4" Type="http://schemas.openxmlformats.org/officeDocument/2006/relationships/image" Target="../media/image1.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7.xml"/><Relationship Id="rId1" Type="http://schemas.openxmlformats.org/officeDocument/2006/relationships/tags" Target="../tags/tag91.xml"/><Relationship Id="rId5" Type="http://schemas.openxmlformats.org/officeDocument/2006/relationships/image" Target="../media/image15.svg"/><Relationship Id="rId4" Type="http://schemas.openxmlformats.org/officeDocument/2006/relationships/image" Target="../media/image2.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7.xml"/><Relationship Id="rId1" Type="http://schemas.openxmlformats.org/officeDocument/2006/relationships/tags" Target="../tags/tag92.xml"/><Relationship Id="rId4" Type="http://schemas.openxmlformats.org/officeDocument/2006/relationships/image" Target="../media/image16.svg"/></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93.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94.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9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96.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9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98.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7.xml"/><Relationship Id="rId1" Type="http://schemas.openxmlformats.org/officeDocument/2006/relationships/tags" Target="../tags/tag99.xml"/><Relationship Id="rId4" Type="http://schemas.openxmlformats.org/officeDocument/2006/relationships/image" Target="../media/image15.sv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00.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7.xml"/><Relationship Id="rId1" Type="http://schemas.openxmlformats.org/officeDocument/2006/relationships/tags" Target="../tags/tag101.xml"/><Relationship Id="rId4" Type="http://schemas.openxmlformats.org/officeDocument/2006/relationships/image" Target="../media/image17.svg"/></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02.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03.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04.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7.xml"/><Relationship Id="rId1" Type="http://schemas.openxmlformats.org/officeDocument/2006/relationships/tags" Target="../tags/tag105.xml"/><Relationship Id="rId4" Type="http://schemas.openxmlformats.org/officeDocument/2006/relationships/image" Target="../media/image18.svg"/></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06.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7.xml"/><Relationship Id="rId1" Type="http://schemas.openxmlformats.org/officeDocument/2006/relationships/tags" Target="../tags/tag107.xml"/><Relationship Id="rId4" Type="http://schemas.openxmlformats.org/officeDocument/2006/relationships/image" Target="../media/image9.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5.svg"/></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7.svg"/></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19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11.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1.xml"/></Relationships>
</file>

<file path=ppt/slideLayouts/_rels/slideLayout19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11.xml"/></Relationships>
</file>

<file path=ppt/slideLayouts/_rels/slideLayout19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11.xml"/><Relationship Id="rId5" Type="http://schemas.openxmlformats.org/officeDocument/2006/relationships/hyperlink" Target="mailto:hello@persyou.com" TargetMode="External"/><Relationship Id="rId4" Type="http://schemas.openxmlformats.org/officeDocument/2006/relationships/hyperlink" Target="http://www.persyou.com/" TargetMode="Externa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12.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2.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2.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12.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12.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12.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1.jpeg"/><Relationship Id="rId1" Type="http://schemas.openxmlformats.org/officeDocument/2006/relationships/slideMaster" Target="../slideMasters/slideMaster12.xml"/><Relationship Id="rId6" Type="http://schemas.openxmlformats.org/officeDocument/2006/relationships/hyperlink" Target="mailto:hello@persyou.com" TargetMode="External"/><Relationship Id="rId5" Type="http://schemas.openxmlformats.org/officeDocument/2006/relationships/hyperlink" Target="http://www.persyou.com/" TargetMode="External"/><Relationship Id="rId4" Type="http://schemas.openxmlformats.org/officeDocument/2006/relationships/image" Target="../media/image2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8.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3.xml"/><Relationship Id="rId4" Type="http://schemas.openxmlformats.org/officeDocument/2006/relationships/image" Target="../media/image3.sv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24.xml"/><Relationship Id="rId4" Type="http://schemas.openxmlformats.org/officeDocument/2006/relationships/image" Target="../media/image6.sv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25.xml"/><Relationship Id="rId4" Type="http://schemas.openxmlformats.org/officeDocument/2006/relationships/image" Target="../media/image6.sv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26.xml"/><Relationship Id="rId4" Type="http://schemas.openxmlformats.org/officeDocument/2006/relationships/image" Target="../media/image6.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27.xml"/><Relationship Id="rId4" Type="http://schemas.openxmlformats.org/officeDocument/2006/relationships/image" Target="../media/image9.sv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28.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29.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30.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31.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3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33.xml"/><Relationship Id="rId4" Type="http://schemas.openxmlformats.org/officeDocument/2006/relationships/image" Target="../media/image9.sv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35.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36.xml"/><Relationship Id="rId4" Type="http://schemas.openxmlformats.org/officeDocument/2006/relationships/image" Target="../media/image3.sv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37.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38.xml"/><Relationship Id="rId4" Type="http://schemas.openxmlformats.org/officeDocument/2006/relationships/image" Target="../media/image1.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39.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40.xml"/><Relationship Id="rId4" Type="http://schemas.openxmlformats.org/officeDocument/2006/relationships/image" Target="../media/image6.sv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41.xml"/><Relationship Id="rId4" Type="http://schemas.openxmlformats.org/officeDocument/2006/relationships/image" Target="../media/image6.sv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42.xml"/><Relationship Id="rId4" Type="http://schemas.openxmlformats.org/officeDocument/2006/relationships/image" Target="../media/image6.sv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4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44.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45.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46.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47.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48.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49.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50.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51.xml"/><Relationship Id="rId4" Type="http://schemas.openxmlformats.org/officeDocument/2006/relationships/image" Target="../media/image7.svg"/></Relationships>
</file>

<file path=ppt/slideLayouts/_rels/slideLayout8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52.xml"/></Relationships>
</file>

<file path=ppt/slideLayouts/_rels/slideLayout8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53.xml"/></Relationships>
</file>

<file path=ppt/slideLayouts/_rels/slideLayout8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54.xml"/></Relationships>
</file>

<file path=ppt/slideLayouts/_rels/slideLayout8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55.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56.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5.xml"/><Relationship Id="rId1" Type="http://schemas.openxmlformats.org/officeDocument/2006/relationships/tags" Target="../tags/tag57.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58.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59.xml"/><Relationship Id="rId4" Type="http://schemas.openxmlformats.org/officeDocument/2006/relationships/image" Target="../media/image3.sv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60.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61.xml"/><Relationship Id="rId4" Type="http://schemas.openxmlformats.org/officeDocument/2006/relationships/image" Target="../media/image3.sv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6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63.xml"/><Relationship Id="rId4" Type="http://schemas.openxmlformats.org/officeDocument/2006/relationships/image" Target="../media/image1.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64.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65.xml"/><Relationship Id="rId4" Type="http://schemas.openxmlformats.org/officeDocument/2006/relationships/image" Target="../media/image6.sv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66.xml"/><Relationship Id="rId4" Type="http://schemas.openxmlformats.org/officeDocument/2006/relationships/image" Target="../media/image6.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noRot="1" noMove="1" noResize="1" noEditPoints="1" noAdjustHandles="1" noChangeArrowheads="1" noChangeShapeType="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bg>
      <p:bgPr>
        <a:solidFill>
          <a:srgbClr val="EEE7F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B39FA255-5A2B-F82F-3477-2678A3A3FEA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37599207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1711565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19028882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2406564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79089128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_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023353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9511565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_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3770613655"/>
      </p:ext>
    </p:extLst>
  </p:cSld>
  <p:clrMapOvr>
    <a:overrideClrMapping bg1="dk1" tx1="lt1" bg2="dk2" tx2="lt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5470488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_Blank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3208196175"/>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bg>
      <p:bgPr>
        <a:solidFill>
          <a:srgbClr val="EEE7F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B7F64047-20AA-0DB8-5530-C3D522F83EC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25353669"/>
      </p:ext>
    </p:extLst>
  </p:cSld>
  <p:clrMapOvr>
    <a:overrideClrMapping bg1="lt1" tx1="dk1" bg2="lt2" tx2="dk2" accent1="accent1" accent2="accent2" accent3="accent3" accent4="accent4" accent5="accent5" accent6="accent6" hlink="hlink" folHlink="folHlink"/>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170116804"/>
      </p:ext>
    </p:extLst>
  </p:cSld>
  <p:clrMapOvr>
    <a:overrideClrMapping bg1="lt1" tx1="dk1" bg2="lt2" tx2="dk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809322601"/>
      </p:ext>
    </p:extLst>
  </p:cSld>
  <p:clrMapOvr>
    <a:overrideClrMapping bg1="lt1" tx1="dk1" bg2="lt2" tx2="dk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402466903"/>
      </p:ext>
    </p:extLst>
  </p:cSld>
  <p:clrMapOvr>
    <a:overrideClrMapping bg1="lt1" tx1="dk1" bg2="lt2" tx2="dk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Thank You Light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519884443"/>
      </p:ext>
    </p:extLst>
  </p:cSld>
  <p:clrMapOvr>
    <a:overrideClrMapping bg1="lt1" tx1="dk1" bg2="lt2" tx2="dk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_Thank You Colour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43302037"/>
      </p:ext>
    </p:extLst>
  </p:cSld>
  <p:clrMapOvr>
    <a:overrideClrMapping bg1="dk1" tx1="lt1" bg2="dk2" tx2="lt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400375482"/>
      </p:ext>
    </p:extLst>
  </p:cSld>
  <p:clrMapOvr>
    <a:overrideClrMapping bg1="lt1" tx1="dk1" bg2="lt2" tx2="dk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Thank You Colour">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833314187"/>
      </p:ext>
    </p:extLst>
  </p:cSld>
  <p:clrMapOvr>
    <a:overrideClrMapping bg1="dk1" tx1="lt1" bg2="dk2" tx2="lt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99A718-16D9-4122-8FD9-74E3E9CEF743}" type="datetimeFigureOut">
              <a:rPr lang="en-GB" smtClean="0">
                <a:solidFill>
                  <a:prstClr val="black">
                    <a:tint val="75000"/>
                  </a:prstClr>
                </a:solidFill>
              </a:rPr>
              <a:pPr/>
              <a:t>24/03/2025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5956387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24/03/2025</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06426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bg>
      <p:bgPr>
        <a:solidFill>
          <a:srgbClr val="EEE7F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94474" y="5350192"/>
            <a:ext cx="5897526"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137105"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54463" y="-19616"/>
            <a:ext cx="3119437" cy="540302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8" name="Rectangle 7"/>
          <p:cNvSpPr/>
          <p:nvPr userDrawn="1"/>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Tree>
    <p:extLst>
      <p:ext uri="{BB962C8B-B14F-4D97-AF65-F5344CB8AC3E}">
        <p14:creationId xmlns:p14="http://schemas.microsoft.com/office/powerpoint/2010/main" val="56014812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292373713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Sub title goes here</a:t>
            </a:r>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a:t>Date / location / additional info</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58" y="5078500"/>
            <a:ext cx="12496675" cy="1933000"/>
          </a:xfrm>
          <a:prstGeom prst="rect">
            <a:avLst/>
          </a:prstGeom>
        </p:spPr>
      </p:pic>
    </p:spTree>
    <p:extLst>
      <p:ext uri="{BB962C8B-B14F-4D97-AF65-F5344CB8AC3E}">
        <p14:creationId xmlns:p14="http://schemas.microsoft.com/office/powerpoint/2010/main" val="311027361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58" y="5078500"/>
            <a:ext cx="12496675" cy="1933000"/>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endParaRPr lang="en-US"/>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endParaRPr lang="en-US"/>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18935242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853141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264952070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noRot="1" noMove="1" noResize="1" noEditPoints="1" noAdjustHandles="1" noChangeArrowheads="1" noChangeShapeType="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6414033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09597847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Titl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83712947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79236FB8-F2C0-D22B-449A-5FFA1ACDA877}"/>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spTree>
    <p:custDataLst>
      <p:tags r:id="rId1"/>
    </p:custDataLst>
    <p:extLst>
      <p:ext uri="{BB962C8B-B14F-4D97-AF65-F5344CB8AC3E}">
        <p14:creationId xmlns:p14="http://schemas.microsoft.com/office/powerpoint/2010/main" val="27362555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bg>
      <p:bgPr>
        <a:solidFill>
          <a:srgbClr val="EEE7F1"/>
        </a:solidFill>
        <a:effectLst/>
      </p:bgPr>
    </p:bg>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7383934"/>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680755937"/>
      </p:ext>
    </p:extLst>
  </p:cSld>
  <p:clrMapOvr>
    <a:overrideClrMapping bg1="dk1" tx1="lt1" bg2="dk2" tx2="lt2" accent1="accent1" accent2="accent2" accent3="accent3" accent4="accent4" accent5="accent5" accent6="accent6" hlink="hlink" folHlink="folHlink"/>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2">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extLst>
      <p:ext uri="{BB962C8B-B14F-4D97-AF65-F5344CB8AC3E}">
        <p14:creationId xmlns:p14="http://schemas.microsoft.com/office/powerpoint/2010/main" val="111819200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45488799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2">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extLst>
      <p:ext uri="{BB962C8B-B14F-4D97-AF65-F5344CB8AC3E}">
        <p14:creationId xmlns:p14="http://schemas.microsoft.com/office/powerpoint/2010/main" val="76598944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28D1B562-231F-8E1B-E97D-144FACC662E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5416887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B39FA255-5A2B-F82F-3477-2678A3A3FEA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00110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B7F64047-20AA-0DB8-5530-C3D522F83EC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1499665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94474" y="5350192"/>
            <a:ext cx="5897526"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137105"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54463" y="-19616"/>
            <a:ext cx="3119437" cy="540302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75549021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98273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bg>
      <p:bgPr>
        <a:solidFill>
          <a:srgbClr val="EEE7F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4291839C-BB72-42BE-93B6-DEA3A1F09EA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4291839C-BB72-42BE-93B6-DEA3A1F09EA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6940577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r:embed="rId3">
              <a:lum bright="100000"/>
              <a:extLst>
                <a:ext uri="{96DAC541-7B7A-43D3-8B79-37D633B846F1}">
                  <asvg:svgBlip xmlns:asvg="http://schemas.microsoft.com/office/drawing/2016/SVG/main" r:embed="rId4"/>
                </a:ext>
              </a:extLst>
            </a:blip>
            <a:stretch>
              <a:fillRect/>
            </a:stretch>
          </a:blipFill>
        </p:spPr>
        <p:txBody>
          <a:bodyPr/>
          <a:lstStyle>
            <a:lvl1pPr>
              <a:defRPr/>
            </a:lvl1pPr>
          </a:lstStyle>
          <a:p>
            <a:pPr lvl="0"/>
            <a:r>
              <a:rPr lang="en-US"/>
              <a:t>  </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936821738"/>
      </p:ext>
    </p:extLst>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09729777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081064962"/>
      </p:ext>
    </p:extLst>
  </p:cSld>
  <p:clrMapOvr>
    <a:overrideClrMapping bg1="dk1" tx1="lt1" bg2="dk2" tx2="lt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982740926"/>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4118773865"/>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856535002"/>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a:t>add thank you</a:t>
            </a:r>
            <a:endParaRPr lang="en-GB"/>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850499972"/>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48700706"/>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80403444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r:embed="rId3">
              <a:lum bright="100000"/>
              <a:extLst>
                <a:ext uri="{96DAC541-7B7A-43D3-8B79-37D633B846F1}">
                  <asvg:svgBlip xmlns:asvg="http://schemas.microsoft.com/office/drawing/2016/SVG/main" r:embed="rId4"/>
                </a:ext>
              </a:extLst>
            </a:blip>
            <a:stretch>
              <a:fillRect/>
            </a:stretch>
          </a:blipFill>
        </p:spPr>
        <p:txBody>
          <a:bodyPr/>
          <a:lstStyle>
            <a:lvl1pPr>
              <a:defRPr/>
            </a:lvl1pPr>
          </a:lstStyle>
          <a:p>
            <a:pPr lvl="0"/>
            <a:r>
              <a:rPr lang="en-US"/>
              <a:t>  </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31A48-9691-1C42-87C2-658BDBAE08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6F45603-6109-7C4F-BAC1-36DB909C9D62}"/>
              </a:ext>
            </a:extLst>
          </p:cNvPr>
          <p:cNvSpPr>
            <a:spLocks noGrp="1"/>
          </p:cNvSpPr>
          <p:nvPr>
            <p:ph type="subTitle" idx="1"/>
          </p:nvPr>
        </p:nvSpPr>
        <p:spPr>
          <a:xfrm>
            <a:off x="1524000" y="3602038"/>
            <a:ext cx="9144000" cy="1655762"/>
          </a:xfrm>
        </p:spPr>
        <p:txBody>
          <a:bodyPr/>
          <a:lstStyle>
            <a:lvl1pPr marL="0" indent="0" algn="ctr">
              <a:buNone/>
              <a:defRPr sz="2400"/>
            </a:lvl1pPr>
            <a:lvl2pPr marL="457109" indent="0" algn="ctr">
              <a:buNone/>
              <a:defRPr sz="2000"/>
            </a:lvl2pPr>
            <a:lvl3pPr marL="914217" indent="0" algn="ctr">
              <a:buNone/>
              <a:defRPr sz="1800"/>
            </a:lvl3pPr>
            <a:lvl4pPr marL="1371326" indent="0" algn="ctr">
              <a:buNone/>
              <a:defRPr sz="1600"/>
            </a:lvl4pPr>
            <a:lvl5pPr marL="1828434" indent="0" algn="ctr">
              <a:buNone/>
              <a:defRPr sz="1600"/>
            </a:lvl5pPr>
            <a:lvl6pPr marL="2285543" indent="0" algn="ctr">
              <a:buNone/>
              <a:defRPr sz="1600"/>
            </a:lvl6pPr>
            <a:lvl7pPr marL="2742652" indent="0" algn="ctr">
              <a:buNone/>
              <a:defRPr sz="1600"/>
            </a:lvl7pPr>
            <a:lvl8pPr marL="3199760" indent="0" algn="ctr">
              <a:buNone/>
              <a:defRPr sz="1600"/>
            </a:lvl8pPr>
            <a:lvl9pPr marL="3656869" indent="0" algn="ctr">
              <a:buNone/>
              <a:defRPr sz="1600"/>
            </a:lvl9pPr>
          </a:lstStyle>
          <a:p>
            <a:r>
              <a:rPr lang="en-US"/>
              <a:t>Click to edit Master subtitle style</a:t>
            </a:r>
          </a:p>
        </p:txBody>
      </p:sp>
    </p:spTree>
    <p:extLst>
      <p:ext uri="{BB962C8B-B14F-4D97-AF65-F5344CB8AC3E}">
        <p14:creationId xmlns:p14="http://schemas.microsoft.com/office/powerpoint/2010/main" val="213219402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8E6B-8606-2C49-A228-ADFF488A32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42F1B6-71E5-5849-9BDE-64062B30CA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AB2A1A-E962-7F48-B810-4A4E6738555D}"/>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5" name="Footer Placeholder 4">
            <a:extLst>
              <a:ext uri="{FF2B5EF4-FFF2-40B4-BE49-F238E27FC236}">
                <a16:creationId xmlns:a16="http://schemas.microsoft.com/office/drawing/2014/main" id="{A74CD97D-9DB5-C743-AF55-AA9BE195156C}"/>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id="{E4D9F5FB-3017-624A-BFD2-63B1C45F9E2C}"/>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4479378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1CAF7-2B64-1F48-8BE1-18C1D151BBDA}"/>
              </a:ext>
            </a:extLst>
          </p:cNvPr>
          <p:cNvSpPr>
            <a:spLocks noGrp="1"/>
          </p:cNvSpPr>
          <p:nvPr>
            <p:ph type="title"/>
          </p:nvPr>
        </p:nvSpPr>
        <p:spPr>
          <a:xfrm>
            <a:off x="831850"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254DBD5-36B6-7547-A811-BFCEABF5F151}"/>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109" indent="0">
              <a:buNone/>
              <a:defRPr sz="2000">
                <a:solidFill>
                  <a:schemeClr val="tx1">
                    <a:tint val="75000"/>
                  </a:schemeClr>
                </a:solidFill>
              </a:defRPr>
            </a:lvl2pPr>
            <a:lvl3pPr marL="914217" indent="0">
              <a:buNone/>
              <a:defRPr sz="1800">
                <a:solidFill>
                  <a:schemeClr val="tx1">
                    <a:tint val="75000"/>
                  </a:schemeClr>
                </a:solidFill>
              </a:defRPr>
            </a:lvl3pPr>
            <a:lvl4pPr marL="1371326" indent="0">
              <a:buNone/>
              <a:defRPr sz="1600">
                <a:solidFill>
                  <a:schemeClr val="tx1">
                    <a:tint val="75000"/>
                  </a:schemeClr>
                </a:solidFill>
              </a:defRPr>
            </a:lvl4pPr>
            <a:lvl5pPr marL="1828434" indent="0">
              <a:buNone/>
              <a:defRPr sz="1600">
                <a:solidFill>
                  <a:schemeClr val="tx1">
                    <a:tint val="75000"/>
                  </a:schemeClr>
                </a:solidFill>
              </a:defRPr>
            </a:lvl5pPr>
            <a:lvl6pPr marL="2285543" indent="0">
              <a:buNone/>
              <a:defRPr sz="1600">
                <a:solidFill>
                  <a:schemeClr val="tx1">
                    <a:tint val="75000"/>
                  </a:schemeClr>
                </a:solidFill>
              </a:defRPr>
            </a:lvl6pPr>
            <a:lvl7pPr marL="2742652" indent="0">
              <a:buNone/>
              <a:defRPr sz="1600">
                <a:solidFill>
                  <a:schemeClr val="tx1">
                    <a:tint val="75000"/>
                  </a:schemeClr>
                </a:solidFill>
              </a:defRPr>
            </a:lvl7pPr>
            <a:lvl8pPr marL="3199760" indent="0">
              <a:buNone/>
              <a:defRPr sz="1600">
                <a:solidFill>
                  <a:schemeClr val="tx1">
                    <a:tint val="75000"/>
                  </a:schemeClr>
                </a:solidFill>
              </a:defRPr>
            </a:lvl8pPr>
            <a:lvl9pPr marL="365686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239F5B1-4F86-EE40-B6C1-3AD5A09606D8}"/>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5" name="Footer Placeholder 4">
            <a:extLst>
              <a:ext uri="{FF2B5EF4-FFF2-40B4-BE49-F238E27FC236}">
                <a16:creationId xmlns:a16="http://schemas.microsoft.com/office/drawing/2014/main" id="{544D6E49-525A-B14E-A58F-BCFCD76851BD}"/>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id="{DEEAB680-3666-C74C-B94B-E2A1B1F74FBA}"/>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6122156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21AA5-BABD-F24E-9A1B-6E60705B42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BD8821-FF94-C046-9B0C-1122A4CD4E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B115A41-D571-E944-A14F-DB5098F545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8BA0C6-BF63-C042-81FA-64C12284461D}"/>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6" name="Footer Placeholder 5">
            <a:extLst>
              <a:ext uri="{FF2B5EF4-FFF2-40B4-BE49-F238E27FC236}">
                <a16:creationId xmlns:a16="http://schemas.microsoft.com/office/drawing/2014/main" id="{BD194B0E-AF10-5642-B489-E92B49CBF993}"/>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id="{3CE1EF45-04F3-D540-BF25-7536EFE23860}"/>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2798419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B1720-40FC-DE4F-AF69-D753EAEC468F}"/>
              </a:ext>
            </a:extLst>
          </p:cNvPr>
          <p:cNvSpPr>
            <a:spLocks noGrp="1"/>
          </p:cNvSpPr>
          <p:nvPr>
            <p:ph type="title"/>
          </p:nvPr>
        </p:nvSpPr>
        <p:spPr>
          <a:xfrm>
            <a:off x="839788"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91E1F0-7A1F-6943-BF89-06A3AEC24191}"/>
              </a:ext>
            </a:extLst>
          </p:cNvPr>
          <p:cNvSpPr>
            <a:spLocks noGrp="1"/>
          </p:cNvSpPr>
          <p:nvPr>
            <p:ph type="body" idx="1"/>
          </p:nvPr>
        </p:nvSpPr>
        <p:spPr>
          <a:xfrm>
            <a:off x="839788" y="1681163"/>
            <a:ext cx="5157787"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2" indent="0">
              <a:buNone/>
              <a:defRPr sz="1600" b="1"/>
            </a:lvl7pPr>
            <a:lvl8pPr marL="3199760" indent="0">
              <a:buNone/>
              <a:defRPr sz="1600" b="1"/>
            </a:lvl8pPr>
            <a:lvl9pPr marL="365686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10F1E28-B0EC-5B42-B7BC-77C3B27050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FEC3D15-F1A2-304E-BDD8-472E2CB324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2" indent="0">
              <a:buNone/>
              <a:defRPr sz="1600" b="1"/>
            </a:lvl7pPr>
            <a:lvl8pPr marL="3199760" indent="0">
              <a:buNone/>
              <a:defRPr sz="1600" b="1"/>
            </a:lvl8pPr>
            <a:lvl9pPr marL="365686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B0EFE1-F2AA-E34A-9928-87509B89B3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04502F-F4A1-F145-9237-0AD4E0FC882C}"/>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8" name="Footer Placeholder 7">
            <a:extLst>
              <a:ext uri="{FF2B5EF4-FFF2-40B4-BE49-F238E27FC236}">
                <a16:creationId xmlns:a16="http://schemas.microsoft.com/office/drawing/2014/main" id="{254AE8D6-D53A-D644-93B0-8479CF86789B}"/>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9" name="Slide Number Placeholder 8">
            <a:extLst>
              <a:ext uri="{FF2B5EF4-FFF2-40B4-BE49-F238E27FC236}">
                <a16:creationId xmlns:a16="http://schemas.microsoft.com/office/drawing/2014/main" id="{7FC99718-0F24-E744-ABD0-888BFEC8991F}"/>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1478370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019E2-F223-604D-8CEF-9E227705A1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8A553C-B034-C247-AF9D-DC724B0937EA}"/>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4" name="Footer Placeholder 3">
            <a:extLst>
              <a:ext uri="{FF2B5EF4-FFF2-40B4-BE49-F238E27FC236}">
                <a16:creationId xmlns:a16="http://schemas.microsoft.com/office/drawing/2014/main" id="{41A73556-7402-4F4B-A57A-9ECE722DBCDD}"/>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id="{5E832619-7854-2644-B981-684B6FBB9844}"/>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6130861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56766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89313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83ABC-F486-8E41-A269-0C879D06DF09}"/>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8E1FF4A-FAFD-5748-BFA9-846E21EE2EA2}"/>
              </a:ext>
            </a:extLst>
          </p:cNvPr>
          <p:cNvSpPr>
            <a:spLocks noGrp="1"/>
          </p:cNvSpPr>
          <p:nvPr>
            <p:ph type="pic" idx="1"/>
          </p:nvPr>
        </p:nvSpPr>
        <p:spPr>
          <a:xfrm>
            <a:off x="5183188" y="987426"/>
            <a:ext cx="6172200" cy="4873625"/>
          </a:xfrm>
        </p:spPr>
        <p:txBody>
          <a:bodyPr/>
          <a:lstStyle>
            <a:lvl1pPr marL="0" indent="0">
              <a:buNone/>
              <a:defRPr sz="3200"/>
            </a:lvl1pPr>
            <a:lvl2pPr marL="457109" indent="0">
              <a:buNone/>
              <a:defRPr sz="2800"/>
            </a:lvl2pPr>
            <a:lvl3pPr marL="914217" indent="0">
              <a:buNone/>
              <a:defRPr sz="2400"/>
            </a:lvl3pPr>
            <a:lvl4pPr marL="1371326" indent="0">
              <a:buNone/>
              <a:defRPr sz="2000"/>
            </a:lvl4pPr>
            <a:lvl5pPr marL="1828434" indent="0">
              <a:buNone/>
              <a:defRPr sz="2000"/>
            </a:lvl5pPr>
            <a:lvl6pPr marL="2285543" indent="0">
              <a:buNone/>
              <a:defRPr sz="2000"/>
            </a:lvl6pPr>
            <a:lvl7pPr marL="2742652" indent="0">
              <a:buNone/>
              <a:defRPr sz="2000"/>
            </a:lvl7pPr>
            <a:lvl8pPr marL="3199760" indent="0">
              <a:buNone/>
              <a:defRPr sz="2000"/>
            </a:lvl8pPr>
            <a:lvl9pPr marL="3656869" indent="0">
              <a:buNone/>
              <a:defRPr sz="2000"/>
            </a:lvl9pPr>
          </a:lstStyle>
          <a:p>
            <a:endParaRPr lang="en-US"/>
          </a:p>
        </p:txBody>
      </p:sp>
      <p:sp>
        <p:nvSpPr>
          <p:cNvPr id="4" name="Text Placeholder 3">
            <a:extLst>
              <a:ext uri="{FF2B5EF4-FFF2-40B4-BE49-F238E27FC236}">
                <a16:creationId xmlns:a16="http://schemas.microsoft.com/office/drawing/2014/main" id="{66837051-E1B7-2A4B-A376-FC79C74E4A32}"/>
              </a:ext>
            </a:extLst>
          </p:cNvPr>
          <p:cNvSpPr>
            <a:spLocks noGrp="1"/>
          </p:cNvSpPr>
          <p:nvPr>
            <p:ph type="body" sz="half" idx="2"/>
          </p:nvPr>
        </p:nvSpPr>
        <p:spPr>
          <a:xfrm>
            <a:off x="839789" y="2057400"/>
            <a:ext cx="3932237" cy="3811588"/>
          </a:xfrm>
        </p:spPr>
        <p:txBody>
          <a:bodyPr/>
          <a:lstStyle>
            <a:lvl1pPr marL="0" indent="0">
              <a:buNone/>
              <a:defRPr sz="1600"/>
            </a:lvl1pPr>
            <a:lvl2pPr marL="457109" indent="0">
              <a:buNone/>
              <a:defRPr sz="1400"/>
            </a:lvl2pPr>
            <a:lvl3pPr marL="914217" indent="0">
              <a:buNone/>
              <a:defRPr sz="1200"/>
            </a:lvl3pPr>
            <a:lvl4pPr marL="1371326" indent="0">
              <a:buNone/>
              <a:defRPr sz="1000"/>
            </a:lvl4pPr>
            <a:lvl5pPr marL="1828434" indent="0">
              <a:buNone/>
              <a:defRPr sz="1000"/>
            </a:lvl5pPr>
            <a:lvl6pPr marL="2285543" indent="0">
              <a:buNone/>
              <a:defRPr sz="1000"/>
            </a:lvl6pPr>
            <a:lvl7pPr marL="2742652" indent="0">
              <a:buNone/>
              <a:defRPr sz="1000"/>
            </a:lvl7pPr>
            <a:lvl8pPr marL="3199760" indent="0">
              <a:buNone/>
              <a:defRPr sz="1000"/>
            </a:lvl8pPr>
            <a:lvl9pPr marL="365686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12B572-2901-6748-A728-4A59B8D8830D}"/>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6" name="Footer Placeholder 5">
            <a:extLst>
              <a:ext uri="{FF2B5EF4-FFF2-40B4-BE49-F238E27FC236}">
                <a16:creationId xmlns:a16="http://schemas.microsoft.com/office/drawing/2014/main" id="{2F813DCD-C86B-C04B-8C5B-0B368377C461}"/>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id="{A98735D3-757A-524A-A37A-BC114B5C046B}"/>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1183469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6F2C3-29DA-C840-88E6-FAE9913224D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22F638-F303-A742-9F7E-5BE14831D7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D2047F-67C4-214A-8167-E2AFCDFE5910}"/>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5" name="Footer Placeholder 4">
            <a:extLst>
              <a:ext uri="{FF2B5EF4-FFF2-40B4-BE49-F238E27FC236}">
                <a16:creationId xmlns:a16="http://schemas.microsoft.com/office/drawing/2014/main" id="{7F0567B4-438F-904A-889C-638DF897B6DF}"/>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id="{DB95B362-1B36-B342-98DC-CD5448872F92}"/>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589128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bg>
      <p:bgPr>
        <a:solidFill>
          <a:srgbClr val="EEE7F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52004097"/>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E019F3-482F-8B41-BA2A-10A9372782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CF3CB8A-2CC0-6049-A093-CCD9822CC5D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8623CB-CBDF-9140-B96F-A0077089340D}"/>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5" name="Footer Placeholder 4">
            <a:extLst>
              <a:ext uri="{FF2B5EF4-FFF2-40B4-BE49-F238E27FC236}">
                <a16:creationId xmlns:a16="http://schemas.microsoft.com/office/drawing/2014/main" id="{E88EE14B-760F-E643-B045-CB480062C525}"/>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id="{23AEE195-9AC5-6C4F-82EE-E340C0FD7AFB}"/>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2260126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20490"/>
            <a:ext cx="12192000" cy="2838449"/>
          </a:xfrm>
        </p:spPr>
        <p:txBody>
          <a:bodyPr/>
          <a:lstStyle>
            <a:lvl1pPr marL="0" indent="0">
              <a:buNone/>
              <a:defRPr sz="2100">
                <a:solidFill>
                  <a:schemeClr val="bg1">
                    <a:lumMod val="75000"/>
                  </a:schemeClr>
                </a:solidFill>
              </a:defRPr>
            </a:lvl1pPr>
          </a:lstStyle>
          <a:p>
            <a:pPr lvl="0"/>
            <a:endParaRPr lang="en-US" noProof="0"/>
          </a:p>
        </p:txBody>
      </p:sp>
    </p:spTree>
    <p:extLst>
      <p:ext uri="{BB962C8B-B14F-4D97-AF65-F5344CB8AC3E}">
        <p14:creationId xmlns:p14="http://schemas.microsoft.com/office/powerpoint/2010/main" val="1212414946"/>
      </p:ext>
    </p:extLst>
  </p:cSld>
  <p:clrMapOvr>
    <a:masterClrMapping/>
  </p:clrMapOvr>
  <p:transition spd="slow" advClick="0" advTm="3000">
    <p:fade/>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Full Image 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lvl1pPr marL="0" indent="0">
              <a:buNone/>
              <a:defRPr sz="1600"/>
            </a:lvl1pPr>
          </a:lstStyle>
          <a:p>
            <a:pPr lvl="0"/>
            <a:endParaRPr lang="en-US" noProof="0"/>
          </a:p>
        </p:txBody>
      </p:sp>
    </p:spTree>
    <p:extLst>
      <p:ext uri="{BB962C8B-B14F-4D97-AF65-F5344CB8AC3E}">
        <p14:creationId xmlns:p14="http://schemas.microsoft.com/office/powerpoint/2010/main" val="240570085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1_About Us">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20490"/>
            <a:ext cx="12192000" cy="2838449"/>
          </a:xfrm>
        </p:spPr>
        <p:txBody>
          <a:bodyPr/>
          <a:lstStyle>
            <a:lvl1pPr marL="0" indent="0">
              <a:buNone/>
              <a:defRPr sz="2100">
                <a:solidFill>
                  <a:schemeClr val="bg1">
                    <a:lumMod val="75000"/>
                  </a:schemeClr>
                </a:solidFill>
              </a:defRPr>
            </a:lvl1pPr>
          </a:lstStyle>
          <a:p>
            <a:pPr lvl="0"/>
            <a:endParaRPr lang="en-US" noProof="0"/>
          </a:p>
        </p:txBody>
      </p:sp>
      <p:pic>
        <p:nvPicPr>
          <p:cNvPr id="3" name="Picture 2">
            <a:extLst>
              <a:ext uri="{FF2B5EF4-FFF2-40B4-BE49-F238E27FC236}">
                <a16:creationId xmlns:a16="http://schemas.microsoft.com/office/drawing/2014/main" id="{CF0CACCC-BADB-7E46-9DDC-0D2AC977207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13884" y="5892807"/>
            <a:ext cx="502513" cy="593725"/>
          </a:xfrm>
          <a:prstGeom prst="rect">
            <a:avLst/>
          </a:prstGeom>
        </p:spPr>
      </p:pic>
    </p:spTree>
    <p:extLst>
      <p:ext uri="{BB962C8B-B14F-4D97-AF65-F5344CB8AC3E}">
        <p14:creationId xmlns:p14="http://schemas.microsoft.com/office/powerpoint/2010/main" val="4169369413"/>
      </p:ext>
    </p:extLst>
  </p:cSld>
  <p:clrMapOvr>
    <a:masterClrMapping/>
  </p:clrMapOvr>
  <p:transition spd="slow" advClick="0" advTm="3000">
    <p:fade/>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1_Full Image 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lvl1pPr marL="0" indent="0">
              <a:buNone/>
              <a:defRPr sz="1600"/>
            </a:lvl1pPr>
          </a:lstStyle>
          <a:p>
            <a:pPr lvl="0"/>
            <a:endParaRPr lang="en-US" noProof="0"/>
          </a:p>
        </p:txBody>
      </p:sp>
    </p:spTree>
    <p:extLst>
      <p:ext uri="{BB962C8B-B14F-4D97-AF65-F5344CB8AC3E}">
        <p14:creationId xmlns:p14="http://schemas.microsoft.com/office/powerpoint/2010/main" val="342642667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2_About Us">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20483"/>
            <a:ext cx="12192000" cy="2838449"/>
          </a:xfrm>
        </p:spPr>
        <p:txBody>
          <a:bodyPr/>
          <a:lstStyle>
            <a:lvl1pPr marL="0" indent="0">
              <a:buNone/>
              <a:defRPr sz="2100">
                <a:solidFill>
                  <a:schemeClr val="bg1">
                    <a:lumMod val="75000"/>
                  </a:schemeClr>
                </a:solidFill>
              </a:defRPr>
            </a:lvl1pPr>
          </a:lstStyle>
          <a:p>
            <a:pPr lvl="0"/>
            <a:endParaRPr lang="en-US" noProof="0"/>
          </a:p>
        </p:txBody>
      </p:sp>
    </p:spTree>
    <p:extLst>
      <p:ext uri="{BB962C8B-B14F-4D97-AF65-F5344CB8AC3E}">
        <p14:creationId xmlns:p14="http://schemas.microsoft.com/office/powerpoint/2010/main" val="4005476957"/>
      </p:ext>
    </p:extLst>
  </p:cSld>
  <p:clrMapOvr>
    <a:masterClrMapping/>
  </p:clrMapOvr>
  <p:transition spd="slow" advClick="0" advTm="3000">
    <p:fade/>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1_Samsung Galaxy S6 Features">
    <p:spTree>
      <p:nvGrpSpPr>
        <p:cNvPr id="1" name=""/>
        <p:cNvGrpSpPr/>
        <p:nvPr/>
      </p:nvGrpSpPr>
      <p:grpSpPr>
        <a:xfrm>
          <a:off x="0" y="0"/>
          <a:ext cx="0" cy="0"/>
          <a:chOff x="0" y="0"/>
          <a:chExt cx="0" cy="0"/>
        </a:xfrm>
      </p:grpSpPr>
      <p:sp>
        <p:nvSpPr>
          <p:cNvPr id="9" name="Picture Placeholder 4"/>
          <p:cNvSpPr>
            <a:spLocks noGrp="1"/>
          </p:cNvSpPr>
          <p:nvPr>
            <p:ph type="pic" sz="quarter" idx="10"/>
          </p:nvPr>
        </p:nvSpPr>
        <p:spPr>
          <a:xfrm>
            <a:off x="7698611" y="1756306"/>
            <a:ext cx="2319082" cy="4103281"/>
          </a:xfrm>
        </p:spPr>
        <p:txBody>
          <a:bodyPr/>
          <a:lstStyle>
            <a:lvl1pPr>
              <a:defRPr sz="1800"/>
            </a:lvl1pPr>
          </a:lstStyle>
          <a:p>
            <a:pPr lvl="0"/>
            <a:endParaRPr lang="en-US" noProof="0"/>
          </a:p>
        </p:txBody>
      </p:sp>
    </p:spTree>
    <p:extLst>
      <p:ext uri="{BB962C8B-B14F-4D97-AF65-F5344CB8AC3E}">
        <p14:creationId xmlns:p14="http://schemas.microsoft.com/office/powerpoint/2010/main" val="823384082"/>
      </p:ext>
    </p:extLst>
  </p:cSld>
  <p:clrMapOvr>
    <a:masterClrMapping/>
  </p:clrMapOvr>
  <p:transition advClick="0"/>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3_About Us">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20490"/>
            <a:ext cx="12192000" cy="2838449"/>
          </a:xfrm>
        </p:spPr>
        <p:txBody>
          <a:bodyPr/>
          <a:lstStyle>
            <a:lvl1pPr marL="0" indent="0">
              <a:buNone/>
              <a:defRPr sz="2100">
                <a:solidFill>
                  <a:schemeClr val="bg1">
                    <a:lumMod val="75000"/>
                  </a:schemeClr>
                </a:solidFill>
              </a:defRPr>
            </a:lvl1pPr>
          </a:lstStyle>
          <a:p>
            <a:pPr lvl="0"/>
            <a:endParaRPr lang="en-US" noProof="0"/>
          </a:p>
        </p:txBody>
      </p:sp>
    </p:spTree>
    <p:extLst>
      <p:ext uri="{BB962C8B-B14F-4D97-AF65-F5344CB8AC3E}">
        <p14:creationId xmlns:p14="http://schemas.microsoft.com/office/powerpoint/2010/main" val="3482693976"/>
      </p:ext>
    </p:extLst>
  </p:cSld>
  <p:clrMapOvr>
    <a:masterClrMapping/>
  </p:clrMapOvr>
  <p:transition spd="slow" advClick="0" advTm="3000">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First p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F69E510-4AA1-8532-91F9-A0FBF44CB1FD}"/>
              </a:ext>
            </a:extLst>
          </p:cNvPr>
          <p:cNvSpPr>
            <a:spLocks noGrp="1"/>
          </p:cNvSpPr>
          <p:nvPr>
            <p:ph sz="quarter" idx="10" hasCustomPrompt="1"/>
          </p:nvPr>
        </p:nvSpPr>
        <p:spPr>
          <a:xfrm>
            <a:off x="0" y="4504765"/>
            <a:ext cx="12192000" cy="739495"/>
          </a:xfrm>
        </p:spPr>
        <p:txBody>
          <a:bodyPr/>
          <a:lstStyle>
            <a:lvl1pPr marL="0" indent="0" algn="ctr">
              <a:buNone/>
              <a:defRPr/>
            </a:lvl1pPr>
          </a:lstStyle>
          <a:p>
            <a:pPr lvl="0"/>
            <a:r>
              <a:rPr lang="en-GB"/>
              <a:t>Add your headline</a:t>
            </a:r>
          </a:p>
        </p:txBody>
      </p:sp>
      <p:pic>
        <p:nvPicPr>
          <p:cNvPr id="7" name="Picture 6">
            <a:extLst>
              <a:ext uri="{FF2B5EF4-FFF2-40B4-BE49-F238E27FC236}">
                <a16:creationId xmlns:a16="http://schemas.microsoft.com/office/drawing/2014/main" id="{FAC9DB99-2D8C-DD91-6C96-8AE9A1FD189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21792" y="2353236"/>
            <a:ext cx="5348416" cy="1299544"/>
          </a:xfrm>
          <a:prstGeom prst="rect">
            <a:avLst/>
          </a:prstGeom>
        </p:spPr>
      </p:pic>
    </p:spTree>
    <p:extLst>
      <p:ext uri="{BB962C8B-B14F-4D97-AF65-F5344CB8AC3E}">
        <p14:creationId xmlns:p14="http://schemas.microsoft.com/office/powerpoint/2010/main" val="2808200364"/>
      </p:ext>
    </p:extLst>
  </p:cSld>
  <p:clrMapOvr>
    <a:overrideClrMapping bg1="dk1" tx1="lt1" bg2="dk2" tx2="lt2" accent1="accent1" accent2="accent2" accent3="accent3" accent4="accent4" accent5="accent5" accent6="accent6" hlink="hlink" folHlink="folHlink"/>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Content on light backgroun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1FFCD79F-EF38-13DB-2971-37F808F799A2}"/>
              </a:ext>
            </a:extLst>
          </p:cNvPr>
          <p:cNvSpPr>
            <a:spLocks noGrp="1"/>
          </p:cNvSpPr>
          <p:nvPr>
            <p:ph type="body" sz="quarter" idx="10"/>
          </p:nvPr>
        </p:nvSpPr>
        <p:spPr>
          <a:xfrm>
            <a:off x="838419" y="1676400"/>
            <a:ext cx="10515163" cy="4064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itle 9">
            <a:extLst>
              <a:ext uri="{FF2B5EF4-FFF2-40B4-BE49-F238E27FC236}">
                <a16:creationId xmlns:a16="http://schemas.microsoft.com/office/drawing/2014/main" id="{6123FD01-CE0C-DA26-E282-250F0161B4C4}"/>
              </a:ext>
            </a:extLst>
          </p:cNvPr>
          <p:cNvSpPr>
            <a:spLocks noGrp="1"/>
          </p:cNvSpPr>
          <p:nvPr>
            <p:ph type="title"/>
          </p:nvPr>
        </p:nvSpPr>
        <p:spPr/>
        <p:txBody>
          <a:bodyPr/>
          <a:lstStyle/>
          <a:p>
            <a:r>
              <a:rPr lang="en-GB"/>
              <a:t>Click to edit Master title style</a:t>
            </a:r>
          </a:p>
        </p:txBody>
      </p:sp>
      <p:sp>
        <p:nvSpPr>
          <p:cNvPr id="2" name="Rectangle 1">
            <a:extLst>
              <a:ext uri="{FF2B5EF4-FFF2-40B4-BE49-F238E27FC236}">
                <a16:creationId xmlns:a16="http://schemas.microsoft.com/office/drawing/2014/main" id="{86A5B5F9-8D4C-6ADC-1B92-19409896C90E}"/>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7" name="TextBox 6">
            <a:extLst>
              <a:ext uri="{FF2B5EF4-FFF2-40B4-BE49-F238E27FC236}">
                <a16:creationId xmlns:a16="http://schemas.microsoft.com/office/drawing/2014/main" id="{6FAE6E1B-E07E-396B-C2A8-06FF103EFFB7}"/>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92C02579-3781-5D61-CEF8-BC97BD85F3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6" name="Picture 5">
            <a:extLst>
              <a:ext uri="{FF2B5EF4-FFF2-40B4-BE49-F238E27FC236}">
                <a16:creationId xmlns:a16="http://schemas.microsoft.com/office/drawing/2014/main" id="{C9D0F532-7BFB-0F5C-2D80-6C1FFBDB2D1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Tree>
    <p:extLst>
      <p:ext uri="{BB962C8B-B14F-4D97-AF65-F5344CB8AC3E}">
        <p14:creationId xmlns:p14="http://schemas.microsoft.com/office/powerpoint/2010/main" val="675341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Dark content">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019E2-F223-604D-8CEF-9E227705A185}"/>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US"/>
          </a:p>
        </p:txBody>
      </p:sp>
      <p:sp>
        <p:nvSpPr>
          <p:cNvPr id="8" name="Text Placeholder 7">
            <a:extLst>
              <a:ext uri="{FF2B5EF4-FFF2-40B4-BE49-F238E27FC236}">
                <a16:creationId xmlns:a16="http://schemas.microsoft.com/office/drawing/2014/main" id="{C4939B69-8C4E-7AD9-FCC7-01F9E875B598}"/>
              </a:ext>
            </a:extLst>
          </p:cNvPr>
          <p:cNvSpPr>
            <a:spLocks noGrp="1"/>
          </p:cNvSpPr>
          <p:nvPr>
            <p:ph type="body" sz="quarter" idx="10"/>
          </p:nvPr>
        </p:nvSpPr>
        <p:spPr>
          <a:xfrm>
            <a:off x="838418" y="1943100"/>
            <a:ext cx="10416713" cy="40005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Rectangle 2">
            <a:extLst>
              <a:ext uri="{FF2B5EF4-FFF2-40B4-BE49-F238E27FC236}">
                <a16:creationId xmlns:a16="http://schemas.microsoft.com/office/drawing/2014/main" id="{49C471EC-B37E-2554-A9BF-4AE56A0EB19F}"/>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9" name="TextBox 8">
            <a:extLst>
              <a:ext uri="{FF2B5EF4-FFF2-40B4-BE49-F238E27FC236}">
                <a16:creationId xmlns:a16="http://schemas.microsoft.com/office/drawing/2014/main" id="{879FAE93-CFD7-44C6-7D5D-CBB2CE85F743}"/>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 name="Picture 9">
            <a:extLst>
              <a:ext uri="{FF2B5EF4-FFF2-40B4-BE49-F238E27FC236}">
                <a16:creationId xmlns:a16="http://schemas.microsoft.com/office/drawing/2014/main" id="{79FAFD95-5D44-9822-D2AB-A737E24C928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11" name="Picture 10">
            <a:extLst>
              <a:ext uri="{FF2B5EF4-FFF2-40B4-BE49-F238E27FC236}">
                <a16:creationId xmlns:a16="http://schemas.microsoft.com/office/drawing/2014/main" id="{E5B44145-FDB3-7B60-C3C1-419592F535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Tree>
    <p:extLst>
      <p:ext uri="{BB962C8B-B14F-4D97-AF65-F5344CB8AC3E}">
        <p14:creationId xmlns:p14="http://schemas.microsoft.com/office/powerpoint/2010/main" val="16395060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F4BA0B48-EC80-1261-0132-D3743DB49BE8}"/>
              </a:ext>
            </a:extLst>
          </p:cNvPr>
          <p:cNvSpPr txBox="1">
            <a:spLocks noChangeArrowheads="1"/>
          </p:cNvSpPr>
          <p:nvPr userDrawn="1"/>
        </p:nvSpPr>
        <p:spPr bwMode="auto">
          <a:xfrm>
            <a:off x="0" y="1946064"/>
            <a:ext cx="12192000" cy="13080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Calibri" charset="0"/>
                <a:ea typeface="ＭＳ Ｐゴシック" charset="0"/>
              </a:defRPr>
            </a:lvl1pPr>
            <a:lvl2pPr marL="742950" indent="-285750">
              <a:defRPr sz="3600">
                <a:solidFill>
                  <a:schemeClr val="tx1"/>
                </a:solidFill>
                <a:latin typeface="Calibri" charset="0"/>
                <a:ea typeface="ＭＳ Ｐゴシック" charset="0"/>
              </a:defRPr>
            </a:lvl2pPr>
            <a:lvl3pPr marL="1143000" indent="-228600">
              <a:defRPr sz="3600">
                <a:solidFill>
                  <a:schemeClr val="tx1"/>
                </a:solidFill>
                <a:latin typeface="Calibri" charset="0"/>
                <a:ea typeface="ＭＳ Ｐゴシック" charset="0"/>
              </a:defRPr>
            </a:lvl3pPr>
            <a:lvl4pPr marL="1600200" indent="-228600">
              <a:defRPr sz="3600">
                <a:solidFill>
                  <a:schemeClr val="tx1"/>
                </a:solidFill>
                <a:latin typeface="Calibri" charset="0"/>
                <a:ea typeface="ＭＳ Ｐゴシック" charset="0"/>
              </a:defRPr>
            </a:lvl4pPr>
            <a:lvl5pPr marL="2057400" indent="-228600">
              <a:defRPr sz="3600">
                <a:solidFill>
                  <a:schemeClr val="tx1"/>
                </a:solidFill>
                <a:latin typeface="Calibri" charset="0"/>
                <a:ea typeface="ＭＳ Ｐゴシック" charset="0"/>
              </a:defRPr>
            </a:lvl5pPr>
            <a:lvl6pPr marL="2514600" indent="-228600" defTabSz="1827213" fontAlgn="base">
              <a:spcBef>
                <a:spcPct val="0"/>
              </a:spcBef>
              <a:spcAft>
                <a:spcPct val="0"/>
              </a:spcAft>
              <a:defRPr sz="3600">
                <a:solidFill>
                  <a:schemeClr val="tx1"/>
                </a:solidFill>
                <a:latin typeface="Calibri" charset="0"/>
                <a:ea typeface="ＭＳ Ｐゴシック" charset="0"/>
              </a:defRPr>
            </a:lvl6pPr>
            <a:lvl7pPr marL="2971800" indent="-228600" defTabSz="1827213" fontAlgn="base">
              <a:spcBef>
                <a:spcPct val="0"/>
              </a:spcBef>
              <a:spcAft>
                <a:spcPct val="0"/>
              </a:spcAft>
              <a:defRPr sz="3600">
                <a:solidFill>
                  <a:schemeClr val="tx1"/>
                </a:solidFill>
                <a:latin typeface="Calibri" charset="0"/>
                <a:ea typeface="ＭＳ Ｐゴシック" charset="0"/>
              </a:defRPr>
            </a:lvl7pPr>
            <a:lvl8pPr marL="3429000" indent="-228600" defTabSz="1827213" fontAlgn="base">
              <a:spcBef>
                <a:spcPct val="0"/>
              </a:spcBef>
              <a:spcAft>
                <a:spcPct val="0"/>
              </a:spcAft>
              <a:defRPr sz="3600">
                <a:solidFill>
                  <a:schemeClr val="tx1"/>
                </a:solidFill>
                <a:latin typeface="Calibri" charset="0"/>
                <a:ea typeface="ＭＳ Ｐゴシック" charset="0"/>
              </a:defRPr>
            </a:lvl8pPr>
            <a:lvl9pPr marL="3886200" indent="-228600" defTabSz="1827213" fontAlgn="base">
              <a:spcBef>
                <a:spcPct val="0"/>
              </a:spcBef>
              <a:spcAft>
                <a:spcPct val="0"/>
              </a:spcAft>
              <a:defRPr sz="3600">
                <a:solidFill>
                  <a:schemeClr val="tx1"/>
                </a:solidFill>
                <a:latin typeface="Calibri" charset="0"/>
                <a:ea typeface="ＭＳ Ｐゴシック" charset="0"/>
              </a:defRPr>
            </a:lvl9pPr>
          </a:lstStyle>
          <a:p>
            <a:pPr marL="0" marR="0" lvl="0" indent="0" algn="ctr" defTabSz="913607" rtl="0" eaLnBrk="0" fontAlgn="base" latinLnBrk="0" hangingPunct="0">
              <a:lnSpc>
                <a:spcPct val="100000"/>
              </a:lnSpc>
              <a:spcBef>
                <a:spcPct val="0"/>
              </a:spcBef>
              <a:spcAft>
                <a:spcPct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3607" rtl="0" eaLnBrk="0" fontAlgn="base" latinLnBrk="0" hangingPunct="0">
              <a:lnSpc>
                <a:spcPct val="100000"/>
              </a:lnSpc>
              <a:spcBef>
                <a:spcPct val="0"/>
              </a:spcBef>
              <a:spcAft>
                <a:spcPct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lvl="0" algn="ctr" defTabSz="913607">
              <a:defRPr/>
            </a:pPr>
            <a:endParaRPr lang="en-GB" sz="250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itle 1">
            <a:extLst>
              <a:ext uri="{FF2B5EF4-FFF2-40B4-BE49-F238E27FC236}">
                <a16:creationId xmlns:a16="http://schemas.microsoft.com/office/drawing/2014/main" id="{B471F6D0-57C4-68B3-3CCF-B1BF55D82849}"/>
              </a:ext>
            </a:extLst>
          </p:cNvPr>
          <p:cNvSpPr>
            <a:spLocks noGrp="1"/>
          </p:cNvSpPr>
          <p:nvPr>
            <p:ph type="ctrTitle"/>
          </p:nvPr>
        </p:nvSpPr>
        <p:spPr>
          <a:xfrm>
            <a:off x="-3176" y="1122363"/>
            <a:ext cx="12192000" cy="2131733"/>
          </a:xfrm>
        </p:spPr>
        <p:txBody>
          <a:bodyPr anchor="b">
            <a:normAutofit/>
          </a:bodyPr>
          <a:lstStyle>
            <a:lvl1pPr algn="ctr">
              <a:defRPr sz="4000"/>
            </a:lvl1pPr>
          </a:lstStyle>
          <a:p>
            <a:r>
              <a:rPr lang="en-GB"/>
              <a:t>Click to edit Master title style</a:t>
            </a:r>
            <a:endParaRPr lang="en-US"/>
          </a:p>
        </p:txBody>
      </p:sp>
      <p:sp>
        <p:nvSpPr>
          <p:cNvPr id="8" name="Subtitle 2">
            <a:extLst>
              <a:ext uri="{FF2B5EF4-FFF2-40B4-BE49-F238E27FC236}">
                <a16:creationId xmlns:a16="http://schemas.microsoft.com/office/drawing/2014/main" id="{0AF42BB5-8579-8D33-3DA1-647AC48057A9}"/>
              </a:ext>
            </a:extLst>
          </p:cNvPr>
          <p:cNvSpPr>
            <a:spLocks noGrp="1"/>
          </p:cNvSpPr>
          <p:nvPr>
            <p:ph type="subTitle" idx="1"/>
          </p:nvPr>
        </p:nvSpPr>
        <p:spPr>
          <a:xfrm>
            <a:off x="-3176" y="3602038"/>
            <a:ext cx="12192000" cy="1655762"/>
          </a:xfrm>
        </p:spPr>
        <p:txBody>
          <a:bodyPr/>
          <a:lstStyle>
            <a:lvl1pPr marL="0" indent="0" algn="ctr">
              <a:buNone/>
              <a:defRPr sz="2400"/>
            </a:lvl1pPr>
            <a:lvl2pPr marL="457109" indent="0" algn="ctr">
              <a:buNone/>
              <a:defRPr sz="2000"/>
            </a:lvl2pPr>
            <a:lvl3pPr marL="914217" indent="0" algn="ctr">
              <a:buNone/>
              <a:defRPr sz="1800"/>
            </a:lvl3pPr>
            <a:lvl4pPr marL="1371326" indent="0" algn="ctr">
              <a:buNone/>
              <a:defRPr sz="1600"/>
            </a:lvl4pPr>
            <a:lvl5pPr marL="1828434" indent="0" algn="ctr">
              <a:buNone/>
              <a:defRPr sz="1600"/>
            </a:lvl5pPr>
            <a:lvl6pPr marL="2285543" indent="0" algn="ctr">
              <a:buNone/>
              <a:defRPr sz="1600"/>
            </a:lvl6pPr>
            <a:lvl7pPr marL="2742652" indent="0" algn="ctr">
              <a:buNone/>
              <a:defRPr sz="1600"/>
            </a:lvl7pPr>
            <a:lvl8pPr marL="3199760" indent="0" algn="ctr">
              <a:buNone/>
              <a:defRPr sz="1600"/>
            </a:lvl8pPr>
            <a:lvl9pPr marL="3656869" indent="0" algn="ctr">
              <a:buNone/>
              <a:defRPr sz="1600"/>
            </a:lvl9pPr>
          </a:lstStyle>
          <a:p>
            <a:r>
              <a:rPr lang="en-GB"/>
              <a:t>Click to edit Master subtitle style</a:t>
            </a:r>
            <a:endParaRPr lang="en-US"/>
          </a:p>
        </p:txBody>
      </p:sp>
      <p:sp>
        <p:nvSpPr>
          <p:cNvPr id="2" name="TextBox 1">
            <a:extLst>
              <a:ext uri="{FF2B5EF4-FFF2-40B4-BE49-F238E27FC236}">
                <a16:creationId xmlns:a16="http://schemas.microsoft.com/office/drawing/2014/main" id="{10804DB5-AA93-0D2E-2A76-332865B71AA7}"/>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tx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136D9C5F-3F44-5741-5606-92AB2FE18E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spTree>
    <p:extLst>
      <p:ext uri="{BB962C8B-B14F-4D97-AF65-F5344CB8AC3E}">
        <p14:creationId xmlns:p14="http://schemas.microsoft.com/office/powerpoint/2010/main" val="2265019570"/>
      </p:ext>
    </p:extLst>
  </p:cSld>
  <p:clrMapOvr>
    <a:overrideClrMapping bg1="dk1" tx1="lt1" bg2="dk2" tx2="lt2" accent1="accent1" accent2="accent2" accent3="accent3" accent4="accent4" accent5="accent5" accent6="accent6" hlink="hlink" folHlink="folHlink"/>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Content with box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8E6B-8606-2C49-A228-ADFF488A3281}"/>
              </a:ext>
            </a:extLst>
          </p:cNvPr>
          <p:cNvSpPr>
            <a:spLocks noGrp="1"/>
          </p:cNvSpPr>
          <p:nvPr>
            <p:ph type="title"/>
          </p:nvPr>
        </p:nvSpPr>
        <p:spPr>
          <a:xfrm>
            <a:off x="506766" y="647126"/>
            <a:ext cx="11271319" cy="577850"/>
          </a:xfrm>
        </p:spPr>
        <p:txBody>
          <a:bodyPr/>
          <a:lstStyle/>
          <a:p>
            <a:r>
              <a:rPr lang="en-GB"/>
              <a:t>Click to edit Master title style</a:t>
            </a:r>
            <a:endParaRPr lang="en-US"/>
          </a:p>
        </p:txBody>
      </p:sp>
      <p:sp>
        <p:nvSpPr>
          <p:cNvPr id="8" name="Rectangle 7">
            <a:extLst>
              <a:ext uri="{FF2B5EF4-FFF2-40B4-BE49-F238E27FC236}">
                <a16:creationId xmlns:a16="http://schemas.microsoft.com/office/drawing/2014/main" id="{5401957B-2938-C7A2-1678-7D548BDF35F0}"/>
              </a:ext>
            </a:extLst>
          </p:cNvPr>
          <p:cNvSpPr/>
          <p:nvPr userDrawn="1"/>
        </p:nvSpPr>
        <p:spPr>
          <a:xfrm>
            <a:off x="506766" y="2577977"/>
            <a:ext cx="2647563" cy="2391065"/>
          </a:xfrm>
          <a:prstGeom prst="rect">
            <a:avLst/>
          </a:prstGeom>
          <a:solidFill>
            <a:srgbClr val="D32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9" name="Rectangle 8">
            <a:extLst>
              <a:ext uri="{FF2B5EF4-FFF2-40B4-BE49-F238E27FC236}">
                <a16:creationId xmlns:a16="http://schemas.microsoft.com/office/drawing/2014/main" id="{2ADABFBB-0A6C-12B0-8635-C8C7E1BE147C}"/>
              </a:ext>
            </a:extLst>
          </p:cNvPr>
          <p:cNvSpPr/>
          <p:nvPr userDrawn="1"/>
        </p:nvSpPr>
        <p:spPr>
          <a:xfrm>
            <a:off x="3403121" y="2577976"/>
            <a:ext cx="2647563" cy="2391066"/>
          </a:xfrm>
          <a:prstGeom prst="rect">
            <a:avLst/>
          </a:prstGeom>
          <a:solidFill>
            <a:srgbClr val="D32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0" name="Rectangle 9">
            <a:extLst>
              <a:ext uri="{FF2B5EF4-FFF2-40B4-BE49-F238E27FC236}">
                <a16:creationId xmlns:a16="http://schemas.microsoft.com/office/drawing/2014/main" id="{1C40CE54-6C3A-AF0E-AFE2-0FB0B9493AEF}"/>
              </a:ext>
            </a:extLst>
          </p:cNvPr>
          <p:cNvSpPr/>
          <p:nvPr userDrawn="1"/>
        </p:nvSpPr>
        <p:spPr>
          <a:xfrm>
            <a:off x="9113746" y="2577976"/>
            <a:ext cx="2647563" cy="2391066"/>
          </a:xfrm>
          <a:prstGeom prst="rect">
            <a:avLst/>
          </a:prstGeom>
          <a:solidFill>
            <a:srgbClr val="D32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1" name="Rectangle 10">
            <a:extLst>
              <a:ext uri="{FF2B5EF4-FFF2-40B4-BE49-F238E27FC236}">
                <a16:creationId xmlns:a16="http://schemas.microsoft.com/office/drawing/2014/main" id="{EB304F84-6E59-AE3B-35DE-DB2B2E09B325}"/>
              </a:ext>
            </a:extLst>
          </p:cNvPr>
          <p:cNvSpPr/>
          <p:nvPr userDrawn="1"/>
        </p:nvSpPr>
        <p:spPr>
          <a:xfrm>
            <a:off x="6264297" y="2577976"/>
            <a:ext cx="2647563" cy="2391066"/>
          </a:xfrm>
          <a:prstGeom prst="rect">
            <a:avLst/>
          </a:prstGeom>
          <a:solidFill>
            <a:srgbClr val="D32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25" name="Text Placeholder 24">
            <a:extLst>
              <a:ext uri="{FF2B5EF4-FFF2-40B4-BE49-F238E27FC236}">
                <a16:creationId xmlns:a16="http://schemas.microsoft.com/office/drawing/2014/main" id="{104FD330-93B5-A109-1C35-D300ED5A1FF4}"/>
              </a:ext>
            </a:extLst>
          </p:cNvPr>
          <p:cNvSpPr>
            <a:spLocks noGrp="1"/>
          </p:cNvSpPr>
          <p:nvPr>
            <p:ph type="body" sz="quarter" idx="10"/>
          </p:nvPr>
        </p:nvSpPr>
        <p:spPr>
          <a:xfrm>
            <a:off x="506545" y="1655763"/>
            <a:ext cx="11253543" cy="660400"/>
          </a:xfrm>
        </p:spPr>
        <p:txBody>
          <a:bodyPr>
            <a:normAutofit/>
          </a:bodyPr>
          <a:lstStyle>
            <a:lvl1pPr>
              <a:defRPr sz="1500"/>
            </a:lvl1pPr>
            <a:lvl2pPr marL="457109" indent="0">
              <a:buNone/>
              <a:defRPr/>
            </a:lvl2pPr>
          </a:lstStyle>
          <a:p>
            <a:pPr lvl="0"/>
            <a:r>
              <a:rPr lang="en-GB"/>
              <a:t>Click to edit Master text styles</a:t>
            </a:r>
          </a:p>
        </p:txBody>
      </p:sp>
      <p:sp>
        <p:nvSpPr>
          <p:cNvPr id="7" name="Content Placeholder 11">
            <a:extLst>
              <a:ext uri="{FF2B5EF4-FFF2-40B4-BE49-F238E27FC236}">
                <a16:creationId xmlns:a16="http://schemas.microsoft.com/office/drawing/2014/main" id="{DE0A4D3E-C069-FAA4-8B04-3DD2CC8DC237}"/>
              </a:ext>
            </a:extLst>
          </p:cNvPr>
          <p:cNvSpPr>
            <a:spLocks noGrp="1"/>
          </p:cNvSpPr>
          <p:nvPr>
            <p:ph sz="quarter" idx="11"/>
          </p:nvPr>
        </p:nvSpPr>
        <p:spPr>
          <a:xfrm>
            <a:off x="609759"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7" name="Content Placeholder 11">
            <a:extLst>
              <a:ext uri="{FF2B5EF4-FFF2-40B4-BE49-F238E27FC236}">
                <a16:creationId xmlns:a16="http://schemas.microsoft.com/office/drawing/2014/main" id="{D3DB8943-8320-9318-65B5-659F31357379}"/>
              </a:ext>
            </a:extLst>
          </p:cNvPr>
          <p:cNvSpPr>
            <a:spLocks noGrp="1"/>
          </p:cNvSpPr>
          <p:nvPr>
            <p:ph sz="quarter" idx="12"/>
          </p:nvPr>
        </p:nvSpPr>
        <p:spPr>
          <a:xfrm>
            <a:off x="3518816"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22" name="Content Placeholder 11">
            <a:extLst>
              <a:ext uri="{FF2B5EF4-FFF2-40B4-BE49-F238E27FC236}">
                <a16:creationId xmlns:a16="http://schemas.microsoft.com/office/drawing/2014/main" id="{1B4F0787-B934-63E9-AEB0-9F08BF504FF9}"/>
              </a:ext>
            </a:extLst>
          </p:cNvPr>
          <p:cNvSpPr>
            <a:spLocks noGrp="1"/>
          </p:cNvSpPr>
          <p:nvPr>
            <p:ph sz="quarter" idx="13"/>
          </p:nvPr>
        </p:nvSpPr>
        <p:spPr>
          <a:xfrm>
            <a:off x="6338951"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23" name="Content Placeholder 11">
            <a:extLst>
              <a:ext uri="{FF2B5EF4-FFF2-40B4-BE49-F238E27FC236}">
                <a16:creationId xmlns:a16="http://schemas.microsoft.com/office/drawing/2014/main" id="{6009EDE7-165B-F27C-5784-587A4DF00276}"/>
              </a:ext>
            </a:extLst>
          </p:cNvPr>
          <p:cNvSpPr>
            <a:spLocks noGrp="1"/>
          </p:cNvSpPr>
          <p:nvPr>
            <p:ph sz="quarter" idx="14"/>
          </p:nvPr>
        </p:nvSpPr>
        <p:spPr>
          <a:xfrm>
            <a:off x="9197195"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4" name="Rectangle 13">
            <a:extLst>
              <a:ext uri="{FF2B5EF4-FFF2-40B4-BE49-F238E27FC236}">
                <a16:creationId xmlns:a16="http://schemas.microsoft.com/office/drawing/2014/main" id="{02070A15-D026-E3E0-36D8-392B1ADCFCDD}"/>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15" name="TextBox 14">
            <a:extLst>
              <a:ext uri="{FF2B5EF4-FFF2-40B4-BE49-F238E27FC236}">
                <a16:creationId xmlns:a16="http://schemas.microsoft.com/office/drawing/2014/main" id="{0861924B-0B09-618E-807D-A9C73B873A31}"/>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6" name="Picture 15">
            <a:extLst>
              <a:ext uri="{FF2B5EF4-FFF2-40B4-BE49-F238E27FC236}">
                <a16:creationId xmlns:a16="http://schemas.microsoft.com/office/drawing/2014/main" id="{6D6E41C9-ED26-3382-966E-3AB69642FD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18" name="Picture 17">
            <a:extLst>
              <a:ext uri="{FF2B5EF4-FFF2-40B4-BE49-F238E27FC236}">
                <a16:creationId xmlns:a16="http://schemas.microsoft.com/office/drawing/2014/main" id="{96DEF7F7-8DB4-EF0E-B2C4-4A8D19A31D0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Tree>
    <p:extLst>
      <p:ext uri="{BB962C8B-B14F-4D97-AF65-F5344CB8AC3E}">
        <p14:creationId xmlns:p14="http://schemas.microsoft.com/office/powerpoint/2010/main" val="249596163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Content with blue box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8E6B-8606-2C49-A228-ADFF488A3281}"/>
              </a:ext>
            </a:extLst>
          </p:cNvPr>
          <p:cNvSpPr>
            <a:spLocks noGrp="1"/>
          </p:cNvSpPr>
          <p:nvPr>
            <p:ph type="title"/>
          </p:nvPr>
        </p:nvSpPr>
        <p:spPr>
          <a:xfrm>
            <a:off x="506766" y="647126"/>
            <a:ext cx="11271319" cy="577850"/>
          </a:xfrm>
        </p:spPr>
        <p:txBody>
          <a:bodyPr/>
          <a:lstStyle/>
          <a:p>
            <a:r>
              <a:rPr lang="en-GB"/>
              <a:t>Click to edit Master title style</a:t>
            </a:r>
            <a:endParaRPr lang="en-US"/>
          </a:p>
        </p:txBody>
      </p:sp>
      <p:sp>
        <p:nvSpPr>
          <p:cNvPr id="8" name="Rectangle 7">
            <a:extLst>
              <a:ext uri="{FF2B5EF4-FFF2-40B4-BE49-F238E27FC236}">
                <a16:creationId xmlns:a16="http://schemas.microsoft.com/office/drawing/2014/main" id="{5401957B-2938-C7A2-1678-7D548BDF35F0}"/>
              </a:ext>
            </a:extLst>
          </p:cNvPr>
          <p:cNvSpPr/>
          <p:nvPr userDrawn="1"/>
        </p:nvSpPr>
        <p:spPr>
          <a:xfrm>
            <a:off x="506766" y="2577977"/>
            <a:ext cx="2647563" cy="23910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9" name="Rectangle 8">
            <a:extLst>
              <a:ext uri="{FF2B5EF4-FFF2-40B4-BE49-F238E27FC236}">
                <a16:creationId xmlns:a16="http://schemas.microsoft.com/office/drawing/2014/main" id="{2ADABFBB-0A6C-12B0-8635-C8C7E1BE147C}"/>
              </a:ext>
            </a:extLst>
          </p:cNvPr>
          <p:cNvSpPr/>
          <p:nvPr userDrawn="1"/>
        </p:nvSpPr>
        <p:spPr>
          <a:xfrm>
            <a:off x="3403121" y="2577976"/>
            <a:ext cx="2647563" cy="23910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0" name="Rectangle 9">
            <a:extLst>
              <a:ext uri="{FF2B5EF4-FFF2-40B4-BE49-F238E27FC236}">
                <a16:creationId xmlns:a16="http://schemas.microsoft.com/office/drawing/2014/main" id="{1C40CE54-6C3A-AF0E-AFE2-0FB0B9493AEF}"/>
              </a:ext>
            </a:extLst>
          </p:cNvPr>
          <p:cNvSpPr/>
          <p:nvPr userDrawn="1"/>
        </p:nvSpPr>
        <p:spPr>
          <a:xfrm>
            <a:off x="9113746" y="2577976"/>
            <a:ext cx="2647563" cy="23910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1" name="Rectangle 10">
            <a:extLst>
              <a:ext uri="{FF2B5EF4-FFF2-40B4-BE49-F238E27FC236}">
                <a16:creationId xmlns:a16="http://schemas.microsoft.com/office/drawing/2014/main" id="{EB304F84-6E59-AE3B-35DE-DB2B2E09B325}"/>
              </a:ext>
            </a:extLst>
          </p:cNvPr>
          <p:cNvSpPr/>
          <p:nvPr userDrawn="1"/>
        </p:nvSpPr>
        <p:spPr>
          <a:xfrm>
            <a:off x="6264297" y="2577976"/>
            <a:ext cx="2647563" cy="23910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25" name="Text Placeholder 24">
            <a:extLst>
              <a:ext uri="{FF2B5EF4-FFF2-40B4-BE49-F238E27FC236}">
                <a16:creationId xmlns:a16="http://schemas.microsoft.com/office/drawing/2014/main" id="{104FD330-93B5-A109-1C35-D300ED5A1FF4}"/>
              </a:ext>
            </a:extLst>
          </p:cNvPr>
          <p:cNvSpPr>
            <a:spLocks noGrp="1"/>
          </p:cNvSpPr>
          <p:nvPr>
            <p:ph type="body" sz="quarter" idx="10"/>
          </p:nvPr>
        </p:nvSpPr>
        <p:spPr>
          <a:xfrm>
            <a:off x="506545" y="1655763"/>
            <a:ext cx="11253543" cy="660400"/>
          </a:xfrm>
        </p:spPr>
        <p:txBody>
          <a:bodyPr>
            <a:normAutofit/>
          </a:bodyPr>
          <a:lstStyle>
            <a:lvl1pPr>
              <a:defRPr sz="1500"/>
            </a:lvl1pPr>
            <a:lvl2pPr marL="457109" indent="0">
              <a:buNone/>
              <a:defRPr/>
            </a:lvl2pPr>
          </a:lstStyle>
          <a:p>
            <a:pPr lvl="0"/>
            <a:r>
              <a:rPr lang="en-GB"/>
              <a:t>Click to edit Master text styles</a:t>
            </a:r>
          </a:p>
        </p:txBody>
      </p:sp>
      <p:sp>
        <p:nvSpPr>
          <p:cNvPr id="12" name="Content Placeholder 11">
            <a:extLst>
              <a:ext uri="{FF2B5EF4-FFF2-40B4-BE49-F238E27FC236}">
                <a16:creationId xmlns:a16="http://schemas.microsoft.com/office/drawing/2014/main" id="{BF4A52EC-7052-0CE9-4511-7321F9641DAC}"/>
              </a:ext>
            </a:extLst>
          </p:cNvPr>
          <p:cNvSpPr>
            <a:spLocks noGrp="1"/>
          </p:cNvSpPr>
          <p:nvPr>
            <p:ph sz="quarter" idx="11"/>
          </p:nvPr>
        </p:nvSpPr>
        <p:spPr>
          <a:xfrm>
            <a:off x="609759"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3" name="Content Placeholder 11">
            <a:extLst>
              <a:ext uri="{FF2B5EF4-FFF2-40B4-BE49-F238E27FC236}">
                <a16:creationId xmlns:a16="http://schemas.microsoft.com/office/drawing/2014/main" id="{20F44725-5185-D277-C7D2-73A39E88F57F}"/>
              </a:ext>
            </a:extLst>
          </p:cNvPr>
          <p:cNvSpPr>
            <a:spLocks noGrp="1"/>
          </p:cNvSpPr>
          <p:nvPr>
            <p:ph sz="quarter" idx="12"/>
          </p:nvPr>
        </p:nvSpPr>
        <p:spPr>
          <a:xfrm>
            <a:off x="3518816"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4" name="Content Placeholder 11">
            <a:extLst>
              <a:ext uri="{FF2B5EF4-FFF2-40B4-BE49-F238E27FC236}">
                <a16:creationId xmlns:a16="http://schemas.microsoft.com/office/drawing/2014/main" id="{E27D918A-C2CA-BE23-6589-E18B783C750B}"/>
              </a:ext>
            </a:extLst>
          </p:cNvPr>
          <p:cNvSpPr>
            <a:spLocks noGrp="1"/>
          </p:cNvSpPr>
          <p:nvPr>
            <p:ph sz="quarter" idx="13"/>
          </p:nvPr>
        </p:nvSpPr>
        <p:spPr>
          <a:xfrm>
            <a:off x="6338951"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5" name="Content Placeholder 11">
            <a:extLst>
              <a:ext uri="{FF2B5EF4-FFF2-40B4-BE49-F238E27FC236}">
                <a16:creationId xmlns:a16="http://schemas.microsoft.com/office/drawing/2014/main" id="{A1D678F1-561D-6444-A21B-F9FD44C21DC8}"/>
              </a:ext>
            </a:extLst>
          </p:cNvPr>
          <p:cNvSpPr>
            <a:spLocks noGrp="1"/>
          </p:cNvSpPr>
          <p:nvPr>
            <p:ph sz="quarter" idx="14"/>
          </p:nvPr>
        </p:nvSpPr>
        <p:spPr>
          <a:xfrm>
            <a:off x="9197195"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7" name="Rectangle 6">
            <a:extLst>
              <a:ext uri="{FF2B5EF4-FFF2-40B4-BE49-F238E27FC236}">
                <a16:creationId xmlns:a16="http://schemas.microsoft.com/office/drawing/2014/main" id="{158743D2-3C49-A7FB-D080-9A2A1ACCB2AA}"/>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16" name="TextBox 15">
            <a:extLst>
              <a:ext uri="{FF2B5EF4-FFF2-40B4-BE49-F238E27FC236}">
                <a16:creationId xmlns:a16="http://schemas.microsoft.com/office/drawing/2014/main" id="{3CFF0960-98DF-8EB3-0F97-0608ED1D8186}"/>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7" name="Picture 16">
            <a:extLst>
              <a:ext uri="{FF2B5EF4-FFF2-40B4-BE49-F238E27FC236}">
                <a16:creationId xmlns:a16="http://schemas.microsoft.com/office/drawing/2014/main" id="{80732827-85A0-7E17-956F-57F0A4CFB11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18" name="Picture 17">
            <a:extLst>
              <a:ext uri="{FF2B5EF4-FFF2-40B4-BE49-F238E27FC236}">
                <a16:creationId xmlns:a16="http://schemas.microsoft.com/office/drawing/2014/main" id="{0AA97427-2330-B335-D320-F510D9FE1DD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Tree>
    <p:extLst>
      <p:ext uri="{BB962C8B-B14F-4D97-AF65-F5344CB8AC3E}">
        <p14:creationId xmlns:p14="http://schemas.microsoft.com/office/powerpoint/2010/main" val="1362180862"/>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20490"/>
            <a:ext cx="12192000" cy="2838449"/>
          </a:xfrm>
        </p:spPr>
        <p:txBody>
          <a:bodyPr/>
          <a:lstStyle>
            <a:lvl1pPr marL="0" indent="0">
              <a:buNone/>
              <a:defRPr sz="2100">
                <a:solidFill>
                  <a:schemeClr val="bg1">
                    <a:lumMod val="75000"/>
                  </a:schemeClr>
                </a:solidFill>
              </a:defRPr>
            </a:lvl1pPr>
          </a:lstStyle>
          <a:p>
            <a:pPr lvl="0"/>
            <a:endParaRPr lang="en-US" noProof="0"/>
          </a:p>
        </p:txBody>
      </p:sp>
    </p:spTree>
    <p:extLst>
      <p:ext uri="{BB962C8B-B14F-4D97-AF65-F5344CB8AC3E}">
        <p14:creationId xmlns:p14="http://schemas.microsoft.com/office/powerpoint/2010/main" val="1562931246"/>
      </p:ext>
    </p:extLst>
  </p:cSld>
  <p:clrMapOvr>
    <a:masterClrMapping/>
  </p:clrMapOvr>
  <p:transition spd="slow" advClick="0" advTm="3000">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31A48-9691-1C42-87C2-658BDBAE08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6F45603-6109-7C4F-BAC1-36DB909C9D62}"/>
              </a:ext>
            </a:extLst>
          </p:cNvPr>
          <p:cNvSpPr>
            <a:spLocks noGrp="1"/>
          </p:cNvSpPr>
          <p:nvPr>
            <p:ph type="subTitle" idx="1"/>
          </p:nvPr>
        </p:nvSpPr>
        <p:spPr>
          <a:xfrm>
            <a:off x="1524000" y="3602038"/>
            <a:ext cx="9144000" cy="1655762"/>
          </a:xfrm>
        </p:spPr>
        <p:txBody>
          <a:bodyPr/>
          <a:lstStyle>
            <a:lvl1pPr marL="0" indent="0" algn="ctr">
              <a:buNone/>
              <a:defRPr sz="2400"/>
            </a:lvl1pPr>
            <a:lvl2pPr marL="457109" indent="0" algn="ctr">
              <a:buNone/>
              <a:defRPr sz="2000"/>
            </a:lvl2pPr>
            <a:lvl3pPr marL="914217" indent="0" algn="ctr">
              <a:buNone/>
              <a:defRPr sz="1800"/>
            </a:lvl3pPr>
            <a:lvl4pPr marL="1371326" indent="0" algn="ctr">
              <a:buNone/>
              <a:defRPr sz="1600"/>
            </a:lvl4pPr>
            <a:lvl5pPr marL="1828434" indent="0" algn="ctr">
              <a:buNone/>
              <a:defRPr sz="1600"/>
            </a:lvl5pPr>
            <a:lvl6pPr marL="2285543" indent="0" algn="ctr">
              <a:buNone/>
              <a:defRPr sz="1600"/>
            </a:lvl6pPr>
            <a:lvl7pPr marL="2742652" indent="0" algn="ctr">
              <a:buNone/>
              <a:defRPr sz="1600"/>
            </a:lvl7pPr>
            <a:lvl8pPr marL="3199760" indent="0" algn="ctr">
              <a:buNone/>
              <a:defRPr sz="1600"/>
            </a:lvl8pPr>
            <a:lvl9pPr marL="3656869" indent="0" algn="ctr">
              <a:buNone/>
              <a:defRPr sz="1600"/>
            </a:lvl9pPr>
          </a:lstStyle>
          <a:p>
            <a:r>
              <a:rPr lang="en-US"/>
              <a:t>Click to edit Master subtitle style</a:t>
            </a:r>
          </a:p>
        </p:txBody>
      </p:sp>
    </p:spTree>
    <p:extLst>
      <p:ext uri="{BB962C8B-B14F-4D97-AF65-F5344CB8AC3E}">
        <p14:creationId xmlns:p14="http://schemas.microsoft.com/office/powerpoint/2010/main" val="142804130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8E6B-8606-2C49-A228-ADFF488A32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42F1B6-71E5-5849-9BDE-64062B30CA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AB2A1A-E962-7F48-B810-4A4E6738555D}"/>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5" name="Footer Placeholder 4">
            <a:extLst>
              <a:ext uri="{FF2B5EF4-FFF2-40B4-BE49-F238E27FC236}">
                <a16:creationId xmlns:a16="http://schemas.microsoft.com/office/drawing/2014/main" id="{A74CD97D-9DB5-C743-AF55-AA9BE195156C}"/>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id="{E4D9F5FB-3017-624A-BFD2-63B1C45F9E2C}"/>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62473281"/>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1CAF7-2B64-1F48-8BE1-18C1D151BBDA}"/>
              </a:ext>
            </a:extLst>
          </p:cNvPr>
          <p:cNvSpPr>
            <a:spLocks noGrp="1"/>
          </p:cNvSpPr>
          <p:nvPr>
            <p:ph type="title"/>
          </p:nvPr>
        </p:nvSpPr>
        <p:spPr>
          <a:xfrm>
            <a:off x="831850"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254DBD5-36B6-7547-A811-BFCEABF5F151}"/>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109" indent="0">
              <a:buNone/>
              <a:defRPr sz="2000">
                <a:solidFill>
                  <a:schemeClr val="tx1">
                    <a:tint val="75000"/>
                  </a:schemeClr>
                </a:solidFill>
              </a:defRPr>
            </a:lvl2pPr>
            <a:lvl3pPr marL="914217" indent="0">
              <a:buNone/>
              <a:defRPr sz="1800">
                <a:solidFill>
                  <a:schemeClr val="tx1">
                    <a:tint val="75000"/>
                  </a:schemeClr>
                </a:solidFill>
              </a:defRPr>
            </a:lvl3pPr>
            <a:lvl4pPr marL="1371326" indent="0">
              <a:buNone/>
              <a:defRPr sz="1600">
                <a:solidFill>
                  <a:schemeClr val="tx1">
                    <a:tint val="75000"/>
                  </a:schemeClr>
                </a:solidFill>
              </a:defRPr>
            </a:lvl4pPr>
            <a:lvl5pPr marL="1828434" indent="0">
              <a:buNone/>
              <a:defRPr sz="1600">
                <a:solidFill>
                  <a:schemeClr val="tx1">
                    <a:tint val="75000"/>
                  </a:schemeClr>
                </a:solidFill>
              </a:defRPr>
            </a:lvl5pPr>
            <a:lvl6pPr marL="2285543" indent="0">
              <a:buNone/>
              <a:defRPr sz="1600">
                <a:solidFill>
                  <a:schemeClr val="tx1">
                    <a:tint val="75000"/>
                  </a:schemeClr>
                </a:solidFill>
              </a:defRPr>
            </a:lvl6pPr>
            <a:lvl7pPr marL="2742652" indent="0">
              <a:buNone/>
              <a:defRPr sz="1600">
                <a:solidFill>
                  <a:schemeClr val="tx1">
                    <a:tint val="75000"/>
                  </a:schemeClr>
                </a:solidFill>
              </a:defRPr>
            </a:lvl7pPr>
            <a:lvl8pPr marL="3199760" indent="0">
              <a:buNone/>
              <a:defRPr sz="1600">
                <a:solidFill>
                  <a:schemeClr val="tx1">
                    <a:tint val="75000"/>
                  </a:schemeClr>
                </a:solidFill>
              </a:defRPr>
            </a:lvl8pPr>
            <a:lvl9pPr marL="365686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239F5B1-4F86-EE40-B6C1-3AD5A09606D8}"/>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5" name="Footer Placeholder 4">
            <a:extLst>
              <a:ext uri="{FF2B5EF4-FFF2-40B4-BE49-F238E27FC236}">
                <a16:creationId xmlns:a16="http://schemas.microsoft.com/office/drawing/2014/main" id="{544D6E49-525A-B14E-A58F-BCFCD76851BD}"/>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id="{DEEAB680-3666-C74C-B94B-E2A1B1F74FBA}"/>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25041544"/>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21AA5-BABD-F24E-9A1B-6E60705B42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BD8821-FF94-C046-9B0C-1122A4CD4E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B115A41-D571-E944-A14F-DB5098F545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8BA0C6-BF63-C042-81FA-64C12284461D}"/>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6" name="Footer Placeholder 5">
            <a:extLst>
              <a:ext uri="{FF2B5EF4-FFF2-40B4-BE49-F238E27FC236}">
                <a16:creationId xmlns:a16="http://schemas.microsoft.com/office/drawing/2014/main" id="{BD194B0E-AF10-5642-B489-E92B49CBF993}"/>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id="{3CE1EF45-04F3-D540-BF25-7536EFE23860}"/>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994945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B1720-40FC-DE4F-AF69-D753EAEC468F}"/>
              </a:ext>
            </a:extLst>
          </p:cNvPr>
          <p:cNvSpPr>
            <a:spLocks noGrp="1"/>
          </p:cNvSpPr>
          <p:nvPr>
            <p:ph type="title"/>
          </p:nvPr>
        </p:nvSpPr>
        <p:spPr>
          <a:xfrm>
            <a:off x="839788"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91E1F0-7A1F-6943-BF89-06A3AEC24191}"/>
              </a:ext>
            </a:extLst>
          </p:cNvPr>
          <p:cNvSpPr>
            <a:spLocks noGrp="1"/>
          </p:cNvSpPr>
          <p:nvPr>
            <p:ph type="body" idx="1"/>
          </p:nvPr>
        </p:nvSpPr>
        <p:spPr>
          <a:xfrm>
            <a:off x="839788" y="1681163"/>
            <a:ext cx="5157787"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2" indent="0">
              <a:buNone/>
              <a:defRPr sz="1600" b="1"/>
            </a:lvl7pPr>
            <a:lvl8pPr marL="3199760" indent="0">
              <a:buNone/>
              <a:defRPr sz="1600" b="1"/>
            </a:lvl8pPr>
            <a:lvl9pPr marL="365686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10F1E28-B0EC-5B42-B7BC-77C3B27050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FEC3D15-F1A2-304E-BDD8-472E2CB324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2" indent="0">
              <a:buNone/>
              <a:defRPr sz="1600" b="1"/>
            </a:lvl7pPr>
            <a:lvl8pPr marL="3199760" indent="0">
              <a:buNone/>
              <a:defRPr sz="1600" b="1"/>
            </a:lvl8pPr>
            <a:lvl9pPr marL="365686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B0EFE1-F2AA-E34A-9928-87509B89B3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04502F-F4A1-F145-9237-0AD4E0FC882C}"/>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8" name="Footer Placeholder 7">
            <a:extLst>
              <a:ext uri="{FF2B5EF4-FFF2-40B4-BE49-F238E27FC236}">
                <a16:creationId xmlns:a16="http://schemas.microsoft.com/office/drawing/2014/main" id="{254AE8D6-D53A-D644-93B0-8479CF86789B}"/>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9" name="Slide Number Placeholder 8">
            <a:extLst>
              <a:ext uri="{FF2B5EF4-FFF2-40B4-BE49-F238E27FC236}">
                <a16:creationId xmlns:a16="http://schemas.microsoft.com/office/drawing/2014/main" id="{7FC99718-0F24-E744-ABD0-888BFEC8991F}"/>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65167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rgbClr val="EEE7F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019E2-F223-604D-8CEF-9E227705A1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8A553C-B034-C247-AF9D-DC724B0937EA}"/>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4" name="Footer Placeholder 3">
            <a:extLst>
              <a:ext uri="{FF2B5EF4-FFF2-40B4-BE49-F238E27FC236}">
                <a16:creationId xmlns:a16="http://schemas.microsoft.com/office/drawing/2014/main" id="{41A73556-7402-4F4B-A57A-9ECE722DBCDD}"/>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id="{5E832619-7854-2644-B981-684B6FBB9844}"/>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2271479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D91AF4-8018-8A4C-9111-4869264B2463}"/>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3" name="Footer Placeholder 2">
            <a:extLst>
              <a:ext uri="{FF2B5EF4-FFF2-40B4-BE49-F238E27FC236}">
                <a16:creationId xmlns:a16="http://schemas.microsoft.com/office/drawing/2014/main" id="{7FA9DB6D-DABB-004E-BA1A-7D964C88D964}"/>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4" name="Slide Number Placeholder 3">
            <a:extLst>
              <a:ext uri="{FF2B5EF4-FFF2-40B4-BE49-F238E27FC236}">
                <a16:creationId xmlns:a16="http://schemas.microsoft.com/office/drawing/2014/main" id="{175A075F-67F0-6741-91D7-46845733CDA4}"/>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4691382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24995-0150-3B4A-91D7-76C2987101EB}"/>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1BA2FCC-A18F-814C-8690-B913F29DCBEA}"/>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D6B8791-F620-4B46-AB58-42514A2D533E}"/>
              </a:ext>
            </a:extLst>
          </p:cNvPr>
          <p:cNvSpPr>
            <a:spLocks noGrp="1"/>
          </p:cNvSpPr>
          <p:nvPr>
            <p:ph type="body" sz="half" idx="2"/>
          </p:nvPr>
        </p:nvSpPr>
        <p:spPr>
          <a:xfrm>
            <a:off x="839789" y="2057400"/>
            <a:ext cx="3932237" cy="3811588"/>
          </a:xfrm>
        </p:spPr>
        <p:txBody>
          <a:bodyPr/>
          <a:lstStyle>
            <a:lvl1pPr marL="0" indent="0">
              <a:buNone/>
              <a:defRPr sz="1600"/>
            </a:lvl1pPr>
            <a:lvl2pPr marL="457109" indent="0">
              <a:buNone/>
              <a:defRPr sz="1400"/>
            </a:lvl2pPr>
            <a:lvl3pPr marL="914217" indent="0">
              <a:buNone/>
              <a:defRPr sz="1200"/>
            </a:lvl3pPr>
            <a:lvl4pPr marL="1371326" indent="0">
              <a:buNone/>
              <a:defRPr sz="1000"/>
            </a:lvl4pPr>
            <a:lvl5pPr marL="1828434" indent="0">
              <a:buNone/>
              <a:defRPr sz="1000"/>
            </a:lvl5pPr>
            <a:lvl6pPr marL="2285543" indent="0">
              <a:buNone/>
              <a:defRPr sz="1000"/>
            </a:lvl6pPr>
            <a:lvl7pPr marL="2742652" indent="0">
              <a:buNone/>
              <a:defRPr sz="1000"/>
            </a:lvl7pPr>
            <a:lvl8pPr marL="3199760" indent="0">
              <a:buNone/>
              <a:defRPr sz="1000"/>
            </a:lvl8pPr>
            <a:lvl9pPr marL="365686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0B9300-4021-2B4B-BB9E-CE8621E991D0}"/>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6" name="Footer Placeholder 5">
            <a:extLst>
              <a:ext uri="{FF2B5EF4-FFF2-40B4-BE49-F238E27FC236}">
                <a16:creationId xmlns:a16="http://schemas.microsoft.com/office/drawing/2014/main" id="{FE8EF91E-94EF-9842-A903-4E8A09F13B56}"/>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id="{530EE188-0603-A049-A1FD-9F344D0A2CE2}"/>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9547478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83ABC-F486-8E41-A269-0C879D06DF09}"/>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8E1FF4A-FAFD-5748-BFA9-846E21EE2EA2}"/>
              </a:ext>
            </a:extLst>
          </p:cNvPr>
          <p:cNvSpPr>
            <a:spLocks noGrp="1"/>
          </p:cNvSpPr>
          <p:nvPr>
            <p:ph type="pic" idx="1"/>
          </p:nvPr>
        </p:nvSpPr>
        <p:spPr>
          <a:xfrm>
            <a:off x="5183188" y="987426"/>
            <a:ext cx="6172200" cy="4873625"/>
          </a:xfrm>
        </p:spPr>
        <p:txBody>
          <a:bodyPr/>
          <a:lstStyle>
            <a:lvl1pPr marL="0" indent="0">
              <a:buNone/>
              <a:defRPr sz="3200"/>
            </a:lvl1pPr>
            <a:lvl2pPr marL="457109" indent="0">
              <a:buNone/>
              <a:defRPr sz="2800"/>
            </a:lvl2pPr>
            <a:lvl3pPr marL="914217" indent="0">
              <a:buNone/>
              <a:defRPr sz="2400"/>
            </a:lvl3pPr>
            <a:lvl4pPr marL="1371326" indent="0">
              <a:buNone/>
              <a:defRPr sz="2000"/>
            </a:lvl4pPr>
            <a:lvl5pPr marL="1828434" indent="0">
              <a:buNone/>
              <a:defRPr sz="2000"/>
            </a:lvl5pPr>
            <a:lvl6pPr marL="2285543" indent="0">
              <a:buNone/>
              <a:defRPr sz="2000"/>
            </a:lvl6pPr>
            <a:lvl7pPr marL="2742652" indent="0">
              <a:buNone/>
              <a:defRPr sz="2000"/>
            </a:lvl7pPr>
            <a:lvl8pPr marL="3199760" indent="0">
              <a:buNone/>
              <a:defRPr sz="2000"/>
            </a:lvl8pPr>
            <a:lvl9pPr marL="3656869" indent="0">
              <a:buNone/>
              <a:defRPr sz="2000"/>
            </a:lvl9pPr>
          </a:lstStyle>
          <a:p>
            <a:endParaRPr lang="en-US"/>
          </a:p>
        </p:txBody>
      </p:sp>
      <p:sp>
        <p:nvSpPr>
          <p:cNvPr id="4" name="Text Placeholder 3">
            <a:extLst>
              <a:ext uri="{FF2B5EF4-FFF2-40B4-BE49-F238E27FC236}">
                <a16:creationId xmlns:a16="http://schemas.microsoft.com/office/drawing/2014/main" id="{66837051-E1B7-2A4B-A376-FC79C74E4A32}"/>
              </a:ext>
            </a:extLst>
          </p:cNvPr>
          <p:cNvSpPr>
            <a:spLocks noGrp="1"/>
          </p:cNvSpPr>
          <p:nvPr>
            <p:ph type="body" sz="half" idx="2"/>
          </p:nvPr>
        </p:nvSpPr>
        <p:spPr>
          <a:xfrm>
            <a:off x="839789" y="2057400"/>
            <a:ext cx="3932237" cy="3811588"/>
          </a:xfrm>
        </p:spPr>
        <p:txBody>
          <a:bodyPr/>
          <a:lstStyle>
            <a:lvl1pPr marL="0" indent="0">
              <a:buNone/>
              <a:defRPr sz="1600"/>
            </a:lvl1pPr>
            <a:lvl2pPr marL="457109" indent="0">
              <a:buNone/>
              <a:defRPr sz="1400"/>
            </a:lvl2pPr>
            <a:lvl3pPr marL="914217" indent="0">
              <a:buNone/>
              <a:defRPr sz="1200"/>
            </a:lvl3pPr>
            <a:lvl4pPr marL="1371326" indent="0">
              <a:buNone/>
              <a:defRPr sz="1000"/>
            </a:lvl4pPr>
            <a:lvl5pPr marL="1828434" indent="0">
              <a:buNone/>
              <a:defRPr sz="1000"/>
            </a:lvl5pPr>
            <a:lvl6pPr marL="2285543" indent="0">
              <a:buNone/>
              <a:defRPr sz="1000"/>
            </a:lvl6pPr>
            <a:lvl7pPr marL="2742652" indent="0">
              <a:buNone/>
              <a:defRPr sz="1000"/>
            </a:lvl7pPr>
            <a:lvl8pPr marL="3199760" indent="0">
              <a:buNone/>
              <a:defRPr sz="1000"/>
            </a:lvl8pPr>
            <a:lvl9pPr marL="365686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12B572-2901-6748-A728-4A59B8D8830D}"/>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6" name="Footer Placeholder 5">
            <a:extLst>
              <a:ext uri="{FF2B5EF4-FFF2-40B4-BE49-F238E27FC236}">
                <a16:creationId xmlns:a16="http://schemas.microsoft.com/office/drawing/2014/main" id="{2F813DCD-C86B-C04B-8C5B-0B368377C461}"/>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id="{A98735D3-757A-524A-A37A-BC114B5C046B}"/>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58966653"/>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6F2C3-29DA-C840-88E6-FAE9913224D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22F638-F303-A742-9F7E-5BE14831D7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D2047F-67C4-214A-8167-E2AFCDFE5910}"/>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5" name="Footer Placeholder 4">
            <a:extLst>
              <a:ext uri="{FF2B5EF4-FFF2-40B4-BE49-F238E27FC236}">
                <a16:creationId xmlns:a16="http://schemas.microsoft.com/office/drawing/2014/main" id="{7F0567B4-438F-904A-889C-638DF897B6DF}"/>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id="{DB95B362-1B36-B342-98DC-CD5448872F92}"/>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99711463"/>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E019F3-482F-8B41-BA2A-10A9372782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CF3CB8A-2CC0-6049-A093-CCD9822CC5D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8623CB-CBDF-9140-B96F-A0077089340D}"/>
              </a:ext>
            </a:extLst>
          </p:cNvPr>
          <p:cNvSpPr>
            <a:spLocks noGrp="1"/>
          </p:cNvSpPr>
          <p:nvPr>
            <p:ph type="dt" sz="half" idx="10"/>
          </p:nvPr>
        </p:nvSpPr>
        <p:spPr>
          <a:xfrm>
            <a:off x="838200" y="6356351"/>
            <a:ext cx="2743200" cy="365125"/>
          </a:xfrm>
          <a:prstGeom prst="rect">
            <a:avLst/>
          </a:prstGeom>
        </p:spPr>
        <p:txBody>
          <a:bodyPr/>
          <a:lstStyle/>
          <a:p>
            <a:fld id="{0653E67B-E238-924F-AC5C-09AF91058AF4}" type="datetimeFigureOut">
              <a:rPr lang="en-US" smtClean="0">
                <a:solidFill>
                  <a:prstClr val="black">
                    <a:tint val="75000"/>
                  </a:prstClr>
                </a:solidFill>
                <a:latin typeface="Calibri"/>
              </a:rPr>
              <a:pPr/>
              <a:t>3/24/2025</a:t>
            </a:fld>
            <a:endParaRPr lang="en-US">
              <a:solidFill>
                <a:prstClr val="black">
                  <a:tint val="75000"/>
                </a:prstClr>
              </a:solidFill>
              <a:latin typeface="Calibri"/>
            </a:endParaRPr>
          </a:p>
        </p:txBody>
      </p:sp>
      <p:sp>
        <p:nvSpPr>
          <p:cNvPr id="5" name="Footer Placeholder 4">
            <a:extLst>
              <a:ext uri="{FF2B5EF4-FFF2-40B4-BE49-F238E27FC236}">
                <a16:creationId xmlns:a16="http://schemas.microsoft.com/office/drawing/2014/main" id="{E88EE14B-760F-E643-B045-CB480062C525}"/>
              </a:ext>
            </a:extLst>
          </p:cNvPr>
          <p:cNvSpPr>
            <a:spLocks noGrp="1"/>
          </p:cNvSpPr>
          <p:nvPr>
            <p:ph type="ftr" sz="quarter" idx="11"/>
          </p:nvPr>
        </p:nvSpPr>
        <p:spPr>
          <a:xfrm>
            <a:off x="4038601" y="6356351"/>
            <a:ext cx="4114800" cy="365125"/>
          </a:xfrm>
          <a:prstGeom prst="rect">
            <a:avLst/>
          </a:prstGeom>
        </p:spPr>
        <p:txBody>
          <a:bodyPr/>
          <a:lstStyle/>
          <a:p>
            <a:endParaRPr lang="en-US">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id="{23AEE195-9AC5-6C4F-82EE-E340C0FD7AFB}"/>
              </a:ext>
            </a:extLst>
          </p:cNvPr>
          <p:cNvSpPr>
            <a:spLocks noGrp="1"/>
          </p:cNvSpPr>
          <p:nvPr>
            <p:ph type="sldNum" sz="quarter" idx="12"/>
          </p:nvPr>
        </p:nvSpPr>
        <p:spPr>
          <a:xfrm>
            <a:off x="8610600" y="6356351"/>
            <a:ext cx="2743200" cy="365125"/>
          </a:xfrm>
          <a:prstGeom prst="rect">
            <a:avLst/>
          </a:prstGeom>
        </p:spPr>
        <p:txBody>
          <a:bodyPr/>
          <a:lstStyle/>
          <a:p>
            <a:fld id="{A19BBB92-80B0-6549-99B0-4F24F0F9E0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3391951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20490"/>
            <a:ext cx="12192000" cy="2838449"/>
          </a:xfrm>
        </p:spPr>
        <p:txBody>
          <a:bodyPr/>
          <a:lstStyle>
            <a:lvl1pPr marL="0" indent="0">
              <a:buNone/>
              <a:defRPr sz="2100">
                <a:solidFill>
                  <a:schemeClr val="bg1">
                    <a:lumMod val="75000"/>
                  </a:schemeClr>
                </a:solidFill>
              </a:defRPr>
            </a:lvl1pPr>
          </a:lstStyle>
          <a:p>
            <a:pPr lvl="0"/>
            <a:endParaRPr lang="en-US" noProof="0"/>
          </a:p>
        </p:txBody>
      </p:sp>
    </p:spTree>
    <p:extLst>
      <p:ext uri="{BB962C8B-B14F-4D97-AF65-F5344CB8AC3E}">
        <p14:creationId xmlns:p14="http://schemas.microsoft.com/office/powerpoint/2010/main" val="2446766552"/>
      </p:ext>
    </p:extLst>
  </p:cSld>
  <p:clrMapOvr>
    <a:masterClrMapping/>
  </p:clrMapOvr>
  <p:transition spd="slow" advClick="0" advTm="3000">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Full Image 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lvl1pPr marL="0" indent="0">
              <a:buNone/>
              <a:defRPr sz="1600"/>
            </a:lvl1pPr>
          </a:lstStyle>
          <a:p>
            <a:pPr lvl="0"/>
            <a:endParaRPr lang="en-US" noProof="0"/>
          </a:p>
        </p:txBody>
      </p:sp>
    </p:spTree>
    <p:extLst>
      <p:ext uri="{BB962C8B-B14F-4D97-AF65-F5344CB8AC3E}">
        <p14:creationId xmlns:p14="http://schemas.microsoft.com/office/powerpoint/2010/main" val="326167558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Samsung Galaxy S6 Features">
    <p:spTree>
      <p:nvGrpSpPr>
        <p:cNvPr id="1" name=""/>
        <p:cNvGrpSpPr/>
        <p:nvPr/>
      </p:nvGrpSpPr>
      <p:grpSpPr>
        <a:xfrm>
          <a:off x="0" y="0"/>
          <a:ext cx="0" cy="0"/>
          <a:chOff x="0" y="0"/>
          <a:chExt cx="0" cy="0"/>
        </a:xfrm>
      </p:grpSpPr>
      <p:sp>
        <p:nvSpPr>
          <p:cNvPr id="9" name="Picture Placeholder 4"/>
          <p:cNvSpPr>
            <a:spLocks noGrp="1"/>
          </p:cNvSpPr>
          <p:nvPr>
            <p:ph type="pic" sz="quarter" idx="10"/>
          </p:nvPr>
        </p:nvSpPr>
        <p:spPr>
          <a:xfrm>
            <a:off x="7698611" y="1756308"/>
            <a:ext cx="2319082" cy="4103281"/>
          </a:xfrm>
        </p:spPr>
        <p:txBody>
          <a:bodyPr/>
          <a:lstStyle>
            <a:lvl1pPr>
              <a:defRPr sz="1800"/>
            </a:lvl1pPr>
          </a:lstStyle>
          <a:p>
            <a:pPr lvl="0"/>
            <a:endParaRPr lang="en-US" noProof="0"/>
          </a:p>
        </p:txBody>
      </p:sp>
    </p:spTree>
    <p:extLst>
      <p:ext uri="{BB962C8B-B14F-4D97-AF65-F5344CB8AC3E}">
        <p14:creationId xmlns:p14="http://schemas.microsoft.com/office/powerpoint/2010/main" val="706589251"/>
      </p:ext>
    </p:extLst>
  </p:cSld>
  <p:clrMapOvr>
    <a:masterClrMapping/>
  </p:clrMapOvr>
  <p:transition advClick="0"/>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1_About Us">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20490"/>
            <a:ext cx="12192000" cy="2838449"/>
          </a:xfrm>
        </p:spPr>
        <p:txBody>
          <a:bodyPr/>
          <a:lstStyle>
            <a:lvl1pPr marL="0" indent="0">
              <a:buNone/>
              <a:defRPr sz="2100">
                <a:solidFill>
                  <a:schemeClr val="bg1">
                    <a:lumMod val="75000"/>
                  </a:schemeClr>
                </a:solidFill>
              </a:defRPr>
            </a:lvl1pPr>
          </a:lstStyle>
          <a:p>
            <a:pPr lvl="0"/>
            <a:endParaRPr lang="en-US" noProof="0"/>
          </a:p>
        </p:txBody>
      </p:sp>
      <p:pic>
        <p:nvPicPr>
          <p:cNvPr id="3" name="Picture 2">
            <a:extLst>
              <a:ext uri="{FF2B5EF4-FFF2-40B4-BE49-F238E27FC236}">
                <a16:creationId xmlns:a16="http://schemas.microsoft.com/office/drawing/2014/main" id="{CF0CACCC-BADB-7E46-9DDC-0D2AC977207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13884" y="5892807"/>
            <a:ext cx="502513" cy="593725"/>
          </a:xfrm>
          <a:prstGeom prst="rect">
            <a:avLst/>
          </a:prstGeom>
        </p:spPr>
      </p:pic>
    </p:spTree>
    <p:extLst>
      <p:ext uri="{BB962C8B-B14F-4D97-AF65-F5344CB8AC3E}">
        <p14:creationId xmlns:p14="http://schemas.microsoft.com/office/powerpoint/2010/main" val="2182700543"/>
      </p:ext>
    </p:extLst>
  </p:cSld>
  <p:clrMapOvr>
    <a:masterClrMapping/>
  </p:clrMapOvr>
  <p:transition spd="slow" advClick="0" advTm="300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Full Image">
    <p:bg>
      <p:bgPr>
        <a:solidFill>
          <a:srgbClr val="EEE7F1"/>
        </a:solidFill>
        <a:effectLst/>
      </p:bgPr>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1_Full Image 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lvl1pPr marL="0" indent="0">
              <a:buNone/>
              <a:defRPr sz="1600"/>
            </a:lvl1pPr>
          </a:lstStyle>
          <a:p>
            <a:pPr lvl="0"/>
            <a:endParaRPr lang="en-US" noProof="0"/>
          </a:p>
        </p:txBody>
      </p:sp>
    </p:spTree>
    <p:extLst>
      <p:ext uri="{BB962C8B-B14F-4D97-AF65-F5344CB8AC3E}">
        <p14:creationId xmlns:p14="http://schemas.microsoft.com/office/powerpoint/2010/main" val="356088407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2_About Us">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20483"/>
            <a:ext cx="12192000" cy="2838449"/>
          </a:xfrm>
        </p:spPr>
        <p:txBody>
          <a:bodyPr/>
          <a:lstStyle>
            <a:lvl1pPr marL="0" indent="0">
              <a:buNone/>
              <a:defRPr sz="2100">
                <a:solidFill>
                  <a:schemeClr val="bg1">
                    <a:lumMod val="75000"/>
                  </a:schemeClr>
                </a:solidFill>
              </a:defRPr>
            </a:lvl1pPr>
          </a:lstStyle>
          <a:p>
            <a:pPr lvl="0"/>
            <a:endParaRPr lang="en-US" noProof="0"/>
          </a:p>
        </p:txBody>
      </p:sp>
    </p:spTree>
    <p:extLst>
      <p:ext uri="{BB962C8B-B14F-4D97-AF65-F5344CB8AC3E}">
        <p14:creationId xmlns:p14="http://schemas.microsoft.com/office/powerpoint/2010/main" val="1797636279"/>
      </p:ext>
    </p:extLst>
  </p:cSld>
  <p:clrMapOvr>
    <a:masterClrMapping/>
  </p:clrMapOvr>
  <p:transition spd="slow" advClick="0" advTm="3000">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1_Samsung Galaxy S6 Features">
    <p:spTree>
      <p:nvGrpSpPr>
        <p:cNvPr id="1" name=""/>
        <p:cNvGrpSpPr/>
        <p:nvPr/>
      </p:nvGrpSpPr>
      <p:grpSpPr>
        <a:xfrm>
          <a:off x="0" y="0"/>
          <a:ext cx="0" cy="0"/>
          <a:chOff x="0" y="0"/>
          <a:chExt cx="0" cy="0"/>
        </a:xfrm>
      </p:grpSpPr>
      <p:sp>
        <p:nvSpPr>
          <p:cNvPr id="9" name="Picture Placeholder 4"/>
          <p:cNvSpPr>
            <a:spLocks noGrp="1"/>
          </p:cNvSpPr>
          <p:nvPr>
            <p:ph type="pic" sz="quarter" idx="10"/>
          </p:nvPr>
        </p:nvSpPr>
        <p:spPr>
          <a:xfrm>
            <a:off x="7698611" y="1756306"/>
            <a:ext cx="2319082" cy="4103281"/>
          </a:xfrm>
        </p:spPr>
        <p:txBody>
          <a:bodyPr/>
          <a:lstStyle>
            <a:lvl1pPr>
              <a:defRPr sz="1800"/>
            </a:lvl1pPr>
          </a:lstStyle>
          <a:p>
            <a:pPr lvl="0"/>
            <a:endParaRPr lang="en-US" noProof="0"/>
          </a:p>
        </p:txBody>
      </p:sp>
    </p:spTree>
    <p:extLst>
      <p:ext uri="{BB962C8B-B14F-4D97-AF65-F5344CB8AC3E}">
        <p14:creationId xmlns:p14="http://schemas.microsoft.com/office/powerpoint/2010/main" val="865007043"/>
      </p:ext>
    </p:extLst>
  </p:cSld>
  <p:clrMapOvr>
    <a:masterClrMapping/>
  </p:clrMapOvr>
  <p:transition advClick="0"/>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3_About Us">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20490"/>
            <a:ext cx="12192000" cy="2838449"/>
          </a:xfrm>
        </p:spPr>
        <p:txBody>
          <a:bodyPr/>
          <a:lstStyle>
            <a:lvl1pPr marL="0" indent="0">
              <a:buNone/>
              <a:defRPr sz="2100">
                <a:solidFill>
                  <a:schemeClr val="bg1">
                    <a:lumMod val="75000"/>
                  </a:schemeClr>
                </a:solidFill>
              </a:defRPr>
            </a:lvl1pPr>
          </a:lstStyle>
          <a:p>
            <a:pPr lvl="0"/>
            <a:endParaRPr lang="en-US" noProof="0"/>
          </a:p>
        </p:txBody>
      </p:sp>
    </p:spTree>
    <p:extLst>
      <p:ext uri="{BB962C8B-B14F-4D97-AF65-F5344CB8AC3E}">
        <p14:creationId xmlns:p14="http://schemas.microsoft.com/office/powerpoint/2010/main" val="2270103720"/>
      </p:ext>
    </p:extLst>
  </p:cSld>
  <p:clrMapOvr>
    <a:masterClrMapping/>
  </p:clrMapOvr>
  <p:transition spd="slow" advClick="0" advTm="3000">
    <p:fade/>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First page">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F69E510-4AA1-8532-91F9-A0FBF44CB1FD}"/>
              </a:ext>
            </a:extLst>
          </p:cNvPr>
          <p:cNvSpPr>
            <a:spLocks noGrp="1"/>
          </p:cNvSpPr>
          <p:nvPr>
            <p:ph sz="quarter" idx="10" hasCustomPrompt="1"/>
          </p:nvPr>
        </p:nvSpPr>
        <p:spPr>
          <a:xfrm>
            <a:off x="0" y="4504765"/>
            <a:ext cx="12192000" cy="739495"/>
          </a:xfrm>
        </p:spPr>
        <p:txBody>
          <a:bodyPr/>
          <a:lstStyle>
            <a:lvl1pPr marL="0" indent="0" algn="ctr">
              <a:buNone/>
              <a:defRPr/>
            </a:lvl1pPr>
          </a:lstStyle>
          <a:p>
            <a:pPr lvl="0"/>
            <a:r>
              <a:rPr lang="en-GB"/>
              <a:t>Add your headline</a:t>
            </a:r>
          </a:p>
        </p:txBody>
      </p:sp>
      <p:pic>
        <p:nvPicPr>
          <p:cNvPr id="7" name="Picture 6">
            <a:extLst>
              <a:ext uri="{FF2B5EF4-FFF2-40B4-BE49-F238E27FC236}">
                <a16:creationId xmlns:a16="http://schemas.microsoft.com/office/drawing/2014/main" id="{FAC9DB99-2D8C-DD91-6C96-8AE9A1FD189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1792" y="2353236"/>
            <a:ext cx="5348416" cy="1299544"/>
          </a:xfrm>
          <a:prstGeom prst="rect">
            <a:avLst/>
          </a:prstGeom>
        </p:spPr>
      </p:pic>
    </p:spTree>
    <p:extLst>
      <p:ext uri="{BB962C8B-B14F-4D97-AF65-F5344CB8AC3E}">
        <p14:creationId xmlns:p14="http://schemas.microsoft.com/office/powerpoint/2010/main" val="1852012349"/>
      </p:ext>
    </p:extLst>
  </p:cSld>
  <p:clrMapOvr>
    <a:overrideClrMapping bg1="dk1" tx1="lt1" bg2="dk2" tx2="lt2" accent1="accent1" accent2="accent2" accent3="accent3" accent4="accent4" accent5="accent5" accent6="accent6" hlink="hlink" folHlink="folHlink"/>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Content on light backgroun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1FFCD79F-EF38-13DB-2971-37F808F799A2}"/>
              </a:ext>
            </a:extLst>
          </p:cNvPr>
          <p:cNvSpPr>
            <a:spLocks noGrp="1"/>
          </p:cNvSpPr>
          <p:nvPr>
            <p:ph type="body" sz="quarter" idx="10"/>
          </p:nvPr>
        </p:nvSpPr>
        <p:spPr>
          <a:xfrm>
            <a:off x="838419" y="1676400"/>
            <a:ext cx="10515163" cy="4064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itle 9">
            <a:extLst>
              <a:ext uri="{FF2B5EF4-FFF2-40B4-BE49-F238E27FC236}">
                <a16:creationId xmlns:a16="http://schemas.microsoft.com/office/drawing/2014/main" id="{6123FD01-CE0C-DA26-E282-250F0161B4C4}"/>
              </a:ext>
            </a:extLst>
          </p:cNvPr>
          <p:cNvSpPr>
            <a:spLocks noGrp="1"/>
          </p:cNvSpPr>
          <p:nvPr>
            <p:ph type="title"/>
          </p:nvPr>
        </p:nvSpPr>
        <p:spPr/>
        <p:txBody>
          <a:bodyPr/>
          <a:lstStyle/>
          <a:p>
            <a:r>
              <a:rPr lang="en-GB"/>
              <a:t>Click to edit Master title style</a:t>
            </a:r>
          </a:p>
        </p:txBody>
      </p:sp>
      <p:sp>
        <p:nvSpPr>
          <p:cNvPr id="2" name="Rectangle 1">
            <a:extLst>
              <a:ext uri="{FF2B5EF4-FFF2-40B4-BE49-F238E27FC236}">
                <a16:creationId xmlns:a16="http://schemas.microsoft.com/office/drawing/2014/main" id="{86A5B5F9-8D4C-6ADC-1B92-19409896C90E}"/>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7" name="TextBox 6">
            <a:extLst>
              <a:ext uri="{FF2B5EF4-FFF2-40B4-BE49-F238E27FC236}">
                <a16:creationId xmlns:a16="http://schemas.microsoft.com/office/drawing/2014/main" id="{6FAE6E1B-E07E-396B-C2A8-06FF103EFFB7}"/>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92C02579-3781-5D61-CEF8-BC97BD85F3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6" name="Picture 5">
            <a:extLst>
              <a:ext uri="{FF2B5EF4-FFF2-40B4-BE49-F238E27FC236}">
                <a16:creationId xmlns:a16="http://schemas.microsoft.com/office/drawing/2014/main" id="{C9D0F532-7BFB-0F5C-2D80-6C1FFBDB2D1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Tree>
    <p:extLst>
      <p:ext uri="{BB962C8B-B14F-4D97-AF65-F5344CB8AC3E}">
        <p14:creationId xmlns:p14="http://schemas.microsoft.com/office/powerpoint/2010/main" val="151461453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Dark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019E2-F223-604D-8CEF-9E227705A185}"/>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US"/>
          </a:p>
        </p:txBody>
      </p:sp>
      <p:sp>
        <p:nvSpPr>
          <p:cNvPr id="8" name="Text Placeholder 7">
            <a:extLst>
              <a:ext uri="{FF2B5EF4-FFF2-40B4-BE49-F238E27FC236}">
                <a16:creationId xmlns:a16="http://schemas.microsoft.com/office/drawing/2014/main" id="{C4939B69-8C4E-7AD9-FCC7-01F9E875B598}"/>
              </a:ext>
            </a:extLst>
          </p:cNvPr>
          <p:cNvSpPr>
            <a:spLocks noGrp="1"/>
          </p:cNvSpPr>
          <p:nvPr>
            <p:ph type="body" sz="quarter" idx="10"/>
          </p:nvPr>
        </p:nvSpPr>
        <p:spPr>
          <a:xfrm>
            <a:off x="838418" y="1943100"/>
            <a:ext cx="10416713" cy="40005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318727703"/>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F4BA0B48-EC80-1261-0132-D3743DB49BE8}"/>
              </a:ext>
            </a:extLst>
          </p:cNvPr>
          <p:cNvSpPr txBox="1">
            <a:spLocks noChangeArrowheads="1"/>
          </p:cNvSpPr>
          <p:nvPr userDrawn="1"/>
        </p:nvSpPr>
        <p:spPr bwMode="auto">
          <a:xfrm>
            <a:off x="0" y="1946064"/>
            <a:ext cx="12192000" cy="13080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Calibri" charset="0"/>
                <a:ea typeface="ＭＳ Ｐゴシック" charset="0"/>
              </a:defRPr>
            </a:lvl1pPr>
            <a:lvl2pPr marL="742950" indent="-285750">
              <a:defRPr sz="3600">
                <a:solidFill>
                  <a:schemeClr val="tx1"/>
                </a:solidFill>
                <a:latin typeface="Calibri" charset="0"/>
                <a:ea typeface="ＭＳ Ｐゴシック" charset="0"/>
              </a:defRPr>
            </a:lvl2pPr>
            <a:lvl3pPr marL="1143000" indent="-228600">
              <a:defRPr sz="3600">
                <a:solidFill>
                  <a:schemeClr val="tx1"/>
                </a:solidFill>
                <a:latin typeface="Calibri" charset="0"/>
                <a:ea typeface="ＭＳ Ｐゴシック" charset="0"/>
              </a:defRPr>
            </a:lvl3pPr>
            <a:lvl4pPr marL="1600200" indent="-228600">
              <a:defRPr sz="3600">
                <a:solidFill>
                  <a:schemeClr val="tx1"/>
                </a:solidFill>
                <a:latin typeface="Calibri" charset="0"/>
                <a:ea typeface="ＭＳ Ｐゴシック" charset="0"/>
              </a:defRPr>
            </a:lvl4pPr>
            <a:lvl5pPr marL="2057400" indent="-228600">
              <a:defRPr sz="3600">
                <a:solidFill>
                  <a:schemeClr val="tx1"/>
                </a:solidFill>
                <a:latin typeface="Calibri" charset="0"/>
                <a:ea typeface="ＭＳ Ｐゴシック" charset="0"/>
              </a:defRPr>
            </a:lvl5pPr>
            <a:lvl6pPr marL="2514600" indent="-228600" defTabSz="1827213" fontAlgn="base">
              <a:spcBef>
                <a:spcPct val="0"/>
              </a:spcBef>
              <a:spcAft>
                <a:spcPct val="0"/>
              </a:spcAft>
              <a:defRPr sz="3600">
                <a:solidFill>
                  <a:schemeClr val="tx1"/>
                </a:solidFill>
                <a:latin typeface="Calibri" charset="0"/>
                <a:ea typeface="ＭＳ Ｐゴシック" charset="0"/>
              </a:defRPr>
            </a:lvl6pPr>
            <a:lvl7pPr marL="2971800" indent="-228600" defTabSz="1827213" fontAlgn="base">
              <a:spcBef>
                <a:spcPct val="0"/>
              </a:spcBef>
              <a:spcAft>
                <a:spcPct val="0"/>
              </a:spcAft>
              <a:defRPr sz="3600">
                <a:solidFill>
                  <a:schemeClr val="tx1"/>
                </a:solidFill>
                <a:latin typeface="Calibri" charset="0"/>
                <a:ea typeface="ＭＳ Ｐゴシック" charset="0"/>
              </a:defRPr>
            </a:lvl7pPr>
            <a:lvl8pPr marL="3429000" indent="-228600" defTabSz="1827213" fontAlgn="base">
              <a:spcBef>
                <a:spcPct val="0"/>
              </a:spcBef>
              <a:spcAft>
                <a:spcPct val="0"/>
              </a:spcAft>
              <a:defRPr sz="3600">
                <a:solidFill>
                  <a:schemeClr val="tx1"/>
                </a:solidFill>
                <a:latin typeface="Calibri" charset="0"/>
                <a:ea typeface="ＭＳ Ｐゴシック" charset="0"/>
              </a:defRPr>
            </a:lvl8pPr>
            <a:lvl9pPr marL="3886200" indent="-228600" defTabSz="1827213" fontAlgn="base">
              <a:spcBef>
                <a:spcPct val="0"/>
              </a:spcBef>
              <a:spcAft>
                <a:spcPct val="0"/>
              </a:spcAft>
              <a:defRPr sz="3600">
                <a:solidFill>
                  <a:schemeClr val="tx1"/>
                </a:solidFill>
                <a:latin typeface="Calibri" charset="0"/>
                <a:ea typeface="ＭＳ Ｐゴシック" charset="0"/>
              </a:defRPr>
            </a:lvl9pPr>
          </a:lstStyle>
          <a:p>
            <a:pPr marL="0" marR="0" lvl="0" indent="0" algn="ctr" defTabSz="913607" rtl="0" eaLnBrk="0" fontAlgn="base" latinLnBrk="0" hangingPunct="0">
              <a:lnSpc>
                <a:spcPct val="100000"/>
              </a:lnSpc>
              <a:spcBef>
                <a:spcPct val="0"/>
              </a:spcBef>
              <a:spcAft>
                <a:spcPct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3607" rtl="0" eaLnBrk="0" fontAlgn="base" latinLnBrk="0" hangingPunct="0">
              <a:lnSpc>
                <a:spcPct val="100000"/>
              </a:lnSpc>
              <a:spcBef>
                <a:spcPct val="0"/>
              </a:spcBef>
              <a:spcAft>
                <a:spcPct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lvl="0" algn="ctr" defTabSz="913607">
              <a:defRPr/>
            </a:pPr>
            <a:endParaRPr lang="en-GB" sz="250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itle 1">
            <a:extLst>
              <a:ext uri="{FF2B5EF4-FFF2-40B4-BE49-F238E27FC236}">
                <a16:creationId xmlns:a16="http://schemas.microsoft.com/office/drawing/2014/main" id="{B471F6D0-57C4-68B3-3CCF-B1BF55D82849}"/>
              </a:ext>
            </a:extLst>
          </p:cNvPr>
          <p:cNvSpPr>
            <a:spLocks noGrp="1"/>
          </p:cNvSpPr>
          <p:nvPr>
            <p:ph type="ctrTitle"/>
          </p:nvPr>
        </p:nvSpPr>
        <p:spPr>
          <a:xfrm>
            <a:off x="-3176" y="1122363"/>
            <a:ext cx="12192000" cy="2131733"/>
          </a:xfrm>
        </p:spPr>
        <p:txBody>
          <a:bodyPr anchor="b">
            <a:normAutofit/>
          </a:bodyPr>
          <a:lstStyle>
            <a:lvl1pPr algn="ctr">
              <a:defRPr sz="4000"/>
            </a:lvl1pPr>
          </a:lstStyle>
          <a:p>
            <a:r>
              <a:rPr lang="en-GB"/>
              <a:t>Click to edit Master title style</a:t>
            </a:r>
            <a:endParaRPr lang="en-US"/>
          </a:p>
        </p:txBody>
      </p:sp>
      <p:sp>
        <p:nvSpPr>
          <p:cNvPr id="8" name="Subtitle 2">
            <a:extLst>
              <a:ext uri="{FF2B5EF4-FFF2-40B4-BE49-F238E27FC236}">
                <a16:creationId xmlns:a16="http://schemas.microsoft.com/office/drawing/2014/main" id="{0AF42BB5-8579-8D33-3DA1-647AC48057A9}"/>
              </a:ext>
            </a:extLst>
          </p:cNvPr>
          <p:cNvSpPr>
            <a:spLocks noGrp="1"/>
          </p:cNvSpPr>
          <p:nvPr>
            <p:ph type="subTitle" idx="1"/>
          </p:nvPr>
        </p:nvSpPr>
        <p:spPr>
          <a:xfrm>
            <a:off x="-3176" y="3602038"/>
            <a:ext cx="12192000" cy="1655762"/>
          </a:xfrm>
        </p:spPr>
        <p:txBody>
          <a:bodyPr/>
          <a:lstStyle>
            <a:lvl1pPr marL="0" indent="0" algn="ctr">
              <a:buNone/>
              <a:defRPr sz="2400"/>
            </a:lvl1pPr>
            <a:lvl2pPr marL="457109" indent="0" algn="ctr">
              <a:buNone/>
              <a:defRPr sz="2000"/>
            </a:lvl2pPr>
            <a:lvl3pPr marL="914217" indent="0" algn="ctr">
              <a:buNone/>
              <a:defRPr sz="1800"/>
            </a:lvl3pPr>
            <a:lvl4pPr marL="1371326" indent="0" algn="ctr">
              <a:buNone/>
              <a:defRPr sz="1600"/>
            </a:lvl4pPr>
            <a:lvl5pPr marL="1828434" indent="0" algn="ctr">
              <a:buNone/>
              <a:defRPr sz="1600"/>
            </a:lvl5pPr>
            <a:lvl6pPr marL="2285543" indent="0" algn="ctr">
              <a:buNone/>
              <a:defRPr sz="1600"/>
            </a:lvl6pPr>
            <a:lvl7pPr marL="2742652" indent="0" algn="ctr">
              <a:buNone/>
              <a:defRPr sz="1600"/>
            </a:lvl7pPr>
            <a:lvl8pPr marL="3199760" indent="0" algn="ctr">
              <a:buNone/>
              <a:defRPr sz="1600"/>
            </a:lvl8pPr>
            <a:lvl9pPr marL="3656869" indent="0" algn="ctr">
              <a:buNone/>
              <a:defRPr sz="1600"/>
            </a:lvl9pPr>
          </a:lstStyle>
          <a:p>
            <a:r>
              <a:rPr lang="en-GB"/>
              <a:t>Click to edit Master subtitle style</a:t>
            </a:r>
            <a:endParaRPr lang="en-US"/>
          </a:p>
        </p:txBody>
      </p:sp>
      <p:sp>
        <p:nvSpPr>
          <p:cNvPr id="2" name="TextBox 1">
            <a:extLst>
              <a:ext uri="{FF2B5EF4-FFF2-40B4-BE49-F238E27FC236}">
                <a16:creationId xmlns:a16="http://schemas.microsoft.com/office/drawing/2014/main" id="{10804DB5-AA93-0D2E-2A76-332865B71AA7}"/>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tx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136D9C5F-3F44-5741-5606-92AB2FE18E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spTree>
    <p:extLst>
      <p:ext uri="{BB962C8B-B14F-4D97-AF65-F5344CB8AC3E}">
        <p14:creationId xmlns:p14="http://schemas.microsoft.com/office/powerpoint/2010/main" val="2242555705"/>
      </p:ext>
    </p:extLst>
  </p:cSld>
  <p:clrMapOvr>
    <a:overrideClrMapping bg1="dk1" tx1="lt1" bg2="dk2" tx2="lt2" accent1="accent1" accent2="accent2" accent3="accent3" accent4="accent4" accent5="accent5" accent6="accent6" hlink="hlink" folHlink="folHlink"/>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Content with box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8E6B-8606-2C49-A228-ADFF488A3281}"/>
              </a:ext>
            </a:extLst>
          </p:cNvPr>
          <p:cNvSpPr>
            <a:spLocks noGrp="1"/>
          </p:cNvSpPr>
          <p:nvPr>
            <p:ph type="title"/>
          </p:nvPr>
        </p:nvSpPr>
        <p:spPr>
          <a:xfrm>
            <a:off x="506766" y="647126"/>
            <a:ext cx="11271319" cy="577850"/>
          </a:xfrm>
        </p:spPr>
        <p:txBody>
          <a:bodyPr/>
          <a:lstStyle/>
          <a:p>
            <a:r>
              <a:rPr lang="en-GB"/>
              <a:t>Click to edit Master title style</a:t>
            </a:r>
            <a:endParaRPr lang="en-US"/>
          </a:p>
        </p:txBody>
      </p:sp>
      <p:sp>
        <p:nvSpPr>
          <p:cNvPr id="8" name="Rectangle 7">
            <a:extLst>
              <a:ext uri="{FF2B5EF4-FFF2-40B4-BE49-F238E27FC236}">
                <a16:creationId xmlns:a16="http://schemas.microsoft.com/office/drawing/2014/main" id="{5401957B-2938-C7A2-1678-7D548BDF35F0}"/>
              </a:ext>
            </a:extLst>
          </p:cNvPr>
          <p:cNvSpPr/>
          <p:nvPr userDrawn="1"/>
        </p:nvSpPr>
        <p:spPr>
          <a:xfrm>
            <a:off x="506766" y="2577977"/>
            <a:ext cx="2647563" cy="2391065"/>
          </a:xfrm>
          <a:prstGeom prst="rect">
            <a:avLst/>
          </a:prstGeom>
          <a:solidFill>
            <a:srgbClr val="D32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9" name="Rectangle 8">
            <a:extLst>
              <a:ext uri="{FF2B5EF4-FFF2-40B4-BE49-F238E27FC236}">
                <a16:creationId xmlns:a16="http://schemas.microsoft.com/office/drawing/2014/main" id="{2ADABFBB-0A6C-12B0-8635-C8C7E1BE147C}"/>
              </a:ext>
            </a:extLst>
          </p:cNvPr>
          <p:cNvSpPr/>
          <p:nvPr userDrawn="1"/>
        </p:nvSpPr>
        <p:spPr>
          <a:xfrm>
            <a:off x="3403121" y="2577976"/>
            <a:ext cx="2647563" cy="2391066"/>
          </a:xfrm>
          <a:prstGeom prst="rect">
            <a:avLst/>
          </a:prstGeom>
          <a:solidFill>
            <a:srgbClr val="D32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0" name="Rectangle 9">
            <a:extLst>
              <a:ext uri="{FF2B5EF4-FFF2-40B4-BE49-F238E27FC236}">
                <a16:creationId xmlns:a16="http://schemas.microsoft.com/office/drawing/2014/main" id="{1C40CE54-6C3A-AF0E-AFE2-0FB0B9493AEF}"/>
              </a:ext>
            </a:extLst>
          </p:cNvPr>
          <p:cNvSpPr/>
          <p:nvPr userDrawn="1"/>
        </p:nvSpPr>
        <p:spPr>
          <a:xfrm>
            <a:off x="9113746" y="2577976"/>
            <a:ext cx="2647563" cy="2391066"/>
          </a:xfrm>
          <a:prstGeom prst="rect">
            <a:avLst/>
          </a:prstGeom>
          <a:solidFill>
            <a:srgbClr val="D32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1" name="Rectangle 10">
            <a:extLst>
              <a:ext uri="{FF2B5EF4-FFF2-40B4-BE49-F238E27FC236}">
                <a16:creationId xmlns:a16="http://schemas.microsoft.com/office/drawing/2014/main" id="{EB304F84-6E59-AE3B-35DE-DB2B2E09B325}"/>
              </a:ext>
            </a:extLst>
          </p:cNvPr>
          <p:cNvSpPr/>
          <p:nvPr userDrawn="1"/>
        </p:nvSpPr>
        <p:spPr>
          <a:xfrm>
            <a:off x="6264297" y="2577976"/>
            <a:ext cx="2647563" cy="2391066"/>
          </a:xfrm>
          <a:prstGeom prst="rect">
            <a:avLst/>
          </a:prstGeom>
          <a:solidFill>
            <a:srgbClr val="D32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25" name="Text Placeholder 24">
            <a:extLst>
              <a:ext uri="{FF2B5EF4-FFF2-40B4-BE49-F238E27FC236}">
                <a16:creationId xmlns:a16="http://schemas.microsoft.com/office/drawing/2014/main" id="{104FD330-93B5-A109-1C35-D300ED5A1FF4}"/>
              </a:ext>
            </a:extLst>
          </p:cNvPr>
          <p:cNvSpPr>
            <a:spLocks noGrp="1"/>
          </p:cNvSpPr>
          <p:nvPr>
            <p:ph type="body" sz="quarter" idx="10"/>
          </p:nvPr>
        </p:nvSpPr>
        <p:spPr>
          <a:xfrm>
            <a:off x="506545" y="1655763"/>
            <a:ext cx="11253543" cy="660400"/>
          </a:xfrm>
        </p:spPr>
        <p:txBody>
          <a:bodyPr>
            <a:normAutofit/>
          </a:bodyPr>
          <a:lstStyle>
            <a:lvl1pPr>
              <a:defRPr sz="1500"/>
            </a:lvl1pPr>
            <a:lvl2pPr marL="457109" indent="0">
              <a:buNone/>
              <a:defRPr/>
            </a:lvl2pPr>
          </a:lstStyle>
          <a:p>
            <a:pPr lvl="0"/>
            <a:r>
              <a:rPr lang="en-GB"/>
              <a:t>Click to edit Master text styles</a:t>
            </a:r>
          </a:p>
        </p:txBody>
      </p:sp>
      <p:sp>
        <p:nvSpPr>
          <p:cNvPr id="7" name="Content Placeholder 11">
            <a:extLst>
              <a:ext uri="{FF2B5EF4-FFF2-40B4-BE49-F238E27FC236}">
                <a16:creationId xmlns:a16="http://schemas.microsoft.com/office/drawing/2014/main" id="{DE0A4D3E-C069-FAA4-8B04-3DD2CC8DC237}"/>
              </a:ext>
            </a:extLst>
          </p:cNvPr>
          <p:cNvSpPr>
            <a:spLocks noGrp="1"/>
          </p:cNvSpPr>
          <p:nvPr>
            <p:ph sz="quarter" idx="11"/>
          </p:nvPr>
        </p:nvSpPr>
        <p:spPr>
          <a:xfrm>
            <a:off x="609759"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7" name="Content Placeholder 11">
            <a:extLst>
              <a:ext uri="{FF2B5EF4-FFF2-40B4-BE49-F238E27FC236}">
                <a16:creationId xmlns:a16="http://schemas.microsoft.com/office/drawing/2014/main" id="{D3DB8943-8320-9318-65B5-659F31357379}"/>
              </a:ext>
            </a:extLst>
          </p:cNvPr>
          <p:cNvSpPr>
            <a:spLocks noGrp="1"/>
          </p:cNvSpPr>
          <p:nvPr>
            <p:ph sz="quarter" idx="12"/>
          </p:nvPr>
        </p:nvSpPr>
        <p:spPr>
          <a:xfrm>
            <a:off x="3518816"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22" name="Content Placeholder 11">
            <a:extLst>
              <a:ext uri="{FF2B5EF4-FFF2-40B4-BE49-F238E27FC236}">
                <a16:creationId xmlns:a16="http://schemas.microsoft.com/office/drawing/2014/main" id="{1B4F0787-B934-63E9-AEB0-9F08BF504FF9}"/>
              </a:ext>
            </a:extLst>
          </p:cNvPr>
          <p:cNvSpPr>
            <a:spLocks noGrp="1"/>
          </p:cNvSpPr>
          <p:nvPr>
            <p:ph sz="quarter" idx="13"/>
          </p:nvPr>
        </p:nvSpPr>
        <p:spPr>
          <a:xfrm>
            <a:off x="6338951"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23" name="Content Placeholder 11">
            <a:extLst>
              <a:ext uri="{FF2B5EF4-FFF2-40B4-BE49-F238E27FC236}">
                <a16:creationId xmlns:a16="http://schemas.microsoft.com/office/drawing/2014/main" id="{6009EDE7-165B-F27C-5784-587A4DF00276}"/>
              </a:ext>
            </a:extLst>
          </p:cNvPr>
          <p:cNvSpPr>
            <a:spLocks noGrp="1"/>
          </p:cNvSpPr>
          <p:nvPr>
            <p:ph sz="quarter" idx="14"/>
          </p:nvPr>
        </p:nvSpPr>
        <p:spPr>
          <a:xfrm>
            <a:off x="9197195"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4" name="Rectangle 13">
            <a:extLst>
              <a:ext uri="{FF2B5EF4-FFF2-40B4-BE49-F238E27FC236}">
                <a16:creationId xmlns:a16="http://schemas.microsoft.com/office/drawing/2014/main" id="{02070A15-D026-E3E0-36D8-392B1ADCFCDD}"/>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15" name="TextBox 14">
            <a:extLst>
              <a:ext uri="{FF2B5EF4-FFF2-40B4-BE49-F238E27FC236}">
                <a16:creationId xmlns:a16="http://schemas.microsoft.com/office/drawing/2014/main" id="{0861924B-0B09-618E-807D-A9C73B873A31}"/>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6" name="Picture 15">
            <a:extLst>
              <a:ext uri="{FF2B5EF4-FFF2-40B4-BE49-F238E27FC236}">
                <a16:creationId xmlns:a16="http://schemas.microsoft.com/office/drawing/2014/main" id="{6D6E41C9-ED26-3382-966E-3AB69642FD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18" name="Picture 17">
            <a:extLst>
              <a:ext uri="{FF2B5EF4-FFF2-40B4-BE49-F238E27FC236}">
                <a16:creationId xmlns:a16="http://schemas.microsoft.com/office/drawing/2014/main" id="{96DEF7F7-8DB4-EF0E-B2C4-4A8D19A31D0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Tree>
    <p:extLst>
      <p:ext uri="{BB962C8B-B14F-4D97-AF65-F5344CB8AC3E}">
        <p14:creationId xmlns:p14="http://schemas.microsoft.com/office/powerpoint/2010/main" val="142419209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Content with blue box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8E6B-8606-2C49-A228-ADFF488A3281}"/>
              </a:ext>
            </a:extLst>
          </p:cNvPr>
          <p:cNvSpPr>
            <a:spLocks noGrp="1"/>
          </p:cNvSpPr>
          <p:nvPr>
            <p:ph type="title"/>
          </p:nvPr>
        </p:nvSpPr>
        <p:spPr>
          <a:xfrm>
            <a:off x="506766" y="647126"/>
            <a:ext cx="11271319" cy="577850"/>
          </a:xfrm>
        </p:spPr>
        <p:txBody>
          <a:bodyPr/>
          <a:lstStyle/>
          <a:p>
            <a:r>
              <a:rPr lang="en-GB"/>
              <a:t>Click to edit Master title style</a:t>
            </a:r>
            <a:endParaRPr lang="en-US"/>
          </a:p>
        </p:txBody>
      </p:sp>
      <p:sp>
        <p:nvSpPr>
          <p:cNvPr id="8" name="Rectangle 7">
            <a:extLst>
              <a:ext uri="{FF2B5EF4-FFF2-40B4-BE49-F238E27FC236}">
                <a16:creationId xmlns:a16="http://schemas.microsoft.com/office/drawing/2014/main" id="{5401957B-2938-C7A2-1678-7D548BDF35F0}"/>
              </a:ext>
            </a:extLst>
          </p:cNvPr>
          <p:cNvSpPr/>
          <p:nvPr userDrawn="1"/>
        </p:nvSpPr>
        <p:spPr>
          <a:xfrm>
            <a:off x="506766" y="2577977"/>
            <a:ext cx="2647563" cy="23910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9" name="Rectangle 8">
            <a:extLst>
              <a:ext uri="{FF2B5EF4-FFF2-40B4-BE49-F238E27FC236}">
                <a16:creationId xmlns:a16="http://schemas.microsoft.com/office/drawing/2014/main" id="{2ADABFBB-0A6C-12B0-8635-C8C7E1BE147C}"/>
              </a:ext>
            </a:extLst>
          </p:cNvPr>
          <p:cNvSpPr/>
          <p:nvPr userDrawn="1"/>
        </p:nvSpPr>
        <p:spPr>
          <a:xfrm>
            <a:off x="3403121" y="2577976"/>
            <a:ext cx="2647563" cy="23910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0" name="Rectangle 9">
            <a:extLst>
              <a:ext uri="{FF2B5EF4-FFF2-40B4-BE49-F238E27FC236}">
                <a16:creationId xmlns:a16="http://schemas.microsoft.com/office/drawing/2014/main" id="{1C40CE54-6C3A-AF0E-AFE2-0FB0B9493AEF}"/>
              </a:ext>
            </a:extLst>
          </p:cNvPr>
          <p:cNvSpPr/>
          <p:nvPr userDrawn="1"/>
        </p:nvSpPr>
        <p:spPr>
          <a:xfrm>
            <a:off x="9113746" y="2577976"/>
            <a:ext cx="2647563" cy="23910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1" name="Rectangle 10">
            <a:extLst>
              <a:ext uri="{FF2B5EF4-FFF2-40B4-BE49-F238E27FC236}">
                <a16:creationId xmlns:a16="http://schemas.microsoft.com/office/drawing/2014/main" id="{EB304F84-6E59-AE3B-35DE-DB2B2E09B325}"/>
              </a:ext>
            </a:extLst>
          </p:cNvPr>
          <p:cNvSpPr/>
          <p:nvPr userDrawn="1"/>
        </p:nvSpPr>
        <p:spPr>
          <a:xfrm>
            <a:off x="6264297" y="2577976"/>
            <a:ext cx="2647563" cy="23910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25" name="Text Placeholder 24">
            <a:extLst>
              <a:ext uri="{FF2B5EF4-FFF2-40B4-BE49-F238E27FC236}">
                <a16:creationId xmlns:a16="http://schemas.microsoft.com/office/drawing/2014/main" id="{104FD330-93B5-A109-1C35-D300ED5A1FF4}"/>
              </a:ext>
            </a:extLst>
          </p:cNvPr>
          <p:cNvSpPr>
            <a:spLocks noGrp="1"/>
          </p:cNvSpPr>
          <p:nvPr>
            <p:ph type="body" sz="quarter" idx="10"/>
          </p:nvPr>
        </p:nvSpPr>
        <p:spPr>
          <a:xfrm>
            <a:off x="506545" y="1655763"/>
            <a:ext cx="11253543" cy="660400"/>
          </a:xfrm>
        </p:spPr>
        <p:txBody>
          <a:bodyPr>
            <a:normAutofit/>
          </a:bodyPr>
          <a:lstStyle>
            <a:lvl1pPr>
              <a:defRPr sz="1500"/>
            </a:lvl1pPr>
            <a:lvl2pPr marL="457109" indent="0">
              <a:buNone/>
              <a:defRPr/>
            </a:lvl2pPr>
          </a:lstStyle>
          <a:p>
            <a:pPr lvl="0"/>
            <a:r>
              <a:rPr lang="en-GB"/>
              <a:t>Click to edit Master text styles</a:t>
            </a:r>
          </a:p>
        </p:txBody>
      </p:sp>
      <p:sp>
        <p:nvSpPr>
          <p:cNvPr id="12" name="Content Placeholder 11">
            <a:extLst>
              <a:ext uri="{FF2B5EF4-FFF2-40B4-BE49-F238E27FC236}">
                <a16:creationId xmlns:a16="http://schemas.microsoft.com/office/drawing/2014/main" id="{BF4A52EC-7052-0CE9-4511-7321F9641DAC}"/>
              </a:ext>
            </a:extLst>
          </p:cNvPr>
          <p:cNvSpPr>
            <a:spLocks noGrp="1"/>
          </p:cNvSpPr>
          <p:nvPr>
            <p:ph sz="quarter" idx="11"/>
          </p:nvPr>
        </p:nvSpPr>
        <p:spPr>
          <a:xfrm>
            <a:off x="609759"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3" name="Content Placeholder 11">
            <a:extLst>
              <a:ext uri="{FF2B5EF4-FFF2-40B4-BE49-F238E27FC236}">
                <a16:creationId xmlns:a16="http://schemas.microsoft.com/office/drawing/2014/main" id="{20F44725-5185-D277-C7D2-73A39E88F57F}"/>
              </a:ext>
            </a:extLst>
          </p:cNvPr>
          <p:cNvSpPr>
            <a:spLocks noGrp="1"/>
          </p:cNvSpPr>
          <p:nvPr>
            <p:ph sz="quarter" idx="12"/>
          </p:nvPr>
        </p:nvSpPr>
        <p:spPr>
          <a:xfrm>
            <a:off x="3518816"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4" name="Content Placeholder 11">
            <a:extLst>
              <a:ext uri="{FF2B5EF4-FFF2-40B4-BE49-F238E27FC236}">
                <a16:creationId xmlns:a16="http://schemas.microsoft.com/office/drawing/2014/main" id="{E27D918A-C2CA-BE23-6589-E18B783C750B}"/>
              </a:ext>
            </a:extLst>
          </p:cNvPr>
          <p:cNvSpPr>
            <a:spLocks noGrp="1"/>
          </p:cNvSpPr>
          <p:nvPr>
            <p:ph sz="quarter" idx="13"/>
          </p:nvPr>
        </p:nvSpPr>
        <p:spPr>
          <a:xfrm>
            <a:off x="6338951"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5" name="Content Placeholder 11">
            <a:extLst>
              <a:ext uri="{FF2B5EF4-FFF2-40B4-BE49-F238E27FC236}">
                <a16:creationId xmlns:a16="http://schemas.microsoft.com/office/drawing/2014/main" id="{A1D678F1-561D-6444-A21B-F9FD44C21DC8}"/>
              </a:ext>
            </a:extLst>
          </p:cNvPr>
          <p:cNvSpPr>
            <a:spLocks noGrp="1"/>
          </p:cNvSpPr>
          <p:nvPr>
            <p:ph sz="quarter" idx="14"/>
          </p:nvPr>
        </p:nvSpPr>
        <p:spPr>
          <a:xfrm>
            <a:off x="9197195"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7" name="Rectangle 6">
            <a:extLst>
              <a:ext uri="{FF2B5EF4-FFF2-40B4-BE49-F238E27FC236}">
                <a16:creationId xmlns:a16="http://schemas.microsoft.com/office/drawing/2014/main" id="{158743D2-3C49-A7FB-D080-9A2A1ACCB2AA}"/>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16" name="TextBox 15">
            <a:extLst>
              <a:ext uri="{FF2B5EF4-FFF2-40B4-BE49-F238E27FC236}">
                <a16:creationId xmlns:a16="http://schemas.microsoft.com/office/drawing/2014/main" id="{3CFF0960-98DF-8EB3-0F97-0608ED1D8186}"/>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7" name="Picture 16">
            <a:extLst>
              <a:ext uri="{FF2B5EF4-FFF2-40B4-BE49-F238E27FC236}">
                <a16:creationId xmlns:a16="http://schemas.microsoft.com/office/drawing/2014/main" id="{80732827-85A0-7E17-956F-57F0A4CFB11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18" name="Picture 17">
            <a:extLst>
              <a:ext uri="{FF2B5EF4-FFF2-40B4-BE49-F238E27FC236}">
                <a16:creationId xmlns:a16="http://schemas.microsoft.com/office/drawing/2014/main" id="{0AA97427-2330-B335-D320-F510D9FE1DD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Tree>
    <p:extLst>
      <p:ext uri="{BB962C8B-B14F-4D97-AF65-F5344CB8AC3E}">
        <p14:creationId xmlns:p14="http://schemas.microsoft.com/office/powerpoint/2010/main" val="1975398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Pr>
        <a:solidFill>
          <a:srgbClr val="EEE7F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_Dark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9C471EC-B37E-2554-A9BF-4AE56A0EB19F}"/>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9" name="TextBox 8">
            <a:extLst>
              <a:ext uri="{FF2B5EF4-FFF2-40B4-BE49-F238E27FC236}">
                <a16:creationId xmlns:a16="http://schemas.microsoft.com/office/drawing/2014/main" id="{879FAE93-CFD7-44C6-7D5D-CBB2CE85F743}"/>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 name="Picture 9">
            <a:extLst>
              <a:ext uri="{FF2B5EF4-FFF2-40B4-BE49-F238E27FC236}">
                <a16:creationId xmlns:a16="http://schemas.microsoft.com/office/drawing/2014/main" id="{79FAFD95-5D44-9822-D2AB-A737E24C928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11" name="Picture 10">
            <a:extLst>
              <a:ext uri="{FF2B5EF4-FFF2-40B4-BE49-F238E27FC236}">
                <a16:creationId xmlns:a16="http://schemas.microsoft.com/office/drawing/2014/main" id="{E5B44145-FDB3-7B60-C3C1-419592F535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
        <p:nvSpPr>
          <p:cNvPr id="4" name="Rectangle 3">
            <a:extLst>
              <a:ext uri="{FF2B5EF4-FFF2-40B4-BE49-F238E27FC236}">
                <a16:creationId xmlns:a16="http://schemas.microsoft.com/office/drawing/2014/main" id="{353EAC7F-250B-2E8F-BDA6-F1AD1012EBEA}"/>
              </a:ext>
            </a:extLst>
          </p:cNvPr>
          <p:cNvSpPr/>
          <p:nvPr userDrawn="1"/>
        </p:nvSpPr>
        <p:spPr>
          <a:xfrm>
            <a:off x="571013" y="1563722"/>
            <a:ext cx="5387586" cy="3139321"/>
          </a:xfrm>
          <a:prstGeom prst="rect">
            <a:avLst/>
          </a:prstGeom>
        </p:spPr>
        <p:txBody>
          <a:bodyPr wrap="square">
            <a:spAutoFit/>
          </a:bodyPr>
          <a:lstStyle/>
          <a:p>
            <a:r>
              <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hlinkClick r:id="rId4">
                  <a:extLst>
                    <a:ext uri="{A12FA001-AC4F-418D-AE19-62706E023703}">
                      <ahyp:hlinkClr xmlns:ahyp="http://schemas.microsoft.com/office/drawing/2018/hyperlinkcolor" val="tx"/>
                    </a:ext>
                  </a:extLst>
                </a:hlinkClick>
              </a:rPr>
              <a:t>www.persyou.com</a:t>
            </a:r>
            <a:endPar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hlinkClick r:id="rId5">
                  <a:extLst>
                    <a:ext uri="{A12FA001-AC4F-418D-AE19-62706E023703}">
                      <ahyp:hlinkClr xmlns:ahyp="http://schemas.microsoft.com/office/drawing/2018/hyperlinkcolor" val="tx"/>
                    </a:ext>
                  </a:extLst>
                </a:hlinkClick>
              </a:rPr>
              <a:t>hello@persyou.com</a:t>
            </a:r>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GB" sz="2200" err="1">
                <a:solidFill>
                  <a:schemeClr val="bg1"/>
                </a:solidFill>
                <a:latin typeface="Open Sans" panose="020B0606030504020204" pitchFamily="34" charset="0"/>
                <a:ea typeface="Open Sans" panose="020B0606030504020204" pitchFamily="34" charset="0"/>
                <a:cs typeface="Open Sans" panose="020B0606030504020204" pitchFamily="34" charset="0"/>
              </a:rPr>
              <a:t>www.linkedin.com</a:t>
            </a: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/company/</a:t>
            </a:r>
            <a:r>
              <a:rPr lang="en-GB" sz="2200" err="1">
                <a:solidFill>
                  <a:schemeClr val="bg1"/>
                </a:solidFill>
                <a:latin typeface="Open Sans" panose="020B0606030504020204" pitchFamily="34" charset="0"/>
                <a:ea typeface="Open Sans" panose="020B0606030504020204" pitchFamily="34" charset="0"/>
                <a:cs typeface="Open Sans" panose="020B0606030504020204" pitchFamily="34" charset="0"/>
              </a:rPr>
              <a:t>persyou</a:t>
            </a:r>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Book: All Ways Coaching</a:t>
            </a:r>
          </a:p>
          <a:p>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Podcast: Inspiring Leadership</a:t>
            </a:r>
          </a:p>
        </p:txBody>
      </p:sp>
    </p:spTree>
    <p:extLst>
      <p:ext uri="{BB962C8B-B14F-4D97-AF65-F5344CB8AC3E}">
        <p14:creationId xmlns:p14="http://schemas.microsoft.com/office/powerpoint/2010/main" val="2211147998"/>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First p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F69E510-4AA1-8532-91F9-A0FBF44CB1FD}"/>
              </a:ext>
            </a:extLst>
          </p:cNvPr>
          <p:cNvSpPr>
            <a:spLocks noGrp="1"/>
          </p:cNvSpPr>
          <p:nvPr>
            <p:ph sz="quarter" idx="10" hasCustomPrompt="1"/>
          </p:nvPr>
        </p:nvSpPr>
        <p:spPr>
          <a:xfrm>
            <a:off x="6333869" y="1920240"/>
            <a:ext cx="5659324" cy="3324020"/>
          </a:xfrm>
        </p:spPr>
        <p:txBody>
          <a:bodyPr/>
          <a:lstStyle>
            <a:lvl1pPr marL="0" indent="0" algn="ctr">
              <a:buNone/>
              <a:defRPr/>
            </a:lvl1pPr>
          </a:lstStyle>
          <a:p>
            <a:pPr lvl="0"/>
            <a:r>
              <a:rPr lang="en-GB"/>
              <a:t>Add your headline</a:t>
            </a:r>
          </a:p>
        </p:txBody>
      </p:sp>
    </p:spTree>
    <p:extLst>
      <p:ext uri="{BB962C8B-B14F-4D97-AF65-F5344CB8AC3E}">
        <p14:creationId xmlns:p14="http://schemas.microsoft.com/office/powerpoint/2010/main" val="3646757097"/>
      </p:ext>
    </p:extLst>
  </p:cSld>
  <p:clrMapOvr>
    <a:overrideClrMapping bg1="dk1" tx1="lt1" bg2="dk2" tx2="lt2" accent1="accent1" accent2="accent2" accent3="accent3" accent4="accent4" accent5="accent5" accent6="accent6" hlink="hlink" folHlink="folHlink"/>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Content on light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1FFCD79F-EF38-13DB-2971-37F808F799A2}"/>
              </a:ext>
            </a:extLst>
          </p:cNvPr>
          <p:cNvSpPr>
            <a:spLocks noGrp="1"/>
          </p:cNvSpPr>
          <p:nvPr>
            <p:ph type="body" sz="quarter" idx="10"/>
          </p:nvPr>
        </p:nvSpPr>
        <p:spPr>
          <a:xfrm>
            <a:off x="838419" y="1676400"/>
            <a:ext cx="10515163" cy="4064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itle 9">
            <a:extLst>
              <a:ext uri="{FF2B5EF4-FFF2-40B4-BE49-F238E27FC236}">
                <a16:creationId xmlns:a16="http://schemas.microsoft.com/office/drawing/2014/main" id="{6123FD01-CE0C-DA26-E282-250F0161B4C4}"/>
              </a:ext>
            </a:extLst>
          </p:cNvPr>
          <p:cNvSpPr>
            <a:spLocks noGrp="1"/>
          </p:cNvSpPr>
          <p:nvPr>
            <p:ph type="title"/>
          </p:nvPr>
        </p:nvSpPr>
        <p:spPr/>
        <p:txBody>
          <a:bodyPr/>
          <a:lstStyle/>
          <a:p>
            <a:r>
              <a:rPr lang="en-GB"/>
              <a:t>Click to edit Master title style</a:t>
            </a:r>
          </a:p>
        </p:txBody>
      </p:sp>
      <p:sp>
        <p:nvSpPr>
          <p:cNvPr id="7" name="TextBox 6">
            <a:extLst>
              <a:ext uri="{FF2B5EF4-FFF2-40B4-BE49-F238E27FC236}">
                <a16:creationId xmlns:a16="http://schemas.microsoft.com/office/drawing/2014/main" id="{6FAE6E1B-E07E-396B-C2A8-06FF103EFFB7}"/>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63474025"/>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Content with box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8E6B-8606-2C49-A228-ADFF488A3281}"/>
              </a:ext>
            </a:extLst>
          </p:cNvPr>
          <p:cNvSpPr>
            <a:spLocks noGrp="1"/>
          </p:cNvSpPr>
          <p:nvPr>
            <p:ph type="title"/>
          </p:nvPr>
        </p:nvSpPr>
        <p:spPr>
          <a:xfrm>
            <a:off x="506766" y="647126"/>
            <a:ext cx="11271319" cy="577850"/>
          </a:xfrm>
        </p:spPr>
        <p:txBody>
          <a:bodyPr/>
          <a:lstStyle/>
          <a:p>
            <a:r>
              <a:rPr lang="en-GB"/>
              <a:t>Click to edit Master title style</a:t>
            </a:r>
            <a:endParaRPr lang="en-US"/>
          </a:p>
        </p:txBody>
      </p:sp>
      <p:sp>
        <p:nvSpPr>
          <p:cNvPr id="25" name="Text Placeholder 24">
            <a:extLst>
              <a:ext uri="{FF2B5EF4-FFF2-40B4-BE49-F238E27FC236}">
                <a16:creationId xmlns:a16="http://schemas.microsoft.com/office/drawing/2014/main" id="{104FD330-93B5-A109-1C35-D300ED5A1FF4}"/>
              </a:ext>
            </a:extLst>
          </p:cNvPr>
          <p:cNvSpPr>
            <a:spLocks noGrp="1"/>
          </p:cNvSpPr>
          <p:nvPr>
            <p:ph type="body" sz="quarter" idx="10"/>
          </p:nvPr>
        </p:nvSpPr>
        <p:spPr>
          <a:xfrm>
            <a:off x="506545" y="1655763"/>
            <a:ext cx="11253543" cy="660400"/>
          </a:xfrm>
        </p:spPr>
        <p:txBody>
          <a:bodyPr>
            <a:normAutofit/>
          </a:bodyPr>
          <a:lstStyle>
            <a:lvl1pPr>
              <a:defRPr sz="1500"/>
            </a:lvl1pPr>
            <a:lvl2pPr marL="457109" indent="0">
              <a:buNone/>
              <a:defRPr/>
            </a:lvl2pPr>
          </a:lstStyle>
          <a:p>
            <a:pPr lvl="0"/>
            <a:r>
              <a:rPr lang="en-GB"/>
              <a:t>Click to edit Master text styles</a:t>
            </a:r>
          </a:p>
        </p:txBody>
      </p:sp>
      <p:sp>
        <p:nvSpPr>
          <p:cNvPr id="15" name="TextBox 14">
            <a:extLst>
              <a:ext uri="{FF2B5EF4-FFF2-40B4-BE49-F238E27FC236}">
                <a16:creationId xmlns:a16="http://schemas.microsoft.com/office/drawing/2014/main" id="{0861924B-0B09-618E-807D-A9C73B873A31}"/>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69022348"/>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Dark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019E2-F223-604D-8CEF-9E227705A185}"/>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US"/>
          </a:p>
        </p:txBody>
      </p:sp>
      <p:sp>
        <p:nvSpPr>
          <p:cNvPr id="8" name="Text Placeholder 7">
            <a:extLst>
              <a:ext uri="{FF2B5EF4-FFF2-40B4-BE49-F238E27FC236}">
                <a16:creationId xmlns:a16="http://schemas.microsoft.com/office/drawing/2014/main" id="{C4939B69-8C4E-7AD9-FCC7-01F9E875B598}"/>
              </a:ext>
            </a:extLst>
          </p:cNvPr>
          <p:cNvSpPr>
            <a:spLocks noGrp="1"/>
          </p:cNvSpPr>
          <p:nvPr>
            <p:ph type="body" sz="quarter" idx="10"/>
          </p:nvPr>
        </p:nvSpPr>
        <p:spPr>
          <a:xfrm>
            <a:off x="838418" y="1943100"/>
            <a:ext cx="10416713" cy="40005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TextBox 8">
            <a:extLst>
              <a:ext uri="{FF2B5EF4-FFF2-40B4-BE49-F238E27FC236}">
                <a16:creationId xmlns:a16="http://schemas.microsoft.com/office/drawing/2014/main" id="{879FAE93-CFD7-44C6-7D5D-CBB2CE85F743}"/>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058806366"/>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F4BA0B48-EC80-1261-0132-D3743DB49BE8}"/>
              </a:ext>
            </a:extLst>
          </p:cNvPr>
          <p:cNvSpPr txBox="1">
            <a:spLocks noChangeArrowheads="1"/>
          </p:cNvSpPr>
          <p:nvPr userDrawn="1"/>
        </p:nvSpPr>
        <p:spPr bwMode="auto">
          <a:xfrm>
            <a:off x="0" y="1946064"/>
            <a:ext cx="12192000" cy="13080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Calibri" charset="0"/>
                <a:ea typeface="ＭＳ Ｐゴシック" charset="0"/>
              </a:defRPr>
            </a:lvl1pPr>
            <a:lvl2pPr marL="742950" indent="-285750">
              <a:defRPr sz="3600">
                <a:solidFill>
                  <a:schemeClr val="tx1"/>
                </a:solidFill>
                <a:latin typeface="Calibri" charset="0"/>
                <a:ea typeface="ＭＳ Ｐゴシック" charset="0"/>
              </a:defRPr>
            </a:lvl2pPr>
            <a:lvl3pPr marL="1143000" indent="-228600">
              <a:defRPr sz="3600">
                <a:solidFill>
                  <a:schemeClr val="tx1"/>
                </a:solidFill>
                <a:latin typeface="Calibri" charset="0"/>
                <a:ea typeface="ＭＳ Ｐゴシック" charset="0"/>
              </a:defRPr>
            </a:lvl3pPr>
            <a:lvl4pPr marL="1600200" indent="-228600">
              <a:defRPr sz="3600">
                <a:solidFill>
                  <a:schemeClr val="tx1"/>
                </a:solidFill>
                <a:latin typeface="Calibri" charset="0"/>
                <a:ea typeface="ＭＳ Ｐゴシック" charset="0"/>
              </a:defRPr>
            </a:lvl4pPr>
            <a:lvl5pPr marL="2057400" indent="-228600">
              <a:defRPr sz="3600">
                <a:solidFill>
                  <a:schemeClr val="tx1"/>
                </a:solidFill>
                <a:latin typeface="Calibri" charset="0"/>
                <a:ea typeface="ＭＳ Ｐゴシック" charset="0"/>
              </a:defRPr>
            </a:lvl5pPr>
            <a:lvl6pPr marL="2514600" indent="-228600" defTabSz="1827213" fontAlgn="base">
              <a:spcBef>
                <a:spcPct val="0"/>
              </a:spcBef>
              <a:spcAft>
                <a:spcPct val="0"/>
              </a:spcAft>
              <a:defRPr sz="3600">
                <a:solidFill>
                  <a:schemeClr val="tx1"/>
                </a:solidFill>
                <a:latin typeface="Calibri" charset="0"/>
                <a:ea typeface="ＭＳ Ｐゴシック" charset="0"/>
              </a:defRPr>
            </a:lvl6pPr>
            <a:lvl7pPr marL="2971800" indent="-228600" defTabSz="1827213" fontAlgn="base">
              <a:spcBef>
                <a:spcPct val="0"/>
              </a:spcBef>
              <a:spcAft>
                <a:spcPct val="0"/>
              </a:spcAft>
              <a:defRPr sz="3600">
                <a:solidFill>
                  <a:schemeClr val="tx1"/>
                </a:solidFill>
                <a:latin typeface="Calibri" charset="0"/>
                <a:ea typeface="ＭＳ Ｐゴシック" charset="0"/>
              </a:defRPr>
            </a:lvl7pPr>
            <a:lvl8pPr marL="3429000" indent="-228600" defTabSz="1827213" fontAlgn="base">
              <a:spcBef>
                <a:spcPct val="0"/>
              </a:spcBef>
              <a:spcAft>
                <a:spcPct val="0"/>
              </a:spcAft>
              <a:defRPr sz="3600">
                <a:solidFill>
                  <a:schemeClr val="tx1"/>
                </a:solidFill>
                <a:latin typeface="Calibri" charset="0"/>
                <a:ea typeface="ＭＳ Ｐゴシック" charset="0"/>
              </a:defRPr>
            </a:lvl8pPr>
            <a:lvl9pPr marL="3886200" indent="-228600" defTabSz="1827213" fontAlgn="base">
              <a:spcBef>
                <a:spcPct val="0"/>
              </a:spcBef>
              <a:spcAft>
                <a:spcPct val="0"/>
              </a:spcAft>
              <a:defRPr sz="3600">
                <a:solidFill>
                  <a:schemeClr val="tx1"/>
                </a:solidFill>
                <a:latin typeface="Calibri" charset="0"/>
                <a:ea typeface="ＭＳ Ｐゴシック" charset="0"/>
              </a:defRPr>
            </a:lvl9pPr>
          </a:lstStyle>
          <a:p>
            <a:pPr marL="0" marR="0" lvl="0" indent="0" algn="ctr" defTabSz="913607" rtl="0" eaLnBrk="0" fontAlgn="base" latinLnBrk="0" hangingPunct="0">
              <a:lnSpc>
                <a:spcPct val="100000"/>
              </a:lnSpc>
              <a:spcBef>
                <a:spcPct val="0"/>
              </a:spcBef>
              <a:spcAft>
                <a:spcPct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3607" rtl="0" eaLnBrk="0" fontAlgn="base" latinLnBrk="0" hangingPunct="0">
              <a:lnSpc>
                <a:spcPct val="100000"/>
              </a:lnSpc>
              <a:spcBef>
                <a:spcPct val="0"/>
              </a:spcBef>
              <a:spcAft>
                <a:spcPct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lvl="0" algn="ctr" defTabSz="913607">
              <a:defRPr/>
            </a:pPr>
            <a:endParaRPr lang="en-GB" sz="250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itle 1">
            <a:extLst>
              <a:ext uri="{FF2B5EF4-FFF2-40B4-BE49-F238E27FC236}">
                <a16:creationId xmlns:a16="http://schemas.microsoft.com/office/drawing/2014/main" id="{B471F6D0-57C4-68B3-3CCF-B1BF55D82849}"/>
              </a:ext>
            </a:extLst>
          </p:cNvPr>
          <p:cNvSpPr>
            <a:spLocks noGrp="1"/>
          </p:cNvSpPr>
          <p:nvPr>
            <p:ph type="ctrTitle"/>
          </p:nvPr>
        </p:nvSpPr>
        <p:spPr>
          <a:xfrm>
            <a:off x="-3176" y="1122363"/>
            <a:ext cx="12192000" cy="2131733"/>
          </a:xfrm>
        </p:spPr>
        <p:txBody>
          <a:bodyPr anchor="b">
            <a:normAutofit/>
          </a:bodyPr>
          <a:lstStyle>
            <a:lvl1pPr algn="ctr">
              <a:defRPr sz="4000"/>
            </a:lvl1pPr>
          </a:lstStyle>
          <a:p>
            <a:r>
              <a:rPr lang="en-GB"/>
              <a:t>Click to edit Master title style</a:t>
            </a:r>
            <a:endParaRPr lang="en-US"/>
          </a:p>
        </p:txBody>
      </p:sp>
      <p:sp>
        <p:nvSpPr>
          <p:cNvPr id="8" name="Subtitle 2">
            <a:extLst>
              <a:ext uri="{FF2B5EF4-FFF2-40B4-BE49-F238E27FC236}">
                <a16:creationId xmlns:a16="http://schemas.microsoft.com/office/drawing/2014/main" id="{0AF42BB5-8579-8D33-3DA1-647AC48057A9}"/>
              </a:ext>
            </a:extLst>
          </p:cNvPr>
          <p:cNvSpPr>
            <a:spLocks noGrp="1"/>
          </p:cNvSpPr>
          <p:nvPr>
            <p:ph type="subTitle" idx="1"/>
          </p:nvPr>
        </p:nvSpPr>
        <p:spPr>
          <a:xfrm>
            <a:off x="-3176" y="3602038"/>
            <a:ext cx="12192000" cy="1655762"/>
          </a:xfrm>
        </p:spPr>
        <p:txBody>
          <a:bodyPr/>
          <a:lstStyle>
            <a:lvl1pPr marL="0" indent="0" algn="ctr">
              <a:buNone/>
              <a:defRPr sz="2400"/>
            </a:lvl1pPr>
            <a:lvl2pPr marL="457109" indent="0" algn="ctr">
              <a:buNone/>
              <a:defRPr sz="2000"/>
            </a:lvl2pPr>
            <a:lvl3pPr marL="914217" indent="0" algn="ctr">
              <a:buNone/>
              <a:defRPr sz="1800"/>
            </a:lvl3pPr>
            <a:lvl4pPr marL="1371326" indent="0" algn="ctr">
              <a:buNone/>
              <a:defRPr sz="1600"/>
            </a:lvl4pPr>
            <a:lvl5pPr marL="1828434" indent="0" algn="ctr">
              <a:buNone/>
              <a:defRPr sz="1600"/>
            </a:lvl5pPr>
            <a:lvl6pPr marL="2285543" indent="0" algn="ctr">
              <a:buNone/>
              <a:defRPr sz="1600"/>
            </a:lvl6pPr>
            <a:lvl7pPr marL="2742652" indent="0" algn="ctr">
              <a:buNone/>
              <a:defRPr sz="1600"/>
            </a:lvl7pPr>
            <a:lvl8pPr marL="3199760" indent="0" algn="ctr">
              <a:buNone/>
              <a:defRPr sz="1600"/>
            </a:lvl8pPr>
            <a:lvl9pPr marL="3656869" indent="0" algn="ctr">
              <a:buNone/>
              <a:defRPr sz="1600"/>
            </a:lvl9pPr>
          </a:lstStyle>
          <a:p>
            <a:r>
              <a:rPr lang="en-GB"/>
              <a:t>Click to edit Master subtitle style</a:t>
            </a:r>
            <a:endParaRPr lang="en-US"/>
          </a:p>
        </p:txBody>
      </p:sp>
      <p:sp>
        <p:nvSpPr>
          <p:cNvPr id="2" name="TextBox 1">
            <a:extLst>
              <a:ext uri="{FF2B5EF4-FFF2-40B4-BE49-F238E27FC236}">
                <a16:creationId xmlns:a16="http://schemas.microsoft.com/office/drawing/2014/main" id="{10804DB5-AA93-0D2E-2A76-332865B71AA7}"/>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tx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18773712"/>
      </p:ext>
    </p:extLst>
  </p:cSld>
  <p:clrMapOvr>
    <a:overrideClrMapping bg1="dk1" tx1="lt1" bg2="dk2" tx2="lt2" accent1="accent1" accent2="accent2" accent3="accent3" accent4="accent4" accent5="accent5" accent6="accent6" hlink="hlink" folHlink="folHlink"/>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Content with blue box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8E6B-8606-2C49-A228-ADFF488A3281}"/>
              </a:ext>
            </a:extLst>
          </p:cNvPr>
          <p:cNvSpPr>
            <a:spLocks noGrp="1"/>
          </p:cNvSpPr>
          <p:nvPr>
            <p:ph type="title"/>
          </p:nvPr>
        </p:nvSpPr>
        <p:spPr>
          <a:xfrm>
            <a:off x="506766" y="647126"/>
            <a:ext cx="11271319" cy="577850"/>
          </a:xfrm>
        </p:spPr>
        <p:txBody>
          <a:bodyPr/>
          <a:lstStyle/>
          <a:p>
            <a:r>
              <a:rPr lang="en-GB"/>
              <a:t>Click to edit Master title style</a:t>
            </a:r>
            <a:endParaRPr lang="en-US"/>
          </a:p>
        </p:txBody>
      </p:sp>
      <p:sp>
        <p:nvSpPr>
          <p:cNvPr id="8" name="Rectangle 7">
            <a:extLst>
              <a:ext uri="{FF2B5EF4-FFF2-40B4-BE49-F238E27FC236}">
                <a16:creationId xmlns:a16="http://schemas.microsoft.com/office/drawing/2014/main" id="{5401957B-2938-C7A2-1678-7D548BDF35F0}"/>
              </a:ext>
            </a:extLst>
          </p:cNvPr>
          <p:cNvSpPr/>
          <p:nvPr userDrawn="1"/>
        </p:nvSpPr>
        <p:spPr>
          <a:xfrm>
            <a:off x="506766" y="2577977"/>
            <a:ext cx="2647563" cy="23910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9" name="Rectangle 8">
            <a:extLst>
              <a:ext uri="{FF2B5EF4-FFF2-40B4-BE49-F238E27FC236}">
                <a16:creationId xmlns:a16="http://schemas.microsoft.com/office/drawing/2014/main" id="{2ADABFBB-0A6C-12B0-8635-C8C7E1BE147C}"/>
              </a:ext>
            </a:extLst>
          </p:cNvPr>
          <p:cNvSpPr/>
          <p:nvPr userDrawn="1"/>
        </p:nvSpPr>
        <p:spPr>
          <a:xfrm>
            <a:off x="3403121" y="2577976"/>
            <a:ext cx="2647563" cy="23910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0" name="Rectangle 9">
            <a:extLst>
              <a:ext uri="{FF2B5EF4-FFF2-40B4-BE49-F238E27FC236}">
                <a16:creationId xmlns:a16="http://schemas.microsoft.com/office/drawing/2014/main" id="{1C40CE54-6C3A-AF0E-AFE2-0FB0B9493AEF}"/>
              </a:ext>
            </a:extLst>
          </p:cNvPr>
          <p:cNvSpPr/>
          <p:nvPr userDrawn="1"/>
        </p:nvSpPr>
        <p:spPr>
          <a:xfrm>
            <a:off x="9113746" y="2577976"/>
            <a:ext cx="2647563" cy="23910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11" name="Rectangle 10">
            <a:extLst>
              <a:ext uri="{FF2B5EF4-FFF2-40B4-BE49-F238E27FC236}">
                <a16:creationId xmlns:a16="http://schemas.microsoft.com/office/drawing/2014/main" id="{EB304F84-6E59-AE3B-35DE-DB2B2E09B325}"/>
              </a:ext>
            </a:extLst>
          </p:cNvPr>
          <p:cNvSpPr/>
          <p:nvPr userDrawn="1"/>
        </p:nvSpPr>
        <p:spPr>
          <a:xfrm>
            <a:off x="6264297" y="2577976"/>
            <a:ext cx="2647563" cy="23910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a:p>
        </p:txBody>
      </p:sp>
      <p:sp>
        <p:nvSpPr>
          <p:cNvPr id="25" name="Text Placeholder 24">
            <a:extLst>
              <a:ext uri="{FF2B5EF4-FFF2-40B4-BE49-F238E27FC236}">
                <a16:creationId xmlns:a16="http://schemas.microsoft.com/office/drawing/2014/main" id="{104FD330-93B5-A109-1C35-D300ED5A1FF4}"/>
              </a:ext>
            </a:extLst>
          </p:cNvPr>
          <p:cNvSpPr>
            <a:spLocks noGrp="1"/>
          </p:cNvSpPr>
          <p:nvPr>
            <p:ph type="body" sz="quarter" idx="10"/>
          </p:nvPr>
        </p:nvSpPr>
        <p:spPr>
          <a:xfrm>
            <a:off x="506545" y="1655763"/>
            <a:ext cx="11253543" cy="660400"/>
          </a:xfrm>
        </p:spPr>
        <p:txBody>
          <a:bodyPr>
            <a:normAutofit/>
          </a:bodyPr>
          <a:lstStyle>
            <a:lvl1pPr>
              <a:defRPr sz="1500"/>
            </a:lvl1pPr>
            <a:lvl2pPr marL="457109" indent="0">
              <a:buNone/>
              <a:defRPr/>
            </a:lvl2pPr>
          </a:lstStyle>
          <a:p>
            <a:pPr lvl="0"/>
            <a:r>
              <a:rPr lang="en-GB"/>
              <a:t>Click to edit Master text styles</a:t>
            </a:r>
          </a:p>
        </p:txBody>
      </p:sp>
      <p:sp>
        <p:nvSpPr>
          <p:cNvPr id="12" name="Content Placeholder 11">
            <a:extLst>
              <a:ext uri="{FF2B5EF4-FFF2-40B4-BE49-F238E27FC236}">
                <a16:creationId xmlns:a16="http://schemas.microsoft.com/office/drawing/2014/main" id="{BF4A52EC-7052-0CE9-4511-7321F9641DAC}"/>
              </a:ext>
            </a:extLst>
          </p:cNvPr>
          <p:cNvSpPr>
            <a:spLocks noGrp="1"/>
          </p:cNvSpPr>
          <p:nvPr>
            <p:ph sz="quarter" idx="11"/>
          </p:nvPr>
        </p:nvSpPr>
        <p:spPr>
          <a:xfrm>
            <a:off x="609759"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3" name="Content Placeholder 11">
            <a:extLst>
              <a:ext uri="{FF2B5EF4-FFF2-40B4-BE49-F238E27FC236}">
                <a16:creationId xmlns:a16="http://schemas.microsoft.com/office/drawing/2014/main" id="{20F44725-5185-D277-C7D2-73A39E88F57F}"/>
              </a:ext>
            </a:extLst>
          </p:cNvPr>
          <p:cNvSpPr>
            <a:spLocks noGrp="1"/>
          </p:cNvSpPr>
          <p:nvPr>
            <p:ph sz="quarter" idx="12"/>
          </p:nvPr>
        </p:nvSpPr>
        <p:spPr>
          <a:xfrm>
            <a:off x="3518816"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4" name="Content Placeholder 11">
            <a:extLst>
              <a:ext uri="{FF2B5EF4-FFF2-40B4-BE49-F238E27FC236}">
                <a16:creationId xmlns:a16="http://schemas.microsoft.com/office/drawing/2014/main" id="{E27D918A-C2CA-BE23-6589-E18B783C750B}"/>
              </a:ext>
            </a:extLst>
          </p:cNvPr>
          <p:cNvSpPr>
            <a:spLocks noGrp="1"/>
          </p:cNvSpPr>
          <p:nvPr>
            <p:ph sz="quarter" idx="13"/>
          </p:nvPr>
        </p:nvSpPr>
        <p:spPr>
          <a:xfrm>
            <a:off x="6338951"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15" name="Content Placeholder 11">
            <a:extLst>
              <a:ext uri="{FF2B5EF4-FFF2-40B4-BE49-F238E27FC236}">
                <a16:creationId xmlns:a16="http://schemas.microsoft.com/office/drawing/2014/main" id="{A1D678F1-561D-6444-A21B-F9FD44C21DC8}"/>
              </a:ext>
            </a:extLst>
          </p:cNvPr>
          <p:cNvSpPr>
            <a:spLocks noGrp="1"/>
          </p:cNvSpPr>
          <p:nvPr>
            <p:ph sz="quarter" idx="14"/>
          </p:nvPr>
        </p:nvSpPr>
        <p:spPr>
          <a:xfrm>
            <a:off x="9197195" y="2746950"/>
            <a:ext cx="2439035" cy="2104451"/>
          </a:xfrm>
        </p:spPr>
        <p:txBody>
          <a:bodyPr>
            <a:normAutofit/>
          </a:bodyPr>
          <a:lstStyle>
            <a:lvl1pPr marL="0" indent="0">
              <a:buNone/>
              <a:defRPr sz="1250">
                <a:solidFill>
                  <a:schemeClr val="bg1"/>
                </a:solidFill>
              </a:defRPr>
            </a:lvl1pPr>
            <a:lvl2pPr marL="457109" indent="0">
              <a:buNone/>
              <a:defRPr sz="1000">
                <a:solidFill>
                  <a:schemeClr val="bg1"/>
                </a:solidFill>
              </a:defRPr>
            </a:lvl2pPr>
            <a:lvl3pPr marL="914217" indent="0">
              <a:buNone/>
              <a:defRPr sz="1000">
                <a:solidFill>
                  <a:schemeClr val="bg1"/>
                </a:solidFill>
              </a:defRPr>
            </a:lvl3pPr>
            <a:lvl4pPr marL="1371326" indent="0">
              <a:buNone/>
              <a:defRPr sz="1000">
                <a:solidFill>
                  <a:schemeClr val="bg1"/>
                </a:solidFill>
              </a:defRPr>
            </a:lvl4pPr>
            <a:lvl5pPr marL="1828434" indent="0">
              <a:buNone/>
              <a:defRPr sz="1000">
                <a:solidFill>
                  <a:schemeClr val="bg1"/>
                </a:solidFill>
              </a:defRPr>
            </a:lvl5pPr>
          </a:lstStyle>
          <a:p>
            <a:pPr lvl="0"/>
            <a:r>
              <a:rPr lang="en-GB"/>
              <a:t>Click to edit Master text styles</a:t>
            </a:r>
          </a:p>
        </p:txBody>
      </p:sp>
      <p:sp>
        <p:nvSpPr>
          <p:cNvPr id="7" name="Rectangle 6">
            <a:extLst>
              <a:ext uri="{FF2B5EF4-FFF2-40B4-BE49-F238E27FC236}">
                <a16:creationId xmlns:a16="http://schemas.microsoft.com/office/drawing/2014/main" id="{158743D2-3C49-A7FB-D080-9A2A1ACCB2AA}"/>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16" name="TextBox 15">
            <a:extLst>
              <a:ext uri="{FF2B5EF4-FFF2-40B4-BE49-F238E27FC236}">
                <a16:creationId xmlns:a16="http://schemas.microsoft.com/office/drawing/2014/main" id="{3CFF0960-98DF-8EB3-0F97-0608ED1D8186}"/>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7" name="Picture 16">
            <a:extLst>
              <a:ext uri="{FF2B5EF4-FFF2-40B4-BE49-F238E27FC236}">
                <a16:creationId xmlns:a16="http://schemas.microsoft.com/office/drawing/2014/main" id="{80732827-85A0-7E17-956F-57F0A4CFB11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18" name="Picture 17">
            <a:extLst>
              <a:ext uri="{FF2B5EF4-FFF2-40B4-BE49-F238E27FC236}">
                <a16:creationId xmlns:a16="http://schemas.microsoft.com/office/drawing/2014/main" id="{0AA97427-2330-B335-D320-F510D9FE1DD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Tree>
    <p:extLst>
      <p:ext uri="{BB962C8B-B14F-4D97-AF65-F5344CB8AC3E}">
        <p14:creationId xmlns:p14="http://schemas.microsoft.com/office/powerpoint/2010/main" val="323115517"/>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1_Dark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9C471EC-B37E-2554-A9BF-4AE56A0EB19F}"/>
              </a:ext>
            </a:extLst>
          </p:cNvPr>
          <p:cNvSpPr/>
          <p:nvPr userDrawn="1"/>
        </p:nvSpPr>
        <p:spPr>
          <a:xfrm>
            <a:off x="0" y="6072468"/>
            <a:ext cx="12192000" cy="7855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ln>
                <a:solidFill>
                  <a:schemeClr val="bg2"/>
                </a:solidFill>
              </a:ln>
            </a:endParaRPr>
          </a:p>
        </p:txBody>
      </p:sp>
      <p:sp>
        <p:nvSpPr>
          <p:cNvPr id="9" name="TextBox 8">
            <a:extLst>
              <a:ext uri="{FF2B5EF4-FFF2-40B4-BE49-F238E27FC236}">
                <a16:creationId xmlns:a16="http://schemas.microsoft.com/office/drawing/2014/main" id="{879FAE93-CFD7-44C6-7D5D-CBB2CE85F743}"/>
              </a:ext>
            </a:extLst>
          </p:cNvPr>
          <p:cNvSpPr txBox="1"/>
          <p:nvPr userDrawn="1"/>
        </p:nvSpPr>
        <p:spPr>
          <a:xfrm>
            <a:off x="571013" y="6325729"/>
            <a:ext cx="1714445" cy="276999"/>
          </a:xfrm>
          <a:prstGeom prst="rect">
            <a:avLst/>
          </a:prstGeom>
          <a:noFill/>
        </p:spPr>
        <p:txBody>
          <a:bodyPr wrap="square">
            <a:spAutoFit/>
          </a:bodyPr>
          <a:lstStyle/>
          <a:p>
            <a:r>
              <a:rPr lang="en-GB" sz="1200" b="1" err="1">
                <a:solidFill>
                  <a:schemeClr val="bg1"/>
                </a:solidFill>
                <a:latin typeface="Open Sans" panose="020B0606030504020204" pitchFamily="34" charset="0"/>
                <a:ea typeface="Open Sans" panose="020B0606030504020204" pitchFamily="34" charset="0"/>
                <a:cs typeface="Open Sans" panose="020B0606030504020204" pitchFamily="34" charset="0"/>
              </a:rPr>
              <a:t>www.persyou.com</a:t>
            </a:r>
            <a:endParaRPr lang="en-GB"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 name="Picture 9">
            <a:extLst>
              <a:ext uri="{FF2B5EF4-FFF2-40B4-BE49-F238E27FC236}">
                <a16:creationId xmlns:a16="http://schemas.microsoft.com/office/drawing/2014/main" id="{79FAFD95-5D44-9822-D2AB-A737E24C92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26268" y="6072468"/>
            <a:ext cx="2539465" cy="793377"/>
          </a:xfrm>
          <a:prstGeom prst="rect">
            <a:avLst/>
          </a:prstGeom>
        </p:spPr>
      </p:pic>
      <p:pic>
        <p:nvPicPr>
          <p:cNvPr id="11" name="Picture 10">
            <a:extLst>
              <a:ext uri="{FF2B5EF4-FFF2-40B4-BE49-F238E27FC236}">
                <a16:creationId xmlns:a16="http://schemas.microsoft.com/office/drawing/2014/main" id="{E5B44145-FDB3-7B60-C3C1-419592F5352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45210" y="6141671"/>
            <a:ext cx="647294" cy="647126"/>
          </a:xfrm>
          <a:prstGeom prst="rect">
            <a:avLst/>
          </a:prstGeom>
        </p:spPr>
      </p:pic>
      <p:sp>
        <p:nvSpPr>
          <p:cNvPr id="4" name="Rectangle 3">
            <a:extLst>
              <a:ext uri="{FF2B5EF4-FFF2-40B4-BE49-F238E27FC236}">
                <a16:creationId xmlns:a16="http://schemas.microsoft.com/office/drawing/2014/main" id="{353EAC7F-250B-2E8F-BDA6-F1AD1012EBEA}"/>
              </a:ext>
            </a:extLst>
          </p:cNvPr>
          <p:cNvSpPr/>
          <p:nvPr userDrawn="1"/>
        </p:nvSpPr>
        <p:spPr>
          <a:xfrm>
            <a:off x="571013" y="1563722"/>
            <a:ext cx="5387586" cy="3139321"/>
          </a:xfrm>
          <a:prstGeom prst="rect">
            <a:avLst/>
          </a:prstGeom>
        </p:spPr>
        <p:txBody>
          <a:bodyPr wrap="square">
            <a:spAutoFit/>
          </a:bodyPr>
          <a:lstStyle/>
          <a:p>
            <a:r>
              <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hlinkClick r:id="rId5">
                  <a:extLst>
                    <a:ext uri="{A12FA001-AC4F-418D-AE19-62706E023703}">
                      <ahyp:hlinkClr xmlns:ahyp="http://schemas.microsoft.com/office/drawing/2018/hyperlinkcolor" val="tx"/>
                    </a:ext>
                  </a:extLst>
                </a:hlinkClick>
              </a:rPr>
              <a:t>www.persyou.com</a:t>
            </a:r>
            <a:endPar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hlinkClick r:id="rId6">
                  <a:extLst>
                    <a:ext uri="{A12FA001-AC4F-418D-AE19-62706E023703}">
                      <ahyp:hlinkClr xmlns:ahyp="http://schemas.microsoft.com/office/drawing/2018/hyperlinkcolor" val="tx"/>
                    </a:ext>
                  </a:extLst>
                </a:hlinkClick>
              </a:rPr>
              <a:t>hello@persyou.com</a:t>
            </a:r>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GB" sz="2200" err="1">
                <a:solidFill>
                  <a:schemeClr val="bg1"/>
                </a:solidFill>
                <a:latin typeface="Open Sans" panose="020B0606030504020204" pitchFamily="34" charset="0"/>
                <a:ea typeface="Open Sans" panose="020B0606030504020204" pitchFamily="34" charset="0"/>
                <a:cs typeface="Open Sans" panose="020B0606030504020204" pitchFamily="34" charset="0"/>
              </a:rPr>
              <a:t>www.linkedin.com</a:t>
            </a: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/company/</a:t>
            </a:r>
            <a:r>
              <a:rPr lang="en-GB" sz="2200" err="1">
                <a:solidFill>
                  <a:schemeClr val="bg1"/>
                </a:solidFill>
                <a:latin typeface="Open Sans" panose="020B0606030504020204" pitchFamily="34" charset="0"/>
                <a:ea typeface="Open Sans" panose="020B0606030504020204" pitchFamily="34" charset="0"/>
                <a:cs typeface="Open Sans" panose="020B0606030504020204" pitchFamily="34" charset="0"/>
              </a:rPr>
              <a:t>persyou</a:t>
            </a:r>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Book: All Ways Coaching</a:t>
            </a:r>
          </a:p>
          <a:p>
            <a:endPar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Podcast: Inspiring Leadership</a:t>
            </a:r>
          </a:p>
        </p:txBody>
      </p:sp>
    </p:spTree>
    <p:extLst>
      <p:ext uri="{BB962C8B-B14F-4D97-AF65-F5344CB8AC3E}">
        <p14:creationId xmlns:p14="http://schemas.microsoft.com/office/powerpoint/2010/main" val="988107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a:t>add thank you</a:t>
            </a:r>
            <a:endParaRPr lang="en-GB"/>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hank You Light">
    <p:bg>
      <p:bgPr>
        <a:solidFill>
          <a:srgbClr val="EEE7F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7553E-CB6F-4587-9A2F-847A03F1C0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1FB40B8-86D5-4CB8-92AD-0693BC678C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BC85E10-A883-4802-A1F2-B2029F1F222B}"/>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5" name="Footer Placeholder 4">
            <a:extLst>
              <a:ext uri="{FF2B5EF4-FFF2-40B4-BE49-F238E27FC236}">
                <a16:creationId xmlns:a16="http://schemas.microsoft.com/office/drawing/2014/main" id="{E2E767F0-0079-45FF-95CB-28888DD719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6EA94E-731D-47ED-9EEF-461C464ACFF0}"/>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40290211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7EF1C-DF81-4837-9293-5EF1363F047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890FCF-1BBD-4BD9-8F73-0B6D4D1252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CB117D-B9AA-44A7-BB53-2453309B0A7B}"/>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5" name="Footer Placeholder 4">
            <a:extLst>
              <a:ext uri="{FF2B5EF4-FFF2-40B4-BE49-F238E27FC236}">
                <a16:creationId xmlns:a16="http://schemas.microsoft.com/office/drawing/2014/main" id="{B7159A32-D24B-4450-9B9E-E79F6646C9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EEAC73-6618-4235-8D81-486EC88FF56D}"/>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38358489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F5562-0E6C-4EAA-AC36-CF922DAE874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3D16A98-537E-441F-92B7-D344325F9D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E2B3830-C2FF-4E37-9409-85BB83288784}"/>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5" name="Footer Placeholder 4">
            <a:extLst>
              <a:ext uri="{FF2B5EF4-FFF2-40B4-BE49-F238E27FC236}">
                <a16:creationId xmlns:a16="http://schemas.microsoft.com/office/drawing/2014/main" id="{7A0DC3A4-7415-43B0-B8E2-B38304EF06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D9E517-1DD3-479B-BB59-D44E3B408B00}"/>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24536204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942EB-678F-4CB8-ADEF-ECA69724593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A86FC8-D7B8-45BE-BBD7-A60AB88B115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D7603F2-E4AE-40E2-A272-9E2129BCE46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334DB25-AE38-4F30-8EB1-6BD8B6F0ECFE}"/>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6" name="Footer Placeholder 5">
            <a:extLst>
              <a:ext uri="{FF2B5EF4-FFF2-40B4-BE49-F238E27FC236}">
                <a16:creationId xmlns:a16="http://schemas.microsoft.com/office/drawing/2014/main" id="{1EEEA38D-47A4-43B0-98F3-6907BCE367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E75ABBA-6A33-4BFC-911C-F37A22C9E9B7}"/>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3242155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784F6-7924-42B9-A163-2F2C8BE0414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08DBBBC-4AE6-4DDB-856B-26CFF44A78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F25D5A5-4709-4BBC-96F2-2B477D8EF79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1DB989F-C021-44D7-AE0C-F04EB9194E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D704AE3-87E6-4DAE-A6AF-2BC434CDFEC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FD3978A-E33D-4011-B358-54781D906399}"/>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8" name="Footer Placeholder 7">
            <a:extLst>
              <a:ext uri="{FF2B5EF4-FFF2-40B4-BE49-F238E27FC236}">
                <a16:creationId xmlns:a16="http://schemas.microsoft.com/office/drawing/2014/main" id="{7C1EFEAA-619B-4FD3-ADF8-55224A1970C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F07A8C6-54D3-466A-9042-BFA3EB07E2ED}"/>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17074791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B8798-8925-4C85-95DB-32959DEB01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542C65A-D210-47A0-9176-668A48AFA567}"/>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4" name="Footer Placeholder 3">
            <a:extLst>
              <a:ext uri="{FF2B5EF4-FFF2-40B4-BE49-F238E27FC236}">
                <a16:creationId xmlns:a16="http://schemas.microsoft.com/office/drawing/2014/main" id="{363D5535-1FFE-4389-B447-83574C6200F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15E965E-CC68-444C-920A-3012416B2CFB}"/>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3634872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bg>
      <p:bgPr>
        <a:solidFill>
          <a:srgbClr val="EEE7F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79236FB8-F2C0-D22B-449A-5FFA1ACDA877}"/>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511612-896A-4EF6-9F55-A8FB54D77ED1}"/>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3" name="Footer Placeholder 2">
            <a:extLst>
              <a:ext uri="{FF2B5EF4-FFF2-40B4-BE49-F238E27FC236}">
                <a16:creationId xmlns:a16="http://schemas.microsoft.com/office/drawing/2014/main" id="{38189A47-B945-4305-AA86-B121A0A9FCB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BBB845-A0A1-4D09-9FD9-CF809562D4F0}"/>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15591367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54B5-D01E-4E6E-B188-3D16E953DC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A46EF15-4204-48E9-A44A-303EBC1834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FD6B968-7C78-4B41-912C-9AFE83A627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A61BBF6-1B53-41D4-A612-C2D99A6B485D}"/>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6" name="Footer Placeholder 5">
            <a:extLst>
              <a:ext uri="{FF2B5EF4-FFF2-40B4-BE49-F238E27FC236}">
                <a16:creationId xmlns:a16="http://schemas.microsoft.com/office/drawing/2014/main" id="{A1A6EC91-3E06-466B-A813-DCAB934D677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886AFC9-2ED7-4F94-98FE-7832BF0A1EC7}"/>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15295182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EFB41-7D9D-4B16-81D7-16FDEA19B6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FFF10EA-961E-47FB-91BA-F13736DE7D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9868F3D-5607-47A1-985F-9D97154501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046685E-50EB-4606-B1AC-F40252C1A57E}"/>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6" name="Footer Placeholder 5">
            <a:extLst>
              <a:ext uri="{FF2B5EF4-FFF2-40B4-BE49-F238E27FC236}">
                <a16:creationId xmlns:a16="http://schemas.microsoft.com/office/drawing/2014/main" id="{6441251C-F661-4485-9D98-C8ED663DF0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61B3E7-1029-4816-B427-5C2C927750A0}"/>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3195080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CCEAF-9DBF-4E00-B5E4-0910E79463D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DE79D4E-67A6-4FBA-8928-CE1884246FA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C6827FB-A398-4765-AFD3-68C44DBA4423}"/>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5" name="Footer Placeholder 4">
            <a:extLst>
              <a:ext uri="{FF2B5EF4-FFF2-40B4-BE49-F238E27FC236}">
                <a16:creationId xmlns:a16="http://schemas.microsoft.com/office/drawing/2014/main" id="{5C0D6745-78A2-48A7-B344-0E08013E0F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B7E84-24FB-4B9C-9798-4A11827E7F12}"/>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41494969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0DC2F7-DBDD-42ED-B262-1FB8074EFF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826929-0CA5-4F13-9B02-C7091A971A3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7A7EFF-82F4-4767-BA5C-BE53E2BB6F35}"/>
              </a:ext>
            </a:extLst>
          </p:cNvPr>
          <p:cNvSpPr>
            <a:spLocks noGrp="1"/>
          </p:cNvSpPr>
          <p:nvPr>
            <p:ph type="dt" sz="half" idx="10"/>
          </p:nvPr>
        </p:nvSpPr>
        <p:spPr/>
        <p:txBody>
          <a:bodyPr/>
          <a:lstStyle/>
          <a:p>
            <a:fld id="{DF436F09-B4C9-4DBB-AA6E-539E37287B03}" type="datetimeFigureOut">
              <a:rPr lang="en-GB" smtClean="0"/>
              <a:t>24/03/2025</a:t>
            </a:fld>
            <a:endParaRPr lang="en-GB"/>
          </a:p>
        </p:txBody>
      </p:sp>
      <p:sp>
        <p:nvSpPr>
          <p:cNvPr id="5" name="Footer Placeholder 4">
            <a:extLst>
              <a:ext uri="{FF2B5EF4-FFF2-40B4-BE49-F238E27FC236}">
                <a16:creationId xmlns:a16="http://schemas.microsoft.com/office/drawing/2014/main" id="{E0654EE6-C846-438C-9F89-3B05216C24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E15790-2BE4-4451-BA1B-62C20DE9E185}"/>
              </a:ext>
            </a:extLst>
          </p:cNvPr>
          <p:cNvSpPr>
            <a:spLocks noGrp="1"/>
          </p:cNvSpPr>
          <p:nvPr>
            <p:ph type="sldNum" sz="quarter" idx="12"/>
          </p:nvPr>
        </p:nvSpPr>
        <p:spPr/>
        <p:txBody>
          <a:bodyPr/>
          <a:lstStyle/>
          <a:p>
            <a:fld id="{5E2AE2FB-B08B-469C-8D8B-B43E214C64AC}" type="slidenum">
              <a:rPr lang="en-GB" smtClean="0"/>
              <a:t>‹#›</a:t>
            </a:fld>
            <a:endParaRPr lang="en-GB"/>
          </a:p>
        </p:txBody>
      </p:sp>
    </p:spTree>
    <p:extLst>
      <p:ext uri="{BB962C8B-B14F-4D97-AF65-F5344CB8AC3E}">
        <p14:creationId xmlns:p14="http://schemas.microsoft.com/office/powerpoint/2010/main" val="34024237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B4931-8402-4BE7-B00F-43061CEE5F9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50EB1C4A-22F9-4768-8A3D-06B2B93F6C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63D7A8B1-6E9B-4CB5-8186-DF7E94487C1E}"/>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5" name="Footer Placeholder 4">
            <a:extLst>
              <a:ext uri="{FF2B5EF4-FFF2-40B4-BE49-F238E27FC236}">
                <a16:creationId xmlns:a16="http://schemas.microsoft.com/office/drawing/2014/main" id="{C8D35800-C830-403B-A0A9-621F490113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49C246-C68F-4648-BA85-A54E2ACBD591}"/>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25918105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5690F-B1A6-4E94-AB11-8FB33BE80C1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5CE44452-10EF-47BA-8C79-571372602E9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A7527B1-A156-46F4-9456-CD894A49397C}"/>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5" name="Footer Placeholder 4">
            <a:extLst>
              <a:ext uri="{FF2B5EF4-FFF2-40B4-BE49-F238E27FC236}">
                <a16:creationId xmlns:a16="http://schemas.microsoft.com/office/drawing/2014/main" id="{8E153DCF-F8FF-46B0-A098-A3636E5FB8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AB0208-809F-48C6-B21E-02F686EF2C06}"/>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14777954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AC88F-040B-4CD5-8320-63D3E2AD2AC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9443860E-571F-4543-9463-A87A8B298E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59228FA-3791-4057-AF1D-10B58A66D52F}"/>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5" name="Footer Placeholder 4">
            <a:extLst>
              <a:ext uri="{FF2B5EF4-FFF2-40B4-BE49-F238E27FC236}">
                <a16:creationId xmlns:a16="http://schemas.microsoft.com/office/drawing/2014/main" id="{876672E1-9C63-49EF-8788-DD9431AB37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67AC5C-3D6E-4E64-810C-BC0EBD8A10F8}"/>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28002969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5B560-2360-4AD2-AE77-07443C223D6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BA16326-314E-4803-B868-2F315C94E1D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8806ED5E-7885-4DC0-BEF6-0C055C98DA2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EF136797-6646-45C0-8E1C-4B7FA4F6414C}"/>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6" name="Footer Placeholder 5">
            <a:extLst>
              <a:ext uri="{FF2B5EF4-FFF2-40B4-BE49-F238E27FC236}">
                <a16:creationId xmlns:a16="http://schemas.microsoft.com/office/drawing/2014/main" id="{8F4450FC-F208-4038-97E4-8B6B988CFF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893EED-FA1D-4C0C-A7A9-76820F899F82}"/>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31718151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B932-7A77-42DD-B308-CCB62BC08F33}"/>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0BC4AAEE-2BA1-4F41-94DD-69D8C3459C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88C78BA-3A06-4824-B9C4-BD7512D9D98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6CBB0E1-55AA-410E-BFB3-0654E209B8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5B5AC53-F749-4E7E-8209-29F765A7297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8CA9A536-4877-48D8-BF16-D0CC7E3C0C33}"/>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8" name="Footer Placeholder 7">
            <a:extLst>
              <a:ext uri="{FF2B5EF4-FFF2-40B4-BE49-F238E27FC236}">
                <a16:creationId xmlns:a16="http://schemas.microsoft.com/office/drawing/2014/main" id="{F74259C3-CBAB-48A1-9947-5BDDF467085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A2FB15E-208B-4D77-8731-94261ED50597}"/>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930520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Alt.">
    <p:bg>
      <p:bgPr>
        <a:solidFill>
          <a:srgbClr val="EEE7F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5FE4F-AE64-4A89-A019-5DB2F8FEBA5E}"/>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B7EE3FA-58B2-4051-8BAF-3892373DC1D1}"/>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4" name="Footer Placeholder 3">
            <a:extLst>
              <a:ext uri="{FF2B5EF4-FFF2-40B4-BE49-F238E27FC236}">
                <a16:creationId xmlns:a16="http://schemas.microsoft.com/office/drawing/2014/main" id="{C91C71F8-86CF-4F31-AB72-7CA78FB01FC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02AB476-8486-40E6-9D82-3AD5DB32D99C}"/>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28321439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E35004-92D0-4BD7-88FD-EF12E8732C85}"/>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3" name="Footer Placeholder 2">
            <a:extLst>
              <a:ext uri="{FF2B5EF4-FFF2-40B4-BE49-F238E27FC236}">
                <a16:creationId xmlns:a16="http://schemas.microsoft.com/office/drawing/2014/main" id="{64869487-3C0E-4BDA-9B62-D6081ED9989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567C500-5962-4B2A-B312-7893EFB93C27}"/>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11310746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6F772-B766-4B1A-A1EB-F3D71E6D1C6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680AD03-3F4C-457C-89FB-F9161ABC74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7D8CF8C-11FA-4652-B0E3-13CFDAD7BB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B25E992-96E3-4126-8F39-9E29DF092302}"/>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6" name="Footer Placeholder 5">
            <a:extLst>
              <a:ext uri="{FF2B5EF4-FFF2-40B4-BE49-F238E27FC236}">
                <a16:creationId xmlns:a16="http://schemas.microsoft.com/office/drawing/2014/main" id="{F0F5B632-E6EF-4BD7-AF83-9A3C28FBDAA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CD03A4-07DC-4040-909F-03B74822E0CA}"/>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1388104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637F0-6611-4F6D-BAE4-B3F70D56B99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EC7572CC-637E-4D6D-A8B3-9895901E67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0CB7762-DBD7-4329-9F9A-1D5D2F6BC6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E708984-848B-4EC1-B32C-D56A308C845A}"/>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6" name="Footer Placeholder 5">
            <a:extLst>
              <a:ext uri="{FF2B5EF4-FFF2-40B4-BE49-F238E27FC236}">
                <a16:creationId xmlns:a16="http://schemas.microsoft.com/office/drawing/2014/main" id="{246CA097-7635-4B48-BC36-7B39488FAE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12F57C-AA90-4DC2-A43E-4808E55F0A95}"/>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31209370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1E19E-7033-485D-A7A2-48DE5E903BA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240467E7-FDA1-4B50-989C-1C341B31EE3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09527BC-DE6E-4079-BF0B-72B549B8572F}"/>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5" name="Footer Placeholder 4">
            <a:extLst>
              <a:ext uri="{FF2B5EF4-FFF2-40B4-BE49-F238E27FC236}">
                <a16:creationId xmlns:a16="http://schemas.microsoft.com/office/drawing/2014/main" id="{E4D9C3ED-C426-4210-9C33-C2D29D4ACF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C373FC-04EA-45AE-BF55-1E72890F9791}"/>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21866902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B781A7-F140-4C3F-B360-A1A2B03570F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D66474B4-0765-49EB-B864-F6975185694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1572584-0A13-4427-B3D1-43EC52B11E0E}"/>
              </a:ext>
            </a:extLst>
          </p:cNvPr>
          <p:cNvSpPr>
            <a:spLocks noGrp="1"/>
          </p:cNvSpPr>
          <p:nvPr>
            <p:ph type="dt" sz="half" idx="10"/>
          </p:nvPr>
        </p:nvSpPr>
        <p:spPr/>
        <p:txBody>
          <a:bodyPr/>
          <a:lstStyle/>
          <a:p>
            <a:fld id="{14E1B055-9148-486E-B52F-EA5E5E0CE70F}" type="datetimeFigureOut">
              <a:rPr lang="en-GB" smtClean="0"/>
              <a:t>24/03/2025</a:t>
            </a:fld>
            <a:endParaRPr lang="en-GB"/>
          </a:p>
        </p:txBody>
      </p:sp>
      <p:sp>
        <p:nvSpPr>
          <p:cNvPr id="5" name="Footer Placeholder 4">
            <a:extLst>
              <a:ext uri="{FF2B5EF4-FFF2-40B4-BE49-F238E27FC236}">
                <a16:creationId xmlns:a16="http://schemas.microsoft.com/office/drawing/2014/main" id="{E112ED12-F123-4AD8-B010-9907D94F53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2DB7C6-F9AD-4E26-81AB-0461923505DC}"/>
              </a:ext>
            </a:extLst>
          </p:cNvPr>
          <p:cNvSpPr>
            <a:spLocks noGrp="1"/>
          </p:cNvSpPr>
          <p:nvPr>
            <p:ph type="sldNum" sz="quarter" idx="12"/>
          </p:nvPr>
        </p:nvSpPr>
        <p:spPr/>
        <p:txBody>
          <a:bodyPr/>
          <a:lstStyle/>
          <a:p>
            <a:fld id="{99B88F6F-E308-4167-92B3-0675CD1925B1}" type="slidenum">
              <a:rPr lang="en-GB" smtClean="0"/>
              <a:t>‹#›</a:t>
            </a:fld>
            <a:endParaRPr lang="en-GB"/>
          </a:p>
        </p:txBody>
      </p:sp>
    </p:spTree>
    <p:extLst>
      <p:ext uri="{BB962C8B-B14F-4D97-AF65-F5344CB8AC3E}">
        <p14:creationId xmlns:p14="http://schemas.microsoft.com/office/powerpoint/2010/main" val="31992622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DB366-C2D7-1229-319F-26759EF009B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53A44E89-13E2-E63F-04A5-98BE7905D6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F42CFAD-0E32-13AD-8992-516473A82943}"/>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5" name="Footer Placeholder 4">
            <a:extLst>
              <a:ext uri="{FF2B5EF4-FFF2-40B4-BE49-F238E27FC236}">
                <a16:creationId xmlns:a16="http://schemas.microsoft.com/office/drawing/2014/main" id="{BE2FD835-F154-B71F-8825-F6EB74A4D7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BCA835-12D2-7090-1BD4-70ABB14399F1}"/>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15706803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17448-E3EF-6E43-433D-17D9868A109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D8566DD-2370-F02C-1B17-7B5CE59ED33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27FA338-2CD7-DB74-3A7C-C5AA68BC13BF}"/>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5" name="Footer Placeholder 4">
            <a:extLst>
              <a:ext uri="{FF2B5EF4-FFF2-40B4-BE49-F238E27FC236}">
                <a16:creationId xmlns:a16="http://schemas.microsoft.com/office/drawing/2014/main" id="{FA7865B0-0E20-7F06-0EA3-F618E351EB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B06949-0F93-3904-EEA0-01E9B0B38052}"/>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4734722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8168F-3325-EDC2-256C-B8580B4F709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C5B349F-FF26-625C-A768-0FEB91041D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1FB6371-D36C-B095-31AC-452EDFB8A9EF}"/>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5" name="Footer Placeholder 4">
            <a:extLst>
              <a:ext uri="{FF2B5EF4-FFF2-40B4-BE49-F238E27FC236}">
                <a16:creationId xmlns:a16="http://schemas.microsoft.com/office/drawing/2014/main" id="{1B231E1C-66FF-F140-0919-53530061DD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C7ECA5-59F2-4707-5082-FADE239ACE0A}"/>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5400747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BB878-E874-294C-C050-71D626D7DD8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1463B9D-8E3E-FF2A-B731-A908A0E5E12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CDD19EA-4E28-ECE6-5910-6C3C8A3D744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805889A-A28C-7962-AE2A-D00FCAC7424B}"/>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6" name="Footer Placeholder 5">
            <a:extLst>
              <a:ext uri="{FF2B5EF4-FFF2-40B4-BE49-F238E27FC236}">
                <a16:creationId xmlns:a16="http://schemas.microsoft.com/office/drawing/2014/main" id="{6790749A-2089-8535-F947-56339FE0A7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DF5730-C5E8-C3D3-E9F1-06794D36BB68}"/>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1222440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C1412-EC72-DF32-D92B-5436D61BDB4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FF4FD91-FBB8-9AD8-2B0D-974B799414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17B1C70-06BB-B83A-E0FF-50FA0D5FD2A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D3F16C82-AD56-9D17-54FE-F4C10646D6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6DB1F35-C6BE-502D-0E00-ECA371BD213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685C026-C395-27DC-D5CA-1E01B5C992B5}"/>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8" name="Footer Placeholder 7">
            <a:extLst>
              <a:ext uri="{FF2B5EF4-FFF2-40B4-BE49-F238E27FC236}">
                <a16:creationId xmlns:a16="http://schemas.microsoft.com/office/drawing/2014/main" id="{37E7FABC-4286-4004-2B81-8D66286825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E44BFD3-6E9D-73EC-E0DC-FB25AD26DCF6}"/>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17479598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AA1DD-C1BF-8F80-8000-B93B9A707ED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7B8A1C0-BEE2-8546-73CB-B57AD61B3FA6}"/>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4" name="Footer Placeholder 3">
            <a:extLst>
              <a:ext uri="{FF2B5EF4-FFF2-40B4-BE49-F238E27FC236}">
                <a16:creationId xmlns:a16="http://schemas.microsoft.com/office/drawing/2014/main" id="{80BB3160-0255-833C-5DB7-8B4EC6EBC71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D7B015-2CBB-9F15-3576-083B8814BBE9}"/>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6583771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38F87A-17CD-296B-A793-2CD3ED077E57}"/>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3" name="Footer Placeholder 2">
            <a:extLst>
              <a:ext uri="{FF2B5EF4-FFF2-40B4-BE49-F238E27FC236}">
                <a16:creationId xmlns:a16="http://schemas.microsoft.com/office/drawing/2014/main" id="{38E24C70-F5BF-7B67-36B2-10523F89453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C657ED-A1A5-A441-6F80-20F707B6815D}"/>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10973628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47813-E8FC-B401-50BE-5FE77F95FD0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A2666BE-3981-A30E-E665-A3D90F0382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4F93BAE-D958-CEE0-E1D6-0CAAE2064D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0E5391A-2DA6-2CE3-C4C3-7D0B72FD5A31}"/>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6" name="Footer Placeholder 5">
            <a:extLst>
              <a:ext uri="{FF2B5EF4-FFF2-40B4-BE49-F238E27FC236}">
                <a16:creationId xmlns:a16="http://schemas.microsoft.com/office/drawing/2014/main" id="{4DDBBF18-F822-E633-F96B-C9F03DB2D8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EEA8F0-9A78-D0BD-5BCB-EEDB78AAE1B0}"/>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30474212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BECD9-4622-79DB-4833-D4428F6EA8F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867AE15-FF8D-2299-815F-30D51AE08A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CCC429-151F-A4B4-9191-54F29B2783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4AD112F-5F85-A785-90D4-39DC8AD6A8BF}"/>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6" name="Footer Placeholder 5">
            <a:extLst>
              <a:ext uri="{FF2B5EF4-FFF2-40B4-BE49-F238E27FC236}">
                <a16:creationId xmlns:a16="http://schemas.microsoft.com/office/drawing/2014/main" id="{9AE8060D-7245-8C76-19FA-366DF3CD7D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2FD754-92C9-EEFB-A458-EEB12A6372C3}"/>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25766739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7966C-662C-12D2-2F3D-A0CE1692F37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39A2FAF-A4CF-5DD7-09B2-32B0FB6B8CD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ECF2309-613C-6D55-41A7-B6554F1B0D7D}"/>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5" name="Footer Placeholder 4">
            <a:extLst>
              <a:ext uri="{FF2B5EF4-FFF2-40B4-BE49-F238E27FC236}">
                <a16:creationId xmlns:a16="http://schemas.microsoft.com/office/drawing/2014/main" id="{C123E93F-F282-00F7-B6CD-8DF305027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9F3A15-6471-DCF8-DAD9-2156106AD977}"/>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288323567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A76CB1-0E20-CECB-1951-63A507DAF39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00C1856-521A-C6E9-A910-9F770EF01C8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33CCAC4-1B8C-E344-D8D2-6288ACFA3C12}"/>
              </a:ext>
            </a:extLst>
          </p:cNvPr>
          <p:cNvSpPr>
            <a:spLocks noGrp="1"/>
          </p:cNvSpPr>
          <p:nvPr>
            <p:ph type="dt" sz="half" idx="10"/>
          </p:nvPr>
        </p:nvSpPr>
        <p:spPr/>
        <p:txBody>
          <a:bodyPr/>
          <a:lstStyle/>
          <a:p>
            <a:fld id="{B0C2882C-E5E1-104A-9AD5-0499C785BBAC}" type="datetimeFigureOut">
              <a:rPr lang="en-US" smtClean="0"/>
              <a:t>3/24/2025</a:t>
            </a:fld>
            <a:endParaRPr lang="en-US"/>
          </a:p>
        </p:txBody>
      </p:sp>
      <p:sp>
        <p:nvSpPr>
          <p:cNvPr id="5" name="Footer Placeholder 4">
            <a:extLst>
              <a:ext uri="{FF2B5EF4-FFF2-40B4-BE49-F238E27FC236}">
                <a16:creationId xmlns:a16="http://schemas.microsoft.com/office/drawing/2014/main" id="{022442E0-0D73-CA6B-5A92-2894858E2A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40216A-509D-06D6-D157-2D70A3A80EC0}"/>
              </a:ext>
            </a:extLst>
          </p:cNvPr>
          <p:cNvSpPr>
            <a:spLocks noGrp="1"/>
          </p:cNvSpPr>
          <p:nvPr>
            <p:ph type="sldNum" sz="quarter" idx="12"/>
          </p:nvPr>
        </p:nvSpPr>
        <p:spPr/>
        <p:txBody>
          <a:bodyPr/>
          <a:lstStyle/>
          <a:p>
            <a:fld id="{F29710BB-1F4D-6547-AA6D-49ED81FCA9E1}" type="slidenum">
              <a:rPr lang="en-US" smtClean="0"/>
              <a:t>‹#›</a:t>
            </a:fld>
            <a:endParaRPr lang="en-US"/>
          </a:p>
        </p:txBody>
      </p:sp>
    </p:spTree>
    <p:extLst>
      <p:ext uri="{BB962C8B-B14F-4D97-AF65-F5344CB8AC3E}">
        <p14:creationId xmlns:p14="http://schemas.microsoft.com/office/powerpoint/2010/main" val="288157167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03765629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_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428623340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2_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108469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bg>
      <p:bgPr>
        <a:solidFill>
          <a:srgbClr val="EEE7F1"/>
        </a:solidFill>
        <a:effectLst/>
      </p:bgPr>
    </p:bg>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2">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58080733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B39FA255-5A2B-F82F-3477-2678A3A3FEA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635037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4291839C-BB72-42BE-93B6-DEA3A1F09EA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421853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noRot="1" noMove="1" noResize="1" noEditPoints="1" noAdjustHandles="1" noChangeArrowheads="1" noChangeShapeType="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19764373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28D1B562-231F-8E1B-E97D-144FACC662E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3549195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1192741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525016494"/>
      </p:ext>
    </p:extLst>
  </p:cSld>
  <p:clrMapOvr>
    <a:overrideClrMapping bg1="dk1" tx1="lt1" bg2="dk2" tx2="lt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8238853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41795114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31423847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bg>
      <p:bgPr>
        <a:solidFill>
          <a:srgbClr val="EEE7F1"/>
        </a:solidFill>
        <a:effectLst/>
      </p:bgPr>
    </p:bg>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ivider Ligh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807486365"/>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vider Colour">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1064155547"/>
      </p:ext>
    </p:extLst>
  </p:cSld>
  <p:clrMapOvr>
    <a:overrideClrMapping bg1="dk1" tx1="lt1" bg2="dk2" tx2="lt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375881778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35814238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06272222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860737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113473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657538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792373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717479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bg>
      <p:bgPr>
        <a:solidFill>
          <a:srgbClr val="EEE7F1"/>
        </a:solidFill>
        <a:effectLst/>
      </p:bgPr>
    </p:bg>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2">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7205938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1499069877"/>
      </p:ext>
    </p:extLst>
  </p:cSld>
  <p:clrMapOvr>
    <a:overrideClrMapping bg1="dk1" tx1="lt1" bg2="dk2" tx2="lt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953463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3736616233"/>
      </p:ext>
    </p:extLst>
  </p:cSld>
  <p:clrMapOvr>
    <a:overrideClrMapping bg1="dk1" tx1="lt1" bg2="dk2" tx2="lt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686429485"/>
      </p:ext>
    </p:extLst>
  </p:cSld>
  <p:clrMapOvr>
    <a:overrideClrMapping bg1="lt1" tx1="dk1" bg2="lt2" tx2="dk2" accent1="accent1" accent2="accent2" accent3="accent3" accent4="accent4" accent5="accent5" accent6="accent6" hlink="hlink" folHlink="folHlink"/>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865765178"/>
      </p:ext>
    </p:extLst>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076455038"/>
      </p:ext>
    </p:extLst>
  </p:cSld>
  <p:clrMapOvr>
    <a:overrideClrMapping bg1="lt1" tx1="dk1" bg2="lt2" tx2="dk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969980097"/>
      </p:ext>
    </p:extLst>
  </p:cSld>
  <p:clrMapOvr>
    <a:overrideClrMapping bg1="lt1" tx1="dk1" bg2="lt2" tx2="dk2" accent1="accent1" accent2="accent2" accent3="accent3" accent4="accent4" accent5="accent5" accent6="accent6" hlink="hlink" folHlink="folHlink"/>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ank You Light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4236455055"/>
      </p:ext>
    </p:extLst>
  </p:cSld>
  <p:clrMapOvr>
    <a:overrideClrMapping bg1="lt1" tx1="dk1" bg2="lt2" tx2="dk2" accent1="accent1" accent2="accent2" accent3="accent3" accent4="accent4" accent5="accent5" accent6="accent6" hlink="hlink" folHlink="folHlink"/>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hank You Colour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4545267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bg>
      <p:bgPr>
        <a:solidFill>
          <a:srgbClr val="EEE7F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an image from file, or select the placeholder and paste an image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Picture </a:t>
              </a:r>
              <a:r>
                <a:rPr lang="en-US" sz="120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image within the placeholder, using the white circles in the corners of the image.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image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28D1B562-231F-8E1B-E97D-144FACC662E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204976751"/>
      </p:ext>
    </p:extLst>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hank You Colour">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828472879"/>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0439B-3386-8617-ADCC-0FACCDF2BF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A6F21BE-DDD5-D84F-E4E8-A2ED78F40A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BCC5D1-5B48-D4B6-58E5-44706D3B5416}"/>
              </a:ext>
            </a:extLst>
          </p:cNvPr>
          <p:cNvSpPr>
            <a:spLocks noGrp="1"/>
          </p:cNvSpPr>
          <p:nvPr>
            <p:ph type="dt" sz="half" idx="10"/>
          </p:nvPr>
        </p:nvSpPr>
        <p:spPr/>
        <p:txBody>
          <a:bodyPr/>
          <a:lstStyle/>
          <a:p>
            <a:fld id="{F62D00BF-18F6-4957-8E2B-5CB22459304C}" type="datetimeFigureOut">
              <a:rPr lang="en-GB" smtClean="0"/>
              <a:t>24/03/2025</a:t>
            </a:fld>
            <a:endParaRPr lang="en-GB"/>
          </a:p>
        </p:txBody>
      </p:sp>
      <p:sp>
        <p:nvSpPr>
          <p:cNvPr id="5" name="Footer Placeholder 4">
            <a:extLst>
              <a:ext uri="{FF2B5EF4-FFF2-40B4-BE49-F238E27FC236}">
                <a16:creationId xmlns:a16="http://schemas.microsoft.com/office/drawing/2014/main" id="{6C30624E-7FBA-AA9D-B8E7-300C85377D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05005F-B76C-F11E-D092-E820CA0EC520}"/>
              </a:ext>
            </a:extLst>
          </p:cNvPr>
          <p:cNvSpPr>
            <a:spLocks noGrp="1"/>
          </p:cNvSpPr>
          <p:nvPr>
            <p:ph type="sldNum" sz="quarter" idx="12"/>
          </p:nvPr>
        </p:nvSpPr>
        <p:spPr/>
        <p:txBody>
          <a:bodyPr/>
          <a:lstStyle/>
          <a:p>
            <a:fld id="{A413C5CD-73F8-4460-97A1-852E2A5333C1}" type="slidenum">
              <a:rPr lang="en-GB" smtClean="0"/>
              <a:t>‹#›</a:t>
            </a:fld>
            <a:endParaRPr lang="en-GB"/>
          </a:p>
        </p:txBody>
      </p:sp>
    </p:spTree>
    <p:extLst>
      <p:ext uri="{BB962C8B-B14F-4D97-AF65-F5344CB8AC3E}">
        <p14:creationId xmlns:p14="http://schemas.microsoft.com/office/powerpoint/2010/main" val="154308544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299944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Title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81645482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38360470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Divider Ligh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782330279"/>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Divider Colour">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837052773"/>
      </p:ext>
    </p:extLst>
  </p:cSld>
  <p:clrMapOvr>
    <a:overrideClrMapping bg1="dk1" tx1="lt1" bg2="dk2" tx2="lt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15330183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_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3601334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82.xml"/><Relationship Id="rId13" Type="http://schemas.openxmlformats.org/officeDocument/2006/relationships/slideLayout" Target="../slideLayouts/slideLayout187.xml"/><Relationship Id="rId18" Type="http://schemas.openxmlformats.org/officeDocument/2006/relationships/slideLayout" Target="../slideLayouts/slideLayout192.xml"/><Relationship Id="rId3" Type="http://schemas.openxmlformats.org/officeDocument/2006/relationships/slideLayout" Target="../slideLayouts/slideLayout177.xml"/><Relationship Id="rId21" Type="http://schemas.openxmlformats.org/officeDocument/2006/relationships/image" Target="../media/image19.png"/><Relationship Id="rId7" Type="http://schemas.openxmlformats.org/officeDocument/2006/relationships/slideLayout" Target="../slideLayouts/slideLayout181.xml"/><Relationship Id="rId12" Type="http://schemas.openxmlformats.org/officeDocument/2006/relationships/slideLayout" Target="../slideLayouts/slideLayout186.xml"/><Relationship Id="rId17" Type="http://schemas.openxmlformats.org/officeDocument/2006/relationships/slideLayout" Target="../slideLayouts/slideLayout191.xml"/><Relationship Id="rId2" Type="http://schemas.openxmlformats.org/officeDocument/2006/relationships/slideLayout" Target="../slideLayouts/slideLayout176.xml"/><Relationship Id="rId16" Type="http://schemas.openxmlformats.org/officeDocument/2006/relationships/slideLayout" Target="../slideLayouts/slideLayout190.xml"/><Relationship Id="rId20" Type="http://schemas.openxmlformats.org/officeDocument/2006/relationships/theme" Target="../theme/theme10.xml"/><Relationship Id="rId1" Type="http://schemas.openxmlformats.org/officeDocument/2006/relationships/slideLayout" Target="../slideLayouts/slideLayout175.xml"/><Relationship Id="rId6" Type="http://schemas.openxmlformats.org/officeDocument/2006/relationships/slideLayout" Target="../slideLayouts/slideLayout180.xml"/><Relationship Id="rId11" Type="http://schemas.openxmlformats.org/officeDocument/2006/relationships/slideLayout" Target="../slideLayouts/slideLayout185.xml"/><Relationship Id="rId5" Type="http://schemas.openxmlformats.org/officeDocument/2006/relationships/slideLayout" Target="../slideLayouts/slideLayout179.xml"/><Relationship Id="rId15" Type="http://schemas.openxmlformats.org/officeDocument/2006/relationships/slideLayout" Target="../slideLayouts/slideLayout189.xml"/><Relationship Id="rId10" Type="http://schemas.openxmlformats.org/officeDocument/2006/relationships/slideLayout" Target="../slideLayouts/slideLayout184.xml"/><Relationship Id="rId19" Type="http://schemas.openxmlformats.org/officeDocument/2006/relationships/slideLayout" Target="../slideLayouts/slideLayout193.xml"/><Relationship Id="rId4" Type="http://schemas.openxmlformats.org/officeDocument/2006/relationships/slideLayout" Target="../slideLayouts/slideLayout178.xml"/><Relationship Id="rId9" Type="http://schemas.openxmlformats.org/officeDocument/2006/relationships/slideLayout" Target="../slideLayouts/slideLayout183.xml"/><Relationship Id="rId14" Type="http://schemas.openxmlformats.org/officeDocument/2006/relationships/slideLayout" Target="../slideLayouts/slideLayout188.xml"/></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3" Type="http://schemas.openxmlformats.org/officeDocument/2006/relationships/slideLayout" Target="../slideLayouts/slideLayout196.xml"/><Relationship Id="rId7" Type="http://schemas.openxmlformats.org/officeDocument/2006/relationships/slideLayout" Target="../slideLayouts/slideLayout200.xml"/><Relationship Id="rId2" Type="http://schemas.openxmlformats.org/officeDocument/2006/relationships/slideLayout" Target="../slideLayouts/slideLayout195.xml"/><Relationship Id="rId1" Type="http://schemas.openxmlformats.org/officeDocument/2006/relationships/slideLayout" Target="../slideLayouts/slideLayout194.xml"/><Relationship Id="rId6" Type="http://schemas.openxmlformats.org/officeDocument/2006/relationships/slideLayout" Target="../slideLayouts/slideLayout199.xml"/><Relationship Id="rId5" Type="http://schemas.openxmlformats.org/officeDocument/2006/relationships/slideLayout" Target="../slideLayouts/slideLayout198.xml"/><Relationship Id="rId4" Type="http://schemas.openxmlformats.org/officeDocument/2006/relationships/slideLayout" Target="../slideLayouts/slideLayout197.xml"/><Relationship Id="rId9" Type="http://schemas.openxmlformats.org/officeDocument/2006/relationships/image" Target="../media/image25.jpeg"/></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203.xml"/><Relationship Id="rId7" Type="http://schemas.openxmlformats.org/officeDocument/2006/relationships/slideLayout" Target="../slideLayouts/slideLayout207.xml"/><Relationship Id="rId2" Type="http://schemas.openxmlformats.org/officeDocument/2006/relationships/slideLayout" Target="../slideLayouts/slideLayout202.xml"/><Relationship Id="rId1" Type="http://schemas.openxmlformats.org/officeDocument/2006/relationships/slideLayout" Target="../slideLayouts/slideLayout201.xml"/><Relationship Id="rId6" Type="http://schemas.openxmlformats.org/officeDocument/2006/relationships/slideLayout" Target="../slideLayouts/slideLayout206.xml"/><Relationship Id="rId5" Type="http://schemas.openxmlformats.org/officeDocument/2006/relationships/slideLayout" Target="../slideLayouts/slideLayout205.xml"/><Relationship Id="rId4" Type="http://schemas.openxmlformats.org/officeDocument/2006/relationships/slideLayout" Target="../slideLayouts/slideLayout20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79.xml"/><Relationship Id="rId18" Type="http://schemas.openxmlformats.org/officeDocument/2006/relationships/slideLayout" Target="../slideLayouts/slideLayout84.xml"/><Relationship Id="rId26" Type="http://schemas.openxmlformats.org/officeDocument/2006/relationships/slideLayout" Target="../slideLayouts/slideLayout92.xml"/><Relationship Id="rId39" Type="http://schemas.openxmlformats.org/officeDocument/2006/relationships/slideLayout" Target="../slideLayouts/slideLayout105.xml"/><Relationship Id="rId21" Type="http://schemas.openxmlformats.org/officeDocument/2006/relationships/slideLayout" Target="../slideLayouts/slideLayout87.xml"/><Relationship Id="rId34" Type="http://schemas.openxmlformats.org/officeDocument/2006/relationships/slideLayout" Target="../slideLayouts/slideLayout100.xml"/><Relationship Id="rId42" Type="http://schemas.openxmlformats.org/officeDocument/2006/relationships/slideLayout" Target="../slideLayouts/slideLayout108.xml"/><Relationship Id="rId47" Type="http://schemas.openxmlformats.org/officeDocument/2006/relationships/slideLayout" Target="../slideLayouts/slideLayout113.xml"/><Relationship Id="rId50" Type="http://schemas.openxmlformats.org/officeDocument/2006/relationships/slideLayout" Target="../slideLayouts/slideLayout116.xml"/><Relationship Id="rId55" Type="http://schemas.openxmlformats.org/officeDocument/2006/relationships/slideLayout" Target="../slideLayouts/slideLayout121.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9" Type="http://schemas.openxmlformats.org/officeDocument/2006/relationships/slideLayout" Target="../slideLayouts/slideLayout95.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32" Type="http://schemas.openxmlformats.org/officeDocument/2006/relationships/slideLayout" Target="../slideLayouts/slideLayout98.xml"/><Relationship Id="rId37" Type="http://schemas.openxmlformats.org/officeDocument/2006/relationships/slideLayout" Target="../slideLayouts/slideLayout103.xml"/><Relationship Id="rId40" Type="http://schemas.openxmlformats.org/officeDocument/2006/relationships/slideLayout" Target="../slideLayouts/slideLayout106.xml"/><Relationship Id="rId45" Type="http://schemas.openxmlformats.org/officeDocument/2006/relationships/slideLayout" Target="../slideLayouts/slideLayout111.xml"/><Relationship Id="rId53" Type="http://schemas.openxmlformats.org/officeDocument/2006/relationships/slideLayout" Target="../slideLayouts/slideLayout119.xml"/><Relationship Id="rId5" Type="http://schemas.openxmlformats.org/officeDocument/2006/relationships/slideLayout" Target="../slideLayouts/slideLayout71.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 Id="rId27" Type="http://schemas.openxmlformats.org/officeDocument/2006/relationships/slideLayout" Target="../slideLayouts/slideLayout93.xml"/><Relationship Id="rId30" Type="http://schemas.openxmlformats.org/officeDocument/2006/relationships/slideLayout" Target="../slideLayouts/slideLayout96.xml"/><Relationship Id="rId35" Type="http://schemas.openxmlformats.org/officeDocument/2006/relationships/slideLayout" Target="../slideLayouts/slideLayout101.xml"/><Relationship Id="rId43" Type="http://schemas.openxmlformats.org/officeDocument/2006/relationships/slideLayout" Target="../slideLayouts/slideLayout109.xml"/><Relationship Id="rId48" Type="http://schemas.openxmlformats.org/officeDocument/2006/relationships/slideLayout" Target="../slideLayouts/slideLayout114.xml"/><Relationship Id="rId56" Type="http://schemas.openxmlformats.org/officeDocument/2006/relationships/theme" Target="../theme/theme5.xml"/><Relationship Id="rId8" Type="http://schemas.openxmlformats.org/officeDocument/2006/relationships/slideLayout" Target="../slideLayouts/slideLayout74.xml"/><Relationship Id="rId51" Type="http://schemas.openxmlformats.org/officeDocument/2006/relationships/slideLayout" Target="../slideLayouts/slideLayout117.xml"/><Relationship Id="rId3" Type="http://schemas.openxmlformats.org/officeDocument/2006/relationships/slideLayout" Target="../slideLayouts/slideLayout69.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slideLayout" Target="../slideLayouts/slideLayout91.xml"/><Relationship Id="rId33" Type="http://schemas.openxmlformats.org/officeDocument/2006/relationships/slideLayout" Target="../slideLayouts/slideLayout99.xml"/><Relationship Id="rId38" Type="http://schemas.openxmlformats.org/officeDocument/2006/relationships/slideLayout" Target="../slideLayouts/slideLayout104.xml"/><Relationship Id="rId46" Type="http://schemas.openxmlformats.org/officeDocument/2006/relationships/slideLayout" Target="../slideLayouts/slideLayout112.xml"/><Relationship Id="rId20" Type="http://schemas.openxmlformats.org/officeDocument/2006/relationships/slideLayout" Target="../slideLayouts/slideLayout86.xml"/><Relationship Id="rId41" Type="http://schemas.openxmlformats.org/officeDocument/2006/relationships/slideLayout" Target="../slideLayouts/slideLayout107.xml"/><Relationship Id="rId54" Type="http://schemas.openxmlformats.org/officeDocument/2006/relationships/slideLayout" Target="../slideLayouts/slideLayout120.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28" Type="http://schemas.openxmlformats.org/officeDocument/2006/relationships/slideLayout" Target="../slideLayouts/slideLayout94.xml"/><Relationship Id="rId36" Type="http://schemas.openxmlformats.org/officeDocument/2006/relationships/slideLayout" Target="../slideLayouts/slideLayout102.xml"/><Relationship Id="rId49" Type="http://schemas.openxmlformats.org/officeDocument/2006/relationships/slideLayout" Target="../slideLayouts/slideLayout115.xml"/><Relationship Id="rId57" Type="http://schemas.openxmlformats.org/officeDocument/2006/relationships/tags" Target="../tags/tag34.xml"/><Relationship Id="rId10" Type="http://schemas.openxmlformats.org/officeDocument/2006/relationships/slideLayout" Target="../slideLayouts/slideLayout76.xml"/><Relationship Id="rId31" Type="http://schemas.openxmlformats.org/officeDocument/2006/relationships/slideLayout" Target="../slideLayouts/slideLayout97.xml"/><Relationship Id="rId44" Type="http://schemas.openxmlformats.org/officeDocument/2006/relationships/slideLayout" Target="../slideLayouts/slideLayout110.xml"/><Relationship Id="rId52" Type="http://schemas.openxmlformats.org/officeDocument/2006/relationships/slideLayout" Target="../slideLayouts/slideLayout118.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24.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5" Type="http://schemas.openxmlformats.org/officeDocument/2006/relationships/theme" Target="../theme/theme6.xml"/><Relationship Id="rId4" Type="http://schemas.openxmlformats.org/officeDocument/2006/relationships/slideLayout" Target="../slideLayouts/slideLayout12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26" Type="http://schemas.openxmlformats.org/officeDocument/2006/relationships/tags" Target="../tags/tag85.xml"/><Relationship Id="rId3" Type="http://schemas.openxmlformats.org/officeDocument/2006/relationships/slideLayout" Target="../slideLayouts/slideLayout128.xml"/><Relationship Id="rId21" Type="http://schemas.openxmlformats.org/officeDocument/2006/relationships/slideLayout" Target="../slideLayouts/slideLayout146.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5" Type="http://schemas.openxmlformats.org/officeDocument/2006/relationships/theme" Target="../theme/theme7.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24" Type="http://schemas.openxmlformats.org/officeDocument/2006/relationships/slideLayout" Target="../slideLayouts/slideLayout149.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23" Type="http://schemas.openxmlformats.org/officeDocument/2006/relationships/slideLayout" Target="../slideLayouts/slideLayout148.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 Id="rId22" Type="http://schemas.openxmlformats.org/officeDocument/2006/relationships/slideLayout" Target="../slideLayouts/slideLayout14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slideLayout" Target="../slideLayouts/slideLayout162.xml"/><Relationship Id="rId18" Type="http://schemas.openxmlformats.org/officeDocument/2006/relationships/slideLayout" Target="../slideLayouts/slideLayout167.xml"/><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slideLayout" Target="../slideLayouts/slideLayout161.xml"/><Relationship Id="rId17" Type="http://schemas.openxmlformats.org/officeDocument/2006/relationships/slideLayout" Target="../slideLayouts/slideLayout166.xml"/><Relationship Id="rId2" Type="http://schemas.openxmlformats.org/officeDocument/2006/relationships/slideLayout" Target="../slideLayouts/slideLayout151.xml"/><Relationship Id="rId16" Type="http://schemas.openxmlformats.org/officeDocument/2006/relationships/slideLayout" Target="../slideLayouts/slideLayout165.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5" Type="http://schemas.openxmlformats.org/officeDocument/2006/relationships/slideLayout" Target="../slideLayouts/slideLayout164.xml"/><Relationship Id="rId10" Type="http://schemas.openxmlformats.org/officeDocument/2006/relationships/slideLayout" Target="../slideLayouts/slideLayout159.xml"/><Relationship Id="rId19" Type="http://schemas.openxmlformats.org/officeDocument/2006/relationships/theme" Target="../theme/theme8.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slideLayout" Target="../slideLayouts/slideLayout163.xml"/></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170.xml"/><Relationship Id="rId7" Type="http://schemas.openxmlformats.org/officeDocument/2006/relationships/slideLayout" Target="../slideLayouts/slideLayout174.xml"/><Relationship Id="rId2" Type="http://schemas.openxmlformats.org/officeDocument/2006/relationships/slideLayout" Target="../slideLayouts/slideLayout169.xml"/><Relationship Id="rId1" Type="http://schemas.openxmlformats.org/officeDocument/2006/relationships/slideLayout" Target="../slideLayouts/slideLayout168.xml"/><Relationship Id="rId6" Type="http://schemas.openxmlformats.org/officeDocument/2006/relationships/slideLayout" Target="../slideLayouts/slideLayout173.xml"/><Relationship Id="rId5" Type="http://schemas.openxmlformats.org/officeDocument/2006/relationships/slideLayout" Target="../slideLayouts/slideLayout172.xml"/><Relationship Id="rId4" Type="http://schemas.openxmlformats.org/officeDocument/2006/relationships/slideLayout" Target="../slideLayouts/slideLayout1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EE7F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5"/>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661" r:id="rId16"/>
    <p:sldLayoutId id="2147483670" r:id="rId17"/>
    <p:sldLayoutId id="2147483760" r:id="rId18"/>
    <p:sldLayoutId id="2147483761" r:id="rId19"/>
    <p:sldLayoutId id="2147483667" r:id="rId20"/>
    <p:sldLayoutId id="2147483771" r:id="rId21"/>
    <p:sldLayoutId id="2147483770" r:id="rId22"/>
    <p:sldLayoutId id="2147483660" r:id="rId23"/>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FF53E6-D2AA-694A-8F65-FF006554BA48}"/>
              </a:ext>
            </a:extLst>
          </p:cNvPr>
          <p:cNvSpPr>
            <a:spLocks noGrp="1"/>
          </p:cNvSpPr>
          <p:nvPr>
            <p:ph type="title"/>
          </p:nvPr>
        </p:nvSpPr>
        <p:spPr>
          <a:xfrm>
            <a:off x="838201" y="681037"/>
            <a:ext cx="10515600" cy="577850"/>
          </a:xfrm>
          <a:prstGeom prst="rect">
            <a:avLst/>
          </a:prstGeom>
        </p:spPr>
        <p:txBody>
          <a:bodyPr vert="horz" lIns="182843" tIns="91422" rIns="182843" bIns="91422"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159419-69D1-7047-8CD4-2590ADE0F13B}"/>
              </a:ext>
            </a:extLst>
          </p:cNvPr>
          <p:cNvSpPr>
            <a:spLocks noGrp="1"/>
          </p:cNvSpPr>
          <p:nvPr>
            <p:ph type="body" idx="1"/>
          </p:nvPr>
        </p:nvSpPr>
        <p:spPr>
          <a:xfrm>
            <a:off x="838201" y="1825625"/>
            <a:ext cx="10515600" cy="4351338"/>
          </a:xfrm>
          <a:prstGeom prst="rect">
            <a:avLst/>
          </a:prstGeom>
        </p:spPr>
        <p:txBody>
          <a:bodyPr vert="horz" lIns="182843" tIns="91422" rIns="182843" bIns="91422" rtlCol="0">
            <a:normAutofit/>
          </a:bodyPr>
          <a:lstStyle/>
          <a:p>
            <a:pPr lvl="0"/>
            <a:r>
              <a:rPr lang="en-US"/>
              <a:t>Click to edit Master text styles</a:t>
            </a:r>
          </a:p>
          <a:p>
            <a:pPr lvl="1"/>
            <a:r>
              <a:rPr lang="en-US"/>
              <a:t>Second </a:t>
            </a:r>
            <a:r>
              <a:rPr lang="en-GB" noProof="0"/>
              <a:t>level</a:t>
            </a:r>
          </a:p>
          <a:p>
            <a:pPr lvl="2"/>
            <a:r>
              <a:rPr lang="en-US"/>
              <a:t>Third level</a:t>
            </a:r>
          </a:p>
          <a:p>
            <a:pPr lvl="3"/>
            <a:r>
              <a:rPr lang="en-US"/>
              <a:t>Fourth level</a:t>
            </a:r>
          </a:p>
          <a:p>
            <a:pPr lvl="4"/>
            <a:r>
              <a:rPr lang="en-US"/>
              <a:t>Fifth level</a:t>
            </a:r>
          </a:p>
        </p:txBody>
      </p:sp>
      <p:pic>
        <p:nvPicPr>
          <p:cNvPr id="7" name="Picture 6">
            <a:extLst>
              <a:ext uri="{FF2B5EF4-FFF2-40B4-BE49-F238E27FC236}">
                <a16:creationId xmlns:a16="http://schemas.microsoft.com/office/drawing/2014/main" id="{B86DA966-8805-F848-BB7D-D92A4287967B}"/>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1313884" y="5892807"/>
            <a:ext cx="502513" cy="593725"/>
          </a:xfrm>
          <a:prstGeom prst="rect">
            <a:avLst/>
          </a:prstGeom>
        </p:spPr>
      </p:pic>
    </p:spTree>
    <p:extLst>
      <p:ext uri="{BB962C8B-B14F-4D97-AF65-F5344CB8AC3E}">
        <p14:creationId xmlns:p14="http://schemas.microsoft.com/office/powerpoint/2010/main" val="1653767580"/>
      </p:ext>
    </p:extLst>
  </p:cSld>
  <p:clrMap bg1="lt1" tx1="dk1" bg2="lt2" tx2="dk2" accent1="accent1" accent2="accent2" accent3="accent3" accent4="accent4" accent5="accent5" accent6="accent6" hlink="hlink" folHlink="folHlink"/>
  <p:sldLayoutIdLst>
    <p:sldLayoutId id="2147485512" r:id="rId1"/>
    <p:sldLayoutId id="2147485513" r:id="rId2"/>
    <p:sldLayoutId id="2147485514" r:id="rId3"/>
    <p:sldLayoutId id="2147485515" r:id="rId4"/>
    <p:sldLayoutId id="2147485516" r:id="rId5"/>
    <p:sldLayoutId id="2147485517" r:id="rId6"/>
    <p:sldLayoutId id="2147485518" r:id="rId7"/>
    <p:sldLayoutId id="2147485519" r:id="rId8"/>
    <p:sldLayoutId id="2147485520" r:id="rId9"/>
    <p:sldLayoutId id="2147485521" r:id="rId10"/>
    <p:sldLayoutId id="2147485522" r:id="rId11"/>
    <p:sldLayoutId id="2147485523" r:id="rId12"/>
    <p:sldLayoutId id="2147485524" r:id="rId13"/>
    <p:sldLayoutId id="2147485525" r:id="rId14"/>
    <p:sldLayoutId id="2147485526" r:id="rId15"/>
    <p:sldLayoutId id="2147485527" r:id="rId16"/>
    <p:sldLayoutId id="2147485528" r:id="rId17"/>
    <p:sldLayoutId id="2147485529" r:id="rId18"/>
    <p:sldLayoutId id="2147485530" r:id="rId19"/>
  </p:sldLayoutIdLst>
  <p:txStyles>
    <p:titleStyle>
      <a:lvl1pPr algn="l" defTabSz="1828434" rtl="0" eaLnBrk="1" latinLnBrk="0" hangingPunct="1">
        <a:lnSpc>
          <a:spcPct val="90000"/>
        </a:lnSpc>
        <a:spcBef>
          <a:spcPct val="0"/>
        </a:spcBef>
        <a:buNone/>
        <a:defRPr sz="5600" b="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sz="5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1371326" indent="-457109" algn="l" defTabSz="1828434" rtl="0" eaLnBrk="1" latinLnBrk="0" hangingPunct="1">
        <a:lnSpc>
          <a:spcPct val="90000"/>
        </a:lnSpc>
        <a:spcBef>
          <a:spcPts val="1000"/>
        </a:spcBef>
        <a:buFont typeface="Arial" panose="020B0604020202020204" pitchFamily="34" charset="0"/>
        <a:buChar char="•"/>
        <a:defRPr sz="4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2285543" indent="-457109" algn="l" defTabSz="1828434" rtl="0" eaLnBrk="1" latinLnBrk="0" hangingPunct="1">
        <a:lnSpc>
          <a:spcPct val="90000"/>
        </a:lnSpc>
        <a:spcBef>
          <a:spcPts val="1000"/>
        </a:spcBef>
        <a:buFont typeface="Arial" panose="020B0604020202020204" pitchFamily="34" charset="0"/>
        <a:buChar char="•"/>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3199760"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4113977"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FF53E6-D2AA-694A-8F65-FF006554BA48}"/>
              </a:ext>
            </a:extLst>
          </p:cNvPr>
          <p:cNvSpPr>
            <a:spLocks noGrp="1"/>
          </p:cNvSpPr>
          <p:nvPr>
            <p:ph type="title"/>
          </p:nvPr>
        </p:nvSpPr>
        <p:spPr>
          <a:xfrm>
            <a:off x="838199" y="647126"/>
            <a:ext cx="10515600" cy="577850"/>
          </a:xfrm>
          <a:prstGeom prst="rect">
            <a:avLst/>
          </a:prstGeom>
        </p:spPr>
        <p:txBody>
          <a:bodyPr vert="horz" lIns="182843" tIns="91422" rIns="182843" bIns="91422"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2159419-69D1-7047-8CD4-2590ADE0F13B}"/>
              </a:ext>
            </a:extLst>
          </p:cNvPr>
          <p:cNvSpPr>
            <a:spLocks noGrp="1"/>
          </p:cNvSpPr>
          <p:nvPr>
            <p:ph type="body" idx="1"/>
          </p:nvPr>
        </p:nvSpPr>
        <p:spPr>
          <a:xfrm>
            <a:off x="838201" y="1825625"/>
            <a:ext cx="10515600" cy="4351338"/>
          </a:xfrm>
          <a:prstGeom prst="rect">
            <a:avLst/>
          </a:prstGeom>
        </p:spPr>
        <p:txBody>
          <a:bodyPr vert="horz" lIns="182843" tIns="91422" rIns="182843" bIns="91422"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564416852"/>
      </p:ext>
    </p:extLst>
  </p:cSld>
  <p:clrMap bg1="lt1" tx1="dk1" bg2="lt2" tx2="dk2" accent1="accent1" accent2="accent2" accent3="accent3" accent4="accent4" accent5="accent5" accent6="accent6" hlink="hlink" folHlink="folHlink"/>
  <p:sldLayoutIdLst>
    <p:sldLayoutId id="2147485496" r:id="rId1"/>
    <p:sldLayoutId id="2147485497" r:id="rId2"/>
    <p:sldLayoutId id="2147485498" r:id="rId3"/>
    <p:sldLayoutId id="2147485499" r:id="rId4"/>
    <p:sldLayoutId id="2147485500" r:id="rId5"/>
    <p:sldLayoutId id="2147485501" r:id="rId6"/>
    <p:sldLayoutId id="2147485502" r:id="rId7"/>
  </p:sldLayoutIdLst>
  <p:txStyles>
    <p:titleStyle>
      <a:lvl1pPr algn="l" defTabSz="1828434" rtl="0" eaLnBrk="1" latinLnBrk="0" hangingPunct="1">
        <a:lnSpc>
          <a:spcPct val="90000"/>
        </a:lnSpc>
        <a:spcBef>
          <a:spcPct val="0"/>
        </a:spcBef>
        <a:buNone/>
        <a:defRPr sz="5600" b="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sz="5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1371326" indent="-457109" algn="l" defTabSz="1828434" rtl="0" eaLnBrk="1" latinLnBrk="0" hangingPunct="1">
        <a:lnSpc>
          <a:spcPct val="90000"/>
        </a:lnSpc>
        <a:spcBef>
          <a:spcPts val="1000"/>
        </a:spcBef>
        <a:buFont typeface="Arial" panose="020B0604020202020204" pitchFamily="34" charset="0"/>
        <a:buChar char="•"/>
        <a:defRPr sz="4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2285543" indent="-457109" algn="l" defTabSz="1828434" rtl="0" eaLnBrk="1" latinLnBrk="0" hangingPunct="1">
        <a:lnSpc>
          <a:spcPct val="90000"/>
        </a:lnSpc>
        <a:spcBef>
          <a:spcPts val="1000"/>
        </a:spcBef>
        <a:buFont typeface="Arial" panose="020B0604020202020204" pitchFamily="34" charset="0"/>
        <a:buChar char="•"/>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3199760"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4113977"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FF53E6-D2AA-694A-8F65-FF006554BA48}"/>
              </a:ext>
            </a:extLst>
          </p:cNvPr>
          <p:cNvSpPr>
            <a:spLocks noGrp="1"/>
          </p:cNvSpPr>
          <p:nvPr>
            <p:ph type="title"/>
          </p:nvPr>
        </p:nvSpPr>
        <p:spPr>
          <a:xfrm>
            <a:off x="838199" y="647126"/>
            <a:ext cx="10515600" cy="577850"/>
          </a:xfrm>
          <a:prstGeom prst="rect">
            <a:avLst/>
          </a:prstGeom>
        </p:spPr>
        <p:txBody>
          <a:bodyPr vert="horz" lIns="182843" tIns="91422" rIns="182843" bIns="91422"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2159419-69D1-7047-8CD4-2590ADE0F13B}"/>
              </a:ext>
            </a:extLst>
          </p:cNvPr>
          <p:cNvSpPr>
            <a:spLocks noGrp="1"/>
          </p:cNvSpPr>
          <p:nvPr>
            <p:ph type="body" idx="1"/>
          </p:nvPr>
        </p:nvSpPr>
        <p:spPr>
          <a:xfrm>
            <a:off x="838201" y="1825625"/>
            <a:ext cx="10515600" cy="4351338"/>
          </a:xfrm>
          <a:prstGeom prst="rect">
            <a:avLst/>
          </a:prstGeom>
        </p:spPr>
        <p:txBody>
          <a:bodyPr vert="horz" lIns="182843" tIns="91422" rIns="182843" bIns="91422"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136119094"/>
      </p:ext>
    </p:extLst>
  </p:cSld>
  <p:clrMap bg1="lt1" tx1="dk1" bg2="lt2" tx2="dk2" accent1="accent1" accent2="accent2" accent3="accent3" accent4="accent4" accent5="accent5" accent6="accent6" hlink="hlink" folHlink="folHlink"/>
  <p:sldLayoutIdLst>
    <p:sldLayoutId id="2147485504" r:id="rId1"/>
    <p:sldLayoutId id="2147485505" r:id="rId2"/>
    <p:sldLayoutId id="2147485506" r:id="rId3"/>
    <p:sldLayoutId id="2147485507" r:id="rId4"/>
    <p:sldLayoutId id="2147485508" r:id="rId5"/>
    <p:sldLayoutId id="2147485509" r:id="rId6"/>
    <p:sldLayoutId id="2147485510" r:id="rId7"/>
  </p:sldLayoutIdLst>
  <p:txStyles>
    <p:titleStyle>
      <a:lvl1pPr algn="l" defTabSz="1828434" rtl="0" eaLnBrk="1" latinLnBrk="0" hangingPunct="1">
        <a:lnSpc>
          <a:spcPct val="90000"/>
        </a:lnSpc>
        <a:spcBef>
          <a:spcPct val="0"/>
        </a:spcBef>
        <a:buNone/>
        <a:defRPr sz="5600" b="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sz="5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1371326" indent="-457109" algn="l" defTabSz="1828434" rtl="0" eaLnBrk="1" latinLnBrk="0" hangingPunct="1">
        <a:lnSpc>
          <a:spcPct val="90000"/>
        </a:lnSpc>
        <a:spcBef>
          <a:spcPts val="1000"/>
        </a:spcBef>
        <a:buFont typeface="Arial" panose="020B0604020202020204" pitchFamily="34" charset="0"/>
        <a:buChar char="•"/>
        <a:defRPr sz="4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2285543" indent="-457109" algn="l" defTabSz="1828434" rtl="0" eaLnBrk="1" latinLnBrk="0" hangingPunct="1">
        <a:lnSpc>
          <a:spcPct val="90000"/>
        </a:lnSpc>
        <a:spcBef>
          <a:spcPts val="1000"/>
        </a:spcBef>
        <a:buFont typeface="Arial" panose="020B0604020202020204" pitchFamily="34" charset="0"/>
        <a:buChar char="•"/>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3199760"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4113977"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410270-0433-4ECA-889C-9034F45111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76C990-1C35-4C4B-9A5E-8AE4834C6D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ED2901-A916-42AD-8DFD-8BA14FC783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436F09-B4C9-4DBB-AA6E-539E37287B03}" type="datetimeFigureOut">
              <a:rPr lang="en-GB" smtClean="0"/>
              <a:t>24/03/2025</a:t>
            </a:fld>
            <a:endParaRPr lang="en-GB"/>
          </a:p>
        </p:txBody>
      </p:sp>
      <p:sp>
        <p:nvSpPr>
          <p:cNvPr id="5" name="Footer Placeholder 4">
            <a:extLst>
              <a:ext uri="{FF2B5EF4-FFF2-40B4-BE49-F238E27FC236}">
                <a16:creationId xmlns:a16="http://schemas.microsoft.com/office/drawing/2014/main" id="{193FCEBF-3494-480A-A81A-A4433FCE6E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3C9A468-4836-4C44-AB9C-FCA0A7668E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2AE2FB-B08B-469C-8D8B-B43E214C64AC}" type="slidenum">
              <a:rPr lang="en-GB" smtClean="0"/>
              <a:t>‹#›</a:t>
            </a:fld>
            <a:endParaRPr lang="en-GB"/>
          </a:p>
        </p:txBody>
      </p:sp>
    </p:spTree>
    <p:extLst>
      <p:ext uri="{BB962C8B-B14F-4D97-AF65-F5344CB8AC3E}">
        <p14:creationId xmlns:p14="http://schemas.microsoft.com/office/powerpoint/2010/main" val="23193230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BEBE5F-27A9-49E4-BEA7-53F05B6BCD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8742A97B-2611-4301-A9FA-E4E3BE0F40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BE1407E-5C45-4A28-82C8-670DFB59AC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E1B055-9148-486E-B52F-EA5E5E0CE70F}" type="datetimeFigureOut">
              <a:rPr lang="en-GB" smtClean="0"/>
              <a:t>24/03/2025</a:t>
            </a:fld>
            <a:endParaRPr lang="en-GB"/>
          </a:p>
        </p:txBody>
      </p:sp>
      <p:sp>
        <p:nvSpPr>
          <p:cNvPr id="5" name="Footer Placeholder 4">
            <a:extLst>
              <a:ext uri="{FF2B5EF4-FFF2-40B4-BE49-F238E27FC236}">
                <a16:creationId xmlns:a16="http://schemas.microsoft.com/office/drawing/2014/main" id="{1969129E-B841-41FA-9EA8-2975585BE4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BE874C1-C654-42E0-A5BC-47194E87B0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B88F6F-E308-4167-92B3-0675CD1925B1}" type="slidenum">
              <a:rPr lang="en-GB" smtClean="0"/>
              <a:t>‹#›</a:t>
            </a:fld>
            <a:endParaRPr lang="en-GB"/>
          </a:p>
        </p:txBody>
      </p:sp>
    </p:spTree>
    <p:extLst>
      <p:ext uri="{BB962C8B-B14F-4D97-AF65-F5344CB8AC3E}">
        <p14:creationId xmlns:p14="http://schemas.microsoft.com/office/powerpoint/2010/main" val="4162578027"/>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65EC03-0D6D-92A1-D6C1-E708D50E35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421177A-74D8-42EB-0178-8C03CA393D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68A8416-3CDD-B14F-6FD2-BB9031EC0F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C2882C-E5E1-104A-9AD5-0499C785BBAC}" type="datetimeFigureOut">
              <a:rPr lang="en-US" smtClean="0"/>
              <a:t>3/24/2025</a:t>
            </a:fld>
            <a:endParaRPr lang="en-US"/>
          </a:p>
        </p:txBody>
      </p:sp>
      <p:sp>
        <p:nvSpPr>
          <p:cNvPr id="5" name="Footer Placeholder 4">
            <a:extLst>
              <a:ext uri="{FF2B5EF4-FFF2-40B4-BE49-F238E27FC236}">
                <a16:creationId xmlns:a16="http://schemas.microsoft.com/office/drawing/2014/main" id="{37335BC4-6551-C9D4-AB72-8491E709DC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D72D603-C60F-BE03-91B9-1CF07AF91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9710BB-1F4D-6547-AA6D-49ED81FCA9E1}" type="slidenum">
              <a:rPr lang="en-US" smtClean="0"/>
              <a:t>‹#›</a:t>
            </a:fld>
            <a:endParaRPr lang="en-US"/>
          </a:p>
        </p:txBody>
      </p:sp>
    </p:spTree>
    <p:extLst>
      <p:ext uri="{BB962C8B-B14F-4D97-AF65-F5344CB8AC3E}">
        <p14:creationId xmlns:p14="http://schemas.microsoft.com/office/powerpoint/2010/main" val="3730236947"/>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 id="2147483822" r:id="rId18"/>
    <p:sldLayoutId id="2147483823" r:id="rId19"/>
    <p:sldLayoutId id="2147483824" r:id="rId20"/>
    <p:sldLayoutId id="2147483825"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EFDDF8"/>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57"/>
    </p:custDataLst>
    <p:extLst>
      <p:ext uri="{BB962C8B-B14F-4D97-AF65-F5344CB8AC3E}">
        <p14:creationId xmlns:p14="http://schemas.microsoft.com/office/powerpoint/2010/main" val="4274648636"/>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 id="2147483842" r:id="rId16"/>
    <p:sldLayoutId id="2147483843" r:id="rId17"/>
    <p:sldLayoutId id="2147483844" r:id="rId18"/>
    <p:sldLayoutId id="2147483845" r:id="rId19"/>
    <p:sldLayoutId id="2147483846" r:id="rId20"/>
    <p:sldLayoutId id="2147483847" r:id="rId21"/>
    <p:sldLayoutId id="2147483848" r:id="rId22"/>
    <p:sldLayoutId id="2147483849" r:id="rId23"/>
    <p:sldLayoutId id="2147483850" r:id="rId24"/>
    <p:sldLayoutId id="2147483851" r:id="rId25"/>
    <p:sldLayoutId id="2147483912" r:id="rId26"/>
    <p:sldLayoutId id="2147483853" r:id="rId27"/>
    <p:sldLayoutId id="2147483854" r:id="rId28"/>
    <p:sldLayoutId id="2147483855" r:id="rId29"/>
    <p:sldLayoutId id="2147483856" r:id="rId30"/>
    <p:sldLayoutId id="2147483857" r:id="rId31"/>
    <p:sldLayoutId id="2147483858" r:id="rId32"/>
    <p:sldLayoutId id="2147483859" r:id="rId33"/>
    <p:sldLayoutId id="2147483860" r:id="rId34"/>
    <p:sldLayoutId id="2147483861" r:id="rId35"/>
    <p:sldLayoutId id="2147483862" r:id="rId36"/>
    <p:sldLayoutId id="2147483863" r:id="rId37"/>
    <p:sldLayoutId id="2147483864" r:id="rId38"/>
    <p:sldLayoutId id="2147483865" r:id="rId39"/>
    <p:sldLayoutId id="2147483866" r:id="rId40"/>
    <p:sldLayoutId id="2147483867" r:id="rId41"/>
    <p:sldLayoutId id="2147483868" r:id="rId42"/>
    <p:sldLayoutId id="2147483869" r:id="rId43"/>
    <p:sldLayoutId id="2147483870" r:id="rId44"/>
    <p:sldLayoutId id="2147483871" r:id="rId45"/>
    <p:sldLayoutId id="2147483872" r:id="rId46"/>
    <p:sldLayoutId id="2147483873" r:id="rId47"/>
    <p:sldLayoutId id="2147483874" r:id="rId48"/>
    <p:sldLayoutId id="2147483875" r:id="rId49"/>
    <p:sldLayoutId id="2147483876" r:id="rId50"/>
    <p:sldLayoutId id="2147483877" r:id="rId51"/>
    <p:sldLayoutId id="2147483878" r:id="rId52"/>
    <p:sldLayoutId id="2147483879" r:id="rId53"/>
    <p:sldLayoutId id="2147483880" r:id="rId54"/>
    <p:sldLayoutId id="2147483881" r:id="rId5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1589193"/>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6"/>
    </p:custDataLst>
    <p:extLst>
      <p:ext uri="{BB962C8B-B14F-4D97-AF65-F5344CB8AC3E}">
        <p14:creationId xmlns:p14="http://schemas.microsoft.com/office/powerpoint/2010/main" val="1685508387"/>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899" r:id="rId12"/>
    <p:sldLayoutId id="2147483900" r:id="rId13"/>
    <p:sldLayoutId id="2147483901" r:id="rId14"/>
    <p:sldLayoutId id="2147483902" r:id="rId15"/>
    <p:sldLayoutId id="2147483903" r:id="rId16"/>
    <p:sldLayoutId id="2147483904" r:id="rId17"/>
    <p:sldLayoutId id="2147483905" r:id="rId18"/>
    <p:sldLayoutId id="2147483906" r:id="rId19"/>
    <p:sldLayoutId id="2147483907" r:id="rId20"/>
    <p:sldLayoutId id="2147483908" r:id="rId21"/>
    <p:sldLayoutId id="2147483909" r:id="rId22"/>
    <p:sldLayoutId id="2147483910" r:id="rId23"/>
    <p:sldLayoutId id="2147483911" r:id="rId24"/>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FF53E6-D2AA-694A-8F65-FF006554BA48}"/>
              </a:ext>
            </a:extLst>
          </p:cNvPr>
          <p:cNvSpPr>
            <a:spLocks noGrp="1"/>
          </p:cNvSpPr>
          <p:nvPr>
            <p:ph type="title"/>
          </p:nvPr>
        </p:nvSpPr>
        <p:spPr>
          <a:xfrm>
            <a:off x="838201" y="681037"/>
            <a:ext cx="10515600" cy="577850"/>
          </a:xfrm>
          <a:prstGeom prst="rect">
            <a:avLst/>
          </a:prstGeom>
        </p:spPr>
        <p:txBody>
          <a:bodyPr vert="horz" lIns="182843" tIns="91422" rIns="182843" bIns="91422"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159419-69D1-7047-8CD4-2590ADE0F13B}"/>
              </a:ext>
            </a:extLst>
          </p:cNvPr>
          <p:cNvSpPr>
            <a:spLocks noGrp="1"/>
          </p:cNvSpPr>
          <p:nvPr>
            <p:ph type="body" idx="1"/>
          </p:nvPr>
        </p:nvSpPr>
        <p:spPr>
          <a:xfrm>
            <a:off x="838201" y="1825625"/>
            <a:ext cx="10515600" cy="4351338"/>
          </a:xfrm>
          <a:prstGeom prst="rect">
            <a:avLst/>
          </a:prstGeom>
        </p:spPr>
        <p:txBody>
          <a:bodyPr vert="horz" lIns="182843" tIns="91422" rIns="182843" bIns="91422" rtlCol="0">
            <a:normAutofit/>
          </a:bodyPr>
          <a:lstStyle/>
          <a:p>
            <a:pPr lvl="0"/>
            <a:r>
              <a:rPr lang="en-US"/>
              <a:t>Click to edit Master text styles</a:t>
            </a:r>
          </a:p>
          <a:p>
            <a:pPr lvl="1"/>
            <a:r>
              <a:rPr lang="en-US"/>
              <a:t>Second </a:t>
            </a:r>
            <a:r>
              <a:rPr lang="en-GB" noProof="0"/>
              <a:t>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4590045"/>
      </p:ext>
    </p:extLst>
  </p:cSld>
  <p:clrMap bg1="lt1" tx1="dk1" bg2="lt2" tx2="dk2" accent1="accent1" accent2="accent2" accent3="accent3" accent4="accent4" accent5="accent5" accent6="accent6" hlink="hlink" folHlink="folHlink"/>
  <p:sldLayoutIdLst>
    <p:sldLayoutId id="2147485419" r:id="rId1"/>
    <p:sldLayoutId id="2147485420" r:id="rId2"/>
    <p:sldLayoutId id="2147485421" r:id="rId3"/>
    <p:sldLayoutId id="2147485422" r:id="rId4"/>
    <p:sldLayoutId id="2147485423" r:id="rId5"/>
    <p:sldLayoutId id="2147485424" r:id="rId6"/>
    <p:sldLayoutId id="2147485425" r:id="rId7"/>
    <p:sldLayoutId id="2147485426" r:id="rId8"/>
    <p:sldLayoutId id="2147485427" r:id="rId9"/>
    <p:sldLayoutId id="2147485428" r:id="rId10"/>
    <p:sldLayoutId id="2147485429" r:id="rId11"/>
    <p:sldLayoutId id="2147485483" r:id="rId12"/>
    <p:sldLayoutId id="2147485485" r:id="rId13"/>
    <p:sldLayoutId id="2147485446" r:id="rId14"/>
    <p:sldLayoutId id="2147485478" r:id="rId15"/>
    <p:sldLayoutId id="2147485479" r:id="rId16"/>
    <p:sldLayoutId id="2147485480" r:id="rId17"/>
    <p:sldLayoutId id="2147485484" r:id="rId18"/>
  </p:sldLayoutIdLst>
  <p:txStyles>
    <p:titleStyle>
      <a:lvl1pPr algn="l" defTabSz="1828434" rtl="0" eaLnBrk="1" latinLnBrk="0" hangingPunct="1">
        <a:lnSpc>
          <a:spcPct val="90000"/>
        </a:lnSpc>
        <a:spcBef>
          <a:spcPct val="0"/>
        </a:spcBef>
        <a:buNone/>
        <a:defRPr sz="5600" b="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sz="5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1371326" indent="-457109" algn="l" defTabSz="1828434" rtl="0" eaLnBrk="1" latinLnBrk="0" hangingPunct="1">
        <a:lnSpc>
          <a:spcPct val="90000"/>
        </a:lnSpc>
        <a:spcBef>
          <a:spcPts val="1000"/>
        </a:spcBef>
        <a:buFont typeface="Arial" panose="020B0604020202020204" pitchFamily="34" charset="0"/>
        <a:buChar char="•"/>
        <a:defRPr sz="4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2285543" indent="-457109" algn="l" defTabSz="1828434" rtl="0" eaLnBrk="1" latinLnBrk="0" hangingPunct="1">
        <a:lnSpc>
          <a:spcPct val="90000"/>
        </a:lnSpc>
        <a:spcBef>
          <a:spcPts val="1000"/>
        </a:spcBef>
        <a:buFont typeface="Arial" panose="020B0604020202020204" pitchFamily="34" charset="0"/>
        <a:buChar char="•"/>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3199760"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4113977"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FF53E6-D2AA-694A-8F65-FF006554BA48}"/>
              </a:ext>
            </a:extLst>
          </p:cNvPr>
          <p:cNvSpPr>
            <a:spLocks noGrp="1"/>
          </p:cNvSpPr>
          <p:nvPr>
            <p:ph type="title"/>
          </p:nvPr>
        </p:nvSpPr>
        <p:spPr>
          <a:xfrm>
            <a:off x="838199" y="647126"/>
            <a:ext cx="10515600" cy="577850"/>
          </a:xfrm>
          <a:prstGeom prst="rect">
            <a:avLst/>
          </a:prstGeom>
        </p:spPr>
        <p:txBody>
          <a:bodyPr vert="horz" lIns="182843" tIns="91422" rIns="182843" bIns="91422"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2159419-69D1-7047-8CD4-2590ADE0F13B}"/>
              </a:ext>
            </a:extLst>
          </p:cNvPr>
          <p:cNvSpPr>
            <a:spLocks noGrp="1"/>
          </p:cNvSpPr>
          <p:nvPr>
            <p:ph type="body" idx="1"/>
          </p:nvPr>
        </p:nvSpPr>
        <p:spPr>
          <a:xfrm>
            <a:off x="838201" y="1825625"/>
            <a:ext cx="10515600" cy="4351338"/>
          </a:xfrm>
          <a:prstGeom prst="rect">
            <a:avLst/>
          </a:prstGeom>
        </p:spPr>
        <p:txBody>
          <a:bodyPr vert="horz" lIns="182843" tIns="91422" rIns="182843" bIns="91422"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020694913"/>
      </p:ext>
    </p:extLst>
  </p:cSld>
  <p:clrMap bg1="lt1" tx1="dk1" bg2="lt2" tx2="dk2" accent1="accent1" accent2="accent2" accent3="accent3" accent4="accent4" accent5="accent5" accent6="accent6" hlink="hlink" folHlink="folHlink"/>
  <p:sldLayoutIdLst>
    <p:sldLayoutId id="2147485488" r:id="rId1"/>
    <p:sldLayoutId id="2147485489" r:id="rId2"/>
    <p:sldLayoutId id="2147485490" r:id="rId3"/>
    <p:sldLayoutId id="2147485491" r:id="rId4"/>
    <p:sldLayoutId id="2147485492" r:id="rId5"/>
    <p:sldLayoutId id="2147485493" r:id="rId6"/>
    <p:sldLayoutId id="2147485494" r:id="rId7"/>
  </p:sldLayoutIdLst>
  <p:txStyles>
    <p:titleStyle>
      <a:lvl1pPr algn="l" defTabSz="1828434" rtl="0" eaLnBrk="1" latinLnBrk="0" hangingPunct="1">
        <a:lnSpc>
          <a:spcPct val="90000"/>
        </a:lnSpc>
        <a:spcBef>
          <a:spcPct val="0"/>
        </a:spcBef>
        <a:buNone/>
        <a:defRPr sz="5600" b="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sz="5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1371326" indent="-457109" algn="l" defTabSz="1828434" rtl="0" eaLnBrk="1" latinLnBrk="0" hangingPunct="1">
        <a:lnSpc>
          <a:spcPct val="90000"/>
        </a:lnSpc>
        <a:spcBef>
          <a:spcPts val="1000"/>
        </a:spcBef>
        <a:buFont typeface="Arial" panose="020B0604020202020204" pitchFamily="34" charset="0"/>
        <a:buChar char="•"/>
        <a:defRPr sz="4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2285543" indent="-457109" algn="l" defTabSz="1828434" rtl="0" eaLnBrk="1" latinLnBrk="0" hangingPunct="1">
        <a:lnSpc>
          <a:spcPct val="90000"/>
        </a:lnSpc>
        <a:spcBef>
          <a:spcPts val="1000"/>
        </a:spcBef>
        <a:buFont typeface="Arial" panose="020B0604020202020204" pitchFamily="34" charset="0"/>
        <a:buChar char="•"/>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3199760"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4113977"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3" Type="http://schemas.openxmlformats.org/officeDocument/2006/relationships/hyperlink" Target="mailto:tshub@lawrencesheriffschool.com" TargetMode="External"/><Relationship Id="rId2" Type="http://schemas.openxmlformats.org/officeDocument/2006/relationships/notesSlide" Target="../notesSlides/notesSlide10.xml"/><Relationship Id="rId1" Type="http://schemas.openxmlformats.org/officeDocument/2006/relationships/slideLayout" Target="../slideLayouts/slideLayout36.xml"/><Relationship Id="rId6" Type="http://schemas.openxmlformats.org/officeDocument/2006/relationships/image" Target="../media/image42.png"/><Relationship Id="rId5" Type="http://schemas.openxmlformats.org/officeDocument/2006/relationships/hyperlink" Target="mailto:sally.hewitt@lawrencesheriffschool.com" TargetMode="External"/><Relationship Id="rId4" Type="http://schemas.openxmlformats.org/officeDocument/2006/relationships/hyperlink" Target="mailto:rebecca.wheeler@lawrencesheriffschool.com"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49.jpeg"/><Relationship Id="rId13" Type="http://schemas.openxmlformats.org/officeDocument/2006/relationships/image" Target="../media/image54.png"/><Relationship Id="rId3" Type="http://schemas.openxmlformats.org/officeDocument/2006/relationships/image" Target="../media/image44.jpeg"/><Relationship Id="rId7" Type="http://schemas.openxmlformats.org/officeDocument/2006/relationships/image" Target="../media/image48.jpeg"/><Relationship Id="rId12" Type="http://schemas.openxmlformats.org/officeDocument/2006/relationships/image" Target="../media/image53.png"/><Relationship Id="rId2"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image" Target="../media/image47.jpeg"/><Relationship Id="rId11" Type="http://schemas.openxmlformats.org/officeDocument/2006/relationships/image" Target="../media/image52.png"/><Relationship Id="rId5" Type="http://schemas.openxmlformats.org/officeDocument/2006/relationships/image" Target="../media/image46.jpeg"/><Relationship Id="rId10" Type="http://schemas.openxmlformats.org/officeDocument/2006/relationships/image" Target="../media/image51.png"/><Relationship Id="rId4" Type="http://schemas.openxmlformats.org/officeDocument/2006/relationships/image" Target="../media/image45.jpeg"/><Relationship Id="rId9" Type="http://schemas.openxmlformats.org/officeDocument/2006/relationships/image" Target="../media/image50.png"/></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7.jpeg"/><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1.xml"/><Relationship Id="rId1" Type="http://schemas.openxmlformats.org/officeDocument/2006/relationships/slideLayout" Target="../slideLayouts/slideLayout162.xml"/><Relationship Id="rId4"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2.xml"/><Relationship Id="rId1" Type="http://schemas.openxmlformats.org/officeDocument/2006/relationships/slideLayout" Target="../slideLayouts/slideLayout174.xml"/></Relationships>
</file>

<file path=ppt/slides/_rels/slide17.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69.xml"/></Relationships>
</file>

<file path=ppt/slides/_rels/slide18.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169.xml"/></Relationships>
</file>

<file path=ppt/slides/_rels/slide19.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181.xml"/></Relationships>
</file>

<file path=ppt/slides/_rels/slide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96.xml"/></Relationships>
</file>

<file path=ppt/slides/_rels/slide21.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61.xml"/></Relationships>
</file>

<file path=ppt/slides/_rels/slide2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3.xml"/><Relationship Id="rId1" Type="http://schemas.openxmlformats.org/officeDocument/2006/relationships/slideLayout" Target="../slideLayouts/slideLayout155.xml"/><Relationship Id="rId4" Type="http://schemas.openxmlformats.org/officeDocument/2006/relationships/image" Target="../media/image65.jpeg"/></Relationships>
</file>

<file path=ppt/slides/_rels/slide23.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61.xml"/></Relationships>
</file>

<file path=ppt/slides/_rels/slide2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161.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55.xml"/></Relationships>
</file>

<file path=ppt/slides/_rels/slide26.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156.xml"/><Relationship Id="rId4" Type="http://schemas.openxmlformats.org/officeDocument/2006/relationships/image" Target="../media/image75.png"/></Relationships>
</file>

<file path=ppt/slides/_rels/slide27.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hyperlink" Target="http://www.persyou.com/" TargetMode="External"/><Relationship Id="rId7" Type="http://schemas.openxmlformats.org/officeDocument/2006/relationships/image" Target="../media/image77.jpeg"/><Relationship Id="rId2" Type="http://schemas.openxmlformats.org/officeDocument/2006/relationships/image" Target="../media/image29.jpeg"/><Relationship Id="rId1" Type="http://schemas.openxmlformats.org/officeDocument/2006/relationships/slideLayout" Target="../slideLayouts/slideLayout201.xml"/><Relationship Id="rId6" Type="http://schemas.openxmlformats.org/officeDocument/2006/relationships/image" Target="../media/image76.png"/><Relationship Id="rId5" Type="http://schemas.openxmlformats.org/officeDocument/2006/relationships/hyperlink" Target="http://www.linkedin.com/company/persyou" TargetMode="External"/><Relationship Id="rId4" Type="http://schemas.openxmlformats.org/officeDocument/2006/relationships/hyperlink" Target="mailto:hello@persyou.com" TargetMode="External"/><Relationship Id="rId9" Type="http://schemas.openxmlformats.org/officeDocument/2006/relationships/image" Target="../media/image75.png"/></Relationships>
</file>

<file path=ppt/slides/_rels/slide2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14.xml"/><Relationship Id="rId7" Type="http://schemas.openxmlformats.org/officeDocument/2006/relationships/diagramColors" Target="../diagrams/colors6.xml"/><Relationship Id="rId2" Type="http://schemas.openxmlformats.org/officeDocument/2006/relationships/slideLayout" Target="../slideLayouts/slideLayout73.xml"/><Relationship Id="rId1" Type="http://schemas.openxmlformats.org/officeDocument/2006/relationships/tags" Target="../tags/tag108.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79.png"/></Relationships>
</file>

<file path=ppt/slides/_rels/slide29.xml.rels><?xml version="1.0" encoding="UTF-8" standalone="yes"?>
<Relationships xmlns="http://schemas.openxmlformats.org/package/2006/relationships"><Relationship Id="rId3" Type="http://schemas.openxmlformats.org/officeDocument/2006/relationships/hyperlink" Target="https://moodle.warwick.ac.uk/course/view.php?id=62605" TargetMode="External"/><Relationship Id="rId2" Type="http://schemas.openxmlformats.org/officeDocument/2006/relationships/notesSlide" Target="../notesSlides/notesSlide15.xml"/><Relationship Id="rId1" Type="http://schemas.openxmlformats.org/officeDocument/2006/relationships/slideLayout" Target="../slideLayouts/slideLayout84.xml"/><Relationship Id="rId4" Type="http://schemas.openxmlformats.org/officeDocument/2006/relationships/image" Target="../media/image80.png"/></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image" Target="../media/image37.jpeg"/><Relationship Id="rId3" Type="http://schemas.openxmlformats.org/officeDocument/2006/relationships/image" Target="../media/image35.png"/><Relationship Id="rId7" Type="http://schemas.openxmlformats.org/officeDocument/2006/relationships/diagramData" Target="../diagrams/data1.xml"/><Relationship Id="rId12"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hyperlink" Target="https://thenounproject.com/icon/tank-7378626/" TargetMode="External"/><Relationship Id="rId11" Type="http://schemas.microsoft.com/office/2007/relationships/diagramDrawing" Target="../diagrams/drawing1.xml"/><Relationship Id="rId5" Type="http://schemas.openxmlformats.org/officeDocument/2006/relationships/hyperlink" Target="https://thenounproject.com/icon/jet-engine-4569934/" TargetMode="External"/><Relationship Id="rId10" Type="http://schemas.openxmlformats.org/officeDocument/2006/relationships/diagramColors" Target="../diagrams/colors1.xml"/><Relationship Id="rId4" Type="http://schemas.microsoft.com/office/2007/relationships/hdphoto" Target="../media/hdphoto2.wdp"/><Relationship Id="rId9"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png"/><Relationship Id="rId1" Type="http://schemas.openxmlformats.org/officeDocument/2006/relationships/slideLayout" Target="../slideLayouts/slideLayout83.xml"/><Relationship Id="rId4" Type="http://schemas.openxmlformats.org/officeDocument/2006/relationships/image" Target="../media/image83.png"/></Relationships>
</file>

<file path=ppt/slides/_rels/slide31.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7.xml"/><Relationship Id="rId1" Type="http://schemas.openxmlformats.org/officeDocument/2006/relationships/tags" Target="../tags/tag109.xml"/><Relationship Id="rId4" Type="http://schemas.openxmlformats.org/officeDocument/2006/relationships/image" Target="../media/image8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7.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1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7.xml"/><Relationship Id="rId1" Type="http://schemas.openxmlformats.org/officeDocument/2006/relationships/tags" Target="../tags/tag110.xml"/><Relationship Id="rId4" Type="http://schemas.openxmlformats.org/officeDocument/2006/relationships/image" Target="../media/image85.png"/></Relationships>
</file>

<file path=ppt/slides/_rels/slide3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3.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35.png"/><Relationship Id="rId7" Type="http://schemas.openxmlformats.org/officeDocument/2006/relationships/diagramData" Target="../diagrams/data2.xml"/><Relationship Id="rId12"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hyperlink" Target="https://thenounproject.com/icon/tank-7378626/" TargetMode="External"/><Relationship Id="rId11" Type="http://schemas.microsoft.com/office/2007/relationships/diagramDrawing" Target="../diagrams/drawing2.xml"/><Relationship Id="rId5" Type="http://schemas.openxmlformats.org/officeDocument/2006/relationships/hyperlink" Target="https://thenounproject.com/icon/jet-engine-4569934/" TargetMode="External"/><Relationship Id="rId10" Type="http://schemas.openxmlformats.org/officeDocument/2006/relationships/diagramColors" Target="../diagrams/colors2.xml"/><Relationship Id="rId4" Type="http://schemas.microsoft.com/office/2007/relationships/hdphoto" Target="../media/hdphoto2.wdp"/><Relationship Id="rId9"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7.xml"/><Relationship Id="rId1" Type="http://schemas.openxmlformats.org/officeDocument/2006/relationships/tags" Target="../tags/tag111.xml"/><Relationship Id="rId4" Type="http://schemas.openxmlformats.org/officeDocument/2006/relationships/image" Target="../media/image85.png"/></Relationships>
</file>

<file path=ppt/slides/_rels/slide43.xml.rels><?xml version="1.0" encoding="UTF-8" standalone="yes"?>
<Relationships xmlns="http://schemas.openxmlformats.org/package/2006/relationships"><Relationship Id="rId3" Type="http://schemas.openxmlformats.org/officeDocument/2006/relationships/hyperlink" Target="mailto:V.S.Armeson@warwick.ac.uk" TargetMode="External"/><Relationship Id="rId2" Type="http://schemas.openxmlformats.org/officeDocument/2006/relationships/hyperlink" Target="mailto:emily.c.davies@warwick.ac.uk" TargetMode="External"/><Relationship Id="rId1" Type="http://schemas.openxmlformats.org/officeDocument/2006/relationships/slideLayout" Target="../slideLayouts/slideLayout9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5.xml"/></Relationships>
</file>

<file path=ppt/slides/_rels/slide46.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149.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Data" Target="../diagrams/data4.xml"/><Relationship Id="rId3" Type="http://schemas.openxmlformats.org/officeDocument/2006/relationships/image" Target="../media/image35.png"/><Relationship Id="rId7" Type="http://schemas.openxmlformats.org/officeDocument/2006/relationships/diagramData" Target="../diagrams/data3.xml"/><Relationship Id="rId12" Type="http://schemas.openxmlformats.org/officeDocument/2006/relationships/image" Target="../media/image36.png"/><Relationship Id="rId17" Type="http://schemas.microsoft.com/office/2007/relationships/diagramDrawing" Target="../diagrams/drawing4.xml"/><Relationship Id="rId2" Type="http://schemas.openxmlformats.org/officeDocument/2006/relationships/notesSlide" Target="../notesSlides/notesSlide3.xml"/><Relationship Id="rId16" Type="http://schemas.openxmlformats.org/officeDocument/2006/relationships/diagramColors" Target="../diagrams/colors4.xml"/><Relationship Id="rId1" Type="http://schemas.openxmlformats.org/officeDocument/2006/relationships/slideLayout" Target="../slideLayouts/slideLayout24.xml"/><Relationship Id="rId6" Type="http://schemas.openxmlformats.org/officeDocument/2006/relationships/hyperlink" Target="https://thenounproject.com/icon/tank-7378626/" TargetMode="External"/><Relationship Id="rId11" Type="http://schemas.microsoft.com/office/2007/relationships/diagramDrawing" Target="../diagrams/drawing3.xml"/><Relationship Id="rId5" Type="http://schemas.openxmlformats.org/officeDocument/2006/relationships/hyperlink" Target="https://thenounproject.com/icon/jet-engine-4569934/" TargetMode="External"/><Relationship Id="rId15" Type="http://schemas.openxmlformats.org/officeDocument/2006/relationships/diagramQuickStyle" Target="../diagrams/quickStyle4.xml"/><Relationship Id="rId10" Type="http://schemas.openxmlformats.org/officeDocument/2006/relationships/diagramColors" Target="../diagrams/colors3.xml"/><Relationship Id="rId4" Type="http://schemas.microsoft.com/office/2007/relationships/hdphoto" Target="../media/hdphoto2.wdp"/><Relationship Id="rId9" Type="http://schemas.openxmlformats.org/officeDocument/2006/relationships/diagramQuickStyle" Target="../diagrams/quickStyle3.xml"/><Relationship Id="rId1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image" Target="../media/image35.png"/><Relationship Id="rId7" Type="http://schemas.openxmlformats.org/officeDocument/2006/relationships/diagramData" Target="../diagrams/data5.xml"/><Relationship Id="rId12"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hyperlink" Target="https://thenounproject.com/icon/tank-7378626/" TargetMode="External"/><Relationship Id="rId11" Type="http://schemas.microsoft.com/office/2007/relationships/diagramDrawing" Target="../diagrams/drawing5.xml"/><Relationship Id="rId5" Type="http://schemas.openxmlformats.org/officeDocument/2006/relationships/hyperlink" Target="https://thenounproject.com/icon/jet-engine-4569934/" TargetMode="External"/><Relationship Id="rId10" Type="http://schemas.openxmlformats.org/officeDocument/2006/relationships/diagramColors" Target="../diagrams/colors5.xml"/><Relationship Id="rId4" Type="http://schemas.microsoft.com/office/2007/relationships/hdphoto" Target="../media/hdphoto2.wdp"/><Relationship Id="rId9"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hyperlink" Target="https://thenounproject.com/icon/tank-7378626/" TargetMode="External"/><Relationship Id="rId5" Type="http://schemas.openxmlformats.org/officeDocument/2006/relationships/hyperlink" Target="https://thenounproject.com/icon/jet-engine-4569934/" TargetMode="External"/><Relationship Id="rId4" Type="http://schemas.microsoft.com/office/2007/relationships/hdphoto" Target="../media/hdphoto2.wdp"/><Relationship Id="rId9" Type="http://schemas.openxmlformats.org/officeDocument/2006/relationships/image" Target="../media/image40.png"/></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6F2DA-4A81-FB28-4BAD-6FB6C5490884}"/>
              </a:ext>
            </a:extLst>
          </p:cNvPr>
          <p:cNvSpPr>
            <a:spLocks noGrp="1"/>
          </p:cNvSpPr>
          <p:nvPr>
            <p:ph type="title"/>
          </p:nvPr>
        </p:nvSpPr>
        <p:spPr/>
        <p:txBody>
          <a:bodyPr/>
          <a:lstStyle/>
          <a:p>
            <a:r>
              <a:rPr lang="en-GB"/>
              <a:t>Centre for teacher education</a:t>
            </a:r>
          </a:p>
        </p:txBody>
      </p:sp>
      <p:pic>
        <p:nvPicPr>
          <p:cNvPr id="9" name="Picture Placeholder 8" descr="A group of people sitting at tables&#10;&#10;Description automatically generated">
            <a:extLst>
              <a:ext uri="{FF2B5EF4-FFF2-40B4-BE49-F238E27FC236}">
                <a16:creationId xmlns:a16="http://schemas.microsoft.com/office/drawing/2014/main" id="{866BD42C-9146-0697-6FD0-C1EB3A1225A7}"/>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8140" r="8140"/>
          <a:stretch>
            <a:fillRect/>
          </a:stretch>
        </p:blipFill>
        <p:spPr/>
      </p:pic>
      <p:sp>
        <p:nvSpPr>
          <p:cNvPr id="4" name="Text Placeholder 3">
            <a:extLst>
              <a:ext uri="{FF2B5EF4-FFF2-40B4-BE49-F238E27FC236}">
                <a16:creationId xmlns:a16="http://schemas.microsoft.com/office/drawing/2014/main" id="{EE33CA3D-F4F1-C489-5848-4E9C26F5D3B2}"/>
              </a:ext>
            </a:extLst>
          </p:cNvPr>
          <p:cNvSpPr>
            <a:spLocks noGrp="1"/>
          </p:cNvSpPr>
          <p:nvPr>
            <p:ph type="body" sz="quarter" idx="13"/>
          </p:nvPr>
        </p:nvSpPr>
        <p:spPr>
          <a:xfrm>
            <a:off x="541174" y="4201795"/>
            <a:ext cx="4366697" cy="990600"/>
          </a:xfrm>
        </p:spPr>
        <p:txBody>
          <a:bodyPr/>
          <a:lstStyle/>
          <a:p>
            <a:r>
              <a:rPr lang="en-GB" err="1"/>
              <a:t>WaSP</a:t>
            </a:r>
            <a:r>
              <a:rPr lang="en-GB"/>
              <a:t> meeting</a:t>
            </a:r>
          </a:p>
          <a:p>
            <a:r>
              <a:rPr lang="en-GB"/>
              <a:t>Wednesday March  12</a:t>
            </a:r>
            <a:r>
              <a:rPr lang="en-GB" baseline="30000"/>
              <a:t>th</a:t>
            </a:r>
            <a:r>
              <a:rPr lang="en-GB"/>
              <a:t> </a:t>
            </a:r>
          </a:p>
        </p:txBody>
      </p:sp>
      <p:sp>
        <p:nvSpPr>
          <p:cNvPr id="5" name="Text Placeholder 4">
            <a:extLst>
              <a:ext uri="{FF2B5EF4-FFF2-40B4-BE49-F238E27FC236}">
                <a16:creationId xmlns:a16="http://schemas.microsoft.com/office/drawing/2014/main" id="{38622F28-6506-15C5-BBBA-E7BBA3471EAB}"/>
              </a:ext>
            </a:extLst>
          </p:cNvPr>
          <p:cNvSpPr>
            <a:spLocks noGrp="1"/>
          </p:cNvSpPr>
          <p:nvPr>
            <p:ph type="body" sz="quarter" idx="14"/>
          </p:nvPr>
        </p:nvSpPr>
        <p:spPr/>
        <p:txBody>
          <a:bodyPr/>
          <a:lstStyle/>
          <a:p>
            <a:r>
              <a:rPr lang="en-GB"/>
              <a:t>2024/25</a:t>
            </a:r>
          </a:p>
        </p:txBody>
      </p:sp>
      <p:pic>
        <p:nvPicPr>
          <p:cNvPr id="3" name="Picture 2" descr="A qr code with a few squares&#10;&#10;AI-generated content may be incorrect.">
            <a:extLst>
              <a:ext uri="{FF2B5EF4-FFF2-40B4-BE49-F238E27FC236}">
                <a16:creationId xmlns:a16="http://schemas.microsoft.com/office/drawing/2014/main" id="{55BB4576-1BB8-D875-1963-562BA81F572E}"/>
              </a:ext>
            </a:extLst>
          </p:cNvPr>
          <p:cNvPicPr>
            <a:picLocks noChangeAspect="1"/>
          </p:cNvPicPr>
          <p:nvPr/>
        </p:nvPicPr>
        <p:blipFill>
          <a:blip r:embed="rId3"/>
          <a:stretch>
            <a:fillRect/>
          </a:stretch>
        </p:blipFill>
        <p:spPr>
          <a:xfrm>
            <a:off x="5521817" y="987380"/>
            <a:ext cx="5291071" cy="5280339"/>
          </a:xfrm>
          <a:prstGeom prst="rect">
            <a:avLst/>
          </a:prstGeom>
        </p:spPr>
      </p:pic>
    </p:spTree>
    <p:extLst>
      <p:ext uri="{BB962C8B-B14F-4D97-AF65-F5344CB8AC3E}">
        <p14:creationId xmlns:p14="http://schemas.microsoft.com/office/powerpoint/2010/main" val="2454586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7058-69CE-4B8F-B121-043904F45A26}"/>
              </a:ext>
            </a:extLst>
          </p:cNvPr>
          <p:cNvSpPr>
            <a:spLocks noGrp="1"/>
          </p:cNvSpPr>
          <p:nvPr>
            <p:ph type="title"/>
          </p:nvPr>
        </p:nvSpPr>
        <p:spPr>
          <a:xfrm>
            <a:off x="609600" y="365125"/>
            <a:ext cx="10744200" cy="1325563"/>
          </a:xfrm>
        </p:spPr>
        <p:txBody>
          <a:bodyPr>
            <a:normAutofit/>
          </a:bodyPr>
          <a:lstStyle/>
          <a:p>
            <a:r>
              <a:rPr lang="en-GB" sz="3600" b="1">
                <a:solidFill>
                  <a:schemeClr val="accent1">
                    <a:lumMod val="50000"/>
                  </a:schemeClr>
                </a:solidFill>
              </a:rPr>
              <a:t>Early Career Teacher Entitlement: September 2025</a:t>
            </a:r>
          </a:p>
        </p:txBody>
      </p:sp>
      <p:sp>
        <p:nvSpPr>
          <p:cNvPr id="3" name="Content Placeholder 2">
            <a:extLst>
              <a:ext uri="{FF2B5EF4-FFF2-40B4-BE49-F238E27FC236}">
                <a16:creationId xmlns:a16="http://schemas.microsoft.com/office/drawing/2014/main" id="{074BDEFA-F4CB-45E0-95BC-DA44466BA568}"/>
              </a:ext>
            </a:extLst>
          </p:cNvPr>
          <p:cNvSpPr>
            <a:spLocks noGrp="1"/>
          </p:cNvSpPr>
          <p:nvPr>
            <p:ph idx="1"/>
          </p:nvPr>
        </p:nvSpPr>
        <p:spPr>
          <a:xfrm>
            <a:off x="609600" y="1814739"/>
            <a:ext cx="10515600" cy="4351338"/>
          </a:xfrm>
        </p:spPr>
        <p:txBody>
          <a:bodyPr>
            <a:normAutofit/>
          </a:bodyPr>
          <a:lstStyle/>
          <a:p>
            <a:pPr>
              <a:lnSpc>
                <a:spcPct val="107000"/>
              </a:lnSpc>
              <a:spcAft>
                <a:spcPts val="8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Schools will be required to provide ECTs with training based upon the ITTECF as part of their statutory induction entitlement.</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Schools can choose to deliver this training in one of two ways:</a:t>
            </a:r>
          </a:p>
          <a:p>
            <a:pPr>
              <a:lnSpc>
                <a:spcPct val="107000"/>
              </a:lnSpc>
              <a:buFont typeface="Wingdings" panose="05000000000000000000" pitchFamily="2" charset="2"/>
              <a:buChar char="ü"/>
            </a:pPr>
            <a:r>
              <a:rPr lang="en-GB" sz="1800">
                <a:effectLst/>
                <a:latin typeface="Calibri" panose="020F0502020204030204" pitchFamily="34" charset="0"/>
                <a:ea typeface="Calibri" panose="020F0502020204030204" pitchFamily="34" charset="0"/>
                <a:cs typeface="Times New Roman" panose="02020603050405020304" pitchFamily="18" charset="0"/>
              </a:rPr>
              <a:t>Use a government funded Lead Provider, usually through working with a Delivery Partner such as a Teaching School Hub.</a:t>
            </a:r>
          </a:p>
          <a:p>
            <a:pPr indent="0">
              <a:lnSpc>
                <a:spcPct val="107000"/>
              </a:lnSpc>
              <a:buNone/>
            </a:pPr>
            <a:r>
              <a:rPr lang="en-GB" sz="1800">
                <a:effectLst/>
                <a:latin typeface="Calibri" panose="020F0502020204030204" pitchFamily="34" charset="0"/>
                <a:ea typeface="Calibri" panose="020F0502020204030204" pitchFamily="34" charset="0"/>
                <a:cs typeface="Times New Roman" panose="02020603050405020304" pitchFamily="18" charset="0"/>
              </a:rPr>
              <a:t>OR</a:t>
            </a:r>
          </a:p>
          <a:p>
            <a:pPr>
              <a:lnSpc>
                <a:spcPct val="107000"/>
              </a:lnSpc>
              <a:spcAft>
                <a:spcPts val="800"/>
              </a:spcAft>
              <a:buFont typeface="Wingdings" panose="05000000000000000000" pitchFamily="2" charset="2"/>
              <a:buChar char="ü"/>
            </a:pPr>
            <a:r>
              <a:rPr lang="en-GB" sz="1800">
                <a:effectLst/>
                <a:latin typeface="Calibri" panose="020F0502020204030204" pitchFamily="34" charset="0"/>
                <a:ea typeface="Calibri" panose="020F0502020204030204" pitchFamily="34" charset="0"/>
                <a:cs typeface="Times New Roman" panose="02020603050405020304" pitchFamily="18" charset="0"/>
              </a:rPr>
              <a:t>Use government provided materials to create a training programme that you deliver to your ECTs yourself, which will be subject to fidelity checks from your Appropriate Body (AB) </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All schools will </a:t>
            </a:r>
            <a:r>
              <a:rPr lang="en-GB" sz="1800" b="1">
                <a:effectLst/>
                <a:latin typeface="Calibri" panose="020F0502020204030204" pitchFamily="34" charset="0"/>
                <a:ea typeface="Calibri" panose="020F0502020204030204" pitchFamily="34" charset="0"/>
                <a:cs typeface="Times New Roman" panose="02020603050405020304" pitchFamily="18" charset="0"/>
              </a:rPr>
              <a:t>continue to be required to register their ECTs with an Appropriate Body</a:t>
            </a:r>
            <a:r>
              <a:rPr lang="en-GB" sz="1800">
                <a:effectLst/>
                <a:latin typeface="Calibri" panose="020F0502020204030204" pitchFamily="34" charset="0"/>
                <a:ea typeface="Calibri" panose="020F0502020204030204" pitchFamily="34" charset="0"/>
                <a:cs typeface="Times New Roman" panose="02020603050405020304" pitchFamily="18" charset="0"/>
              </a:rPr>
              <a:t> before Induction can commence.</a:t>
            </a:r>
          </a:p>
          <a:p>
            <a:endParaRPr lang="en-GB"/>
          </a:p>
        </p:txBody>
      </p:sp>
      <p:pic>
        <p:nvPicPr>
          <p:cNvPr id="5" name="Picture 4">
            <a:extLst>
              <a:ext uri="{FF2B5EF4-FFF2-40B4-BE49-F238E27FC236}">
                <a16:creationId xmlns:a16="http://schemas.microsoft.com/office/drawing/2014/main" id="{DC9C5CBC-C0EC-44B2-8E52-FDE53236BC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8675" y="249577"/>
            <a:ext cx="1549749" cy="1556657"/>
          </a:xfrm>
          <a:prstGeom prst="rect">
            <a:avLst/>
          </a:prstGeom>
        </p:spPr>
      </p:pic>
    </p:spTree>
    <p:extLst>
      <p:ext uri="{BB962C8B-B14F-4D97-AF65-F5344CB8AC3E}">
        <p14:creationId xmlns:p14="http://schemas.microsoft.com/office/powerpoint/2010/main" val="1831392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7058-69CE-4B8F-B121-043904F45A26}"/>
              </a:ext>
            </a:extLst>
          </p:cNvPr>
          <p:cNvSpPr>
            <a:spLocks noGrp="1"/>
          </p:cNvSpPr>
          <p:nvPr>
            <p:ph type="title"/>
          </p:nvPr>
        </p:nvSpPr>
        <p:spPr>
          <a:xfrm>
            <a:off x="609600" y="365125"/>
            <a:ext cx="10744200" cy="1325563"/>
          </a:xfrm>
        </p:spPr>
        <p:txBody>
          <a:bodyPr>
            <a:normAutofit/>
          </a:bodyPr>
          <a:lstStyle/>
          <a:p>
            <a:r>
              <a:rPr lang="en-GB" sz="3600" b="1">
                <a:solidFill>
                  <a:schemeClr val="accent1">
                    <a:lumMod val="50000"/>
                  </a:schemeClr>
                </a:solidFill>
              </a:rPr>
              <a:t>Mentor Training as part of the ITTECF</a:t>
            </a:r>
          </a:p>
        </p:txBody>
      </p:sp>
      <p:sp>
        <p:nvSpPr>
          <p:cNvPr id="3" name="Content Placeholder 2">
            <a:extLst>
              <a:ext uri="{FF2B5EF4-FFF2-40B4-BE49-F238E27FC236}">
                <a16:creationId xmlns:a16="http://schemas.microsoft.com/office/drawing/2014/main" id="{074BDEFA-F4CB-45E0-95BC-DA44466BA568}"/>
              </a:ext>
            </a:extLst>
          </p:cNvPr>
          <p:cNvSpPr>
            <a:spLocks noGrp="1"/>
          </p:cNvSpPr>
          <p:nvPr>
            <p:ph idx="1"/>
          </p:nvPr>
        </p:nvSpPr>
        <p:spPr>
          <a:xfrm>
            <a:off x="609600" y="1814739"/>
            <a:ext cx="10515600" cy="4351338"/>
          </a:xfrm>
        </p:spPr>
        <p:txBody>
          <a:bodyPr>
            <a:normAutofit/>
          </a:bodyPr>
          <a:lstStyle/>
          <a:p>
            <a:pPr>
              <a:lnSpc>
                <a:spcPct val="150000"/>
              </a:lnSpc>
            </a:pPr>
            <a:r>
              <a:rPr lang="en-GB" sz="1800">
                <a:effectLst/>
                <a:latin typeface="Calibri" panose="020F0502020204030204" pitchFamily="34" charset="0"/>
                <a:ea typeface="Calibri" panose="020F0502020204030204" pitchFamily="34" charset="0"/>
                <a:cs typeface="Times New Roman" panose="02020603050405020304" pitchFamily="18" charset="0"/>
              </a:rPr>
              <a:t>Currently new ECT mentors also undertake a two-year programme of training, designed to support them in mentoring their ECT through the ECF programme. </a:t>
            </a:r>
          </a:p>
          <a:p>
            <a:pPr>
              <a:lnSpc>
                <a:spcPct val="150000"/>
              </a:lnSpc>
            </a:pPr>
            <a:r>
              <a:rPr lang="en-GB" sz="1800" b="1">
                <a:effectLst/>
                <a:latin typeface="Calibri" panose="020F0502020204030204" pitchFamily="34" charset="0"/>
                <a:ea typeface="Calibri" panose="020F0502020204030204" pitchFamily="34" charset="0"/>
                <a:cs typeface="Times New Roman" panose="02020603050405020304" pitchFamily="18" charset="0"/>
              </a:rPr>
              <a:t>From September 2025, this training entitlement will reduce to a one-year programme, enabling mentors to be trained quickly and reducing on-going workload pressures</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pPr>
              <a:lnSpc>
                <a:spcPct val="150000"/>
              </a:lnSpc>
            </a:pPr>
            <a:r>
              <a:rPr lang="en-GB" sz="1800">
                <a:effectLst/>
                <a:latin typeface="Calibri" panose="020F0502020204030204" pitchFamily="34" charset="0"/>
                <a:ea typeface="Calibri" panose="020F0502020204030204" pitchFamily="34" charset="0"/>
                <a:cs typeface="Times New Roman" panose="02020603050405020304" pitchFamily="18" charset="0"/>
              </a:rPr>
              <a:t>Mentors who have already completed or are completing the current ECF mentor training will not have to repeat this training, although mentors already partway through the 2 year programme will continue into the second year. </a:t>
            </a:r>
            <a:br>
              <a:rPr lang="en-GB" sz="1800">
                <a:effectLst/>
                <a:latin typeface="Calibri" panose="020F0502020204030204" pitchFamily="34" charset="0"/>
                <a:ea typeface="Calibri" panose="020F0502020204030204" pitchFamily="34" charset="0"/>
                <a:cs typeface="Times New Roman" panose="02020603050405020304" pitchFamily="18" charset="0"/>
              </a:rPr>
            </a:b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a:p>
        </p:txBody>
      </p:sp>
      <p:pic>
        <p:nvPicPr>
          <p:cNvPr id="5" name="Picture 4">
            <a:extLst>
              <a:ext uri="{FF2B5EF4-FFF2-40B4-BE49-F238E27FC236}">
                <a16:creationId xmlns:a16="http://schemas.microsoft.com/office/drawing/2014/main" id="{FA0AB5B6-5300-47B5-8D83-7FBCDDCB82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8675" y="249577"/>
            <a:ext cx="1549749" cy="1556657"/>
          </a:xfrm>
          <a:prstGeom prst="rect">
            <a:avLst/>
          </a:prstGeom>
        </p:spPr>
      </p:pic>
    </p:spTree>
    <p:extLst>
      <p:ext uri="{BB962C8B-B14F-4D97-AF65-F5344CB8AC3E}">
        <p14:creationId xmlns:p14="http://schemas.microsoft.com/office/powerpoint/2010/main" val="3989121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7058-69CE-4B8F-B121-043904F45A26}"/>
              </a:ext>
            </a:extLst>
          </p:cNvPr>
          <p:cNvSpPr>
            <a:spLocks noGrp="1"/>
          </p:cNvSpPr>
          <p:nvPr>
            <p:ph type="title"/>
          </p:nvPr>
        </p:nvSpPr>
        <p:spPr>
          <a:xfrm>
            <a:off x="609600" y="365125"/>
            <a:ext cx="10744200" cy="1325563"/>
          </a:xfrm>
        </p:spPr>
        <p:txBody>
          <a:bodyPr>
            <a:normAutofit/>
          </a:bodyPr>
          <a:lstStyle/>
          <a:p>
            <a:r>
              <a:rPr lang="en-GB" sz="3600" b="1">
                <a:solidFill>
                  <a:schemeClr val="accent1">
                    <a:lumMod val="50000"/>
                  </a:schemeClr>
                </a:solidFill>
              </a:rPr>
              <a:t>In partnership with Warwick…</a:t>
            </a:r>
          </a:p>
        </p:txBody>
      </p:sp>
      <p:sp>
        <p:nvSpPr>
          <p:cNvPr id="3" name="Content Placeholder 2">
            <a:extLst>
              <a:ext uri="{FF2B5EF4-FFF2-40B4-BE49-F238E27FC236}">
                <a16:creationId xmlns:a16="http://schemas.microsoft.com/office/drawing/2014/main" id="{074BDEFA-F4CB-45E0-95BC-DA44466BA568}"/>
              </a:ext>
            </a:extLst>
          </p:cNvPr>
          <p:cNvSpPr>
            <a:spLocks noGrp="1"/>
          </p:cNvSpPr>
          <p:nvPr>
            <p:ph idx="1"/>
          </p:nvPr>
        </p:nvSpPr>
        <p:spPr>
          <a:xfrm>
            <a:off x="609600" y="1814739"/>
            <a:ext cx="10515600" cy="4351338"/>
          </a:xfrm>
        </p:spPr>
        <p:txBody>
          <a:bodyPr>
            <a:normAutofit fontScale="55000" lnSpcReduction="20000"/>
          </a:bodyPr>
          <a:lstStyle/>
          <a:p>
            <a:pPr>
              <a:lnSpc>
                <a:spcPct val="150000"/>
              </a:lnSpc>
            </a:pPr>
            <a:r>
              <a:rPr lang="en-GB" sz="3300">
                <a:effectLst/>
                <a:latin typeface="Calibri" panose="020F0502020204030204" pitchFamily="34" charset="0"/>
                <a:ea typeface="Calibri" panose="020F0502020204030204" pitchFamily="34" charset="0"/>
                <a:cs typeface="Times New Roman" panose="02020603050405020304" pitchFamily="18" charset="0"/>
              </a:rPr>
              <a:t>Worked with colleagues regarding these changes to update the CEDP which trainees complete at the end of the course with a view to supporting their transition</a:t>
            </a:r>
            <a:r>
              <a:rPr lang="en-GB" sz="3300">
                <a:latin typeface="Calibri" panose="020F0502020204030204" pitchFamily="34" charset="0"/>
                <a:ea typeface="Calibri" panose="020F0502020204030204" pitchFamily="34" charset="0"/>
                <a:cs typeface="Times New Roman" panose="02020603050405020304" pitchFamily="18" charset="0"/>
              </a:rPr>
              <a:t> to employing schools and first year as an ECT. </a:t>
            </a:r>
          </a:p>
          <a:p>
            <a:pPr>
              <a:lnSpc>
                <a:spcPct val="150000"/>
              </a:lnSpc>
            </a:pPr>
            <a:r>
              <a:rPr lang="en-GB" sz="3300">
                <a:effectLst/>
                <a:latin typeface="Calibri" panose="020F0502020204030204" pitchFamily="34" charset="0"/>
                <a:ea typeface="Calibri" panose="020F0502020204030204" pitchFamily="34" charset="0"/>
                <a:cs typeface="Times New Roman" panose="02020603050405020304" pitchFamily="18" charset="0"/>
              </a:rPr>
              <a:t>We will be speaking with all trainees as part of the ECT Conference at the end of the course about the </a:t>
            </a:r>
            <a:r>
              <a:rPr lang="en-GB" sz="3300" b="1">
                <a:effectLst/>
                <a:latin typeface="Calibri" panose="020F0502020204030204" pitchFamily="34" charset="0"/>
                <a:ea typeface="Calibri" panose="020F0502020204030204" pitchFamily="34" charset="0"/>
                <a:cs typeface="Times New Roman" panose="02020603050405020304" pitchFamily="18" charset="0"/>
              </a:rPr>
              <a:t>ECTE</a:t>
            </a:r>
            <a:r>
              <a:rPr lang="en-GB" sz="3300">
                <a:effectLst/>
                <a:latin typeface="Calibri" panose="020F0502020204030204" pitchFamily="34" charset="0"/>
                <a:ea typeface="Calibri" panose="020F0502020204030204" pitchFamily="34" charset="0"/>
                <a:cs typeface="Times New Roman" panose="02020603050405020304" pitchFamily="18" charset="0"/>
              </a:rPr>
              <a:t> and the role of the </a:t>
            </a:r>
            <a:r>
              <a:rPr lang="en-GB" sz="3300" b="1">
                <a:effectLst/>
                <a:latin typeface="Calibri" panose="020F0502020204030204" pitchFamily="34" charset="0"/>
                <a:ea typeface="Calibri" panose="020F0502020204030204" pitchFamily="34" charset="0"/>
                <a:cs typeface="Times New Roman" panose="02020603050405020304" pitchFamily="18" charset="0"/>
              </a:rPr>
              <a:t>Appropriate Body</a:t>
            </a:r>
            <a:r>
              <a:rPr lang="en-GB" sz="3300">
                <a:effectLst/>
                <a:latin typeface="Calibri" panose="020F0502020204030204" pitchFamily="34" charset="0"/>
                <a:ea typeface="Calibri" panose="020F0502020204030204" pitchFamily="34" charset="0"/>
                <a:cs typeface="Times New Roman" panose="02020603050405020304" pitchFamily="18" charset="0"/>
              </a:rPr>
              <a:t>.</a:t>
            </a:r>
          </a:p>
          <a:p>
            <a:pPr marL="0" indent="0">
              <a:lnSpc>
                <a:spcPct val="150000"/>
              </a:lnSpc>
              <a:buNone/>
            </a:pPr>
            <a:endParaRPr lang="en-GB" sz="260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None/>
            </a:pPr>
            <a:r>
              <a:rPr lang="en-GB" sz="2900" b="1">
                <a:effectLst/>
                <a:latin typeface="Calibri" panose="020F0502020204030204" pitchFamily="34" charset="0"/>
                <a:ea typeface="Calibri" panose="020F0502020204030204" pitchFamily="34" charset="0"/>
                <a:cs typeface="Times New Roman" panose="02020603050405020304" pitchFamily="18" charset="0"/>
              </a:rPr>
              <a:t>Contact details:</a:t>
            </a:r>
          </a:p>
          <a:p>
            <a:pPr marL="0" indent="0">
              <a:lnSpc>
                <a:spcPct val="150000"/>
              </a:lnSpc>
              <a:buNone/>
            </a:pPr>
            <a:r>
              <a:rPr lang="en-GB" sz="2900">
                <a:effectLst/>
                <a:latin typeface="Calibri" panose="020F0502020204030204" pitchFamily="34" charset="0"/>
                <a:ea typeface="Calibri" panose="020F0502020204030204" pitchFamily="34" charset="0"/>
                <a:cs typeface="Times New Roman" panose="02020603050405020304" pitchFamily="18" charset="0"/>
                <a:hlinkClick r:id="rId3"/>
              </a:rPr>
              <a:t>t</a:t>
            </a:r>
            <a:r>
              <a:rPr lang="en-GB" sz="2900">
                <a:latin typeface="Calibri" panose="020F0502020204030204" pitchFamily="34" charset="0"/>
                <a:ea typeface="Calibri" panose="020F0502020204030204" pitchFamily="34" charset="0"/>
                <a:cs typeface="Times New Roman" panose="02020603050405020304" pitchFamily="18" charset="0"/>
                <a:hlinkClick r:id="rId3"/>
              </a:rPr>
              <a:t>shub@lawrencesheriffschool.com</a:t>
            </a:r>
            <a:r>
              <a:rPr lang="en-GB" sz="2900">
                <a:latin typeface="Calibri" panose="020F0502020204030204" pitchFamily="34" charset="0"/>
                <a:ea typeface="Calibri" panose="020F0502020204030204" pitchFamily="34" charset="0"/>
                <a:cs typeface="Times New Roman" panose="02020603050405020304" pitchFamily="18" charset="0"/>
              </a:rPr>
              <a:t> </a:t>
            </a:r>
          </a:p>
          <a:p>
            <a:pPr marL="0" indent="0">
              <a:lnSpc>
                <a:spcPct val="150000"/>
              </a:lnSpc>
              <a:buNone/>
            </a:pPr>
            <a:r>
              <a:rPr lang="en-GB" sz="2900">
                <a:latin typeface="Calibri" panose="020F0502020204030204" pitchFamily="34" charset="0"/>
                <a:ea typeface="Calibri" panose="020F0502020204030204" pitchFamily="34" charset="0"/>
                <a:cs typeface="Times New Roman" panose="02020603050405020304" pitchFamily="18" charset="0"/>
                <a:hlinkClick r:id="rId4"/>
              </a:rPr>
              <a:t>rebecca.wheeler@lawrencesheriffschool.com</a:t>
            </a:r>
            <a:endParaRPr lang="en-GB" sz="2900">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None/>
            </a:pPr>
            <a:r>
              <a:rPr lang="en-GB" sz="2900">
                <a:latin typeface="Calibri" panose="020F0502020204030204" pitchFamily="34" charset="0"/>
                <a:ea typeface="Calibri" panose="020F0502020204030204" pitchFamily="34" charset="0"/>
                <a:cs typeface="Times New Roman" panose="02020603050405020304" pitchFamily="18" charset="0"/>
                <a:hlinkClick r:id="rId5"/>
              </a:rPr>
              <a:t>sally.hewitt@lawrencesheriffschool.com</a:t>
            </a:r>
            <a:endParaRPr lang="en-GB" sz="2900">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None/>
            </a:pPr>
            <a:br>
              <a:rPr lang="en-GB" sz="1800">
                <a:effectLst/>
                <a:latin typeface="Calibri" panose="020F0502020204030204" pitchFamily="34" charset="0"/>
                <a:ea typeface="Calibri" panose="020F0502020204030204" pitchFamily="34" charset="0"/>
                <a:cs typeface="Times New Roman" panose="02020603050405020304" pitchFamily="18" charset="0"/>
              </a:rPr>
            </a:b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a:p>
        </p:txBody>
      </p:sp>
      <p:pic>
        <p:nvPicPr>
          <p:cNvPr id="5" name="Picture 4">
            <a:extLst>
              <a:ext uri="{FF2B5EF4-FFF2-40B4-BE49-F238E27FC236}">
                <a16:creationId xmlns:a16="http://schemas.microsoft.com/office/drawing/2014/main" id="{12897FD4-5401-455D-A649-D258A8B2FF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58675" y="249577"/>
            <a:ext cx="1549749" cy="1556657"/>
          </a:xfrm>
          <a:prstGeom prst="rect">
            <a:avLst/>
          </a:prstGeom>
        </p:spPr>
      </p:pic>
    </p:spTree>
    <p:extLst>
      <p:ext uri="{BB962C8B-B14F-4D97-AF65-F5344CB8AC3E}">
        <p14:creationId xmlns:p14="http://schemas.microsoft.com/office/powerpoint/2010/main" val="1375302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80E2E9-BD84-142F-41BA-083C019009ED}"/>
              </a:ext>
            </a:extLst>
          </p:cNvPr>
          <p:cNvSpPr>
            <a:spLocks noGrp="1"/>
          </p:cNvSpPr>
          <p:nvPr>
            <p:ph type="title"/>
          </p:nvPr>
        </p:nvSpPr>
        <p:spPr/>
        <p:txBody>
          <a:bodyPr/>
          <a:lstStyle/>
          <a:p>
            <a:r>
              <a:rPr lang="en-GB"/>
              <a:t>Partner updates </a:t>
            </a:r>
          </a:p>
        </p:txBody>
      </p:sp>
      <p:pic>
        <p:nvPicPr>
          <p:cNvPr id="5" name="Picture 4" descr="Coventry &amp; Central Warwickshire ...">
            <a:extLst>
              <a:ext uri="{FF2B5EF4-FFF2-40B4-BE49-F238E27FC236}">
                <a16:creationId xmlns:a16="http://schemas.microsoft.com/office/drawing/2014/main" id="{95CE69BD-93D0-5A6C-245D-BA7F2F666734}"/>
              </a:ext>
            </a:extLst>
          </p:cNvPr>
          <p:cNvPicPr>
            <a:picLocks noChangeAspect="1"/>
          </p:cNvPicPr>
          <p:nvPr/>
        </p:nvPicPr>
        <p:blipFill>
          <a:blip r:embed="rId2"/>
          <a:stretch>
            <a:fillRect/>
          </a:stretch>
        </p:blipFill>
        <p:spPr>
          <a:xfrm>
            <a:off x="2954680" y="236194"/>
            <a:ext cx="2143125" cy="2143125"/>
          </a:xfrm>
          <a:prstGeom prst="rect">
            <a:avLst/>
          </a:prstGeom>
        </p:spPr>
      </p:pic>
      <p:pic>
        <p:nvPicPr>
          <p:cNvPr id="9" name="Picture 8" descr="Teaching Alliance - Southam College">
            <a:extLst>
              <a:ext uri="{FF2B5EF4-FFF2-40B4-BE49-F238E27FC236}">
                <a16:creationId xmlns:a16="http://schemas.microsoft.com/office/drawing/2014/main" id="{5C933C8A-D6A4-C0E4-51C4-60F01D72D548}"/>
              </a:ext>
            </a:extLst>
          </p:cNvPr>
          <p:cNvPicPr>
            <a:picLocks noChangeAspect="1"/>
          </p:cNvPicPr>
          <p:nvPr/>
        </p:nvPicPr>
        <p:blipFill>
          <a:blip r:embed="rId3"/>
          <a:stretch>
            <a:fillRect/>
          </a:stretch>
        </p:blipFill>
        <p:spPr>
          <a:xfrm>
            <a:off x="986481" y="3772930"/>
            <a:ext cx="2743200" cy="1371600"/>
          </a:xfrm>
          <a:prstGeom prst="rect">
            <a:avLst/>
          </a:prstGeom>
        </p:spPr>
      </p:pic>
      <p:pic>
        <p:nvPicPr>
          <p:cNvPr id="10" name="Picture 9" descr="Lead Partners">
            <a:extLst>
              <a:ext uri="{FF2B5EF4-FFF2-40B4-BE49-F238E27FC236}">
                <a16:creationId xmlns:a16="http://schemas.microsoft.com/office/drawing/2014/main" id="{E2998BFF-DA46-656D-DCEE-1846AD5F004C}"/>
              </a:ext>
            </a:extLst>
          </p:cNvPr>
          <p:cNvPicPr>
            <a:picLocks noChangeAspect="1"/>
          </p:cNvPicPr>
          <p:nvPr/>
        </p:nvPicPr>
        <p:blipFill>
          <a:blip r:embed="rId4"/>
          <a:stretch>
            <a:fillRect/>
          </a:stretch>
        </p:blipFill>
        <p:spPr>
          <a:xfrm>
            <a:off x="5941926" y="507785"/>
            <a:ext cx="2676525" cy="1476375"/>
          </a:xfrm>
          <a:prstGeom prst="rect">
            <a:avLst/>
          </a:prstGeom>
        </p:spPr>
      </p:pic>
      <p:pic>
        <p:nvPicPr>
          <p:cNvPr id="11" name="Picture 10" descr="Lead Partners">
            <a:extLst>
              <a:ext uri="{FF2B5EF4-FFF2-40B4-BE49-F238E27FC236}">
                <a16:creationId xmlns:a16="http://schemas.microsoft.com/office/drawing/2014/main" id="{550CE9FB-C84B-9F79-314C-3DEBB16A043E}"/>
              </a:ext>
            </a:extLst>
          </p:cNvPr>
          <p:cNvPicPr>
            <a:picLocks noChangeAspect="1"/>
          </p:cNvPicPr>
          <p:nvPr/>
        </p:nvPicPr>
        <p:blipFill>
          <a:blip r:embed="rId5"/>
          <a:stretch>
            <a:fillRect/>
          </a:stretch>
        </p:blipFill>
        <p:spPr>
          <a:xfrm>
            <a:off x="4021222" y="5154440"/>
            <a:ext cx="2543175" cy="1285875"/>
          </a:xfrm>
          <a:prstGeom prst="rect">
            <a:avLst/>
          </a:prstGeom>
        </p:spPr>
      </p:pic>
      <p:pic>
        <p:nvPicPr>
          <p:cNvPr id="12" name="Picture 11" descr="Lead Partners">
            <a:extLst>
              <a:ext uri="{FF2B5EF4-FFF2-40B4-BE49-F238E27FC236}">
                <a16:creationId xmlns:a16="http://schemas.microsoft.com/office/drawing/2014/main" id="{161A5510-1E74-F803-BDF4-440B31660D22}"/>
              </a:ext>
            </a:extLst>
          </p:cNvPr>
          <p:cNvPicPr>
            <a:picLocks noChangeAspect="1"/>
          </p:cNvPicPr>
          <p:nvPr/>
        </p:nvPicPr>
        <p:blipFill>
          <a:blip r:embed="rId6"/>
          <a:stretch>
            <a:fillRect/>
          </a:stretch>
        </p:blipFill>
        <p:spPr>
          <a:xfrm>
            <a:off x="6121614" y="2269910"/>
            <a:ext cx="2306852" cy="1154584"/>
          </a:xfrm>
          <a:prstGeom prst="rect">
            <a:avLst/>
          </a:prstGeom>
        </p:spPr>
      </p:pic>
      <p:pic>
        <p:nvPicPr>
          <p:cNvPr id="13" name="Picture 12" descr="Lead Partners">
            <a:extLst>
              <a:ext uri="{FF2B5EF4-FFF2-40B4-BE49-F238E27FC236}">
                <a16:creationId xmlns:a16="http://schemas.microsoft.com/office/drawing/2014/main" id="{B997A411-186B-7144-91F6-5B68A2A4EF65}"/>
              </a:ext>
            </a:extLst>
          </p:cNvPr>
          <p:cNvPicPr>
            <a:picLocks noChangeAspect="1"/>
          </p:cNvPicPr>
          <p:nvPr/>
        </p:nvPicPr>
        <p:blipFill>
          <a:blip r:embed="rId7"/>
          <a:stretch>
            <a:fillRect/>
          </a:stretch>
        </p:blipFill>
        <p:spPr>
          <a:xfrm>
            <a:off x="6987231" y="4106433"/>
            <a:ext cx="2171700" cy="2105025"/>
          </a:xfrm>
          <a:prstGeom prst="rect">
            <a:avLst/>
          </a:prstGeom>
        </p:spPr>
      </p:pic>
      <p:pic>
        <p:nvPicPr>
          <p:cNvPr id="14" name="Picture 13" descr="Lead Partners">
            <a:extLst>
              <a:ext uri="{FF2B5EF4-FFF2-40B4-BE49-F238E27FC236}">
                <a16:creationId xmlns:a16="http://schemas.microsoft.com/office/drawing/2014/main" id="{D8FBC304-B0F0-142C-3137-24FE59BD5A4E}"/>
              </a:ext>
            </a:extLst>
          </p:cNvPr>
          <p:cNvPicPr>
            <a:picLocks noChangeAspect="1"/>
          </p:cNvPicPr>
          <p:nvPr/>
        </p:nvPicPr>
        <p:blipFill>
          <a:blip r:embed="rId8"/>
          <a:stretch>
            <a:fillRect/>
          </a:stretch>
        </p:blipFill>
        <p:spPr>
          <a:xfrm>
            <a:off x="632382" y="509201"/>
            <a:ext cx="2009775" cy="876300"/>
          </a:xfrm>
          <a:prstGeom prst="rect">
            <a:avLst/>
          </a:prstGeom>
        </p:spPr>
      </p:pic>
      <p:pic>
        <p:nvPicPr>
          <p:cNvPr id="17" name="Picture Placeholder 16" descr="Lead Partners">
            <a:extLst>
              <a:ext uri="{FF2B5EF4-FFF2-40B4-BE49-F238E27FC236}">
                <a16:creationId xmlns:a16="http://schemas.microsoft.com/office/drawing/2014/main" id="{7B3B20D2-8C29-B708-ADC8-ECE370811A22}"/>
              </a:ext>
            </a:extLst>
          </p:cNvPr>
          <p:cNvPicPr>
            <a:picLocks noGrp="1" noChangeAspect="1"/>
          </p:cNvPicPr>
          <p:nvPr>
            <p:ph type="pic" sz="quarter" idx="15"/>
          </p:nvPr>
        </p:nvPicPr>
        <p:blipFill>
          <a:blip r:embed="rId9"/>
          <a:srcRect t="9482" b="9482"/>
          <a:stretch/>
        </p:blipFill>
        <p:spPr>
          <a:xfrm>
            <a:off x="318619" y="1606377"/>
            <a:ext cx="2316892" cy="2358082"/>
          </a:xfrm>
        </p:spPr>
      </p:pic>
      <p:pic>
        <p:nvPicPr>
          <p:cNvPr id="18" name="Picture 17" descr="Profile for Woodrush Training Consortium">
            <a:extLst>
              <a:ext uri="{FF2B5EF4-FFF2-40B4-BE49-F238E27FC236}">
                <a16:creationId xmlns:a16="http://schemas.microsoft.com/office/drawing/2014/main" id="{CB0BE660-8443-4A38-9613-12396A03A1F9}"/>
              </a:ext>
            </a:extLst>
          </p:cNvPr>
          <p:cNvPicPr>
            <a:picLocks noChangeAspect="1"/>
          </p:cNvPicPr>
          <p:nvPr/>
        </p:nvPicPr>
        <p:blipFill>
          <a:blip r:embed="rId10"/>
          <a:stretch>
            <a:fillRect/>
          </a:stretch>
        </p:blipFill>
        <p:spPr>
          <a:xfrm>
            <a:off x="9617804" y="4287023"/>
            <a:ext cx="2162175" cy="2114550"/>
          </a:xfrm>
          <a:prstGeom prst="rect">
            <a:avLst/>
          </a:prstGeom>
        </p:spPr>
      </p:pic>
      <p:pic>
        <p:nvPicPr>
          <p:cNvPr id="19" name="Picture 18" descr="A green and white logo&#10;&#10;AI-generated content may be incorrect.">
            <a:extLst>
              <a:ext uri="{FF2B5EF4-FFF2-40B4-BE49-F238E27FC236}">
                <a16:creationId xmlns:a16="http://schemas.microsoft.com/office/drawing/2014/main" id="{3A80910D-CDF6-8871-E6AA-50E30D6B604D}"/>
              </a:ext>
            </a:extLst>
          </p:cNvPr>
          <p:cNvPicPr>
            <a:picLocks noChangeAspect="1"/>
          </p:cNvPicPr>
          <p:nvPr/>
        </p:nvPicPr>
        <p:blipFill>
          <a:blip r:embed="rId11"/>
          <a:stretch>
            <a:fillRect/>
          </a:stretch>
        </p:blipFill>
        <p:spPr>
          <a:xfrm>
            <a:off x="9149535" y="1391680"/>
            <a:ext cx="1945417" cy="1973992"/>
          </a:xfrm>
          <a:prstGeom prst="rect">
            <a:avLst/>
          </a:prstGeom>
        </p:spPr>
      </p:pic>
      <p:pic>
        <p:nvPicPr>
          <p:cNvPr id="20" name="Picture 19" descr="A logo for a company&#10;&#10;AI-generated content may be incorrect.">
            <a:extLst>
              <a:ext uri="{FF2B5EF4-FFF2-40B4-BE49-F238E27FC236}">
                <a16:creationId xmlns:a16="http://schemas.microsoft.com/office/drawing/2014/main" id="{76C0761B-4C3A-D28F-1807-F390ACCE69AE}"/>
              </a:ext>
            </a:extLst>
          </p:cNvPr>
          <p:cNvPicPr>
            <a:picLocks noChangeAspect="1"/>
          </p:cNvPicPr>
          <p:nvPr/>
        </p:nvPicPr>
        <p:blipFill>
          <a:blip r:embed="rId12"/>
          <a:stretch>
            <a:fillRect/>
          </a:stretch>
        </p:blipFill>
        <p:spPr>
          <a:xfrm>
            <a:off x="314452" y="5350217"/>
            <a:ext cx="3109013" cy="1265025"/>
          </a:xfrm>
          <a:prstGeom prst="rect">
            <a:avLst/>
          </a:prstGeom>
        </p:spPr>
      </p:pic>
      <p:pic>
        <p:nvPicPr>
          <p:cNvPr id="21" name="Picture 20">
            <a:extLst>
              <a:ext uri="{FF2B5EF4-FFF2-40B4-BE49-F238E27FC236}">
                <a16:creationId xmlns:a16="http://schemas.microsoft.com/office/drawing/2014/main" id="{E8D4D787-5B54-2809-956D-00F865222E37}"/>
              </a:ext>
            </a:extLst>
          </p:cNvPr>
          <p:cNvPicPr>
            <a:picLocks noChangeAspect="1"/>
          </p:cNvPicPr>
          <p:nvPr/>
        </p:nvPicPr>
        <p:blipFill>
          <a:blip r:embed="rId13"/>
          <a:stretch>
            <a:fillRect/>
          </a:stretch>
        </p:blipFill>
        <p:spPr>
          <a:xfrm>
            <a:off x="3931122" y="2469935"/>
            <a:ext cx="2012864" cy="2391806"/>
          </a:xfrm>
          <a:prstGeom prst="rect">
            <a:avLst/>
          </a:prstGeom>
        </p:spPr>
      </p:pic>
    </p:spTree>
    <p:extLst>
      <p:ext uri="{BB962C8B-B14F-4D97-AF65-F5344CB8AC3E}">
        <p14:creationId xmlns:p14="http://schemas.microsoft.com/office/powerpoint/2010/main" val="2523897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age Spotlight Clip Art - Stage Spotlight Image | Stage spotlights, Clip  art, Scrapbook overlay">
            <a:extLst>
              <a:ext uri="{FF2B5EF4-FFF2-40B4-BE49-F238E27FC236}">
                <a16:creationId xmlns:a16="http://schemas.microsoft.com/office/drawing/2014/main" id="{5DE6CFF2-244F-530F-E51B-A04A59F0A8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81881">
            <a:off x="539634" y="402165"/>
            <a:ext cx="4416653" cy="430783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763F7CC-737E-34FD-DDB0-942DF78B4C57}"/>
              </a:ext>
            </a:extLst>
          </p:cNvPr>
          <p:cNvSpPr txBox="1"/>
          <p:nvPr/>
        </p:nvSpPr>
        <p:spPr>
          <a:xfrm>
            <a:off x="4101962" y="3883006"/>
            <a:ext cx="3988076" cy="1754326"/>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600">
                <a:solidFill>
                  <a:prstClr val="black"/>
                </a:solidFill>
                <a:latin typeface="Aptos"/>
              </a:rPr>
              <a:t>Nic McKie: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a:ln>
                  <a:noFill/>
                </a:ln>
                <a:solidFill>
                  <a:prstClr val="black"/>
                </a:solidFill>
                <a:effectLst/>
                <a:uLnTx/>
                <a:uFillTx/>
                <a:latin typeface="Aptos"/>
                <a:ea typeface="+mn-ea"/>
                <a:cs typeface="+mn-cs"/>
              </a:rPr>
              <a:t>Coaching in Education </a:t>
            </a:r>
          </a:p>
        </p:txBody>
      </p:sp>
      <p:pic>
        <p:nvPicPr>
          <p:cNvPr id="3" name="Picture 2" descr="Professional Coaching – For Individuals, Teams &amp; Organisations">
            <a:extLst>
              <a:ext uri="{FF2B5EF4-FFF2-40B4-BE49-F238E27FC236}">
                <a16:creationId xmlns:a16="http://schemas.microsoft.com/office/drawing/2014/main" id="{FFC4E7D9-8877-CDBC-4C96-2D5F447DF4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7803" y="4343125"/>
            <a:ext cx="4762959" cy="2293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57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8A660C8-BA88-8F45-80D0-409D8D36E0CC}"/>
              </a:ext>
            </a:extLst>
          </p:cNvPr>
          <p:cNvPicPr>
            <a:picLocks noChangeAspect="1"/>
          </p:cNvPicPr>
          <p:nvPr/>
        </p:nvPicPr>
        <p:blipFill rotWithShape="1">
          <a:blip r:embed="rId4">
            <a:extLst>
              <a:ext uri="{28A0092B-C50C-407E-A947-70E740481C1C}">
                <a14:useLocalDpi xmlns:a14="http://schemas.microsoft.com/office/drawing/2010/main" val="0"/>
              </a:ext>
            </a:extLst>
          </a:blip>
          <a:srcRect r="-949" b="27067"/>
          <a:stretch/>
        </p:blipFill>
        <p:spPr>
          <a:xfrm>
            <a:off x="3550887" y="2927393"/>
            <a:ext cx="5090226" cy="855551"/>
          </a:xfrm>
          <a:prstGeom prst="rect">
            <a:avLst/>
          </a:prstGeom>
        </p:spPr>
      </p:pic>
      <p:sp>
        <p:nvSpPr>
          <p:cNvPr id="2" name="TextBox 1"/>
          <p:cNvSpPr txBox="1"/>
          <p:nvPr/>
        </p:nvSpPr>
        <p:spPr>
          <a:xfrm>
            <a:off x="1587" y="4263693"/>
            <a:ext cx="12188825" cy="738664"/>
          </a:xfrm>
          <a:prstGeom prst="rect">
            <a:avLst/>
          </a:prstGeom>
          <a:noFill/>
        </p:spPr>
        <p:txBody>
          <a:bodyPr wrap="square" rtlCol="0">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algn="ctr"/>
            <a:r>
              <a:rPr lang="en-GB" sz="2100" b="1">
                <a:solidFill>
                  <a:schemeClr val="bg1"/>
                </a:solidFill>
                <a:latin typeface="Open Sans" panose="020B0606030504020204" pitchFamily="34" charset="0"/>
                <a:ea typeface="Open Sans" panose="020B0606030504020204" pitchFamily="34" charset="0"/>
                <a:cs typeface="Open Sans" panose="020B0606030504020204" pitchFamily="34" charset="0"/>
              </a:rPr>
              <a:t>THE EDUCATION BLUEPRINT FOR PEOPLE DEVELOPMENT</a:t>
            </a:r>
          </a:p>
          <a:p>
            <a:pPr algn="ctr"/>
            <a:r>
              <a:rPr lang="en-GB" sz="2100" b="1">
                <a:solidFill>
                  <a:schemeClr val="bg1"/>
                </a:solidFill>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148672155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2A8A43D-A572-7449-B36C-860BB3166290}"/>
              </a:ext>
            </a:extLst>
          </p:cNvPr>
          <p:cNvSpPr txBox="1">
            <a:spLocks/>
          </p:cNvSpPr>
          <p:nvPr/>
        </p:nvSpPr>
        <p:spPr>
          <a:xfrm>
            <a:off x="508222" y="730774"/>
            <a:ext cx="10970259" cy="593934"/>
          </a:xfrm>
          <a:prstGeom prst="rect">
            <a:avLst/>
          </a:prstGeom>
        </p:spPr>
        <p:txBody>
          <a:bodyPr>
            <a:norm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4172" rtl="0" eaLnBrk="1" fontAlgn="auto" latinLnBrk="0" hangingPunct="1">
              <a:lnSpc>
                <a:spcPct val="90000"/>
              </a:lnSpc>
              <a:spcBef>
                <a:spcPct val="0"/>
              </a:spcBef>
              <a:spcAft>
                <a:spcPts val="0"/>
              </a:spcAft>
              <a:buClrTx/>
              <a:buSzTx/>
              <a:buFontTx/>
              <a:buNone/>
              <a:tabLst/>
              <a:defRPr/>
            </a:pPr>
            <a:r>
              <a:rPr kumimoji="0" lang="en-GB" sz="2800" b="0" i="0" u="none" strike="noStrike" kern="1200" cap="none" spc="0" normalizeH="0" baseline="0" noProof="0">
                <a:ln>
                  <a:noFill/>
                </a:ln>
                <a:solidFill>
                  <a:srgbClr val="273249"/>
                </a:solidFill>
                <a:effectLst/>
                <a:uLnTx/>
                <a:uFillTx/>
                <a:latin typeface="Open Sans" panose="020B0606030504020204" pitchFamily="34" charset="0"/>
                <a:ea typeface="Open Sans" panose="020B0606030504020204" pitchFamily="34" charset="0"/>
                <a:cs typeface="Open Sans" panose="020B0606030504020204" pitchFamily="34" charset="0"/>
              </a:rPr>
              <a:t>There is growing consensus that culture is key</a:t>
            </a:r>
          </a:p>
        </p:txBody>
      </p:sp>
      <p:sp>
        <p:nvSpPr>
          <p:cNvPr id="20" name="Title 1">
            <a:extLst>
              <a:ext uri="{FF2B5EF4-FFF2-40B4-BE49-F238E27FC236}">
                <a16:creationId xmlns:a16="http://schemas.microsoft.com/office/drawing/2014/main" id="{940F3482-83CB-DF44-E39D-48BA060CF9ED}"/>
              </a:ext>
            </a:extLst>
          </p:cNvPr>
          <p:cNvSpPr txBox="1">
            <a:spLocks/>
          </p:cNvSpPr>
          <p:nvPr/>
        </p:nvSpPr>
        <p:spPr>
          <a:xfrm>
            <a:off x="508222" y="5039744"/>
            <a:ext cx="3242973" cy="842554"/>
          </a:xfrm>
          <a:prstGeom prst="rect">
            <a:avLst/>
          </a:prstGeom>
        </p:spPr>
        <p:txBody>
          <a:bodyPr>
            <a:norm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4172" rtl="0" eaLnBrk="1" fontAlgn="auto" latinLnBrk="0" hangingPunct="1">
              <a:lnSpc>
                <a:spcPct val="90000"/>
              </a:lnSpc>
              <a:spcBef>
                <a:spcPct val="0"/>
              </a:spcBef>
              <a:spcAft>
                <a:spcPts val="0"/>
              </a:spcAft>
              <a:buClrTx/>
              <a:buSzTx/>
              <a:buFontTx/>
              <a:buNone/>
              <a:tabLst/>
              <a:defRPr/>
            </a:pPr>
            <a:r>
              <a:rPr kumimoji="0" lang="en-GB" sz="1250" b="0" i="0" u="none" strike="noStrike" kern="1200" cap="none" spc="0" normalizeH="0" baseline="0" noProof="0">
                <a:ln>
                  <a:noFill/>
                </a:ln>
                <a:solidFill>
                  <a:srgbClr val="273249"/>
                </a:solidFill>
                <a:effectLst/>
                <a:uLnTx/>
                <a:uFillTx/>
                <a:latin typeface="Open Sans" panose="020B0606030504020204" pitchFamily="34" charset="0"/>
                <a:ea typeface="Open Sans" panose="020B0606030504020204" pitchFamily="34" charset="0"/>
                <a:cs typeface="Open Sans" panose="020B0606030504020204" pitchFamily="34" charset="0"/>
              </a:rPr>
              <a:t>Harvard Business School. 2021</a:t>
            </a:r>
          </a:p>
        </p:txBody>
      </p:sp>
      <p:sp>
        <p:nvSpPr>
          <p:cNvPr id="2" name="Rectangle 1">
            <a:extLst>
              <a:ext uri="{FF2B5EF4-FFF2-40B4-BE49-F238E27FC236}">
                <a16:creationId xmlns:a16="http://schemas.microsoft.com/office/drawing/2014/main" id="{BCA50F0C-40C0-5919-8327-644C8DF00798}"/>
              </a:ext>
            </a:extLst>
          </p:cNvPr>
          <p:cNvSpPr/>
          <p:nvPr/>
        </p:nvSpPr>
        <p:spPr>
          <a:xfrm>
            <a:off x="508222" y="2633834"/>
            <a:ext cx="3242973" cy="2117781"/>
          </a:xfrm>
          <a:prstGeom prst="rect">
            <a:avLst/>
          </a:prstGeom>
          <a:solidFill>
            <a:srgbClr val="E6007E"/>
          </a:solidFill>
          <a:ln>
            <a:solidFill>
              <a:srgbClr val="E600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2333" rtl="0" eaLnBrk="0" fontAlgn="base" latinLnBrk="0" hangingPunct="0">
              <a:lnSpc>
                <a:spcPct val="100000"/>
              </a:lnSpc>
              <a:spcBef>
                <a:spcPct val="0"/>
              </a:spcBef>
              <a:spcAft>
                <a:spcPct val="0"/>
              </a:spcAft>
              <a:buClrTx/>
              <a:buSzTx/>
              <a:buFontTx/>
              <a:buNone/>
              <a:tabLst/>
              <a:defRPr/>
            </a:pPr>
            <a:r>
              <a:rPr kumimoji="0" lang="en-GB" sz="22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of executives believe that improving culture will improve</a:t>
            </a:r>
          </a:p>
          <a:p>
            <a:pPr marL="0" marR="0" lvl="0" indent="0" algn="ctr" defTabSz="912333" rtl="0" eaLnBrk="0" fontAlgn="base" latinLnBrk="0" hangingPunct="0">
              <a:lnSpc>
                <a:spcPct val="100000"/>
              </a:lnSpc>
              <a:spcBef>
                <a:spcPct val="0"/>
              </a:spcBef>
              <a:spcAft>
                <a:spcPct val="0"/>
              </a:spcAft>
              <a:buClrTx/>
              <a:buSzTx/>
              <a:buFontTx/>
              <a:buNone/>
              <a:tabLst/>
              <a:defRPr/>
            </a:pPr>
            <a:r>
              <a:rPr kumimoji="0" lang="en-GB" sz="22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business value.</a:t>
            </a:r>
            <a:endParaRPr kumimoji="0" lang="en-GB" sz="2200" b="0" i="0" u="none" strike="noStrike" kern="1200" cap="none" spc="0" normalizeH="0" baseline="3000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2333" rtl="0" eaLnBrk="0" fontAlgn="base" latinLnBrk="0" hangingPunct="0">
              <a:lnSpc>
                <a:spcPct val="100000"/>
              </a:lnSpc>
              <a:spcBef>
                <a:spcPct val="0"/>
              </a:spcBef>
              <a:spcAft>
                <a:spcPct val="0"/>
              </a:spcAft>
              <a:buClrTx/>
              <a:buSzTx/>
              <a:buFontTx/>
              <a:buNone/>
              <a:tabLst/>
              <a:defRPr/>
            </a:pPr>
            <a:endParaRPr kumimoji="0" lang="en-GB" sz="2200" b="0" i="0" u="none" strike="noStrike" kern="1200" cap="none" spc="0" normalizeH="0" baseline="3000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2333" rtl="0" eaLnBrk="0" fontAlgn="base" latinLnBrk="0" hangingPunct="0">
              <a:lnSpc>
                <a:spcPct val="100000"/>
              </a:lnSpc>
              <a:spcBef>
                <a:spcPct val="0"/>
              </a:spcBef>
              <a:spcAft>
                <a:spcPct val="0"/>
              </a:spcAft>
              <a:buClrTx/>
              <a:buSzTx/>
              <a:buFontTx/>
              <a:buNone/>
              <a:tabLst/>
              <a:defRPr/>
            </a:pPr>
            <a:endParaRPr kumimoji="0" lang="en-GB" sz="2200" b="0" i="0" u="none" strike="noStrike" kern="1200" cap="none" spc="0" normalizeH="0" baseline="3000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pic>
        <p:nvPicPr>
          <p:cNvPr id="6" name="Picture 5">
            <a:extLst>
              <a:ext uri="{FF2B5EF4-FFF2-40B4-BE49-F238E27FC236}">
                <a16:creationId xmlns:a16="http://schemas.microsoft.com/office/drawing/2014/main" id="{89BC54F8-3F1F-F6FF-465C-40AD5F69C17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302236" y="5845321"/>
            <a:ext cx="583807" cy="650211"/>
          </a:xfrm>
          <a:prstGeom prst="rect">
            <a:avLst/>
          </a:prstGeom>
        </p:spPr>
      </p:pic>
      <p:sp>
        <p:nvSpPr>
          <p:cNvPr id="8" name="Title 1">
            <a:extLst>
              <a:ext uri="{FF2B5EF4-FFF2-40B4-BE49-F238E27FC236}">
                <a16:creationId xmlns:a16="http://schemas.microsoft.com/office/drawing/2014/main" id="{C93ADBDA-3A3E-7C69-ED03-323F0133512A}"/>
              </a:ext>
            </a:extLst>
          </p:cNvPr>
          <p:cNvSpPr txBox="1">
            <a:spLocks/>
          </p:cNvSpPr>
          <p:nvPr/>
        </p:nvSpPr>
        <p:spPr>
          <a:xfrm>
            <a:off x="508222" y="1559840"/>
            <a:ext cx="3242973" cy="593934"/>
          </a:xfrm>
          <a:prstGeom prst="rect">
            <a:avLst/>
          </a:prstGeom>
        </p:spPr>
        <p:txBody>
          <a:bodyPr>
            <a:no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4172" rtl="0" eaLnBrk="1" fontAlgn="auto" latinLnBrk="0" hangingPunct="1">
              <a:lnSpc>
                <a:spcPct val="90000"/>
              </a:lnSpc>
              <a:spcBef>
                <a:spcPct val="0"/>
              </a:spcBef>
              <a:spcAft>
                <a:spcPts val="0"/>
              </a:spcAft>
              <a:buClrTx/>
              <a:buSzTx/>
              <a:buFontTx/>
              <a:buNone/>
              <a:tabLst/>
              <a:defRPr/>
            </a:pPr>
            <a:r>
              <a:rPr kumimoji="0" lang="en-GB" sz="8000" b="1" i="0" u="none" strike="noStrike" kern="1200" cap="none" spc="0" normalizeH="0" baseline="0" noProof="0">
                <a:ln>
                  <a:noFill/>
                </a:ln>
                <a:solidFill>
                  <a:srgbClr val="D3287C"/>
                </a:solidFill>
                <a:effectLst/>
                <a:uLnTx/>
                <a:uFillTx/>
                <a:latin typeface="Open Sans" panose="020B0606030504020204" pitchFamily="34" charset="0"/>
                <a:ea typeface="Open Sans" panose="020B0606030504020204" pitchFamily="34" charset="0"/>
                <a:cs typeface="Open Sans" panose="020B0606030504020204" pitchFamily="34" charset="0"/>
              </a:rPr>
              <a:t>92%</a:t>
            </a:r>
          </a:p>
        </p:txBody>
      </p:sp>
      <p:sp>
        <p:nvSpPr>
          <p:cNvPr id="13" name="Rectangle 12">
            <a:extLst>
              <a:ext uri="{FF2B5EF4-FFF2-40B4-BE49-F238E27FC236}">
                <a16:creationId xmlns:a16="http://schemas.microsoft.com/office/drawing/2014/main" id="{6411DF55-CAC9-1DB1-7DCC-E3CC5A9A1B25}"/>
              </a:ext>
            </a:extLst>
          </p:cNvPr>
          <p:cNvSpPr/>
          <p:nvPr/>
        </p:nvSpPr>
        <p:spPr>
          <a:xfrm>
            <a:off x="4557708" y="2633834"/>
            <a:ext cx="3242973" cy="2117781"/>
          </a:xfrm>
          <a:prstGeom prst="rect">
            <a:avLst/>
          </a:prstGeom>
          <a:solidFill>
            <a:srgbClr val="E6007E"/>
          </a:solidFill>
          <a:ln>
            <a:solidFill>
              <a:srgbClr val="E6007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algn="ctr">
              <a:defRPr/>
            </a:pPr>
            <a:endParaRPr lang="en-GB" sz="2200">
              <a:solidFill>
                <a:srgbClr val="FFFFFF"/>
              </a:solidFill>
              <a:latin typeface="Open Sans"/>
              <a:ea typeface="Open Sans"/>
              <a:cs typeface="Open Sans"/>
            </a:endParaRPr>
          </a:p>
          <a:p>
            <a:pPr marL="0" marR="0" lvl="0" indent="0" algn="ctr" defTabSz="912333">
              <a:lnSpc>
                <a:spcPct val="100000"/>
              </a:lnSpc>
              <a:spcBef>
                <a:spcPct val="0"/>
              </a:spcBef>
              <a:spcAft>
                <a:spcPct val="0"/>
              </a:spcAft>
              <a:buClrTx/>
              <a:buSzTx/>
              <a:buFontTx/>
              <a:buNone/>
              <a:tabLst/>
              <a:defRPr/>
            </a:pPr>
            <a:r>
              <a:rPr kumimoji="0" lang="en-GB" sz="2200" b="0" i="0" u="none" strike="noStrike" kern="1200" cap="none" spc="0" normalizeH="0" baseline="0" noProof="0">
                <a:ln>
                  <a:noFill/>
                </a:ln>
                <a:solidFill>
                  <a:srgbClr val="FFFFFF"/>
                </a:solidFill>
                <a:effectLst/>
                <a:uLnTx/>
                <a:uFillTx/>
                <a:latin typeface="Open Sans"/>
                <a:ea typeface="Open Sans"/>
                <a:cs typeface="Open Sans"/>
              </a:rPr>
              <a:t>of job-hunters say </a:t>
            </a:r>
            <a:br>
              <a:rPr lang="en-GB" sz="2200" b="0" i="0" u="none" strike="noStrike" kern="1200" cap="none" spc="0" normalizeH="0" baseline="0" noProof="0">
                <a:ln>
                  <a:noFill/>
                </a:ln>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GB" sz="2200" b="0" i="0" u="none" strike="noStrike" kern="1200" cap="none" spc="0" normalizeH="0" baseline="0" noProof="0">
                <a:ln>
                  <a:noFill/>
                </a:ln>
                <a:solidFill>
                  <a:srgbClr val="FFFFFF"/>
                </a:solidFill>
                <a:effectLst/>
                <a:uLnTx/>
                <a:uFillTx/>
                <a:latin typeface="Open Sans"/>
                <a:ea typeface="Open Sans"/>
                <a:cs typeface="Open Sans"/>
              </a:rPr>
              <a:t>they are seeking a strong developmental culture.</a:t>
            </a:r>
            <a:br>
              <a:rPr lang="en-GB" sz="2200" b="0" i="0" u="none" strike="noStrike" kern="1200" cap="none" spc="0" normalizeH="0" baseline="30000" noProof="0">
                <a:ln>
                  <a:noFill/>
                </a:ln>
                <a:effectLst/>
                <a:uLnTx/>
                <a:uFillTx/>
                <a:latin typeface="Open Sans" panose="020B0606030504020204" pitchFamily="34" charset="0"/>
                <a:ea typeface="Open Sans" panose="020B0606030504020204" pitchFamily="34" charset="0"/>
                <a:cs typeface="Open Sans" panose="020B0606030504020204" pitchFamily="34" charset="0"/>
              </a:rPr>
            </a:br>
            <a:br>
              <a:rPr lang="en-GB" sz="2200" b="0" i="0" u="none" strike="noStrike" kern="1200" cap="none" spc="0" normalizeH="0" baseline="30000" noProof="0">
                <a:ln>
                  <a:noFill/>
                </a:ln>
                <a:effectLst/>
                <a:uLnTx/>
                <a:uFillTx/>
                <a:latin typeface="Open Sans" panose="020B0606030504020204" pitchFamily="34" charset="0"/>
                <a:ea typeface="Open Sans" panose="020B0606030504020204" pitchFamily="34" charset="0"/>
                <a:cs typeface="Open Sans" panose="020B0606030504020204" pitchFamily="34" charset="0"/>
              </a:rPr>
            </a:br>
            <a:endParaRPr lang="en-GB" sz="2200" b="0" i="0" u="none" strike="noStrike" kern="1200" cap="none" spc="0" normalizeH="0" baseline="3000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2333" rtl="0" eaLnBrk="0" fontAlgn="base" latinLnBrk="0" hangingPunct="0">
              <a:lnSpc>
                <a:spcPct val="100000"/>
              </a:lnSpc>
              <a:spcBef>
                <a:spcPct val="0"/>
              </a:spcBef>
              <a:spcAft>
                <a:spcPct val="0"/>
              </a:spcAft>
              <a:buClrTx/>
              <a:buSzTx/>
              <a:buFontTx/>
              <a:buNone/>
              <a:tabLst/>
              <a:defRPr/>
            </a:pPr>
            <a:endParaRPr kumimoji="0" lang="en-GB" sz="2200" b="0" i="0" u="none" strike="noStrike" kern="1200" cap="none" spc="0" normalizeH="0" baseline="3000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14" name="Title 1">
            <a:extLst>
              <a:ext uri="{FF2B5EF4-FFF2-40B4-BE49-F238E27FC236}">
                <a16:creationId xmlns:a16="http://schemas.microsoft.com/office/drawing/2014/main" id="{6D48B1AC-491F-2461-FE43-C031C677E596}"/>
              </a:ext>
            </a:extLst>
          </p:cNvPr>
          <p:cNvSpPr txBox="1">
            <a:spLocks/>
          </p:cNvSpPr>
          <p:nvPr/>
        </p:nvSpPr>
        <p:spPr>
          <a:xfrm>
            <a:off x="4557708" y="1559840"/>
            <a:ext cx="3242973" cy="593934"/>
          </a:xfrm>
          <a:prstGeom prst="rect">
            <a:avLst/>
          </a:prstGeom>
        </p:spPr>
        <p:txBody>
          <a:bodyPr>
            <a:no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4172" rtl="0" eaLnBrk="1" fontAlgn="auto" latinLnBrk="0" hangingPunct="1">
              <a:lnSpc>
                <a:spcPct val="90000"/>
              </a:lnSpc>
              <a:spcBef>
                <a:spcPct val="0"/>
              </a:spcBef>
              <a:spcAft>
                <a:spcPts val="0"/>
              </a:spcAft>
              <a:buClrTx/>
              <a:buSzTx/>
              <a:buFontTx/>
              <a:buNone/>
              <a:tabLst/>
              <a:defRPr/>
            </a:pPr>
            <a:r>
              <a:rPr kumimoji="0" lang="en-GB" sz="8000" b="1" i="0" u="none" strike="noStrike" kern="1200" cap="none" spc="0" normalizeH="0" baseline="0" noProof="0">
                <a:ln>
                  <a:noFill/>
                </a:ln>
                <a:solidFill>
                  <a:srgbClr val="D3287C"/>
                </a:solidFill>
                <a:effectLst/>
                <a:uLnTx/>
                <a:uFillTx/>
                <a:latin typeface="Open Sans" panose="020B0606030504020204" pitchFamily="34" charset="0"/>
                <a:ea typeface="Open Sans" panose="020B0606030504020204" pitchFamily="34" charset="0"/>
                <a:cs typeface="Open Sans" panose="020B0606030504020204" pitchFamily="34" charset="0"/>
              </a:rPr>
              <a:t>80%</a:t>
            </a:r>
          </a:p>
        </p:txBody>
      </p:sp>
      <p:sp>
        <p:nvSpPr>
          <p:cNvPr id="15" name="Rectangle 14">
            <a:extLst>
              <a:ext uri="{FF2B5EF4-FFF2-40B4-BE49-F238E27FC236}">
                <a16:creationId xmlns:a16="http://schemas.microsoft.com/office/drawing/2014/main" id="{2837D06A-A445-3B5B-B95B-21CE0F0383D1}"/>
              </a:ext>
            </a:extLst>
          </p:cNvPr>
          <p:cNvSpPr/>
          <p:nvPr/>
        </p:nvSpPr>
        <p:spPr>
          <a:xfrm>
            <a:off x="8329608" y="2633834"/>
            <a:ext cx="3242973" cy="2117781"/>
          </a:xfrm>
          <a:prstGeom prst="rect">
            <a:avLst/>
          </a:prstGeom>
          <a:solidFill>
            <a:srgbClr val="E6007E"/>
          </a:solidFill>
          <a:ln>
            <a:solidFill>
              <a:srgbClr val="E600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2333" rtl="0" eaLnBrk="0" fontAlgn="base" latinLnBrk="0" hangingPunct="0">
              <a:lnSpc>
                <a:spcPct val="100000"/>
              </a:lnSpc>
              <a:spcBef>
                <a:spcPct val="0"/>
              </a:spcBef>
              <a:spcAft>
                <a:spcPct val="0"/>
              </a:spcAft>
              <a:buClrTx/>
              <a:buSzTx/>
              <a:buFontTx/>
              <a:buNone/>
              <a:tabLst/>
              <a:defRPr/>
            </a:pPr>
            <a:r>
              <a:rPr kumimoji="0" lang="en-GB" sz="22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of earnings calls between January 2020 and April 2022</a:t>
            </a:r>
          </a:p>
          <a:p>
            <a:pPr marL="0" marR="0" lvl="0" indent="0" algn="ctr" defTabSz="912333" rtl="0" eaLnBrk="0" fontAlgn="base" latinLnBrk="0" hangingPunct="0">
              <a:lnSpc>
                <a:spcPct val="100000"/>
              </a:lnSpc>
              <a:spcBef>
                <a:spcPct val="0"/>
              </a:spcBef>
              <a:spcAft>
                <a:spcPct val="0"/>
              </a:spcAft>
              <a:buClrTx/>
              <a:buSzTx/>
              <a:buFontTx/>
              <a:buNone/>
              <a:tabLst/>
              <a:defRPr/>
            </a:pPr>
            <a:r>
              <a:rPr kumimoji="0" lang="en-GB" sz="22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addressed organisational culture.</a:t>
            </a:r>
            <a:br>
              <a:rPr kumimoji="0" lang="en-GB" sz="2200" b="0" i="0" u="none" strike="noStrike" kern="1200" cap="none" spc="0" normalizeH="0" baseline="3000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br>
            <a:endParaRPr kumimoji="0" lang="en-GB" sz="2200" b="0" i="0" u="none" strike="noStrike" kern="1200" cap="none" spc="0" normalizeH="0" baseline="3000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21" name="Title 1">
            <a:extLst>
              <a:ext uri="{FF2B5EF4-FFF2-40B4-BE49-F238E27FC236}">
                <a16:creationId xmlns:a16="http://schemas.microsoft.com/office/drawing/2014/main" id="{B7BBBBCD-D567-D3CA-6FAE-4B3416990CF5}"/>
              </a:ext>
            </a:extLst>
          </p:cNvPr>
          <p:cNvSpPr txBox="1">
            <a:spLocks/>
          </p:cNvSpPr>
          <p:nvPr/>
        </p:nvSpPr>
        <p:spPr>
          <a:xfrm>
            <a:off x="8329608" y="1559840"/>
            <a:ext cx="3242973" cy="593934"/>
          </a:xfrm>
          <a:prstGeom prst="rect">
            <a:avLst/>
          </a:prstGeom>
        </p:spPr>
        <p:txBody>
          <a:bodyPr>
            <a:no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4172" rtl="0" eaLnBrk="1" fontAlgn="auto" latinLnBrk="0" hangingPunct="1">
              <a:lnSpc>
                <a:spcPct val="90000"/>
              </a:lnSpc>
              <a:spcBef>
                <a:spcPct val="0"/>
              </a:spcBef>
              <a:spcAft>
                <a:spcPts val="0"/>
              </a:spcAft>
              <a:buClrTx/>
              <a:buSzTx/>
              <a:buFontTx/>
              <a:buNone/>
              <a:tabLst/>
              <a:defRPr/>
            </a:pPr>
            <a:r>
              <a:rPr kumimoji="0" lang="en-GB" sz="8000" b="1" i="0" u="none" strike="noStrike" kern="1200" cap="none" spc="0" normalizeH="0" baseline="0" noProof="0">
                <a:ln>
                  <a:noFill/>
                </a:ln>
                <a:solidFill>
                  <a:srgbClr val="D3287C"/>
                </a:solidFill>
                <a:effectLst/>
                <a:uLnTx/>
                <a:uFillTx/>
                <a:latin typeface="Open Sans" panose="020B0606030504020204" pitchFamily="34" charset="0"/>
                <a:ea typeface="Open Sans" panose="020B0606030504020204" pitchFamily="34" charset="0"/>
                <a:cs typeface="Open Sans" panose="020B0606030504020204" pitchFamily="34" charset="0"/>
              </a:rPr>
              <a:t>53%</a:t>
            </a:r>
          </a:p>
        </p:txBody>
      </p:sp>
      <p:sp>
        <p:nvSpPr>
          <p:cNvPr id="28" name="Title 1">
            <a:extLst>
              <a:ext uri="{FF2B5EF4-FFF2-40B4-BE49-F238E27FC236}">
                <a16:creationId xmlns:a16="http://schemas.microsoft.com/office/drawing/2014/main" id="{C3AE44F9-AFA4-12B3-553B-E0AE371EB43F}"/>
              </a:ext>
            </a:extLst>
          </p:cNvPr>
          <p:cNvSpPr txBox="1">
            <a:spLocks/>
          </p:cNvSpPr>
          <p:nvPr/>
        </p:nvSpPr>
        <p:spPr>
          <a:xfrm>
            <a:off x="4557707" y="5039744"/>
            <a:ext cx="3242973" cy="842554"/>
          </a:xfrm>
          <a:prstGeom prst="rect">
            <a:avLst/>
          </a:prstGeom>
        </p:spPr>
        <p:txBody>
          <a:bodyPr>
            <a:norm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4172" rtl="0" eaLnBrk="1" fontAlgn="auto" latinLnBrk="0" hangingPunct="1">
              <a:lnSpc>
                <a:spcPct val="90000"/>
              </a:lnSpc>
              <a:spcBef>
                <a:spcPct val="0"/>
              </a:spcBef>
              <a:spcAft>
                <a:spcPts val="0"/>
              </a:spcAft>
              <a:buClrTx/>
              <a:buSzTx/>
              <a:buFontTx/>
              <a:buNone/>
              <a:tabLst/>
              <a:defRPr/>
            </a:pPr>
            <a:r>
              <a:rPr kumimoji="0" lang="en-GB" sz="1250" b="0" i="0" u="none" strike="noStrike" kern="1200" cap="none" spc="0" normalizeH="0" baseline="0" noProof="0">
                <a:ln>
                  <a:noFill/>
                </a:ln>
                <a:solidFill>
                  <a:srgbClr val="273249"/>
                </a:solidFill>
                <a:effectLst/>
                <a:uLnTx/>
                <a:uFillTx/>
                <a:latin typeface="Open Sans" panose="020B0606030504020204" pitchFamily="34" charset="0"/>
                <a:ea typeface="Open Sans" panose="020B0606030504020204" pitchFamily="34" charset="0"/>
                <a:cs typeface="Open Sans" panose="020B0606030504020204" pitchFamily="34" charset="0"/>
              </a:rPr>
              <a:t>Modern CEO Survey, Accenture 2021</a:t>
            </a:r>
          </a:p>
        </p:txBody>
      </p:sp>
      <p:sp>
        <p:nvSpPr>
          <p:cNvPr id="29" name="Title 1">
            <a:extLst>
              <a:ext uri="{FF2B5EF4-FFF2-40B4-BE49-F238E27FC236}">
                <a16:creationId xmlns:a16="http://schemas.microsoft.com/office/drawing/2014/main" id="{CDE9D6B8-BEC8-5F6D-0148-9C0CBF301864}"/>
              </a:ext>
            </a:extLst>
          </p:cNvPr>
          <p:cNvSpPr txBox="1">
            <a:spLocks/>
          </p:cNvSpPr>
          <p:nvPr/>
        </p:nvSpPr>
        <p:spPr>
          <a:xfrm>
            <a:off x="8329607" y="5039744"/>
            <a:ext cx="3242973" cy="842554"/>
          </a:xfrm>
          <a:prstGeom prst="rect">
            <a:avLst/>
          </a:prstGeom>
        </p:spPr>
        <p:txBody>
          <a:bodyPr>
            <a:norm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4172" rtl="0" eaLnBrk="1" fontAlgn="auto" latinLnBrk="0" hangingPunct="1">
              <a:lnSpc>
                <a:spcPct val="90000"/>
              </a:lnSpc>
              <a:spcBef>
                <a:spcPct val="0"/>
              </a:spcBef>
              <a:spcAft>
                <a:spcPts val="0"/>
              </a:spcAft>
              <a:buClrTx/>
              <a:buSzTx/>
              <a:buFontTx/>
              <a:buNone/>
              <a:tabLst/>
              <a:defRPr/>
            </a:pPr>
            <a:r>
              <a:rPr kumimoji="0" lang="en-GB" sz="1250" b="0" i="0" u="none" strike="noStrike" kern="1200" cap="none" spc="0" normalizeH="0" baseline="0" noProof="0">
                <a:ln>
                  <a:noFill/>
                </a:ln>
                <a:solidFill>
                  <a:srgbClr val="273249"/>
                </a:solidFill>
                <a:effectLst/>
                <a:uLnTx/>
                <a:uFillTx/>
                <a:latin typeface="Open Sans" panose="020B0606030504020204" pitchFamily="34" charset="0"/>
                <a:ea typeface="Open Sans" panose="020B0606030504020204" pitchFamily="34" charset="0"/>
                <a:cs typeface="Open Sans" panose="020B0606030504020204" pitchFamily="34" charset="0"/>
              </a:rPr>
              <a:t>Accenture data science analysis of earnings call transcripts of ~8,700 global companies for the period</a:t>
            </a:r>
          </a:p>
          <a:p>
            <a:pPr marL="0" marR="0" lvl="0" indent="0" algn="l" defTabSz="914172" rtl="0" eaLnBrk="1" fontAlgn="auto" latinLnBrk="0" hangingPunct="1">
              <a:lnSpc>
                <a:spcPct val="90000"/>
              </a:lnSpc>
              <a:spcBef>
                <a:spcPct val="0"/>
              </a:spcBef>
              <a:spcAft>
                <a:spcPts val="0"/>
              </a:spcAft>
              <a:buClrTx/>
              <a:buSzTx/>
              <a:buFontTx/>
              <a:buNone/>
              <a:tabLst/>
              <a:defRPr/>
            </a:pPr>
            <a:r>
              <a:rPr kumimoji="0" lang="en-GB" sz="1250" b="0" i="0" u="none" strike="noStrike" kern="1200" cap="none" spc="0" normalizeH="0" baseline="0" noProof="0">
                <a:ln>
                  <a:noFill/>
                </a:ln>
                <a:solidFill>
                  <a:srgbClr val="273249"/>
                </a:solidFill>
                <a:effectLst/>
                <a:uLnTx/>
                <a:uFillTx/>
                <a:latin typeface="Open Sans" panose="020B0606030504020204" pitchFamily="34" charset="0"/>
                <a:ea typeface="Open Sans" panose="020B0606030504020204" pitchFamily="34" charset="0"/>
                <a:cs typeface="Open Sans" panose="020B0606030504020204" pitchFamily="34" charset="0"/>
              </a:rPr>
              <a:t>of January 2020 to April 2022</a:t>
            </a:r>
          </a:p>
        </p:txBody>
      </p:sp>
    </p:spTree>
    <p:extLst>
      <p:ext uri="{BB962C8B-B14F-4D97-AF65-F5344CB8AC3E}">
        <p14:creationId xmlns:p14="http://schemas.microsoft.com/office/powerpoint/2010/main" val="332255553"/>
      </p:ext>
    </p:extLst>
  </p:cSld>
  <p:clrMapOvr>
    <a:masterClrMapping/>
  </p:clrMapOvr>
  <p:transition spd="slow" advClick="0" advTm="3000">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5D952D-EF43-A61A-3200-8A3FCD4DA9CD}"/>
              </a:ext>
            </a:extLst>
          </p:cNvPr>
          <p:cNvSpPr>
            <a:spLocks noGrp="1"/>
          </p:cNvSpPr>
          <p:nvPr>
            <p:ph type="title"/>
          </p:nvPr>
        </p:nvSpPr>
        <p:spPr>
          <a:xfrm>
            <a:off x="1588" y="485761"/>
            <a:ext cx="8095130" cy="577850"/>
          </a:xfrm>
        </p:spPr>
        <p:txBody>
          <a:bodyPr>
            <a:norm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algn="ctr"/>
            <a:endParaRPr lang="en-GB" sz="2000">
              <a:effectLst/>
            </a:endParaRPr>
          </a:p>
        </p:txBody>
      </p:sp>
      <p:sp>
        <p:nvSpPr>
          <p:cNvPr id="6" name="Title 2">
            <a:extLst>
              <a:ext uri="{FF2B5EF4-FFF2-40B4-BE49-F238E27FC236}">
                <a16:creationId xmlns:a16="http://schemas.microsoft.com/office/drawing/2014/main" id="{1C05266B-08D0-DE52-D603-033C2747B148}"/>
              </a:ext>
            </a:extLst>
          </p:cNvPr>
          <p:cNvSpPr txBox="1">
            <a:spLocks/>
          </p:cNvSpPr>
          <p:nvPr/>
        </p:nvSpPr>
        <p:spPr>
          <a:xfrm>
            <a:off x="351212" y="1189019"/>
            <a:ext cx="2554941" cy="1921263"/>
          </a:xfrm>
          <a:prstGeom prst="rect">
            <a:avLst/>
          </a:prstGeom>
        </p:spPr>
        <p:txBody>
          <a:bodyPr vert="horz" lIns="91422" tIns="45711" rIns="91422" bIns="45711" rtlCol="0" anchor="ctr">
            <a:no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4217" rtl="0" eaLnBrk="1" fontAlgn="auto" latinLnBrk="0" hangingPunct="1">
              <a:lnSpc>
                <a:spcPct val="90000"/>
              </a:lnSpc>
              <a:spcBef>
                <a:spcPct val="0"/>
              </a:spcBef>
              <a:spcAft>
                <a:spcPts val="0"/>
              </a:spcAft>
              <a:buClrTx/>
              <a:buSzTx/>
              <a:buFontTx/>
              <a:buNone/>
              <a:tabLst/>
              <a:defRPr/>
            </a:pPr>
            <a:r>
              <a:rPr kumimoji="0" lang="en-GB" sz="9000" b="1"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62%</a:t>
            </a:r>
          </a:p>
        </p:txBody>
      </p:sp>
      <p:sp>
        <p:nvSpPr>
          <p:cNvPr id="7" name="TextBox 6">
            <a:extLst>
              <a:ext uri="{FF2B5EF4-FFF2-40B4-BE49-F238E27FC236}">
                <a16:creationId xmlns:a16="http://schemas.microsoft.com/office/drawing/2014/main" id="{246EE0E4-41D6-CA79-1DB6-4D7EC2FD4180}"/>
              </a:ext>
            </a:extLst>
          </p:cNvPr>
          <p:cNvSpPr txBox="1"/>
          <p:nvPr/>
        </p:nvSpPr>
        <p:spPr>
          <a:xfrm>
            <a:off x="3188541" y="1591696"/>
            <a:ext cx="4007224" cy="1261884"/>
          </a:xfrm>
          <a:prstGeom prst="rect">
            <a:avLst/>
          </a:prstGeom>
          <a:noFill/>
        </p:spPr>
        <p:txBody>
          <a:bodyPr wrap="square" rtlCol="0">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2333" rtl="0" eaLnBrk="0" fontAlgn="base" latinLnBrk="0" hangingPunct="0">
              <a:lnSpc>
                <a:spcPct val="100000"/>
              </a:lnSpc>
              <a:spcBef>
                <a:spcPct val="0"/>
              </a:spcBef>
              <a:spcAft>
                <a:spcPct val="0"/>
              </a:spcAft>
              <a:buClrTx/>
              <a:buSzTx/>
              <a:buFontTx/>
              <a:buNone/>
              <a:tabLst/>
              <a:defRPr/>
            </a:pPr>
            <a:r>
              <a:rPr kumimoji="0" lang="en-GB" sz="1900" b="0"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see increased </a:t>
            </a:r>
            <a:r>
              <a:rPr kumimoji="0" lang="en-GB" sz="1900" b="1" i="0" u="none" strike="noStrike" kern="1200" cap="none" spc="0" normalizeH="0" baseline="0" noProof="0">
                <a:ln>
                  <a:noFill/>
                </a:ln>
                <a:solidFill>
                  <a:srgbClr val="C30A79"/>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rPr>
              <a:t>retention of</a:t>
            </a:r>
          </a:p>
          <a:p>
            <a:pPr marL="0" marR="0" lvl="0" indent="0" algn="l" defTabSz="912333" rtl="0" eaLnBrk="0" fontAlgn="base" latinLnBrk="0" hangingPunct="0">
              <a:lnSpc>
                <a:spcPct val="100000"/>
              </a:lnSpc>
              <a:spcBef>
                <a:spcPct val="0"/>
              </a:spcBef>
              <a:spcAft>
                <a:spcPct val="0"/>
              </a:spcAft>
              <a:buClrTx/>
              <a:buSzTx/>
              <a:buFontTx/>
              <a:buNone/>
              <a:tabLst/>
              <a:defRPr/>
            </a:pPr>
            <a:r>
              <a:rPr kumimoji="0" lang="en-GB" sz="1900" b="1" i="0" u="none" strike="noStrike" kern="1200" cap="none" spc="0" normalizeH="0" baseline="0" noProof="0">
                <a:ln>
                  <a:noFill/>
                </a:ln>
                <a:solidFill>
                  <a:srgbClr val="C30A79"/>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rPr>
              <a:t>high-performers</a:t>
            </a:r>
            <a:r>
              <a:rPr kumimoji="0" lang="en-GB" sz="1900" b="0"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 compared to 28% of organisations without a strong coaching culture.*</a:t>
            </a:r>
          </a:p>
        </p:txBody>
      </p:sp>
      <p:sp>
        <p:nvSpPr>
          <p:cNvPr id="8" name="Title 2">
            <a:extLst>
              <a:ext uri="{FF2B5EF4-FFF2-40B4-BE49-F238E27FC236}">
                <a16:creationId xmlns:a16="http://schemas.microsoft.com/office/drawing/2014/main" id="{69992215-CA19-623F-0BB3-E2186541FFDA}"/>
              </a:ext>
            </a:extLst>
          </p:cNvPr>
          <p:cNvSpPr txBox="1">
            <a:spLocks/>
          </p:cNvSpPr>
          <p:nvPr/>
        </p:nvSpPr>
        <p:spPr>
          <a:xfrm>
            <a:off x="351212" y="3272021"/>
            <a:ext cx="2554941" cy="1921263"/>
          </a:xfrm>
          <a:prstGeom prst="rect">
            <a:avLst/>
          </a:prstGeom>
        </p:spPr>
        <p:txBody>
          <a:bodyPr vert="horz" lIns="91422" tIns="45711" rIns="91422" bIns="45711" rtlCol="0" anchor="ctr">
            <a:no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4217" rtl="0" eaLnBrk="1" fontAlgn="auto" latinLnBrk="0" hangingPunct="1">
              <a:lnSpc>
                <a:spcPct val="90000"/>
              </a:lnSpc>
              <a:spcBef>
                <a:spcPct val="0"/>
              </a:spcBef>
              <a:spcAft>
                <a:spcPts val="0"/>
              </a:spcAft>
              <a:buClrTx/>
              <a:buSzTx/>
              <a:buFontTx/>
              <a:buNone/>
              <a:tabLst/>
              <a:defRPr/>
            </a:pPr>
            <a:r>
              <a:rPr kumimoji="0" lang="en-GB" sz="9000" b="1"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69%</a:t>
            </a:r>
          </a:p>
        </p:txBody>
      </p:sp>
      <p:sp>
        <p:nvSpPr>
          <p:cNvPr id="9" name="TextBox 8">
            <a:extLst>
              <a:ext uri="{FF2B5EF4-FFF2-40B4-BE49-F238E27FC236}">
                <a16:creationId xmlns:a16="http://schemas.microsoft.com/office/drawing/2014/main" id="{44EEC261-FF37-3454-262F-A9A175AFD964}"/>
              </a:ext>
            </a:extLst>
          </p:cNvPr>
          <p:cNvSpPr txBox="1"/>
          <p:nvPr/>
        </p:nvSpPr>
        <p:spPr>
          <a:xfrm>
            <a:off x="3188541" y="3624793"/>
            <a:ext cx="4007224" cy="1261884"/>
          </a:xfrm>
          <a:prstGeom prst="rect">
            <a:avLst/>
          </a:prstGeom>
          <a:noFill/>
        </p:spPr>
        <p:txBody>
          <a:bodyPr wrap="square" rtlCol="0">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2333" rtl="0" eaLnBrk="0" fontAlgn="base" latinLnBrk="0" hangingPunct="0">
              <a:lnSpc>
                <a:spcPct val="100000"/>
              </a:lnSpc>
              <a:spcBef>
                <a:spcPct val="0"/>
              </a:spcBef>
              <a:spcAft>
                <a:spcPct val="0"/>
              </a:spcAft>
              <a:buClrTx/>
              <a:buSzTx/>
              <a:buFontTx/>
              <a:buNone/>
              <a:tabLst/>
              <a:defRPr/>
            </a:pPr>
            <a:r>
              <a:rPr kumimoji="0" lang="en-GB" sz="1900" b="0"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69% see </a:t>
            </a:r>
            <a:r>
              <a:rPr kumimoji="0" lang="en-GB" sz="1900" b="1" i="0" u="none" strike="noStrike" kern="1200" cap="none" spc="0" normalizeH="0" baseline="0" noProof="0">
                <a:ln>
                  <a:noFill/>
                </a:ln>
                <a:solidFill>
                  <a:srgbClr val="C30A79"/>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rPr>
              <a:t>increased employee engagement scores</a:t>
            </a:r>
            <a:r>
              <a:rPr kumimoji="0" lang="en-GB" sz="1900" b="0"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 compared to 39% of organisations without a strong coaching culture.**</a:t>
            </a:r>
          </a:p>
        </p:txBody>
      </p:sp>
      <p:sp>
        <p:nvSpPr>
          <p:cNvPr id="10" name="TextBox 9">
            <a:extLst>
              <a:ext uri="{FF2B5EF4-FFF2-40B4-BE49-F238E27FC236}">
                <a16:creationId xmlns:a16="http://schemas.microsoft.com/office/drawing/2014/main" id="{59180A78-ED5F-4917-6A4B-DCCD1071A246}"/>
              </a:ext>
            </a:extLst>
          </p:cNvPr>
          <p:cNvSpPr txBox="1"/>
          <p:nvPr/>
        </p:nvSpPr>
        <p:spPr>
          <a:xfrm>
            <a:off x="485682" y="5380892"/>
            <a:ext cx="7126941" cy="600164"/>
          </a:xfrm>
          <a:prstGeom prst="rect">
            <a:avLst/>
          </a:prstGeom>
          <a:noFill/>
        </p:spPr>
        <p:txBody>
          <a:bodyPr wrap="square" rtlCol="0">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2333" rtl="0" eaLnBrk="0" fontAlgn="base" latinLnBrk="0" hangingPunct="0">
              <a:lnSpc>
                <a:spcPct val="100000"/>
              </a:lnSpc>
              <a:spcBef>
                <a:spcPct val="0"/>
              </a:spcBef>
              <a:spcAft>
                <a:spcPct val="0"/>
              </a:spcAft>
              <a:buClrTx/>
              <a:buSzTx/>
              <a:buFontTx/>
              <a:buNone/>
              <a:tabLst/>
              <a:defRPr/>
            </a:pPr>
            <a:r>
              <a:rPr kumimoji="0" lang="en-GB" sz="1100" b="0" i="0" u="none" strike="noStrike" kern="1200" cap="none" spc="0" normalizeH="0" baseline="0" noProof="0">
                <a:ln>
                  <a:noFill/>
                </a:ln>
                <a:solidFill>
                  <a:srgbClr val="253349"/>
                </a:solidFill>
                <a:effectLst/>
                <a:uLnTx/>
                <a:uFillTx/>
                <a:latin typeface="Open Sans" panose="020B0606030504020204" pitchFamily="34" charset="0"/>
                <a:ea typeface="Open Sans" panose="020B0606030504020204" pitchFamily="34" charset="0"/>
                <a:cs typeface="Open Sans" panose="020B0606030504020204" pitchFamily="34" charset="0"/>
              </a:rPr>
              <a:t>*Building Strong Coaching cultures for the Future. HCI &amp; ICF, 2019</a:t>
            </a:r>
          </a:p>
          <a:p>
            <a:pPr marL="0" marR="0" lvl="0" indent="0" algn="l" defTabSz="912333" rtl="0" eaLnBrk="0" fontAlgn="base" latinLnBrk="0" hangingPunct="0">
              <a:lnSpc>
                <a:spcPct val="100000"/>
              </a:lnSpc>
              <a:spcBef>
                <a:spcPct val="0"/>
              </a:spcBef>
              <a:spcAft>
                <a:spcPct val="0"/>
              </a:spcAft>
              <a:buClrTx/>
              <a:buSzTx/>
              <a:buFontTx/>
              <a:buNone/>
              <a:tabLst/>
              <a:defRPr/>
            </a:pPr>
            <a:r>
              <a:rPr kumimoji="0" lang="en-GB" sz="1100" b="0" i="0" u="none" strike="noStrike" kern="1200" cap="none" spc="0" normalizeH="0" baseline="0" noProof="0">
                <a:ln>
                  <a:noFill/>
                </a:ln>
                <a:solidFill>
                  <a:srgbClr val="253349"/>
                </a:solidFill>
                <a:effectLst/>
                <a:uLnTx/>
                <a:uFillTx/>
                <a:latin typeface="Open Sans" panose="020B0606030504020204" pitchFamily="34" charset="0"/>
                <a:ea typeface="Open Sans" panose="020B0606030504020204" pitchFamily="34" charset="0"/>
                <a:cs typeface="Open Sans" panose="020B0606030504020204" pitchFamily="34" charset="0"/>
              </a:rPr>
              <a:t>**"Building A Coaching culture for Change Management. HCI &amp; ICF, 2018.</a:t>
            </a:r>
          </a:p>
          <a:p>
            <a:pPr marL="0" marR="0" lvl="0" indent="0" algn="l" defTabSz="912333" rtl="0" eaLnBrk="0" fontAlgn="base" latinLnBrk="0" hangingPunct="0">
              <a:lnSpc>
                <a:spcPct val="100000"/>
              </a:lnSpc>
              <a:spcBef>
                <a:spcPct val="0"/>
              </a:spcBef>
              <a:spcAft>
                <a:spcPct val="0"/>
              </a:spcAft>
              <a:buClrTx/>
              <a:buSzTx/>
              <a:buFontTx/>
              <a:buNone/>
              <a:tabLst/>
              <a:defRPr/>
            </a:pPr>
            <a:endParaRPr kumimoji="0" lang="en-GB" sz="1100" b="0" i="0" u="none" strike="noStrike" kern="1200" cap="none" spc="0" normalizeH="0" baseline="0" noProof="0">
              <a:ln>
                <a:noFill/>
              </a:ln>
              <a:solidFill>
                <a:srgbClr val="25334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97149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5D952D-EF43-A61A-3200-8A3FCD4DA9CD}"/>
              </a:ext>
            </a:extLst>
          </p:cNvPr>
          <p:cNvSpPr>
            <a:spLocks noGrp="1"/>
          </p:cNvSpPr>
          <p:nvPr>
            <p:ph type="title"/>
          </p:nvPr>
        </p:nvSpPr>
        <p:spPr>
          <a:xfrm>
            <a:off x="1588" y="485761"/>
            <a:ext cx="8095130" cy="577850"/>
          </a:xfrm>
        </p:spPr>
        <p:txBody>
          <a:bodyPr>
            <a:norm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algn="ctr"/>
            <a:endParaRPr lang="en-GB" sz="2000">
              <a:effectLst/>
            </a:endParaRPr>
          </a:p>
        </p:txBody>
      </p:sp>
      <p:sp>
        <p:nvSpPr>
          <p:cNvPr id="6" name="Title 2">
            <a:extLst>
              <a:ext uri="{FF2B5EF4-FFF2-40B4-BE49-F238E27FC236}">
                <a16:creationId xmlns:a16="http://schemas.microsoft.com/office/drawing/2014/main" id="{1C05266B-08D0-DE52-D603-033C2747B148}"/>
              </a:ext>
            </a:extLst>
          </p:cNvPr>
          <p:cNvSpPr txBox="1">
            <a:spLocks/>
          </p:cNvSpPr>
          <p:nvPr/>
        </p:nvSpPr>
        <p:spPr>
          <a:xfrm>
            <a:off x="351212" y="1189019"/>
            <a:ext cx="2554941" cy="1921263"/>
          </a:xfrm>
          <a:prstGeom prst="rect">
            <a:avLst/>
          </a:prstGeom>
        </p:spPr>
        <p:txBody>
          <a:bodyPr vert="horz" lIns="91422" tIns="45711" rIns="91422" bIns="45711" rtlCol="0" anchor="ctr">
            <a:no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4217" rtl="0" eaLnBrk="1" fontAlgn="auto" latinLnBrk="0" hangingPunct="1">
              <a:lnSpc>
                <a:spcPct val="90000"/>
              </a:lnSpc>
              <a:spcBef>
                <a:spcPct val="0"/>
              </a:spcBef>
              <a:spcAft>
                <a:spcPts val="0"/>
              </a:spcAft>
              <a:buClrTx/>
              <a:buSzTx/>
              <a:buFontTx/>
              <a:buNone/>
              <a:tabLst/>
              <a:defRPr/>
            </a:pPr>
            <a:r>
              <a:rPr kumimoji="0" lang="en-GB" sz="9000" b="1"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77%</a:t>
            </a:r>
          </a:p>
        </p:txBody>
      </p:sp>
      <p:sp>
        <p:nvSpPr>
          <p:cNvPr id="7" name="TextBox 6">
            <a:extLst>
              <a:ext uri="{FF2B5EF4-FFF2-40B4-BE49-F238E27FC236}">
                <a16:creationId xmlns:a16="http://schemas.microsoft.com/office/drawing/2014/main" id="{246EE0E4-41D6-CA79-1DB6-4D7EC2FD4180}"/>
              </a:ext>
            </a:extLst>
          </p:cNvPr>
          <p:cNvSpPr txBox="1"/>
          <p:nvPr/>
        </p:nvSpPr>
        <p:spPr>
          <a:xfrm>
            <a:off x="3188541" y="1591696"/>
            <a:ext cx="4007224" cy="969496"/>
          </a:xfrm>
          <a:prstGeom prst="rect">
            <a:avLst/>
          </a:prstGeom>
          <a:noFill/>
        </p:spPr>
        <p:txBody>
          <a:bodyPr wrap="square" rtlCol="0">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2333" rtl="0" eaLnBrk="0" fontAlgn="base" latinLnBrk="0" hangingPunct="0">
              <a:lnSpc>
                <a:spcPct val="100000"/>
              </a:lnSpc>
              <a:spcBef>
                <a:spcPct val="0"/>
              </a:spcBef>
              <a:spcAft>
                <a:spcPct val="0"/>
              </a:spcAft>
              <a:buClrTx/>
              <a:buSzTx/>
              <a:buFontTx/>
              <a:buNone/>
              <a:tabLst/>
              <a:defRPr/>
            </a:pPr>
            <a:r>
              <a:rPr kumimoji="0" lang="en-GB" sz="1900" b="0"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Are </a:t>
            </a:r>
            <a:r>
              <a:rPr kumimoji="0" lang="en-GB" sz="1900" b="1" i="0" u="none" strike="noStrike" kern="1200" cap="none" spc="0" normalizeH="0" baseline="0" noProof="0">
                <a:ln>
                  <a:noFill/>
                </a:ln>
                <a:solidFill>
                  <a:srgbClr val="C30A79"/>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rPr>
              <a:t>more successful at attracting talent </a:t>
            </a:r>
            <a:r>
              <a:rPr kumimoji="0" lang="en-GB" sz="1900" b="0"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then their competitors.*</a:t>
            </a:r>
          </a:p>
        </p:txBody>
      </p:sp>
      <p:sp>
        <p:nvSpPr>
          <p:cNvPr id="8" name="Title 2">
            <a:extLst>
              <a:ext uri="{FF2B5EF4-FFF2-40B4-BE49-F238E27FC236}">
                <a16:creationId xmlns:a16="http://schemas.microsoft.com/office/drawing/2014/main" id="{69992215-CA19-623F-0BB3-E2186541FFDA}"/>
              </a:ext>
            </a:extLst>
          </p:cNvPr>
          <p:cNvSpPr txBox="1">
            <a:spLocks/>
          </p:cNvSpPr>
          <p:nvPr/>
        </p:nvSpPr>
        <p:spPr>
          <a:xfrm>
            <a:off x="351212" y="3272021"/>
            <a:ext cx="2554941" cy="1921263"/>
          </a:xfrm>
          <a:prstGeom prst="rect">
            <a:avLst/>
          </a:prstGeom>
        </p:spPr>
        <p:txBody>
          <a:bodyPr vert="horz" lIns="91422" tIns="45711" rIns="91422" bIns="45711" rtlCol="0" anchor="ctr">
            <a:no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4217" rtl="0" eaLnBrk="1" fontAlgn="auto" latinLnBrk="0" hangingPunct="1">
              <a:lnSpc>
                <a:spcPct val="90000"/>
              </a:lnSpc>
              <a:spcBef>
                <a:spcPct val="0"/>
              </a:spcBef>
              <a:spcAft>
                <a:spcPts val="0"/>
              </a:spcAft>
              <a:buClrTx/>
              <a:buSzTx/>
              <a:buFontTx/>
              <a:buNone/>
              <a:tabLst/>
              <a:defRPr/>
            </a:pPr>
            <a:r>
              <a:rPr kumimoji="0" lang="en-GB" sz="9000" b="1"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61%</a:t>
            </a:r>
          </a:p>
        </p:txBody>
      </p:sp>
      <p:sp>
        <p:nvSpPr>
          <p:cNvPr id="9" name="TextBox 8">
            <a:extLst>
              <a:ext uri="{FF2B5EF4-FFF2-40B4-BE49-F238E27FC236}">
                <a16:creationId xmlns:a16="http://schemas.microsoft.com/office/drawing/2014/main" id="{44EEC261-FF37-3454-262F-A9A175AFD964}"/>
              </a:ext>
            </a:extLst>
          </p:cNvPr>
          <p:cNvSpPr txBox="1"/>
          <p:nvPr/>
        </p:nvSpPr>
        <p:spPr>
          <a:xfrm>
            <a:off x="3188541" y="3624793"/>
            <a:ext cx="4007224" cy="1261884"/>
          </a:xfrm>
          <a:prstGeom prst="rect">
            <a:avLst/>
          </a:prstGeom>
          <a:noFill/>
        </p:spPr>
        <p:txBody>
          <a:bodyPr wrap="square" rtlCol="0">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2333" rtl="0" eaLnBrk="0" fontAlgn="base" latinLnBrk="0" hangingPunct="0">
              <a:lnSpc>
                <a:spcPct val="100000"/>
              </a:lnSpc>
              <a:spcBef>
                <a:spcPct val="0"/>
              </a:spcBef>
              <a:spcAft>
                <a:spcPct val="0"/>
              </a:spcAft>
              <a:buClrTx/>
              <a:buSzTx/>
              <a:buFontTx/>
              <a:buNone/>
              <a:tabLst/>
              <a:defRPr/>
            </a:pPr>
            <a:r>
              <a:rPr kumimoji="0" lang="en-GB" sz="1900" b="0"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are </a:t>
            </a:r>
            <a:r>
              <a:rPr kumimoji="0" lang="en-GB" sz="1900" b="1" i="0" u="none" strike="noStrike" kern="1200" cap="none" spc="0" normalizeH="0" baseline="0" noProof="0">
                <a:ln>
                  <a:noFill/>
                </a:ln>
                <a:solidFill>
                  <a:srgbClr val="C30A79"/>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rPr>
              <a:t>classed as high-performing</a:t>
            </a:r>
            <a:r>
              <a:rPr kumimoji="0" lang="en-GB" sz="1900" b="0" i="0" u="none" strike="noStrike" kern="1200" cap="none" spc="0" normalizeH="0" baseline="0" noProof="0">
                <a:ln>
                  <a:noFill/>
                </a:ln>
                <a:solidFill>
                  <a:srgbClr val="C30A79"/>
                </a:solidFill>
                <a:effectLst/>
                <a:uLnTx/>
                <a:uFillTx/>
                <a:latin typeface="Open Sans" panose="020B0606030504020204" pitchFamily="34" charset="0"/>
                <a:ea typeface="Open Sans" panose="020B0606030504020204" pitchFamily="34" charset="0"/>
                <a:cs typeface="Open Sans" panose="020B0606030504020204" pitchFamily="34" charset="0"/>
              </a:rPr>
              <a:t>, compared to 27% or organisations without a strong coaching culture.**</a:t>
            </a:r>
          </a:p>
        </p:txBody>
      </p:sp>
      <p:sp>
        <p:nvSpPr>
          <p:cNvPr id="10" name="TextBox 9">
            <a:extLst>
              <a:ext uri="{FF2B5EF4-FFF2-40B4-BE49-F238E27FC236}">
                <a16:creationId xmlns:a16="http://schemas.microsoft.com/office/drawing/2014/main" id="{59180A78-ED5F-4917-6A4B-DCCD1071A246}"/>
              </a:ext>
            </a:extLst>
          </p:cNvPr>
          <p:cNvSpPr txBox="1"/>
          <p:nvPr/>
        </p:nvSpPr>
        <p:spPr>
          <a:xfrm>
            <a:off x="485682" y="5380892"/>
            <a:ext cx="7126941" cy="600164"/>
          </a:xfrm>
          <a:prstGeom prst="rect">
            <a:avLst/>
          </a:prstGeom>
          <a:noFill/>
        </p:spPr>
        <p:txBody>
          <a:bodyPr wrap="square" rtlCol="0">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2333" rtl="0" eaLnBrk="0" fontAlgn="base" latinLnBrk="0" hangingPunct="0">
              <a:lnSpc>
                <a:spcPct val="100000"/>
              </a:lnSpc>
              <a:spcBef>
                <a:spcPct val="0"/>
              </a:spcBef>
              <a:spcAft>
                <a:spcPct val="0"/>
              </a:spcAft>
              <a:buClrTx/>
              <a:buSzTx/>
              <a:buFontTx/>
              <a:buNone/>
              <a:tabLst/>
              <a:defRPr/>
            </a:pPr>
            <a:r>
              <a:rPr kumimoji="0" lang="en-GB" sz="1100" b="0" i="0" u="none" strike="noStrike" kern="1200" cap="none" spc="0" normalizeH="0" baseline="0" noProof="0">
                <a:ln>
                  <a:noFill/>
                </a:ln>
                <a:solidFill>
                  <a:srgbClr val="253349"/>
                </a:solidFill>
                <a:effectLst/>
                <a:uLnTx/>
                <a:uFillTx/>
                <a:latin typeface="Open Sans" panose="020B0606030504020204" pitchFamily="34" charset="0"/>
                <a:ea typeface="Open Sans" panose="020B0606030504020204" pitchFamily="34" charset="0"/>
                <a:cs typeface="Open Sans" panose="020B0606030504020204" pitchFamily="34" charset="0"/>
              </a:rPr>
              <a:t>*Building Strong Coaching cultures for the Future. HCI &amp; ICF, 2019</a:t>
            </a:r>
          </a:p>
          <a:p>
            <a:pPr marL="0" marR="0" lvl="0" indent="0" algn="l" defTabSz="912333" rtl="0" eaLnBrk="0" fontAlgn="base" latinLnBrk="0" hangingPunct="0">
              <a:lnSpc>
                <a:spcPct val="100000"/>
              </a:lnSpc>
              <a:spcBef>
                <a:spcPct val="0"/>
              </a:spcBef>
              <a:spcAft>
                <a:spcPct val="0"/>
              </a:spcAft>
              <a:buClrTx/>
              <a:buSzTx/>
              <a:buFontTx/>
              <a:buNone/>
              <a:tabLst/>
              <a:defRPr/>
            </a:pPr>
            <a:r>
              <a:rPr kumimoji="0" lang="en-GB" sz="1100" b="0" i="0" u="none" strike="noStrike" kern="1200" cap="none" spc="0" normalizeH="0" baseline="0" noProof="0">
                <a:ln>
                  <a:noFill/>
                </a:ln>
                <a:solidFill>
                  <a:srgbClr val="253349"/>
                </a:solidFill>
                <a:effectLst/>
                <a:uLnTx/>
                <a:uFillTx/>
                <a:latin typeface="Open Sans" panose="020B0606030504020204" pitchFamily="34" charset="0"/>
                <a:ea typeface="Open Sans" panose="020B0606030504020204" pitchFamily="34" charset="0"/>
                <a:cs typeface="Open Sans" panose="020B0606030504020204" pitchFamily="34" charset="0"/>
              </a:rPr>
              <a:t>**"Building A Coaching culture for Change Management. HCI &amp; ICF, 2018.</a:t>
            </a:r>
          </a:p>
          <a:p>
            <a:pPr marL="0" marR="0" lvl="0" indent="0" algn="l" defTabSz="912333" rtl="0" eaLnBrk="0" fontAlgn="base" latinLnBrk="0" hangingPunct="0">
              <a:lnSpc>
                <a:spcPct val="100000"/>
              </a:lnSpc>
              <a:spcBef>
                <a:spcPct val="0"/>
              </a:spcBef>
              <a:spcAft>
                <a:spcPct val="0"/>
              </a:spcAft>
              <a:buClrTx/>
              <a:buSzTx/>
              <a:buFontTx/>
              <a:buNone/>
              <a:tabLst/>
              <a:defRPr/>
            </a:pPr>
            <a:endParaRPr kumimoji="0" lang="en-GB" sz="1100" b="0" i="0" u="none" strike="noStrike" kern="1200" cap="none" spc="0" normalizeH="0" baseline="0" noProof="0">
              <a:ln>
                <a:noFill/>
              </a:ln>
              <a:solidFill>
                <a:srgbClr val="25334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918225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3" name="Table 4">
            <a:extLst>
              <a:ext uri="{FF2B5EF4-FFF2-40B4-BE49-F238E27FC236}">
                <a16:creationId xmlns:a16="http://schemas.microsoft.com/office/drawing/2014/main" id="{AE1076B7-FA27-A143-AF92-B9C5916F62AF}"/>
              </a:ext>
            </a:extLst>
          </p:cNvPr>
          <p:cNvGraphicFramePr>
            <a:graphicFrameLocks noGrp="1"/>
          </p:cNvGraphicFramePr>
          <p:nvPr/>
        </p:nvGraphicFramePr>
        <p:xfrm>
          <a:off x="1157523" y="1286617"/>
          <a:ext cx="7842415" cy="4598640"/>
        </p:xfrm>
        <a:graphic>
          <a:graphicData uri="http://schemas.openxmlformats.org/drawingml/2006/table">
            <a:tbl>
              <a:tblPr firstRow="1" bandRow="1">
                <a:tableStyleId>{5C22544A-7EE6-4342-B048-85BDC9FD1C3A}</a:tableStyleId>
              </a:tblPr>
              <a:tblGrid>
                <a:gridCol w="5072743">
                  <a:extLst>
                    <a:ext uri="{9D8B030D-6E8A-4147-A177-3AD203B41FA5}">
                      <a16:colId xmlns:a16="http://schemas.microsoft.com/office/drawing/2014/main" val="43413035"/>
                    </a:ext>
                  </a:extLst>
                </a:gridCol>
                <a:gridCol w="2769672">
                  <a:extLst>
                    <a:ext uri="{9D8B030D-6E8A-4147-A177-3AD203B41FA5}">
                      <a16:colId xmlns:a16="http://schemas.microsoft.com/office/drawing/2014/main" val="1350275569"/>
                    </a:ext>
                  </a:extLst>
                </a:gridCol>
              </a:tblGrid>
              <a:tr h="526319">
                <a:tc>
                  <a:txBody>
                    <a:bodyPr/>
                    <a:lstStyle/>
                    <a:p>
                      <a:r>
                        <a:rPr lang="en-US" sz="1800" b="1" i="0">
                          <a:latin typeface="Open Sans" panose="020B0606030504020204" pitchFamily="34" charset="0"/>
                          <a:ea typeface="Open Sans" panose="020B0606030504020204" pitchFamily="34" charset="0"/>
                          <a:cs typeface="Open Sans" panose="020B0606030504020204" pitchFamily="34" charset="0"/>
                        </a:rPr>
                        <a:t>The difference it is making</a:t>
                      </a:r>
                    </a:p>
                  </a:txBody>
                  <a:tcPr marL="126000" marR="126000" marT="126000" marB="126000">
                    <a:solidFill>
                      <a:schemeClr val="tx2"/>
                    </a:solidFill>
                  </a:tcPr>
                </a:tc>
                <a:tc>
                  <a:txBody>
                    <a:bodyPr/>
                    <a:lstStyle/>
                    <a:p>
                      <a:r>
                        <a:rPr lang="en-US" sz="1800" b="1" i="0">
                          <a:latin typeface="Open Sans" panose="020B0606030504020204" pitchFamily="34" charset="0"/>
                          <a:ea typeface="Open Sans" panose="020B0606030504020204" pitchFamily="34" charset="0"/>
                          <a:cs typeface="Open Sans" panose="020B0606030504020204" pitchFamily="34" charset="0"/>
                        </a:rPr>
                        <a:t>Authors</a:t>
                      </a:r>
                    </a:p>
                  </a:txBody>
                  <a:tcPr marL="126000" marR="126000" marT="126000" marB="126000">
                    <a:solidFill>
                      <a:schemeClr val="tx2"/>
                    </a:solidFill>
                  </a:tcPr>
                </a:tc>
                <a:extLst>
                  <a:ext uri="{0D108BD9-81ED-4DB2-BD59-A6C34878D82A}">
                    <a16:rowId xmlns:a16="http://schemas.microsoft.com/office/drawing/2014/main" val="1846013652"/>
                  </a:ext>
                </a:extLst>
              </a:tr>
              <a:tr h="617759">
                <a:tc>
                  <a:txBody>
                    <a:bodyPr/>
                    <a:lstStyle/>
                    <a:p>
                      <a:r>
                        <a:rPr lang="en-US" sz="1800" b="0" i="0">
                          <a:latin typeface="Open Sans Light" panose="020B0306030504020204" pitchFamily="34" charset="0"/>
                          <a:ea typeface="Open Sans Light" panose="020B0306030504020204" pitchFamily="34" charset="0"/>
                          <a:cs typeface="Open Sans Light" panose="020B0306030504020204" pitchFamily="34" charset="0"/>
                        </a:rPr>
                        <a:t>Improve staff performance / teaching practice</a:t>
                      </a:r>
                    </a:p>
                  </a:txBody>
                  <a:tcPr marL="126000" marR="126000" marT="126000" marB="126000"/>
                </a:tc>
                <a:tc>
                  <a:txBody>
                    <a:bodyPr/>
                    <a:lstStyle/>
                    <a:p>
                      <a:r>
                        <a:rPr lang="en-US" sz="1200" b="0" i="0">
                          <a:latin typeface="Open Sans Light" panose="020B0306030504020204" pitchFamily="34" charset="0"/>
                          <a:ea typeface="Open Sans Light" panose="020B0306030504020204" pitchFamily="34" charset="0"/>
                          <a:cs typeface="Open Sans Light" panose="020B0306030504020204" pitchFamily="34" charset="0"/>
                        </a:rPr>
                        <a:t>Adam, (2021), Allan (2007); Gore (2014); Kidd (2009); Shidler (2009)</a:t>
                      </a:r>
                    </a:p>
                  </a:txBody>
                  <a:tcPr marL="126000" marR="126000" marT="126000" marB="126000"/>
                </a:tc>
                <a:extLst>
                  <a:ext uri="{0D108BD9-81ED-4DB2-BD59-A6C34878D82A}">
                    <a16:rowId xmlns:a16="http://schemas.microsoft.com/office/drawing/2014/main" val="2356797232"/>
                  </a:ext>
                </a:extLst>
              </a:tr>
              <a:tr h="617759">
                <a:tc>
                  <a:txBody>
                    <a:bodyPr/>
                    <a:lstStyle/>
                    <a:p>
                      <a:r>
                        <a:rPr lang="en-US" sz="1800" b="0" i="0">
                          <a:latin typeface="Open Sans Light" panose="020B0306030504020204" pitchFamily="34" charset="0"/>
                          <a:ea typeface="Open Sans Light" panose="020B0306030504020204" pitchFamily="34" charset="0"/>
                          <a:cs typeface="Open Sans Light" panose="020B0306030504020204" pitchFamily="34" charset="0"/>
                        </a:rPr>
                        <a:t>Enhance staff wellbeing</a:t>
                      </a:r>
                    </a:p>
                  </a:txBody>
                  <a:tcPr marL="126000" marR="126000" marT="126000" marB="126000"/>
                </a:tc>
                <a:tc>
                  <a:txBody>
                    <a:bodyPr/>
                    <a:lstStyle/>
                    <a:p>
                      <a:r>
                        <a:rPr lang="en-US" sz="1200" b="0" i="0">
                          <a:latin typeface="Open Sans Light" panose="020B0306030504020204" pitchFamily="34" charset="0"/>
                          <a:ea typeface="Open Sans Light" panose="020B0306030504020204" pitchFamily="34" charset="0"/>
                          <a:cs typeface="Open Sans Light" panose="020B0306030504020204" pitchFamily="34" charset="0"/>
                        </a:rPr>
                        <a:t>Adams (2012), Grant, Green &amp; </a:t>
                      </a:r>
                      <a:r>
                        <a:rPr lang="en-US" sz="1200" b="0" i="0" err="1">
                          <a:latin typeface="Open Sans Light" panose="020B0306030504020204" pitchFamily="34" charset="0"/>
                          <a:ea typeface="Open Sans Light" panose="020B0306030504020204" pitchFamily="34" charset="0"/>
                          <a:cs typeface="Open Sans Light" panose="020B0306030504020204" pitchFamily="34" charset="0"/>
                        </a:rPr>
                        <a:t>Rysaasrdt</a:t>
                      </a:r>
                      <a:r>
                        <a:rPr lang="en-US" sz="1200" b="0" i="0">
                          <a:latin typeface="Open Sans Light" panose="020B0306030504020204" pitchFamily="34" charset="0"/>
                          <a:ea typeface="Open Sans Light" panose="020B0306030504020204" pitchFamily="34" charset="0"/>
                          <a:cs typeface="Open Sans Light" panose="020B0306030504020204" pitchFamily="34" charset="0"/>
                        </a:rPr>
                        <a:t> (2010)</a:t>
                      </a:r>
                    </a:p>
                  </a:txBody>
                  <a:tcPr marL="126000" marR="126000" marT="126000" marB="126000"/>
                </a:tc>
                <a:extLst>
                  <a:ext uri="{0D108BD9-81ED-4DB2-BD59-A6C34878D82A}">
                    <a16:rowId xmlns:a16="http://schemas.microsoft.com/office/drawing/2014/main" val="2794600232"/>
                  </a:ext>
                </a:extLst>
              </a:tr>
              <a:tr h="617759">
                <a:tc>
                  <a:txBody>
                    <a:bodyPr/>
                    <a:lstStyle/>
                    <a:p>
                      <a:r>
                        <a:rPr lang="en-US" sz="1800" b="0" i="0">
                          <a:latin typeface="Open Sans Light" panose="020B0306030504020204" pitchFamily="34" charset="0"/>
                          <a:ea typeface="Open Sans Light" panose="020B0306030504020204" pitchFamily="34" charset="0"/>
                          <a:cs typeface="Open Sans Light" panose="020B0306030504020204" pitchFamily="34" charset="0"/>
                        </a:rPr>
                        <a:t>Embed continuing professional development</a:t>
                      </a:r>
                    </a:p>
                  </a:txBody>
                  <a:tcPr marL="126000" marR="126000" marT="126000" marB="126000"/>
                </a:tc>
                <a:tc>
                  <a:txBody>
                    <a:bodyPr/>
                    <a:lstStyle/>
                    <a:p>
                      <a:r>
                        <a:rPr lang="en-US" sz="1200" b="0" i="0">
                          <a:latin typeface="Open Sans Light" panose="020B0306030504020204" pitchFamily="34" charset="0"/>
                          <a:ea typeface="Open Sans Light" panose="020B0306030504020204" pitchFamily="34" charset="0"/>
                          <a:cs typeface="Open Sans Light" panose="020B0306030504020204" pitchFamily="34" charset="0"/>
                        </a:rPr>
                        <a:t>Brown (2011); Reinke, Stormont, Herman &amp; Newcomer (2014)</a:t>
                      </a:r>
                    </a:p>
                  </a:txBody>
                  <a:tcPr marL="126000" marR="126000" marT="126000" marB="126000"/>
                </a:tc>
                <a:extLst>
                  <a:ext uri="{0D108BD9-81ED-4DB2-BD59-A6C34878D82A}">
                    <a16:rowId xmlns:a16="http://schemas.microsoft.com/office/drawing/2014/main" val="1624090945"/>
                  </a:ext>
                </a:extLst>
              </a:tr>
              <a:tr h="800639">
                <a:tc>
                  <a:txBody>
                    <a:bodyPr/>
                    <a:lstStyle/>
                    <a:p>
                      <a:r>
                        <a:rPr lang="en-US" sz="1800" b="0" i="0">
                          <a:latin typeface="Open Sans Light" panose="020B0306030504020204" pitchFamily="34" charset="0"/>
                          <a:ea typeface="Open Sans Light" panose="020B0306030504020204" pitchFamily="34" charset="0"/>
                          <a:cs typeface="Open Sans Light" panose="020B0306030504020204" pitchFamily="34" charset="0"/>
                        </a:rPr>
                        <a:t>Provide peer support between educators</a:t>
                      </a:r>
                    </a:p>
                  </a:txBody>
                  <a:tcPr marL="126000" marR="126000" marT="126000" marB="126000"/>
                </a:tc>
                <a:tc>
                  <a:txBody>
                    <a:bodyPr/>
                    <a:lstStyle/>
                    <a:p>
                      <a:r>
                        <a:rPr lang="en-US" sz="1200" b="0" i="0" err="1">
                          <a:latin typeface="Open Sans Light" panose="020B0306030504020204" pitchFamily="34" charset="0"/>
                          <a:ea typeface="Open Sans Light" panose="020B0306030504020204" pitchFamily="34" charset="0"/>
                          <a:cs typeface="Open Sans Light" panose="020B0306030504020204" pitchFamily="34" charset="0"/>
                        </a:rPr>
                        <a:t>Charteries</a:t>
                      </a:r>
                      <a:r>
                        <a:rPr lang="en-US" sz="1200" b="0" i="0">
                          <a:latin typeface="Open Sans Light" panose="020B0306030504020204" pitchFamily="34" charset="0"/>
                          <a:ea typeface="Open Sans Light" panose="020B0306030504020204" pitchFamily="34" charset="0"/>
                          <a:cs typeface="Open Sans Light" panose="020B0306030504020204" pitchFamily="34" charset="0"/>
                        </a:rPr>
                        <a:t> at </a:t>
                      </a:r>
                      <a:r>
                        <a:rPr lang="en-US" sz="1200" b="0" i="0" err="1">
                          <a:latin typeface="Open Sans Light" panose="020B0306030504020204" pitchFamily="34" charset="0"/>
                          <a:ea typeface="Open Sans Light" panose="020B0306030504020204" pitchFamily="34" charset="0"/>
                          <a:cs typeface="Open Sans Light" panose="020B0306030504020204" pitchFamily="34" charset="0"/>
                        </a:rPr>
                        <a:t>Smardon</a:t>
                      </a:r>
                      <a:r>
                        <a:rPr lang="en-US" sz="1200" b="0" i="0">
                          <a:latin typeface="Open Sans Light" panose="020B0306030504020204" pitchFamily="34" charset="0"/>
                          <a:ea typeface="Open Sans Light" panose="020B0306030504020204" pitchFamily="34" charset="0"/>
                          <a:cs typeface="Open Sans Light" panose="020B0306030504020204" pitchFamily="34" charset="0"/>
                        </a:rPr>
                        <a:t> (2014); Jewett &amp; McFee; Lofthouse &amp; Hall (2014); </a:t>
                      </a:r>
                      <a:r>
                        <a:rPr lang="en-US" sz="1200" b="0" i="0" err="1">
                          <a:latin typeface="Open Sans Light" panose="020B0306030504020204" pitchFamily="34" charset="0"/>
                          <a:ea typeface="Open Sans Light" panose="020B0306030504020204" pitchFamily="34" charset="0"/>
                          <a:cs typeface="Open Sans Light" panose="020B0306030504020204" pitchFamily="34" charset="0"/>
                        </a:rPr>
                        <a:t>Zqpeda</a:t>
                      </a:r>
                      <a:r>
                        <a:rPr lang="en-US" sz="1200" b="0" i="0">
                          <a:latin typeface="Open Sans Light" panose="020B0306030504020204" pitchFamily="34" charset="0"/>
                          <a:ea typeface="Open Sans Light" panose="020B0306030504020204" pitchFamily="34" charset="0"/>
                          <a:cs typeface="Open Sans Light" panose="020B0306030504020204" pitchFamily="34" charset="0"/>
                        </a:rPr>
                        <a:t>, </a:t>
                      </a:r>
                      <a:r>
                        <a:rPr lang="en-US" sz="1200" b="0" i="0" err="1">
                          <a:latin typeface="Open Sans Light" panose="020B0306030504020204" pitchFamily="34" charset="0"/>
                          <a:ea typeface="Open Sans Light" panose="020B0306030504020204" pitchFamily="34" charset="0"/>
                          <a:cs typeface="Open Sans Light" panose="020B0306030504020204" pitchFamily="34" charset="0"/>
                        </a:rPr>
                        <a:t>Parlyo</a:t>
                      </a:r>
                      <a:r>
                        <a:rPr lang="en-US" sz="1200" b="0" i="0">
                          <a:latin typeface="Open Sans Light" panose="020B0306030504020204" pitchFamily="34" charset="0"/>
                          <a:ea typeface="Open Sans Light" panose="020B0306030504020204" pitchFamily="34" charset="0"/>
                          <a:cs typeface="Open Sans Light" panose="020B0306030504020204" pitchFamily="34" charset="0"/>
                        </a:rPr>
                        <a:t> &amp; </a:t>
                      </a:r>
                      <a:r>
                        <a:rPr lang="en-US" sz="1200" b="0" i="0" err="1">
                          <a:latin typeface="Open Sans Light" panose="020B0306030504020204" pitchFamily="34" charset="0"/>
                          <a:ea typeface="Open Sans Light" panose="020B0306030504020204" pitchFamily="34" charset="0"/>
                          <a:cs typeface="Open Sans Light" panose="020B0306030504020204" pitchFamily="34" charset="0"/>
                        </a:rPr>
                        <a:t>Il;gan</a:t>
                      </a:r>
                      <a:r>
                        <a:rPr lang="en-US" sz="1200" b="0" i="0">
                          <a:latin typeface="Open Sans Light" panose="020B0306030504020204" pitchFamily="34" charset="0"/>
                          <a:ea typeface="Open Sans Light" panose="020B0306030504020204" pitchFamily="34" charset="0"/>
                          <a:cs typeface="Open Sans Light" panose="020B0306030504020204" pitchFamily="34" charset="0"/>
                        </a:rPr>
                        <a:t> (2012)</a:t>
                      </a:r>
                    </a:p>
                  </a:txBody>
                  <a:tcPr marL="126000" marR="126000" marT="126000" marB="126000"/>
                </a:tc>
                <a:extLst>
                  <a:ext uri="{0D108BD9-81ED-4DB2-BD59-A6C34878D82A}">
                    <a16:rowId xmlns:a16="http://schemas.microsoft.com/office/drawing/2014/main" val="2238888549"/>
                  </a:ext>
                </a:extLst>
              </a:tr>
              <a:tr h="617759">
                <a:tc>
                  <a:txBody>
                    <a:bodyPr/>
                    <a:lstStyle/>
                    <a:p>
                      <a:r>
                        <a:rPr lang="en-US" sz="1800" b="0" i="0">
                          <a:latin typeface="Open Sans Light" panose="020B0306030504020204" pitchFamily="34" charset="0"/>
                          <a:ea typeface="Open Sans Light" panose="020B0306030504020204" pitchFamily="34" charset="0"/>
                          <a:cs typeface="Open Sans Light" panose="020B0306030504020204" pitchFamily="34" charset="0"/>
                        </a:rPr>
                        <a:t>Support trainee teachers</a:t>
                      </a:r>
                    </a:p>
                  </a:txBody>
                  <a:tcPr marL="126000" marR="126000" marT="126000" marB="126000"/>
                </a:tc>
                <a:tc>
                  <a:txBody>
                    <a:bodyPr/>
                    <a:lstStyle/>
                    <a:p>
                      <a:r>
                        <a:rPr lang="en-US" sz="1200" b="0" i="0" err="1">
                          <a:latin typeface="Open Sans Light" panose="020B0306030504020204" pitchFamily="34" charset="0"/>
                          <a:ea typeface="Open Sans Light" panose="020B0306030504020204" pitchFamily="34" charset="0"/>
                          <a:cs typeface="Open Sans Light" panose="020B0306030504020204" pitchFamily="34" charset="0"/>
                        </a:rPr>
                        <a:t>Hookerr</a:t>
                      </a:r>
                      <a:r>
                        <a:rPr lang="en-US" sz="1200" b="0" i="0">
                          <a:latin typeface="Open Sans Light" panose="020B0306030504020204" pitchFamily="34" charset="0"/>
                          <a:ea typeface="Open Sans Light" panose="020B0306030504020204" pitchFamily="34" charset="0"/>
                          <a:cs typeface="Open Sans Light" panose="020B0306030504020204" pitchFamily="34" charset="0"/>
                        </a:rPr>
                        <a:t> (2014); Lu (2010); </a:t>
                      </a:r>
                      <a:r>
                        <a:rPr lang="en-US" sz="1200" b="0" i="0" err="1">
                          <a:latin typeface="Open Sans Light" panose="020B0306030504020204" pitchFamily="34" charset="0"/>
                          <a:ea typeface="Open Sans Light" panose="020B0306030504020204" pitchFamily="34" charset="0"/>
                          <a:cs typeface="Open Sans Light" panose="020B0306030504020204" pitchFamily="34" charset="0"/>
                        </a:rPr>
                        <a:t>Trutwein</a:t>
                      </a:r>
                      <a:r>
                        <a:rPr lang="en-US" sz="1200" b="0" i="0">
                          <a:latin typeface="Open Sans Light" panose="020B0306030504020204" pitchFamily="34" charset="0"/>
                          <a:ea typeface="Open Sans Light" panose="020B0306030504020204" pitchFamily="34" charset="0"/>
                          <a:cs typeface="Open Sans Light" panose="020B0306030504020204" pitchFamily="34" charset="0"/>
                        </a:rPr>
                        <a:t> &amp; Ammerman (2010)</a:t>
                      </a:r>
                    </a:p>
                  </a:txBody>
                  <a:tcPr marL="126000" marR="126000" marT="126000" marB="126000"/>
                </a:tc>
                <a:extLst>
                  <a:ext uri="{0D108BD9-81ED-4DB2-BD59-A6C34878D82A}">
                    <a16:rowId xmlns:a16="http://schemas.microsoft.com/office/drawing/2014/main" val="2330811309"/>
                  </a:ext>
                </a:extLst>
              </a:tr>
              <a:tr h="800639">
                <a:tc>
                  <a:txBody>
                    <a:bodyPr/>
                    <a:lstStyle/>
                    <a:p>
                      <a:r>
                        <a:rPr lang="en-US" sz="1800" b="0" i="0">
                          <a:latin typeface="Open Sans Light" panose="020B0306030504020204" pitchFamily="34" charset="0"/>
                          <a:ea typeface="Open Sans Light" panose="020B0306030504020204" pitchFamily="34" charset="0"/>
                          <a:cs typeface="Open Sans Light" panose="020B0306030504020204" pitchFamily="34" charset="0"/>
                        </a:rPr>
                        <a:t>Improve conversations about teacher’s professional learning and development</a:t>
                      </a:r>
                    </a:p>
                  </a:txBody>
                  <a:tcPr marL="126000" marR="126000" marT="126000" marB="126000"/>
                </a:tc>
                <a:tc>
                  <a:txBody>
                    <a:bodyPr/>
                    <a:lstStyle/>
                    <a:p>
                      <a:r>
                        <a:rPr lang="en-US" sz="1200" b="0" i="0">
                          <a:latin typeface="Open Sans Light" panose="020B0306030504020204" pitchFamily="34" charset="0"/>
                          <a:ea typeface="Open Sans Light" panose="020B0306030504020204" pitchFamily="34" charset="0"/>
                          <a:cs typeface="Open Sans Light" panose="020B0306030504020204" pitchFamily="34" charset="0"/>
                        </a:rPr>
                        <a:t>Barr &amp; van </a:t>
                      </a:r>
                      <a:r>
                        <a:rPr lang="en-US" sz="1200" b="0" i="0" err="1">
                          <a:latin typeface="Open Sans Light" panose="020B0306030504020204" pitchFamily="34" charset="0"/>
                          <a:ea typeface="Open Sans Light" panose="020B0306030504020204" pitchFamily="34" charset="0"/>
                          <a:cs typeface="Open Sans Light" panose="020B0306030504020204" pitchFamily="34" charset="0"/>
                        </a:rPr>
                        <a:t>Nieuwerbugh</a:t>
                      </a:r>
                      <a:r>
                        <a:rPr lang="en-US" sz="1200" b="0" i="0">
                          <a:latin typeface="Open Sans Light" panose="020B0306030504020204" pitchFamily="34" charset="0"/>
                          <a:ea typeface="Open Sans Light" panose="020B0306030504020204" pitchFamily="34" charset="0"/>
                          <a:cs typeface="Open Sans Light" panose="020B0306030504020204" pitchFamily="34" charset="0"/>
                        </a:rPr>
                        <a:t> (2015)</a:t>
                      </a:r>
                    </a:p>
                  </a:txBody>
                  <a:tcPr marL="126000" marR="126000" marT="126000" marB="126000"/>
                </a:tc>
                <a:extLst>
                  <a:ext uri="{0D108BD9-81ED-4DB2-BD59-A6C34878D82A}">
                    <a16:rowId xmlns:a16="http://schemas.microsoft.com/office/drawing/2014/main" val="3556341575"/>
                  </a:ext>
                </a:extLst>
              </a:tr>
            </a:tbl>
          </a:graphicData>
        </a:graphic>
      </p:graphicFrame>
    </p:spTree>
    <p:extLst>
      <p:ext uri="{BB962C8B-B14F-4D97-AF65-F5344CB8AC3E}">
        <p14:creationId xmlns:p14="http://schemas.microsoft.com/office/powerpoint/2010/main" val="1144442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group of women working on a project&#10;&#10;Description automatically generated">
            <a:extLst>
              <a:ext uri="{FF2B5EF4-FFF2-40B4-BE49-F238E27FC236}">
                <a16:creationId xmlns:a16="http://schemas.microsoft.com/office/drawing/2014/main" id="{3FDF62BA-D77C-679E-74E0-12F4E7128523}"/>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908" r="2908"/>
          <a:stretch>
            <a:fillRect/>
          </a:stretch>
        </p:blipFill>
        <p:spPr/>
      </p:pic>
      <p:sp>
        <p:nvSpPr>
          <p:cNvPr id="5" name="Text Placeholder 4">
            <a:extLst>
              <a:ext uri="{FF2B5EF4-FFF2-40B4-BE49-F238E27FC236}">
                <a16:creationId xmlns:a16="http://schemas.microsoft.com/office/drawing/2014/main" id="{668864A9-3224-D042-ED58-295EFFA6AC72}"/>
              </a:ext>
            </a:extLst>
          </p:cNvPr>
          <p:cNvSpPr>
            <a:spLocks noGrp="1"/>
          </p:cNvSpPr>
          <p:nvPr>
            <p:ph type="body" sz="quarter" idx="14"/>
          </p:nvPr>
        </p:nvSpPr>
        <p:spPr/>
        <p:txBody>
          <a:bodyPr/>
          <a:lstStyle/>
          <a:p>
            <a:r>
              <a:rPr lang="en-GB"/>
              <a:t>March 2025</a:t>
            </a:r>
          </a:p>
        </p:txBody>
      </p:sp>
      <p:sp>
        <p:nvSpPr>
          <p:cNvPr id="7" name="Title 6">
            <a:extLst>
              <a:ext uri="{FF2B5EF4-FFF2-40B4-BE49-F238E27FC236}">
                <a16:creationId xmlns:a16="http://schemas.microsoft.com/office/drawing/2014/main" id="{5A41C8FB-C1BD-BA79-6BC8-54925E227748}"/>
              </a:ext>
            </a:extLst>
          </p:cNvPr>
          <p:cNvSpPr>
            <a:spLocks noGrp="1"/>
          </p:cNvSpPr>
          <p:nvPr>
            <p:ph type="title"/>
          </p:nvPr>
        </p:nvSpPr>
        <p:spPr/>
        <p:txBody>
          <a:bodyPr/>
          <a:lstStyle/>
          <a:p>
            <a:r>
              <a:rPr lang="en-GB" err="1"/>
              <a:t>WELcome</a:t>
            </a:r>
            <a:r>
              <a:rPr lang="en-GB"/>
              <a:t> and Introductions </a:t>
            </a:r>
          </a:p>
        </p:txBody>
      </p:sp>
    </p:spTree>
    <p:extLst>
      <p:ext uri="{BB962C8B-B14F-4D97-AF65-F5344CB8AC3E}">
        <p14:creationId xmlns:p14="http://schemas.microsoft.com/office/powerpoint/2010/main" val="29539704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A6D6B86C-E52B-F750-1506-AFFE52C87509}"/>
            </a:ext>
          </a:extLst>
        </p:cNvPr>
        <p:cNvGrpSpPr/>
        <p:nvPr/>
      </p:nvGrpSpPr>
      <p:grpSpPr>
        <a:xfrm>
          <a:off x="0" y="0"/>
          <a:ext cx="0" cy="0"/>
          <a:chOff x="0" y="0"/>
          <a:chExt cx="0" cy="0"/>
        </a:xfrm>
      </p:grpSpPr>
    </p:spTree>
    <p:extLst>
      <p:ext uri="{BB962C8B-B14F-4D97-AF65-F5344CB8AC3E}">
        <p14:creationId xmlns:p14="http://schemas.microsoft.com/office/powerpoint/2010/main" val="2207237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3D49474-68AF-CB58-1C63-A9C2175C191D}"/>
            </a:ext>
          </a:extLst>
        </p:cNvPr>
        <p:cNvGrpSpPr/>
        <p:nvPr/>
      </p:nvGrpSpPr>
      <p:grpSpPr>
        <a:xfrm>
          <a:off x="0" y="0"/>
          <a:ext cx="0" cy="0"/>
          <a:chOff x="0" y="0"/>
          <a:chExt cx="0" cy="0"/>
        </a:xfrm>
      </p:grpSpPr>
    </p:spTree>
    <p:extLst>
      <p:ext uri="{BB962C8B-B14F-4D97-AF65-F5344CB8AC3E}">
        <p14:creationId xmlns:p14="http://schemas.microsoft.com/office/powerpoint/2010/main" val="3407596987"/>
      </p:ext>
    </p:extLst>
  </p:cSld>
  <p:clrMapOvr>
    <a:masterClrMapping/>
  </p:clrMapOvr>
  <p:transition spd="slow" advClick="0" advTm="3000">
    <p:fade/>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3366" y="214959"/>
            <a:ext cx="4234475" cy="1325563"/>
          </a:xfrm>
        </p:spPr>
        <p:txBody>
          <a:bodyPr>
            <a:norm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algn="ctr"/>
            <a:r>
              <a:rPr lang="en-GB" sz="2500" i="1">
                <a:solidFill>
                  <a:schemeClr val="tx2"/>
                </a:solidFill>
              </a:rPr>
              <a:t>Your people development </a:t>
            </a:r>
            <a:r>
              <a:rPr lang="en-GB" sz="2500" b="1" i="1">
                <a:solidFill>
                  <a:schemeClr val="tx2"/>
                </a:solidFill>
              </a:rPr>
              <a:t>blueprint   </a:t>
            </a:r>
          </a:p>
        </p:txBody>
      </p:sp>
      <p:pic>
        <p:nvPicPr>
          <p:cNvPr id="20" name="Picture 19" descr="Chart, diagram&#10;&#10;Description automatically generated">
            <a:extLst>
              <a:ext uri="{FF2B5EF4-FFF2-40B4-BE49-F238E27FC236}">
                <a16:creationId xmlns:a16="http://schemas.microsoft.com/office/drawing/2014/main" id="{578C6EC8-D255-7B47-A23F-4404E5A99F3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302704" y="1540522"/>
            <a:ext cx="4495800" cy="4495800"/>
          </a:xfrm>
          <a:prstGeom prst="rect">
            <a:avLst/>
          </a:prstGeom>
        </p:spPr>
      </p:pic>
    </p:spTree>
    <p:extLst>
      <p:ext uri="{BB962C8B-B14F-4D97-AF65-F5344CB8AC3E}">
        <p14:creationId xmlns:p14="http://schemas.microsoft.com/office/powerpoint/2010/main" val="16214901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F6FA447-B482-1848-9AC9-68993EA37568}"/>
              </a:ext>
            </a:extLst>
          </p:cNvPr>
          <p:cNvSpPr txBox="1">
            <a:spLocks/>
          </p:cNvSpPr>
          <p:nvPr/>
        </p:nvSpPr>
        <p:spPr>
          <a:xfrm>
            <a:off x="112424" y="337934"/>
            <a:ext cx="11873346" cy="593934"/>
          </a:xfrm>
          <a:prstGeom prst="rect">
            <a:avLst/>
          </a:prstGeom>
        </p:spPr>
        <p:txBody>
          <a:bodyPr>
            <a:norm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fontAlgn="auto">
              <a:spcAft>
                <a:spcPts val="0"/>
              </a:spcAft>
            </a:pPr>
            <a:r>
              <a:rPr lang="en-GB" sz="2500" b="1" i="1" cap="none" spc="0">
                <a:solidFill>
                  <a:srgbClr val="273249"/>
                </a:solidFill>
                <a:latin typeface="Open Sans" panose="020B0606030504020204" pitchFamily="34" charset="0"/>
                <a:ea typeface="Open Sans" panose="020B0606030504020204" pitchFamily="34" charset="0"/>
                <a:cs typeface="Open Sans" panose="020B0606030504020204" pitchFamily="34" charset="0"/>
              </a:rPr>
              <a:t>The Education Blueprint For People Development  </a:t>
            </a:r>
          </a:p>
          <a:p>
            <a:pPr fontAlgn="auto">
              <a:spcAft>
                <a:spcPts val="0"/>
              </a:spcAft>
            </a:pPr>
            <a:endParaRPr lang="en-GB" sz="900" cap="none" spc="0">
              <a:solidFill>
                <a:srgbClr val="27324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0010936"/>
      </p:ext>
    </p:extLst>
  </p:cSld>
  <p:clrMapOvr>
    <a:masterClrMapping/>
  </p:clrMapOvr>
  <p:transition spd="slow" advClick="0" advTm="3000">
    <p:fade/>
  </p:transition>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Text&#10;&#10;Description automatically generated with medium confidence">
            <a:extLst>
              <a:ext uri="{FF2B5EF4-FFF2-40B4-BE49-F238E27FC236}">
                <a16:creationId xmlns:a16="http://schemas.microsoft.com/office/drawing/2014/main" id="{8247976A-F56A-C245-A4C7-9A5BD1539EA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08865" y="748224"/>
            <a:ext cx="3987246" cy="1918675"/>
          </a:xfrm>
          <a:prstGeom prst="rect">
            <a:avLst/>
          </a:prstGeom>
        </p:spPr>
      </p:pic>
      <p:grpSp>
        <p:nvGrpSpPr>
          <p:cNvPr id="15" name="Group 14">
            <a:extLst>
              <a:ext uri="{FF2B5EF4-FFF2-40B4-BE49-F238E27FC236}">
                <a16:creationId xmlns:a16="http://schemas.microsoft.com/office/drawing/2014/main" id="{DF120ACD-784F-E04D-B7D3-C3D89A3F87B2}"/>
              </a:ext>
            </a:extLst>
          </p:cNvPr>
          <p:cNvGrpSpPr/>
          <p:nvPr/>
        </p:nvGrpSpPr>
        <p:grpSpPr>
          <a:xfrm>
            <a:off x="3528759" y="3259183"/>
            <a:ext cx="5134483" cy="1776186"/>
            <a:chOff x="6482005" y="8120630"/>
            <a:chExt cx="10268965" cy="3552372"/>
          </a:xfrm>
        </p:grpSpPr>
        <p:pic>
          <p:nvPicPr>
            <p:cNvPr id="7" name="Picture 6" descr="Icon&#10;&#10;Description automatically generated">
              <a:extLst>
                <a:ext uri="{FF2B5EF4-FFF2-40B4-BE49-F238E27FC236}">
                  <a16:creationId xmlns:a16="http://schemas.microsoft.com/office/drawing/2014/main" id="{55A6077F-3ECE-E443-8684-60E16C59C1C3}"/>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4759730" y="8120630"/>
              <a:ext cx="1991240" cy="3552372"/>
            </a:xfrm>
            <a:prstGeom prst="rect">
              <a:avLst/>
            </a:prstGeom>
          </p:spPr>
        </p:pic>
        <p:pic>
          <p:nvPicPr>
            <p:cNvPr id="9" name="Picture 8" descr="Icon&#10;&#10;Description automatically generated">
              <a:extLst>
                <a:ext uri="{FF2B5EF4-FFF2-40B4-BE49-F238E27FC236}">
                  <a16:creationId xmlns:a16="http://schemas.microsoft.com/office/drawing/2014/main" id="{1F814B3C-276C-F644-972A-D4B48E6203A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0476488" y="8120630"/>
              <a:ext cx="1991240" cy="3552372"/>
            </a:xfrm>
            <a:prstGeom prst="rect">
              <a:avLst/>
            </a:prstGeom>
          </p:spPr>
        </p:pic>
        <p:pic>
          <p:nvPicPr>
            <p:cNvPr id="11" name="Picture 10" descr="Icon&#10;&#10;Description automatically generated">
              <a:extLst>
                <a:ext uri="{FF2B5EF4-FFF2-40B4-BE49-F238E27FC236}">
                  <a16:creationId xmlns:a16="http://schemas.microsoft.com/office/drawing/2014/main" id="{E7439473-D818-C248-8DC2-0E40BDC35A70}"/>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482005" y="8120630"/>
              <a:ext cx="1991240" cy="3552372"/>
            </a:xfrm>
            <a:prstGeom prst="rect">
              <a:avLst/>
            </a:prstGeom>
          </p:spPr>
        </p:pic>
      </p:grpSp>
    </p:spTree>
    <p:extLst>
      <p:ext uri="{BB962C8B-B14F-4D97-AF65-F5344CB8AC3E}">
        <p14:creationId xmlns:p14="http://schemas.microsoft.com/office/powerpoint/2010/main" val="709525563"/>
      </p:ext>
    </p:extLst>
  </p:cSld>
  <p:clrMapOvr>
    <a:masterClrMapping/>
  </p:clrMapOvr>
  <p:transition spd="slow" advClick="0" advTm="3000">
    <p:fad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1045" y="1491799"/>
            <a:ext cx="3333749" cy="3498192"/>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algn="ctr"/>
            <a:endParaRPr lang="en-US" sz="900"/>
          </a:p>
        </p:txBody>
      </p:sp>
      <p:sp>
        <p:nvSpPr>
          <p:cNvPr id="2" name="Title 1">
            <a:extLst>
              <a:ext uri="{FF2B5EF4-FFF2-40B4-BE49-F238E27FC236}">
                <a16:creationId xmlns:a16="http://schemas.microsoft.com/office/drawing/2014/main" id="{50B300C4-2C9A-43B7-43CE-C50C1177774A}"/>
              </a:ext>
            </a:extLst>
          </p:cNvPr>
          <p:cNvSpPr>
            <a:spLocks noGrp="1"/>
          </p:cNvSpPr>
          <p:nvPr>
            <p:ph type="title"/>
          </p:nvPr>
        </p:nvSpPr>
        <p:spPr>
          <a:xfrm>
            <a:off x="1030020" y="1967266"/>
            <a:ext cx="2628216" cy="2547257"/>
          </a:xfrm>
          <a:noFill/>
        </p:spPr>
        <p:txBody>
          <a:bodyPr anchor="ctr">
            <a:norm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algn="ctr"/>
            <a:r>
              <a:rPr lang="en-US" sz="3050">
                <a:solidFill>
                  <a:srgbClr val="FFFFFF"/>
                </a:solidFill>
              </a:rPr>
              <a:t>Book a free consultation </a:t>
            </a:r>
          </a:p>
        </p:txBody>
      </p:sp>
      <p:pic>
        <p:nvPicPr>
          <p:cNvPr id="4" name="Picture 3" descr="A qr code with a few black squares&#10;&#10;AI-generated content may be incorrect.">
            <a:extLst>
              <a:ext uri="{FF2B5EF4-FFF2-40B4-BE49-F238E27FC236}">
                <a16:creationId xmlns:a16="http://schemas.microsoft.com/office/drawing/2014/main" id="{E7CD28E3-222F-C16C-3C88-4E5EACDE94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2757" y="643466"/>
            <a:ext cx="5568739" cy="5568739"/>
          </a:xfrm>
          <a:prstGeom prst="rect">
            <a:avLst/>
          </a:prstGeom>
        </p:spPr>
      </p:pic>
    </p:spTree>
    <p:extLst>
      <p:ext uri="{BB962C8B-B14F-4D97-AF65-F5344CB8AC3E}">
        <p14:creationId xmlns:p14="http://schemas.microsoft.com/office/powerpoint/2010/main" val="3091375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1DB6155-2D80-FE37-12CE-8163494277F8}"/>
            </a:ext>
          </a:extLst>
        </p:cNvPr>
        <p:cNvGrpSpPr/>
        <p:nvPr/>
      </p:nvGrpSpPr>
      <p:grpSpPr>
        <a:xfrm>
          <a:off x="0" y="0"/>
          <a:ext cx="0" cy="0"/>
          <a:chOff x="0" y="0"/>
          <a:chExt cx="0" cy="0"/>
        </a:xfrm>
      </p:grpSpPr>
      <p:pic>
        <p:nvPicPr>
          <p:cNvPr id="3" name="Picture 2" descr="A close-up of a coaching course&#10;&#10;AI-generated content may be incorrect.">
            <a:extLst>
              <a:ext uri="{FF2B5EF4-FFF2-40B4-BE49-F238E27FC236}">
                <a16:creationId xmlns:a16="http://schemas.microsoft.com/office/drawing/2014/main" id="{F58C9B07-E42A-965B-5D03-4B0EE7FF41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670" y="417981"/>
            <a:ext cx="5425351" cy="2712676"/>
          </a:xfrm>
          <a:prstGeom prst="rect">
            <a:avLst/>
          </a:prstGeom>
        </p:spPr>
      </p:pic>
      <p:pic>
        <p:nvPicPr>
          <p:cNvPr id="5" name="Picture 4" descr="A close-up of a person&#10;&#10;AI-generated content may be incorrect.">
            <a:extLst>
              <a:ext uri="{FF2B5EF4-FFF2-40B4-BE49-F238E27FC236}">
                <a16:creationId xmlns:a16="http://schemas.microsoft.com/office/drawing/2014/main" id="{171F3A3A-D830-23D6-E2B5-C6B2B63C51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669" y="3655038"/>
            <a:ext cx="5425351" cy="2712676"/>
          </a:xfrm>
          <a:prstGeom prst="rect">
            <a:avLst/>
          </a:prstGeom>
        </p:spPr>
      </p:pic>
      <p:sp>
        <p:nvSpPr>
          <p:cNvPr id="11" name="Rectangle 10">
            <a:extLst>
              <a:ext uri="{FF2B5EF4-FFF2-40B4-BE49-F238E27FC236}">
                <a16:creationId xmlns:a16="http://schemas.microsoft.com/office/drawing/2014/main" id="{18CEB17B-6936-F101-A2DC-46A58CB9D3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0292" y="0"/>
            <a:ext cx="91417"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2333"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F76574F5-1A56-DA09-9B38-1C053D950B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3383280"/>
            <a:ext cx="6124885" cy="914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2333"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pic>
        <p:nvPicPr>
          <p:cNvPr id="6" name="Picture 5" descr="A qr code on a white background&#10;&#10;AI-generated content may be incorrect.">
            <a:extLst>
              <a:ext uri="{FF2B5EF4-FFF2-40B4-BE49-F238E27FC236}">
                <a16:creationId xmlns:a16="http://schemas.microsoft.com/office/drawing/2014/main" id="{9DADAA06-7820-AA79-B0EB-76BD1192A9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7979" y="644020"/>
            <a:ext cx="5425351" cy="5425351"/>
          </a:xfrm>
          <a:prstGeom prst="rect">
            <a:avLst/>
          </a:prstGeom>
        </p:spPr>
      </p:pic>
    </p:spTree>
    <p:extLst>
      <p:ext uri="{BB962C8B-B14F-4D97-AF65-F5344CB8AC3E}">
        <p14:creationId xmlns:p14="http://schemas.microsoft.com/office/powerpoint/2010/main" val="9035378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FB37CBDA-FAFA-193F-B850-B495258C86D0}"/>
              </a:ext>
            </a:extLst>
          </p:cNvPr>
          <p:cNvSpPr txBox="1">
            <a:spLocks/>
          </p:cNvSpPr>
          <p:nvPr/>
        </p:nvSpPr>
        <p:spPr>
          <a:xfrm>
            <a:off x="860260" y="653545"/>
            <a:ext cx="3144760" cy="512315"/>
          </a:xfrm>
          <a:prstGeom prst="rect">
            <a:avLst/>
          </a:prstGeom>
        </p:spPr>
        <p:txBody>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421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a:ln w="0"/>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Contact </a:t>
            </a:r>
            <a:r>
              <a:rPr kumimoji="0" lang="en-US" sz="2800" b="1" i="0" u="none" strike="noStrike" kern="1200" cap="none" spc="0" normalizeH="0" baseline="0" noProof="0" err="1">
                <a:ln w="0"/>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Persyou</a:t>
            </a:r>
            <a:r>
              <a:rPr kumimoji="0" lang="en-US" sz="2800" b="1" i="0" u="none" strike="noStrike" kern="1200" cap="none" spc="0" normalizeH="0" baseline="0" noProof="0">
                <a:ln w="0"/>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 </a:t>
            </a:r>
          </a:p>
        </p:txBody>
      </p:sp>
      <p:sp>
        <p:nvSpPr>
          <p:cNvPr id="4" name="Rectangle 3">
            <a:extLst>
              <a:ext uri="{FF2B5EF4-FFF2-40B4-BE49-F238E27FC236}">
                <a16:creationId xmlns:a16="http://schemas.microsoft.com/office/drawing/2014/main" id="{2B5B4940-8565-EFC1-A503-779280101B91}"/>
              </a:ext>
            </a:extLst>
          </p:cNvPr>
          <p:cNvSpPr/>
          <p:nvPr/>
        </p:nvSpPr>
        <p:spPr>
          <a:xfrm>
            <a:off x="859668" y="1274391"/>
            <a:ext cx="5771320" cy="1799916"/>
          </a:xfrm>
          <a:prstGeom prst="rect">
            <a:avLst/>
          </a:prstGeom>
        </p:spPr>
        <p:txBody>
          <a:bodyPr wrap="square">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2333" rtl="0" eaLnBrk="0" fontAlgn="base" latinLnBrk="0" hangingPunct="0">
              <a:lnSpc>
                <a:spcPct val="150000"/>
              </a:lnSpc>
              <a:spcBef>
                <a:spcPct val="0"/>
              </a:spcBef>
              <a:spcAft>
                <a:spcPct val="0"/>
              </a:spcAft>
              <a:buClrTx/>
              <a:buSzTx/>
              <a:buFontTx/>
              <a:buNone/>
              <a:tabLst/>
              <a:defRPr/>
            </a:pPr>
            <a:r>
              <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Visit: </a:t>
            </a:r>
            <a:r>
              <a:rPr kumimoji="0" lang="en-GB" sz="1900" b="1"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hlinkClick r:id="rId3">
                  <a:extLst>
                    <a:ext uri="{A12FA001-AC4F-418D-AE19-62706E023703}">
                      <ahyp:hlinkClr xmlns:ahyp="http://schemas.microsoft.com/office/drawing/2018/hyperlinkcolor" val="tx"/>
                    </a:ext>
                  </a:extLst>
                </a:hlinkClick>
              </a:rPr>
              <a:t>www.persyou.com</a:t>
            </a:r>
            <a:endParaRPr kumimoji="0" lang="en-GB" sz="1900" b="1"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2333" rtl="0" eaLnBrk="0" fontAlgn="base" latinLnBrk="0" hangingPunct="0">
              <a:lnSpc>
                <a:spcPct val="150000"/>
              </a:lnSpc>
              <a:spcBef>
                <a:spcPct val="0"/>
              </a:spcBef>
              <a:spcAft>
                <a:spcPct val="0"/>
              </a:spcAft>
              <a:buClrTx/>
              <a:buSzTx/>
              <a:buFontTx/>
              <a:buNone/>
              <a:tabLst/>
              <a:defRPr/>
            </a:pPr>
            <a:r>
              <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Email: </a:t>
            </a:r>
            <a:r>
              <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hlinkClick r:id="rId4">
                  <a:extLst>
                    <a:ext uri="{A12FA001-AC4F-418D-AE19-62706E023703}">
                      <ahyp:hlinkClr xmlns:ahyp="http://schemas.microsoft.com/office/drawing/2018/hyperlinkcolor" val="tx"/>
                    </a:ext>
                  </a:extLst>
                </a:hlinkClick>
              </a:rPr>
              <a:t>hello@persyou.com</a:t>
            </a:r>
            <a:endPar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2333" rtl="0" eaLnBrk="0" fontAlgn="base" latinLnBrk="0" hangingPunct="0">
              <a:lnSpc>
                <a:spcPct val="150000"/>
              </a:lnSpc>
              <a:spcBef>
                <a:spcPct val="0"/>
              </a:spcBef>
              <a:spcAft>
                <a:spcPct val="0"/>
              </a:spcAft>
              <a:buClrTx/>
              <a:buSzTx/>
              <a:buFontTx/>
              <a:buNone/>
              <a:tabLst/>
              <a:defRPr/>
            </a:pPr>
            <a:r>
              <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LinkedIn: </a:t>
            </a:r>
            <a:r>
              <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hlinkClick r:id="rId5">
                  <a:extLst>
                    <a:ext uri="{A12FA001-AC4F-418D-AE19-62706E023703}">
                      <ahyp:hlinkClr xmlns:ahyp="http://schemas.microsoft.com/office/drawing/2018/hyperlinkcolor" val="tx"/>
                    </a:ext>
                  </a:extLst>
                </a:hlinkClick>
              </a:rPr>
              <a:t>www.linkedin.com/company/persyou</a:t>
            </a:r>
            <a:endPar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2333" rtl="0" eaLnBrk="0" fontAlgn="base" latinLnBrk="0" hangingPunct="0">
              <a:lnSpc>
                <a:spcPct val="150000"/>
              </a:lnSpc>
              <a:spcBef>
                <a:spcPct val="0"/>
              </a:spcBef>
              <a:spcAft>
                <a:spcPct val="0"/>
              </a:spcAft>
              <a:buClrTx/>
              <a:buSzTx/>
              <a:buFontTx/>
              <a:buNone/>
              <a:tabLst/>
              <a:defRPr/>
            </a:pPr>
            <a:r>
              <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Podcast: Inspiring Leadership</a:t>
            </a:r>
          </a:p>
        </p:txBody>
      </p:sp>
      <p:sp>
        <p:nvSpPr>
          <p:cNvPr id="7" name="Rounded Rectangle 6">
            <a:extLst>
              <a:ext uri="{FF2B5EF4-FFF2-40B4-BE49-F238E27FC236}">
                <a16:creationId xmlns:a16="http://schemas.microsoft.com/office/drawing/2014/main" id="{FBBA9D49-C8BF-35F9-FF51-9F15ECFB612D}"/>
              </a:ext>
            </a:extLst>
          </p:cNvPr>
          <p:cNvSpPr/>
          <p:nvPr/>
        </p:nvSpPr>
        <p:spPr>
          <a:xfrm>
            <a:off x="7488238" y="537210"/>
            <a:ext cx="3794760" cy="5097780"/>
          </a:xfrm>
          <a:prstGeom prst="roundRect">
            <a:avLst>
              <a:gd name="adj" fmla="val 3018"/>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2333"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F3BA0902-7544-88D4-FC66-D603B703788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59102" y="670689"/>
            <a:ext cx="2538096" cy="3600759"/>
          </a:xfrm>
          <a:prstGeom prst="rect">
            <a:avLst/>
          </a:prstGeom>
        </p:spPr>
      </p:pic>
      <p:sp>
        <p:nvSpPr>
          <p:cNvPr id="8" name="Rectangle 7">
            <a:extLst>
              <a:ext uri="{FF2B5EF4-FFF2-40B4-BE49-F238E27FC236}">
                <a16:creationId xmlns:a16="http://schemas.microsoft.com/office/drawing/2014/main" id="{53F6D354-7587-3A42-74A6-11441AE1A653}"/>
              </a:ext>
            </a:extLst>
          </p:cNvPr>
          <p:cNvSpPr/>
          <p:nvPr/>
        </p:nvSpPr>
        <p:spPr>
          <a:xfrm>
            <a:off x="7488238" y="4386932"/>
            <a:ext cx="3794760" cy="401648"/>
          </a:xfrm>
          <a:prstGeom prst="rect">
            <a:avLst/>
          </a:prstGeom>
        </p:spPr>
        <p:txBody>
          <a:bodyPr wrap="square">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ctr" defTabSz="912333" rtl="0" eaLnBrk="0" fontAlgn="base" latinLnBrk="0" hangingPunct="0">
              <a:lnSpc>
                <a:spcPct val="150000"/>
              </a:lnSpc>
              <a:spcBef>
                <a:spcPct val="0"/>
              </a:spcBef>
              <a:spcAft>
                <a:spcPct val="0"/>
              </a:spcAft>
              <a:buClrTx/>
              <a:buSzTx/>
              <a:buFontTx/>
              <a:buNone/>
              <a:tabLst/>
              <a:defRPr/>
            </a:pPr>
            <a:r>
              <a:rPr kumimoji="0" lang="en-GB" sz="1500" b="0" i="0" u="none" strike="noStrike" kern="1200" cap="none" spc="0" normalizeH="0" baseline="0" noProof="0">
                <a:ln>
                  <a:noFill/>
                </a:ln>
                <a:solidFill>
                  <a:srgbClr val="253349"/>
                </a:solidFill>
                <a:effectLst/>
                <a:uLnTx/>
                <a:uFillTx/>
                <a:latin typeface="Open Sans" panose="020B0606030504020204" pitchFamily="34" charset="0"/>
                <a:ea typeface="Open Sans" panose="020B0606030504020204" pitchFamily="34" charset="0"/>
                <a:cs typeface="Open Sans" panose="020B0606030504020204" pitchFamily="34" charset="0"/>
              </a:rPr>
              <a:t>Get the ‘All Ways Coaching’ Book</a:t>
            </a:r>
          </a:p>
        </p:txBody>
      </p:sp>
      <p:pic>
        <p:nvPicPr>
          <p:cNvPr id="10" name="Picture 9">
            <a:extLst>
              <a:ext uri="{FF2B5EF4-FFF2-40B4-BE49-F238E27FC236}">
                <a16:creationId xmlns:a16="http://schemas.microsoft.com/office/drawing/2014/main" id="{86F095D2-0D6E-7CD1-DC34-BBC1A7F2B32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88517" y="4820827"/>
            <a:ext cx="695577" cy="685195"/>
          </a:xfrm>
          <a:prstGeom prst="rect">
            <a:avLst/>
          </a:prstGeom>
        </p:spPr>
      </p:pic>
      <p:pic>
        <p:nvPicPr>
          <p:cNvPr id="12" name="Picture 11">
            <a:extLst>
              <a:ext uri="{FF2B5EF4-FFF2-40B4-BE49-F238E27FC236}">
                <a16:creationId xmlns:a16="http://schemas.microsoft.com/office/drawing/2014/main" id="{13328519-CD2A-186B-AAEB-C30DD782B94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84094" y="4742414"/>
            <a:ext cx="1952308" cy="790220"/>
          </a:xfrm>
          <a:prstGeom prst="rect">
            <a:avLst/>
          </a:prstGeom>
        </p:spPr>
      </p:pic>
      <p:sp>
        <p:nvSpPr>
          <p:cNvPr id="13" name="Title 2">
            <a:extLst>
              <a:ext uri="{FF2B5EF4-FFF2-40B4-BE49-F238E27FC236}">
                <a16:creationId xmlns:a16="http://schemas.microsoft.com/office/drawing/2014/main" id="{177293A4-1946-8F44-95D0-025F4F00D578}"/>
              </a:ext>
            </a:extLst>
          </p:cNvPr>
          <p:cNvSpPr txBox="1">
            <a:spLocks/>
          </p:cNvSpPr>
          <p:nvPr/>
        </p:nvSpPr>
        <p:spPr>
          <a:xfrm>
            <a:off x="860260" y="3682495"/>
            <a:ext cx="3144760" cy="512315"/>
          </a:xfrm>
          <a:prstGeom prst="rect">
            <a:avLst/>
          </a:prstGeom>
        </p:spPr>
        <p:txBody>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0" marR="0" lvl="0" indent="0" algn="l" defTabSz="91421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a:ln w="0"/>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Our services</a:t>
            </a:r>
          </a:p>
        </p:txBody>
      </p:sp>
      <p:sp>
        <p:nvSpPr>
          <p:cNvPr id="14" name="Rectangle 13">
            <a:extLst>
              <a:ext uri="{FF2B5EF4-FFF2-40B4-BE49-F238E27FC236}">
                <a16:creationId xmlns:a16="http://schemas.microsoft.com/office/drawing/2014/main" id="{C209FAD9-D6F7-40B5-E08C-6D6CD275D947}"/>
              </a:ext>
            </a:extLst>
          </p:cNvPr>
          <p:cNvSpPr/>
          <p:nvPr/>
        </p:nvSpPr>
        <p:spPr>
          <a:xfrm>
            <a:off x="859668" y="4319823"/>
            <a:ext cx="5771320" cy="1799916"/>
          </a:xfrm>
          <a:prstGeom prst="rect">
            <a:avLst/>
          </a:prstGeom>
        </p:spPr>
        <p:txBody>
          <a:bodyPr wrap="square">
            <a:spAutoFit/>
          </a:bodyPr>
          <a:lstStyle>
            <a:defPPr>
              <a:defRPr lang="en-US"/>
            </a:defPPr>
            <a:lvl1pPr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1pPr>
            <a:lvl2pPr marL="455770" indent="-227492"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2pPr>
            <a:lvl3pPr marL="912333" indent="-455770"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3pPr>
            <a:lvl4pPr marL="1368889" indent="-684048"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4pPr>
            <a:lvl5pPr marL="1825452" indent="-912333" algn="l" defTabSz="912333" rtl="0" eaLnBrk="0" fontAlgn="base" hangingPunct="0">
              <a:spcBef>
                <a:spcPct val="0"/>
              </a:spcBef>
              <a:spcAft>
                <a:spcPct val="0"/>
              </a:spcAft>
              <a:defRPr sz="1800" kern="1200">
                <a:solidFill>
                  <a:schemeClr val="tx1"/>
                </a:solidFill>
                <a:latin typeface="Calibri" charset="0"/>
                <a:ea typeface="ＭＳ Ｐゴシック" charset="0"/>
                <a:cs typeface="+mn-cs"/>
              </a:defRPr>
            </a:lvl5pPr>
            <a:lvl6pPr marL="1141404" algn="l" defTabSz="228285" rtl="0" eaLnBrk="1" latinLnBrk="0" hangingPunct="1">
              <a:defRPr sz="1800" kern="1200">
                <a:solidFill>
                  <a:schemeClr val="tx1"/>
                </a:solidFill>
                <a:latin typeface="Calibri" charset="0"/>
                <a:ea typeface="ＭＳ Ｐゴシック" charset="0"/>
                <a:cs typeface="+mn-cs"/>
              </a:defRPr>
            </a:lvl6pPr>
            <a:lvl7pPr marL="1369682" algn="l" defTabSz="228285" rtl="0" eaLnBrk="1" latinLnBrk="0" hangingPunct="1">
              <a:defRPr sz="1800" kern="1200">
                <a:solidFill>
                  <a:schemeClr val="tx1"/>
                </a:solidFill>
                <a:latin typeface="Calibri" charset="0"/>
                <a:ea typeface="ＭＳ Ｐゴシック" charset="0"/>
                <a:cs typeface="+mn-cs"/>
              </a:defRPr>
            </a:lvl7pPr>
            <a:lvl8pPr marL="1597962" algn="l" defTabSz="228285" rtl="0" eaLnBrk="1" latinLnBrk="0" hangingPunct="1">
              <a:defRPr sz="1800" kern="1200">
                <a:solidFill>
                  <a:schemeClr val="tx1"/>
                </a:solidFill>
                <a:latin typeface="Calibri" charset="0"/>
                <a:ea typeface="ＭＳ Ｐゴシック" charset="0"/>
                <a:cs typeface="+mn-cs"/>
              </a:defRPr>
            </a:lvl8pPr>
            <a:lvl9pPr marL="1826244" algn="l" defTabSz="228285" rtl="0" eaLnBrk="1" latinLnBrk="0" hangingPunct="1">
              <a:defRPr sz="1800" kern="1200">
                <a:solidFill>
                  <a:schemeClr val="tx1"/>
                </a:solidFill>
                <a:latin typeface="Calibri" charset="0"/>
                <a:ea typeface="ＭＳ Ｐゴシック" charset="0"/>
                <a:cs typeface="+mn-cs"/>
              </a:defRPr>
            </a:lvl9pPr>
          </a:lstStyle>
          <a:p>
            <a:pPr marL="285750" marR="0" lvl="0" indent="-285750" algn="l" defTabSz="912333"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Executive 1-to-1 coaching</a:t>
            </a:r>
          </a:p>
          <a:p>
            <a:pPr marL="285750" marR="0" lvl="0" indent="-285750" algn="l" defTabSz="912333"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Team coaching</a:t>
            </a:r>
          </a:p>
          <a:p>
            <a:pPr marL="285750" marR="0" lvl="0" indent="-285750" algn="l" defTabSz="912333"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t>Coaching Culture Awards</a:t>
            </a:r>
          </a:p>
          <a:p>
            <a:pPr marL="285750" marR="0" lvl="0" indent="-285750" algn="l" defTabSz="912333" rtl="0" eaLnBrk="0" fontAlgn="base" latinLnBrk="0" hangingPunct="0">
              <a:lnSpc>
                <a:spcPct val="150000"/>
              </a:lnSpc>
              <a:spcBef>
                <a:spcPct val="0"/>
              </a:spcBef>
              <a:spcAft>
                <a:spcPct val="0"/>
              </a:spcAft>
              <a:buClrTx/>
              <a:buSzTx/>
              <a:buFont typeface="Arial" panose="020B0604020202020204" pitchFamily="34" charset="0"/>
              <a:buChar char="•"/>
              <a:tabLst/>
              <a:defRPr/>
            </a:pPr>
            <a:r>
              <a:rPr lang="en-GB" sz="1900">
                <a:solidFill>
                  <a:srgbClr val="FFFFFF"/>
                </a:solidFill>
                <a:latin typeface="Open Sans" panose="020B0606030504020204" pitchFamily="34" charset="0"/>
                <a:ea typeface="Open Sans" panose="020B0606030504020204" pitchFamily="34" charset="0"/>
                <a:cs typeface="Open Sans" panose="020B0606030504020204" pitchFamily="34" charset="0"/>
              </a:rPr>
              <a:t>Bespoke people development </a:t>
            </a:r>
            <a:endParaRPr kumimoji="0" lang="en-GB" sz="19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pic>
        <p:nvPicPr>
          <p:cNvPr id="5" name="Picture 4" descr="A qr code on a white background&#10;&#10;AI-generated content may be incorrect.">
            <a:extLst>
              <a:ext uri="{FF2B5EF4-FFF2-40B4-BE49-F238E27FC236}">
                <a16:creationId xmlns:a16="http://schemas.microsoft.com/office/drawing/2014/main" id="{73E97783-03BC-DC70-9BFB-C1C25C18D99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21556" y="480641"/>
            <a:ext cx="1587500" cy="1587500"/>
          </a:xfrm>
          <a:prstGeom prst="rect">
            <a:avLst/>
          </a:prstGeom>
        </p:spPr>
      </p:pic>
    </p:spTree>
    <p:extLst>
      <p:ext uri="{BB962C8B-B14F-4D97-AF65-F5344CB8AC3E}">
        <p14:creationId xmlns:p14="http://schemas.microsoft.com/office/powerpoint/2010/main" val="26907261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D3F5DA-5B63-86DC-EA2A-4134366E320B}"/>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9F42CAA8-EC85-A730-719F-BB6EB01D9FC1}"/>
              </a:ext>
            </a:extLst>
          </p:cNvPr>
          <p:cNvSpPr>
            <a:spLocks noGrp="1"/>
          </p:cNvSpPr>
          <p:nvPr>
            <p:ph type="title"/>
          </p:nvPr>
        </p:nvSpPr>
        <p:spPr>
          <a:xfrm>
            <a:off x="413583" y="1035783"/>
            <a:ext cx="7841417" cy="512927"/>
          </a:xfrm>
        </p:spPr>
        <p:txBody>
          <a:bodyPr anchor="b">
            <a:noAutofit/>
          </a:bodyPr>
          <a:lstStyle/>
          <a:p>
            <a:br>
              <a:rPr lang="en-GB" sz="3600"/>
            </a:br>
            <a:br>
              <a:rPr lang="en-GB" sz="3600"/>
            </a:br>
            <a:br>
              <a:rPr lang="en-GB" sz="3600"/>
            </a:br>
            <a:br>
              <a:rPr lang="en-GB" sz="3600"/>
            </a:br>
            <a:r>
              <a:rPr lang="en-GB" sz="3600"/>
              <a:t>MDP -Tracking and Reporting</a:t>
            </a:r>
            <a:br>
              <a:rPr lang="en-US" sz="3600"/>
            </a:br>
            <a:endParaRPr lang="en-GB" sz="3600"/>
          </a:p>
        </p:txBody>
      </p:sp>
      <p:sp>
        <p:nvSpPr>
          <p:cNvPr id="3" name="Slide Number Placeholder 2">
            <a:extLst>
              <a:ext uri="{FF2B5EF4-FFF2-40B4-BE49-F238E27FC236}">
                <a16:creationId xmlns:a16="http://schemas.microsoft.com/office/drawing/2014/main" id="{7969A1EE-6DBF-AF99-9FD4-0E786E3C5CBB}"/>
              </a:ext>
            </a:extLst>
          </p:cNvPr>
          <p:cNvSpPr>
            <a:spLocks noGrp="1"/>
          </p:cNvSpPr>
          <p:nvPr>
            <p:ph type="sldNum" sz="quarter" idx="11"/>
          </p:nvPr>
        </p:nvSpPr>
        <p:spPr/>
        <p:txBody>
          <a:bodyPr anchor="ctr">
            <a:normAutofit/>
          </a:bodyPr>
          <a:lstStyle/>
          <a:p>
            <a:pPr marL="0" marR="0" lvl="0" indent="0" defTabSz="914400" rtl="0" eaLnBrk="1" fontAlgn="auto" latinLnBrk="0" hangingPunct="1">
              <a:spcBef>
                <a:spcPts val="0"/>
              </a:spcBef>
              <a:spcAft>
                <a:spcPts val="800"/>
              </a:spcAft>
              <a:buClrTx/>
              <a:buSzTx/>
              <a:buFontTx/>
              <a:buNone/>
              <a:tabLst/>
              <a:defRPr/>
            </a:pPr>
            <a:fld id="{E8F1A65C-595C-4736-BF40-F7D31E789466}" type="slidenum">
              <a:rPr kumimoji="0" lang="en-GB" b="1" i="0" u="none" strike="noStrike" kern="1200" cap="none" spc="0" normalizeH="0" baseline="0" noProof="0" smtClean="0">
                <a:ln>
                  <a:noFill/>
                </a:ln>
                <a:effectLst/>
                <a:uLnTx/>
                <a:uFillTx/>
              </a:rPr>
              <a:pPr marL="0" marR="0" lvl="0" indent="0" defTabSz="914400" rtl="0" eaLnBrk="1" fontAlgn="auto" latinLnBrk="0" hangingPunct="1">
                <a:spcBef>
                  <a:spcPts val="0"/>
                </a:spcBef>
                <a:spcAft>
                  <a:spcPts val="800"/>
                </a:spcAft>
                <a:buClrTx/>
                <a:buSzTx/>
                <a:buFontTx/>
                <a:buNone/>
                <a:tabLst/>
                <a:defRPr/>
              </a:pPr>
              <a:t>28</a:t>
            </a:fld>
            <a:endParaRPr kumimoji="0" lang="en-GB" b="1" i="0" u="none" strike="noStrike" kern="1200" cap="none" spc="0" normalizeH="0" baseline="0" noProof="0">
              <a:ln>
                <a:noFill/>
              </a:ln>
              <a:effectLst/>
              <a:uLnTx/>
              <a:uFillTx/>
            </a:endParaRPr>
          </a:p>
        </p:txBody>
      </p:sp>
      <p:graphicFrame>
        <p:nvGraphicFramePr>
          <p:cNvPr id="11" name="Content Placeholder 4">
            <a:extLst>
              <a:ext uri="{FF2B5EF4-FFF2-40B4-BE49-F238E27FC236}">
                <a16:creationId xmlns:a16="http://schemas.microsoft.com/office/drawing/2014/main" id="{6C008403-939B-4853-D91F-FD8F16091D87}"/>
              </a:ext>
            </a:extLst>
          </p:cNvPr>
          <p:cNvGraphicFramePr>
            <a:graphicFrameLocks noGrp="1"/>
          </p:cNvGraphicFramePr>
          <p:nvPr>
            <p:ph sz="quarter" idx="17"/>
            <p:extLst>
              <p:ext uri="{D42A27DB-BD31-4B8C-83A1-F6EECF244321}">
                <p14:modId xmlns:p14="http://schemas.microsoft.com/office/powerpoint/2010/main" val="2694135275"/>
              </p:ext>
            </p:extLst>
          </p:nvPr>
        </p:nvGraphicFramePr>
        <p:xfrm>
          <a:off x="4586194" y="863324"/>
          <a:ext cx="7317572" cy="56578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Picture 9" descr="A purple badge with white text&#10;&#10;AI-generated content may be incorrect.">
            <a:extLst>
              <a:ext uri="{FF2B5EF4-FFF2-40B4-BE49-F238E27FC236}">
                <a16:creationId xmlns:a16="http://schemas.microsoft.com/office/drawing/2014/main" id="{F4F1BE46-1E59-EEC8-296D-0AFFC4D9591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8783" y="1548710"/>
            <a:ext cx="4050488" cy="4527550"/>
          </a:xfrm>
          <a:prstGeom prst="rect">
            <a:avLst/>
          </a:prstGeom>
        </p:spPr>
      </p:pic>
    </p:spTree>
    <p:custDataLst>
      <p:tags r:id="rId1"/>
    </p:custDataLst>
    <p:extLst>
      <p:ext uri="{BB962C8B-B14F-4D97-AF65-F5344CB8AC3E}">
        <p14:creationId xmlns:p14="http://schemas.microsoft.com/office/powerpoint/2010/main" val="15406377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screenshot of a web page&#10;&#10;AI-generated content may be incorrect.">
            <a:hlinkClick r:id="rId3"/>
            <a:extLst>
              <a:ext uri="{FF2B5EF4-FFF2-40B4-BE49-F238E27FC236}">
                <a16:creationId xmlns:a16="http://schemas.microsoft.com/office/drawing/2014/main" id="{F031A962-F43C-2A7C-5792-51CFDE07231E}"/>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a:stretch/>
        </p:blipFill>
        <p:spPr>
          <a:xfrm>
            <a:off x="20" y="10"/>
            <a:ext cx="12191980" cy="6857990"/>
          </a:xfrm>
          <a:noFill/>
        </p:spPr>
      </p:pic>
      <p:sp>
        <p:nvSpPr>
          <p:cNvPr id="4" name="Slide Number Placeholder 3" hidden="1">
            <a:extLst>
              <a:ext uri="{FF2B5EF4-FFF2-40B4-BE49-F238E27FC236}">
                <a16:creationId xmlns:a16="http://schemas.microsoft.com/office/drawing/2014/main" id="{58F78293-20AD-E1DA-F557-A02B5EF99840}"/>
              </a:ext>
            </a:extLst>
          </p:cNvPr>
          <p:cNvSpPr>
            <a:spLocks noGrp="1"/>
          </p:cNvSpPr>
          <p:nvPr>
            <p:ph type="sldNum" sz="quarter" idx="4294967295"/>
          </p:nvPr>
        </p:nvSpPr>
        <p:spPr>
          <a:xfrm>
            <a:off x="11038840" y="6330949"/>
            <a:ext cx="863600" cy="365125"/>
          </a:xfrm>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29</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Tree>
    <p:extLst>
      <p:ext uri="{BB962C8B-B14F-4D97-AF65-F5344CB8AC3E}">
        <p14:creationId xmlns:p14="http://schemas.microsoft.com/office/powerpoint/2010/main" val="779634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3D7D0995-C31B-4B3B-AB26-532B0B0DB139}"/>
              </a:ext>
            </a:extLst>
          </p:cNvPr>
          <p:cNvSpPr>
            <a:spLocks noGrp="1" noRot="1" noChangeAspect="1" noMove="1" noResize="1" noEditPoints="1" noAdjustHandles="1" noChangeArrowheads="1" noChangeShapeType="1"/>
          </p:cNvSpPr>
          <p:nvPr/>
        </p:nvSpPr>
        <p:spPr>
          <a:xfrm flipH="1">
            <a:off x="-40246" y="0"/>
            <a:ext cx="12233455" cy="6858000"/>
          </a:xfrm>
          <a:prstGeom prst="rect">
            <a:avLst/>
          </a:prstGeom>
          <a:blipFill dpi="0" rotWithShape="1">
            <a:blip r:embed="rId3">
              <a:alphaModFix amt="20000"/>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5" tooltip="jet engine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6" tooltip="tank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graphicFrame>
        <p:nvGraphicFramePr>
          <p:cNvPr id="10" name="Diagram 9">
            <a:extLst>
              <a:ext uri="{FF2B5EF4-FFF2-40B4-BE49-F238E27FC236}">
                <a16:creationId xmlns:a16="http://schemas.microsoft.com/office/drawing/2014/main" id="{CF73A04A-A4DE-4958-9B99-493907F4D9D1}"/>
              </a:ext>
            </a:extLst>
          </p:cNvPr>
          <p:cNvGraphicFramePr/>
          <p:nvPr/>
        </p:nvGraphicFramePr>
        <p:xfrm>
          <a:off x="434898" y="1105355"/>
          <a:ext cx="11437311" cy="523448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3" name="Picture 12">
            <a:extLst>
              <a:ext uri="{FF2B5EF4-FFF2-40B4-BE49-F238E27FC236}">
                <a16:creationId xmlns:a16="http://schemas.microsoft.com/office/drawing/2014/main" id="{A313ED05-063E-4654-AFE6-14FB8F9CA77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787612" y="-195080"/>
            <a:ext cx="2515138" cy="2515138"/>
          </a:xfrm>
          <a:prstGeom prst="rect">
            <a:avLst/>
          </a:prstGeom>
        </p:spPr>
      </p:pic>
      <p:pic>
        <p:nvPicPr>
          <p:cNvPr id="9" name="Picture 2" descr="Stage Spotlight Clip Art - Stage Spotlight Image | Stage spotlights, Clip  art, Scrapbook overlay">
            <a:extLst>
              <a:ext uri="{FF2B5EF4-FFF2-40B4-BE49-F238E27FC236}">
                <a16:creationId xmlns:a16="http://schemas.microsoft.com/office/drawing/2014/main" id="{E9431ECF-B053-8EF8-80BD-FD92DC9C339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rot="20681881">
            <a:off x="150218" y="170687"/>
            <a:ext cx="1474161" cy="1365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088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CECD18-1C1F-E87B-C371-0094B4A5885C}"/>
              </a:ext>
            </a:extLst>
          </p:cNvPr>
          <p:cNvSpPr>
            <a:spLocks noGrp="1"/>
          </p:cNvSpPr>
          <p:nvPr>
            <p:ph type="title"/>
          </p:nvPr>
        </p:nvSpPr>
        <p:spPr/>
        <p:txBody>
          <a:bodyPr/>
          <a:lstStyle/>
          <a:p>
            <a:endParaRPr lang="en-US"/>
          </a:p>
        </p:txBody>
      </p:sp>
      <p:sp>
        <p:nvSpPr>
          <p:cNvPr id="5" name="Text Placeholder 4">
            <a:extLst>
              <a:ext uri="{FF2B5EF4-FFF2-40B4-BE49-F238E27FC236}">
                <a16:creationId xmlns:a16="http://schemas.microsoft.com/office/drawing/2014/main" id="{235709AE-6E38-A526-A4CB-75B27FAF05B1}"/>
              </a:ext>
            </a:extLst>
          </p:cNvPr>
          <p:cNvSpPr>
            <a:spLocks noGrp="1"/>
          </p:cNvSpPr>
          <p:nvPr>
            <p:ph type="body" sz="quarter" idx="12"/>
          </p:nvPr>
        </p:nvSpPr>
        <p:spPr/>
        <p:txBody>
          <a:bodyPr/>
          <a:lstStyle/>
          <a:p>
            <a:endParaRPr lang="en-US"/>
          </a:p>
        </p:txBody>
      </p:sp>
      <p:pic>
        <p:nvPicPr>
          <p:cNvPr id="8" name="Content Placeholder 7" descr="A screen shot of a computer&#10;&#10;AI-generated content may be incorrect.">
            <a:extLst>
              <a:ext uri="{FF2B5EF4-FFF2-40B4-BE49-F238E27FC236}">
                <a16:creationId xmlns:a16="http://schemas.microsoft.com/office/drawing/2014/main" id="{02218B3A-BE7B-1BB1-9EEA-CC9DD4720FD3}"/>
              </a:ext>
            </a:extLst>
          </p:cNvPr>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7518400" y="327054"/>
            <a:ext cx="4673600" cy="3368675"/>
          </a:xfrm>
        </p:spPr>
      </p:pic>
      <p:pic>
        <p:nvPicPr>
          <p:cNvPr id="10" name="Picture 9" descr="A screenshot of a computer&#10;&#10;AI-generated content may be incorrect.">
            <a:extLst>
              <a:ext uri="{FF2B5EF4-FFF2-40B4-BE49-F238E27FC236}">
                <a16:creationId xmlns:a16="http://schemas.microsoft.com/office/drawing/2014/main" id="{4F2A15F4-C3ED-5CDF-40AA-CC56F5AD0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6815" y="3906541"/>
            <a:ext cx="4736770" cy="2725428"/>
          </a:xfrm>
          <a:prstGeom prst="rect">
            <a:avLst/>
          </a:prstGeom>
        </p:spPr>
      </p:pic>
      <p:pic>
        <p:nvPicPr>
          <p:cNvPr id="3" name="Picture 2" descr="A qr code on a table&#10;&#10;AI-generated content may be incorrect.">
            <a:extLst>
              <a:ext uri="{FF2B5EF4-FFF2-40B4-BE49-F238E27FC236}">
                <a16:creationId xmlns:a16="http://schemas.microsoft.com/office/drawing/2014/main" id="{55C8E8EE-EC2B-3BEA-12CB-87D2494B25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21" y="0"/>
            <a:ext cx="6880302" cy="6858000"/>
          </a:xfrm>
          <a:prstGeom prst="rect">
            <a:avLst/>
          </a:prstGeom>
        </p:spPr>
      </p:pic>
    </p:spTree>
    <p:extLst>
      <p:ext uri="{BB962C8B-B14F-4D97-AF65-F5344CB8AC3E}">
        <p14:creationId xmlns:p14="http://schemas.microsoft.com/office/powerpoint/2010/main" val="38511608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50185-9DBB-B765-2BF4-D97B044BE676}"/>
              </a:ext>
            </a:extLst>
          </p:cNvPr>
          <p:cNvSpPr>
            <a:spLocks noGrp="1"/>
          </p:cNvSpPr>
          <p:nvPr>
            <p:ph type="title"/>
          </p:nvPr>
        </p:nvSpPr>
        <p:spPr>
          <a:xfrm>
            <a:off x="306761" y="143100"/>
            <a:ext cx="7841417" cy="512927"/>
          </a:xfrm>
        </p:spPr>
        <p:txBody>
          <a:bodyPr/>
          <a:lstStyle/>
          <a:p>
            <a:r>
              <a:rPr lang="en-US" err="1">
                <a:solidFill>
                  <a:schemeClr val="tx1"/>
                </a:solidFill>
              </a:rPr>
              <a:t>Recognising</a:t>
            </a:r>
            <a:r>
              <a:rPr lang="en-US">
                <a:solidFill>
                  <a:schemeClr val="tx1"/>
                </a:solidFill>
              </a:rPr>
              <a:t> Excellence in Mentoring</a:t>
            </a:r>
          </a:p>
        </p:txBody>
      </p:sp>
      <p:sp>
        <p:nvSpPr>
          <p:cNvPr id="4" name="Slide Number Placeholder 3">
            <a:extLst>
              <a:ext uri="{FF2B5EF4-FFF2-40B4-BE49-F238E27FC236}">
                <a16:creationId xmlns:a16="http://schemas.microsoft.com/office/drawing/2014/main" id="{7817D073-3BA1-A5E1-DF7C-5AEBB1A6F4A8}"/>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31</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5" name="Text Placeholder 4">
            <a:extLst>
              <a:ext uri="{FF2B5EF4-FFF2-40B4-BE49-F238E27FC236}">
                <a16:creationId xmlns:a16="http://schemas.microsoft.com/office/drawing/2014/main" id="{B24913E2-3C95-B2CA-3FFD-CE3FBAF2D581}"/>
              </a:ext>
            </a:extLst>
          </p:cNvPr>
          <p:cNvSpPr>
            <a:spLocks noGrp="1"/>
          </p:cNvSpPr>
          <p:nvPr>
            <p:ph type="body" sz="quarter" idx="12"/>
          </p:nvPr>
        </p:nvSpPr>
        <p:spPr>
          <a:xfrm>
            <a:off x="306761" y="656027"/>
            <a:ext cx="6188168" cy="508000"/>
          </a:xfrm>
        </p:spPr>
        <p:txBody>
          <a:bodyPr vert="horz" lIns="91440" tIns="45720" rIns="91440" bIns="45720" rtlCol="0" anchor="t">
            <a:noAutofit/>
          </a:bodyPr>
          <a:lstStyle/>
          <a:p>
            <a:r>
              <a:rPr lang="en-GB" sz="1800">
                <a:latin typeface="Calibri"/>
                <a:ea typeface="Times New Roman" panose="02020603050405020304" pitchFamily="18" charset="0"/>
                <a:cs typeface="Calibri"/>
              </a:rPr>
              <a:t>If you know of a mentor who deserves to be recognised for their mentoring role, please use the QR to enter their details. </a:t>
            </a:r>
          </a:p>
          <a:p>
            <a:r>
              <a:rPr lang="en-GB" sz="1800" b="1" u="sng">
                <a:effectLst/>
                <a:latin typeface="Calibri"/>
                <a:ea typeface="Times New Roman" panose="02020603050405020304" pitchFamily="18" charset="0"/>
                <a:cs typeface="Calibri"/>
              </a:rPr>
              <a:t>Effective mentors:</a:t>
            </a:r>
            <a:endParaRPr lang="en-GB" sz="1800">
              <a:effectLst/>
              <a:latin typeface="Calibri"/>
              <a:ea typeface="Times New Roman" panose="02020603050405020304" pitchFamily="18" charset="0"/>
              <a:cs typeface="Calibri"/>
            </a:endParaRPr>
          </a:p>
          <a:p>
            <a:pPr marL="342900" lvl="0" indent="-342900">
              <a:lnSpc>
                <a:spcPct val="105000"/>
              </a:lnSpc>
              <a:buFont typeface="Symbol" pitchFamily="2" charset="2"/>
              <a:buChar char=""/>
            </a:pPr>
            <a:r>
              <a:rPr lang="en-GB" sz="1800">
                <a:effectLst/>
                <a:latin typeface="Calibri"/>
                <a:ea typeface="Times New Roman" panose="02020603050405020304" pitchFamily="18" charset="0"/>
                <a:cs typeface="Calibri"/>
              </a:rPr>
              <a:t>Support the trainee to reflect on their practice.</a:t>
            </a:r>
          </a:p>
          <a:p>
            <a:pPr marL="342900" lvl="0" indent="-342900">
              <a:lnSpc>
                <a:spcPct val="105000"/>
              </a:lnSpc>
              <a:buFont typeface="Symbol" pitchFamily="2" charset="2"/>
              <a:buChar char=""/>
            </a:pPr>
            <a:r>
              <a:rPr lang="en-GB" sz="1800">
                <a:effectLst/>
                <a:latin typeface="Calibri"/>
                <a:ea typeface="Times New Roman" panose="02020603050405020304" pitchFamily="18" charset="0"/>
                <a:cs typeface="Calibri"/>
              </a:rPr>
              <a:t>Listen carefully to the trainee and asks questions which extend the trainee’s thinking. </a:t>
            </a:r>
          </a:p>
          <a:p>
            <a:pPr marL="342900" indent="-342900">
              <a:lnSpc>
                <a:spcPct val="105000"/>
              </a:lnSpc>
              <a:buFont typeface="Symbol" pitchFamily="2" charset="2"/>
              <a:buChar char=""/>
            </a:pPr>
            <a:r>
              <a:rPr lang="en-GB" sz="1800">
                <a:latin typeface="Calibri"/>
                <a:ea typeface="Times New Roman" panose="02020603050405020304" pitchFamily="18" charset="0"/>
                <a:cs typeface="Calibri"/>
              </a:rPr>
              <a:t>Use classroom</a:t>
            </a:r>
            <a:r>
              <a:rPr lang="en-GB" sz="1800">
                <a:effectLst/>
                <a:latin typeface="Calibri"/>
                <a:ea typeface="Times New Roman" panose="02020603050405020304" pitchFamily="18" charset="0"/>
                <a:cs typeface="Calibri"/>
              </a:rPr>
              <a:t> data to help the trainee see their current reality in their teaching.</a:t>
            </a:r>
          </a:p>
          <a:p>
            <a:pPr marL="342900" indent="-342900">
              <a:lnSpc>
                <a:spcPct val="105000"/>
              </a:lnSpc>
              <a:buFont typeface="Symbol" pitchFamily="2" charset="2"/>
              <a:buChar char=""/>
            </a:pPr>
            <a:r>
              <a:rPr lang="en-GB" sz="1800">
                <a:latin typeface="Calibri"/>
                <a:ea typeface="Times New Roman" panose="02020603050405020304" pitchFamily="18" charset="0"/>
                <a:cs typeface="Calibri"/>
              </a:rPr>
              <a:t>Use deliberate</a:t>
            </a:r>
            <a:r>
              <a:rPr lang="en-GB" sz="1800">
                <a:effectLst/>
                <a:latin typeface="Calibri"/>
                <a:ea typeface="Times New Roman" panose="02020603050405020304" pitchFamily="18" charset="0"/>
                <a:cs typeface="Calibri"/>
              </a:rPr>
              <a:t> practice mentoring tools such as scripting, modelling, co-planning etc.</a:t>
            </a:r>
          </a:p>
          <a:p>
            <a:pPr marL="342900" lvl="0" indent="-342900">
              <a:lnSpc>
                <a:spcPct val="105000"/>
              </a:lnSpc>
              <a:buFont typeface="Symbol" pitchFamily="2" charset="2"/>
              <a:buChar char=""/>
            </a:pPr>
            <a:r>
              <a:rPr lang="en-GB" sz="1800">
                <a:latin typeface="Calibri"/>
                <a:ea typeface="Times New Roman" panose="02020603050405020304" pitchFamily="18" charset="0"/>
                <a:cs typeface="Calibri"/>
              </a:rPr>
              <a:t>Recognise</a:t>
            </a:r>
            <a:r>
              <a:rPr lang="en-GB" sz="1800">
                <a:effectLst/>
                <a:latin typeface="Calibri"/>
                <a:ea typeface="Times New Roman" panose="02020603050405020304" pitchFamily="18" charset="0"/>
                <a:cs typeface="Calibri"/>
              </a:rPr>
              <a:t> how the trainee’s wellbeing impacts their development and supports accordingly.</a:t>
            </a:r>
          </a:p>
          <a:p>
            <a:pPr marL="342900" lvl="0" indent="-342900">
              <a:lnSpc>
                <a:spcPct val="105000"/>
              </a:lnSpc>
              <a:buFont typeface="Symbol" pitchFamily="2" charset="2"/>
              <a:buChar char=""/>
            </a:pPr>
            <a:r>
              <a:rPr lang="en-GB" sz="1800">
                <a:effectLst/>
                <a:latin typeface="Calibri"/>
                <a:ea typeface="Times New Roman" panose="02020603050405020304" pitchFamily="18" charset="0"/>
                <a:cs typeface="Calibri"/>
              </a:rPr>
              <a:t>Engage in professional development to continuously improve their mentoring skills.</a:t>
            </a:r>
          </a:p>
          <a:p>
            <a:pPr marL="342900" lvl="0" indent="-342900">
              <a:lnSpc>
                <a:spcPct val="105000"/>
              </a:lnSpc>
              <a:spcAft>
                <a:spcPts val="800"/>
              </a:spcAft>
              <a:buFont typeface="Symbol" pitchFamily="2" charset="2"/>
              <a:buChar char=""/>
            </a:pPr>
            <a:r>
              <a:rPr lang="en-GB" sz="1800">
                <a:latin typeface="Calibri"/>
                <a:ea typeface="Times New Roman" panose="02020603050405020304" pitchFamily="18" charset="0"/>
                <a:cs typeface="Calibri"/>
              </a:rPr>
              <a:t>Inspire</a:t>
            </a:r>
            <a:r>
              <a:rPr lang="en-GB" sz="1800">
                <a:effectLst/>
                <a:latin typeface="Calibri"/>
                <a:ea typeface="Times New Roman" panose="02020603050405020304" pitchFamily="18" charset="0"/>
                <a:cs typeface="Calibri"/>
              </a:rPr>
              <a:t> the trainee to be a successful teacher.</a:t>
            </a:r>
          </a:p>
          <a:p>
            <a:r>
              <a:rPr lang="en-GB" sz="1800">
                <a:effectLst/>
                <a:latin typeface="Calibri"/>
                <a:ea typeface="Times New Roman" panose="02020603050405020304" pitchFamily="18" charset="0"/>
                <a:cs typeface="Calibri"/>
              </a:rPr>
              <a:t>Nominations will close on the </a:t>
            </a:r>
            <a:r>
              <a:rPr lang="en-GB" sz="1800">
                <a:latin typeface="Calibri"/>
                <a:ea typeface="Times New Roman" panose="02020603050405020304" pitchFamily="18" charset="0"/>
                <a:cs typeface="Calibri"/>
              </a:rPr>
              <a:t>10th June </a:t>
            </a:r>
            <a:endParaRPr lang="en-GB" sz="1800">
              <a:effectLst/>
              <a:latin typeface="Times New Roman"/>
              <a:ea typeface="Times New Roman" panose="02020603050405020304" pitchFamily="18" charset="0"/>
            </a:endParaRPr>
          </a:p>
          <a:p>
            <a:endParaRPr lang="en-US"/>
          </a:p>
          <a:p>
            <a:endParaRPr lang="en-US"/>
          </a:p>
          <a:p>
            <a:endParaRPr lang="en-US"/>
          </a:p>
          <a:p>
            <a:endParaRPr lang="en-US">
              <a:solidFill>
                <a:schemeClr val="bg1"/>
              </a:solidFill>
            </a:endParaRPr>
          </a:p>
          <a:p>
            <a:endParaRPr lang="en-US">
              <a:solidFill>
                <a:schemeClr val="bg1"/>
              </a:solidFill>
            </a:endParaRPr>
          </a:p>
          <a:p>
            <a:endParaRPr lang="en-US">
              <a:solidFill>
                <a:schemeClr val="bg1"/>
              </a:solidFill>
            </a:endParaRPr>
          </a:p>
          <a:p>
            <a:endParaRPr lang="en-US">
              <a:solidFill>
                <a:schemeClr val="bg1"/>
              </a:solidFill>
            </a:endParaRPr>
          </a:p>
        </p:txBody>
      </p:sp>
      <p:pic>
        <p:nvPicPr>
          <p:cNvPr id="7" name="Picture 6" descr="A qr code on a white square&#10;&#10;AI-generated content may be incorrect.">
            <a:extLst>
              <a:ext uri="{FF2B5EF4-FFF2-40B4-BE49-F238E27FC236}">
                <a16:creationId xmlns:a16="http://schemas.microsoft.com/office/drawing/2014/main" id="{7FE4654C-1761-92E5-32A6-27BB3848E1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2079" y="1785843"/>
            <a:ext cx="4528314" cy="4545106"/>
          </a:xfrm>
          <a:prstGeom prst="rect">
            <a:avLst/>
          </a:prstGeom>
        </p:spPr>
      </p:pic>
    </p:spTree>
    <p:extLst>
      <p:ext uri="{BB962C8B-B14F-4D97-AF65-F5344CB8AC3E}">
        <p14:creationId xmlns:p14="http://schemas.microsoft.com/office/powerpoint/2010/main" val="13504752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FEF201C-C50C-D1AF-0BD3-17E4ADBAE749}"/>
              </a:ext>
            </a:extLst>
          </p:cNvPr>
          <p:cNvSpPr>
            <a:spLocks noGrp="1"/>
          </p:cNvSpPr>
          <p:nvPr>
            <p:ph type="title"/>
          </p:nvPr>
        </p:nvSpPr>
        <p:spPr>
          <a:xfrm>
            <a:off x="413266" y="2372900"/>
            <a:ext cx="4809663" cy="1170400"/>
          </a:xfrm>
        </p:spPr>
        <p:txBody>
          <a:bodyPr/>
          <a:lstStyle/>
          <a:p>
            <a:r>
              <a:rPr lang="en-GB" sz="4000">
                <a:solidFill>
                  <a:srgbClr val="7030A0"/>
                </a:solidFill>
                <a:latin typeface="+mn-lt"/>
                <a:cs typeface="Arial" panose="020B0604020202020204" pitchFamily="34" charset="0"/>
              </a:rPr>
              <a:t>PRIMARY/early years </a:t>
            </a:r>
            <a:r>
              <a:rPr lang="en-GB" sz="4000" err="1">
                <a:solidFill>
                  <a:srgbClr val="7030A0"/>
                </a:solidFill>
                <a:latin typeface="+mn-lt"/>
                <a:cs typeface="Arial" panose="020B0604020202020204" pitchFamily="34" charset="0"/>
              </a:rPr>
              <a:t>pgce</a:t>
            </a:r>
            <a:r>
              <a:rPr lang="en-GB" sz="4000">
                <a:solidFill>
                  <a:srgbClr val="7030A0"/>
                </a:solidFill>
                <a:latin typeface="+mn-lt"/>
                <a:cs typeface="Arial" panose="020B0604020202020204" pitchFamily="34" charset="0"/>
              </a:rPr>
              <a:t> updates</a:t>
            </a:r>
          </a:p>
        </p:txBody>
      </p:sp>
      <p:sp>
        <p:nvSpPr>
          <p:cNvPr id="8" name="Text Placeholder 7">
            <a:extLst>
              <a:ext uri="{FF2B5EF4-FFF2-40B4-BE49-F238E27FC236}">
                <a16:creationId xmlns:a16="http://schemas.microsoft.com/office/drawing/2014/main" id="{F14FC75A-D95C-E9FC-44C3-4453C24DC1E0}"/>
              </a:ext>
            </a:extLst>
          </p:cNvPr>
          <p:cNvSpPr>
            <a:spLocks noGrp="1"/>
          </p:cNvSpPr>
          <p:nvPr>
            <p:ph type="body" sz="quarter" idx="13"/>
          </p:nvPr>
        </p:nvSpPr>
        <p:spPr>
          <a:xfrm>
            <a:off x="413266" y="3612514"/>
            <a:ext cx="5124893" cy="832485"/>
          </a:xfrm>
        </p:spPr>
        <p:txBody>
          <a:bodyPr/>
          <a:lstStyle/>
          <a:p>
            <a:r>
              <a:rPr lang="en-GB" sz="4000" b="1">
                <a:solidFill>
                  <a:srgbClr val="7030A0"/>
                </a:solidFill>
                <a:cs typeface="Arial" panose="020B0604020202020204" pitchFamily="34" charset="0"/>
              </a:rPr>
              <a:t>Julie Taylor</a:t>
            </a:r>
          </a:p>
        </p:txBody>
      </p:sp>
      <p:sp>
        <p:nvSpPr>
          <p:cNvPr id="9" name="Text Placeholder 8">
            <a:extLst>
              <a:ext uri="{FF2B5EF4-FFF2-40B4-BE49-F238E27FC236}">
                <a16:creationId xmlns:a16="http://schemas.microsoft.com/office/drawing/2014/main" id="{79AC191D-F755-A2A7-0C0B-96A5CAC8AA19}"/>
              </a:ext>
            </a:extLst>
          </p:cNvPr>
          <p:cNvSpPr>
            <a:spLocks noGrp="1"/>
          </p:cNvSpPr>
          <p:nvPr>
            <p:ph type="body" sz="quarter" idx="14"/>
          </p:nvPr>
        </p:nvSpPr>
        <p:spPr>
          <a:xfrm>
            <a:off x="311667" y="4514213"/>
            <a:ext cx="6012934" cy="1937387"/>
          </a:xfrm>
        </p:spPr>
        <p:txBody>
          <a:bodyPr/>
          <a:lstStyle/>
          <a:p>
            <a:r>
              <a:rPr lang="en-GB" sz="3200" b="1">
                <a:solidFill>
                  <a:srgbClr val="7030A0"/>
                </a:solidFill>
                <a:cs typeface="Arial" panose="020B0604020202020204" pitchFamily="34" charset="0"/>
              </a:rPr>
              <a:t>March 2025</a:t>
            </a:r>
          </a:p>
          <a:p>
            <a:endParaRPr lang="en-GB" sz="2400" i="1">
              <a:solidFill>
                <a:srgbClr val="7030A0"/>
              </a:solidFill>
              <a:cs typeface="Arial" panose="020B0604020202020204" pitchFamily="34" charset="0"/>
            </a:endParaRPr>
          </a:p>
          <a:p>
            <a:r>
              <a:rPr lang="en-GB" sz="2400" i="1">
                <a:solidFill>
                  <a:srgbClr val="7030A0"/>
                </a:solidFill>
                <a:cs typeface="Arial" panose="020B0604020202020204" pitchFamily="34" charset="0"/>
              </a:rPr>
              <a:t>Every child in every classroom deserves a great teacher every day.</a:t>
            </a:r>
          </a:p>
        </p:txBody>
      </p:sp>
      <p:pic>
        <p:nvPicPr>
          <p:cNvPr id="1026" name="Picture 2" descr="A group of people sitting at tables&#10;&#10;Description automatically generated">
            <a:extLst>
              <a:ext uri="{FF2B5EF4-FFF2-40B4-BE49-F238E27FC236}">
                <a16:creationId xmlns:a16="http://schemas.microsoft.com/office/drawing/2014/main" id="{2E5CDF58-8B88-DDEE-E97F-7A7DE282E239}"/>
              </a:ext>
            </a:extLst>
          </p:cNvPr>
          <p:cNvPicPr>
            <a:picLocks noGrp="1" noChangeAspect="1" noChangeArrowheads="1"/>
          </p:cNvPicPr>
          <p:nvPr>
            <p:ph type="pic" sz="quarter" idx="12"/>
          </p:nvPr>
        </p:nvPicPr>
        <p:blipFill>
          <a:blip r:embed="rId4">
            <a:extLst>
              <a:ext uri="{28A0092B-C50C-407E-A947-70E740481C1C}">
                <a14:useLocalDpi xmlns:a14="http://schemas.microsoft.com/office/drawing/2010/main" val="0"/>
              </a:ext>
            </a:extLst>
          </a:blip>
          <a:srcRect l="2510" r="251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0018318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C6CEA24-966D-1994-ED3E-B279E8904D5D}"/>
              </a:ext>
            </a:extLst>
          </p:cNvPr>
          <p:cNvSpPr>
            <a:spLocks noGrp="1"/>
          </p:cNvSpPr>
          <p:nvPr>
            <p:ph type="title"/>
          </p:nvPr>
        </p:nvSpPr>
        <p:spPr>
          <a:xfrm>
            <a:off x="338666" y="108679"/>
            <a:ext cx="7841417" cy="512927"/>
          </a:xfrm>
        </p:spPr>
        <p:txBody>
          <a:bodyPr/>
          <a:lstStyle/>
          <a:p>
            <a:r>
              <a:rPr lang="en-US" sz="3600"/>
              <a:t>Spring Term Updates </a:t>
            </a:r>
          </a:p>
        </p:txBody>
      </p:sp>
      <p:sp>
        <p:nvSpPr>
          <p:cNvPr id="7" name="Slide Number Placeholder 6">
            <a:extLst>
              <a:ext uri="{FF2B5EF4-FFF2-40B4-BE49-F238E27FC236}">
                <a16:creationId xmlns:a16="http://schemas.microsoft.com/office/drawing/2014/main" id="{B31D0A81-8106-FF20-D83B-965F5C4AAAB2}"/>
              </a:ext>
            </a:extLst>
          </p:cNvPr>
          <p:cNvSpPr>
            <a:spLocks noGrp="1"/>
          </p:cNvSpPr>
          <p:nvPr>
            <p:ph type="sldNum" sz="quarter" idx="11"/>
          </p:nvPr>
        </p:nvSpPr>
        <p:spPr/>
        <p:txBody>
          <a:bodyPr/>
          <a:lstStyle/>
          <a:p>
            <a:fld id="{E8F1A65C-595C-4736-BF40-F7D31E789466}" type="slidenum">
              <a:rPr lang="en-GB" smtClean="0"/>
              <a:pPr/>
              <a:t>33</a:t>
            </a:fld>
            <a:endParaRPr lang="en-GB"/>
          </a:p>
        </p:txBody>
      </p:sp>
      <p:sp>
        <p:nvSpPr>
          <p:cNvPr id="10" name="Content Placeholder 9">
            <a:extLst>
              <a:ext uri="{FF2B5EF4-FFF2-40B4-BE49-F238E27FC236}">
                <a16:creationId xmlns:a16="http://schemas.microsoft.com/office/drawing/2014/main" id="{FD400A1C-2C61-8F6A-8348-D91C6FEA9BA5}"/>
              </a:ext>
            </a:extLst>
          </p:cNvPr>
          <p:cNvSpPr>
            <a:spLocks noGrp="1"/>
          </p:cNvSpPr>
          <p:nvPr>
            <p:ph sz="quarter" idx="17"/>
          </p:nvPr>
        </p:nvSpPr>
        <p:spPr>
          <a:xfrm>
            <a:off x="135466" y="581070"/>
            <a:ext cx="11891434" cy="6276930"/>
          </a:xfrm>
          <a:solidFill>
            <a:schemeClr val="accent1">
              <a:lumMod val="10000"/>
              <a:lumOff val="90000"/>
            </a:schemeClr>
          </a:solidFill>
        </p:spPr>
        <p:txBody>
          <a:bodyPr vert="horz" lIns="91440" tIns="45720" rIns="91440" bIns="45720" rtlCol="0" anchor="t">
            <a:noAutofit/>
          </a:bodyPr>
          <a:lstStyle/>
          <a:p>
            <a:pPr marL="285750" indent="-285750">
              <a:buFont typeface="Arial" panose="020B0604020202020204" pitchFamily="34" charset="0"/>
              <a:buChar char="•"/>
            </a:pPr>
            <a:r>
              <a:rPr lang="en-US" sz="2000" b="1">
                <a:solidFill>
                  <a:schemeClr val="accent1">
                    <a:lumMod val="90000"/>
                    <a:lumOff val="10000"/>
                  </a:schemeClr>
                </a:solidFill>
              </a:rPr>
              <a:t>Primary numbers: </a:t>
            </a:r>
            <a:r>
              <a:rPr lang="en-US" sz="2000">
                <a:solidFill>
                  <a:schemeClr val="accent1">
                    <a:lumMod val="90000"/>
                    <a:lumOff val="10000"/>
                  </a:schemeClr>
                </a:solidFill>
              </a:rPr>
              <a:t>On course: Primary – 53 (2 TWD) ;  Early Years – 15 (+ 1 returner); Digital – 2 (1 TWD)</a:t>
            </a:r>
          </a:p>
          <a:p>
            <a:pPr marL="285750" indent="-285750">
              <a:buFont typeface="Arial" panose="020B0604020202020204" pitchFamily="34" charset="0"/>
              <a:buChar char="•"/>
            </a:pPr>
            <a:r>
              <a:rPr lang="en-GB" sz="2000" b="1">
                <a:solidFill>
                  <a:schemeClr val="accent1">
                    <a:lumMod val="90000"/>
                    <a:lumOff val="10000"/>
                  </a:schemeClr>
                </a:solidFill>
              </a:rPr>
              <a:t>RIA, interdisciplinary and inclusion conference – </a:t>
            </a:r>
            <a:r>
              <a:rPr lang="en-GB" sz="2000">
                <a:solidFill>
                  <a:schemeClr val="accent1">
                    <a:lumMod val="90000"/>
                    <a:lumOff val="10000"/>
                  </a:schemeClr>
                </a:solidFill>
              </a:rPr>
              <a:t>very positive feedback </a:t>
            </a:r>
            <a:endParaRPr lang="en-US" sz="2000">
              <a:solidFill>
                <a:schemeClr val="accent1">
                  <a:lumMod val="90000"/>
                  <a:lumOff val="10000"/>
                </a:schemeClr>
              </a:solidFill>
            </a:endParaRPr>
          </a:p>
          <a:p>
            <a:pPr marL="285750" indent="-285750">
              <a:buFont typeface="Arial" panose="020B0604020202020204" pitchFamily="34" charset="0"/>
              <a:buChar char="•"/>
            </a:pPr>
            <a:r>
              <a:rPr lang="en-US" sz="2000">
                <a:solidFill>
                  <a:schemeClr val="accent1">
                    <a:lumMod val="90000"/>
                    <a:lumOff val="10000"/>
                  </a:schemeClr>
                </a:solidFill>
              </a:rPr>
              <a:t>Revised </a:t>
            </a:r>
            <a:r>
              <a:rPr lang="en-US" sz="2000" b="1">
                <a:solidFill>
                  <a:schemeClr val="accent1">
                    <a:lumMod val="90000"/>
                    <a:lumOff val="10000"/>
                  </a:schemeClr>
                </a:solidFill>
              </a:rPr>
              <a:t>Subject Studies assessment had very positive outcomes</a:t>
            </a:r>
            <a:r>
              <a:rPr lang="en-US" sz="2000">
                <a:solidFill>
                  <a:schemeClr val="accent1">
                    <a:lumMod val="90000"/>
                    <a:lumOff val="10000"/>
                  </a:schemeClr>
                </a:solidFill>
              </a:rPr>
              <a:t>  – Lit review/presentation – presentation provided a different type of assessment which students engaged well with</a:t>
            </a:r>
          </a:p>
          <a:p>
            <a:pPr marL="285750" indent="-285750">
              <a:buFont typeface="Arial" panose="020B0604020202020204" pitchFamily="34" charset="0"/>
              <a:buChar char="•"/>
            </a:pPr>
            <a:r>
              <a:rPr lang="en-US" sz="2000">
                <a:solidFill>
                  <a:schemeClr val="accent1">
                    <a:lumMod val="90000"/>
                    <a:lumOff val="10000"/>
                  </a:schemeClr>
                </a:solidFill>
              </a:rPr>
              <a:t>Students have completed their </a:t>
            </a:r>
            <a:r>
              <a:rPr lang="en-US" sz="2000" b="1">
                <a:solidFill>
                  <a:schemeClr val="accent1">
                    <a:lumMod val="90000"/>
                    <a:lumOff val="10000"/>
                  </a:schemeClr>
                </a:solidFill>
              </a:rPr>
              <a:t>second</a:t>
            </a:r>
            <a:r>
              <a:rPr lang="en-US" sz="2000">
                <a:solidFill>
                  <a:schemeClr val="accent1">
                    <a:lumMod val="90000"/>
                    <a:lumOff val="10000"/>
                  </a:schemeClr>
                </a:solidFill>
              </a:rPr>
              <a:t> </a:t>
            </a:r>
            <a:r>
              <a:rPr lang="en-US" sz="2000" b="1">
                <a:solidFill>
                  <a:schemeClr val="accent1">
                    <a:lumMod val="90000"/>
                    <a:lumOff val="10000"/>
                  </a:schemeClr>
                </a:solidFill>
              </a:rPr>
              <a:t>block placement and CAP2 has been </a:t>
            </a:r>
            <a:r>
              <a:rPr lang="en-US" sz="2000" b="1" err="1">
                <a:solidFill>
                  <a:schemeClr val="accent1">
                    <a:lumMod val="90000"/>
                    <a:lumOff val="10000"/>
                  </a:schemeClr>
                </a:solidFill>
              </a:rPr>
              <a:t>finalised</a:t>
            </a:r>
            <a:r>
              <a:rPr lang="en-US" sz="2000" b="1">
                <a:solidFill>
                  <a:schemeClr val="accent1">
                    <a:lumMod val="90000"/>
                    <a:lumOff val="10000"/>
                  </a:schemeClr>
                </a:solidFill>
              </a:rPr>
              <a:t> </a:t>
            </a:r>
            <a:r>
              <a:rPr lang="en-US" sz="2000">
                <a:solidFill>
                  <a:schemeClr val="accent1">
                    <a:lumMod val="90000"/>
                    <a:lumOff val="10000"/>
                  </a:schemeClr>
                </a:solidFill>
              </a:rPr>
              <a:t>- ULMs have been undertaking school visits/digital meetings this term and have seen good progress considering the length of the placement </a:t>
            </a:r>
          </a:p>
          <a:p>
            <a:pPr marL="285750" indent="-285750">
              <a:buFont typeface="Arial" panose="020B0604020202020204" pitchFamily="34" charset="0"/>
              <a:buChar char="•"/>
            </a:pPr>
            <a:r>
              <a:rPr lang="en-US" sz="2000" b="1">
                <a:solidFill>
                  <a:schemeClr val="accent1">
                    <a:lumMod val="90000"/>
                    <a:lumOff val="10000"/>
                  </a:schemeClr>
                </a:solidFill>
              </a:rPr>
              <a:t>Inclusion enhancement content</a:t>
            </a:r>
            <a:r>
              <a:rPr lang="en-US" sz="2000">
                <a:solidFill>
                  <a:schemeClr val="accent1">
                    <a:lumMod val="90000"/>
                    <a:lumOff val="10000"/>
                  </a:schemeClr>
                </a:solidFill>
              </a:rPr>
              <a:t> continues to be very well received – students have also had bespoke </a:t>
            </a:r>
            <a:r>
              <a:rPr lang="en-US" sz="2000" b="1">
                <a:solidFill>
                  <a:schemeClr val="accent1">
                    <a:lumMod val="90000"/>
                    <a:lumOff val="10000"/>
                  </a:schemeClr>
                </a:solidFill>
              </a:rPr>
              <a:t>EAL content </a:t>
            </a:r>
            <a:r>
              <a:rPr lang="en-US" sz="2000">
                <a:solidFill>
                  <a:schemeClr val="accent1">
                    <a:lumMod val="90000"/>
                    <a:lumOff val="10000"/>
                  </a:schemeClr>
                </a:solidFill>
              </a:rPr>
              <a:t>plus the </a:t>
            </a:r>
            <a:r>
              <a:rPr lang="en-US" sz="2000" b="1">
                <a:solidFill>
                  <a:schemeClr val="accent1">
                    <a:lumMod val="90000"/>
                    <a:lumOff val="10000"/>
                  </a:schemeClr>
                </a:solidFill>
              </a:rPr>
              <a:t>recent Inclusion ITAP </a:t>
            </a:r>
            <a:r>
              <a:rPr lang="en-US" sz="2000">
                <a:solidFill>
                  <a:schemeClr val="accent1">
                    <a:lumMod val="90000"/>
                    <a:lumOff val="10000"/>
                  </a:schemeClr>
                </a:solidFill>
              </a:rPr>
              <a:t>– ensures students feel well prepared to meet the needs of all learners. Applicants to the course very interested in this.</a:t>
            </a:r>
          </a:p>
          <a:p>
            <a:pPr marL="285750" indent="-285750">
              <a:buFont typeface="Arial" panose="020B0604020202020204" pitchFamily="34" charset="0"/>
              <a:buChar char="•"/>
            </a:pPr>
            <a:r>
              <a:rPr lang="en-US" sz="2000">
                <a:solidFill>
                  <a:schemeClr val="accent1">
                    <a:lumMod val="90000"/>
                    <a:lumOff val="10000"/>
                  </a:schemeClr>
                </a:solidFill>
              </a:rPr>
              <a:t>School partners have co-constructed/delivered sessions related to EAL, pupil disadvantage and applying for jobs</a:t>
            </a:r>
          </a:p>
          <a:p>
            <a:pPr marL="285750" indent="-285750">
              <a:buFont typeface="Arial" panose="020B0604020202020204" pitchFamily="34" charset="0"/>
              <a:buChar char="•"/>
            </a:pPr>
            <a:r>
              <a:rPr lang="en-US" sz="2000">
                <a:solidFill>
                  <a:schemeClr val="accent1">
                    <a:lumMod val="90000"/>
                    <a:lumOff val="10000"/>
                  </a:schemeClr>
                </a:solidFill>
              </a:rPr>
              <a:t>Students currently engaging with </a:t>
            </a:r>
            <a:r>
              <a:rPr lang="en-US" sz="2000" b="1">
                <a:solidFill>
                  <a:schemeClr val="accent1">
                    <a:lumMod val="90000"/>
                    <a:lumOff val="10000"/>
                  </a:schemeClr>
                </a:solidFill>
              </a:rPr>
              <a:t>enhanced placement opportunities </a:t>
            </a:r>
            <a:r>
              <a:rPr lang="en-US" sz="2000">
                <a:solidFill>
                  <a:schemeClr val="accent1">
                    <a:lumMod val="90000"/>
                    <a:lumOff val="10000"/>
                  </a:schemeClr>
                </a:solidFill>
              </a:rPr>
              <a:t>– provide additional experiences beyond their placements to give them a rich and varied experience – new for 24/25 continuous provision in KS1 </a:t>
            </a:r>
          </a:p>
          <a:p>
            <a:pPr marL="285750" indent="-285750">
              <a:buFont typeface="Arial" panose="020B0604020202020204" pitchFamily="34" charset="0"/>
              <a:buChar char="•"/>
            </a:pPr>
            <a:r>
              <a:rPr lang="en-US" sz="2000">
                <a:solidFill>
                  <a:schemeClr val="accent1">
                    <a:lumMod val="90000"/>
                    <a:lumOff val="10000"/>
                  </a:schemeClr>
                </a:solidFill>
              </a:rPr>
              <a:t>To ensure they are prepared to teach at 80%, students start their Summer Term block placement on 25</a:t>
            </a:r>
            <a:r>
              <a:rPr lang="en-US" sz="2000" baseline="30000">
                <a:solidFill>
                  <a:schemeClr val="accent1">
                    <a:lumMod val="90000"/>
                    <a:lumOff val="10000"/>
                  </a:schemeClr>
                </a:solidFill>
              </a:rPr>
              <a:t>th</a:t>
            </a:r>
            <a:r>
              <a:rPr lang="en-US" sz="2000">
                <a:solidFill>
                  <a:schemeClr val="accent1">
                    <a:lumMod val="90000"/>
                    <a:lumOff val="10000"/>
                  </a:schemeClr>
                </a:solidFill>
              </a:rPr>
              <a:t> March, students will all move age phases - </a:t>
            </a:r>
            <a:r>
              <a:rPr lang="en-US" sz="2000" err="1">
                <a:solidFill>
                  <a:schemeClr val="accent1">
                    <a:lumMod val="90000"/>
                    <a:lumOff val="10000"/>
                  </a:schemeClr>
                </a:solidFill>
              </a:rPr>
              <a:t>uni</a:t>
            </a:r>
            <a:r>
              <a:rPr lang="en-US" sz="2000">
                <a:solidFill>
                  <a:schemeClr val="accent1">
                    <a:lumMod val="90000"/>
                    <a:lumOff val="10000"/>
                  </a:schemeClr>
                </a:solidFill>
              </a:rPr>
              <a:t> led students will remain in same school wherever possible, lead partner students return to host school. </a:t>
            </a:r>
          </a:p>
          <a:p>
            <a:pPr marL="285750" indent="-285750">
              <a:buFont typeface="Arial" panose="020B0604020202020204" pitchFamily="34" charset="0"/>
              <a:buChar char="•"/>
            </a:pPr>
            <a:r>
              <a:rPr lang="en-US"/>
              <a:t> </a:t>
            </a:r>
          </a:p>
        </p:txBody>
      </p:sp>
    </p:spTree>
    <p:extLst>
      <p:ext uri="{BB962C8B-B14F-4D97-AF65-F5344CB8AC3E}">
        <p14:creationId xmlns:p14="http://schemas.microsoft.com/office/powerpoint/2010/main" val="21051362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92CE435-C5C6-B3F3-FD48-C1B402DAB197}"/>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34</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5" name="Text Placeholder 4">
            <a:extLst>
              <a:ext uri="{FF2B5EF4-FFF2-40B4-BE49-F238E27FC236}">
                <a16:creationId xmlns:a16="http://schemas.microsoft.com/office/drawing/2014/main" id="{D42AC85E-3FD7-5611-4B1C-A3A96B7F4840}"/>
              </a:ext>
            </a:extLst>
          </p:cNvPr>
          <p:cNvSpPr>
            <a:spLocks noGrp="1"/>
          </p:cNvSpPr>
          <p:nvPr>
            <p:ph type="body" sz="quarter" idx="12"/>
          </p:nvPr>
        </p:nvSpPr>
        <p:spPr>
          <a:xfrm>
            <a:off x="223082" y="406400"/>
            <a:ext cx="7840662" cy="508000"/>
          </a:xfrm>
        </p:spPr>
        <p:txBody>
          <a:bodyPr/>
          <a:lstStyle/>
          <a:p>
            <a:r>
              <a:rPr lang="en-GB" sz="3600">
                <a:solidFill>
                  <a:srgbClr val="7030A0"/>
                </a:solidFill>
              </a:rPr>
              <a:t>Mentor Briefing for Summer Placement</a:t>
            </a:r>
          </a:p>
        </p:txBody>
      </p:sp>
      <p:sp>
        <p:nvSpPr>
          <p:cNvPr id="6" name="Content Placeholder 5">
            <a:extLst>
              <a:ext uri="{FF2B5EF4-FFF2-40B4-BE49-F238E27FC236}">
                <a16:creationId xmlns:a16="http://schemas.microsoft.com/office/drawing/2014/main" id="{78F8381C-428C-4232-CD76-9401CF48E34C}"/>
              </a:ext>
            </a:extLst>
          </p:cNvPr>
          <p:cNvSpPr>
            <a:spLocks noGrp="1"/>
          </p:cNvSpPr>
          <p:nvPr>
            <p:ph sz="quarter" idx="17"/>
          </p:nvPr>
        </p:nvSpPr>
        <p:spPr>
          <a:xfrm>
            <a:off x="223082" y="1325608"/>
            <a:ext cx="10686218" cy="5125992"/>
          </a:xfrm>
        </p:spPr>
        <p:txBody>
          <a:bodyPr vert="horz" lIns="91440" tIns="45720" rIns="91440" bIns="45720" rtlCol="0" anchor="t">
            <a:noAutofit/>
          </a:bodyPr>
          <a:lstStyle/>
          <a:p>
            <a:endParaRPr lang="en-GB"/>
          </a:p>
          <a:p>
            <a:r>
              <a:rPr lang="en-GB" sz="2800" dirty="0"/>
              <a:t>Mentor briefing for </a:t>
            </a:r>
            <a:r>
              <a:rPr lang="en-GB" sz="2800" b="1" dirty="0"/>
              <a:t>new mentors/class teachers</a:t>
            </a:r>
            <a:r>
              <a:rPr lang="en-GB" sz="2800" dirty="0"/>
              <a:t> – 4.00-5.00pm on </a:t>
            </a:r>
            <a:r>
              <a:rPr lang="en-GB" sz="2800" b="1" dirty="0"/>
              <a:t>Tuesday 25</a:t>
            </a:r>
            <a:r>
              <a:rPr lang="en-GB" sz="2800" b="1" baseline="30000" dirty="0"/>
              <a:t>th</a:t>
            </a:r>
            <a:r>
              <a:rPr lang="en-GB" sz="2800" b="1" dirty="0"/>
              <a:t> March</a:t>
            </a:r>
            <a:endParaRPr lang="en-GB" sz="2800" b="1" dirty="0">
              <a:ea typeface="Calibri"/>
              <a:cs typeface="Calibri"/>
            </a:endParaRPr>
          </a:p>
          <a:p>
            <a:endParaRPr lang="en-GB" sz="2800"/>
          </a:p>
          <a:p>
            <a:r>
              <a:rPr lang="en-GB" sz="2800" dirty="0"/>
              <a:t>Mentor briefing for </a:t>
            </a:r>
            <a:r>
              <a:rPr lang="en-GB" sz="2800" b="1" dirty="0"/>
              <a:t>experienced mentors</a:t>
            </a:r>
            <a:r>
              <a:rPr lang="en-GB" sz="2800" dirty="0"/>
              <a:t> – 4.00-4.45 pm </a:t>
            </a:r>
            <a:r>
              <a:rPr lang="en-GB" sz="2800" b="1" dirty="0"/>
              <a:t>Wednesday 26</a:t>
            </a:r>
            <a:r>
              <a:rPr lang="en-GB" sz="2800" b="1" baseline="30000" dirty="0"/>
              <a:t>th</a:t>
            </a:r>
            <a:r>
              <a:rPr lang="en-GB" sz="2800" b="1" dirty="0"/>
              <a:t> March </a:t>
            </a:r>
            <a:endParaRPr lang="en-GB" sz="2800" b="1" dirty="0">
              <a:ea typeface="Calibri"/>
              <a:cs typeface="Calibri"/>
            </a:endParaRPr>
          </a:p>
          <a:p>
            <a:r>
              <a:rPr lang="en-GB" sz="2800" dirty="0"/>
              <a:t>Model 3 partners – please support us to encourage mentor engagement with these</a:t>
            </a:r>
            <a:endParaRPr lang="en-GB" sz="2800" dirty="0">
              <a:ea typeface="Calibri"/>
              <a:cs typeface="Calibri"/>
            </a:endParaRPr>
          </a:p>
          <a:p>
            <a:r>
              <a:rPr lang="en-GB" sz="2800" dirty="0"/>
              <a:t>They should also be receiving Anna’s ITE bulletin aimed at developing understanding of the Warwick curriculum and providing useful CPD opportunities/readings etc</a:t>
            </a:r>
            <a:endParaRPr lang="en-GB" sz="2800" dirty="0">
              <a:ea typeface="Calibri"/>
              <a:cs typeface="Calibri"/>
            </a:endParaRPr>
          </a:p>
        </p:txBody>
      </p:sp>
    </p:spTree>
    <p:extLst>
      <p:ext uri="{BB962C8B-B14F-4D97-AF65-F5344CB8AC3E}">
        <p14:creationId xmlns:p14="http://schemas.microsoft.com/office/powerpoint/2010/main" val="2263440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3E96B-ECBA-B209-B02B-622541EA7B92}"/>
              </a:ext>
            </a:extLst>
          </p:cNvPr>
          <p:cNvSpPr>
            <a:spLocks noGrp="1"/>
          </p:cNvSpPr>
          <p:nvPr>
            <p:ph type="title"/>
          </p:nvPr>
        </p:nvSpPr>
        <p:spPr>
          <a:xfrm>
            <a:off x="393700" y="133947"/>
            <a:ext cx="7531100" cy="603250"/>
          </a:xfrm>
        </p:spPr>
        <p:txBody>
          <a:bodyPr anchor="b">
            <a:noAutofit/>
          </a:bodyPr>
          <a:lstStyle/>
          <a:p>
            <a:r>
              <a:rPr lang="en-US" sz="3600">
                <a:solidFill>
                  <a:srgbClr val="7030A0"/>
                </a:solidFill>
              </a:rPr>
              <a:t>Primary/Early Years PPUs and ITAPs</a:t>
            </a:r>
          </a:p>
        </p:txBody>
      </p:sp>
      <p:sp>
        <p:nvSpPr>
          <p:cNvPr id="5" name="Slide Number Placeholder 4">
            <a:extLst>
              <a:ext uri="{FF2B5EF4-FFF2-40B4-BE49-F238E27FC236}">
                <a16:creationId xmlns:a16="http://schemas.microsoft.com/office/drawing/2014/main" id="{6A8CCCA7-F738-F60A-5FF7-1606C4A3A93C}"/>
              </a:ext>
            </a:extLst>
          </p:cNvPr>
          <p:cNvSpPr>
            <a:spLocks noGrp="1"/>
          </p:cNvSpPr>
          <p:nvPr>
            <p:ph type="sldNum" sz="quarter" idx="12"/>
          </p:nvPr>
        </p:nvSpPr>
        <p:spPr>
          <a:xfrm>
            <a:off x="11038840" y="6330949"/>
            <a:ext cx="863600" cy="365125"/>
          </a:xfrm>
        </p:spPr>
        <p:txBody>
          <a:bodyPr anchor="ctr">
            <a:normAutofit/>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DAC35110-1EFC-4265-8B99-12D554FCCDAB}"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35</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22A095C2-7246-9E80-CF6F-176AC679113F}"/>
              </a:ext>
            </a:extLst>
          </p:cNvPr>
          <p:cNvSpPr txBox="1"/>
          <p:nvPr/>
        </p:nvSpPr>
        <p:spPr>
          <a:xfrm>
            <a:off x="254000" y="1101586"/>
            <a:ext cx="7670800" cy="31700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rgbClr val="7030A0"/>
                </a:solidFill>
                <a:effectLst/>
                <a:uLnTx/>
                <a:uFillTx/>
                <a:latin typeface="Calibri"/>
                <a:ea typeface="+mn-ea"/>
                <a:cs typeface="+mn-cs"/>
              </a:rPr>
              <a:t>Autumn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err="1">
                <a:ln>
                  <a:noFill/>
                </a:ln>
                <a:solidFill>
                  <a:srgbClr val="3C1053"/>
                </a:solidFill>
                <a:effectLst/>
                <a:uLnTx/>
                <a:uFillTx/>
                <a:latin typeface="Calibri"/>
                <a:ea typeface="+mn-ea"/>
                <a:cs typeface="+mn-cs"/>
              </a:rPr>
              <a:t>ITaP</a:t>
            </a:r>
            <a:r>
              <a:rPr kumimoji="0" lang="en-GB" sz="2800" b="0" i="0" u="none" strike="noStrike" kern="1200" cap="none" spc="0" normalizeH="0" baseline="0" noProof="0">
                <a:ln>
                  <a:noFill/>
                </a:ln>
                <a:solidFill>
                  <a:srgbClr val="3C1053"/>
                </a:solidFill>
                <a:effectLst/>
                <a:uLnTx/>
                <a:uFillTx/>
                <a:latin typeface="Calibri"/>
                <a:ea typeface="+mn-ea"/>
                <a:cs typeface="+mn-cs"/>
              </a:rPr>
              <a:t> #1: Behaviour to Learn</a:t>
            </a:r>
            <a:endParaRPr kumimoji="0" lang="en-GB" sz="2800" b="0" i="0" u="none" strike="noStrike" kern="1200" cap="none" spc="0" normalizeH="0" baseline="0" noProof="0">
              <a:ln>
                <a:noFill/>
              </a:ln>
              <a:solidFill>
                <a:srgbClr val="383838"/>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err="1">
                <a:ln>
                  <a:noFill/>
                </a:ln>
                <a:solidFill>
                  <a:srgbClr val="3C1053"/>
                </a:solidFill>
                <a:effectLst/>
                <a:uLnTx/>
                <a:uFillTx/>
                <a:latin typeface="Calibri"/>
                <a:ea typeface="+mn-ea"/>
                <a:cs typeface="+mn-cs"/>
              </a:rPr>
              <a:t>ITaP</a:t>
            </a:r>
            <a:r>
              <a:rPr kumimoji="0" lang="en-GB" sz="2800" b="0" i="0" u="none" strike="noStrike" kern="1200" cap="none" spc="0" normalizeH="0" baseline="0" noProof="0">
                <a:ln>
                  <a:noFill/>
                </a:ln>
                <a:solidFill>
                  <a:srgbClr val="3C1053"/>
                </a:solidFill>
                <a:effectLst/>
                <a:uLnTx/>
                <a:uFillTx/>
                <a:latin typeface="Calibri"/>
                <a:ea typeface="+mn-ea"/>
                <a:cs typeface="+mn-cs"/>
              </a:rPr>
              <a:t> #2: Preparing for Teaching and Learning</a:t>
            </a:r>
            <a:endParaRPr kumimoji="0" lang="en-GB" sz="2800" b="0" i="0" u="none" strike="noStrike" kern="1200" cap="none" spc="0" normalizeH="0" baseline="0" noProof="0">
              <a:ln>
                <a:noFill/>
              </a:ln>
              <a:solidFill>
                <a:srgbClr val="383838"/>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err="1">
                <a:ln>
                  <a:noFill/>
                </a:ln>
                <a:solidFill>
                  <a:srgbClr val="3C1053">
                    <a:lumMod val="90000"/>
                    <a:lumOff val="10000"/>
                  </a:srgbClr>
                </a:solidFill>
                <a:effectLst/>
                <a:uLnTx/>
                <a:uFillTx/>
                <a:latin typeface="Calibri"/>
                <a:ea typeface="+mn-ea"/>
                <a:cs typeface="+mn-cs"/>
              </a:rPr>
              <a:t>ITaP</a:t>
            </a:r>
            <a:r>
              <a:rPr kumimoji="0" lang="en-GB" sz="2800" b="0" i="0" u="none" strike="noStrike" kern="1200" cap="none" spc="0" normalizeH="0" baseline="0" noProof="0">
                <a:ln>
                  <a:noFill/>
                </a:ln>
                <a:solidFill>
                  <a:srgbClr val="3C1053">
                    <a:lumMod val="90000"/>
                    <a:lumOff val="10000"/>
                  </a:srgbClr>
                </a:solidFill>
                <a:effectLst/>
                <a:uLnTx/>
                <a:uFillTx/>
                <a:latin typeface="Calibri"/>
                <a:ea typeface="+mn-ea"/>
                <a:cs typeface="+mn-cs"/>
              </a:rPr>
              <a:t> #3: SSP and Early Reading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383838"/>
                </a:solidFill>
                <a:effectLst/>
                <a:uLnTx/>
                <a:uFillTx/>
                <a:latin typeface="Calibri"/>
                <a:ea typeface="+mn-ea"/>
                <a:cs typeface="+mn-cs"/>
              </a:rPr>
              <a:t>PPU1 Talk for Learning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383838"/>
                </a:solidFill>
                <a:effectLst/>
                <a:uLnTx/>
                <a:uFillTx/>
                <a:latin typeface="Calibri"/>
                <a:ea typeface="+mn-ea"/>
                <a:cs typeface="+mn-cs"/>
              </a:rPr>
              <a:t>PPU2 Maths Misconceptions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383838"/>
                </a:solidFill>
                <a:effectLst/>
                <a:uLnTx/>
                <a:uFillTx/>
                <a:latin typeface="Calibri"/>
                <a:ea typeface="+mn-ea"/>
                <a:cs typeface="+mn-cs"/>
              </a:rPr>
              <a:t>PPU3 Foundation Subjects</a:t>
            </a:r>
          </a:p>
        </p:txBody>
      </p:sp>
      <p:sp>
        <p:nvSpPr>
          <p:cNvPr id="13" name="TextBox 12">
            <a:extLst>
              <a:ext uri="{FF2B5EF4-FFF2-40B4-BE49-F238E27FC236}">
                <a16:creationId xmlns:a16="http://schemas.microsoft.com/office/drawing/2014/main" id="{EC866E90-C93D-D9AD-F4CE-26060F4F0688}"/>
              </a:ext>
            </a:extLst>
          </p:cNvPr>
          <p:cNvSpPr txBox="1"/>
          <p:nvPr/>
        </p:nvSpPr>
        <p:spPr>
          <a:xfrm>
            <a:off x="6515100" y="2642116"/>
            <a:ext cx="6096000"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rgbClr val="7030A0"/>
                </a:solidFill>
                <a:effectLst/>
                <a:uLnTx/>
                <a:uFillTx/>
                <a:latin typeface="Calibri"/>
                <a:ea typeface="+mn-ea"/>
                <a:cs typeface="+mn-cs"/>
              </a:rPr>
              <a:t>Spring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err="1">
                <a:ln>
                  <a:noFill/>
                </a:ln>
                <a:solidFill>
                  <a:srgbClr val="383838"/>
                </a:solidFill>
                <a:effectLst/>
                <a:uLnTx/>
                <a:uFillTx/>
                <a:latin typeface="Calibri"/>
                <a:ea typeface="+mn-ea"/>
                <a:cs typeface="+mn-cs"/>
              </a:rPr>
              <a:t>ITaP</a:t>
            </a:r>
            <a:r>
              <a:rPr kumimoji="0" lang="en-GB" sz="2800" b="0" i="0" u="none" strike="noStrike" kern="1200" cap="none" spc="0" normalizeH="0" baseline="0" noProof="0">
                <a:ln>
                  <a:noFill/>
                </a:ln>
                <a:solidFill>
                  <a:srgbClr val="383838"/>
                </a:solidFill>
                <a:effectLst/>
                <a:uLnTx/>
                <a:uFillTx/>
                <a:latin typeface="Calibri"/>
                <a:ea typeface="+mn-ea"/>
                <a:cs typeface="+mn-cs"/>
              </a:rPr>
              <a:t> #4: Adaptive Teaching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383838"/>
                </a:solidFill>
                <a:effectLst/>
                <a:uLnTx/>
                <a:uFillTx/>
                <a:latin typeface="Calibri"/>
                <a:ea typeface="+mn-ea"/>
                <a:cs typeface="+mn-cs"/>
              </a:rPr>
              <a:t>PPU4: SSP and Early Reading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383838"/>
                </a:solidFill>
                <a:effectLst/>
                <a:uLnTx/>
                <a:uFillTx/>
                <a:latin typeface="Calibri"/>
                <a:ea typeface="+mn-ea"/>
                <a:cs typeface="+mn-cs"/>
              </a:rPr>
              <a:t>PPU6: Cognitive Science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383838"/>
                </a:solidFill>
                <a:effectLst/>
                <a:uLnTx/>
                <a:uFillTx/>
                <a:latin typeface="Calibri"/>
                <a:ea typeface="+mn-ea"/>
                <a:cs typeface="+mn-cs"/>
              </a:rPr>
              <a:t>PPU5: Assessment for Learning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383838"/>
              </a:solidFill>
              <a:effectLst/>
              <a:uLnTx/>
              <a:uFillTx/>
              <a:latin typeface="Lato" panose="020F0502020204030203" pitchFamily="34" charset="0"/>
              <a:ea typeface="+mn-ea"/>
              <a:cs typeface="+mn-cs"/>
            </a:endParaRPr>
          </a:p>
        </p:txBody>
      </p:sp>
      <p:sp>
        <p:nvSpPr>
          <p:cNvPr id="15" name="TextBox 14">
            <a:extLst>
              <a:ext uri="{FF2B5EF4-FFF2-40B4-BE49-F238E27FC236}">
                <a16:creationId xmlns:a16="http://schemas.microsoft.com/office/drawing/2014/main" id="{EBD26401-F166-6EE1-7098-FD8E82BED999}"/>
              </a:ext>
            </a:extLst>
          </p:cNvPr>
          <p:cNvSpPr txBox="1"/>
          <p:nvPr/>
        </p:nvSpPr>
        <p:spPr>
          <a:xfrm>
            <a:off x="914400" y="4636074"/>
            <a:ext cx="6489700" cy="187743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rgbClr val="7030A0"/>
                </a:solidFill>
                <a:effectLst/>
                <a:uLnTx/>
                <a:uFillTx/>
                <a:latin typeface="Calibri"/>
                <a:ea typeface="+mn-ea"/>
                <a:cs typeface="+mn-cs"/>
              </a:rPr>
              <a:t>Summer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383838"/>
                </a:solidFill>
                <a:effectLst/>
                <a:highlight>
                  <a:srgbClr val="FFFF00"/>
                </a:highlight>
                <a:uLnTx/>
                <a:uFillTx/>
                <a:latin typeface="Calibri"/>
                <a:ea typeface="+mn-ea"/>
                <a:cs typeface="+mn-cs"/>
              </a:rPr>
              <a:t>PPU4: SSP and Early Reading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383838"/>
                </a:solidFill>
                <a:effectLst/>
                <a:highlight>
                  <a:srgbClr val="FFFF00"/>
                </a:highlight>
                <a:uLnTx/>
                <a:uFillTx/>
                <a:latin typeface="Calibri"/>
                <a:ea typeface="+mn-ea"/>
                <a:cs typeface="+mn-cs"/>
              </a:rPr>
              <a:t>PPU8: Wider Professional Responsibilities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383838"/>
                </a:solidFill>
                <a:effectLst/>
                <a:highlight>
                  <a:srgbClr val="FFFF00"/>
                </a:highlight>
                <a:uLnTx/>
                <a:uFillTx/>
                <a:latin typeface="Calibri"/>
                <a:ea typeface="+mn-ea"/>
                <a:cs typeface="+mn-cs"/>
              </a:rPr>
              <a:t>PPU7: Assessment of Learning</a:t>
            </a:r>
          </a:p>
        </p:txBody>
      </p:sp>
    </p:spTree>
    <p:extLst>
      <p:ext uri="{BB962C8B-B14F-4D97-AF65-F5344CB8AC3E}">
        <p14:creationId xmlns:p14="http://schemas.microsoft.com/office/powerpoint/2010/main" val="6437446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53E4CD1-3478-019C-7C0E-6DB08C167E25}"/>
              </a:ext>
            </a:extLst>
          </p:cNvPr>
          <p:cNvSpPr>
            <a:spLocks noGrp="1"/>
          </p:cNvSpPr>
          <p:nvPr>
            <p:ph type="title"/>
          </p:nvPr>
        </p:nvSpPr>
        <p:spPr>
          <a:xfrm>
            <a:off x="311983" y="901701"/>
            <a:ext cx="7841417" cy="711199"/>
          </a:xfrm>
        </p:spPr>
        <p:txBody>
          <a:bodyPr/>
          <a:lstStyle/>
          <a:p>
            <a:r>
              <a:rPr lang="en-US" sz="4000">
                <a:solidFill>
                  <a:srgbClr val="7030A0"/>
                </a:solidFill>
              </a:rPr>
              <a:t>Collaborative Assessment Points</a:t>
            </a:r>
            <a:endParaRPr lang="en-US" sz="4000"/>
          </a:p>
        </p:txBody>
      </p:sp>
      <p:sp>
        <p:nvSpPr>
          <p:cNvPr id="3" name="Slide Number Placeholder 2">
            <a:extLst>
              <a:ext uri="{FF2B5EF4-FFF2-40B4-BE49-F238E27FC236}">
                <a16:creationId xmlns:a16="http://schemas.microsoft.com/office/drawing/2014/main" id="{CAFA32E7-A2A0-6DCC-7BCC-3D72908B0742}"/>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1BECF7D0-0B17-440D-84F1-F5062705703A}" type="slidenum">
              <a:rPr kumimoji="0" lang="en-GB" sz="1200" b="1"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36</a:t>
            </a:fld>
            <a:endParaRPr kumimoji="0" lang="en-GB" sz="1200" b="1"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Content Placeholder 5">
            <a:extLst>
              <a:ext uri="{FF2B5EF4-FFF2-40B4-BE49-F238E27FC236}">
                <a16:creationId xmlns:a16="http://schemas.microsoft.com/office/drawing/2014/main" id="{FDB8CBC0-42F6-D79D-A270-6CC0D9D1B926}"/>
              </a:ext>
            </a:extLst>
          </p:cNvPr>
          <p:cNvSpPr>
            <a:spLocks noGrp="1"/>
          </p:cNvSpPr>
          <p:nvPr>
            <p:ph sz="quarter" idx="17"/>
          </p:nvPr>
        </p:nvSpPr>
        <p:spPr>
          <a:xfrm>
            <a:off x="354968" y="2327366"/>
            <a:ext cx="9089071" cy="3420849"/>
          </a:xfrm>
          <a:ln>
            <a:solidFill>
              <a:schemeClr val="tx1"/>
            </a:solidFill>
          </a:ln>
        </p:spPr>
        <p:txBody>
          <a:bodyPr/>
          <a:lstStyle/>
          <a:p>
            <a:pPr marL="285750" indent="-285750">
              <a:buFont typeface="Arial" panose="020B0604020202020204" pitchFamily="34" charset="0"/>
              <a:buChar char="•"/>
            </a:pPr>
            <a:r>
              <a:rPr lang="en-US" sz="2800">
                <a:solidFill>
                  <a:schemeClr val="accent1">
                    <a:lumMod val="90000"/>
                    <a:lumOff val="10000"/>
                  </a:schemeClr>
                </a:solidFill>
              </a:rPr>
              <a:t>Collaborative Assessment Point 1a – w/c 21</a:t>
            </a:r>
            <a:r>
              <a:rPr lang="en-US" sz="2800" baseline="30000">
                <a:solidFill>
                  <a:schemeClr val="accent1">
                    <a:lumMod val="90000"/>
                    <a:lumOff val="10000"/>
                  </a:schemeClr>
                </a:solidFill>
              </a:rPr>
              <a:t>st</a:t>
            </a:r>
            <a:r>
              <a:rPr lang="en-US" sz="2800">
                <a:solidFill>
                  <a:schemeClr val="accent1">
                    <a:lumMod val="90000"/>
                    <a:lumOff val="10000"/>
                  </a:schemeClr>
                </a:solidFill>
              </a:rPr>
              <a:t> October (focus on professional </a:t>
            </a:r>
            <a:r>
              <a:rPr lang="en-US" sz="2800" err="1">
                <a:solidFill>
                  <a:schemeClr val="accent1">
                    <a:lumMod val="90000"/>
                    <a:lumOff val="10000"/>
                  </a:schemeClr>
                </a:solidFill>
              </a:rPr>
              <a:t>behaviours</a:t>
            </a:r>
            <a:r>
              <a:rPr lang="en-US" sz="2800">
                <a:solidFill>
                  <a:schemeClr val="accent1">
                    <a:lumMod val="90000"/>
                    <a:lumOff val="10000"/>
                  </a:schemeClr>
                </a:solidFill>
              </a:rPr>
              <a:t>) </a:t>
            </a:r>
          </a:p>
          <a:p>
            <a:pPr marL="285750" indent="-285750">
              <a:buFont typeface="Arial" panose="020B0604020202020204" pitchFamily="34" charset="0"/>
              <a:buChar char="•"/>
            </a:pPr>
            <a:r>
              <a:rPr lang="en-US" sz="2800">
                <a:solidFill>
                  <a:schemeClr val="accent1">
                    <a:lumMod val="90000"/>
                    <a:lumOff val="10000"/>
                  </a:schemeClr>
                </a:solidFill>
              </a:rPr>
              <a:t>Collaborative Assessment Point 1b – w/c 16</a:t>
            </a:r>
            <a:r>
              <a:rPr lang="en-US" sz="2800" baseline="30000">
                <a:solidFill>
                  <a:schemeClr val="accent1">
                    <a:lumMod val="90000"/>
                    <a:lumOff val="10000"/>
                  </a:schemeClr>
                </a:solidFill>
              </a:rPr>
              <a:t>th</a:t>
            </a:r>
            <a:r>
              <a:rPr lang="en-US" sz="2800">
                <a:solidFill>
                  <a:schemeClr val="accent1">
                    <a:lumMod val="90000"/>
                    <a:lumOff val="10000"/>
                  </a:schemeClr>
                </a:solidFill>
              </a:rPr>
              <a:t> December</a:t>
            </a:r>
          </a:p>
          <a:p>
            <a:pPr marL="285750" indent="-285750">
              <a:buFont typeface="Arial" panose="020B0604020202020204" pitchFamily="34" charset="0"/>
              <a:buChar char="•"/>
            </a:pPr>
            <a:r>
              <a:rPr lang="en-US" sz="2800">
                <a:solidFill>
                  <a:schemeClr val="accent1">
                    <a:lumMod val="90000"/>
                    <a:lumOff val="10000"/>
                  </a:schemeClr>
                </a:solidFill>
              </a:rPr>
              <a:t>Collaborative Assessment Point 2 – w/c 3</a:t>
            </a:r>
            <a:r>
              <a:rPr lang="en-US" sz="2800" baseline="30000">
                <a:solidFill>
                  <a:schemeClr val="accent1">
                    <a:lumMod val="90000"/>
                    <a:lumOff val="10000"/>
                  </a:schemeClr>
                </a:solidFill>
              </a:rPr>
              <a:t>rd</a:t>
            </a:r>
            <a:r>
              <a:rPr lang="en-US" sz="2800">
                <a:solidFill>
                  <a:schemeClr val="accent1">
                    <a:lumMod val="90000"/>
                    <a:lumOff val="10000"/>
                  </a:schemeClr>
                </a:solidFill>
              </a:rPr>
              <a:t> March</a:t>
            </a:r>
          </a:p>
          <a:p>
            <a:pPr marL="285750" indent="-285750">
              <a:buFont typeface="Arial" panose="020B0604020202020204" pitchFamily="34" charset="0"/>
              <a:buChar char="•"/>
            </a:pPr>
            <a:r>
              <a:rPr lang="en-US" sz="2800">
                <a:solidFill>
                  <a:schemeClr val="accent1">
                    <a:lumMod val="90000"/>
                    <a:lumOff val="10000"/>
                  </a:schemeClr>
                </a:solidFill>
                <a:highlight>
                  <a:srgbClr val="FFFF00"/>
                </a:highlight>
              </a:rPr>
              <a:t>Collaborative Assessment Point 3a – w/c 12</a:t>
            </a:r>
            <a:r>
              <a:rPr lang="en-US" sz="2800" baseline="30000">
                <a:solidFill>
                  <a:schemeClr val="accent1">
                    <a:lumMod val="90000"/>
                    <a:lumOff val="10000"/>
                  </a:schemeClr>
                </a:solidFill>
                <a:highlight>
                  <a:srgbClr val="FFFF00"/>
                </a:highlight>
              </a:rPr>
              <a:t>th</a:t>
            </a:r>
            <a:r>
              <a:rPr lang="en-US" sz="2800">
                <a:solidFill>
                  <a:schemeClr val="accent1">
                    <a:lumMod val="90000"/>
                    <a:lumOff val="10000"/>
                  </a:schemeClr>
                </a:solidFill>
                <a:highlight>
                  <a:srgbClr val="FFFF00"/>
                </a:highlight>
              </a:rPr>
              <a:t> May</a:t>
            </a:r>
          </a:p>
          <a:p>
            <a:pPr marL="285750" indent="-285750">
              <a:buFont typeface="Arial" panose="020B0604020202020204" pitchFamily="34" charset="0"/>
              <a:buChar char="•"/>
            </a:pPr>
            <a:r>
              <a:rPr lang="en-US" sz="2800">
                <a:solidFill>
                  <a:schemeClr val="accent1">
                    <a:lumMod val="90000"/>
                    <a:lumOff val="10000"/>
                  </a:schemeClr>
                </a:solidFill>
                <a:highlight>
                  <a:srgbClr val="FFFF00"/>
                </a:highlight>
              </a:rPr>
              <a:t>Collaborative Assessment Point 3b - w/c 23</a:t>
            </a:r>
            <a:r>
              <a:rPr lang="en-US" sz="2800" baseline="30000">
                <a:solidFill>
                  <a:schemeClr val="accent1">
                    <a:lumMod val="90000"/>
                    <a:lumOff val="10000"/>
                  </a:schemeClr>
                </a:solidFill>
                <a:highlight>
                  <a:srgbClr val="FFFF00"/>
                </a:highlight>
              </a:rPr>
              <a:t>rd</a:t>
            </a:r>
            <a:r>
              <a:rPr lang="en-US" sz="2800">
                <a:solidFill>
                  <a:schemeClr val="accent1">
                    <a:lumMod val="90000"/>
                    <a:lumOff val="10000"/>
                  </a:schemeClr>
                </a:solidFill>
                <a:highlight>
                  <a:srgbClr val="FFFF00"/>
                </a:highlight>
              </a:rPr>
              <a:t> June</a:t>
            </a:r>
          </a:p>
        </p:txBody>
      </p:sp>
    </p:spTree>
    <p:extLst>
      <p:ext uri="{BB962C8B-B14F-4D97-AF65-F5344CB8AC3E}">
        <p14:creationId xmlns:p14="http://schemas.microsoft.com/office/powerpoint/2010/main" val="29601060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344B514-E07C-95E7-1B31-43C245E43317}"/>
              </a:ext>
            </a:extLst>
          </p:cNvPr>
          <p:cNvSpPr>
            <a:spLocks noGrp="1"/>
          </p:cNvSpPr>
          <p:nvPr>
            <p:ph type="sldNum" sz="quarter" idx="12"/>
          </p:nvPr>
        </p:nvSpPr>
        <p:spPr/>
        <p:txBody>
          <a:bodyPr/>
          <a:lstStyle/>
          <a:p>
            <a:fld id="{E8F1A65C-595C-4736-BF40-F7D31E789466}" type="slidenum">
              <a:rPr lang="en-GB" smtClean="0"/>
              <a:pPr/>
              <a:t>37</a:t>
            </a:fld>
            <a:endParaRPr lang="en-GB"/>
          </a:p>
        </p:txBody>
      </p:sp>
      <p:sp>
        <p:nvSpPr>
          <p:cNvPr id="7" name="TextBox 6">
            <a:extLst>
              <a:ext uri="{FF2B5EF4-FFF2-40B4-BE49-F238E27FC236}">
                <a16:creationId xmlns:a16="http://schemas.microsoft.com/office/drawing/2014/main" id="{A3FC1084-2509-528D-383A-A8DF0B849F85}"/>
              </a:ext>
            </a:extLst>
          </p:cNvPr>
          <p:cNvSpPr txBox="1"/>
          <p:nvPr/>
        </p:nvSpPr>
        <p:spPr>
          <a:xfrm>
            <a:off x="529290" y="270733"/>
            <a:ext cx="5037138" cy="557939"/>
          </a:xfrm>
          <a:prstGeom prst="rect">
            <a:avLst/>
          </a:prstGeom>
          <a:noFill/>
        </p:spPr>
        <p:txBody>
          <a:bodyPr wrap="square" lIns="91440" tIns="45720" rIns="91440" bIns="45720" rtlCol="0" anchor="t">
            <a:noAutofit/>
          </a:bodyPr>
          <a:lstStyle/>
          <a:p>
            <a:pPr algn="ctr">
              <a:spcAft>
                <a:spcPts val="800"/>
              </a:spcAft>
            </a:pPr>
            <a:r>
              <a:rPr lang="en-US" sz="3600" b="1" u="sng">
                <a:solidFill>
                  <a:srgbClr val="7030A0"/>
                </a:solidFill>
              </a:rPr>
              <a:t>Primary Calendar 2526</a:t>
            </a:r>
          </a:p>
          <a:p>
            <a:pPr algn="ctr">
              <a:spcAft>
                <a:spcPts val="800"/>
              </a:spcAft>
            </a:pPr>
            <a:endParaRPr lang="en-US" sz="3600" b="1">
              <a:solidFill>
                <a:srgbClr val="7030A0"/>
              </a:solidFill>
              <a:ea typeface="Calibri"/>
              <a:cs typeface="Calibri"/>
            </a:endParaRPr>
          </a:p>
          <a:p>
            <a:pPr marL="571500" indent="-571500">
              <a:spcAft>
                <a:spcPts val="800"/>
              </a:spcAft>
              <a:buFont typeface="Arial"/>
              <a:buChar char="•"/>
            </a:pPr>
            <a:r>
              <a:rPr lang="en-US" sz="3600" b="1">
                <a:solidFill>
                  <a:srgbClr val="7030A0"/>
                </a:solidFill>
                <a:ea typeface="Calibri"/>
                <a:cs typeface="Calibri"/>
              </a:rPr>
              <a:t>Midweek school experiences in autumn first half term</a:t>
            </a:r>
          </a:p>
          <a:p>
            <a:pPr marL="571500" indent="-571500">
              <a:spcAft>
                <a:spcPts val="800"/>
              </a:spcAft>
              <a:buFont typeface="Arial"/>
              <a:buChar char="•"/>
            </a:pPr>
            <a:r>
              <a:rPr lang="en-US" sz="3600" b="1">
                <a:solidFill>
                  <a:srgbClr val="7030A0"/>
                </a:solidFill>
                <a:ea typeface="Calibri"/>
                <a:cs typeface="Calibri"/>
              </a:rPr>
              <a:t>2-week gap between ITaP1, 2 and 3; ITaP4 earlier in placement</a:t>
            </a:r>
          </a:p>
          <a:p>
            <a:pPr marL="571500" indent="-571500">
              <a:spcAft>
                <a:spcPts val="800"/>
              </a:spcAft>
              <a:buFont typeface="Arial"/>
              <a:buChar char="•"/>
            </a:pPr>
            <a:r>
              <a:rPr lang="en-US" sz="3600" b="1">
                <a:solidFill>
                  <a:srgbClr val="7030A0"/>
                </a:solidFill>
                <a:ea typeface="Calibri"/>
                <a:cs typeface="Calibri"/>
              </a:rPr>
              <a:t>At least 2 settings for Uni-led trainees</a:t>
            </a:r>
          </a:p>
        </p:txBody>
      </p:sp>
      <p:sp>
        <p:nvSpPr>
          <p:cNvPr id="5" name="Rectangle 1">
            <a:extLst>
              <a:ext uri="{FF2B5EF4-FFF2-40B4-BE49-F238E27FC236}">
                <a16:creationId xmlns:a16="http://schemas.microsoft.com/office/drawing/2014/main" id="{9D9D9798-FEB3-4F67-C2C8-1268294702B8}"/>
              </a:ext>
            </a:extLst>
          </p:cNvPr>
          <p:cNvSpPr>
            <a:spLocks noChangeArrowheads="1"/>
          </p:cNvSpPr>
          <p:nvPr/>
        </p:nvSpPr>
        <p:spPr bwMode="auto">
          <a:xfrm>
            <a:off x="728662" y="822056"/>
            <a:ext cx="1625972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Rectangle 2">
            <a:extLst>
              <a:ext uri="{FF2B5EF4-FFF2-40B4-BE49-F238E27FC236}">
                <a16:creationId xmlns:a16="http://schemas.microsoft.com/office/drawing/2014/main" id="{A8F4C541-7D50-6B09-B56C-EDC19C88B57A}"/>
              </a:ext>
            </a:extLst>
          </p:cNvPr>
          <p:cNvSpPr>
            <a:spLocks noChangeArrowheads="1"/>
          </p:cNvSpPr>
          <p:nvPr/>
        </p:nvSpPr>
        <p:spPr bwMode="auto">
          <a:xfrm>
            <a:off x="1198563" y="16557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2" name="Picture 1">
            <a:extLst>
              <a:ext uri="{FF2B5EF4-FFF2-40B4-BE49-F238E27FC236}">
                <a16:creationId xmlns:a16="http://schemas.microsoft.com/office/drawing/2014/main" id="{6B9E152B-FED8-B2A8-C20B-B9CBD8E79BE6}"/>
              </a:ext>
            </a:extLst>
          </p:cNvPr>
          <p:cNvPicPr>
            <a:picLocks noChangeAspect="1"/>
          </p:cNvPicPr>
          <p:nvPr/>
        </p:nvPicPr>
        <p:blipFill>
          <a:blip r:embed="rId2"/>
          <a:srcRect r="239" b="11941"/>
          <a:stretch/>
        </p:blipFill>
        <p:spPr>
          <a:xfrm>
            <a:off x="6092625" y="0"/>
            <a:ext cx="5006733" cy="6884572"/>
          </a:xfrm>
          <a:prstGeom prst="rect">
            <a:avLst/>
          </a:prstGeom>
        </p:spPr>
      </p:pic>
    </p:spTree>
    <p:extLst>
      <p:ext uri="{BB962C8B-B14F-4D97-AF65-F5344CB8AC3E}">
        <p14:creationId xmlns:p14="http://schemas.microsoft.com/office/powerpoint/2010/main" val="8345398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D2480F-3E42-309D-E0F9-FB08890E4A14}"/>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530237F2-D13E-FA86-3716-0F4E3DD5B684}"/>
              </a:ext>
            </a:extLst>
          </p:cNvPr>
          <p:cNvSpPr>
            <a:spLocks noGrp="1"/>
          </p:cNvSpPr>
          <p:nvPr>
            <p:ph type="title"/>
          </p:nvPr>
        </p:nvSpPr>
        <p:spPr>
          <a:xfrm>
            <a:off x="413266" y="2372900"/>
            <a:ext cx="4809663" cy="1170400"/>
          </a:xfrm>
        </p:spPr>
        <p:txBody>
          <a:bodyPr/>
          <a:lstStyle/>
          <a:p>
            <a:r>
              <a:rPr lang="en-GB" sz="4000">
                <a:solidFill>
                  <a:srgbClr val="7030A0"/>
                </a:solidFill>
                <a:latin typeface="+mn-lt"/>
                <a:cs typeface="Arial" panose="020B0604020202020204" pitchFamily="34" charset="0"/>
              </a:rPr>
              <a:t>SECONDARY</a:t>
            </a:r>
            <a:br>
              <a:rPr lang="en-GB" sz="4000">
                <a:solidFill>
                  <a:srgbClr val="7030A0"/>
                </a:solidFill>
                <a:latin typeface="+mn-lt"/>
                <a:cs typeface="Arial" panose="020B0604020202020204" pitchFamily="34" charset="0"/>
              </a:rPr>
            </a:br>
            <a:r>
              <a:rPr lang="en-GB" sz="4000" err="1">
                <a:solidFill>
                  <a:srgbClr val="7030A0"/>
                </a:solidFill>
                <a:latin typeface="+mn-lt"/>
                <a:cs typeface="Arial" panose="020B0604020202020204" pitchFamily="34" charset="0"/>
              </a:rPr>
              <a:t>pgce</a:t>
            </a:r>
            <a:r>
              <a:rPr lang="en-GB" sz="4000">
                <a:solidFill>
                  <a:srgbClr val="7030A0"/>
                </a:solidFill>
                <a:latin typeface="+mn-lt"/>
                <a:cs typeface="Arial" panose="020B0604020202020204" pitchFamily="34" charset="0"/>
              </a:rPr>
              <a:t> updates</a:t>
            </a:r>
          </a:p>
        </p:txBody>
      </p:sp>
      <p:sp>
        <p:nvSpPr>
          <p:cNvPr id="8" name="Text Placeholder 7">
            <a:extLst>
              <a:ext uri="{FF2B5EF4-FFF2-40B4-BE49-F238E27FC236}">
                <a16:creationId xmlns:a16="http://schemas.microsoft.com/office/drawing/2014/main" id="{0B7C0C67-A53C-69B9-3309-B4F58879B10A}"/>
              </a:ext>
            </a:extLst>
          </p:cNvPr>
          <p:cNvSpPr>
            <a:spLocks noGrp="1"/>
          </p:cNvSpPr>
          <p:nvPr>
            <p:ph type="body" sz="quarter" idx="13"/>
          </p:nvPr>
        </p:nvSpPr>
        <p:spPr>
          <a:xfrm>
            <a:off x="413266" y="3612514"/>
            <a:ext cx="5124893" cy="832485"/>
          </a:xfrm>
        </p:spPr>
        <p:txBody>
          <a:bodyPr/>
          <a:lstStyle/>
          <a:p>
            <a:r>
              <a:rPr lang="en-GB" sz="4000" b="1">
                <a:solidFill>
                  <a:srgbClr val="7030A0"/>
                </a:solidFill>
                <a:cs typeface="Arial" panose="020B0604020202020204" pitchFamily="34" charset="0"/>
              </a:rPr>
              <a:t>Alison Morgan </a:t>
            </a:r>
          </a:p>
        </p:txBody>
      </p:sp>
      <p:sp>
        <p:nvSpPr>
          <p:cNvPr id="9" name="Text Placeholder 8">
            <a:extLst>
              <a:ext uri="{FF2B5EF4-FFF2-40B4-BE49-F238E27FC236}">
                <a16:creationId xmlns:a16="http://schemas.microsoft.com/office/drawing/2014/main" id="{BE2A8572-C6D2-044F-C801-23931AA8805D}"/>
              </a:ext>
            </a:extLst>
          </p:cNvPr>
          <p:cNvSpPr>
            <a:spLocks noGrp="1"/>
          </p:cNvSpPr>
          <p:nvPr>
            <p:ph type="body" sz="quarter" idx="14"/>
          </p:nvPr>
        </p:nvSpPr>
        <p:spPr>
          <a:xfrm>
            <a:off x="311667" y="4514213"/>
            <a:ext cx="6012934" cy="1937387"/>
          </a:xfrm>
        </p:spPr>
        <p:txBody>
          <a:bodyPr/>
          <a:lstStyle/>
          <a:p>
            <a:r>
              <a:rPr lang="en-GB" sz="3200" b="1">
                <a:solidFill>
                  <a:srgbClr val="7030A0"/>
                </a:solidFill>
                <a:cs typeface="Arial" panose="020B0604020202020204" pitchFamily="34" charset="0"/>
              </a:rPr>
              <a:t>March 2025</a:t>
            </a:r>
          </a:p>
          <a:p>
            <a:endParaRPr lang="en-GB" sz="2400" i="1">
              <a:solidFill>
                <a:srgbClr val="7030A0"/>
              </a:solidFill>
              <a:cs typeface="Arial" panose="020B0604020202020204" pitchFamily="34" charset="0"/>
            </a:endParaRPr>
          </a:p>
          <a:p>
            <a:r>
              <a:rPr lang="en-GB" sz="2400" i="1">
                <a:solidFill>
                  <a:srgbClr val="7030A0"/>
                </a:solidFill>
                <a:cs typeface="Arial" panose="020B0604020202020204" pitchFamily="34" charset="0"/>
              </a:rPr>
              <a:t>Every child in every classroom deserves a great teacher every day.</a:t>
            </a:r>
          </a:p>
        </p:txBody>
      </p:sp>
      <p:pic>
        <p:nvPicPr>
          <p:cNvPr id="1026" name="Picture 2" descr="A group of people sitting at tables&#10;&#10;Description automatically generated">
            <a:extLst>
              <a:ext uri="{FF2B5EF4-FFF2-40B4-BE49-F238E27FC236}">
                <a16:creationId xmlns:a16="http://schemas.microsoft.com/office/drawing/2014/main" id="{7850F160-2812-9523-7D17-E705C3F160AF}"/>
              </a:ext>
            </a:extLst>
          </p:cNvPr>
          <p:cNvPicPr>
            <a:picLocks noGrp="1" noChangeAspect="1" noChangeArrowheads="1"/>
          </p:cNvPicPr>
          <p:nvPr>
            <p:ph type="pic" sz="quarter" idx="12"/>
          </p:nvPr>
        </p:nvPicPr>
        <p:blipFill>
          <a:blip r:embed="rId4">
            <a:extLst>
              <a:ext uri="{28A0092B-C50C-407E-A947-70E740481C1C}">
                <a14:useLocalDpi xmlns:a14="http://schemas.microsoft.com/office/drawing/2010/main" val="0"/>
              </a:ext>
            </a:extLst>
          </a:blip>
          <a:srcRect l="2510" r="251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0852653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1709B-0FDB-2C6A-2D01-22A8C7FD919F}"/>
              </a:ext>
            </a:extLst>
          </p:cNvPr>
          <p:cNvSpPr>
            <a:spLocks noGrp="1"/>
          </p:cNvSpPr>
          <p:nvPr>
            <p:ph type="title"/>
          </p:nvPr>
        </p:nvSpPr>
        <p:spPr/>
        <p:txBody>
          <a:bodyPr/>
          <a:lstStyle/>
          <a:p>
            <a:r>
              <a:rPr lang="en-GB">
                <a:ea typeface="Calibri"/>
                <a:cs typeface="Calibri"/>
              </a:rPr>
              <a:t>Key Updates</a:t>
            </a:r>
            <a:endParaRPr lang="en-GB"/>
          </a:p>
        </p:txBody>
      </p:sp>
      <p:sp>
        <p:nvSpPr>
          <p:cNvPr id="5" name="Picture Placeholder 4">
            <a:extLst>
              <a:ext uri="{FF2B5EF4-FFF2-40B4-BE49-F238E27FC236}">
                <a16:creationId xmlns:a16="http://schemas.microsoft.com/office/drawing/2014/main" id="{60D81893-522D-5F04-244F-BEF421A04D3E}"/>
              </a:ext>
            </a:extLst>
          </p:cNvPr>
          <p:cNvSpPr>
            <a:spLocks noGrp="1"/>
          </p:cNvSpPr>
          <p:nvPr>
            <p:ph sz="quarter" idx="17"/>
          </p:nvPr>
        </p:nvSpPr>
        <p:spPr>
          <a:xfrm>
            <a:off x="413582" y="1150787"/>
            <a:ext cx="9030456" cy="5018237"/>
          </a:xfrm>
        </p:spPr>
        <p:txBody>
          <a:bodyPr vert="horz" lIns="91440" tIns="45720" rIns="91440" bIns="45720" rtlCol="0" anchor="t">
            <a:noAutofit/>
          </a:bodyPr>
          <a:lstStyle/>
          <a:p>
            <a:pPr marL="285750" indent="-285750">
              <a:buChar char="•"/>
            </a:pPr>
            <a:r>
              <a:rPr lang="en-GB" sz="2000">
                <a:solidFill>
                  <a:schemeClr val="accent1"/>
                </a:solidFill>
                <a:ea typeface="Calibri"/>
                <a:cs typeface="Calibri"/>
              </a:rPr>
              <a:t>139 on course (includes 14 digital)</a:t>
            </a:r>
          </a:p>
          <a:p>
            <a:pPr marL="285750" indent="-285750">
              <a:buChar char="•"/>
            </a:pPr>
            <a:r>
              <a:rPr lang="en-GB" sz="2000">
                <a:solidFill>
                  <a:schemeClr val="accent1"/>
                </a:solidFill>
                <a:ea typeface="Calibri"/>
                <a:cs typeface="Calibri"/>
              </a:rPr>
              <a:t>92% pass rate for Subject Studies 1 Assignment</a:t>
            </a:r>
          </a:p>
          <a:p>
            <a:pPr marL="285750" indent="-285750">
              <a:buChar char="•"/>
            </a:pPr>
            <a:r>
              <a:rPr lang="en-GB" sz="2000">
                <a:solidFill>
                  <a:schemeClr val="accent1"/>
                </a:solidFill>
                <a:ea typeface="Calibri"/>
                <a:cs typeface="Calibri"/>
              </a:rPr>
              <a:t>SEND mini placement summer term</a:t>
            </a:r>
          </a:p>
          <a:p>
            <a:pPr marL="285750" indent="-285750">
              <a:buChar char="•"/>
            </a:pPr>
            <a:r>
              <a:rPr lang="en-GB" sz="2000">
                <a:solidFill>
                  <a:schemeClr val="accent1"/>
                </a:solidFill>
                <a:ea typeface="Calibri"/>
                <a:cs typeface="Calibri"/>
              </a:rPr>
              <a:t>91 accepted offers for 25/26 (up 36% on same time last year)</a:t>
            </a:r>
          </a:p>
          <a:p>
            <a:pPr marL="285750" indent="-285750">
              <a:buChar char="•"/>
            </a:pPr>
            <a:r>
              <a:rPr lang="en-GB" sz="2000">
                <a:solidFill>
                  <a:schemeClr val="accent1"/>
                </a:solidFill>
                <a:ea typeface="Calibri"/>
                <a:cs typeface="Calibri"/>
              </a:rPr>
              <a:t>External Examiner visits 12-14 May</a:t>
            </a:r>
          </a:p>
          <a:p>
            <a:pPr marL="285750" indent="-285750">
              <a:buChar char="•"/>
            </a:pPr>
            <a:endParaRPr lang="en-GB" sz="2000">
              <a:solidFill>
                <a:schemeClr val="accent1"/>
              </a:solidFill>
              <a:ea typeface="Calibri"/>
              <a:cs typeface="Calibri"/>
            </a:endParaRPr>
          </a:p>
          <a:p>
            <a:endParaRPr lang="en-GB">
              <a:ea typeface="Calibri"/>
              <a:cs typeface="Calibri"/>
            </a:endParaRPr>
          </a:p>
        </p:txBody>
      </p:sp>
      <p:pic>
        <p:nvPicPr>
          <p:cNvPr id="6" name="Picture 5">
            <a:extLst>
              <a:ext uri="{FF2B5EF4-FFF2-40B4-BE49-F238E27FC236}">
                <a16:creationId xmlns:a16="http://schemas.microsoft.com/office/drawing/2014/main" id="{72CCB8B8-1EA5-9B57-F110-A0FE88F5347C}"/>
              </a:ext>
            </a:extLst>
          </p:cNvPr>
          <p:cNvPicPr>
            <a:picLocks noChangeAspect="1"/>
          </p:cNvPicPr>
          <p:nvPr/>
        </p:nvPicPr>
        <p:blipFill>
          <a:blip r:embed="rId2"/>
          <a:stretch>
            <a:fillRect/>
          </a:stretch>
        </p:blipFill>
        <p:spPr>
          <a:xfrm>
            <a:off x="418374" y="3156555"/>
            <a:ext cx="6873659" cy="3263038"/>
          </a:xfrm>
          <a:prstGeom prst="rect">
            <a:avLst/>
          </a:prstGeom>
        </p:spPr>
      </p:pic>
    </p:spTree>
    <p:extLst>
      <p:ext uri="{BB962C8B-B14F-4D97-AF65-F5344CB8AC3E}">
        <p14:creationId xmlns:p14="http://schemas.microsoft.com/office/powerpoint/2010/main" val="4058888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3D7D0995-C31B-4B3B-AB26-532B0B0DB139}"/>
              </a:ext>
            </a:extLst>
          </p:cNvPr>
          <p:cNvSpPr>
            <a:spLocks noGrp="1" noRot="1" noChangeAspect="1" noMove="1" noResize="1" noEditPoints="1" noAdjustHandles="1" noChangeArrowheads="1" noChangeShapeType="1"/>
          </p:cNvSpPr>
          <p:nvPr/>
        </p:nvSpPr>
        <p:spPr>
          <a:xfrm flipH="1">
            <a:off x="-40246" y="0"/>
            <a:ext cx="12233455" cy="6858000"/>
          </a:xfrm>
          <a:prstGeom prst="rect">
            <a:avLst/>
          </a:prstGeom>
          <a:blipFill dpi="0" rotWithShape="1">
            <a:blip r:embed="rId3">
              <a:alphaModFix amt="20000"/>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5" tooltip="jet engine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6" tooltip="tank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graphicFrame>
        <p:nvGraphicFramePr>
          <p:cNvPr id="10" name="Diagram 9">
            <a:extLst>
              <a:ext uri="{FF2B5EF4-FFF2-40B4-BE49-F238E27FC236}">
                <a16:creationId xmlns:a16="http://schemas.microsoft.com/office/drawing/2014/main" id="{CF73A04A-A4DE-4958-9B99-493907F4D9D1}"/>
              </a:ext>
            </a:extLst>
          </p:cNvPr>
          <p:cNvGraphicFramePr/>
          <p:nvPr/>
        </p:nvGraphicFramePr>
        <p:xfrm>
          <a:off x="390294" y="1062489"/>
          <a:ext cx="11481916" cy="53940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8" name="Picture 7">
            <a:extLst>
              <a:ext uri="{FF2B5EF4-FFF2-40B4-BE49-F238E27FC236}">
                <a16:creationId xmlns:a16="http://schemas.microsoft.com/office/drawing/2014/main" id="{5B444A79-27B7-4F44-9F15-1861119A87D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787612" y="-195080"/>
            <a:ext cx="2515138" cy="2515138"/>
          </a:xfrm>
          <a:prstGeom prst="rect">
            <a:avLst/>
          </a:prstGeom>
        </p:spPr>
      </p:pic>
    </p:spTree>
    <p:extLst>
      <p:ext uri="{BB962C8B-B14F-4D97-AF65-F5344CB8AC3E}">
        <p14:creationId xmlns:p14="http://schemas.microsoft.com/office/powerpoint/2010/main" val="24815426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6018E-726B-237B-B796-0490D544C5E7}"/>
              </a:ext>
            </a:extLst>
          </p:cNvPr>
          <p:cNvSpPr>
            <a:spLocks noGrp="1"/>
          </p:cNvSpPr>
          <p:nvPr>
            <p:ph type="title"/>
          </p:nvPr>
        </p:nvSpPr>
        <p:spPr/>
        <p:txBody>
          <a:bodyPr/>
          <a:lstStyle/>
          <a:p>
            <a:r>
              <a:rPr lang="en-GB">
                <a:ea typeface="Calibri"/>
                <a:cs typeface="Calibri"/>
              </a:rPr>
              <a:t>Secondary Calendar 24/25</a:t>
            </a:r>
            <a:endParaRPr lang="en-GB"/>
          </a:p>
        </p:txBody>
      </p:sp>
      <p:sp>
        <p:nvSpPr>
          <p:cNvPr id="3" name="Footer Placeholder 2">
            <a:extLst>
              <a:ext uri="{FF2B5EF4-FFF2-40B4-BE49-F238E27FC236}">
                <a16:creationId xmlns:a16="http://schemas.microsoft.com/office/drawing/2014/main" id="{16749AA1-152D-B43C-83B7-1BAE89DDA3A8}"/>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887B5988-8996-B43B-04C8-268D35B9D796}"/>
              </a:ext>
            </a:extLst>
          </p:cNvPr>
          <p:cNvSpPr>
            <a:spLocks noGrp="1"/>
          </p:cNvSpPr>
          <p:nvPr>
            <p:ph type="sldNum" sz="quarter" idx="11"/>
          </p:nvPr>
        </p:nvSpPr>
        <p:spPr/>
        <p:txBody>
          <a:bodyPr/>
          <a:lstStyle/>
          <a:p>
            <a:fld id="{E8F1A65C-595C-4736-BF40-F7D31E789466}" type="slidenum">
              <a:rPr lang="en-GB" smtClean="0"/>
              <a:pPr/>
              <a:t>40</a:t>
            </a:fld>
            <a:endParaRPr lang="en-GB"/>
          </a:p>
        </p:txBody>
      </p:sp>
      <p:pic>
        <p:nvPicPr>
          <p:cNvPr id="7" name="Content Placeholder 6">
            <a:extLst>
              <a:ext uri="{FF2B5EF4-FFF2-40B4-BE49-F238E27FC236}">
                <a16:creationId xmlns:a16="http://schemas.microsoft.com/office/drawing/2014/main" id="{964152CB-52CE-B0F1-ED08-07933EF0E6A6}"/>
              </a:ext>
            </a:extLst>
          </p:cNvPr>
          <p:cNvPicPr>
            <a:picLocks noGrp="1" noChangeAspect="1"/>
          </p:cNvPicPr>
          <p:nvPr>
            <p:ph sz="quarter" idx="17"/>
          </p:nvPr>
        </p:nvPicPr>
        <p:blipFill>
          <a:blip r:embed="rId2"/>
          <a:stretch>
            <a:fillRect/>
          </a:stretch>
        </p:blipFill>
        <p:spPr>
          <a:xfrm>
            <a:off x="417286" y="1451034"/>
            <a:ext cx="9131903" cy="4630330"/>
          </a:xfrm>
        </p:spPr>
      </p:pic>
    </p:spTree>
    <p:extLst>
      <p:ext uri="{BB962C8B-B14F-4D97-AF65-F5344CB8AC3E}">
        <p14:creationId xmlns:p14="http://schemas.microsoft.com/office/powerpoint/2010/main" val="1355921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7DAE5-F268-F462-DCC9-E2CDC2DA9FEE}"/>
              </a:ext>
            </a:extLst>
          </p:cNvPr>
          <p:cNvSpPr>
            <a:spLocks noGrp="1"/>
          </p:cNvSpPr>
          <p:nvPr>
            <p:ph type="title"/>
          </p:nvPr>
        </p:nvSpPr>
        <p:spPr/>
        <p:txBody>
          <a:bodyPr/>
          <a:lstStyle/>
          <a:p>
            <a:r>
              <a:rPr lang="en-GB">
                <a:ea typeface="Calibri"/>
                <a:cs typeface="Calibri"/>
              </a:rPr>
              <a:t>Timetable Escalation</a:t>
            </a:r>
          </a:p>
        </p:txBody>
      </p:sp>
      <p:sp>
        <p:nvSpPr>
          <p:cNvPr id="3" name="Footer Placeholder 2">
            <a:extLst>
              <a:ext uri="{FF2B5EF4-FFF2-40B4-BE49-F238E27FC236}">
                <a16:creationId xmlns:a16="http://schemas.microsoft.com/office/drawing/2014/main" id="{B2AFFCF8-1226-7262-60CC-4FE2C7354A2A}"/>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BF42CF8-9BD8-BA92-692D-F617B423E20D}"/>
              </a:ext>
            </a:extLst>
          </p:cNvPr>
          <p:cNvSpPr>
            <a:spLocks noGrp="1"/>
          </p:cNvSpPr>
          <p:nvPr>
            <p:ph type="sldNum" sz="quarter" idx="11"/>
          </p:nvPr>
        </p:nvSpPr>
        <p:spPr/>
        <p:txBody>
          <a:bodyPr/>
          <a:lstStyle/>
          <a:p>
            <a:fld id="{E8F1A65C-595C-4736-BF40-F7D31E789466}" type="slidenum">
              <a:rPr lang="en-GB" smtClean="0"/>
              <a:pPr/>
              <a:t>41</a:t>
            </a:fld>
            <a:endParaRPr lang="en-GB"/>
          </a:p>
        </p:txBody>
      </p:sp>
      <p:sp>
        <p:nvSpPr>
          <p:cNvPr id="5" name="Text Placeholder 4">
            <a:extLst>
              <a:ext uri="{FF2B5EF4-FFF2-40B4-BE49-F238E27FC236}">
                <a16:creationId xmlns:a16="http://schemas.microsoft.com/office/drawing/2014/main" id="{16BF38F4-B77A-4B95-1475-A5CABBF81257}"/>
              </a:ext>
            </a:extLst>
          </p:cNvPr>
          <p:cNvSpPr>
            <a:spLocks noGrp="1"/>
          </p:cNvSpPr>
          <p:nvPr>
            <p:ph type="body" sz="quarter" idx="12"/>
          </p:nvPr>
        </p:nvSpPr>
        <p:spPr/>
        <p:txBody>
          <a:bodyPr vert="horz" lIns="91440" tIns="45720" rIns="91440" bIns="45720" rtlCol="0" anchor="t">
            <a:noAutofit/>
          </a:bodyPr>
          <a:lstStyle/>
          <a:p>
            <a:r>
              <a:rPr lang="en-GB">
                <a:ea typeface="Calibri"/>
                <a:cs typeface="Calibri"/>
              </a:rPr>
              <a:t>Timetable Escalation: 80% requirement</a:t>
            </a:r>
            <a:endParaRPr lang="en-GB"/>
          </a:p>
        </p:txBody>
      </p:sp>
      <p:sp>
        <p:nvSpPr>
          <p:cNvPr id="6" name="Content Placeholder 5">
            <a:extLst>
              <a:ext uri="{FF2B5EF4-FFF2-40B4-BE49-F238E27FC236}">
                <a16:creationId xmlns:a16="http://schemas.microsoft.com/office/drawing/2014/main" id="{9C6A3FA2-00B1-C048-341A-15ED6223D344}"/>
              </a:ext>
            </a:extLst>
          </p:cNvPr>
          <p:cNvSpPr>
            <a:spLocks noGrp="1"/>
          </p:cNvSpPr>
          <p:nvPr>
            <p:ph sz="quarter" idx="17"/>
          </p:nvPr>
        </p:nvSpPr>
        <p:spPr/>
        <p:txBody>
          <a:bodyPr vert="horz" lIns="91440" tIns="45720" rIns="91440" bIns="45720" rtlCol="0" anchor="t">
            <a:noAutofit/>
          </a:bodyPr>
          <a:lstStyle/>
          <a:p>
            <a:r>
              <a:rPr lang="en-GB" sz="2000">
                <a:solidFill>
                  <a:schemeClr val="accent1"/>
                </a:solidFill>
                <a:ea typeface="Calibri"/>
                <a:cs typeface="Calibri"/>
              </a:rPr>
              <a:t>w/c 7th April: 5 days in school (experience of 16-hour timetable)</a:t>
            </a:r>
          </a:p>
          <a:p>
            <a:r>
              <a:rPr lang="en-GB" sz="2000">
                <a:solidFill>
                  <a:schemeClr val="accent1"/>
                </a:solidFill>
                <a:ea typeface="Calibri"/>
                <a:cs typeface="Calibri"/>
              </a:rPr>
              <a:t>w/c 12th May: 5 days a week in school teaching 16-hour timetable</a:t>
            </a:r>
          </a:p>
          <a:p>
            <a:r>
              <a:rPr lang="en-GB" sz="2000">
                <a:solidFill>
                  <a:srgbClr val="3C1053"/>
                </a:solidFill>
                <a:ea typeface="Calibri"/>
                <a:cs typeface="Calibri"/>
              </a:rPr>
              <a:t>16 hours per week of teaching can include:</a:t>
            </a:r>
            <a:endParaRPr lang="en-GB" sz="2000">
              <a:ea typeface="Calibri"/>
              <a:cs typeface="Calibri"/>
            </a:endParaRPr>
          </a:p>
          <a:p>
            <a:r>
              <a:rPr lang="en-GB" sz="2000">
                <a:latin typeface="Arial"/>
                <a:ea typeface="Calibri"/>
                <a:cs typeface="Arial"/>
              </a:rPr>
              <a:t>•</a:t>
            </a:r>
            <a:r>
              <a:rPr lang="en-GB" sz="2000">
                <a:solidFill>
                  <a:srgbClr val="3C1053"/>
                </a:solidFill>
                <a:ea typeface="Calibri"/>
                <a:cs typeface="Calibri"/>
              </a:rPr>
              <a:t>Teaching other subjects</a:t>
            </a:r>
            <a:endParaRPr lang="en-GB" sz="2000">
              <a:ea typeface="Calibri"/>
              <a:cs typeface="Calibri"/>
            </a:endParaRPr>
          </a:p>
          <a:p>
            <a:r>
              <a:rPr lang="en-GB" sz="2000">
                <a:latin typeface="Arial"/>
                <a:ea typeface="Calibri"/>
                <a:cs typeface="Arial"/>
              </a:rPr>
              <a:t>•</a:t>
            </a:r>
            <a:r>
              <a:rPr lang="en-GB" sz="2000">
                <a:solidFill>
                  <a:srgbClr val="3C1053"/>
                </a:solidFill>
                <a:ea typeface="Calibri"/>
                <a:cs typeface="Calibri"/>
              </a:rPr>
              <a:t>Team teaching</a:t>
            </a:r>
            <a:endParaRPr lang="en-GB" sz="2000">
              <a:ea typeface="Calibri"/>
              <a:cs typeface="Calibri"/>
            </a:endParaRPr>
          </a:p>
          <a:p>
            <a:r>
              <a:rPr lang="en-GB" sz="2000">
                <a:latin typeface="Arial"/>
                <a:ea typeface="Calibri"/>
                <a:cs typeface="Arial"/>
              </a:rPr>
              <a:t>•</a:t>
            </a:r>
            <a:r>
              <a:rPr lang="en-GB" sz="2000">
                <a:solidFill>
                  <a:srgbClr val="3C1053"/>
                </a:solidFill>
                <a:ea typeface="Calibri"/>
                <a:cs typeface="Calibri"/>
              </a:rPr>
              <a:t>Small group teaching</a:t>
            </a:r>
            <a:endParaRPr lang="en-GB" sz="2000">
              <a:ea typeface="Calibri"/>
              <a:cs typeface="Calibri"/>
            </a:endParaRPr>
          </a:p>
          <a:p>
            <a:r>
              <a:rPr lang="en-GB" sz="2000">
                <a:latin typeface="Arial"/>
                <a:ea typeface="Calibri"/>
                <a:cs typeface="Arial"/>
              </a:rPr>
              <a:t>•</a:t>
            </a:r>
            <a:r>
              <a:rPr lang="en-GB" sz="2000">
                <a:solidFill>
                  <a:srgbClr val="3C1053"/>
                </a:solidFill>
                <a:ea typeface="Calibri"/>
                <a:cs typeface="Calibri"/>
              </a:rPr>
              <a:t>Interventions</a:t>
            </a:r>
            <a:endParaRPr lang="en-GB" sz="2000">
              <a:ea typeface="Calibri"/>
              <a:cs typeface="Calibri"/>
            </a:endParaRPr>
          </a:p>
          <a:p>
            <a:r>
              <a:rPr lang="en-GB" sz="2000">
                <a:latin typeface="Arial"/>
                <a:ea typeface="Calibri"/>
                <a:cs typeface="Arial"/>
              </a:rPr>
              <a:t>•</a:t>
            </a:r>
            <a:r>
              <a:rPr lang="en-GB" sz="2000">
                <a:solidFill>
                  <a:srgbClr val="3C1053"/>
                </a:solidFill>
                <a:ea typeface="Calibri"/>
                <a:cs typeface="Calibri"/>
              </a:rPr>
              <a:t>1-1 support</a:t>
            </a:r>
            <a:endParaRPr lang="en-GB" sz="2000">
              <a:ea typeface="Calibri"/>
              <a:cs typeface="Calibri"/>
            </a:endParaRPr>
          </a:p>
          <a:p>
            <a:r>
              <a:rPr lang="en-GB" sz="2000">
                <a:latin typeface="Arial"/>
                <a:ea typeface="Calibri"/>
                <a:cs typeface="Arial"/>
              </a:rPr>
              <a:t>•</a:t>
            </a:r>
            <a:r>
              <a:rPr lang="en-GB" sz="2000">
                <a:solidFill>
                  <a:srgbClr val="3C1053"/>
                </a:solidFill>
                <a:ea typeface="Calibri"/>
                <a:cs typeface="Calibri"/>
              </a:rPr>
              <a:t>Extra-curricular activity</a:t>
            </a:r>
            <a:endParaRPr lang="en-GB" sz="2000">
              <a:ea typeface="Calibri"/>
              <a:cs typeface="Calibri"/>
            </a:endParaRPr>
          </a:p>
          <a:p>
            <a:r>
              <a:rPr lang="en-GB" sz="2000">
                <a:solidFill>
                  <a:srgbClr val="3C1053"/>
                </a:solidFill>
                <a:ea typeface="Calibri"/>
                <a:cs typeface="Calibri"/>
              </a:rPr>
              <a:t>Trainees must be planning the above.</a:t>
            </a:r>
            <a:endParaRPr lang="en-GB" sz="2000"/>
          </a:p>
        </p:txBody>
      </p:sp>
    </p:spTree>
    <p:extLst>
      <p:ext uri="{BB962C8B-B14F-4D97-AF65-F5344CB8AC3E}">
        <p14:creationId xmlns:p14="http://schemas.microsoft.com/office/powerpoint/2010/main" val="14485958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97F86-9C2D-6DF8-51FE-11D19D83749D}"/>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1DE13D0F-C0E6-C5F7-67E3-908519AA5A63}"/>
              </a:ext>
            </a:extLst>
          </p:cNvPr>
          <p:cNvSpPr>
            <a:spLocks noGrp="1"/>
          </p:cNvSpPr>
          <p:nvPr>
            <p:ph type="title"/>
          </p:nvPr>
        </p:nvSpPr>
        <p:spPr>
          <a:xfrm>
            <a:off x="413266" y="2372900"/>
            <a:ext cx="4809663" cy="1170400"/>
          </a:xfrm>
        </p:spPr>
        <p:txBody>
          <a:bodyPr/>
          <a:lstStyle/>
          <a:p>
            <a:r>
              <a:rPr lang="en-GB" sz="4000">
                <a:solidFill>
                  <a:srgbClr val="7030A0"/>
                </a:solidFill>
                <a:latin typeface="+mn-lt"/>
                <a:cs typeface="Arial" panose="020B0604020202020204" pitchFamily="34" charset="0"/>
              </a:rPr>
              <a:t>INTERVIEWS and NEED analysis</a:t>
            </a:r>
          </a:p>
        </p:txBody>
      </p:sp>
      <p:sp>
        <p:nvSpPr>
          <p:cNvPr id="8" name="Text Placeholder 7">
            <a:extLst>
              <a:ext uri="{FF2B5EF4-FFF2-40B4-BE49-F238E27FC236}">
                <a16:creationId xmlns:a16="http://schemas.microsoft.com/office/drawing/2014/main" id="{C1B01B04-E85E-F375-9A20-2DFA02746DBA}"/>
              </a:ext>
            </a:extLst>
          </p:cNvPr>
          <p:cNvSpPr>
            <a:spLocks noGrp="1"/>
          </p:cNvSpPr>
          <p:nvPr>
            <p:ph type="body" sz="quarter" idx="13"/>
          </p:nvPr>
        </p:nvSpPr>
        <p:spPr>
          <a:xfrm>
            <a:off x="413266" y="3612514"/>
            <a:ext cx="5124893" cy="832485"/>
          </a:xfrm>
        </p:spPr>
        <p:txBody>
          <a:bodyPr/>
          <a:lstStyle/>
          <a:p>
            <a:r>
              <a:rPr lang="en-GB" sz="4000" b="1">
                <a:solidFill>
                  <a:srgbClr val="7030A0"/>
                </a:solidFill>
                <a:cs typeface="Arial" panose="020B0604020202020204" pitchFamily="34" charset="0"/>
              </a:rPr>
              <a:t>Emily Davis</a:t>
            </a:r>
          </a:p>
        </p:txBody>
      </p:sp>
      <p:sp>
        <p:nvSpPr>
          <p:cNvPr id="9" name="Text Placeholder 8">
            <a:extLst>
              <a:ext uri="{FF2B5EF4-FFF2-40B4-BE49-F238E27FC236}">
                <a16:creationId xmlns:a16="http://schemas.microsoft.com/office/drawing/2014/main" id="{3BD7838E-A5E9-0B29-B472-388DB48192BA}"/>
              </a:ext>
            </a:extLst>
          </p:cNvPr>
          <p:cNvSpPr>
            <a:spLocks noGrp="1"/>
          </p:cNvSpPr>
          <p:nvPr>
            <p:ph type="body" sz="quarter" idx="14"/>
          </p:nvPr>
        </p:nvSpPr>
        <p:spPr>
          <a:xfrm>
            <a:off x="311667" y="4514213"/>
            <a:ext cx="6012934" cy="1937387"/>
          </a:xfrm>
        </p:spPr>
        <p:txBody>
          <a:bodyPr/>
          <a:lstStyle/>
          <a:p>
            <a:r>
              <a:rPr lang="en-GB" sz="3200" b="1">
                <a:solidFill>
                  <a:srgbClr val="7030A0"/>
                </a:solidFill>
                <a:cs typeface="Arial" panose="020B0604020202020204" pitchFamily="34" charset="0"/>
              </a:rPr>
              <a:t>March 2025</a:t>
            </a:r>
          </a:p>
          <a:p>
            <a:endParaRPr lang="en-GB" sz="2400" i="1">
              <a:solidFill>
                <a:srgbClr val="7030A0"/>
              </a:solidFill>
              <a:cs typeface="Arial" panose="020B0604020202020204" pitchFamily="34" charset="0"/>
            </a:endParaRPr>
          </a:p>
          <a:p>
            <a:r>
              <a:rPr lang="en-GB" sz="2400" i="1">
                <a:solidFill>
                  <a:srgbClr val="7030A0"/>
                </a:solidFill>
                <a:cs typeface="Arial" panose="020B0604020202020204" pitchFamily="34" charset="0"/>
              </a:rPr>
              <a:t>Every child in every classroom deserves a great teacher every day.</a:t>
            </a:r>
          </a:p>
        </p:txBody>
      </p:sp>
      <p:pic>
        <p:nvPicPr>
          <p:cNvPr id="1026" name="Picture 2" descr="A group of people sitting at tables&#10;&#10;Description automatically generated">
            <a:extLst>
              <a:ext uri="{FF2B5EF4-FFF2-40B4-BE49-F238E27FC236}">
                <a16:creationId xmlns:a16="http://schemas.microsoft.com/office/drawing/2014/main" id="{992C9A0C-3AB4-465A-2388-E230020D7A95}"/>
              </a:ext>
            </a:extLst>
          </p:cNvPr>
          <p:cNvPicPr>
            <a:picLocks noGrp="1" noChangeAspect="1" noChangeArrowheads="1"/>
          </p:cNvPicPr>
          <p:nvPr>
            <p:ph type="pic" sz="quarter" idx="12"/>
          </p:nvPr>
        </p:nvPicPr>
        <p:blipFill>
          <a:blip r:embed="rId4">
            <a:extLst>
              <a:ext uri="{28A0092B-C50C-407E-A947-70E740481C1C}">
                <a14:useLocalDpi xmlns:a14="http://schemas.microsoft.com/office/drawing/2010/main" val="0"/>
              </a:ext>
            </a:extLst>
          </a:blip>
          <a:srcRect l="2510" r="251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4772264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09ADA-C506-08B3-8099-AC6631C5FF4A}"/>
              </a:ext>
            </a:extLst>
          </p:cNvPr>
          <p:cNvSpPr>
            <a:spLocks noGrp="1"/>
          </p:cNvSpPr>
          <p:nvPr>
            <p:ph type="ctrTitle"/>
          </p:nvPr>
        </p:nvSpPr>
        <p:spPr>
          <a:xfrm>
            <a:off x="930349" y="845917"/>
            <a:ext cx="10331302" cy="1078577"/>
          </a:xfrm>
        </p:spPr>
        <p:txBody>
          <a:bodyPr/>
          <a:lstStyle/>
          <a:p>
            <a:r>
              <a:rPr lang="en-GB"/>
              <a:t>Informing Interview Candidates of Needs Identified</a:t>
            </a:r>
          </a:p>
        </p:txBody>
      </p:sp>
      <p:sp>
        <p:nvSpPr>
          <p:cNvPr id="3" name="Subtitle 2">
            <a:extLst>
              <a:ext uri="{FF2B5EF4-FFF2-40B4-BE49-F238E27FC236}">
                <a16:creationId xmlns:a16="http://schemas.microsoft.com/office/drawing/2014/main" id="{BBC67194-65D0-1513-5801-D13F01E452B5}"/>
              </a:ext>
            </a:extLst>
          </p:cNvPr>
          <p:cNvSpPr>
            <a:spLocks noGrp="1"/>
          </p:cNvSpPr>
          <p:nvPr>
            <p:ph type="subTitle" idx="1"/>
          </p:nvPr>
        </p:nvSpPr>
        <p:spPr>
          <a:xfrm>
            <a:off x="414670" y="1924494"/>
            <a:ext cx="11408735" cy="4784650"/>
          </a:xfrm>
        </p:spPr>
        <p:txBody>
          <a:bodyPr/>
          <a:lstStyle/>
          <a:p>
            <a:pPr marL="342900" indent="-342900" algn="l">
              <a:buFont typeface="Arial" panose="020B0604020202020204" pitchFamily="34" charset="0"/>
              <a:buChar char="•"/>
            </a:pPr>
            <a:r>
              <a:rPr lang="en-GB"/>
              <a:t>During the interview process, we ask that you highlight any needs identified. </a:t>
            </a:r>
          </a:p>
          <a:p>
            <a:pPr marL="342900" indent="-342900" algn="l">
              <a:buFont typeface="Arial" panose="020B0604020202020204" pitchFamily="34" charset="0"/>
              <a:buChar char="•"/>
            </a:pPr>
            <a:r>
              <a:rPr lang="en-GB"/>
              <a:t>This can be relating to any issues with Fundamental Skills or other aspects such as becoming more familiar with phonics or brushing up on their knowledge of safeguarding. </a:t>
            </a:r>
          </a:p>
          <a:p>
            <a:pPr marL="342900" indent="-342900" algn="l">
              <a:buFont typeface="Arial" panose="020B0604020202020204" pitchFamily="34" charset="0"/>
              <a:buChar char="•"/>
            </a:pPr>
            <a:r>
              <a:rPr lang="en-GB"/>
              <a:t>We have added a new prompt to the Qualtrics form you complete after conducting the interview where we ask if you’ve informed the candidate of these identified needs</a:t>
            </a:r>
          </a:p>
          <a:p>
            <a:pPr marL="342900" indent="-342900" algn="l">
              <a:buFont typeface="Arial" panose="020B0604020202020204" pitchFamily="34" charset="0"/>
              <a:buChar char="•"/>
            </a:pPr>
            <a:r>
              <a:rPr lang="en-GB"/>
              <a:t>This is because we’ve found that some trainees who were recruited through partners were beginning the course without knowledge of these areas for development.</a:t>
            </a:r>
          </a:p>
          <a:p>
            <a:pPr marL="342900" indent="-342900" algn="l">
              <a:buFont typeface="Arial" panose="020B0604020202020204" pitchFamily="34" charset="0"/>
              <a:buChar char="•"/>
            </a:pPr>
            <a:r>
              <a:rPr lang="en-GB"/>
              <a:t>Any questions about this, please email:</a:t>
            </a:r>
          </a:p>
          <a:p>
            <a:pPr marL="342900" indent="-342900" algn="l">
              <a:buFont typeface="Arial" panose="020B0604020202020204" pitchFamily="34" charset="0"/>
              <a:buChar char="•"/>
            </a:pPr>
            <a:r>
              <a:rPr lang="en-GB"/>
              <a:t>Emily Davies (primary) – </a:t>
            </a:r>
            <a:r>
              <a:rPr lang="en-GB">
                <a:hlinkClick r:id="rId2"/>
              </a:rPr>
              <a:t>emily.c.davies@warwick.ac.uk</a:t>
            </a:r>
            <a:r>
              <a:rPr lang="en-GB"/>
              <a:t> or </a:t>
            </a:r>
          </a:p>
          <a:p>
            <a:pPr marL="342900" indent="-342900" algn="l">
              <a:buFont typeface="Arial" panose="020B0604020202020204" pitchFamily="34" charset="0"/>
              <a:buChar char="•"/>
            </a:pPr>
            <a:r>
              <a:rPr lang="en-GB"/>
              <a:t>Vikki Armeson (secondary) - </a:t>
            </a:r>
            <a:r>
              <a:rPr lang="fi-FI">
                <a:hlinkClick r:id="rId3"/>
              </a:rPr>
              <a:t>V.S.Armeson@warwick.ac.uk</a:t>
            </a:r>
            <a:r>
              <a:rPr lang="fi-FI"/>
              <a:t> </a:t>
            </a:r>
            <a:endParaRPr lang="en-GB"/>
          </a:p>
        </p:txBody>
      </p:sp>
      <p:sp>
        <p:nvSpPr>
          <p:cNvPr id="4" name="Lightning Bolt 3" descr="-">
            <a:extLst>
              <a:ext uri="{FF2B5EF4-FFF2-40B4-BE49-F238E27FC236}">
                <a16:creationId xmlns:a16="http://schemas.microsoft.com/office/drawing/2014/main" id="{10E59336-10D8-E090-85E2-6603526C8841}"/>
              </a:ext>
            </a:extLst>
          </p:cNvPr>
          <p:cNvSpPr/>
          <p:nvPr/>
        </p:nvSpPr>
        <p:spPr>
          <a:xfrm>
            <a:off x="0" y="0"/>
            <a:ext cx="0" cy="0"/>
          </a:xfrm>
          <a:prstGeom prst="lightningBol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5" name="Lightning Bolt 4" descr="-">
            <a:extLst>
              <a:ext uri="{FF2B5EF4-FFF2-40B4-BE49-F238E27FC236}">
                <a16:creationId xmlns:a16="http://schemas.microsoft.com/office/drawing/2014/main" id="{9EC51920-B7EC-DF5B-DBDE-B6EE3D53FCF9}"/>
              </a:ext>
            </a:extLst>
          </p:cNvPr>
          <p:cNvSpPr/>
          <p:nvPr/>
        </p:nvSpPr>
        <p:spPr>
          <a:xfrm>
            <a:off x="0" y="0"/>
            <a:ext cx="0" cy="0"/>
          </a:xfrm>
          <a:prstGeom prst="lightningBol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Tree>
    <p:extLst>
      <p:ext uri="{BB962C8B-B14F-4D97-AF65-F5344CB8AC3E}">
        <p14:creationId xmlns:p14="http://schemas.microsoft.com/office/powerpoint/2010/main" val="9274265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76464" y="1435017"/>
            <a:ext cx="5309937" cy="5293756"/>
          </a:xfrm>
        </p:spPr>
        <p:txBody>
          <a:bodyPr/>
          <a:lstStyle/>
          <a:p>
            <a:pPr marL="0" indent="0">
              <a:spcAft>
                <a:spcPts val="800"/>
              </a:spcAft>
              <a:buNone/>
            </a:pPr>
            <a:r>
              <a:rPr lang="en-US" sz="2933" b="1"/>
              <a:t>What is it?</a:t>
            </a:r>
          </a:p>
          <a:p>
            <a:pPr>
              <a:spcAft>
                <a:spcPts val="800"/>
              </a:spcAft>
              <a:buFont typeface="Wingdings" panose="05000000000000000000" pitchFamily="2" charset="2"/>
              <a:buChar char="§"/>
            </a:pPr>
            <a:r>
              <a:rPr lang="en-US" sz="2933"/>
              <a:t> Final PGCE assessment</a:t>
            </a:r>
          </a:p>
          <a:p>
            <a:pPr>
              <a:spcAft>
                <a:spcPts val="800"/>
              </a:spcAft>
              <a:buFont typeface="Wingdings" panose="05000000000000000000" pitchFamily="2" charset="2"/>
              <a:buChar char="§"/>
            </a:pPr>
            <a:r>
              <a:rPr lang="en-US" sz="2933"/>
              <a:t> 50% of the Professional Practice Module</a:t>
            </a:r>
          </a:p>
          <a:p>
            <a:pPr>
              <a:spcAft>
                <a:spcPts val="800"/>
              </a:spcAft>
              <a:buFont typeface="Wingdings" panose="05000000000000000000" pitchFamily="2" charset="2"/>
              <a:buChar char="§"/>
            </a:pPr>
            <a:r>
              <a:rPr lang="en-US" sz="2933"/>
              <a:t>30-minute dialogue with ULM (online/recorded for moderation)</a:t>
            </a:r>
          </a:p>
          <a:p>
            <a:pPr>
              <a:spcAft>
                <a:spcPts val="800"/>
              </a:spcAft>
              <a:buFont typeface="Wingdings" panose="05000000000000000000" pitchFamily="2" charset="2"/>
              <a:buChar char="§"/>
            </a:pPr>
            <a:r>
              <a:rPr lang="en-US" sz="2933"/>
              <a:t>Questions based on the module learning outcomes – coaching style dialogue</a:t>
            </a:r>
          </a:p>
          <a:p>
            <a:pPr>
              <a:buFont typeface="Wingdings" panose="05000000000000000000" pitchFamily="2" charset="2"/>
              <a:buChar char="§"/>
            </a:pPr>
            <a:endParaRPr lang="en-US" sz="2933"/>
          </a:p>
        </p:txBody>
      </p:sp>
      <p:sp>
        <p:nvSpPr>
          <p:cNvPr id="3" name="Text Placeholder 2"/>
          <p:cNvSpPr>
            <a:spLocks noGrp="1"/>
          </p:cNvSpPr>
          <p:nvPr>
            <p:ph type="body" sz="quarter" idx="14"/>
          </p:nvPr>
        </p:nvSpPr>
        <p:spPr>
          <a:xfrm>
            <a:off x="321035" y="361499"/>
            <a:ext cx="8619765" cy="750195"/>
          </a:xfrm>
          <a:solidFill>
            <a:srgbClr val="060210"/>
          </a:solidFill>
        </p:spPr>
        <p:txBody>
          <a:bodyPr/>
          <a:lstStyle/>
          <a:p>
            <a:r>
              <a:rPr lang="en-US" sz="5333">
                <a:solidFill>
                  <a:schemeClr val="bg1"/>
                </a:solidFill>
              </a:rPr>
              <a:t>Professional Dialogue/Viva</a:t>
            </a:r>
          </a:p>
        </p:txBody>
      </p:sp>
      <p:sp>
        <p:nvSpPr>
          <p:cNvPr id="5" name="TextBox 4">
            <a:extLst>
              <a:ext uri="{FF2B5EF4-FFF2-40B4-BE49-F238E27FC236}">
                <a16:creationId xmlns:a16="http://schemas.microsoft.com/office/drawing/2014/main" id="{D7154142-A201-A4C3-1A04-1E467D642BBD}"/>
              </a:ext>
            </a:extLst>
          </p:cNvPr>
          <p:cNvSpPr txBox="1"/>
          <p:nvPr/>
        </p:nvSpPr>
        <p:spPr>
          <a:xfrm>
            <a:off x="5725164" y="1387411"/>
            <a:ext cx="6431273" cy="5262979"/>
          </a:xfrm>
          <a:prstGeom prst="rect">
            <a:avLst/>
          </a:prstGeom>
          <a:solidFill>
            <a:schemeClr val="bg1">
              <a:lumMod val="95000"/>
            </a:schemeClr>
          </a:solidFill>
          <a:ln>
            <a:solidFill>
              <a:schemeClr val="accent1"/>
            </a:solidFill>
          </a:ln>
        </p:spPr>
        <p:txBody>
          <a:bodyPr wrap="square">
            <a:spAutoFit/>
          </a:bodyPr>
          <a:lstStyle/>
          <a:p>
            <a:pPr defTabSz="914377"/>
            <a:r>
              <a:rPr lang="en-US" sz="1600">
                <a:solidFill>
                  <a:srgbClr val="00B0F0"/>
                </a:solidFill>
                <a:latin typeface="Calibri"/>
              </a:rPr>
              <a:t>LO1 </a:t>
            </a:r>
            <a:r>
              <a:rPr lang="en-US" sz="1600">
                <a:solidFill>
                  <a:prstClr val="black"/>
                </a:solidFill>
                <a:latin typeface="Calibri"/>
              </a:rPr>
              <a:t>Demonstrate </a:t>
            </a:r>
            <a:r>
              <a:rPr lang="en-US" sz="1600">
                <a:solidFill>
                  <a:srgbClr val="00B0F0"/>
                </a:solidFill>
                <a:latin typeface="Calibri"/>
              </a:rPr>
              <a:t>professional knowledge of the ITE curriculum </a:t>
            </a:r>
            <a:r>
              <a:rPr lang="en-US" sz="1600">
                <a:solidFill>
                  <a:prstClr val="black"/>
                </a:solidFill>
                <a:latin typeface="Calibri"/>
              </a:rPr>
              <a:t>in the age phase for which they are training.</a:t>
            </a:r>
          </a:p>
          <a:p>
            <a:pPr defTabSz="914377"/>
            <a:r>
              <a:rPr lang="en-US" sz="1600">
                <a:solidFill>
                  <a:srgbClr val="00B0F0"/>
                </a:solidFill>
                <a:latin typeface="Calibri"/>
              </a:rPr>
              <a:t>LO3</a:t>
            </a:r>
            <a:r>
              <a:rPr lang="en-US" sz="1600">
                <a:solidFill>
                  <a:prstClr val="black"/>
                </a:solidFill>
                <a:latin typeface="Calibri"/>
              </a:rPr>
              <a:t> Deal with </a:t>
            </a:r>
            <a:r>
              <a:rPr lang="en-US" sz="1600">
                <a:solidFill>
                  <a:srgbClr val="00B0F0"/>
                </a:solidFill>
                <a:latin typeface="Calibri"/>
              </a:rPr>
              <a:t>complex issues</a:t>
            </a:r>
            <a:r>
              <a:rPr lang="en-US" sz="1600">
                <a:solidFill>
                  <a:prstClr val="black"/>
                </a:solidFill>
                <a:latin typeface="Calibri"/>
              </a:rPr>
              <a:t>, both systematically and creatively, make sound evidence-based judgements in the absence of complete data, and communicate their conclusions clearly to specialist and non-specialist audiences.</a:t>
            </a:r>
          </a:p>
          <a:p>
            <a:pPr defTabSz="914377"/>
            <a:r>
              <a:rPr lang="en-US" sz="1600">
                <a:solidFill>
                  <a:srgbClr val="00B0F0"/>
                </a:solidFill>
                <a:latin typeface="Calibri"/>
              </a:rPr>
              <a:t>LO4</a:t>
            </a:r>
            <a:r>
              <a:rPr lang="en-US" sz="1600">
                <a:solidFill>
                  <a:prstClr val="black"/>
                </a:solidFill>
                <a:latin typeface="Calibri"/>
              </a:rPr>
              <a:t> Demonstrate </a:t>
            </a:r>
            <a:r>
              <a:rPr lang="en-US" sz="1600">
                <a:solidFill>
                  <a:srgbClr val="00B0F0"/>
                </a:solidFill>
                <a:latin typeface="Calibri"/>
              </a:rPr>
              <a:t>self-direction and originality in tackling and solving school </a:t>
            </a:r>
            <a:r>
              <a:rPr lang="en-US" sz="1600">
                <a:solidFill>
                  <a:prstClr val="black"/>
                </a:solidFill>
                <a:latin typeface="Calibri"/>
              </a:rPr>
              <a:t>learning environment-</a:t>
            </a:r>
            <a:r>
              <a:rPr lang="en-US" sz="1600">
                <a:solidFill>
                  <a:srgbClr val="00B0F0"/>
                </a:solidFill>
                <a:latin typeface="Calibri"/>
              </a:rPr>
              <a:t>based problems</a:t>
            </a:r>
            <a:r>
              <a:rPr lang="en-US" sz="1600">
                <a:solidFill>
                  <a:prstClr val="black"/>
                </a:solidFill>
                <a:latin typeface="Calibri"/>
              </a:rPr>
              <a:t>, and act autonomously in planning and implementing teaching at a professional level.</a:t>
            </a:r>
          </a:p>
          <a:p>
            <a:pPr defTabSz="914377"/>
            <a:r>
              <a:rPr lang="en-US" sz="1600">
                <a:solidFill>
                  <a:srgbClr val="00B0F0"/>
                </a:solidFill>
                <a:latin typeface="Calibri"/>
              </a:rPr>
              <a:t>LO5</a:t>
            </a:r>
            <a:r>
              <a:rPr lang="en-US" sz="1600">
                <a:solidFill>
                  <a:prstClr val="black"/>
                </a:solidFill>
                <a:latin typeface="Calibri"/>
              </a:rPr>
              <a:t> Understand </a:t>
            </a:r>
            <a:r>
              <a:rPr lang="en-US" sz="1600">
                <a:solidFill>
                  <a:srgbClr val="00B0F0"/>
                </a:solidFill>
                <a:latin typeface="Calibri"/>
              </a:rPr>
              <a:t>how to further advance their professional knowledge and understanding</a:t>
            </a:r>
            <a:r>
              <a:rPr lang="en-US" sz="1600">
                <a:solidFill>
                  <a:prstClr val="black"/>
                </a:solidFill>
                <a:latin typeface="Calibri"/>
              </a:rPr>
              <a:t>, and to develop </a:t>
            </a:r>
            <a:r>
              <a:rPr lang="en-US" sz="1600">
                <a:solidFill>
                  <a:srgbClr val="00B0F0"/>
                </a:solidFill>
                <a:latin typeface="Calibri"/>
              </a:rPr>
              <a:t>new skills </a:t>
            </a:r>
            <a:r>
              <a:rPr lang="en-US" sz="1600">
                <a:solidFill>
                  <a:prstClr val="black"/>
                </a:solidFill>
                <a:latin typeface="Calibri"/>
              </a:rPr>
              <a:t>to a high level in the profession.</a:t>
            </a:r>
          </a:p>
          <a:p>
            <a:pPr defTabSz="914377"/>
            <a:r>
              <a:rPr lang="en-US" sz="1600">
                <a:solidFill>
                  <a:srgbClr val="00B0F0"/>
                </a:solidFill>
                <a:latin typeface="Calibri"/>
              </a:rPr>
              <a:t>LO6</a:t>
            </a:r>
            <a:r>
              <a:rPr lang="en-US" sz="1600">
                <a:solidFill>
                  <a:prstClr val="black"/>
                </a:solidFill>
                <a:latin typeface="Calibri"/>
              </a:rPr>
              <a:t> Understand how teachers are </a:t>
            </a:r>
            <a:r>
              <a:rPr lang="en-US" sz="1600">
                <a:solidFill>
                  <a:srgbClr val="00B0F0"/>
                </a:solidFill>
                <a:latin typeface="Calibri"/>
              </a:rPr>
              <a:t>key role models</a:t>
            </a:r>
            <a:r>
              <a:rPr lang="en-US" sz="1600">
                <a:solidFill>
                  <a:prstClr val="black"/>
                </a:solidFill>
                <a:latin typeface="Calibri"/>
              </a:rPr>
              <a:t>, who can influence the attitudes, values and behaviours of their students</a:t>
            </a:r>
          </a:p>
          <a:p>
            <a:pPr defTabSz="914377"/>
            <a:r>
              <a:rPr lang="en-US" sz="1600">
                <a:solidFill>
                  <a:srgbClr val="00B0F0"/>
                </a:solidFill>
                <a:latin typeface="Calibri"/>
              </a:rPr>
              <a:t>LO7 </a:t>
            </a:r>
            <a:r>
              <a:rPr lang="en-US" sz="1600">
                <a:solidFill>
                  <a:prstClr val="black"/>
                </a:solidFill>
                <a:latin typeface="Calibri"/>
              </a:rPr>
              <a:t>Affect and improve the </a:t>
            </a:r>
            <a:r>
              <a:rPr lang="en-US" sz="1600">
                <a:solidFill>
                  <a:srgbClr val="00B0F0"/>
                </a:solidFill>
                <a:latin typeface="Calibri"/>
              </a:rPr>
              <a:t>wellbeing, motivation and behaviour of pupils </a:t>
            </a:r>
            <a:r>
              <a:rPr lang="en-US" sz="1600">
                <a:solidFill>
                  <a:prstClr val="black"/>
                </a:solidFill>
                <a:latin typeface="Calibri"/>
              </a:rPr>
              <a:t>in school and influence pupils’ resilience and beliefs about their ability to succeed.</a:t>
            </a:r>
          </a:p>
          <a:p>
            <a:pPr defTabSz="914377"/>
            <a:r>
              <a:rPr lang="en-US" sz="1600">
                <a:solidFill>
                  <a:srgbClr val="00B0F0"/>
                </a:solidFill>
                <a:latin typeface="Calibri"/>
              </a:rPr>
              <a:t>LO8</a:t>
            </a:r>
            <a:r>
              <a:rPr lang="en-US" sz="1600">
                <a:solidFill>
                  <a:prstClr val="black"/>
                </a:solidFill>
                <a:latin typeface="Calibri"/>
              </a:rPr>
              <a:t> Demonstrate how </a:t>
            </a:r>
            <a:r>
              <a:rPr lang="en-US" sz="1600">
                <a:solidFill>
                  <a:srgbClr val="00B0F0"/>
                </a:solidFill>
                <a:latin typeface="Calibri"/>
              </a:rPr>
              <a:t>effective teaching can transform pupils</a:t>
            </a:r>
            <a:r>
              <a:rPr lang="en-US" sz="1600">
                <a:solidFill>
                  <a:prstClr val="black"/>
                </a:solidFill>
                <a:latin typeface="Calibri"/>
              </a:rPr>
              <a:t>’ knowledge, capabilities and beliefs about learning.</a:t>
            </a:r>
          </a:p>
          <a:p>
            <a:pPr defTabSz="914377"/>
            <a:r>
              <a:rPr lang="en-US" sz="1600">
                <a:solidFill>
                  <a:srgbClr val="00B0F0"/>
                </a:solidFill>
                <a:latin typeface="Calibri"/>
              </a:rPr>
              <a:t>LO9</a:t>
            </a:r>
            <a:r>
              <a:rPr lang="en-US" sz="1600">
                <a:solidFill>
                  <a:prstClr val="black"/>
                </a:solidFill>
                <a:latin typeface="Calibri"/>
              </a:rPr>
              <a:t> Make valuable contributions to the </a:t>
            </a:r>
            <a:r>
              <a:rPr lang="en-US" sz="1600">
                <a:solidFill>
                  <a:srgbClr val="00B0F0"/>
                </a:solidFill>
                <a:latin typeface="Calibri"/>
              </a:rPr>
              <a:t>wider life of the school </a:t>
            </a:r>
            <a:r>
              <a:rPr lang="en-US" sz="1600">
                <a:solidFill>
                  <a:prstClr val="black"/>
                </a:solidFill>
                <a:latin typeface="Calibri"/>
              </a:rPr>
              <a:t>in a broad range of ways; including by supporting and developing effective professional relationships with colleagues.</a:t>
            </a:r>
          </a:p>
        </p:txBody>
      </p:sp>
    </p:spTree>
    <p:extLst>
      <p:ext uri="{BB962C8B-B14F-4D97-AF65-F5344CB8AC3E}">
        <p14:creationId xmlns:p14="http://schemas.microsoft.com/office/powerpoint/2010/main" val="9645813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4F34B7-8350-7F48-F219-5797B996D51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EECC23F-196B-B456-8D32-3DEE9E9FA556}"/>
              </a:ext>
            </a:extLst>
          </p:cNvPr>
          <p:cNvSpPr>
            <a:spLocks noGrp="1"/>
          </p:cNvSpPr>
          <p:nvPr>
            <p:ph type="body" sz="quarter" idx="13"/>
          </p:nvPr>
        </p:nvSpPr>
        <p:spPr>
          <a:xfrm>
            <a:off x="321033" y="1314333"/>
            <a:ext cx="9207976" cy="4860207"/>
          </a:xfrm>
        </p:spPr>
        <p:txBody>
          <a:bodyPr/>
          <a:lstStyle/>
          <a:p>
            <a:pPr marL="0" indent="0">
              <a:spcAft>
                <a:spcPts val="800"/>
              </a:spcAft>
              <a:buNone/>
            </a:pPr>
            <a:r>
              <a:rPr lang="en-US" sz="2933" b="1"/>
              <a:t>How can you help?</a:t>
            </a:r>
          </a:p>
          <a:p>
            <a:pPr>
              <a:buFont typeface="Wingdings" panose="05000000000000000000" pitchFamily="2" charset="2"/>
              <a:buChar char="§"/>
            </a:pPr>
            <a:r>
              <a:rPr lang="en-US" sz="2933"/>
              <a:t> Have those </a:t>
            </a:r>
            <a:r>
              <a:rPr lang="en-US" sz="2933">
                <a:solidFill>
                  <a:srgbClr val="00B0F0"/>
                </a:solidFill>
              </a:rPr>
              <a:t>professionally reflective conversations </a:t>
            </a:r>
            <a:r>
              <a:rPr lang="en-US" sz="2933"/>
              <a:t>with your trainee(s); </a:t>
            </a:r>
          </a:p>
        </p:txBody>
      </p:sp>
      <p:sp>
        <p:nvSpPr>
          <p:cNvPr id="3" name="Text Placeholder 2">
            <a:extLst>
              <a:ext uri="{FF2B5EF4-FFF2-40B4-BE49-F238E27FC236}">
                <a16:creationId xmlns:a16="http://schemas.microsoft.com/office/drawing/2014/main" id="{1D736DA2-DBA1-9EF9-91C4-A5125ACA4CD9}"/>
              </a:ext>
            </a:extLst>
          </p:cNvPr>
          <p:cNvSpPr>
            <a:spLocks noGrp="1"/>
          </p:cNvSpPr>
          <p:nvPr>
            <p:ph type="body" sz="quarter" idx="14"/>
          </p:nvPr>
        </p:nvSpPr>
        <p:spPr>
          <a:xfrm>
            <a:off x="321035" y="361499"/>
            <a:ext cx="8619765" cy="750195"/>
          </a:xfrm>
          <a:solidFill>
            <a:srgbClr val="060210"/>
          </a:solidFill>
        </p:spPr>
        <p:txBody>
          <a:bodyPr/>
          <a:lstStyle/>
          <a:p>
            <a:r>
              <a:rPr lang="en-US" sz="5333">
                <a:solidFill>
                  <a:schemeClr val="bg1"/>
                </a:solidFill>
              </a:rPr>
              <a:t>Professional Dialogue/Viva</a:t>
            </a:r>
          </a:p>
        </p:txBody>
      </p:sp>
      <p:sp>
        <p:nvSpPr>
          <p:cNvPr id="7" name="Text Placeholder 1">
            <a:extLst>
              <a:ext uri="{FF2B5EF4-FFF2-40B4-BE49-F238E27FC236}">
                <a16:creationId xmlns:a16="http://schemas.microsoft.com/office/drawing/2014/main" id="{DD0A708E-7FD8-05B6-73A0-9417F7D30B5C}"/>
              </a:ext>
            </a:extLst>
          </p:cNvPr>
          <p:cNvSpPr txBox="1">
            <a:spLocks/>
          </p:cNvSpPr>
          <p:nvPr/>
        </p:nvSpPr>
        <p:spPr>
          <a:xfrm>
            <a:off x="321034" y="2843129"/>
            <a:ext cx="11678460" cy="335976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sz="20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94" indent="-228594" defTabSz="914377">
              <a:spcAft>
                <a:spcPts val="1600"/>
              </a:spcAft>
              <a:buFont typeface="Wingdings" panose="05000000000000000000" pitchFamily="2" charset="2"/>
              <a:buChar char="§"/>
            </a:pPr>
            <a:r>
              <a:rPr lang="en-US" sz="2933">
                <a:solidFill>
                  <a:prstClr val="black"/>
                </a:solidFill>
                <a:latin typeface="Calibri"/>
              </a:rPr>
              <a:t>encourage their </a:t>
            </a:r>
            <a:r>
              <a:rPr lang="en-GB" sz="2933">
                <a:solidFill>
                  <a:srgbClr val="000000"/>
                </a:solidFill>
                <a:latin typeface="Calibri" panose="020F0502020204030204" pitchFamily="34" charset="0"/>
              </a:rPr>
              <a:t>professional voice and confidence to speak with authority about their specific examples of their practice – </a:t>
            </a:r>
            <a:r>
              <a:rPr lang="en-GB" sz="2933">
                <a:solidFill>
                  <a:srgbClr val="00B0F0"/>
                </a:solidFill>
                <a:latin typeface="Calibri" panose="020F0502020204030204" pitchFamily="34" charset="0"/>
              </a:rPr>
              <a:t>talk like a teacher</a:t>
            </a:r>
            <a:endParaRPr lang="en-US" sz="2933">
              <a:solidFill>
                <a:prstClr val="black"/>
              </a:solidFill>
              <a:latin typeface="Calibri"/>
            </a:endParaRPr>
          </a:p>
          <a:p>
            <a:pPr marL="228594" indent="-228594" defTabSz="914377">
              <a:spcAft>
                <a:spcPts val="1600"/>
              </a:spcAft>
              <a:buFont typeface="Wingdings" panose="05000000000000000000" pitchFamily="2" charset="2"/>
              <a:buChar char="§"/>
            </a:pPr>
            <a:r>
              <a:rPr lang="en-US" sz="2933">
                <a:solidFill>
                  <a:prstClr val="black"/>
                </a:solidFill>
                <a:latin typeface="Calibri"/>
              </a:rPr>
              <a:t>Encourage them to explain the </a:t>
            </a:r>
            <a:r>
              <a:rPr lang="en-US" sz="2933">
                <a:solidFill>
                  <a:srgbClr val="00B0F0"/>
                </a:solidFill>
                <a:latin typeface="Calibri"/>
              </a:rPr>
              <a:t>links to the evidence base </a:t>
            </a:r>
            <a:r>
              <a:rPr lang="en-US" sz="2933">
                <a:solidFill>
                  <a:prstClr val="black"/>
                </a:solidFill>
                <a:latin typeface="Calibri"/>
              </a:rPr>
              <a:t>(literature/theory) for the issue under discussion</a:t>
            </a:r>
          </a:p>
          <a:p>
            <a:pPr marL="228594" indent="-228594" defTabSz="914377">
              <a:spcAft>
                <a:spcPts val="1600"/>
              </a:spcAft>
              <a:buFont typeface="Wingdings" panose="05000000000000000000" pitchFamily="2" charset="2"/>
              <a:buChar char="§"/>
            </a:pPr>
            <a:r>
              <a:rPr lang="en-US" sz="2933">
                <a:solidFill>
                  <a:prstClr val="black"/>
                </a:solidFill>
                <a:latin typeface="Calibri"/>
              </a:rPr>
              <a:t>Ensure they have access to a </a:t>
            </a:r>
            <a:r>
              <a:rPr lang="en-US" sz="2933">
                <a:solidFill>
                  <a:srgbClr val="00B0F0"/>
                </a:solidFill>
                <a:latin typeface="Calibri"/>
              </a:rPr>
              <a:t>quiet, private space </a:t>
            </a:r>
            <a:r>
              <a:rPr lang="en-US" sz="2933">
                <a:solidFill>
                  <a:prstClr val="black"/>
                </a:solidFill>
                <a:latin typeface="Calibri"/>
              </a:rPr>
              <a:t>for the dialogue/viva, with </a:t>
            </a:r>
            <a:r>
              <a:rPr lang="en-US" sz="2933" err="1">
                <a:solidFill>
                  <a:srgbClr val="00B0F0"/>
                </a:solidFill>
                <a:latin typeface="Calibri"/>
              </a:rPr>
              <a:t>wifi</a:t>
            </a:r>
            <a:r>
              <a:rPr lang="en-US" sz="2933">
                <a:solidFill>
                  <a:srgbClr val="00B0F0"/>
                </a:solidFill>
                <a:latin typeface="Calibri"/>
              </a:rPr>
              <a:t> </a:t>
            </a:r>
            <a:r>
              <a:rPr lang="en-US" sz="2933">
                <a:solidFill>
                  <a:prstClr val="black"/>
                </a:solidFill>
                <a:latin typeface="Calibri"/>
              </a:rPr>
              <a:t>coverage (or work from home)</a:t>
            </a:r>
          </a:p>
          <a:p>
            <a:pPr marL="228594" indent="-228594" defTabSz="914377">
              <a:spcAft>
                <a:spcPts val="1600"/>
              </a:spcAft>
              <a:buFont typeface="Wingdings" panose="05000000000000000000" pitchFamily="2" charset="2"/>
              <a:buChar char="§"/>
            </a:pPr>
            <a:r>
              <a:rPr lang="en-US" sz="2933">
                <a:solidFill>
                  <a:prstClr val="black"/>
                </a:solidFill>
                <a:latin typeface="Calibri"/>
              </a:rPr>
              <a:t>Create ‘space’ before/after the Dialogue/Viva.</a:t>
            </a:r>
          </a:p>
        </p:txBody>
      </p:sp>
    </p:spTree>
    <p:extLst>
      <p:ext uri="{BB962C8B-B14F-4D97-AF65-F5344CB8AC3E}">
        <p14:creationId xmlns:p14="http://schemas.microsoft.com/office/powerpoint/2010/main" val="26768502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hugging another person in a classroom&#10;&#10;Description automatically generated">
            <a:extLst>
              <a:ext uri="{FF2B5EF4-FFF2-40B4-BE49-F238E27FC236}">
                <a16:creationId xmlns:a16="http://schemas.microsoft.com/office/drawing/2014/main" id="{78F013A5-5B90-74E6-E160-A681C92C246C}"/>
              </a:ext>
            </a:extLst>
          </p:cNvPr>
          <p:cNvPicPr>
            <a:picLocks noGrp="1" noChangeAspect="1"/>
          </p:cNvPicPr>
          <p:nvPr>
            <p:ph type="pic" sz="quarter" idx="12"/>
          </p:nvPr>
        </p:nvPicPr>
        <p:blipFill rotWithShape="1">
          <a:blip r:embed="rId2">
            <a:extLst>
              <a:ext uri="{28A0092B-C50C-407E-A947-70E740481C1C}">
                <a14:useLocalDpi xmlns:a14="http://schemas.microsoft.com/office/drawing/2010/main" val="0"/>
              </a:ext>
            </a:extLst>
          </a:blip>
          <a:srcRect l="335" r="21510"/>
          <a:stretch/>
        </p:blipFill>
        <p:spPr>
          <a:xfrm flipH="1">
            <a:off x="0" y="0"/>
            <a:ext cx="8038960" cy="6858000"/>
          </a:xfrm>
        </p:spPr>
      </p:pic>
      <p:sp>
        <p:nvSpPr>
          <p:cNvPr id="3" name="Title 2">
            <a:extLst>
              <a:ext uri="{FF2B5EF4-FFF2-40B4-BE49-F238E27FC236}">
                <a16:creationId xmlns:a16="http://schemas.microsoft.com/office/drawing/2014/main" id="{856EA586-FC0F-F288-0555-B5A05A123A48}"/>
              </a:ext>
            </a:extLst>
          </p:cNvPr>
          <p:cNvSpPr>
            <a:spLocks noGrp="1"/>
          </p:cNvSpPr>
          <p:nvPr>
            <p:ph type="title"/>
          </p:nvPr>
        </p:nvSpPr>
        <p:spPr/>
        <p:txBody>
          <a:bodyPr/>
          <a:lstStyle/>
          <a:p>
            <a:r>
              <a:rPr lang="en-GB" sz="3600" b="1">
                <a:latin typeface="AvenirNext-DemiBold"/>
              </a:rPr>
              <a:t>QUESTIONS</a:t>
            </a:r>
            <a:br>
              <a:rPr lang="en-GB" sz="3600" b="1">
                <a:latin typeface="AvenirNext-DemiBold"/>
              </a:rPr>
            </a:br>
            <a:r>
              <a:rPr lang="en-GB" sz="3600" b="1">
                <a:latin typeface="AvenirNext-DemiBold"/>
              </a:rPr>
              <a:t>AND DISCUSSION</a:t>
            </a:r>
            <a:endParaRPr lang="en-GB"/>
          </a:p>
        </p:txBody>
      </p:sp>
    </p:spTree>
    <p:extLst>
      <p:ext uri="{BB962C8B-B14F-4D97-AF65-F5344CB8AC3E}">
        <p14:creationId xmlns:p14="http://schemas.microsoft.com/office/powerpoint/2010/main" val="2651418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3D7D0995-C31B-4B3B-AB26-532B0B0DB139}"/>
              </a:ext>
            </a:extLst>
          </p:cNvPr>
          <p:cNvSpPr>
            <a:spLocks noGrp="1" noRot="1" noChangeAspect="1" noMove="1" noResize="1" noEditPoints="1" noAdjustHandles="1" noChangeArrowheads="1" noChangeShapeType="1"/>
          </p:cNvSpPr>
          <p:nvPr/>
        </p:nvSpPr>
        <p:spPr>
          <a:xfrm flipH="1">
            <a:off x="-40246" y="0"/>
            <a:ext cx="12233455" cy="6858000"/>
          </a:xfrm>
          <a:prstGeom prst="rect">
            <a:avLst/>
          </a:prstGeom>
          <a:blipFill dpi="0" rotWithShape="1">
            <a:blip r:embed="rId3">
              <a:alphaModFix amt="20000"/>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5" tooltip="jet engine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6" tooltip="tank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graphicFrame>
        <p:nvGraphicFramePr>
          <p:cNvPr id="10" name="Diagram 9">
            <a:extLst>
              <a:ext uri="{FF2B5EF4-FFF2-40B4-BE49-F238E27FC236}">
                <a16:creationId xmlns:a16="http://schemas.microsoft.com/office/drawing/2014/main" id="{CF73A04A-A4DE-4958-9B99-493907F4D9D1}"/>
              </a:ext>
            </a:extLst>
          </p:cNvPr>
          <p:cNvGraphicFramePr/>
          <p:nvPr/>
        </p:nvGraphicFramePr>
        <p:xfrm>
          <a:off x="434898" y="1105355"/>
          <a:ext cx="11437311" cy="523448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3" name="Picture 12">
            <a:extLst>
              <a:ext uri="{FF2B5EF4-FFF2-40B4-BE49-F238E27FC236}">
                <a16:creationId xmlns:a16="http://schemas.microsoft.com/office/drawing/2014/main" id="{A313ED05-063E-4654-AFE6-14FB8F9CA77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787612" y="-195080"/>
            <a:ext cx="2515138" cy="2515138"/>
          </a:xfrm>
          <a:prstGeom prst="rect">
            <a:avLst/>
          </a:prstGeom>
        </p:spPr>
      </p:pic>
      <p:grpSp>
        <p:nvGrpSpPr>
          <p:cNvPr id="2" name="Group 1">
            <a:extLst>
              <a:ext uri="{FF2B5EF4-FFF2-40B4-BE49-F238E27FC236}">
                <a16:creationId xmlns:a16="http://schemas.microsoft.com/office/drawing/2014/main" id="{E168F311-7255-4CA9-AF57-5499801FD45F}"/>
              </a:ext>
            </a:extLst>
          </p:cNvPr>
          <p:cNvGrpSpPr/>
          <p:nvPr/>
        </p:nvGrpSpPr>
        <p:grpSpPr>
          <a:xfrm>
            <a:off x="2653146" y="1550124"/>
            <a:ext cx="8829451" cy="4344945"/>
            <a:chOff x="1165353" y="472979"/>
            <a:chExt cx="12448190" cy="6326817"/>
          </a:xfrm>
        </p:grpSpPr>
        <p:graphicFrame>
          <p:nvGraphicFramePr>
            <p:cNvPr id="5" name="Diagram 4">
              <a:extLst>
                <a:ext uri="{FF2B5EF4-FFF2-40B4-BE49-F238E27FC236}">
                  <a16:creationId xmlns:a16="http://schemas.microsoft.com/office/drawing/2014/main" id="{3CB40CCD-1229-4D04-8221-939B5A63F647}"/>
                </a:ext>
              </a:extLst>
            </p:cNvPr>
            <p:cNvGraphicFramePr/>
            <p:nvPr/>
          </p:nvGraphicFramePr>
          <p:xfrm>
            <a:off x="1165353" y="472979"/>
            <a:ext cx="12448190" cy="632681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6" name="Oval 5">
              <a:extLst>
                <a:ext uri="{FF2B5EF4-FFF2-40B4-BE49-F238E27FC236}">
                  <a16:creationId xmlns:a16="http://schemas.microsoft.com/office/drawing/2014/main" id="{E9462742-EF92-4705-B6F7-39667CE95BBC}"/>
                </a:ext>
              </a:extLst>
            </p:cNvPr>
            <p:cNvSpPr/>
            <p:nvPr/>
          </p:nvSpPr>
          <p:spPr>
            <a:xfrm>
              <a:off x="9163329" y="1719850"/>
              <a:ext cx="2480310" cy="1337309"/>
            </a:xfrm>
            <a:prstGeom prst="ellipse">
              <a:avLst/>
            </a:prstGeom>
            <a:noFill/>
            <a:ln w="57150">
              <a:solidFill>
                <a:srgbClr val="A290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05E487B5-6D3E-4927-882E-4A3BF1AC04B8}"/>
                </a:ext>
              </a:extLst>
            </p:cNvPr>
            <p:cNvSpPr/>
            <p:nvPr/>
          </p:nvSpPr>
          <p:spPr>
            <a:xfrm>
              <a:off x="9163329" y="2963019"/>
              <a:ext cx="2480310" cy="1337309"/>
            </a:xfrm>
            <a:prstGeom prst="ellipse">
              <a:avLst/>
            </a:prstGeom>
            <a:noFill/>
            <a:ln w="57150">
              <a:solidFill>
                <a:srgbClr val="A290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DE84C09B-233F-45F6-AC81-F9894F272226}"/>
                </a:ext>
              </a:extLst>
            </p:cNvPr>
            <p:cNvSpPr/>
            <p:nvPr/>
          </p:nvSpPr>
          <p:spPr>
            <a:xfrm>
              <a:off x="9163329" y="4300329"/>
              <a:ext cx="2480310" cy="1337309"/>
            </a:xfrm>
            <a:prstGeom prst="ellipse">
              <a:avLst/>
            </a:prstGeom>
            <a:noFill/>
            <a:ln w="57150">
              <a:solidFill>
                <a:srgbClr val="A290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 name="TextBox 2">
            <a:extLst>
              <a:ext uri="{FF2B5EF4-FFF2-40B4-BE49-F238E27FC236}">
                <a16:creationId xmlns:a16="http://schemas.microsoft.com/office/drawing/2014/main" id="{8B25E6CB-512F-4AF5-AADF-D00DBDB8EA99}"/>
              </a:ext>
            </a:extLst>
          </p:cNvPr>
          <p:cNvSpPr txBox="1"/>
          <p:nvPr/>
        </p:nvSpPr>
        <p:spPr>
          <a:xfrm>
            <a:off x="547950" y="2149991"/>
            <a:ext cx="3568391" cy="36933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Initially, the hub is focusing 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GB" sz="1800" b="1" i="0" u="none" strike="noStrike" kern="1200" cap="none" spc="0" normalizeH="0" baseline="0" noProof="0">
                <a:ln>
                  <a:noFill/>
                </a:ln>
                <a:solidFill>
                  <a:prstClr val="black"/>
                </a:solidFill>
                <a:effectLst/>
                <a:uLnTx/>
                <a:uFillTx/>
                <a:latin typeface="Calibri" panose="020F0502020204030204"/>
                <a:ea typeface="+mn-ea"/>
                <a:cs typeface="+mn-cs"/>
              </a:rPr>
              <a:t>Regular, bitesize, online CPD opportunities</a:t>
            </a: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 The foci of these was chosen at the initial launch.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 Showcasing strategies through </a:t>
            </a:r>
            <a:r>
              <a:rPr kumimoji="0" lang="en-GB" sz="1800" b="1" i="0" u="none" strike="noStrike" kern="1200" cap="none" spc="0" normalizeH="0" baseline="0" noProof="0">
                <a:ln>
                  <a:noFill/>
                </a:ln>
                <a:solidFill>
                  <a:prstClr val="black"/>
                </a:solidFill>
                <a:effectLst/>
                <a:uLnTx/>
                <a:uFillTx/>
                <a:latin typeface="Calibri" panose="020F0502020204030204"/>
                <a:ea typeface="+mn-ea"/>
                <a:cs typeface="+mn-cs"/>
              </a:rPr>
              <a:t>in-school showcases, </a:t>
            </a: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beginning with the centres of excellence.</a:t>
            </a:r>
          </a:p>
          <a:p>
            <a:pPr marL="342900" marR="0" lvl="0" indent="-342900" algn="l" defTabSz="914400" rtl="0" eaLnBrk="1" fontAlgn="auto" latinLnBrk="0" hangingPunct="1">
              <a:lnSpc>
                <a:spcPct val="100000"/>
              </a:lnSpc>
              <a:spcBef>
                <a:spcPts val="0"/>
              </a:spcBef>
              <a:spcAft>
                <a:spcPts val="0"/>
              </a:spcAft>
              <a:buClrTx/>
              <a:buSzTx/>
              <a:buFontTx/>
              <a:buChar char="-"/>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 Collaboratively planned, </a:t>
            </a:r>
            <a:r>
              <a:rPr kumimoji="0" lang="en-GB" sz="1800" b="1" i="0" u="none" strike="noStrike" kern="1200" cap="none" spc="0" normalizeH="0" baseline="0" noProof="0">
                <a:ln>
                  <a:noFill/>
                </a:ln>
                <a:solidFill>
                  <a:prstClr val="black"/>
                </a:solidFill>
                <a:effectLst/>
                <a:uLnTx/>
                <a:uFillTx/>
                <a:latin typeface="Calibri" panose="020F0502020204030204"/>
                <a:ea typeface="+mn-ea"/>
                <a:cs typeface="+mn-cs"/>
              </a:rPr>
              <a:t>authentic opportunities </a:t>
            </a: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for the youngest voices in the city to be heard.</a:t>
            </a:r>
          </a:p>
        </p:txBody>
      </p:sp>
    </p:spTree>
    <p:extLst>
      <p:ext uri="{BB962C8B-B14F-4D97-AF65-F5344CB8AC3E}">
        <p14:creationId xmlns:p14="http://schemas.microsoft.com/office/powerpoint/2010/main" val="1516077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3D7D0995-C31B-4B3B-AB26-532B0B0DB139}"/>
              </a:ext>
            </a:extLst>
          </p:cNvPr>
          <p:cNvSpPr>
            <a:spLocks noGrp="1" noRot="1" noChangeAspect="1" noMove="1" noResize="1" noEditPoints="1" noAdjustHandles="1" noChangeArrowheads="1" noChangeShapeType="1"/>
          </p:cNvSpPr>
          <p:nvPr/>
        </p:nvSpPr>
        <p:spPr>
          <a:xfrm flipH="1">
            <a:off x="-40246" y="0"/>
            <a:ext cx="12233455" cy="6858000"/>
          </a:xfrm>
          <a:prstGeom prst="rect">
            <a:avLst/>
          </a:prstGeom>
          <a:blipFill dpi="0" rotWithShape="1">
            <a:blip r:embed="rId3">
              <a:alphaModFix amt="20000"/>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5" tooltip="jet engine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6" tooltip="tank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graphicFrame>
        <p:nvGraphicFramePr>
          <p:cNvPr id="10" name="Diagram 9">
            <a:extLst>
              <a:ext uri="{FF2B5EF4-FFF2-40B4-BE49-F238E27FC236}">
                <a16:creationId xmlns:a16="http://schemas.microsoft.com/office/drawing/2014/main" id="{CF73A04A-A4DE-4958-9B99-493907F4D9D1}"/>
              </a:ext>
            </a:extLst>
          </p:cNvPr>
          <p:cNvGraphicFramePr/>
          <p:nvPr/>
        </p:nvGraphicFramePr>
        <p:xfrm>
          <a:off x="434898" y="1105355"/>
          <a:ext cx="11437311" cy="523448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3" name="Picture 12">
            <a:extLst>
              <a:ext uri="{FF2B5EF4-FFF2-40B4-BE49-F238E27FC236}">
                <a16:creationId xmlns:a16="http://schemas.microsoft.com/office/drawing/2014/main" id="{A313ED05-063E-4654-AFE6-14FB8F9CA77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787612" y="-195080"/>
            <a:ext cx="2515138" cy="2515138"/>
          </a:xfrm>
          <a:prstGeom prst="rect">
            <a:avLst/>
          </a:prstGeom>
        </p:spPr>
      </p:pic>
    </p:spTree>
    <p:extLst>
      <p:ext uri="{BB962C8B-B14F-4D97-AF65-F5344CB8AC3E}">
        <p14:creationId xmlns:p14="http://schemas.microsoft.com/office/powerpoint/2010/main" val="455418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3D7D0995-C31B-4B3B-AB26-532B0B0DB139}"/>
              </a:ext>
            </a:extLst>
          </p:cNvPr>
          <p:cNvSpPr>
            <a:spLocks noGrp="1" noRot="1" noChangeAspect="1" noMove="1" noResize="1" noEditPoints="1" noAdjustHandles="1" noChangeArrowheads="1" noChangeShapeType="1"/>
          </p:cNvSpPr>
          <p:nvPr/>
        </p:nvSpPr>
        <p:spPr>
          <a:xfrm flipH="1">
            <a:off x="-40246" y="0"/>
            <a:ext cx="12233455" cy="6858000"/>
          </a:xfrm>
          <a:prstGeom prst="rect">
            <a:avLst/>
          </a:prstGeom>
          <a:blipFill dpi="0" rotWithShape="1">
            <a:blip r:embed="rId3">
              <a:alphaModFix amt="20000"/>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5" tooltip="jet engine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rId6" tooltip="tank ic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hlinkClick r:id="" action="ppaction://noactio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 name="Group 1">
            <a:extLst>
              <a:ext uri="{FF2B5EF4-FFF2-40B4-BE49-F238E27FC236}">
                <a16:creationId xmlns:a16="http://schemas.microsoft.com/office/drawing/2014/main" id="{9AB85913-34CA-46EC-948C-3188A12728BF}"/>
              </a:ext>
            </a:extLst>
          </p:cNvPr>
          <p:cNvGrpSpPr/>
          <p:nvPr/>
        </p:nvGrpSpPr>
        <p:grpSpPr>
          <a:xfrm>
            <a:off x="9928340" y="74908"/>
            <a:ext cx="2069521" cy="1184130"/>
            <a:chOff x="9575673" y="-20015"/>
            <a:chExt cx="2538871" cy="1589346"/>
          </a:xfrm>
        </p:grpSpPr>
        <p:pic>
          <p:nvPicPr>
            <p:cNvPr id="1056" name="Picture 32" descr="Huntington School - Voice 21">
              <a:extLst>
                <a:ext uri="{FF2B5EF4-FFF2-40B4-BE49-F238E27FC236}">
                  <a16:creationId xmlns:a16="http://schemas.microsoft.com/office/drawing/2014/main" id="{6F1BEDFF-6E41-4CAB-948F-992FA2275818}"/>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963101" y="154079"/>
              <a:ext cx="1151443" cy="1151443"/>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cropped-Castle-Phoenix-Logo.png – Foxford School">
              <a:extLst>
                <a:ext uri="{FF2B5EF4-FFF2-40B4-BE49-F238E27FC236}">
                  <a16:creationId xmlns:a16="http://schemas.microsoft.com/office/drawing/2014/main" id="{9BB25DC5-D1B4-4718-BA8E-B416DC790C89}"/>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575673" y="-20015"/>
              <a:ext cx="1589346" cy="1589346"/>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Picture 8">
            <a:extLst>
              <a:ext uri="{FF2B5EF4-FFF2-40B4-BE49-F238E27FC236}">
                <a16:creationId xmlns:a16="http://schemas.microsoft.com/office/drawing/2014/main" id="{0B54A474-234F-4988-998E-B04C76249FE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599" y="649491"/>
            <a:ext cx="6036540" cy="6036540"/>
          </a:xfrm>
          <a:prstGeom prst="rect">
            <a:avLst/>
          </a:prstGeom>
        </p:spPr>
      </p:pic>
      <p:sp>
        <p:nvSpPr>
          <p:cNvPr id="8" name="TextBox 7">
            <a:extLst>
              <a:ext uri="{FF2B5EF4-FFF2-40B4-BE49-F238E27FC236}">
                <a16:creationId xmlns:a16="http://schemas.microsoft.com/office/drawing/2014/main" id="{8B34F32A-5C92-48B4-BE95-D0983EEFBE3A}"/>
              </a:ext>
            </a:extLst>
          </p:cNvPr>
          <p:cNvSpPr txBox="1"/>
          <p:nvPr/>
        </p:nvSpPr>
        <p:spPr>
          <a:xfrm>
            <a:off x="6076481" y="1432938"/>
            <a:ext cx="5792338" cy="4708981"/>
          </a:xfrm>
          <a:prstGeom prst="rect">
            <a:avLst/>
          </a:prstGeom>
          <a:solidFill>
            <a:schemeClr val="bg1"/>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Next Spotlight CPD Sessions: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Helvetica Neue"/>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Tuesday 8th April, 3:45–4:15</a:t>
            </a:r>
            <a:r>
              <a:rPr kumimoji="0" lang="en-GB" sz="2000" b="0" i="1"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 “Listen Up! Teaching Listening Explicitly“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black"/>
              </a:solidFill>
              <a:effectLst/>
              <a:uLnTx/>
              <a:uFillTx/>
              <a:latin typeface="Helvetica Neue"/>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Tuesday 6th May, 3:45–4:15: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“Word Play: The Explicit Teaching of Vocabulary”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Helvetica Neue"/>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Charter Primary Open Morning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Helvetica Neue"/>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Thursday 22</a:t>
            </a:r>
            <a:r>
              <a:rPr kumimoji="0" lang="en-GB" sz="2000" b="0" i="0" u="none" strike="noStrike" kern="1200" cap="none" spc="0" normalizeH="0" baseline="30000" noProof="0">
                <a:ln>
                  <a:noFill/>
                </a:ln>
                <a:solidFill>
                  <a:prstClr val="black"/>
                </a:solidFill>
                <a:effectLst/>
                <a:uLnTx/>
                <a:uFillTx/>
                <a:latin typeface="Helvetica Neue"/>
                <a:ea typeface="+mn-ea"/>
                <a:cs typeface="Arial" panose="020B0604020202020204" pitchFamily="34" charset="0"/>
              </a:rPr>
              <a:t>nd</a:t>
            </a:r>
            <a:r>
              <a:rPr kumimoji="0" lang="en-GB" sz="2000" b="0"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 May – more information to follow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Helvetica Neue"/>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Event Date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Helvetica Neue"/>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Thursday 26</a:t>
            </a:r>
            <a:r>
              <a:rPr kumimoji="0" lang="en-GB" sz="2000" b="0" i="0" u="none" strike="noStrike" kern="1200" cap="none" spc="0" normalizeH="0" baseline="30000" noProof="0">
                <a:ln>
                  <a:noFill/>
                </a:ln>
                <a:solidFill>
                  <a:prstClr val="black"/>
                </a:solidFill>
                <a:effectLst/>
                <a:uLnTx/>
                <a:uFillTx/>
                <a:latin typeface="Helvetica Neue"/>
                <a:ea typeface="+mn-ea"/>
                <a:cs typeface="Arial" panose="020B0604020202020204" pitchFamily="34" charset="0"/>
              </a:rPr>
              <a:t>th</a:t>
            </a:r>
            <a:r>
              <a:rPr kumimoji="0" lang="en-GB" sz="2000" b="0"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 June – more information to follow</a:t>
            </a:r>
          </a:p>
        </p:txBody>
      </p:sp>
      <p:sp>
        <p:nvSpPr>
          <p:cNvPr id="10" name="TextBox 9">
            <a:extLst>
              <a:ext uri="{FF2B5EF4-FFF2-40B4-BE49-F238E27FC236}">
                <a16:creationId xmlns:a16="http://schemas.microsoft.com/office/drawing/2014/main" id="{21885DCA-C960-4FA5-898C-C13009080FF8}"/>
              </a:ext>
            </a:extLst>
          </p:cNvPr>
          <p:cNvSpPr txBox="1"/>
          <p:nvPr/>
        </p:nvSpPr>
        <p:spPr>
          <a:xfrm>
            <a:off x="557331" y="389977"/>
            <a:ext cx="808036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black"/>
                </a:solidFill>
                <a:effectLst/>
                <a:uLnTx/>
                <a:uFillTx/>
                <a:latin typeface="Helvetica Neue"/>
                <a:ea typeface="+mn-ea"/>
                <a:cs typeface="Arial" panose="020B0604020202020204" pitchFamily="34" charset="0"/>
              </a:rPr>
              <a:t>Coventry Oracy Hub Upcoming Dates</a:t>
            </a:r>
          </a:p>
        </p:txBody>
      </p:sp>
      <p:cxnSp>
        <p:nvCxnSpPr>
          <p:cNvPr id="11" name="Straight Connector 10">
            <a:extLst>
              <a:ext uri="{FF2B5EF4-FFF2-40B4-BE49-F238E27FC236}">
                <a16:creationId xmlns:a16="http://schemas.microsoft.com/office/drawing/2014/main" id="{9C724F88-10C6-43CD-B29D-E9CCE0566F65}"/>
              </a:ext>
            </a:extLst>
          </p:cNvPr>
          <p:cNvCxnSpPr>
            <a:cxnSpLocks/>
          </p:cNvCxnSpPr>
          <p:nvPr/>
        </p:nvCxnSpPr>
        <p:spPr>
          <a:xfrm flipV="1">
            <a:off x="703869" y="974752"/>
            <a:ext cx="8751027" cy="85925"/>
          </a:xfrm>
          <a:prstGeom prst="line">
            <a:avLst/>
          </a:prstGeom>
          <a:ln w="57150" cap="rnd">
            <a:solidFill>
              <a:schemeClr val="tx1"/>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616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F0419CE-9332-4E53-AE44-345809E9F2A5}"/>
              </a:ext>
            </a:extLst>
          </p:cNvPr>
          <p:cNvSpPr>
            <a:spLocks noGrp="1"/>
          </p:cNvSpPr>
          <p:nvPr>
            <p:ph type="subTitle" idx="1"/>
          </p:nvPr>
        </p:nvSpPr>
        <p:spPr>
          <a:xfrm>
            <a:off x="2021448" y="3318445"/>
            <a:ext cx="9144000" cy="1655762"/>
          </a:xfrm>
        </p:spPr>
        <p:txBody>
          <a:bodyPr>
            <a:normAutofit/>
          </a:bodyPr>
          <a:lstStyle/>
          <a:p>
            <a:r>
              <a:rPr lang="en-GB" sz="4400" err="1"/>
              <a:t>WaSP</a:t>
            </a:r>
            <a:r>
              <a:rPr lang="en-GB" sz="4400"/>
              <a:t> Updates </a:t>
            </a:r>
          </a:p>
          <a:p>
            <a:r>
              <a:rPr lang="en-GB" sz="4400"/>
              <a:t>March 2025</a:t>
            </a:r>
          </a:p>
        </p:txBody>
      </p:sp>
      <p:pic>
        <p:nvPicPr>
          <p:cNvPr id="7" name="Picture 6">
            <a:extLst>
              <a:ext uri="{FF2B5EF4-FFF2-40B4-BE49-F238E27FC236}">
                <a16:creationId xmlns:a16="http://schemas.microsoft.com/office/drawing/2014/main" id="{C1D93A21-F228-47D4-B77A-8CEDCC92EE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1057" y="1060500"/>
            <a:ext cx="6760029" cy="2083279"/>
          </a:xfrm>
          <a:prstGeom prst="rect">
            <a:avLst/>
          </a:prstGeom>
        </p:spPr>
      </p:pic>
    </p:spTree>
    <p:extLst>
      <p:ext uri="{BB962C8B-B14F-4D97-AF65-F5344CB8AC3E}">
        <p14:creationId xmlns:p14="http://schemas.microsoft.com/office/powerpoint/2010/main" val="2662928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7058-69CE-4B8F-B121-043904F45A26}"/>
              </a:ext>
            </a:extLst>
          </p:cNvPr>
          <p:cNvSpPr>
            <a:spLocks noGrp="1"/>
          </p:cNvSpPr>
          <p:nvPr>
            <p:ph type="title"/>
          </p:nvPr>
        </p:nvSpPr>
        <p:spPr>
          <a:xfrm>
            <a:off x="609600" y="365125"/>
            <a:ext cx="10744200" cy="1325563"/>
          </a:xfrm>
        </p:spPr>
        <p:txBody>
          <a:bodyPr>
            <a:normAutofit/>
          </a:bodyPr>
          <a:lstStyle/>
          <a:p>
            <a:r>
              <a:rPr lang="en-GB" sz="3600" b="1">
                <a:solidFill>
                  <a:schemeClr val="accent1">
                    <a:lumMod val="50000"/>
                  </a:schemeClr>
                </a:solidFill>
              </a:rPr>
              <a:t>Early Career Teacher Entitlement: September 2025</a:t>
            </a:r>
          </a:p>
        </p:txBody>
      </p:sp>
      <p:sp>
        <p:nvSpPr>
          <p:cNvPr id="3" name="Content Placeholder 2">
            <a:extLst>
              <a:ext uri="{FF2B5EF4-FFF2-40B4-BE49-F238E27FC236}">
                <a16:creationId xmlns:a16="http://schemas.microsoft.com/office/drawing/2014/main" id="{074BDEFA-F4CB-45E0-95BC-DA44466BA568}"/>
              </a:ext>
            </a:extLst>
          </p:cNvPr>
          <p:cNvSpPr>
            <a:spLocks noGrp="1"/>
          </p:cNvSpPr>
          <p:nvPr>
            <p:ph idx="1"/>
          </p:nvPr>
        </p:nvSpPr>
        <p:spPr>
          <a:xfrm>
            <a:off x="609600" y="2021567"/>
            <a:ext cx="10515600" cy="4351338"/>
          </a:xfrm>
        </p:spPr>
        <p:txBody>
          <a:bodyPr>
            <a:normAutofit lnSpcReduction="10000"/>
          </a:bodyPr>
          <a:lstStyle/>
          <a:p>
            <a:pPr>
              <a:lnSpc>
                <a:spcPct val="150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From September 2025 a revised framework covering both a new teacher’s initial teacher training year and their two-year induction period comes into operation combining the existing CCF (Core Content Framework) and the ECF (Early Career Framework). </a:t>
            </a:r>
          </a:p>
          <a:p>
            <a:pPr>
              <a:lnSpc>
                <a:spcPct val="150000"/>
              </a:lnSpc>
              <a:spcAft>
                <a:spcPts val="8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This framework named the ITTECF</a:t>
            </a:r>
            <a:r>
              <a:rPr lang="en-GB" sz="1800">
                <a:effectLst/>
                <a:latin typeface="Calibri" panose="020F0502020204030204" pitchFamily="34" charset="0"/>
                <a:ea typeface="Calibri" panose="020F0502020204030204" pitchFamily="34" charset="0"/>
                <a:cs typeface="Times New Roman" panose="02020603050405020304" pitchFamily="18" charset="0"/>
              </a:rPr>
              <a:t> sets out the training entitlement for teachers in the first 3 years of their teaching career (initial teacher training year and statutory induction period).</a:t>
            </a:r>
          </a:p>
          <a:p>
            <a:pPr>
              <a:lnSpc>
                <a:spcPct val="150000"/>
              </a:lnSpc>
              <a:spcAft>
                <a:spcPts val="8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ECTE – Early Career Teacher Entitlement</a:t>
            </a:r>
            <a:r>
              <a:rPr lang="en-GB" sz="1800">
                <a:effectLst/>
                <a:latin typeface="Calibri" panose="020F0502020204030204" pitchFamily="34" charset="0"/>
                <a:ea typeface="Calibri" panose="020F0502020204030204" pitchFamily="34" charset="0"/>
                <a:cs typeface="Times New Roman" panose="02020603050405020304" pitchFamily="18" charset="0"/>
              </a:rPr>
              <a:t> – this new terminology will now be used to encompass all entitlements for Early Career Teachers and includes access to training based upon the ITTECF Framework (ECF Programme) along with the statutory entitlements of timetable reduction, mentoring, review and assessment (Appropriate Body). </a:t>
            </a:r>
          </a:p>
          <a:p>
            <a:endParaRPr lang="en-GB"/>
          </a:p>
        </p:txBody>
      </p:sp>
      <p:pic>
        <p:nvPicPr>
          <p:cNvPr id="10" name="Picture 9">
            <a:extLst>
              <a:ext uri="{FF2B5EF4-FFF2-40B4-BE49-F238E27FC236}">
                <a16:creationId xmlns:a16="http://schemas.microsoft.com/office/drawing/2014/main" id="{EF49A62E-484B-489A-8696-A0A4243EE8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8675" y="249577"/>
            <a:ext cx="1549749" cy="1556657"/>
          </a:xfrm>
          <a:prstGeom prst="rect">
            <a:avLst/>
          </a:prstGeom>
        </p:spPr>
      </p:pic>
    </p:spTree>
    <p:extLst>
      <p:ext uri="{BB962C8B-B14F-4D97-AF65-F5344CB8AC3E}">
        <p14:creationId xmlns:p14="http://schemas.microsoft.com/office/powerpoint/2010/main" val="347744855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ARTICULATE_SLIDE_COUNT" val="19"/>
  <p:tag name="PRESGUID" val="190b7e9a-1273-4c3a-9e55-7931b3b3ff28"/>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Purpl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D3639643-2EA0-4C9F-80CA-EE5385B7976A}"/>
    </a:ext>
  </a:extLst>
</a:theme>
</file>

<file path=ppt/theme/theme10.xml><?xml version="1.0" encoding="utf-8"?>
<a:theme xmlns:a="http://schemas.openxmlformats.org/drawingml/2006/main" name="3_Office Theme">
  <a:themeElements>
    <a:clrScheme name="Persyou">
      <a:dk1>
        <a:srgbClr val="253349"/>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7_Office Theme">
  <a:themeElements>
    <a:clrScheme name="Persyou 1">
      <a:dk1>
        <a:srgbClr val="253349"/>
      </a:dk1>
      <a:lt1>
        <a:srgbClr val="FFFFFF"/>
      </a:lt1>
      <a:dk2>
        <a:srgbClr val="44546A"/>
      </a:dk2>
      <a:lt2>
        <a:srgbClr val="E7E6E6"/>
      </a:lt2>
      <a:accent1>
        <a:srgbClr val="27364C"/>
      </a:accent1>
      <a:accent2>
        <a:srgbClr val="41505D"/>
      </a:accent2>
      <a:accent3>
        <a:srgbClr val="C30A79"/>
      </a:accent3>
      <a:accent4>
        <a:srgbClr val="009CDE"/>
      </a:accent4>
      <a:accent5>
        <a:srgbClr val="FF8205"/>
      </a:accent5>
      <a:accent6>
        <a:srgbClr val="A0BF38"/>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rs0112_Persyou_template_v04.potx" id="{72051BD5-289D-3643-BEEB-0CEA80FCB5C3}" vid="{E3E957C6-D1AD-6D45-B313-F7E04CF00E55}"/>
    </a:ext>
  </a:extLst>
</a:theme>
</file>

<file path=ppt/theme/theme12.xml><?xml version="1.0" encoding="utf-8"?>
<a:theme xmlns:a="http://schemas.openxmlformats.org/drawingml/2006/main" name="6_Office Theme">
  <a:themeElements>
    <a:clrScheme name="Persyou 1">
      <a:dk1>
        <a:srgbClr val="253349"/>
      </a:dk1>
      <a:lt1>
        <a:srgbClr val="FFFFFF"/>
      </a:lt1>
      <a:dk2>
        <a:srgbClr val="44546A"/>
      </a:dk2>
      <a:lt2>
        <a:srgbClr val="E7E6E6"/>
      </a:lt2>
      <a:accent1>
        <a:srgbClr val="27364C"/>
      </a:accent1>
      <a:accent2>
        <a:srgbClr val="41505D"/>
      </a:accent2>
      <a:accent3>
        <a:srgbClr val="C30A79"/>
      </a:accent3>
      <a:accent4>
        <a:srgbClr val="009CDE"/>
      </a:accent4>
      <a:accent5>
        <a:srgbClr val="FF8205"/>
      </a:accent5>
      <a:accent6>
        <a:srgbClr val="A0BF38"/>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rs0112_Persyou_template_v04.potx" id="{72051BD5-289D-3643-BEEB-0CEA80FCB5C3}" vid="{E3E957C6-D1AD-6D45-B313-F7E04CF00E55}"/>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6.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Purpl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D3639643-2EA0-4C9F-80CA-EE5385B7976A}"/>
    </a:ext>
  </a:extLst>
</a:theme>
</file>

<file path=ppt/theme/theme8.xml><?xml version="1.0" encoding="utf-8"?>
<a:theme xmlns:a="http://schemas.openxmlformats.org/drawingml/2006/main" name="2_Office Theme">
  <a:themeElements>
    <a:clrScheme name="Persyou">
      <a:dk1>
        <a:srgbClr val="253349"/>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5_Office Theme">
  <a:themeElements>
    <a:clrScheme name="Persyou 1">
      <a:dk1>
        <a:srgbClr val="253349"/>
      </a:dk1>
      <a:lt1>
        <a:srgbClr val="FFFFFF"/>
      </a:lt1>
      <a:dk2>
        <a:srgbClr val="44546A"/>
      </a:dk2>
      <a:lt2>
        <a:srgbClr val="E7E6E6"/>
      </a:lt2>
      <a:accent1>
        <a:srgbClr val="27364C"/>
      </a:accent1>
      <a:accent2>
        <a:srgbClr val="41505D"/>
      </a:accent2>
      <a:accent3>
        <a:srgbClr val="C30A79"/>
      </a:accent3>
      <a:accent4>
        <a:srgbClr val="009CDE"/>
      </a:accent4>
      <a:accent5>
        <a:srgbClr val="FF8205"/>
      </a:accent5>
      <a:accent6>
        <a:srgbClr val="A0BF38"/>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rs0112_Persyou_template_v03.potx" id="{A99B94DA-5307-BA4B-8C42-20B371D81EEE}" vid="{B139FBF4-352E-2E45-AB56-952DBF6DE88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2B0E02D109834A99786693363844BC" ma:contentTypeVersion="13" ma:contentTypeDescription="Create a new document." ma:contentTypeScope="" ma:versionID="bcfe65f1d081d8011b2073bf6ee03bd9">
  <xsd:schema xmlns:xsd="http://www.w3.org/2001/XMLSchema" xmlns:xs="http://www.w3.org/2001/XMLSchema" xmlns:p="http://schemas.microsoft.com/office/2006/metadata/properties" xmlns:ns2="d0402ca1-92a9-45e8-a535-194d9cab3256" xmlns:ns3="9358f589-1a1e-4b07-bb7f-526934861d77" targetNamespace="http://schemas.microsoft.com/office/2006/metadata/properties" ma:root="true" ma:fieldsID="d91c03891d3ce94fc2d074daade1dd87" ns2:_="" ns3:_="">
    <xsd:import namespace="d0402ca1-92a9-45e8-a535-194d9cab3256"/>
    <xsd:import namespace="9358f589-1a1e-4b07-bb7f-526934861d7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402ca1-92a9-45e8-a535-194d9cab32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358f589-1a1e-4b07-bb7f-526934861d7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f2f29410-3a4c-4f46-a979-cf4dcae93e77}" ma:internalName="TaxCatchAll" ma:showField="CatchAllData" ma:web="9358f589-1a1e-4b07-bb7f-526934861d7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358f589-1a1e-4b07-bb7f-526934861d77" xsi:nil="true"/>
    <lcf76f155ced4ddcb4097134ff3c332f xmlns="d0402ca1-92a9-45e8-a535-194d9cab325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A8EB482-E653-47E6-81B0-C9141C2C8CC2}">
  <ds:schemaRefs>
    <ds:schemaRef ds:uri="http://schemas.microsoft.com/sharepoint/v3/contenttype/forms"/>
  </ds:schemaRefs>
</ds:datastoreItem>
</file>

<file path=customXml/itemProps2.xml><?xml version="1.0" encoding="utf-8"?>
<ds:datastoreItem xmlns:ds="http://schemas.openxmlformats.org/officeDocument/2006/customXml" ds:itemID="{9F888DDB-2455-4B10-95CE-D79FC64528F0}">
  <ds:schemaRefs>
    <ds:schemaRef ds:uri="9358f589-1a1e-4b07-bb7f-526934861d77"/>
    <ds:schemaRef ds:uri="d0402ca1-92a9-45e8-a535-194d9cab325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C417D0B-0C75-411A-AA2F-176A4D0D33E8}">
  <ds:schemaRefs>
    <ds:schemaRef ds:uri="6294a129-212f-403a-b58d-dbc65de8a415"/>
    <ds:schemaRef ds:uri="9358f589-1a1e-4b07-bb7f-526934861d77"/>
    <ds:schemaRef ds:uri="9b4c1144-372d-4d6e-bb54-da1854a7a7ad"/>
    <ds:schemaRef ds:uri="d0402ca1-92a9-45e8-a535-194d9cab325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University of Warwick_Template_v2.0</Template>
  <Application>Microsoft Office PowerPoint</Application>
  <PresentationFormat>Widescreen</PresentationFormat>
  <Slides>46</Slides>
  <Notes>19</Notes>
  <HiddenSlides>0</HiddenSlides>
  <ScaleCrop>false</ScaleCrop>
  <HeadingPairs>
    <vt:vector size="4" baseType="variant">
      <vt:variant>
        <vt:lpstr>Theme</vt:lpstr>
      </vt:variant>
      <vt:variant>
        <vt:i4>12</vt:i4>
      </vt:variant>
      <vt:variant>
        <vt:lpstr>Slide Titles</vt:lpstr>
      </vt:variant>
      <vt:variant>
        <vt:i4>46</vt:i4>
      </vt:variant>
    </vt:vector>
  </HeadingPairs>
  <TitlesOfParts>
    <vt:vector size="58" baseType="lpstr">
      <vt:lpstr>Purple</vt:lpstr>
      <vt:lpstr>Office Theme</vt:lpstr>
      <vt:lpstr>1_Office Theme</vt:lpstr>
      <vt:lpstr>2_Office Theme</vt:lpstr>
      <vt:lpstr>University of Warwick</vt:lpstr>
      <vt:lpstr>3_Office Theme</vt:lpstr>
      <vt:lpstr>1_Purple</vt:lpstr>
      <vt:lpstr>2_Office Theme</vt:lpstr>
      <vt:lpstr>5_Office Theme</vt:lpstr>
      <vt:lpstr>3_Office Theme</vt:lpstr>
      <vt:lpstr>7_Office Theme</vt:lpstr>
      <vt:lpstr>6_Office Theme</vt:lpstr>
      <vt:lpstr>Centre for teacher education</vt:lpstr>
      <vt:lpstr>WELcome and Introductions </vt:lpstr>
      <vt:lpstr>PowerPoint Presentation</vt:lpstr>
      <vt:lpstr>PowerPoint Presentation</vt:lpstr>
      <vt:lpstr>PowerPoint Presentation</vt:lpstr>
      <vt:lpstr>PowerPoint Presentation</vt:lpstr>
      <vt:lpstr>PowerPoint Presentation</vt:lpstr>
      <vt:lpstr>PowerPoint Presentation</vt:lpstr>
      <vt:lpstr>Early Career Teacher Entitlement: September 2025</vt:lpstr>
      <vt:lpstr>Early Career Teacher Entitlement: September 2025</vt:lpstr>
      <vt:lpstr>Mentor Training as part of the ITTECF</vt:lpstr>
      <vt:lpstr>In partnership with Warwick…</vt:lpstr>
      <vt:lpstr>Partner updates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Your people development blueprint   </vt:lpstr>
      <vt:lpstr>PowerPoint Presentation</vt:lpstr>
      <vt:lpstr>PowerPoint Presentation</vt:lpstr>
      <vt:lpstr>Book a free consultation </vt:lpstr>
      <vt:lpstr>PowerPoint Presentation</vt:lpstr>
      <vt:lpstr>PowerPoint Presentation</vt:lpstr>
      <vt:lpstr>    MDP -Tracking and Reporting </vt:lpstr>
      <vt:lpstr>PowerPoint Presentation</vt:lpstr>
      <vt:lpstr>PowerPoint Presentation</vt:lpstr>
      <vt:lpstr>Recognising Excellence in Mentoring</vt:lpstr>
      <vt:lpstr>PRIMARY/early years pgce updates</vt:lpstr>
      <vt:lpstr>Spring Term Updates </vt:lpstr>
      <vt:lpstr>PowerPoint Presentation</vt:lpstr>
      <vt:lpstr>Primary/Early Years PPUs and ITAPs</vt:lpstr>
      <vt:lpstr>Collaborative Assessment Points</vt:lpstr>
      <vt:lpstr>PowerPoint Presentation</vt:lpstr>
      <vt:lpstr>SECONDARY pgce updates</vt:lpstr>
      <vt:lpstr>Key Updates</vt:lpstr>
      <vt:lpstr>Secondary Calendar 24/25</vt:lpstr>
      <vt:lpstr>Timetable Escalation</vt:lpstr>
      <vt:lpstr>INTERVIEWS and NEED analysis</vt:lpstr>
      <vt:lpstr>Informing Interview Candidates of Needs Identified</vt:lpstr>
      <vt:lpstr>PowerPoint Presentation</vt:lpstr>
      <vt:lpstr>PowerPoint Presentation</vt:lpstr>
      <vt:lpstr>QUESTIONS AND 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Edward Boustred</dc:creator>
  <cp:revision>5</cp:revision>
  <dcterms:created xsi:type="dcterms:W3CDTF">2023-09-11T09:34:52Z</dcterms:created>
  <dcterms:modified xsi:type="dcterms:W3CDTF">2025-03-24T10:35:35Z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ContentTypeId">
    <vt:lpwstr>0x010100FE2B0E02D109834A99786693363844BC</vt:lpwstr>
  </property>
  <property fmtid="{D5CDD505-2E9C-101B-9397-08002B2CF9AE}" pid="5" name="MediaServiceImageTags">
    <vt:lpwstr/>
  </property>
</Properties>
</file>