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7"/>
  </p:notesMasterIdLst>
  <p:sldIdLst>
    <p:sldId id="298" r:id="rId5"/>
    <p:sldId id="299" r:id="rId6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1C6C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43BCB0-58EF-41D2-AB64-511B58405C96}" v="19" dt="2022-07-13T10:14:27.8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9"/>
    <p:restoredTop sz="94696"/>
  </p:normalViewPr>
  <p:slideViewPr>
    <p:cSldViewPr snapToGrid="0" snapToObjects="1">
      <p:cViewPr varScale="1">
        <p:scale>
          <a:sx n="98" d="100"/>
          <a:sy n="98" d="100"/>
        </p:scale>
        <p:origin x="756" y="72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lker, Alexandra" userId="S::u1473040@live.warwick.ac.uk::d0fa6d8d-1a1c-422d-95f7-450f4f710d5b" providerId="AD" clId="Web-{E043BCB0-58EF-41D2-AB64-511B58405C96}"/>
    <pc:docChg chg="delSld">
      <pc:chgData name="Walker, Alexandra" userId="S::u1473040@live.warwick.ac.uk::d0fa6d8d-1a1c-422d-95f7-450f4f710d5b" providerId="AD" clId="Web-{E043BCB0-58EF-41D2-AB64-511B58405C96}" dt="2022-07-13T10:14:27.891" v="18"/>
      <pc:docMkLst>
        <pc:docMk/>
      </pc:docMkLst>
      <pc:sldChg chg="del">
        <pc:chgData name="Walker, Alexandra" userId="S::u1473040@live.warwick.ac.uk::d0fa6d8d-1a1c-422d-95f7-450f4f710d5b" providerId="AD" clId="Web-{E043BCB0-58EF-41D2-AB64-511B58405C96}" dt="2022-07-13T10:13:57.843" v="4"/>
        <pc:sldMkLst>
          <pc:docMk/>
          <pc:sldMk cId="1569785988" sldId="264"/>
        </pc:sldMkLst>
      </pc:sldChg>
      <pc:sldChg chg="del">
        <pc:chgData name="Walker, Alexandra" userId="S::u1473040@live.warwick.ac.uk::d0fa6d8d-1a1c-422d-95f7-450f4f710d5b" providerId="AD" clId="Web-{E043BCB0-58EF-41D2-AB64-511B58405C96}" dt="2022-07-13T10:13:56.250" v="3"/>
        <pc:sldMkLst>
          <pc:docMk/>
          <pc:sldMk cId="1442065428" sldId="266"/>
        </pc:sldMkLst>
      </pc:sldChg>
      <pc:sldChg chg="del">
        <pc:chgData name="Walker, Alexandra" userId="S::u1473040@live.warwick.ac.uk::d0fa6d8d-1a1c-422d-95f7-450f4f710d5b" providerId="AD" clId="Web-{E043BCB0-58EF-41D2-AB64-511B58405C96}" dt="2022-07-13T10:13:59.359" v="5"/>
        <pc:sldMkLst>
          <pc:docMk/>
          <pc:sldMk cId="1625319460" sldId="267"/>
        </pc:sldMkLst>
      </pc:sldChg>
      <pc:sldChg chg="del">
        <pc:chgData name="Walker, Alexandra" userId="S::u1473040@live.warwick.ac.uk::d0fa6d8d-1a1c-422d-95f7-450f4f710d5b" providerId="AD" clId="Web-{E043BCB0-58EF-41D2-AB64-511B58405C96}" dt="2022-07-13T10:13:54.203" v="2"/>
        <pc:sldMkLst>
          <pc:docMk/>
          <pc:sldMk cId="872247377" sldId="290"/>
        </pc:sldMkLst>
      </pc:sldChg>
      <pc:sldChg chg="del">
        <pc:chgData name="Walker, Alexandra" userId="S::u1473040@live.warwick.ac.uk::d0fa6d8d-1a1c-422d-95f7-450f4f710d5b" providerId="AD" clId="Web-{E043BCB0-58EF-41D2-AB64-511B58405C96}" dt="2022-07-13T10:14:01.078" v="6"/>
        <pc:sldMkLst>
          <pc:docMk/>
          <pc:sldMk cId="1722165287" sldId="293"/>
        </pc:sldMkLst>
      </pc:sldChg>
      <pc:sldChg chg="del">
        <pc:chgData name="Walker, Alexandra" userId="S::u1473040@live.warwick.ac.uk::d0fa6d8d-1a1c-422d-95f7-450f4f710d5b" providerId="AD" clId="Web-{E043BCB0-58EF-41D2-AB64-511B58405C96}" dt="2022-07-13T10:14:03.203" v="7"/>
        <pc:sldMkLst>
          <pc:docMk/>
          <pc:sldMk cId="2117180185" sldId="295"/>
        </pc:sldMkLst>
      </pc:sldChg>
      <pc:sldChg chg="del">
        <pc:chgData name="Walker, Alexandra" userId="S::u1473040@live.warwick.ac.uk::d0fa6d8d-1a1c-422d-95f7-450f4f710d5b" providerId="AD" clId="Web-{E043BCB0-58EF-41D2-AB64-511B58405C96}" dt="2022-07-13T10:13:50.265" v="0"/>
        <pc:sldMkLst>
          <pc:docMk/>
          <pc:sldMk cId="1452899701" sldId="296"/>
        </pc:sldMkLst>
      </pc:sldChg>
      <pc:sldChg chg="del">
        <pc:chgData name="Walker, Alexandra" userId="S::u1473040@live.warwick.ac.uk::d0fa6d8d-1a1c-422d-95f7-450f4f710d5b" providerId="AD" clId="Web-{E043BCB0-58EF-41D2-AB64-511B58405C96}" dt="2022-07-13T10:13:52.453" v="1"/>
        <pc:sldMkLst>
          <pc:docMk/>
          <pc:sldMk cId="338078910" sldId="297"/>
        </pc:sldMkLst>
      </pc:sldChg>
      <pc:sldChg chg="del">
        <pc:chgData name="Walker, Alexandra" userId="S::u1473040@live.warwick.ac.uk::d0fa6d8d-1a1c-422d-95f7-450f4f710d5b" providerId="AD" clId="Web-{E043BCB0-58EF-41D2-AB64-511B58405C96}" dt="2022-07-13T10:14:11.266" v="9"/>
        <pc:sldMkLst>
          <pc:docMk/>
          <pc:sldMk cId="1694671416" sldId="300"/>
        </pc:sldMkLst>
      </pc:sldChg>
      <pc:sldChg chg="del">
        <pc:chgData name="Walker, Alexandra" userId="S::u1473040@live.warwick.ac.uk::d0fa6d8d-1a1c-422d-95f7-450f4f710d5b" providerId="AD" clId="Web-{E043BCB0-58EF-41D2-AB64-511B58405C96}" dt="2022-07-13T10:14:12.953" v="10"/>
        <pc:sldMkLst>
          <pc:docMk/>
          <pc:sldMk cId="1481951721" sldId="301"/>
        </pc:sldMkLst>
      </pc:sldChg>
      <pc:sldChg chg="del">
        <pc:chgData name="Walker, Alexandra" userId="S::u1473040@live.warwick.ac.uk::d0fa6d8d-1a1c-422d-95f7-450f4f710d5b" providerId="AD" clId="Web-{E043BCB0-58EF-41D2-AB64-511B58405C96}" dt="2022-07-13T10:14:15.391" v="11"/>
        <pc:sldMkLst>
          <pc:docMk/>
          <pc:sldMk cId="1106595332" sldId="302"/>
        </pc:sldMkLst>
      </pc:sldChg>
      <pc:sldChg chg="del">
        <pc:chgData name="Walker, Alexandra" userId="S::u1473040@live.warwick.ac.uk::d0fa6d8d-1a1c-422d-95f7-450f4f710d5b" providerId="AD" clId="Web-{E043BCB0-58EF-41D2-AB64-511B58405C96}" dt="2022-07-13T10:14:17.734" v="12"/>
        <pc:sldMkLst>
          <pc:docMk/>
          <pc:sldMk cId="731932674" sldId="303"/>
        </pc:sldMkLst>
      </pc:sldChg>
      <pc:sldChg chg="del">
        <pc:chgData name="Walker, Alexandra" userId="S::u1473040@live.warwick.ac.uk::d0fa6d8d-1a1c-422d-95f7-450f4f710d5b" providerId="AD" clId="Web-{E043BCB0-58EF-41D2-AB64-511B58405C96}" dt="2022-07-13T10:14:19.469" v="13"/>
        <pc:sldMkLst>
          <pc:docMk/>
          <pc:sldMk cId="16477991" sldId="304"/>
        </pc:sldMkLst>
      </pc:sldChg>
      <pc:sldChg chg="del">
        <pc:chgData name="Walker, Alexandra" userId="S::u1473040@live.warwick.ac.uk::d0fa6d8d-1a1c-422d-95f7-450f4f710d5b" providerId="AD" clId="Web-{E043BCB0-58EF-41D2-AB64-511B58405C96}" dt="2022-07-13T10:14:21.235" v="14"/>
        <pc:sldMkLst>
          <pc:docMk/>
          <pc:sldMk cId="1050512493" sldId="305"/>
        </pc:sldMkLst>
      </pc:sldChg>
      <pc:sldChg chg="del">
        <pc:chgData name="Walker, Alexandra" userId="S::u1473040@live.warwick.ac.uk::d0fa6d8d-1a1c-422d-95f7-450f4f710d5b" providerId="AD" clId="Web-{E043BCB0-58EF-41D2-AB64-511B58405C96}" dt="2022-07-13T10:14:22.781" v="15"/>
        <pc:sldMkLst>
          <pc:docMk/>
          <pc:sldMk cId="1601987174" sldId="306"/>
        </pc:sldMkLst>
      </pc:sldChg>
      <pc:sldChg chg="del">
        <pc:chgData name="Walker, Alexandra" userId="S::u1473040@live.warwick.ac.uk::d0fa6d8d-1a1c-422d-95f7-450f4f710d5b" providerId="AD" clId="Web-{E043BCB0-58EF-41D2-AB64-511B58405C96}" dt="2022-07-13T10:14:24.391" v="16"/>
        <pc:sldMkLst>
          <pc:docMk/>
          <pc:sldMk cId="1077353023" sldId="307"/>
        </pc:sldMkLst>
      </pc:sldChg>
      <pc:sldChg chg="del">
        <pc:chgData name="Walker, Alexandra" userId="S::u1473040@live.warwick.ac.uk::d0fa6d8d-1a1c-422d-95f7-450f4f710d5b" providerId="AD" clId="Web-{E043BCB0-58EF-41D2-AB64-511B58405C96}" dt="2022-07-13T10:14:26.063" v="17"/>
        <pc:sldMkLst>
          <pc:docMk/>
          <pc:sldMk cId="1492015176" sldId="308"/>
        </pc:sldMkLst>
      </pc:sldChg>
      <pc:sldChg chg="del">
        <pc:chgData name="Walker, Alexandra" userId="S::u1473040@live.warwick.ac.uk::d0fa6d8d-1a1c-422d-95f7-450f4f710d5b" providerId="AD" clId="Web-{E043BCB0-58EF-41D2-AB64-511B58405C96}" dt="2022-07-13T10:14:27.891" v="18"/>
        <pc:sldMkLst>
          <pc:docMk/>
          <pc:sldMk cId="272895552" sldId="309"/>
        </pc:sldMkLst>
      </pc:sldChg>
      <pc:sldChg chg="del">
        <pc:chgData name="Walker, Alexandra" userId="S::u1473040@live.warwick.ac.uk::d0fa6d8d-1a1c-422d-95f7-450f4f710d5b" providerId="AD" clId="Web-{E043BCB0-58EF-41D2-AB64-511B58405C96}" dt="2022-07-13T10:14:09.328" v="8"/>
        <pc:sldMkLst>
          <pc:docMk/>
          <pc:sldMk cId="1908466142" sldId="31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18" y="3808875"/>
            <a:ext cx="9372506" cy="14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13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5295255" y="964856"/>
            <a:ext cx="3351440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sz="12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104674" y="-505326"/>
            <a:ext cx="5125853" cy="439152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295254" y="455151"/>
            <a:ext cx="335144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(single picture)</a:t>
            </a:r>
          </a:p>
          <a:p>
            <a:pPr lvl="0"/>
            <a:endParaRPr lang="en-US" dirty="0"/>
          </a:p>
        </p:txBody>
      </p:sp>
      <p:sp>
        <p:nvSpPr>
          <p:cNvPr id="1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295255" y="1583687"/>
            <a:ext cx="3351440" cy="1516473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sz="1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 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9361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5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2" y="996439"/>
            <a:ext cx="3519316" cy="2652015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6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3519317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(picture grid)</a:t>
            </a:r>
          </a:p>
          <a:p>
            <a:pPr lvl="0"/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699670" y="455152"/>
            <a:ext cx="2198435" cy="15501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215649" y="2098342"/>
            <a:ext cx="2198435" cy="155011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99670" y="2098342"/>
            <a:ext cx="1396330" cy="15501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7017753" y="455151"/>
            <a:ext cx="1396331" cy="15501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121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77900" y="1419225"/>
            <a:ext cx="2270125" cy="16208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520574" y="1419225"/>
            <a:ext cx="2270125" cy="16208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71268" y="1419225"/>
            <a:ext cx="2270125" cy="16208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883124"/>
            <a:ext cx="7642141" cy="380867"/>
          </a:xfrm>
          <a:prstGeom prst="rect">
            <a:avLst/>
          </a:prstGeom>
        </p:spPr>
        <p:txBody>
          <a:bodyPr/>
          <a:lstStyle>
            <a:lvl1pPr>
              <a:buClr>
                <a:srgbClr val="511C6C"/>
              </a:buClr>
              <a:buSzPct val="100000"/>
              <a:defRPr sz="2000" b="1" i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endParaRPr lang="en-US" dirty="0"/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764214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(3 column images)</a:t>
            </a:r>
          </a:p>
          <a:p>
            <a:pPr lvl="0"/>
            <a:endParaRPr lang="en-US" dirty="0"/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884241" y="3173755"/>
            <a:ext cx="2363784" cy="5399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200" b="0" i="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endParaRPr lang="en-US" dirty="0"/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3440464" y="3173755"/>
            <a:ext cx="2350235" cy="5399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200" b="0" i="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</a:t>
            </a:r>
            <a:r>
              <a:rPr lang="en-US" dirty="0" err="1"/>
              <a:t>faucibus</a:t>
            </a:r>
            <a:r>
              <a:rPr lang="en-US" dirty="0"/>
              <a:t> et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, </a:t>
            </a:r>
            <a:r>
              <a:rPr lang="en-US" dirty="0" err="1"/>
              <a:t>gravida</a:t>
            </a:r>
            <a:r>
              <a:rPr lang="en-US" dirty="0"/>
              <a:t> </a:t>
            </a:r>
            <a:r>
              <a:rPr lang="en-US" dirty="0" err="1"/>
              <a:t>pretium</a:t>
            </a:r>
            <a:endParaRPr lang="en-US" dirty="0"/>
          </a:p>
        </p:txBody>
      </p:sp>
      <p:sp>
        <p:nvSpPr>
          <p:cNvPr id="2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5991058" y="3173755"/>
            <a:ext cx="2350335" cy="5399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200" b="0" i="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Curabitur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dui,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687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2"/>
            <a:ext cx="9143655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13117" y="1242206"/>
            <a:ext cx="3417535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213117" y="455151"/>
            <a:ext cx="3417536" cy="68334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(one border image landscape)</a:t>
            </a:r>
          </a:p>
          <a:p>
            <a:pPr lvl="0"/>
            <a:endParaRPr lang="en-US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9074" y="455151"/>
            <a:ext cx="4339389" cy="3017965"/>
          </a:xfrm>
          <a:prstGeom prst="rect">
            <a:avLst/>
          </a:prstGeom>
          <a:ln w="34925">
            <a:solidFill>
              <a:srgbClr val="511C6C"/>
            </a:solidFill>
          </a:ln>
          <a:effectLst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407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408380" y="1010158"/>
            <a:ext cx="4724967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408379" y="455151"/>
            <a:ext cx="4933515" cy="52341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(one border image portrait)</a:t>
            </a:r>
          </a:p>
          <a:p>
            <a:pPr lvl="0"/>
            <a:endParaRPr lang="en-US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9074" y="455151"/>
            <a:ext cx="2462463" cy="3017965"/>
          </a:xfrm>
          <a:prstGeom prst="rect">
            <a:avLst/>
          </a:prstGeom>
          <a:ln w="34925">
            <a:solidFill>
              <a:srgbClr val="511C6C"/>
            </a:solidFill>
          </a:ln>
          <a:effectLst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9509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4034589" y="1242206"/>
            <a:ext cx="4355433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4034588" y="455151"/>
            <a:ext cx="4355433" cy="68334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(two border images landscape)</a:t>
            </a:r>
          </a:p>
          <a:p>
            <a:pPr lvl="0"/>
            <a:endParaRPr lang="en-US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39861" y="323333"/>
            <a:ext cx="2829507" cy="1630323"/>
          </a:xfrm>
          <a:prstGeom prst="rect">
            <a:avLst/>
          </a:prstGeom>
          <a:ln w="34925">
            <a:solidFill>
              <a:srgbClr val="511C6C"/>
            </a:solidFill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739861" y="2130272"/>
            <a:ext cx="2829507" cy="1630323"/>
          </a:xfrm>
          <a:prstGeom prst="rect">
            <a:avLst/>
          </a:prstGeom>
          <a:ln w="34925">
            <a:solidFill>
              <a:srgbClr val="511C6C"/>
            </a:solidFill>
          </a:ln>
          <a:effectLst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629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5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13117" y="1242206"/>
            <a:ext cx="3417535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213117" y="455151"/>
            <a:ext cx="3417536" cy="68334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(two border images portrait)</a:t>
            </a:r>
          </a:p>
          <a:p>
            <a:pPr lvl="0"/>
            <a:endParaRPr lang="en-US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9074" y="455151"/>
            <a:ext cx="2109537" cy="3017965"/>
          </a:xfrm>
          <a:prstGeom prst="rect">
            <a:avLst/>
          </a:prstGeom>
          <a:ln w="34925">
            <a:solidFill>
              <a:srgbClr val="511C6C"/>
            </a:solidFill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2759242" y="455151"/>
            <a:ext cx="2109537" cy="3017965"/>
          </a:xfrm>
          <a:prstGeom prst="rect">
            <a:avLst/>
          </a:prstGeom>
          <a:ln w="34925">
            <a:solidFill>
              <a:srgbClr val="511C6C"/>
            </a:solidFill>
          </a:ln>
          <a:effectLst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17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18" y="3808875"/>
            <a:ext cx="9372506" cy="1449750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412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439935" y="3434491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430422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39310"/>
            <a:ext cx="6110339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55966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41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70" y="-67296"/>
            <a:ext cx="9364192" cy="1448463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511C6C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511C6C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1713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964325" y="855200"/>
            <a:ext cx="4562057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6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855200"/>
            <a:ext cx="2965864" cy="250977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3000" b="1" i="0" baseline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(DYNAMIC TITLE OPTION CAPS AND BOLD)</a:t>
            </a:r>
          </a:p>
        </p:txBody>
      </p:sp>
    </p:spTree>
    <p:extLst>
      <p:ext uri="{BB962C8B-B14F-4D97-AF65-F5344CB8AC3E}">
        <p14:creationId xmlns:p14="http://schemas.microsoft.com/office/powerpoint/2010/main" val="1605954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2" y="1583687"/>
            <a:ext cx="3519316" cy="1516473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764214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(2 column)</a:t>
            </a:r>
          </a:p>
          <a:p>
            <a:pPr lvl="0"/>
            <a:endParaRPr lang="en-US" dirty="0"/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884242" y="964856"/>
            <a:ext cx="3519316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sz="1200" b="1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4790496" y="1583687"/>
            <a:ext cx="3519316" cy="1516473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4790496" y="964856"/>
            <a:ext cx="3519316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sz="1200" b="1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</p:spTree>
    <p:extLst>
      <p:ext uri="{BB962C8B-B14F-4D97-AF65-F5344CB8AC3E}">
        <p14:creationId xmlns:p14="http://schemas.microsoft.com/office/powerpoint/2010/main" val="26687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744161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(text heavy 3 column)</a:t>
            </a:r>
          </a:p>
          <a:p>
            <a:pPr lvl="0"/>
            <a:endParaRPr lang="en-US" dirty="0"/>
          </a:p>
        </p:txBody>
      </p:sp>
      <p:sp>
        <p:nvSpPr>
          <p:cNvPr id="8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884242" y="1583686"/>
            <a:ext cx="7441610" cy="2089955"/>
          </a:xfrm>
          <a:prstGeom prst="rect">
            <a:avLst/>
          </a:prstGeom>
        </p:spPr>
        <p:txBody>
          <a:bodyPr numCol="3" spcCol="180000"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.</a:t>
            </a:r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884241" y="964856"/>
            <a:ext cx="7441611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sz="12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>
              <a:lnSpc>
                <a:spcPct val="120000"/>
              </a:lnSpc>
            </a:pP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 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 </a:t>
            </a:r>
            <a:endParaRPr lang="en-US" sz="1200" b="1" dirty="0">
              <a:solidFill>
                <a:schemeClr val="tx1"/>
              </a:solidFill>
              <a:latin typeface="Avenir Next Demi Bold" charset="0"/>
              <a:ea typeface="Avenir Next Demi Bold" charset="0"/>
              <a:cs typeface="Avenir Next Demi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236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81" r:id="rId4"/>
    <p:sldLayoutId id="2147483682" r:id="rId5"/>
    <p:sldLayoutId id="2147483693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Important parts of the text can be </a:t>
            </a:r>
            <a:r>
              <a:rPr lang="en-US" b="1" dirty="0">
                <a:latin typeface="Avenir Next Demi Bold" charset="0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/>
              <a:t> for added impact.</a:t>
            </a:r>
          </a:p>
          <a:p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latin typeface="Avenir Next Demi Bold" charset="0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Avenir Next Demi Bold" charset="0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Avenir Next Demi Bold" charset="0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Avenir Next Demi Bold" charset="0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Avenir Next Demi Bold" charset="0"/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r>
              <a:rPr lang="en-US" b="1" dirty="0">
                <a:latin typeface="Avenir Next Demi Bold" charset="0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/>
              <a:t>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Page title (minimal bullet points)</a:t>
            </a:r>
          </a:p>
        </p:txBody>
      </p:sp>
    </p:spTree>
    <p:extLst>
      <p:ext uri="{BB962C8B-B14F-4D97-AF65-F5344CB8AC3E}">
        <p14:creationId xmlns:p14="http://schemas.microsoft.com/office/powerpoint/2010/main" val="964581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Important parts of the text can be </a:t>
            </a:r>
            <a:r>
              <a:rPr lang="en-US" b="1" dirty="0">
                <a:latin typeface="Avenir Next Demi Bold" charset="0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/>
              <a:t> for added impact.</a:t>
            </a:r>
          </a:p>
          <a:p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latin typeface="Avenir Next Demi Bold" charset="0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Avenir Next Demi Bold" charset="0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Avenir Next Demi Bold" charset="0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Avenir Next Demi Bold" charset="0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Avenir Next Demi Bold" charset="0"/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r>
              <a:rPr lang="en-US" b="1" dirty="0">
                <a:latin typeface="Avenir Next Demi Bold" charset="0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Page title (minimal bullet points)</a:t>
            </a:r>
          </a:p>
          <a:p>
            <a:endParaRPr lang="en-US" dirty="0"/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" r="2174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" r="21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38624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CCDD3727D24548B78E7110602700B7" ma:contentTypeVersion="13" ma:contentTypeDescription="Create a new document." ma:contentTypeScope="" ma:versionID="148a5443ed434a3ee620d9beee4b7140">
  <xsd:schema xmlns:xsd="http://www.w3.org/2001/XMLSchema" xmlns:xs="http://www.w3.org/2001/XMLSchema" xmlns:p="http://schemas.microsoft.com/office/2006/metadata/properties" xmlns:ns2="c7dfdeaa-bfc2-49ee-a5e1-c7860d96e5d7" xmlns:ns3="afbc7f4b-a2f4-4965-8991-db7ee8d6583b" targetNamespace="http://schemas.microsoft.com/office/2006/metadata/properties" ma:root="true" ma:fieldsID="c33a563616a73151e70976eb51a0ddac" ns2:_="" ns3:_="">
    <xsd:import namespace="c7dfdeaa-bfc2-49ee-a5e1-c7860d96e5d7"/>
    <xsd:import namespace="afbc7f4b-a2f4-4965-8991-db7ee8d658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dfdeaa-bfc2-49ee-a5e1-c7860d96e5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bc7f4b-a2f4-4965-8991-db7ee8d6583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8B8CC6-78CE-422B-927C-B0A4F659ECE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361E597-53E7-4593-99FF-880DFD404519}"/>
</file>

<file path=customXml/itemProps3.xml><?xml version="1.0" encoding="utf-8"?>
<ds:datastoreItem xmlns:ds="http://schemas.openxmlformats.org/officeDocument/2006/customXml" ds:itemID="{A8897E97-7AC6-422B-98EA-855E68342921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581</TotalTime>
  <Words>1093</Words>
  <Application>Microsoft Office PowerPoint</Application>
  <PresentationFormat>On-screen Show (16:9)</PresentationFormat>
  <Paragraphs>99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Walker, Alexandra</cp:lastModifiedBy>
  <cp:revision>159</cp:revision>
  <dcterms:created xsi:type="dcterms:W3CDTF">2017-04-05T11:04:35Z</dcterms:created>
  <dcterms:modified xsi:type="dcterms:W3CDTF">2022-07-13T10:14:31Z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0x010100D6CCDD3727D24548B78E7110602700B7</vt:lpwstr>
  </property>
</Properties>
</file>