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27"/>
  </p:notesMasterIdLst>
  <p:handoutMasterIdLst>
    <p:handoutMasterId r:id="rId28"/>
  </p:handoutMasterIdLst>
  <p:sldIdLst>
    <p:sldId id="270" r:id="rId4"/>
    <p:sldId id="285" r:id="rId5"/>
    <p:sldId id="272" r:id="rId6"/>
    <p:sldId id="371" r:id="rId7"/>
    <p:sldId id="322" r:id="rId8"/>
    <p:sldId id="280" r:id="rId9"/>
    <p:sldId id="283" r:id="rId10"/>
    <p:sldId id="282" r:id="rId11"/>
    <p:sldId id="284" r:id="rId12"/>
    <p:sldId id="279" r:id="rId13"/>
    <p:sldId id="278" r:id="rId14"/>
    <p:sldId id="275" r:id="rId15"/>
    <p:sldId id="419" r:id="rId16"/>
    <p:sldId id="417" r:id="rId17"/>
    <p:sldId id="276" r:id="rId18"/>
    <p:sldId id="277" r:id="rId19"/>
    <p:sldId id="420" r:id="rId20"/>
    <p:sldId id="287" r:id="rId21"/>
    <p:sldId id="422" r:id="rId22"/>
    <p:sldId id="421" r:id="rId23"/>
    <p:sldId id="415" r:id="rId24"/>
    <p:sldId id="286" r:id="rId25"/>
    <p:sldId id="416" r:id="rId26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95" autoAdjust="0"/>
    <p:restoredTop sz="91071"/>
  </p:normalViewPr>
  <p:slideViewPr>
    <p:cSldViewPr showGuides="1">
      <p:cViewPr varScale="1">
        <p:scale>
          <a:sx n="111" d="100"/>
          <a:sy n="111" d="100"/>
        </p:scale>
        <p:origin x="17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800C6D-F967-2943-B119-48BFD7B72AD6}" type="doc">
      <dgm:prSet loTypeId="urn:microsoft.com/office/officeart/2009/3/layout/StepUp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A8C975-0360-0444-A28E-CE8E28987F47}">
      <dgm:prSet phldrT="[Text]"/>
      <dgm:spPr/>
      <dgm:t>
        <a:bodyPr/>
        <a:lstStyle/>
        <a:p>
          <a:r>
            <a:rPr lang="en-US" dirty="0"/>
            <a:t>1990 SEN</a:t>
          </a:r>
        </a:p>
      </dgm:t>
    </dgm:pt>
    <dgm:pt modelId="{6658C051-A928-5E48-AAA7-FB79C1F1BF05}" type="parTrans" cxnId="{F1B18B3E-5F12-8741-9A1C-F721AD719CE6}">
      <dgm:prSet/>
      <dgm:spPr/>
      <dgm:t>
        <a:bodyPr/>
        <a:lstStyle/>
        <a:p>
          <a:endParaRPr lang="en-US"/>
        </a:p>
      </dgm:t>
    </dgm:pt>
    <dgm:pt modelId="{37483385-0C1E-5C4B-8505-4609FA67A34E}" type="sibTrans" cxnId="{F1B18B3E-5F12-8741-9A1C-F721AD719CE6}">
      <dgm:prSet/>
      <dgm:spPr/>
      <dgm:t>
        <a:bodyPr/>
        <a:lstStyle/>
        <a:p>
          <a:endParaRPr lang="en-US"/>
        </a:p>
      </dgm:t>
    </dgm:pt>
    <dgm:pt modelId="{6C864DCB-34A1-A247-95D5-591187456DE5}">
      <dgm:prSet phldrT="[Text]"/>
      <dgm:spPr/>
      <dgm:t>
        <a:bodyPr/>
        <a:lstStyle/>
        <a:p>
          <a:r>
            <a:rPr lang="en-US" dirty="0"/>
            <a:t>1991 MA</a:t>
          </a:r>
        </a:p>
      </dgm:t>
    </dgm:pt>
    <dgm:pt modelId="{7A60F22E-FE89-3D48-B23B-BACF0445791B}" type="parTrans" cxnId="{E1AB8D37-C251-394B-9610-C1B81D254A88}">
      <dgm:prSet/>
      <dgm:spPr/>
      <dgm:t>
        <a:bodyPr/>
        <a:lstStyle/>
        <a:p>
          <a:endParaRPr lang="en-US"/>
        </a:p>
      </dgm:t>
    </dgm:pt>
    <dgm:pt modelId="{4F5DFE4E-2353-FB45-AE68-1C2288CBE1B9}" type="sibTrans" cxnId="{E1AB8D37-C251-394B-9610-C1B81D254A88}">
      <dgm:prSet/>
      <dgm:spPr/>
      <dgm:t>
        <a:bodyPr/>
        <a:lstStyle/>
        <a:p>
          <a:endParaRPr lang="en-US"/>
        </a:p>
      </dgm:t>
    </dgm:pt>
    <dgm:pt modelId="{2D83B289-3E3E-EC4F-B9D0-9CE84C90B0AF}">
      <dgm:prSet phldrT="[Text]"/>
      <dgm:spPr/>
      <dgm:t>
        <a:bodyPr/>
        <a:lstStyle/>
        <a:p>
          <a:r>
            <a:rPr lang="en-US" dirty="0"/>
            <a:t>1992 PGCE</a:t>
          </a:r>
        </a:p>
      </dgm:t>
    </dgm:pt>
    <dgm:pt modelId="{BD4FDF91-100E-F74F-B9C7-E934130CE3A7}" type="parTrans" cxnId="{54FE9F48-133B-A54F-B63D-F97F5144A1E8}">
      <dgm:prSet/>
      <dgm:spPr/>
      <dgm:t>
        <a:bodyPr/>
        <a:lstStyle/>
        <a:p>
          <a:endParaRPr lang="en-US"/>
        </a:p>
      </dgm:t>
    </dgm:pt>
    <dgm:pt modelId="{C0EDC1D3-1DC7-7140-97EC-097B1B9E9A66}" type="sibTrans" cxnId="{54FE9F48-133B-A54F-B63D-F97F5144A1E8}">
      <dgm:prSet/>
      <dgm:spPr/>
      <dgm:t>
        <a:bodyPr/>
        <a:lstStyle/>
        <a:p>
          <a:endParaRPr lang="en-US"/>
        </a:p>
      </dgm:t>
    </dgm:pt>
    <dgm:pt modelId="{B0692347-ABAD-CC4B-8496-C824EFF23097}">
      <dgm:prSet/>
      <dgm:spPr/>
      <dgm:t>
        <a:bodyPr/>
        <a:lstStyle/>
        <a:p>
          <a:r>
            <a:rPr lang="en-US" dirty="0"/>
            <a:t>2004 </a:t>
          </a:r>
          <a:r>
            <a:rPr lang="en-US" dirty="0" err="1"/>
            <a:t>Ph.D</a:t>
          </a:r>
          <a:endParaRPr lang="en-US" dirty="0"/>
        </a:p>
      </dgm:t>
    </dgm:pt>
    <dgm:pt modelId="{28213608-1A18-BD40-8637-BE273D87D413}" type="parTrans" cxnId="{7DCDCFB6-DDED-0C4B-8D27-4EAFA90D9F5E}">
      <dgm:prSet/>
      <dgm:spPr/>
      <dgm:t>
        <a:bodyPr/>
        <a:lstStyle/>
        <a:p>
          <a:endParaRPr lang="en-US"/>
        </a:p>
      </dgm:t>
    </dgm:pt>
    <dgm:pt modelId="{58B0A2C3-C974-1848-B7FF-980E71ADB188}" type="sibTrans" cxnId="{7DCDCFB6-DDED-0C4B-8D27-4EAFA90D9F5E}">
      <dgm:prSet/>
      <dgm:spPr/>
      <dgm:t>
        <a:bodyPr/>
        <a:lstStyle/>
        <a:p>
          <a:endParaRPr lang="en-US"/>
        </a:p>
      </dgm:t>
    </dgm:pt>
    <dgm:pt modelId="{41EF1674-41BF-7443-A429-4C097890A259}">
      <dgm:prSet/>
      <dgm:spPr/>
      <dgm:t>
        <a:bodyPr/>
        <a:lstStyle/>
        <a:p>
          <a:r>
            <a:rPr lang="en-US" dirty="0"/>
            <a:t>2009 NTF</a:t>
          </a:r>
        </a:p>
      </dgm:t>
    </dgm:pt>
    <dgm:pt modelId="{3DA3AD5E-8319-7C45-A534-1AA332C3948F}" type="parTrans" cxnId="{596AB5E2-95F1-2946-9EF5-4F0FC120E2AA}">
      <dgm:prSet/>
      <dgm:spPr/>
      <dgm:t>
        <a:bodyPr/>
        <a:lstStyle/>
        <a:p>
          <a:endParaRPr lang="en-US"/>
        </a:p>
      </dgm:t>
    </dgm:pt>
    <dgm:pt modelId="{CA02D07C-314A-6245-8594-7FD6B2C5FB96}" type="sibTrans" cxnId="{596AB5E2-95F1-2946-9EF5-4F0FC120E2AA}">
      <dgm:prSet/>
      <dgm:spPr/>
      <dgm:t>
        <a:bodyPr/>
        <a:lstStyle/>
        <a:p>
          <a:endParaRPr lang="en-US"/>
        </a:p>
      </dgm:t>
    </dgm:pt>
    <dgm:pt modelId="{343F0964-4923-EE4F-AC65-AD0B681FE4F2}">
      <dgm:prSet/>
      <dgm:spPr/>
      <dgm:t>
        <a:bodyPr/>
        <a:lstStyle/>
        <a:p>
          <a:r>
            <a:rPr lang="en-US" dirty="0"/>
            <a:t>2011 Prof</a:t>
          </a:r>
        </a:p>
      </dgm:t>
    </dgm:pt>
    <dgm:pt modelId="{C07EF357-34E4-B243-860B-C92758E56D2F}" type="parTrans" cxnId="{444803ED-031F-644C-9ABF-CE5319A8B970}">
      <dgm:prSet/>
      <dgm:spPr/>
      <dgm:t>
        <a:bodyPr/>
        <a:lstStyle/>
        <a:p>
          <a:endParaRPr lang="en-US"/>
        </a:p>
      </dgm:t>
    </dgm:pt>
    <dgm:pt modelId="{6E3CA779-2E39-5B43-BF31-D58D43396337}" type="sibTrans" cxnId="{444803ED-031F-644C-9ABF-CE5319A8B970}">
      <dgm:prSet/>
      <dgm:spPr/>
      <dgm:t>
        <a:bodyPr/>
        <a:lstStyle/>
        <a:p>
          <a:endParaRPr lang="en-US"/>
        </a:p>
      </dgm:t>
    </dgm:pt>
    <dgm:pt modelId="{6697D4E6-39C7-2F48-9CF8-D01FC6310442}">
      <dgm:prSet/>
      <dgm:spPr/>
      <dgm:t>
        <a:bodyPr/>
        <a:lstStyle/>
        <a:p>
          <a:r>
            <a:rPr lang="en-US" dirty="0"/>
            <a:t>2017 Prof</a:t>
          </a:r>
        </a:p>
      </dgm:t>
    </dgm:pt>
    <dgm:pt modelId="{8C1C806E-435E-D444-AA07-E766D3B8215A}" type="parTrans" cxnId="{6176B993-692C-B14E-98C4-C924F53A255F}">
      <dgm:prSet/>
      <dgm:spPr/>
      <dgm:t>
        <a:bodyPr/>
        <a:lstStyle/>
        <a:p>
          <a:endParaRPr lang="en-US"/>
        </a:p>
      </dgm:t>
    </dgm:pt>
    <dgm:pt modelId="{EFB60646-3D79-E14D-9C4A-6F3A455901D6}" type="sibTrans" cxnId="{6176B993-692C-B14E-98C4-C924F53A255F}">
      <dgm:prSet/>
      <dgm:spPr/>
      <dgm:t>
        <a:bodyPr/>
        <a:lstStyle/>
        <a:p>
          <a:endParaRPr lang="en-US"/>
        </a:p>
      </dgm:t>
    </dgm:pt>
    <dgm:pt modelId="{4F6F62E3-7C00-7E43-96CC-845B04B3C7B4}" type="pres">
      <dgm:prSet presAssocID="{D2800C6D-F967-2943-B119-48BFD7B72AD6}" presName="rootnode" presStyleCnt="0">
        <dgm:presLayoutVars>
          <dgm:chMax/>
          <dgm:chPref/>
          <dgm:dir/>
          <dgm:animLvl val="lvl"/>
        </dgm:presLayoutVars>
      </dgm:prSet>
      <dgm:spPr/>
    </dgm:pt>
    <dgm:pt modelId="{776E444D-A3CC-3547-B2EB-3B61166A92E1}" type="pres">
      <dgm:prSet presAssocID="{AAA8C975-0360-0444-A28E-CE8E28987F47}" presName="composite" presStyleCnt="0"/>
      <dgm:spPr/>
    </dgm:pt>
    <dgm:pt modelId="{C644F82A-D9AF-2C4B-8C19-52DF30DF0FBE}" type="pres">
      <dgm:prSet presAssocID="{AAA8C975-0360-0444-A28E-CE8E28987F47}" presName="LShape" presStyleLbl="alignNode1" presStyleIdx="0" presStyleCnt="13"/>
      <dgm:spPr/>
    </dgm:pt>
    <dgm:pt modelId="{6969A38E-B47F-5A4F-B222-BBC3BF5FECA9}" type="pres">
      <dgm:prSet presAssocID="{AAA8C975-0360-0444-A28E-CE8E28987F47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</dgm:pt>
    <dgm:pt modelId="{BF50C5B3-0848-6248-A240-C247F555F7FC}" type="pres">
      <dgm:prSet presAssocID="{AAA8C975-0360-0444-A28E-CE8E28987F47}" presName="Triangle" presStyleLbl="alignNode1" presStyleIdx="1" presStyleCnt="13"/>
      <dgm:spPr/>
    </dgm:pt>
    <dgm:pt modelId="{181EE8E5-4A76-D14E-97B6-11732C24FC33}" type="pres">
      <dgm:prSet presAssocID="{37483385-0C1E-5C4B-8505-4609FA67A34E}" presName="sibTrans" presStyleCnt="0"/>
      <dgm:spPr/>
    </dgm:pt>
    <dgm:pt modelId="{1345897F-E577-BF43-9B47-131F625D65F3}" type="pres">
      <dgm:prSet presAssocID="{37483385-0C1E-5C4B-8505-4609FA67A34E}" presName="space" presStyleCnt="0"/>
      <dgm:spPr/>
    </dgm:pt>
    <dgm:pt modelId="{4418135C-D790-3043-A222-50806E10003D}" type="pres">
      <dgm:prSet presAssocID="{6C864DCB-34A1-A247-95D5-591187456DE5}" presName="composite" presStyleCnt="0"/>
      <dgm:spPr/>
    </dgm:pt>
    <dgm:pt modelId="{4A1F6C75-1D0D-5B4F-8979-371A2388F452}" type="pres">
      <dgm:prSet presAssocID="{6C864DCB-34A1-A247-95D5-591187456DE5}" presName="LShape" presStyleLbl="alignNode1" presStyleIdx="2" presStyleCnt="13"/>
      <dgm:spPr/>
    </dgm:pt>
    <dgm:pt modelId="{DA37351D-C5DF-CC4A-91AE-C63D1FC62827}" type="pres">
      <dgm:prSet presAssocID="{6C864DCB-34A1-A247-95D5-591187456DE5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</dgm:pt>
    <dgm:pt modelId="{57F5E3AF-7239-C145-BA34-36280F00B5A7}" type="pres">
      <dgm:prSet presAssocID="{6C864DCB-34A1-A247-95D5-591187456DE5}" presName="Triangle" presStyleLbl="alignNode1" presStyleIdx="3" presStyleCnt="13"/>
      <dgm:spPr/>
    </dgm:pt>
    <dgm:pt modelId="{AB356FB3-92AC-9044-9359-16C125D7AE63}" type="pres">
      <dgm:prSet presAssocID="{4F5DFE4E-2353-FB45-AE68-1C2288CBE1B9}" presName="sibTrans" presStyleCnt="0"/>
      <dgm:spPr/>
    </dgm:pt>
    <dgm:pt modelId="{F731E933-A061-724D-A513-59CEAAED5FDA}" type="pres">
      <dgm:prSet presAssocID="{4F5DFE4E-2353-FB45-AE68-1C2288CBE1B9}" presName="space" presStyleCnt="0"/>
      <dgm:spPr/>
    </dgm:pt>
    <dgm:pt modelId="{0624478B-87D2-A148-BBE6-EF780CACBB8B}" type="pres">
      <dgm:prSet presAssocID="{2D83B289-3E3E-EC4F-B9D0-9CE84C90B0AF}" presName="composite" presStyleCnt="0"/>
      <dgm:spPr/>
    </dgm:pt>
    <dgm:pt modelId="{A38EFA79-FED0-884E-9A91-B99E154CB7C5}" type="pres">
      <dgm:prSet presAssocID="{2D83B289-3E3E-EC4F-B9D0-9CE84C90B0AF}" presName="LShape" presStyleLbl="alignNode1" presStyleIdx="4" presStyleCnt="13"/>
      <dgm:spPr/>
    </dgm:pt>
    <dgm:pt modelId="{9A1194F7-CFC1-714D-98B9-D1349762E52A}" type="pres">
      <dgm:prSet presAssocID="{2D83B289-3E3E-EC4F-B9D0-9CE84C90B0AF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</dgm:pt>
    <dgm:pt modelId="{16F609F7-72D4-954E-B549-B64E21088918}" type="pres">
      <dgm:prSet presAssocID="{2D83B289-3E3E-EC4F-B9D0-9CE84C90B0AF}" presName="Triangle" presStyleLbl="alignNode1" presStyleIdx="5" presStyleCnt="13"/>
      <dgm:spPr/>
    </dgm:pt>
    <dgm:pt modelId="{8013A273-1BC6-F945-BC05-7950C5BB03B4}" type="pres">
      <dgm:prSet presAssocID="{C0EDC1D3-1DC7-7140-97EC-097B1B9E9A66}" presName="sibTrans" presStyleCnt="0"/>
      <dgm:spPr/>
    </dgm:pt>
    <dgm:pt modelId="{B68B5722-9097-404E-A5E9-83C8635DE844}" type="pres">
      <dgm:prSet presAssocID="{C0EDC1D3-1DC7-7140-97EC-097B1B9E9A66}" presName="space" presStyleCnt="0"/>
      <dgm:spPr/>
    </dgm:pt>
    <dgm:pt modelId="{1A13C886-36E2-BB43-8907-CD46323BCAB4}" type="pres">
      <dgm:prSet presAssocID="{B0692347-ABAD-CC4B-8496-C824EFF23097}" presName="composite" presStyleCnt="0"/>
      <dgm:spPr/>
    </dgm:pt>
    <dgm:pt modelId="{1DFFF68F-3566-3742-A5FA-86DFCD9C3604}" type="pres">
      <dgm:prSet presAssocID="{B0692347-ABAD-CC4B-8496-C824EFF23097}" presName="LShape" presStyleLbl="alignNode1" presStyleIdx="6" presStyleCnt="13"/>
      <dgm:spPr/>
    </dgm:pt>
    <dgm:pt modelId="{7295FD49-37EB-A64F-8078-F1A2CAE0464D}" type="pres">
      <dgm:prSet presAssocID="{B0692347-ABAD-CC4B-8496-C824EFF23097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</dgm:pt>
    <dgm:pt modelId="{B8ED82E1-CE4D-A640-9BF1-D040A99A4D29}" type="pres">
      <dgm:prSet presAssocID="{B0692347-ABAD-CC4B-8496-C824EFF23097}" presName="Triangle" presStyleLbl="alignNode1" presStyleIdx="7" presStyleCnt="13"/>
      <dgm:spPr/>
    </dgm:pt>
    <dgm:pt modelId="{0AB19108-67FB-5743-8DE8-707693A26A01}" type="pres">
      <dgm:prSet presAssocID="{58B0A2C3-C974-1848-B7FF-980E71ADB188}" presName="sibTrans" presStyleCnt="0"/>
      <dgm:spPr/>
    </dgm:pt>
    <dgm:pt modelId="{EDC07581-5FAC-9E40-B26C-B3DF3D48B82E}" type="pres">
      <dgm:prSet presAssocID="{58B0A2C3-C974-1848-B7FF-980E71ADB188}" presName="space" presStyleCnt="0"/>
      <dgm:spPr/>
    </dgm:pt>
    <dgm:pt modelId="{85AB6023-120C-B74C-AA43-834C4A3AF4A6}" type="pres">
      <dgm:prSet presAssocID="{41EF1674-41BF-7443-A429-4C097890A259}" presName="composite" presStyleCnt="0"/>
      <dgm:spPr/>
    </dgm:pt>
    <dgm:pt modelId="{E7672F00-161D-E14A-A7E8-0CA362B81561}" type="pres">
      <dgm:prSet presAssocID="{41EF1674-41BF-7443-A429-4C097890A259}" presName="LShape" presStyleLbl="alignNode1" presStyleIdx="8" presStyleCnt="13"/>
      <dgm:spPr/>
    </dgm:pt>
    <dgm:pt modelId="{63AA9CAB-CF39-8243-9F3D-365D691319A8}" type="pres">
      <dgm:prSet presAssocID="{41EF1674-41BF-7443-A429-4C097890A259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</dgm:pt>
    <dgm:pt modelId="{CB5DAEAA-77EC-AD47-9CC5-8EB0A4A373AF}" type="pres">
      <dgm:prSet presAssocID="{41EF1674-41BF-7443-A429-4C097890A259}" presName="Triangle" presStyleLbl="alignNode1" presStyleIdx="9" presStyleCnt="13"/>
      <dgm:spPr/>
    </dgm:pt>
    <dgm:pt modelId="{2BEC4B39-4868-4E49-9856-4D54C17DCAFE}" type="pres">
      <dgm:prSet presAssocID="{CA02D07C-314A-6245-8594-7FD6B2C5FB96}" presName="sibTrans" presStyleCnt="0"/>
      <dgm:spPr/>
    </dgm:pt>
    <dgm:pt modelId="{00F14EE5-0FFA-3E4D-8282-A90DD223B622}" type="pres">
      <dgm:prSet presAssocID="{CA02D07C-314A-6245-8594-7FD6B2C5FB96}" presName="space" presStyleCnt="0"/>
      <dgm:spPr/>
    </dgm:pt>
    <dgm:pt modelId="{7DA82FAA-0810-4141-A1FA-2A22B6E16721}" type="pres">
      <dgm:prSet presAssocID="{343F0964-4923-EE4F-AC65-AD0B681FE4F2}" presName="composite" presStyleCnt="0"/>
      <dgm:spPr/>
    </dgm:pt>
    <dgm:pt modelId="{D934C6BF-B88D-7C41-9200-CF53A4DF7D62}" type="pres">
      <dgm:prSet presAssocID="{343F0964-4923-EE4F-AC65-AD0B681FE4F2}" presName="LShape" presStyleLbl="alignNode1" presStyleIdx="10" presStyleCnt="13"/>
      <dgm:spPr/>
    </dgm:pt>
    <dgm:pt modelId="{83A97DD2-F934-1841-8EB0-8643FFD07E60}" type="pres">
      <dgm:prSet presAssocID="{343F0964-4923-EE4F-AC65-AD0B681FE4F2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</dgm:pt>
    <dgm:pt modelId="{D1212180-21CE-BA40-BAC6-A07406651DBF}" type="pres">
      <dgm:prSet presAssocID="{343F0964-4923-EE4F-AC65-AD0B681FE4F2}" presName="Triangle" presStyleLbl="alignNode1" presStyleIdx="11" presStyleCnt="13"/>
      <dgm:spPr/>
    </dgm:pt>
    <dgm:pt modelId="{5CCC814C-4303-9D46-ACBD-B797F2B5EDE0}" type="pres">
      <dgm:prSet presAssocID="{6E3CA779-2E39-5B43-BF31-D58D43396337}" presName="sibTrans" presStyleCnt="0"/>
      <dgm:spPr/>
    </dgm:pt>
    <dgm:pt modelId="{8B91E56B-B70B-D74D-9018-8E25B9B10770}" type="pres">
      <dgm:prSet presAssocID="{6E3CA779-2E39-5B43-BF31-D58D43396337}" presName="space" presStyleCnt="0"/>
      <dgm:spPr/>
    </dgm:pt>
    <dgm:pt modelId="{B6C2957A-0041-AE4F-80FD-C36AB4A66FC0}" type="pres">
      <dgm:prSet presAssocID="{6697D4E6-39C7-2F48-9CF8-D01FC6310442}" presName="composite" presStyleCnt="0"/>
      <dgm:spPr/>
    </dgm:pt>
    <dgm:pt modelId="{45D5F779-A1BD-7B48-9973-028B5DED15A2}" type="pres">
      <dgm:prSet presAssocID="{6697D4E6-39C7-2F48-9CF8-D01FC6310442}" presName="LShape" presStyleLbl="alignNode1" presStyleIdx="12" presStyleCnt="13"/>
      <dgm:spPr/>
    </dgm:pt>
    <dgm:pt modelId="{A574C839-B186-3142-93FF-6002683F3CBA}" type="pres">
      <dgm:prSet presAssocID="{6697D4E6-39C7-2F48-9CF8-D01FC6310442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A6FBAB1B-D801-BB47-9FE8-B5C9795FEE46}" type="presOf" srcId="{AAA8C975-0360-0444-A28E-CE8E28987F47}" destId="{6969A38E-B47F-5A4F-B222-BBC3BF5FECA9}" srcOrd="0" destOrd="0" presId="urn:microsoft.com/office/officeart/2009/3/layout/StepUpProcess"/>
    <dgm:cxn modelId="{E1AB8D37-C251-394B-9610-C1B81D254A88}" srcId="{D2800C6D-F967-2943-B119-48BFD7B72AD6}" destId="{6C864DCB-34A1-A247-95D5-591187456DE5}" srcOrd="1" destOrd="0" parTransId="{7A60F22E-FE89-3D48-B23B-BACF0445791B}" sibTransId="{4F5DFE4E-2353-FB45-AE68-1C2288CBE1B9}"/>
    <dgm:cxn modelId="{CDF4C23C-B6A1-8848-94E7-B6127575D27C}" type="presOf" srcId="{2D83B289-3E3E-EC4F-B9D0-9CE84C90B0AF}" destId="{9A1194F7-CFC1-714D-98B9-D1349762E52A}" srcOrd="0" destOrd="0" presId="urn:microsoft.com/office/officeart/2009/3/layout/StepUpProcess"/>
    <dgm:cxn modelId="{F1B18B3E-5F12-8741-9A1C-F721AD719CE6}" srcId="{D2800C6D-F967-2943-B119-48BFD7B72AD6}" destId="{AAA8C975-0360-0444-A28E-CE8E28987F47}" srcOrd="0" destOrd="0" parTransId="{6658C051-A928-5E48-AAA7-FB79C1F1BF05}" sibTransId="{37483385-0C1E-5C4B-8505-4609FA67A34E}"/>
    <dgm:cxn modelId="{54FE9F48-133B-A54F-B63D-F97F5144A1E8}" srcId="{D2800C6D-F967-2943-B119-48BFD7B72AD6}" destId="{2D83B289-3E3E-EC4F-B9D0-9CE84C90B0AF}" srcOrd="2" destOrd="0" parTransId="{BD4FDF91-100E-F74F-B9C7-E934130CE3A7}" sibTransId="{C0EDC1D3-1DC7-7140-97EC-097B1B9E9A66}"/>
    <dgm:cxn modelId="{6D31B24B-701B-754B-8B49-019E5A0C1996}" type="presOf" srcId="{D2800C6D-F967-2943-B119-48BFD7B72AD6}" destId="{4F6F62E3-7C00-7E43-96CC-845B04B3C7B4}" srcOrd="0" destOrd="0" presId="urn:microsoft.com/office/officeart/2009/3/layout/StepUpProcess"/>
    <dgm:cxn modelId="{949FA892-4AD9-6C4D-8822-B747F3C9984B}" type="presOf" srcId="{343F0964-4923-EE4F-AC65-AD0B681FE4F2}" destId="{83A97DD2-F934-1841-8EB0-8643FFD07E60}" srcOrd="0" destOrd="0" presId="urn:microsoft.com/office/officeart/2009/3/layout/StepUpProcess"/>
    <dgm:cxn modelId="{6176B993-692C-B14E-98C4-C924F53A255F}" srcId="{D2800C6D-F967-2943-B119-48BFD7B72AD6}" destId="{6697D4E6-39C7-2F48-9CF8-D01FC6310442}" srcOrd="6" destOrd="0" parTransId="{8C1C806E-435E-D444-AA07-E766D3B8215A}" sibTransId="{EFB60646-3D79-E14D-9C4A-6F3A455901D6}"/>
    <dgm:cxn modelId="{79E99799-EF6C-CF4F-A907-186866063753}" type="presOf" srcId="{B0692347-ABAD-CC4B-8496-C824EFF23097}" destId="{7295FD49-37EB-A64F-8078-F1A2CAE0464D}" srcOrd="0" destOrd="0" presId="urn:microsoft.com/office/officeart/2009/3/layout/StepUpProcess"/>
    <dgm:cxn modelId="{EBECF39F-FD73-5043-89E2-4ACA135C7319}" type="presOf" srcId="{6C864DCB-34A1-A247-95D5-591187456DE5}" destId="{DA37351D-C5DF-CC4A-91AE-C63D1FC62827}" srcOrd="0" destOrd="0" presId="urn:microsoft.com/office/officeart/2009/3/layout/StepUpProcess"/>
    <dgm:cxn modelId="{5A9BB7A4-3E57-AD4B-B23E-96137FE953A0}" type="presOf" srcId="{41EF1674-41BF-7443-A429-4C097890A259}" destId="{63AA9CAB-CF39-8243-9F3D-365D691319A8}" srcOrd="0" destOrd="0" presId="urn:microsoft.com/office/officeart/2009/3/layout/StepUpProcess"/>
    <dgm:cxn modelId="{07128AB3-6145-DD41-8252-123D3538921F}" type="presOf" srcId="{6697D4E6-39C7-2F48-9CF8-D01FC6310442}" destId="{A574C839-B186-3142-93FF-6002683F3CBA}" srcOrd="0" destOrd="0" presId="urn:microsoft.com/office/officeart/2009/3/layout/StepUpProcess"/>
    <dgm:cxn modelId="{7DCDCFB6-DDED-0C4B-8D27-4EAFA90D9F5E}" srcId="{D2800C6D-F967-2943-B119-48BFD7B72AD6}" destId="{B0692347-ABAD-CC4B-8496-C824EFF23097}" srcOrd="3" destOrd="0" parTransId="{28213608-1A18-BD40-8637-BE273D87D413}" sibTransId="{58B0A2C3-C974-1848-B7FF-980E71ADB188}"/>
    <dgm:cxn modelId="{596AB5E2-95F1-2946-9EF5-4F0FC120E2AA}" srcId="{D2800C6D-F967-2943-B119-48BFD7B72AD6}" destId="{41EF1674-41BF-7443-A429-4C097890A259}" srcOrd="4" destOrd="0" parTransId="{3DA3AD5E-8319-7C45-A534-1AA332C3948F}" sibTransId="{CA02D07C-314A-6245-8594-7FD6B2C5FB96}"/>
    <dgm:cxn modelId="{444803ED-031F-644C-9ABF-CE5319A8B970}" srcId="{D2800C6D-F967-2943-B119-48BFD7B72AD6}" destId="{343F0964-4923-EE4F-AC65-AD0B681FE4F2}" srcOrd="5" destOrd="0" parTransId="{C07EF357-34E4-B243-860B-C92758E56D2F}" sibTransId="{6E3CA779-2E39-5B43-BF31-D58D43396337}"/>
    <dgm:cxn modelId="{DB3143B6-FE09-184D-91BD-B45A1A8ABAFF}" type="presParOf" srcId="{4F6F62E3-7C00-7E43-96CC-845B04B3C7B4}" destId="{776E444D-A3CC-3547-B2EB-3B61166A92E1}" srcOrd="0" destOrd="0" presId="urn:microsoft.com/office/officeart/2009/3/layout/StepUpProcess"/>
    <dgm:cxn modelId="{171F54C9-1001-FE43-AF1D-9C9D41239EF2}" type="presParOf" srcId="{776E444D-A3CC-3547-B2EB-3B61166A92E1}" destId="{C644F82A-D9AF-2C4B-8C19-52DF30DF0FBE}" srcOrd="0" destOrd="0" presId="urn:microsoft.com/office/officeart/2009/3/layout/StepUpProcess"/>
    <dgm:cxn modelId="{C0ED7169-DA3E-3246-9073-034F09CE17B3}" type="presParOf" srcId="{776E444D-A3CC-3547-B2EB-3B61166A92E1}" destId="{6969A38E-B47F-5A4F-B222-BBC3BF5FECA9}" srcOrd="1" destOrd="0" presId="urn:microsoft.com/office/officeart/2009/3/layout/StepUpProcess"/>
    <dgm:cxn modelId="{DB58ABF6-0691-FB49-9A23-F161B763FCC8}" type="presParOf" srcId="{776E444D-A3CC-3547-B2EB-3B61166A92E1}" destId="{BF50C5B3-0848-6248-A240-C247F555F7FC}" srcOrd="2" destOrd="0" presId="urn:microsoft.com/office/officeart/2009/3/layout/StepUpProcess"/>
    <dgm:cxn modelId="{C4B89156-CA5F-8846-A12B-D105CAE7B5AB}" type="presParOf" srcId="{4F6F62E3-7C00-7E43-96CC-845B04B3C7B4}" destId="{181EE8E5-4A76-D14E-97B6-11732C24FC33}" srcOrd="1" destOrd="0" presId="urn:microsoft.com/office/officeart/2009/3/layout/StepUpProcess"/>
    <dgm:cxn modelId="{B1424031-509B-C64D-AAAD-EF21674CDDD8}" type="presParOf" srcId="{181EE8E5-4A76-D14E-97B6-11732C24FC33}" destId="{1345897F-E577-BF43-9B47-131F625D65F3}" srcOrd="0" destOrd="0" presId="urn:microsoft.com/office/officeart/2009/3/layout/StepUpProcess"/>
    <dgm:cxn modelId="{1A9CE733-8587-964D-99A7-9C2A323A100A}" type="presParOf" srcId="{4F6F62E3-7C00-7E43-96CC-845B04B3C7B4}" destId="{4418135C-D790-3043-A222-50806E10003D}" srcOrd="2" destOrd="0" presId="urn:microsoft.com/office/officeart/2009/3/layout/StepUpProcess"/>
    <dgm:cxn modelId="{6730F6CD-F681-5E4D-8881-600D7ED8C2C3}" type="presParOf" srcId="{4418135C-D790-3043-A222-50806E10003D}" destId="{4A1F6C75-1D0D-5B4F-8979-371A2388F452}" srcOrd="0" destOrd="0" presId="urn:microsoft.com/office/officeart/2009/3/layout/StepUpProcess"/>
    <dgm:cxn modelId="{71D9837C-4EA0-CB49-8E30-4EEE641B6282}" type="presParOf" srcId="{4418135C-D790-3043-A222-50806E10003D}" destId="{DA37351D-C5DF-CC4A-91AE-C63D1FC62827}" srcOrd="1" destOrd="0" presId="urn:microsoft.com/office/officeart/2009/3/layout/StepUpProcess"/>
    <dgm:cxn modelId="{3F4E0037-8B1E-F445-AB5A-4580B9E4265B}" type="presParOf" srcId="{4418135C-D790-3043-A222-50806E10003D}" destId="{57F5E3AF-7239-C145-BA34-36280F00B5A7}" srcOrd="2" destOrd="0" presId="urn:microsoft.com/office/officeart/2009/3/layout/StepUpProcess"/>
    <dgm:cxn modelId="{4A08C452-09E7-6A44-BF23-A1C7429AAC50}" type="presParOf" srcId="{4F6F62E3-7C00-7E43-96CC-845B04B3C7B4}" destId="{AB356FB3-92AC-9044-9359-16C125D7AE63}" srcOrd="3" destOrd="0" presId="urn:microsoft.com/office/officeart/2009/3/layout/StepUpProcess"/>
    <dgm:cxn modelId="{BCB9701A-C376-EC4C-A477-A07FC88B1400}" type="presParOf" srcId="{AB356FB3-92AC-9044-9359-16C125D7AE63}" destId="{F731E933-A061-724D-A513-59CEAAED5FDA}" srcOrd="0" destOrd="0" presId="urn:microsoft.com/office/officeart/2009/3/layout/StepUpProcess"/>
    <dgm:cxn modelId="{7592DFAD-947C-2744-9183-A694DE319BD5}" type="presParOf" srcId="{4F6F62E3-7C00-7E43-96CC-845B04B3C7B4}" destId="{0624478B-87D2-A148-BBE6-EF780CACBB8B}" srcOrd="4" destOrd="0" presId="urn:microsoft.com/office/officeart/2009/3/layout/StepUpProcess"/>
    <dgm:cxn modelId="{0E079051-137A-4D47-9AAF-74AAFF0516A8}" type="presParOf" srcId="{0624478B-87D2-A148-BBE6-EF780CACBB8B}" destId="{A38EFA79-FED0-884E-9A91-B99E154CB7C5}" srcOrd="0" destOrd="0" presId="urn:microsoft.com/office/officeart/2009/3/layout/StepUpProcess"/>
    <dgm:cxn modelId="{0B1C24AD-C5B4-AE42-A882-1CCAD978F43D}" type="presParOf" srcId="{0624478B-87D2-A148-BBE6-EF780CACBB8B}" destId="{9A1194F7-CFC1-714D-98B9-D1349762E52A}" srcOrd="1" destOrd="0" presId="urn:microsoft.com/office/officeart/2009/3/layout/StepUpProcess"/>
    <dgm:cxn modelId="{FB67D574-8934-C94B-A3CA-3FEE015B24C0}" type="presParOf" srcId="{0624478B-87D2-A148-BBE6-EF780CACBB8B}" destId="{16F609F7-72D4-954E-B549-B64E21088918}" srcOrd="2" destOrd="0" presId="urn:microsoft.com/office/officeart/2009/3/layout/StepUpProcess"/>
    <dgm:cxn modelId="{16C150CF-F81A-EB40-9480-D06601C7DD4A}" type="presParOf" srcId="{4F6F62E3-7C00-7E43-96CC-845B04B3C7B4}" destId="{8013A273-1BC6-F945-BC05-7950C5BB03B4}" srcOrd="5" destOrd="0" presId="urn:microsoft.com/office/officeart/2009/3/layout/StepUpProcess"/>
    <dgm:cxn modelId="{FA08C084-8E47-9C46-803C-5ADD5540CAD5}" type="presParOf" srcId="{8013A273-1BC6-F945-BC05-7950C5BB03B4}" destId="{B68B5722-9097-404E-A5E9-83C8635DE844}" srcOrd="0" destOrd="0" presId="urn:microsoft.com/office/officeart/2009/3/layout/StepUpProcess"/>
    <dgm:cxn modelId="{62B8891B-B02C-DF4E-B802-E9EAD486C684}" type="presParOf" srcId="{4F6F62E3-7C00-7E43-96CC-845B04B3C7B4}" destId="{1A13C886-36E2-BB43-8907-CD46323BCAB4}" srcOrd="6" destOrd="0" presId="urn:microsoft.com/office/officeart/2009/3/layout/StepUpProcess"/>
    <dgm:cxn modelId="{A9C4941D-7124-BC4D-A79B-9D590F1C040C}" type="presParOf" srcId="{1A13C886-36E2-BB43-8907-CD46323BCAB4}" destId="{1DFFF68F-3566-3742-A5FA-86DFCD9C3604}" srcOrd="0" destOrd="0" presId="urn:microsoft.com/office/officeart/2009/3/layout/StepUpProcess"/>
    <dgm:cxn modelId="{661ADAB3-B016-F848-8182-15AAE27DA06B}" type="presParOf" srcId="{1A13C886-36E2-BB43-8907-CD46323BCAB4}" destId="{7295FD49-37EB-A64F-8078-F1A2CAE0464D}" srcOrd="1" destOrd="0" presId="urn:microsoft.com/office/officeart/2009/3/layout/StepUpProcess"/>
    <dgm:cxn modelId="{1090D6D1-AE81-0746-84EE-ABBBDD81F99E}" type="presParOf" srcId="{1A13C886-36E2-BB43-8907-CD46323BCAB4}" destId="{B8ED82E1-CE4D-A640-9BF1-D040A99A4D29}" srcOrd="2" destOrd="0" presId="urn:microsoft.com/office/officeart/2009/3/layout/StepUpProcess"/>
    <dgm:cxn modelId="{29E9614D-7C52-574C-BAB1-9B1454F663B4}" type="presParOf" srcId="{4F6F62E3-7C00-7E43-96CC-845B04B3C7B4}" destId="{0AB19108-67FB-5743-8DE8-707693A26A01}" srcOrd="7" destOrd="0" presId="urn:microsoft.com/office/officeart/2009/3/layout/StepUpProcess"/>
    <dgm:cxn modelId="{8FACB3B8-A424-F64A-8417-632D41A3A1DC}" type="presParOf" srcId="{0AB19108-67FB-5743-8DE8-707693A26A01}" destId="{EDC07581-5FAC-9E40-B26C-B3DF3D48B82E}" srcOrd="0" destOrd="0" presId="urn:microsoft.com/office/officeart/2009/3/layout/StepUpProcess"/>
    <dgm:cxn modelId="{D457E96D-84D2-0642-8B09-BF3B10F28077}" type="presParOf" srcId="{4F6F62E3-7C00-7E43-96CC-845B04B3C7B4}" destId="{85AB6023-120C-B74C-AA43-834C4A3AF4A6}" srcOrd="8" destOrd="0" presId="urn:microsoft.com/office/officeart/2009/3/layout/StepUpProcess"/>
    <dgm:cxn modelId="{725CF508-BA29-394E-9435-DC7123439E73}" type="presParOf" srcId="{85AB6023-120C-B74C-AA43-834C4A3AF4A6}" destId="{E7672F00-161D-E14A-A7E8-0CA362B81561}" srcOrd="0" destOrd="0" presId="urn:microsoft.com/office/officeart/2009/3/layout/StepUpProcess"/>
    <dgm:cxn modelId="{719B290A-3195-F942-B394-1B63BEB58D67}" type="presParOf" srcId="{85AB6023-120C-B74C-AA43-834C4A3AF4A6}" destId="{63AA9CAB-CF39-8243-9F3D-365D691319A8}" srcOrd="1" destOrd="0" presId="urn:microsoft.com/office/officeart/2009/3/layout/StepUpProcess"/>
    <dgm:cxn modelId="{F5C7A29D-B24A-554C-A97E-190D583B8405}" type="presParOf" srcId="{85AB6023-120C-B74C-AA43-834C4A3AF4A6}" destId="{CB5DAEAA-77EC-AD47-9CC5-8EB0A4A373AF}" srcOrd="2" destOrd="0" presId="urn:microsoft.com/office/officeart/2009/3/layout/StepUpProcess"/>
    <dgm:cxn modelId="{80E4D00D-CC1C-2D44-A07C-28BCD286ACF6}" type="presParOf" srcId="{4F6F62E3-7C00-7E43-96CC-845B04B3C7B4}" destId="{2BEC4B39-4868-4E49-9856-4D54C17DCAFE}" srcOrd="9" destOrd="0" presId="urn:microsoft.com/office/officeart/2009/3/layout/StepUpProcess"/>
    <dgm:cxn modelId="{DCA849FA-28FE-FB43-ABC6-CB075DC9245D}" type="presParOf" srcId="{2BEC4B39-4868-4E49-9856-4D54C17DCAFE}" destId="{00F14EE5-0FFA-3E4D-8282-A90DD223B622}" srcOrd="0" destOrd="0" presId="urn:microsoft.com/office/officeart/2009/3/layout/StepUpProcess"/>
    <dgm:cxn modelId="{4870ECD8-7B29-0840-AB5C-1F6604E2ADC5}" type="presParOf" srcId="{4F6F62E3-7C00-7E43-96CC-845B04B3C7B4}" destId="{7DA82FAA-0810-4141-A1FA-2A22B6E16721}" srcOrd="10" destOrd="0" presId="urn:microsoft.com/office/officeart/2009/3/layout/StepUpProcess"/>
    <dgm:cxn modelId="{F21B43D2-97A6-B044-8644-FF3DE7401BE2}" type="presParOf" srcId="{7DA82FAA-0810-4141-A1FA-2A22B6E16721}" destId="{D934C6BF-B88D-7C41-9200-CF53A4DF7D62}" srcOrd="0" destOrd="0" presId="urn:microsoft.com/office/officeart/2009/3/layout/StepUpProcess"/>
    <dgm:cxn modelId="{3C96AAE0-8C60-8341-9AD6-70344614D90A}" type="presParOf" srcId="{7DA82FAA-0810-4141-A1FA-2A22B6E16721}" destId="{83A97DD2-F934-1841-8EB0-8643FFD07E60}" srcOrd="1" destOrd="0" presId="urn:microsoft.com/office/officeart/2009/3/layout/StepUpProcess"/>
    <dgm:cxn modelId="{D8750D5E-B51E-334F-8D79-E8D0B410F049}" type="presParOf" srcId="{7DA82FAA-0810-4141-A1FA-2A22B6E16721}" destId="{D1212180-21CE-BA40-BAC6-A07406651DBF}" srcOrd="2" destOrd="0" presId="urn:microsoft.com/office/officeart/2009/3/layout/StepUpProcess"/>
    <dgm:cxn modelId="{08FFE918-2185-804C-95E6-B138829343D3}" type="presParOf" srcId="{4F6F62E3-7C00-7E43-96CC-845B04B3C7B4}" destId="{5CCC814C-4303-9D46-ACBD-B797F2B5EDE0}" srcOrd="11" destOrd="0" presId="urn:microsoft.com/office/officeart/2009/3/layout/StepUpProcess"/>
    <dgm:cxn modelId="{5B9C6128-9030-6143-842B-0EEB37BC724D}" type="presParOf" srcId="{5CCC814C-4303-9D46-ACBD-B797F2B5EDE0}" destId="{8B91E56B-B70B-D74D-9018-8E25B9B10770}" srcOrd="0" destOrd="0" presId="urn:microsoft.com/office/officeart/2009/3/layout/StepUpProcess"/>
    <dgm:cxn modelId="{E9804EFF-B628-684A-9ED5-C6D0518169B0}" type="presParOf" srcId="{4F6F62E3-7C00-7E43-96CC-845B04B3C7B4}" destId="{B6C2957A-0041-AE4F-80FD-C36AB4A66FC0}" srcOrd="12" destOrd="0" presId="urn:microsoft.com/office/officeart/2009/3/layout/StepUpProcess"/>
    <dgm:cxn modelId="{B8C6B545-D168-CF41-86B5-DD2A0898BBA5}" type="presParOf" srcId="{B6C2957A-0041-AE4F-80FD-C36AB4A66FC0}" destId="{45D5F779-A1BD-7B48-9973-028B5DED15A2}" srcOrd="0" destOrd="0" presId="urn:microsoft.com/office/officeart/2009/3/layout/StepUpProcess"/>
    <dgm:cxn modelId="{3DFE2370-202B-2F4B-9FD4-EC5CDD97A5E6}" type="presParOf" srcId="{B6C2957A-0041-AE4F-80FD-C36AB4A66FC0}" destId="{A574C839-B186-3142-93FF-6002683F3CB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63E25C-CEEB-1F4B-97AF-314E4ADA9C48}" type="doc">
      <dgm:prSet loTypeId="urn:microsoft.com/office/officeart/2009/layout/CircleArrowProcess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2841DC6-56F6-3941-A04E-6D41F09E5DA4}">
      <dgm:prSet phldrT="[Text]"/>
      <dgm:spPr/>
      <dgm:t>
        <a:bodyPr/>
        <a:lstStyle/>
        <a:p>
          <a:r>
            <a:rPr lang="en-US" dirty="0"/>
            <a:t>Great teachers</a:t>
          </a:r>
        </a:p>
      </dgm:t>
    </dgm:pt>
    <dgm:pt modelId="{E28EC35B-C701-A24E-A80C-2156650964EA}" type="parTrans" cxnId="{5238AE75-31CE-D240-A115-292966EC553C}">
      <dgm:prSet/>
      <dgm:spPr/>
      <dgm:t>
        <a:bodyPr/>
        <a:lstStyle/>
        <a:p>
          <a:endParaRPr lang="en-US"/>
        </a:p>
      </dgm:t>
    </dgm:pt>
    <dgm:pt modelId="{9816C395-4CAE-0246-B893-3999435715BE}" type="sibTrans" cxnId="{5238AE75-31CE-D240-A115-292966EC553C}">
      <dgm:prSet/>
      <dgm:spPr/>
      <dgm:t>
        <a:bodyPr/>
        <a:lstStyle/>
        <a:p>
          <a:endParaRPr lang="en-US"/>
        </a:p>
      </dgm:t>
    </dgm:pt>
    <dgm:pt modelId="{9328190B-FEF6-EB41-B44F-FE38BB388A56}">
      <dgm:prSet phldrT="[Text]"/>
      <dgm:spPr/>
      <dgm:t>
        <a:bodyPr/>
        <a:lstStyle/>
        <a:p>
          <a:r>
            <a:rPr lang="en-US" dirty="0"/>
            <a:t>Great learners</a:t>
          </a:r>
        </a:p>
      </dgm:t>
    </dgm:pt>
    <dgm:pt modelId="{4714435F-980C-F349-92F2-02988CFAE9DA}" type="parTrans" cxnId="{D7F20A86-13E1-B441-9B7F-B5BB518DD02A}">
      <dgm:prSet/>
      <dgm:spPr/>
      <dgm:t>
        <a:bodyPr/>
        <a:lstStyle/>
        <a:p>
          <a:endParaRPr lang="en-US"/>
        </a:p>
      </dgm:t>
    </dgm:pt>
    <dgm:pt modelId="{BE7DDE89-B979-F449-B627-17D3F57D7903}" type="sibTrans" cxnId="{D7F20A86-13E1-B441-9B7F-B5BB518DD02A}">
      <dgm:prSet/>
      <dgm:spPr/>
      <dgm:t>
        <a:bodyPr/>
        <a:lstStyle/>
        <a:p>
          <a:endParaRPr lang="en-US"/>
        </a:p>
      </dgm:t>
    </dgm:pt>
    <dgm:pt modelId="{762CE223-5454-3E49-A9EB-2DC521C8B390}">
      <dgm:prSet phldrT="[Text]"/>
      <dgm:spPr/>
      <dgm:t>
        <a:bodyPr/>
        <a:lstStyle/>
        <a:p>
          <a:r>
            <a:rPr lang="en-US" dirty="0"/>
            <a:t>Great schools</a:t>
          </a:r>
        </a:p>
      </dgm:t>
    </dgm:pt>
    <dgm:pt modelId="{01E20450-5AEF-CC40-BD30-0F97ECC107A5}" type="parTrans" cxnId="{68240F76-7E36-2C4C-8D6F-F5B1EE9FB376}">
      <dgm:prSet/>
      <dgm:spPr/>
      <dgm:t>
        <a:bodyPr/>
        <a:lstStyle/>
        <a:p>
          <a:endParaRPr lang="en-US"/>
        </a:p>
      </dgm:t>
    </dgm:pt>
    <dgm:pt modelId="{43AFB15D-E918-A649-8EEF-E5098815F04A}" type="sibTrans" cxnId="{68240F76-7E36-2C4C-8D6F-F5B1EE9FB376}">
      <dgm:prSet/>
      <dgm:spPr/>
      <dgm:t>
        <a:bodyPr/>
        <a:lstStyle/>
        <a:p>
          <a:endParaRPr lang="en-US"/>
        </a:p>
      </dgm:t>
    </dgm:pt>
    <dgm:pt modelId="{9C89E570-FF61-D14A-9FA0-B579D390C440}" type="pres">
      <dgm:prSet presAssocID="{4963E25C-CEEB-1F4B-97AF-314E4ADA9C48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33F9E50-B378-D14D-9838-28FE10B2439B}" type="pres">
      <dgm:prSet presAssocID="{22841DC6-56F6-3941-A04E-6D41F09E5DA4}" presName="Accent1" presStyleCnt="0"/>
      <dgm:spPr/>
    </dgm:pt>
    <dgm:pt modelId="{CFE2FDBC-1DCA-2F4E-8BEA-E8B32CE1CADB}" type="pres">
      <dgm:prSet presAssocID="{22841DC6-56F6-3941-A04E-6D41F09E5DA4}" presName="Accent" presStyleLbl="node1" presStyleIdx="0" presStyleCnt="3"/>
      <dgm:spPr/>
    </dgm:pt>
    <dgm:pt modelId="{E95BC6EA-4BDE-7443-BD0C-27E6AB79E95F}" type="pres">
      <dgm:prSet presAssocID="{22841DC6-56F6-3941-A04E-6D41F09E5DA4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1514FBF0-083F-9846-93B0-7CEA85742413}" type="pres">
      <dgm:prSet presAssocID="{9328190B-FEF6-EB41-B44F-FE38BB388A56}" presName="Accent2" presStyleCnt="0"/>
      <dgm:spPr/>
    </dgm:pt>
    <dgm:pt modelId="{F4EABA46-C424-4342-A7F7-F675D2885E3B}" type="pres">
      <dgm:prSet presAssocID="{9328190B-FEF6-EB41-B44F-FE38BB388A56}" presName="Accent" presStyleLbl="node1" presStyleIdx="1" presStyleCnt="3"/>
      <dgm:spPr/>
    </dgm:pt>
    <dgm:pt modelId="{6CA88109-BAD0-7041-B521-91E645F0A5CD}" type="pres">
      <dgm:prSet presAssocID="{9328190B-FEF6-EB41-B44F-FE38BB388A5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6DC81B22-B8E0-214E-8D5C-E30D9E1ADC47}" type="pres">
      <dgm:prSet presAssocID="{762CE223-5454-3E49-A9EB-2DC521C8B390}" presName="Accent3" presStyleCnt="0"/>
      <dgm:spPr/>
    </dgm:pt>
    <dgm:pt modelId="{20F5D3B6-B3D7-6E45-A57A-3905A014E72D}" type="pres">
      <dgm:prSet presAssocID="{762CE223-5454-3E49-A9EB-2DC521C8B390}" presName="Accent" presStyleLbl="node1" presStyleIdx="2" presStyleCnt="3"/>
      <dgm:spPr/>
    </dgm:pt>
    <dgm:pt modelId="{3D3124C4-417F-C041-A9F0-4DB025889861}" type="pres">
      <dgm:prSet presAssocID="{762CE223-5454-3E49-A9EB-2DC521C8B39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E8ECD314-0E2F-7B4B-8C9F-2CAA6F008557}" type="presOf" srcId="{22841DC6-56F6-3941-A04E-6D41F09E5DA4}" destId="{E95BC6EA-4BDE-7443-BD0C-27E6AB79E95F}" srcOrd="0" destOrd="0" presId="urn:microsoft.com/office/officeart/2009/layout/CircleArrowProcess"/>
    <dgm:cxn modelId="{16B3B429-D2B6-A042-B78A-C07CA579C1BD}" type="presOf" srcId="{9328190B-FEF6-EB41-B44F-FE38BB388A56}" destId="{6CA88109-BAD0-7041-B521-91E645F0A5CD}" srcOrd="0" destOrd="0" presId="urn:microsoft.com/office/officeart/2009/layout/CircleArrowProcess"/>
    <dgm:cxn modelId="{6C7E844A-F867-4742-9288-4CEBB98155DF}" type="presOf" srcId="{4963E25C-CEEB-1F4B-97AF-314E4ADA9C48}" destId="{9C89E570-FF61-D14A-9FA0-B579D390C440}" srcOrd="0" destOrd="0" presId="urn:microsoft.com/office/officeart/2009/layout/CircleArrowProcess"/>
    <dgm:cxn modelId="{88991068-9F99-5B4D-9E65-0F16BC83A8E9}" type="presOf" srcId="{762CE223-5454-3E49-A9EB-2DC521C8B390}" destId="{3D3124C4-417F-C041-A9F0-4DB025889861}" srcOrd="0" destOrd="0" presId="urn:microsoft.com/office/officeart/2009/layout/CircleArrowProcess"/>
    <dgm:cxn modelId="{5238AE75-31CE-D240-A115-292966EC553C}" srcId="{4963E25C-CEEB-1F4B-97AF-314E4ADA9C48}" destId="{22841DC6-56F6-3941-A04E-6D41F09E5DA4}" srcOrd="0" destOrd="0" parTransId="{E28EC35B-C701-A24E-A80C-2156650964EA}" sibTransId="{9816C395-4CAE-0246-B893-3999435715BE}"/>
    <dgm:cxn modelId="{68240F76-7E36-2C4C-8D6F-F5B1EE9FB376}" srcId="{4963E25C-CEEB-1F4B-97AF-314E4ADA9C48}" destId="{762CE223-5454-3E49-A9EB-2DC521C8B390}" srcOrd="2" destOrd="0" parTransId="{01E20450-5AEF-CC40-BD30-0F97ECC107A5}" sibTransId="{43AFB15D-E918-A649-8EEF-E5098815F04A}"/>
    <dgm:cxn modelId="{D7F20A86-13E1-B441-9B7F-B5BB518DD02A}" srcId="{4963E25C-CEEB-1F4B-97AF-314E4ADA9C48}" destId="{9328190B-FEF6-EB41-B44F-FE38BB388A56}" srcOrd="1" destOrd="0" parTransId="{4714435F-980C-F349-92F2-02988CFAE9DA}" sibTransId="{BE7DDE89-B979-F449-B627-17D3F57D7903}"/>
    <dgm:cxn modelId="{E54CB45B-84B7-B048-AD7E-E8FC66BCF3FF}" type="presParOf" srcId="{9C89E570-FF61-D14A-9FA0-B579D390C440}" destId="{D33F9E50-B378-D14D-9838-28FE10B2439B}" srcOrd="0" destOrd="0" presId="urn:microsoft.com/office/officeart/2009/layout/CircleArrowProcess"/>
    <dgm:cxn modelId="{ACA49BC6-C5AA-6B4F-BB25-D743AD8DFD48}" type="presParOf" srcId="{D33F9E50-B378-D14D-9838-28FE10B2439B}" destId="{CFE2FDBC-1DCA-2F4E-8BEA-E8B32CE1CADB}" srcOrd="0" destOrd="0" presId="urn:microsoft.com/office/officeart/2009/layout/CircleArrowProcess"/>
    <dgm:cxn modelId="{0F5A858A-3492-B14D-9942-6F5D2B0B1586}" type="presParOf" srcId="{9C89E570-FF61-D14A-9FA0-B579D390C440}" destId="{E95BC6EA-4BDE-7443-BD0C-27E6AB79E95F}" srcOrd="1" destOrd="0" presId="urn:microsoft.com/office/officeart/2009/layout/CircleArrowProcess"/>
    <dgm:cxn modelId="{067154AB-B9DF-1846-AA38-E8FF3022B2CD}" type="presParOf" srcId="{9C89E570-FF61-D14A-9FA0-B579D390C440}" destId="{1514FBF0-083F-9846-93B0-7CEA85742413}" srcOrd="2" destOrd="0" presId="urn:microsoft.com/office/officeart/2009/layout/CircleArrowProcess"/>
    <dgm:cxn modelId="{898F7A1B-4DE6-9340-B0AB-BCABD4DCD7B1}" type="presParOf" srcId="{1514FBF0-083F-9846-93B0-7CEA85742413}" destId="{F4EABA46-C424-4342-A7F7-F675D2885E3B}" srcOrd="0" destOrd="0" presId="urn:microsoft.com/office/officeart/2009/layout/CircleArrowProcess"/>
    <dgm:cxn modelId="{1523A4BE-C5EF-F044-BE61-D7B52DF22C5D}" type="presParOf" srcId="{9C89E570-FF61-D14A-9FA0-B579D390C440}" destId="{6CA88109-BAD0-7041-B521-91E645F0A5CD}" srcOrd="3" destOrd="0" presId="urn:microsoft.com/office/officeart/2009/layout/CircleArrowProcess"/>
    <dgm:cxn modelId="{84BFF0B0-B081-BB4A-A7CB-426A8951AD9C}" type="presParOf" srcId="{9C89E570-FF61-D14A-9FA0-B579D390C440}" destId="{6DC81B22-B8E0-214E-8D5C-E30D9E1ADC47}" srcOrd="4" destOrd="0" presId="urn:microsoft.com/office/officeart/2009/layout/CircleArrowProcess"/>
    <dgm:cxn modelId="{AEC55635-F2E6-7146-97C8-AC8F25E3536E}" type="presParOf" srcId="{6DC81B22-B8E0-214E-8D5C-E30D9E1ADC47}" destId="{20F5D3B6-B3D7-6E45-A57A-3905A014E72D}" srcOrd="0" destOrd="0" presId="urn:microsoft.com/office/officeart/2009/layout/CircleArrowProcess"/>
    <dgm:cxn modelId="{29EB7592-FDB7-DF44-9C4F-78DB2B5BDDD6}" type="presParOf" srcId="{9C89E570-FF61-D14A-9FA0-B579D390C440}" destId="{3D3124C4-417F-C041-A9F0-4DB02588986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2C18F7-35EC-2241-B65C-F77C1EAC3416}" type="doc">
      <dgm:prSet loTypeId="urn:microsoft.com/office/officeart/2005/8/layout/StepDownProcess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65CC559-1886-464B-A146-ADB5767165AD}">
      <dgm:prSet phldrT="[Text]"/>
      <dgm:spPr/>
      <dgm:t>
        <a:bodyPr/>
        <a:lstStyle/>
        <a:p>
          <a:r>
            <a:rPr lang="en-US" dirty="0"/>
            <a:t>Great schools</a:t>
          </a:r>
        </a:p>
      </dgm:t>
    </dgm:pt>
    <dgm:pt modelId="{9E145155-21F6-5E44-8B50-59D96EC6F3F4}" type="parTrans" cxnId="{94B1158D-D721-6747-A748-696E93F3D905}">
      <dgm:prSet/>
      <dgm:spPr/>
      <dgm:t>
        <a:bodyPr/>
        <a:lstStyle/>
        <a:p>
          <a:endParaRPr lang="en-US"/>
        </a:p>
      </dgm:t>
    </dgm:pt>
    <dgm:pt modelId="{DF66A661-C64F-AB4E-A3EC-5C992DB3E4E6}" type="sibTrans" cxnId="{94B1158D-D721-6747-A748-696E93F3D905}">
      <dgm:prSet/>
      <dgm:spPr/>
      <dgm:t>
        <a:bodyPr/>
        <a:lstStyle/>
        <a:p>
          <a:endParaRPr lang="en-US"/>
        </a:p>
      </dgm:t>
    </dgm:pt>
    <dgm:pt modelId="{77E2A19E-D27B-7A45-A7A3-7213A42E04B4}">
      <dgm:prSet phldrT="[Text]"/>
      <dgm:spPr/>
      <dgm:t>
        <a:bodyPr/>
        <a:lstStyle/>
        <a:p>
          <a:r>
            <a:rPr lang="en-US" dirty="0"/>
            <a:t>Dictate method according to a successful formula</a:t>
          </a:r>
        </a:p>
      </dgm:t>
    </dgm:pt>
    <dgm:pt modelId="{5FBB93B3-1A66-3547-8796-2433C334401A}" type="parTrans" cxnId="{61D90BC3-65E5-3C44-AD9E-703D8E5627D8}">
      <dgm:prSet/>
      <dgm:spPr/>
      <dgm:t>
        <a:bodyPr/>
        <a:lstStyle/>
        <a:p>
          <a:endParaRPr lang="en-US"/>
        </a:p>
      </dgm:t>
    </dgm:pt>
    <dgm:pt modelId="{0DC749CB-4CB8-6A4F-96FA-6F56332349FA}" type="sibTrans" cxnId="{61D90BC3-65E5-3C44-AD9E-703D8E5627D8}">
      <dgm:prSet/>
      <dgm:spPr/>
      <dgm:t>
        <a:bodyPr/>
        <a:lstStyle/>
        <a:p>
          <a:endParaRPr lang="en-US"/>
        </a:p>
      </dgm:t>
    </dgm:pt>
    <dgm:pt modelId="{A90F26E1-561A-EE41-8937-55BD990EFF10}">
      <dgm:prSet phldrT="[Text]"/>
      <dgm:spPr/>
      <dgm:t>
        <a:bodyPr/>
        <a:lstStyle/>
        <a:p>
          <a:r>
            <a:rPr lang="en-US" dirty="0"/>
            <a:t>Teaching</a:t>
          </a:r>
        </a:p>
      </dgm:t>
    </dgm:pt>
    <dgm:pt modelId="{A0F8225E-C841-D946-ADA7-A5DD3A1DB029}" type="parTrans" cxnId="{B91CAE5D-5887-A74A-A105-758CC32779BE}">
      <dgm:prSet/>
      <dgm:spPr/>
      <dgm:t>
        <a:bodyPr/>
        <a:lstStyle/>
        <a:p>
          <a:endParaRPr lang="en-US"/>
        </a:p>
      </dgm:t>
    </dgm:pt>
    <dgm:pt modelId="{12A250EC-CD69-0C41-B8C5-5434EC01FA81}" type="sibTrans" cxnId="{B91CAE5D-5887-A74A-A105-758CC32779BE}">
      <dgm:prSet/>
      <dgm:spPr/>
      <dgm:t>
        <a:bodyPr/>
        <a:lstStyle/>
        <a:p>
          <a:endParaRPr lang="en-US"/>
        </a:p>
      </dgm:t>
    </dgm:pt>
    <dgm:pt modelId="{42543548-A8E1-2F4B-9C62-E17B9BD9DC67}">
      <dgm:prSet phldrT="[Text]"/>
      <dgm:spPr/>
      <dgm:t>
        <a:bodyPr/>
        <a:lstStyle/>
        <a:p>
          <a:r>
            <a:rPr lang="en-US" dirty="0"/>
            <a:t>Prescribed approach in a culture of performativity</a:t>
          </a:r>
        </a:p>
      </dgm:t>
    </dgm:pt>
    <dgm:pt modelId="{98F0B52F-3682-F948-9771-49914B4F7647}" type="parTrans" cxnId="{3DA6DB16-515B-D54E-AA32-1AF1740232E3}">
      <dgm:prSet/>
      <dgm:spPr/>
      <dgm:t>
        <a:bodyPr/>
        <a:lstStyle/>
        <a:p>
          <a:endParaRPr lang="en-US"/>
        </a:p>
      </dgm:t>
    </dgm:pt>
    <dgm:pt modelId="{45C3A8D5-13E5-C74B-80C8-D50ECF505D52}" type="sibTrans" cxnId="{3DA6DB16-515B-D54E-AA32-1AF1740232E3}">
      <dgm:prSet/>
      <dgm:spPr/>
      <dgm:t>
        <a:bodyPr/>
        <a:lstStyle/>
        <a:p>
          <a:endParaRPr lang="en-US"/>
        </a:p>
      </dgm:t>
    </dgm:pt>
    <dgm:pt modelId="{A0194E84-00B8-B34F-83B6-146C29085AF1}">
      <dgm:prSet phldrT="[Text]"/>
      <dgm:spPr/>
      <dgm:t>
        <a:bodyPr/>
        <a:lstStyle/>
        <a:p>
          <a:r>
            <a:rPr lang="en-US" dirty="0"/>
            <a:t>Learning</a:t>
          </a:r>
        </a:p>
      </dgm:t>
    </dgm:pt>
    <dgm:pt modelId="{48D6586C-3DDC-7F4F-BBAB-471DA9154C55}" type="parTrans" cxnId="{4B732054-F71F-CF4B-807D-55AAE5D74926}">
      <dgm:prSet/>
      <dgm:spPr/>
      <dgm:t>
        <a:bodyPr/>
        <a:lstStyle/>
        <a:p>
          <a:endParaRPr lang="en-US"/>
        </a:p>
      </dgm:t>
    </dgm:pt>
    <dgm:pt modelId="{AC124BD1-58D8-2749-AE55-C5D958BB57CD}" type="sibTrans" cxnId="{4B732054-F71F-CF4B-807D-55AAE5D74926}">
      <dgm:prSet/>
      <dgm:spPr/>
      <dgm:t>
        <a:bodyPr/>
        <a:lstStyle/>
        <a:p>
          <a:endParaRPr lang="en-US"/>
        </a:p>
      </dgm:t>
    </dgm:pt>
    <dgm:pt modelId="{52585CE0-BF3E-7340-94C6-C4F58AD4DC6C}">
      <dgm:prSet phldrT="[Text]"/>
      <dgm:spPr/>
      <dgm:t>
        <a:bodyPr/>
        <a:lstStyle/>
        <a:p>
          <a:r>
            <a:rPr lang="en-US" dirty="0"/>
            <a:t>As an act of compliance</a:t>
          </a:r>
        </a:p>
      </dgm:t>
    </dgm:pt>
    <dgm:pt modelId="{3A1BCED0-BAF0-134D-9BEB-0C743B67C014}" type="parTrans" cxnId="{313F4645-1ECE-394E-AEE7-2C2162EA7816}">
      <dgm:prSet/>
      <dgm:spPr/>
      <dgm:t>
        <a:bodyPr/>
        <a:lstStyle/>
        <a:p>
          <a:endParaRPr lang="en-US"/>
        </a:p>
      </dgm:t>
    </dgm:pt>
    <dgm:pt modelId="{C6D99CA6-CA4F-FB43-B507-5573BBBACA6D}" type="sibTrans" cxnId="{313F4645-1ECE-394E-AEE7-2C2162EA7816}">
      <dgm:prSet/>
      <dgm:spPr/>
      <dgm:t>
        <a:bodyPr/>
        <a:lstStyle/>
        <a:p>
          <a:endParaRPr lang="en-US"/>
        </a:p>
      </dgm:t>
    </dgm:pt>
    <dgm:pt modelId="{186C7ED4-67E6-6B47-B346-9DE60C007B67}" type="pres">
      <dgm:prSet presAssocID="{2A2C18F7-35EC-2241-B65C-F77C1EAC3416}" presName="rootnode" presStyleCnt="0">
        <dgm:presLayoutVars>
          <dgm:chMax/>
          <dgm:chPref/>
          <dgm:dir/>
          <dgm:animLvl val="lvl"/>
        </dgm:presLayoutVars>
      </dgm:prSet>
      <dgm:spPr/>
    </dgm:pt>
    <dgm:pt modelId="{59590350-3694-5F44-B8F4-C2AA44581B26}" type="pres">
      <dgm:prSet presAssocID="{D65CC559-1886-464B-A146-ADB5767165AD}" presName="composite" presStyleCnt="0"/>
      <dgm:spPr/>
    </dgm:pt>
    <dgm:pt modelId="{31E940D3-9F7D-0742-B354-9737812746E6}" type="pres">
      <dgm:prSet presAssocID="{D65CC559-1886-464B-A146-ADB5767165AD}" presName="bentUpArrow1" presStyleLbl="alignImgPlace1" presStyleIdx="0" presStyleCnt="2"/>
      <dgm:spPr/>
    </dgm:pt>
    <dgm:pt modelId="{18C7F282-02CE-5B4B-B2B6-30C311B4EE16}" type="pres">
      <dgm:prSet presAssocID="{D65CC559-1886-464B-A146-ADB5767165A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A79CE531-D38A-D34F-8591-A59FA7341A6A}" type="pres">
      <dgm:prSet presAssocID="{D65CC559-1886-464B-A146-ADB5767165AD}" presName="ChildText" presStyleLbl="revTx" presStyleIdx="0" presStyleCnt="3" custScaleX="236437" custLinFactNeighborX="89225" custLinFactNeighborY="-4530">
        <dgm:presLayoutVars>
          <dgm:chMax val="0"/>
          <dgm:chPref val="0"/>
          <dgm:bulletEnabled val="1"/>
        </dgm:presLayoutVars>
      </dgm:prSet>
      <dgm:spPr/>
    </dgm:pt>
    <dgm:pt modelId="{34C12F29-759E-1C40-A867-72A8911A9917}" type="pres">
      <dgm:prSet presAssocID="{DF66A661-C64F-AB4E-A3EC-5C992DB3E4E6}" presName="sibTrans" presStyleCnt="0"/>
      <dgm:spPr/>
    </dgm:pt>
    <dgm:pt modelId="{2769E115-5B88-794F-8569-CF87A05C29EB}" type="pres">
      <dgm:prSet presAssocID="{A90F26E1-561A-EE41-8937-55BD990EFF10}" presName="composite" presStyleCnt="0"/>
      <dgm:spPr/>
    </dgm:pt>
    <dgm:pt modelId="{908BC74A-FB8D-9041-8F66-920541BBEB5A}" type="pres">
      <dgm:prSet presAssocID="{A90F26E1-561A-EE41-8937-55BD990EFF10}" presName="bentUpArrow1" presStyleLbl="alignImgPlace1" presStyleIdx="1" presStyleCnt="2"/>
      <dgm:spPr/>
    </dgm:pt>
    <dgm:pt modelId="{B146B594-E326-E041-A539-027BA2317FD1}" type="pres">
      <dgm:prSet presAssocID="{A90F26E1-561A-EE41-8937-55BD990EFF10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A9ABBD63-C3D4-C543-9DAF-DB50D293711E}" type="pres">
      <dgm:prSet presAssocID="{A90F26E1-561A-EE41-8937-55BD990EFF10}" presName="ChildText" presStyleLbl="revTx" presStyleIdx="1" presStyleCnt="3" custScaleX="207511" custLinFactNeighborX="57538" custLinFactNeighborY="63">
        <dgm:presLayoutVars>
          <dgm:chMax val="0"/>
          <dgm:chPref val="0"/>
          <dgm:bulletEnabled val="1"/>
        </dgm:presLayoutVars>
      </dgm:prSet>
      <dgm:spPr/>
    </dgm:pt>
    <dgm:pt modelId="{DD1EAC53-0F88-F24B-A2CD-191D81C8AD34}" type="pres">
      <dgm:prSet presAssocID="{12A250EC-CD69-0C41-B8C5-5434EC01FA81}" presName="sibTrans" presStyleCnt="0"/>
      <dgm:spPr/>
    </dgm:pt>
    <dgm:pt modelId="{DB2789D8-A8CD-F643-A4E2-62AF6FBEA59C}" type="pres">
      <dgm:prSet presAssocID="{A0194E84-00B8-B34F-83B6-146C29085AF1}" presName="composite" presStyleCnt="0"/>
      <dgm:spPr/>
    </dgm:pt>
    <dgm:pt modelId="{C2994F68-DC3B-1C4B-A306-A792CB811988}" type="pres">
      <dgm:prSet presAssocID="{A0194E84-00B8-B34F-83B6-146C29085AF1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EEA15194-D460-9841-BDCA-28ECECEDBA1F}" type="pres">
      <dgm:prSet presAssocID="{A0194E84-00B8-B34F-83B6-146C29085AF1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DA6DB16-515B-D54E-AA32-1AF1740232E3}" srcId="{A90F26E1-561A-EE41-8937-55BD990EFF10}" destId="{42543548-A8E1-2F4B-9C62-E17B9BD9DC67}" srcOrd="0" destOrd="0" parTransId="{98F0B52F-3682-F948-9771-49914B4F7647}" sibTransId="{45C3A8D5-13E5-C74B-80C8-D50ECF505D52}"/>
    <dgm:cxn modelId="{37A5D240-BF92-B348-B637-9884D920F59C}" type="presOf" srcId="{D65CC559-1886-464B-A146-ADB5767165AD}" destId="{18C7F282-02CE-5B4B-B2B6-30C311B4EE16}" srcOrd="0" destOrd="0" presId="urn:microsoft.com/office/officeart/2005/8/layout/StepDownProcess"/>
    <dgm:cxn modelId="{313F4645-1ECE-394E-AEE7-2C2162EA7816}" srcId="{A0194E84-00B8-B34F-83B6-146C29085AF1}" destId="{52585CE0-BF3E-7340-94C6-C4F58AD4DC6C}" srcOrd="0" destOrd="0" parTransId="{3A1BCED0-BAF0-134D-9BEB-0C743B67C014}" sibTransId="{C6D99CA6-CA4F-FB43-B507-5573BBBACA6D}"/>
    <dgm:cxn modelId="{4B732054-F71F-CF4B-807D-55AAE5D74926}" srcId="{2A2C18F7-35EC-2241-B65C-F77C1EAC3416}" destId="{A0194E84-00B8-B34F-83B6-146C29085AF1}" srcOrd="2" destOrd="0" parTransId="{48D6586C-3DDC-7F4F-BBAB-471DA9154C55}" sibTransId="{AC124BD1-58D8-2749-AE55-C5D958BB57CD}"/>
    <dgm:cxn modelId="{B91CAE5D-5887-A74A-A105-758CC32779BE}" srcId="{2A2C18F7-35EC-2241-B65C-F77C1EAC3416}" destId="{A90F26E1-561A-EE41-8937-55BD990EFF10}" srcOrd="1" destOrd="0" parTransId="{A0F8225E-C841-D946-ADA7-A5DD3A1DB029}" sibTransId="{12A250EC-CD69-0C41-B8C5-5434EC01FA81}"/>
    <dgm:cxn modelId="{94B1158D-D721-6747-A748-696E93F3D905}" srcId="{2A2C18F7-35EC-2241-B65C-F77C1EAC3416}" destId="{D65CC559-1886-464B-A146-ADB5767165AD}" srcOrd="0" destOrd="0" parTransId="{9E145155-21F6-5E44-8B50-59D96EC6F3F4}" sibTransId="{DF66A661-C64F-AB4E-A3EC-5C992DB3E4E6}"/>
    <dgm:cxn modelId="{016317A7-F784-6D42-AA97-8C7E5821966E}" type="presOf" srcId="{42543548-A8E1-2F4B-9C62-E17B9BD9DC67}" destId="{A9ABBD63-C3D4-C543-9DAF-DB50D293711E}" srcOrd="0" destOrd="0" presId="urn:microsoft.com/office/officeart/2005/8/layout/StepDownProcess"/>
    <dgm:cxn modelId="{4A80B2B5-7698-6549-94D8-BAD5B5E8FE32}" type="presOf" srcId="{A90F26E1-561A-EE41-8937-55BD990EFF10}" destId="{B146B594-E326-E041-A539-027BA2317FD1}" srcOrd="0" destOrd="0" presId="urn:microsoft.com/office/officeart/2005/8/layout/StepDownProcess"/>
    <dgm:cxn modelId="{65BC57C2-4096-6946-9EB5-430707917A0A}" type="presOf" srcId="{A0194E84-00B8-B34F-83B6-146C29085AF1}" destId="{C2994F68-DC3B-1C4B-A306-A792CB811988}" srcOrd="0" destOrd="0" presId="urn:microsoft.com/office/officeart/2005/8/layout/StepDownProcess"/>
    <dgm:cxn modelId="{61D90BC3-65E5-3C44-AD9E-703D8E5627D8}" srcId="{D65CC559-1886-464B-A146-ADB5767165AD}" destId="{77E2A19E-D27B-7A45-A7A3-7213A42E04B4}" srcOrd="0" destOrd="0" parTransId="{5FBB93B3-1A66-3547-8796-2433C334401A}" sibTransId="{0DC749CB-4CB8-6A4F-96FA-6F56332349FA}"/>
    <dgm:cxn modelId="{129D1BD9-A32E-B145-8684-E9CF26C58C13}" type="presOf" srcId="{2A2C18F7-35EC-2241-B65C-F77C1EAC3416}" destId="{186C7ED4-67E6-6B47-B346-9DE60C007B67}" srcOrd="0" destOrd="0" presId="urn:microsoft.com/office/officeart/2005/8/layout/StepDownProcess"/>
    <dgm:cxn modelId="{9BA08EDE-8B23-9F45-BE9A-0AC07C844855}" type="presOf" srcId="{77E2A19E-D27B-7A45-A7A3-7213A42E04B4}" destId="{A79CE531-D38A-D34F-8591-A59FA7341A6A}" srcOrd="0" destOrd="0" presId="urn:microsoft.com/office/officeart/2005/8/layout/StepDownProcess"/>
    <dgm:cxn modelId="{7A3B7DE3-A15F-FA4F-94F4-B76EA2B8B962}" type="presOf" srcId="{52585CE0-BF3E-7340-94C6-C4F58AD4DC6C}" destId="{EEA15194-D460-9841-BDCA-28ECECEDBA1F}" srcOrd="0" destOrd="0" presId="urn:microsoft.com/office/officeart/2005/8/layout/StepDownProcess"/>
    <dgm:cxn modelId="{7D7979B7-3B60-9346-8CC8-ECB04EDD7B8A}" type="presParOf" srcId="{186C7ED4-67E6-6B47-B346-9DE60C007B67}" destId="{59590350-3694-5F44-B8F4-C2AA44581B26}" srcOrd="0" destOrd="0" presId="urn:microsoft.com/office/officeart/2005/8/layout/StepDownProcess"/>
    <dgm:cxn modelId="{F9D36B1D-581A-B24B-ADAA-9E6095276B25}" type="presParOf" srcId="{59590350-3694-5F44-B8F4-C2AA44581B26}" destId="{31E940D3-9F7D-0742-B354-9737812746E6}" srcOrd="0" destOrd="0" presId="urn:microsoft.com/office/officeart/2005/8/layout/StepDownProcess"/>
    <dgm:cxn modelId="{963522D1-3D40-3B4B-AFD8-5640AA1BECA3}" type="presParOf" srcId="{59590350-3694-5F44-B8F4-C2AA44581B26}" destId="{18C7F282-02CE-5B4B-B2B6-30C311B4EE16}" srcOrd="1" destOrd="0" presId="urn:microsoft.com/office/officeart/2005/8/layout/StepDownProcess"/>
    <dgm:cxn modelId="{278E506D-4873-9E4E-8B4F-1B9C29B94C41}" type="presParOf" srcId="{59590350-3694-5F44-B8F4-C2AA44581B26}" destId="{A79CE531-D38A-D34F-8591-A59FA7341A6A}" srcOrd="2" destOrd="0" presId="urn:microsoft.com/office/officeart/2005/8/layout/StepDownProcess"/>
    <dgm:cxn modelId="{BDE7DB78-1033-5A47-AEBE-ED1A28B88AA5}" type="presParOf" srcId="{186C7ED4-67E6-6B47-B346-9DE60C007B67}" destId="{34C12F29-759E-1C40-A867-72A8911A9917}" srcOrd="1" destOrd="0" presId="urn:microsoft.com/office/officeart/2005/8/layout/StepDownProcess"/>
    <dgm:cxn modelId="{A03FEE89-19F2-1046-BCC0-4D4C4CBC50E7}" type="presParOf" srcId="{186C7ED4-67E6-6B47-B346-9DE60C007B67}" destId="{2769E115-5B88-794F-8569-CF87A05C29EB}" srcOrd="2" destOrd="0" presId="urn:microsoft.com/office/officeart/2005/8/layout/StepDownProcess"/>
    <dgm:cxn modelId="{F5334893-E810-5346-83D5-C4F53E615874}" type="presParOf" srcId="{2769E115-5B88-794F-8569-CF87A05C29EB}" destId="{908BC74A-FB8D-9041-8F66-920541BBEB5A}" srcOrd="0" destOrd="0" presId="urn:microsoft.com/office/officeart/2005/8/layout/StepDownProcess"/>
    <dgm:cxn modelId="{F2B82148-F060-9344-BB03-1E7C8765CD3E}" type="presParOf" srcId="{2769E115-5B88-794F-8569-CF87A05C29EB}" destId="{B146B594-E326-E041-A539-027BA2317FD1}" srcOrd="1" destOrd="0" presId="urn:microsoft.com/office/officeart/2005/8/layout/StepDownProcess"/>
    <dgm:cxn modelId="{513AC5C1-A69A-B14E-AAFB-F7B6DD1A8169}" type="presParOf" srcId="{2769E115-5B88-794F-8569-CF87A05C29EB}" destId="{A9ABBD63-C3D4-C543-9DAF-DB50D293711E}" srcOrd="2" destOrd="0" presId="urn:microsoft.com/office/officeart/2005/8/layout/StepDownProcess"/>
    <dgm:cxn modelId="{BB1C5B15-F37D-7C46-8791-1C62FD17485B}" type="presParOf" srcId="{186C7ED4-67E6-6B47-B346-9DE60C007B67}" destId="{DD1EAC53-0F88-F24B-A2CD-191D81C8AD34}" srcOrd="3" destOrd="0" presId="urn:microsoft.com/office/officeart/2005/8/layout/StepDownProcess"/>
    <dgm:cxn modelId="{16A2C568-14C1-1146-B598-38F14E9D863E}" type="presParOf" srcId="{186C7ED4-67E6-6B47-B346-9DE60C007B67}" destId="{DB2789D8-A8CD-F643-A4E2-62AF6FBEA59C}" srcOrd="4" destOrd="0" presId="urn:microsoft.com/office/officeart/2005/8/layout/StepDownProcess"/>
    <dgm:cxn modelId="{532DE043-4E23-D544-81C7-03BC3B7F149B}" type="presParOf" srcId="{DB2789D8-A8CD-F643-A4E2-62AF6FBEA59C}" destId="{C2994F68-DC3B-1C4B-A306-A792CB811988}" srcOrd="0" destOrd="0" presId="urn:microsoft.com/office/officeart/2005/8/layout/StepDownProcess"/>
    <dgm:cxn modelId="{140415D9-BC6A-0F48-A3E6-4F1E772C7F7E}" type="presParOf" srcId="{DB2789D8-A8CD-F643-A4E2-62AF6FBEA59C}" destId="{EEA15194-D460-9841-BDCA-28ECECEDBA1F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144D5B-D54F-42B9-850A-7ACAA6A3693C}" type="doc">
      <dgm:prSet loTypeId="urn:microsoft.com/office/officeart/2018/2/layout/IconCircle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EB0391A-B7E7-4206-828C-C651BDC7B84E}">
      <dgm:prSet/>
      <dgm:spPr/>
      <dgm:t>
        <a:bodyPr/>
        <a:lstStyle/>
        <a:p>
          <a:r>
            <a:rPr lang="en-GB" b="1"/>
            <a:t>Cognitive: </a:t>
          </a:r>
          <a:r>
            <a:rPr lang="en-GB"/>
            <a:t>helps you learn about learning, teaching and assessment;</a:t>
          </a:r>
          <a:endParaRPr lang="en-US"/>
        </a:p>
      </dgm:t>
    </dgm:pt>
    <dgm:pt modelId="{BE8E2650-E2AA-4C1F-B14C-98033C3FB4BF}" type="parTrans" cxnId="{72FE2069-F81E-4B76-93B0-3E740EB0DF3E}">
      <dgm:prSet/>
      <dgm:spPr/>
      <dgm:t>
        <a:bodyPr/>
        <a:lstStyle/>
        <a:p>
          <a:endParaRPr lang="en-US"/>
        </a:p>
      </dgm:t>
    </dgm:pt>
    <dgm:pt modelId="{2600167B-1694-4694-9714-76E231164D75}" type="sibTrans" cxnId="{72FE2069-F81E-4B76-93B0-3E740EB0DF3E}">
      <dgm:prSet/>
      <dgm:spPr/>
      <dgm:t>
        <a:bodyPr/>
        <a:lstStyle/>
        <a:p>
          <a:endParaRPr lang="en-US"/>
        </a:p>
      </dgm:t>
    </dgm:pt>
    <dgm:pt modelId="{B0F0F180-9F7E-4860-B2E8-F366773D9BEC}">
      <dgm:prSet/>
      <dgm:spPr/>
      <dgm:t>
        <a:bodyPr/>
        <a:lstStyle/>
        <a:p>
          <a:r>
            <a:rPr lang="en-GB" b="1"/>
            <a:t>Social: </a:t>
          </a:r>
          <a:r>
            <a:rPr lang="en-GB"/>
            <a:t>connects you with others</a:t>
          </a:r>
          <a:endParaRPr lang="en-US"/>
        </a:p>
      </dgm:t>
    </dgm:pt>
    <dgm:pt modelId="{07811A9C-5AB7-49C2-87D2-F325146FB4DB}" type="parTrans" cxnId="{2C5CB58A-0991-4446-BA80-CDA8D0ED26DA}">
      <dgm:prSet/>
      <dgm:spPr/>
      <dgm:t>
        <a:bodyPr/>
        <a:lstStyle/>
        <a:p>
          <a:endParaRPr lang="en-US"/>
        </a:p>
      </dgm:t>
    </dgm:pt>
    <dgm:pt modelId="{046034E8-5F0B-4D59-82B3-26A7BC88BC0E}" type="sibTrans" cxnId="{2C5CB58A-0991-4446-BA80-CDA8D0ED26DA}">
      <dgm:prSet/>
      <dgm:spPr/>
      <dgm:t>
        <a:bodyPr/>
        <a:lstStyle/>
        <a:p>
          <a:endParaRPr lang="en-US"/>
        </a:p>
      </dgm:t>
    </dgm:pt>
    <dgm:pt modelId="{5A2A7529-A451-4E4A-A529-18627340C66E}">
      <dgm:prSet/>
      <dgm:spPr/>
      <dgm:t>
        <a:bodyPr/>
        <a:lstStyle/>
        <a:p>
          <a:r>
            <a:rPr lang="en-GB" b="1"/>
            <a:t>Affective: </a:t>
          </a:r>
          <a:r>
            <a:rPr lang="en-GB"/>
            <a:t>recharges your batteries</a:t>
          </a:r>
          <a:endParaRPr lang="en-US"/>
        </a:p>
      </dgm:t>
    </dgm:pt>
    <dgm:pt modelId="{3B6CADF5-96FD-4123-948A-7A16D6B2FF25}" type="parTrans" cxnId="{C79D9D4F-3E52-4907-A2CA-AC10ECBE61BD}">
      <dgm:prSet/>
      <dgm:spPr/>
      <dgm:t>
        <a:bodyPr/>
        <a:lstStyle/>
        <a:p>
          <a:endParaRPr lang="en-US"/>
        </a:p>
      </dgm:t>
    </dgm:pt>
    <dgm:pt modelId="{400C948F-FE6A-42C0-B6C5-58E7136846A6}" type="sibTrans" cxnId="{C79D9D4F-3E52-4907-A2CA-AC10ECBE61BD}">
      <dgm:prSet/>
      <dgm:spPr/>
      <dgm:t>
        <a:bodyPr/>
        <a:lstStyle/>
        <a:p>
          <a:endParaRPr lang="en-US"/>
        </a:p>
      </dgm:t>
    </dgm:pt>
    <dgm:pt modelId="{13054323-08A3-4264-901B-F3CD215B2142}">
      <dgm:prSet/>
      <dgm:spPr/>
      <dgm:t>
        <a:bodyPr/>
        <a:lstStyle/>
        <a:p>
          <a:r>
            <a:rPr lang="en-GB" b="1"/>
            <a:t>Moral: </a:t>
          </a:r>
          <a:r>
            <a:rPr lang="en-GB"/>
            <a:t>allows you to realise your values</a:t>
          </a:r>
          <a:endParaRPr lang="en-US"/>
        </a:p>
      </dgm:t>
    </dgm:pt>
    <dgm:pt modelId="{A02A6F70-784F-49A1-BC21-AFA57A908699}" type="parTrans" cxnId="{065C09FC-E16F-490B-9133-42ECAF722735}">
      <dgm:prSet/>
      <dgm:spPr/>
      <dgm:t>
        <a:bodyPr/>
        <a:lstStyle/>
        <a:p>
          <a:endParaRPr lang="en-US"/>
        </a:p>
      </dgm:t>
    </dgm:pt>
    <dgm:pt modelId="{DF65F1AF-E462-42A2-98F7-6C0C96CC12AE}" type="sibTrans" cxnId="{065C09FC-E16F-490B-9133-42ECAF722735}">
      <dgm:prSet/>
      <dgm:spPr/>
      <dgm:t>
        <a:bodyPr/>
        <a:lstStyle/>
        <a:p>
          <a:endParaRPr lang="en-US"/>
        </a:p>
      </dgm:t>
    </dgm:pt>
    <dgm:pt modelId="{C39DE540-1948-4DC5-83C6-ADFA806B0FB6}">
      <dgm:prSet/>
      <dgm:spPr/>
      <dgm:t>
        <a:bodyPr/>
        <a:lstStyle/>
        <a:p>
          <a:r>
            <a:rPr lang="en-GB" b="1"/>
            <a:t>Professional: </a:t>
          </a:r>
          <a:r>
            <a:rPr lang="en-GB"/>
            <a:t>responsibility to contribute to the wider professional community</a:t>
          </a:r>
          <a:endParaRPr lang="en-US"/>
        </a:p>
      </dgm:t>
    </dgm:pt>
    <dgm:pt modelId="{9118D941-31A5-44CF-BDE4-841A89692643}" type="parTrans" cxnId="{4120A858-46CE-44DF-B37A-067C7C479032}">
      <dgm:prSet/>
      <dgm:spPr/>
      <dgm:t>
        <a:bodyPr/>
        <a:lstStyle/>
        <a:p>
          <a:endParaRPr lang="en-US"/>
        </a:p>
      </dgm:t>
    </dgm:pt>
    <dgm:pt modelId="{FF58E0E1-7DB1-4CFB-80A0-AF309B4E7789}" type="sibTrans" cxnId="{4120A858-46CE-44DF-B37A-067C7C479032}">
      <dgm:prSet/>
      <dgm:spPr/>
      <dgm:t>
        <a:bodyPr/>
        <a:lstStyle/>
        <a:p>
          <a:endParaRPr lang="en-US"/>
        </a:p>
      </dgm:t>
    </dgm:pt>
    <dgm:pt modelId="{BF909BC9-4747-4B08-B74E-1D570FED5D5A}">
      <dgm:prSet/>
      <dgm:spPr/>
      <dgm:t>
        <a:bodyPr/>
        <a:lstStyle/>
        <a:p>
          <a:r>
            <a:rPr lang="en-GB" b="1"/>
            <a:t>Pragmatic: </a:t>
          </a:r>
          <a:r>
            <a:rPr lang="en-GB"/>
            <a:t>research is not a ‘bolt on’ to teaching</a:t>
          </a:r>
          <a:endParaRPr lang="en-US"/>
        </a:p>
      </dgm:t>
    </dgm:pt>
    <dgm:pt modelId="{E450F30A-AA19-4A7C-A4A5-8FE1835C6EAA}" type="parTrans" cxnId="{4E94419C-81F2-4F9F-9F46-2FB9AF6C5E6B}">
      <dgm:prSet/>
      <dgm:spPr/>
      <dgm:t>
        <a:bodyPr/>
        <a:lstStyle/>
        <a:p>
          <a:endParaRPr lang="en-US"/>
        </a:p>
      </dgm:t>
    </dgm:pt>
    <dgm:pt modelId="{C965BDFF-F81C-4830-86D2-9FD9DA6D4CDA}" type="sibTrans" cxnId="{4E94419C-81F2-4F9F-9F46-2FB9AF6C5E6B}">
      <dgm:prSet/>
      <dgm:spPr/>
      <dgm:t>
        <a:bodyPr/>
        <a:lstStyle/>
        <a:p>
          <a:endParaRPr lang="en-US"/>
        </a:p>
      </dgm:t>
    </dgm:pt>
    <dgm:pt modelId="{97125BFA-ECD2-45B7-9186-07132FF8DD79}" type="pres">
      <dgm:prSet presAssocID="{34144D5B-D54F-42B9-850A-7ACAA6A3693C}" presName="root" presStyleCnt="0">
        <dgm:presLayoutVars>
          <dgm:dir/>
          <dgm:resizeHandles val="exact"/>
        </dgm:presLayoutVars>
      </dgm:prSet>
      <dgm:spPr/>
    </dgm:pt>
    <dgm:pt modelId="{EBBF2BB8-2860-4E3C-911F-A041E740C76F}" type="pres">
      <dgm:prSet presAssocID="{34144D5B-D54F-42B9-850A-7ACAA6A3693C}" presName="container" presStyleCnt="0">
        <dgm:presLayoutVars>
          <dgm:dir/>
          <dgm:resizeHandles val="exact"/>
        </dgm:presLayoutVars>
      </dgm:prSet>
      <dgm:spPr/>
    </dgm:pt>
    <dgm:pt modelId="{3CB844B6-D8EB-4DE1-8CF0-83603449A990}" type="pres">
      <dgm:prSet presAssocID="{4EB0391A-B7E7-4206-828C-C651BDC7B84E}" presName="compNode" presStyleCnt="0"/>
      <dgm:spPr/>
    </dgm:pt>
    <dgm:pt modelId="{8574464F-3814-4D66-99D3-433D92831CD1}" type="pres">
      <dgm:prSet presAssocID="{4EB0391A-B7E7-4206-828C-C651BDC7B84E}" presName="iconBgRect" presStyleLbl="bgShp" presStyleIdx="0" presStyleCnt="6"/>
      <dgm:spPr/>
    </dgm:pt>
    <dgm:pt modelId="{512D65AF-FCBC-47D6-9F21-DE9184B1963E}" type="pres">
      <dgm:prSet presAssocID="{4EB0391A-B7E7-4206-828C-C651BDC7B84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01DE24D-F581-465D-9C57-E3B4D3E3F5AD}" type="pres">
      <dgm:prSet presAssocID="{4EB0391A-B7E7-4206-828C-C651BDC7B84E}" presName="spaceRect" presStyleCnt="0"/>
      <dgm:spPr/>
    </dgm:pt>
    <dgm:pt modelId="{2C6EC0B9-508D-4A59-A536-B9EF17082C2E}" type="pres">
      <dgm:prSet presAssocID="{4EB0391A-B7E7-4206-828C-C651BDC7B84E}" presName="textRect" presStyleLbl="revTx" presStyleIdx="0" presStyleCnt="6">
        <dgm:presLayoutVars>
          <dgm:chMax val="1"/>
          <dgm:chPref val="1"/>
        </dgm:presLayoutVars>
      </dgm:prSet>
      <dgm:spPr/>
    </dgm:pt>
    <dgm:pt modelId="{E2052792-95AB-45A7-8590-960DFC798465}" type="pres">
      <dgm:prSet presAssocID="{2600167B-1694-4694-9714-76E231164D75}" presName="sibTrans" presStyleLbl="sibTrans2D1" presStyleIdx="0" presStyleCnt="0"/>
      <dgm:spPr/>
    </dgm:pt>
    <dgm:pt modelId="{B6758031-9643-4CD3-91DD-D9A0C8909F7B}" type="pres">
      <dgm:prSet presAssocID="{B0F0F180-9F7E-4860-B2E8-F366773D9BEC}" presName="compNode" presStyleCnt="0"/>
      <dgm:spPr/>
    </dgm:pt>
    <dgm:pt modelId="{B57FFC24-44A9-4109-BD12-9A3BFB8CD601}" type="pres">
      <dgm:prSet presAssocID="{B0F0F180-9F7E-4860-B2E8-F366773D9BEC}" presName="iconBgRect" presStyleLbl="bgShp" presStyleIdx="1" presStyleCnt="6"/>
      <dgm:spPr/>
    </dgm:pt>
    <dgm:pt modelId="{74D54D91-3288-42DA-A00E-FBE7681640DC}" type="pres">
      <dgm:prSet presAssocID="{B0F0F180-9F7E-4860-B2E8-F366773D9BEC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ocial Network"/>
        </a:ext>
      </dgm:extLst>
    </dgm:pt>
    <dgm:pt modelId="{DBCE3D4C-9ACA-4AF5-BA2F-470F26D7FD2F}" type="pres">
      <dgm:prSet presAssocID="{B0F0F180-9F7E-4860-B2E8-F366773D9BEC}" presName="spaceRect" presStyleCnt="0"/>
      <dgm:spPr/>
    </dgm:pt>
    <dgm:pt modelId="{49181179-4D76-4CF3-8AF4-6AA3D3FE60E7}" type="pres">
      <dgm:prSet presAssocID="{B0F0F180-9F7E-4860-B2E8-F366773D9BEC}" presName="textRect" presStyleLbl="revTx" presStyleIdx="1" presStyleCnt="6">
        <dgm:presLayoutVars>
          <dgm:chMax val="1"/>
          <dgm:chPref val="1"/>
        </dgm:presLayoutVars>
      </dgm:prSet>
      <dgm:spPr/>
    </dgm:pt>
    <dgm:pt modelId="{1DA02ABE-9919-4DD6-B8F2-E6528A119908}" type="pres">
      <dgm:prSet presAssocID="{046034E8-5F0B-4D59-82B3-26A7BC88BC0E}" presName="sibTrans" presStyleLbl="sibTrans2D1" presStyleIdx="0" presStyleCnt="0"/>
      <dgm:spPr/>
    </dgm:pt>
    <dgm:pt modelId="{719B023D-A7A9-4F7D-86CF-0D175FEC501F}" type="pres">
      <dgm:prSet presAssocID="{5A2A7529-A451-4E4A-A529-18627340C66E}" presName="compNode" presStyleCnt="0"/>
      <dgm:spPr/>
    </dgm:pt>
    <dgm:pt modelId="{E1E0162D-4F9D-4C0A-AE49-92E093556ED1}" type="pres">
      <dgm:prSet presAssocID="{5A2A7529-A451-4E4A-A529-18627340C66E}" presName="iconBgRect" presStyleLbl="bgShp" presStyleIdx="2" presStyleCnt="6"/>
      <dgm:spPr/>
    </dgm:pt>
    <dgm:pt modelId="{E0899C4B-EEE8-47B7-B444-5E91B0BF4511}" type="pres">
      <dgm:prSet presAssocID="{5A2A7529-A451-4E4A-A529-18627340C66E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pty Battery"/>
        </a:ext>
      </dgm:extLst>
    </dgm:pt>
    <dgm:pt modelId="{C827E5D0-6198-416D-8BEC-3F2916C5D2A5}" type="pres">
      <dgm:prSet presAssocID="{5A2A7529-A451-4E4A-A529-18627340C66E}" presName="spaceRect" presStyleCnt="0"/>
      <dgm:spPr/>
    </dgm:pt>
    <dgm:pt modelId="{19C780B3-68BB-4682-BE51-0DEB4D32AFDA}" type="pres">
      <dgm:prSet presAssocID="{5A2A7529-A451-4E4A-A529-18627340C66E}" presName="textRect" presStyleLbl="revTx" presStyleIdx="2" presStyleCnt="6">
        <dgm:presLayoutVars>
          <dgm:chMax val="1"/>
          <dgm:chPref val="1"/>
        </dgm:presLayoutVars>
      </dgm:prSet>
      <dgm:spPr/>
    </dgm:pt>
    <dgm:pt modelId="{374F38A0-A83D-4BF0-81E7-7EBE680F314B}" type="pres">
      <dgm:prSet presAssocID="{400C948F-FE6A-42C0-B6C5-58E7136846A6}" presName="sibTrans" presStyleLbl="sibTrans2D1" presStyleIdx="0" presStyleCnt="0"/>
      <dgm:spPr/>
    </dgm:pt>
    <dgm:pt modelId="{74A516D0-015C-43EA-82D9-B89E95EE2FF9}" type="pres">
      <dgm:prSet presAssocID="{13054323-08A3-4264-901B-F3CD215B2142}" presName="compNode" presStyleCnt="0"/>
      <dgm:spPr/>
    </dgm:pt>
    <dgm:pt modelId="{9BC7517B-CB8C-47E7-99CF-8824FEBFD5F9}" type="pres">
      <dgm:prSet presAssocID="{13054323-08A3-4264-901B-F3CD215B2142}" presName="iconBgRect" presStyleLbl="bgShp" presStyleIdx="3" presStyleCnt="6"/>
      <dgm:spPr/>
    </dgm:pt>
    <dgm:pt modelId="{AD52698E-46E5-4999-81A6-25AFF3E87DBF}" type="pres">
      <dgm:prSet presAssocID="{13054323-08A3-4264-901B-F3CD215B2142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F51BA064-ECB1-4207-A1AE-4D274642F7EB}" type="pres">
      <dgm:prSet presAssocID="{13054323-08A3-4264-901B-F3CD215B2142}" presName="spaceRect" presStyleCnt="0"/>
      <dgm:spPr/>
    </dgm:pt>
    <dgm:pt modelId="{5290DB54-459C-4E4B-93CE-8FA0E4F30345}" type="pres">
      <dgm:prSet presAssocID="{13054323-08A3-4264-901B-F3CD215B2142}" presName="textRect" presStyleLbl="revTx" presStyleIdx="3" presStyleCnt="6">
        <dgm:presLayoutVars>
          <dgm:chMax val="1"/>
          <dgm:chPref val="1"/>
        </dgm:presLayoutVars>
      </dgm:prSet>
      <dgm:spPr/>
    </dgm:pt>
    <dgm:pt modelId="{4F0F3270-0AAF-42AE-A519-EF111C2E63DB}" type="pres">
      <dgm:prSet presAssocID="{DF65F1AF-E462-42A2-98F7-6C0C96CC12AE}" presName="sibTrans" presStyleLbl="sibTrans2D1" presStyleIdx="0" presStyleCnt="0"/>
      <dgm:spPr/>
    </dgm:pt>
    <dgm:pt modelId="{6CF80E6D-DDA0-49C4-AEEA-C3E2FD4A0E5F}" type="pres">
      <dgm:prSet presAssocID="{C39DE540-1948-4DC5-83C6-ADFA806B0FB6}" presName="compNode" presStyleCnt="0"/>
      <dgm:spPr/>
    </dgm:pt>
    <dgm:pt modelId="{32195E69-0372-4DBF-9E75-2C375291EDAF}" type="pres">
      <dgm:prSet presAssocID="{C39DE540-1948-4DC5-83C6-ADFA806B0FB6}" presName="iconBgRect" presStyleLbl="bgShp" presStyleIdx="4" presStyleCnt="6"/>
      <dgm:spPr/>
    </dgm:pt>
    <dgm:pt modelId="{4D5F3C1D-C84B-44E6-A0F4-BCF8A3443C07}" type="pres">
      <dgm:prSet presAssocID="{C39DE540-1948-4DC5-83C6-ADFA806B0FB6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39C176A8-9F22-4001-AF9D-926942BE0F6E}" type="pres">
      <dgm:prSet presAssocID="{C39DE540-1948-4DC5-83C6-ADFA806B0FB6}" presName="spaceRect" presStyleCnt="0"/>
      <dgm:spPr/>
    </dgm:pt>
    <dgm:pt modelId="{37F88468-080A-4232-A183-53C823417309}" type="pres">
      <dgm:prSet presAssocID="{C39DE540-1948-4DC5-83C6-ADFA806B0FB6}" presName="textRect" presStyleLbl="revTx" presStyleIdx="4" presStyleCnt="6">
        <dgm:presLayoutVars>
          <dgm:chMax val="1"/>
          <dgm:chPref val="1"/>
        </dgm:presLayoutVars>
      </dgm:prSet>
      <dgm:spPr/>
    </dgm:pt>
    <dgm:pt modelId="{6A567A8E-88BE-4BB9-9FCD-197C28ACBDDB}" type="pres">
      <dgm:prSet presAssocID="{FF58E0E1-7DB1-4CFB-80A0-AF309B4E7789}" presName="sibTrans" presStyleLbl="sibTrans2D1" presStyleIdx="0" presStyleCnt="0"/>
      <dgm:spPr/>
    </dgm:pt>
    <dgm:pt modelId="{7A3AA69D-93CA-4BB2-8CF0-71386D7408E4}" type="pres">
      <dgm:prSet presAssocID="{BF909BC9-4747-4B08-B74E-1D570FED5D5A}" presName="compNode" presStyleCnt="0"/>
      <dgm:spPr/>
    </dgm:pt>
    <dgm:pt modelId="{8A086279-FC34-46B9-A3FA-42BA5F5DCDB0}" type="pres">
      <dgm:prSet presAssocID="{BF909BC9-4747-4B08-B74E-1D570FED5D5A}" presName="iconBgRect" presStyleLbl="bgShp" presStyleIdx="5" presStyleCnt="6"/>
      <dgm:spPr/>
    </dgm:pt>
    <dgm:pt modelId="{9966B0DA-6F7F-4D47-906A-B1971F2D032F}" type="pres">
      <dgm:prSet presAssocID="{BF909BC9-4747-4B08-B74E-1D570FED5D5A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ning bolt"/>
        </a:ext>
      </dgm:extLst>
    </dgm:pt>
    <dgm:pt modelId="{E34C5B12-E42E-4765-9D88-D227444E0974}" type="pres">
      <dgm:prSet presAssocID="{BF909BC9-4747-4B08-B74E-1D570FED5D5A}" presName="spaceRect" presStyleCnt="0"/>
      <dgm:spPr/>
    </dgm:pt>
    <dgm:pt modelId="{5DF92525-0AC4-479E-81EF-FDFAD3BED9E0}" type="pres">
      <dgm:prSet presAssocID="{BF909BC9-4747-4B08-B74E-1D570FED5D5A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0FF16A04-0BB0-474F-87E8-E24C6650916C}" type="presOf" srcId="{BF909BC9-4747-4B08-B74E-1D570FED5D5A}" destId="{5DF92525-0AC4-479E-81EF-FDFAD3BED9E0}" srcOrd="0" destOrd="0" presId="urn:microsoft.com/office/officeart/2018/2/layout/IconCircleList"/>
    <dgm:cxn modelId="{A4FD4E11-3548-4315-B475-A48C7B7CE05B}" type="presOf" srcId="{4EB0391A-B7E7-4206-828C-C651BDC7B84E}" destId="{2C6EC0B9-508D-4A59-A536-B9EF17082C2E}" srcOrd="0" destOrd="0" presId="urn:microsoft.com/office/officeart/2018/2/layout/IconCircleList"/>
    <dgm:cxn modelId="{D966CB17-C462-41C0-BA53-399BB2EA738E}" type="presOf" srcId="{2600167B-1694-4694-9714-76E231164D75}" destId="{E2052792-95AB-45A7-8590-960DFC798465}" srcOrd="0" destOrd="0" presId="urn:microsoft.com/office/officeart/2018/2/layout/IconCircleList"/>
    <dgm:cxn modelId="{A98BC725-FC67-4296-AAF1-D34238882DEB}" type="presOf" srcId="{13054323-08A3-4264-901B-F3CD215B2142}" destId="{5290DB54-459C-4E4B-93CE-8FA0E4F30345}" srcOrd="0" destOrd="0" presId="urn:microsoft.com/office/officeart/2018/2/layout/IconCircleList"/>
    <dgm:cxn modelId="{48F60034-F530-4585-81C5-66F0A2C7F1C0}" type="presOf" srcId="{B0F0F180-9F7E-4860-B2E8-F366773D9BEC}" destId="{49181179-4D76-4CF3-8AF4-6AA3D3FE60E7}" srcOrd="0" destOrd="0" presId="urn:microsoft.com/office/officeart/2018/2/layout/IconCircleList"/>
    <dgm:cxn modelId="{C79D9D4F-3E52-4907-A2CA-AC10ECBE61BD}" srcId="{34144D5B-D54F-42B9-850A-7ACAA6A3693C}" destId="{5A2A7529-A451-4E4A-A529-18627340C66E}" srcOrd="2" destOrd="0" parTransId="{3B6CADF5-96FD-4123-948A-7A16D6B2FF25}" sibTransId="{400C948F-FE6A-42C0-B6C5-58E7136846A6}"/>
    <dgm:cxn modelId="{BCF74B58-0604-45E2-ACB1-60681A3A71FC}" type="presOf" srcId="{046034E8-5F0B-4D59-82B3-26A7BC88BC0E}" destId="{1DA02ABE-9919-4DD6-B8F2-E6528A119908}" srcOrd="0" destOrd="0" presId="urn:microsoft.com/office/officeart/2018/2/layout/IconCircleList"/>
    <dgm:cxn modelId="{4120A858-46CE-44DF-B37A-067C7C479032}" srcId="{34144D5B-D54F-42B9-850A-7ACAA6A3693C}" destId="{C39DE540-1948-4DC5-83C6-ADFA806B0FB6}" srcOrd="4" destOrd="0" parTransId="{9118D941-31A5-44CF-BDE4-841A89692643}" sibTransId="{FF58E0E1-7DB1-4CFB-80A0-AF309B4E7789}"/>
    <dgm:cxn modelId="{72FE2069-F81E-4B76-93B0-3E740EB0DF3E}" srcId="{34144D5B-D54F-42B9-850A-7ACAA6A3693C}" destId="{4EB0391A-B7E7-4206-828C-C651BDC7B84E}" srcOrd="0" destOrd="0" parTransId="{BE8E2650-E2AA-4C1F-B14C-98033C3FB4BF}" sibTransId="{2600167B-1694-4694-9714-76E231164D75}"/>
    <dgm:cxn modelId="{BF1EE684-DFE5-4BF6-B65E-897218762146}" type="presOf" srcId="{FF58E0E1-7DB1-4CFB-80A0-AF309B4E7789}" destId="{6A567A8E-88BE-4BB9-9FCD-197C28ACBDDB}" srcOrd="0" destOrd="0" presId="urn:microsoft.com/office/officeart/2018/2/layout/IconCircleList"/>
    <dgm:cxn modelId="{2C5CB58A-0991-4446-BA80-CDA8D0ED26DA}" srcId="{34144D5B-D54F-42B9-850A-7ACAA6A3693C}" destId="{B0F0F180-9F7E-4860-B2E8-F366773D9BEC}" srcOrd="1" destOrd="0" parTransId="{07811A9C-5AB7-49C2-87D2-F325146FB4DB}" sibTransId="{046034E8-5F0B-4D59-82B3-26A7BC88BC0E}"/>
    <dgm:cxn modelId="{4E94419C-81F2-4F9F-9F46-2FB9AF6C5E6B}" srcId="{34144D5B-D54F-42B9-850A-7ACAA6A3693C}" destId="{BF909BC9-4747-4B08-B74E-1D570FED5D5A}" srcOrd="5" destOrd="0" parTransId="{E450F30A-AA19-4A7C-A4A5-8FE1835C6EAA}" sibTransId="{C965BDFF-F81C-4830-86D2-9FD9DA6D4CDA}"/>
    <dgm:cxn modelId="{7B3FD59D-1028-4294-9539-32686135263F}" type="presOf" srcId="{DF65F1AF-E462-42A2-98F7-6C0C96CC12AE}" destId="{4F0F3270-0AAF-42AE-A519-EF111C2E63DB}" srcOrd="0" destOrd="0" presId="urn:microsoft.com/office/officeart/2018/2/layout/IconCircleList"/>
    <dgm:cxn modelId="{A082D0AB-AF77-4FEC-AFFB-3FF8C748CE7E}" type="presOf" srcId="{C39DE540-1948-4DC5-83C6-ADFA806B0FB6}" destId="{37F88468-080A-4232-A183-53C823417309}" srcOrd="0" destOrd="0" presId="urn:microsoft.com/office/officeart/2018/2/layout/IconCircleList"/>
    <dgm:cxn modelId="{41AD63C2-414A-4192-BA9B-ABF1E43E4BBD}" type="presOf" srcId="{5A2A7529-A451-4E4A-A529-18627340C66E}" destId="{19C780B3-68BB-4682-BE51-0DEB4D32AFDA}" srcOrd="0" destOrd="0" presId="urn:microsoft.com/office/officeart/2018/2/layout/IconCircleList"/>
    <dgm:cxn modelId="{3D2886DD-EB6D-40F4-8FD3-B14A6A66CFF1}" type="presOf" srcId="{34144D5B-D54F-42B9-850A-7ACAA6A3693C}" destId="{97125BFA-ECD2-45B7-9186-07132FF8DD79}" srcOrd="0" destOrd="0" presId="urn:microsoft.com/office/officeart/2018/2/layout/IconCircleList"/>
    <dgm:cxn modelId="{93E39DE2-B24B-4905-B59E-4EFBE20473DB}" type="presOf" srcId="{400C948F-FE6A-42C0-B6C5-58E7136846A6}" destId="{374F38A0-A83D-4BF0-81E7-7EBE680F314B}" srcOrd="0" destOrd="0" presId="urn:microsoft.com/office/officeart/2018/2/layout/IconCircleList"/>
    <dgm:cxn modelId="{065C09FC-E16F-490B-9133-42ECAF722735}" srcId="{34144D5B-D54F-42B9-850A-7ACAA6A3693C}" destId="{13054323-08A3-4264-901B-F3CD215B2142}" srcOrd="3" destOrd="0" parTransId="{A02A6F70-784F-49A1-BC21-AFA57A908699}" sibTransId="{DF65F1AF-E462-42A2-98F7-6C0C96CC12AE}"/>
    <dgm:cxn modelId="{E5E5B054-55A2-403D-837D-C53077B5F706}" type="presParOf" srcId="{97125BFA-ECD2-45B7-9186-07132FF8DD79}" destId="{EBBF2BB8-2860-4E3C-911F-A041E740C76F}" srcOrd="0" destOrd="0" presId="urn:microsoft.com/office/officeart/2018/2/layout/IconCircleList"/>
    <dgm:cxn modelId="{B13E58C2-7BF1-4D0E-84E9-FD833046D3E6}" type="presParOf" srcId="{EBBF2BB8-2860-4E3C-911F-A041E740C76F}" destId="{3CB844B6-D8EB-4DE1-8CF0-83603449A990}" srcOrd="0" destOrd="0" presId="urn:microsoft.com/office/officeart/2018/2/layout/IconCircleList"/>
    <dgm:cxn modelId="{36DE875C-4AE5-4FD7-94D8-E456AE00BC9F}" type="presParOf" srcId="{3CB844B6-D8EB-4DE1-8CF0-83603449A990}" destId="{8574464F-3814-4D66-99D3-433D92831CD1}" srcOrd="0" destOrd="0" presId="urn:microsoft.com/office/officeart/2018/2/layout/IconCircleList"/>
    <dgm:cxn modelId="{DF4BFA55-43EF-4AF6-A6D2-5A102D0069B0}" type="presParOf" srcId="{3CB844B6-D8EB-4DE1-8CF0-83603449A990}" destId="{512D65AF-FCBC-47D6-9F21-DE9184B1963E}" srcOrd="1" destOrd="0" presId="urn:microsoft.com/office/officeart/2018/2/layout/IconCircleList"/>
    <dgm:cxn modelId="{D694AFFB-311E-44C5-9F5E-F019AA4B0319}" type="presParOf" srcId="{3CB844B6-D8EB-4DE1-8CF0-83603449A990}" destId="{201DE24D-F581-465D-9C57-E3B4D3E3F5AD}" srcOrd="2" destOrd="0" presId="urn:microsoft.com/office/officeart/2018/2/layout/IconCircleList"/>
    <dgm:cxn modelId="{9805BABC-8C24-497E-8122-A0D6CF78BEAA}" type="presParOf" srcId="{3CB844B6-D8EB-4DE1-8CF0-83603449A990}" destId="{2C6EC0B9-508D-4A59-A536-B9EF17082C2E}" srcOrd="3" destOrd="0" presId="urn:microsoft.com/office/officeart/2018/2/layout/IconCircleList"/>
    <dgm:cxn modelId="{1F573C8E-FBEF-4CCD-A79E-C1B88B091F65}" type="presParOf" srcId="{EBBF2BB8-2860-4E3C-911F-A041E740C76F}" destId="{E2052792-95AB-45A7-8590-960DFC798465}" srcOrd="1" destOrd="0" presId="urn:microsoft.com/office/officeart/2018/2/layout/IconCircleList"/>
    <dgm:cxn modelId="{26F1A137-530B-40AF-863F-6D8DE42765F9}" type="presParOf" srcId="{EBBF2BB8-2860-4E3C-911F-A041E740C76F}" destId="{B6758031-9643-4CD3-91DD-D9A0C8909F7B}" srcOrd="2" destOrd="0" presId="urn:microsoft.com/office/officeart/2018/2/layout/IconCircleList"/>
    <dgm:cxn modelId="{CD4B351B-AF0B-40F6-ADEC-1AF4CEE31238}" type="presParOf" srcId="{B6758031-9643-4CD3-91DD-D9A0C8909F7B}" destId="{B57FFC24-44A9-4109-BD12-9A3BFB8CD601}" srcOrd="0" destOrd="0" presId="urn:microsoft.com/office/officeart/2018/2/layout/IconCircleList"/>
    <dgm:cxn modelId="{692BC262-B8B4-400A-B29B-B66AAE4DE59F}" type="presParOf" srcId="{B6758031-9643-4CD3-91DD-D9A0C8909F7B}" destId="{74D54D91-3288-42DA-A00E-FBE7681640DC}" srcOrd="1" destOrd="0" presId="urn:microsoft.com/office/officeart/2018/2/layout/IconCircleList"/>
    <dgm:cxn modelId="{4E62A48D-C53F-4CCF-B31D-C7528365ED44}" type="presParOf" srcId="{B6758031-9643-4CD3-91DD-D9A0C8909F7B}" destId="{DBCE3D4C-9ACA-4AF5-BA2F-470F26D7FD2F}" srcOrd="2" destOrd="0" presId="urn:microsoft.com/office/officeart/2018/2/layout/IconCircleList"/>
    <dgm:cxn modelId="{302BECDA-0562-4E41-8C1B-06CF13572E70}" type="presParOf" srcId="{B6758031-9643-4CD3-91DD-D9A0C8909F7B}" destId="{49181179-4D76-4CF3-8AF4-6AA3D3FE60E7}" srcOrd="3" destOrd="0" presId="urn:microsoft.com/office/officeart/2018/2/layout/IconCircleList"/>
    <dgm:cxn modelId="{C14424EF-447B-4FA7-A98A-7D1E9B93DB74}" type="presParOf" srcId="{EBBF2BB8-2860-4E3C-911F-A041E740C76F}" destId="{1DA02ABE-9919-4DD6-B8F2-E6528A119908}" srcOrd="3" destOrd="0" presId="urn:microsoft.com/office/officeart/2018/2/layout/IconCircleList"/>
    <dgm:cxn modelId="{6D191C15-5F99-42F0-87E5-A5B947046E85}" type="presParOf" srcId="{EBBF2BB8-2860-4E3C-911F-A041E740C76F}" destId="{719B023D-A7A9-4F7D-86CF-0D175FEC501F}" srcOrd="4" destOrd="0" presId="urn:microsoft.com/office/officeart/2018/2/layout/IconCircleList"/>
    <dgm:cxn modelId="{63BF0AED-0C73-47B0-92C9-3DDEE7492B9F}" type="presParOf" srcId="{719B023D-A7A9-4F7D-86CF-0D175FEC501F}" destId="{E1E0162D-4F9D-4C0A-AE49-92E093556ED1}" srcOrd="0" destOrd="0" presId="urn:microsoft.com/office/officeart/2018/2/layout/IconCircleList"/>
    <dgm:cxn modelId="{BAB3D6A8-01A6-4ECE-9CD5-B948066B67A3}" type="presParOf" srcId="{719B023D-A7A9-4F7D-86CF-0D175FEC501F}" destId="{E0899C4B-EEE8-47B7-B444-5E91B0BF4511}" srcOrd="1" destOrd="0" presId="urn:microsoft.com/office/officeart/2018/2/layout/IconCircleList"/>
    <dgm:cxn modelId="{1DD2518C-550C-4F8E-8500-9D15ED135A49}" type="presParOf" srcId="{719B023D-A7A9-4F7D-86CF-0D175FEC501F}" destId="{C827E5D0-6198-416D-8BEC-3F2916C5D2A5}" srcOrd="2" destOrd="0" presId="urn:microsoft.com/office/officeart/2018/2/layout/IconCircleList"/>
    <dgm:cxn modelId="{852D971F-1FB6-44D4-B908-2FC36E106C23}" type="presParOf" srcId="{719B023D-A7A9-4F7D-86CF-0D175FEC501F}" destId="{19C780B3-68BB-4682-BE51-0DEB4D32AFDA}" srcOrd="3" destOrd="0" presId="urn:microsoft.com/office/officeart/2018/2/layout/IconCircleList"/>
    <dgm:cxn modelId="{89C6000B-EE5A-4405-A07D-5AFF250226AF}" type="presParOf" srcId="{EBBF2BB8-2860-4E3C-911F-A041E740C76F}" destId="{374F38A0-A83D-4BF0-81E7-7EBE680F314B}" srcOrd="5" destOrd="0" presId="urn:microsoft.com/office/officeart/2018/2/layout/IconCircleList"/>
    <dgm:cxn modelId="{927325D3-0A2A-4A8A-96D4-06713F9AA451}" type="presParOf" srcId="{EBBF2BB8-2860-4E3C-911F-A041E740C76F}" destId="{74A516D0-015C-43EA-82D9-B89E95EE2FF9}" srcOrd="6" destOrd="0" presId="urn:microsoft.com/office/officeart/2018/2/layout/IconCircleList"/>
    <dgm:cxn modelId="{B5D3C416-4A82-4E5E-BF25-21AF0FB073BE}" type="presParOf" srcId="{74A516D0-015C-43EA-82D9-B89E95EE2FF9}" destId="{9BC7517B-CB8C-47E7-99CF-8824FEBFD5F9}" srcOrd="0" destOrd="0" presId="urn:microsoft.com/office/officeart/2018/2/layout/IconCircleList"/>
    <dgm:cxn modelId="{3A0EBF05-979D-4FF6-AAAD-BEFB6DF7281C}" type="presParOf" srcId="{74A516D0-015C-43EA-82D9-B89E95EE2FF9}" destId="{AD52698E-46E5-4999-81A6-25AFF3E87DBF}" srcOrd="1" destOrd="0" presId="urn:microsoft.com/office/officeart/2018/2/layout/IconCircleList"/>
    <dgm:cxn modelId="{12572DA8-E6D3-409A-BDC9-5184F2C5CB3E}" type="presParOf" srcId="{74A516D0-015C-43EA-82D9-B89E95EE2FF9}" destId="{F51BA064-ECB1-4207-A1AE-4D274642F7EB}" srcOrd="2" destOrd="0" presId="urn:microsoft.com/office/officeart/2018/2/layout/IconCircleList"/>
    <dgm:cxn modelId="{9B2E583C-AEF3-4425-AE80-3CA4EBDB92FC}" type="presParOf" srcId="{74A516D0-015C-43EA-82D9-B89E95EE2FF9}" destId="{5290DB54-459C-4E4B-93CE-8FA0E4F30345}" srcOrd="3" destOrd="0" presId="urn:microsoft.com/office/officeart/2018/2/layout/IconCircleList"/>
    <dgm:cxn modelId="{AC3A0A59-11ED-4998-BF39-0B1997083336}" type="presParOf" srcId="{EBBF2BB8-2860-4E3C-911F-A041E740C76F}" destId="{4F0F3270-0AAF-42AE-A519-EF111C2E63DB}" srcOrd="7" destOrd="0" presId="urn:microsoft.com/office/officeart/2018/2/layout/IconCircleList"/>
    <dgm:cxn modelId="{A39AD876-C8AA-4489-B0BB-7ABBA872C1EA}" type="presParOf" srcId="{EBBF2BB8-2860-4E3C-911F-A041E740C76F}" destId="{6CF80E6D-DDA0-49C4-AEEA-C3E2FD4A0E5F}" srcOrd="8" destOrd="0" presId="urn:microsoft.com/office/officeart/2018/2/layout/IconCircleList"/>
    <dgm:cxn modelId="{B479605C-37C7-410A-8DF9-FD645070A671}" type="presParOf" srcId="{6CF80E6D-DDA0-49C4-AEEA-C3E2FD4A0E5F}" destId="{32195E69-0372-4DBF-9E75-2C375291EDAF}" srcOrd="0" destOrd="0" presId="urn:microsoft.com/office/officeart/2018/2/layout/IconCircleList"/>
    <dgm:cxn modelId="{1C8217FF-2E50-420C-B748-1A21B961D7E6}" type="presParOf" srcId="{6CF80E6D-DDA0-49C4-AEEA-C3E2FD4A0E5F}" destId="{4D5F3C1D-C84B-44E6-A0F4-BCF8A3443C07}" srcOrd="1" destOrd="0" presId="urn:microsoft.com/office/officeart/2018/2/layout/IconCircleList"/>
    <dgm:cxn modelId="{5A29900E-D7F9-42D7-848B-65237FF269A6}" type="presParOf" srcId="{6CF80E6D-DDA0-49C4-AEEA-C3E2FD4A0E5F}" destId="{39C176A8-9F22-4001-AF9D-926942BE0F6E}" srcOrd="2" destOrd="0" presId="urn:microsoft.com/office/officeart/2018/2/layout/IconCircleList"/>
    <dgm:cxn modelId="{BF1FA8CF-A0C6-478E-BA4B-502A66000E83}" type="presParOf" srcId="{6CF80E6D-DDA0-49C4-AEEA-C3E2FD4A0E5F}" destId="{37F88468-080A-4232-A183-53C823417309}" srcOrd="3" destOrd="0" presId="urn:microsoft.com/office/officeart/2018/2/layout/IconCircleList"/>
    <dgm:cxn modelId="{BA35CC19-86DF-4218-9C1D-B39EC8E25B20}" type="presParOf" srcId="{EBBF2BB8-2860-4E3C-911F-A041E740C76F}" destId="{6A567A8E-88BE-4BB9-9FCD-197C28ACBDDB}" srcOrd="9" destOrd="0" presId="urn:microsoft.com/office/officeart/2018/2/layout/IconCircleList"/>
    <dgm:cxn modelId="{71DA9C23-266C-4562-8B45-D9A6A09628B8}" type="presParOf" srcId="{EBBF2BB8-2860-4E3C-911F-A041E740C76F}" destId="{7A3AA69D-93CA-4BB2-8CF0-71386D7408E4}" srcOrd="10" destOrd="0" presId="urn:microsoft.com/office/officeart/2018/2/layout/IconCircleList"/>
    <dgm:cxn modelId="{9B0096CD-296E-4100-A93E-493C1B9DCFA7}" type="presParOf" srcId="{7A3AA69D-93CA-4BB2-8CF0-71386D7408E4}" destId="{8A086279-FC34-46B9-A3FA-42BA5F5DCDB0}" srcOrd="0" destOrd="0" presId="urn:microsoft.com/office/officeart/2018/2/layout/IconCircleList"/>
    <dgm:cxn modelId="{E1A2C052-B087-4EA4-A2BF-4709D997CA34}" type="presParOf" srcId="{7A3AA69D-93CA-4BB2-8CF0-71386D7408E4}" destId="{9966B0DA-6F7F-4D47-906A-B1971F2D032F}" srcOrd="1" destOrd="0" presId="urn:microsoft.com/office/officeart/2018/2/layout/IconCircleList"/>
    <dgm:cxn modelId="{CFB0E155-D55D-4D55-97C9-57AE05AA3428}" type="presParOf" srcId="{7A3AA69D-93CA-4BB2-8CF0-71386D7408E4}" destId="{E34C5B12-E42E-4765-9D88-D227444E0974}" srcOrd="2" destOrd="0" presId="urn:microsoft.com/office/officeart/2018/2/layout/IconCircleList"/>
    <dgm:cxn modelId="{95CF2839-4A1F-4AAE-AEC9-42C4D5B546C0}" type="presParOf" srcId="{7A3AA69D-93CA-4BB2-8CF0-71386D7408E4}" destId="{5DF92525-0AC4-479E-81EF-FDFAD3BED9E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44F82A-D9AF-2C4B-8C19-52DF30DF0FBE}">
      <dsp:nvSpPr>
        <dsp:cNvPr id="0" name=""/>
        <dsp:cNvSpPr/>
      </dsp:nvSpPr>
      <dsp:spPr>
        <a:xfrm rot="5400000">
          <a:off x="223251" y="2785980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69A38E-B47F-5A4F-B222-BBC3BF5FECA9}">
      <dsp:nvSpPr>
        <dsp:cNvPr id="0" name=""/>
        <dsp:cNvSpPr/>
      </dsp:nvSpPr>
      <dsp:spPr>
        <a:xfrm>
          <a:off x="112614" y="3115501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1990 SEN</a:t>
          </a:r>
        </a:p>
      </dsp:txBody>
      <dsp:txXfrm>
        <a:off x="112614" y="3115501"/>
        <a:ext cx="995678" cy="872770"/>
      </dsp:txXfrm>
    </dsp:sp>
    <dsp:sp modelId="{BF50C5B3-0848-6248-A240-C247F555F7FC}">
      <dsp:nvSpPr>
        <dsp:cNvPr id="0" name=""/>
        <dsp:cNvSpPr/>
      </dsp:nvSpPr>
      <dsp:spPr>
        <a:xfrm>
          <a:off x="920429" y="2704785"/>
          <a:ext cx="187863" cy="18786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1F6C75-1D0D-5B4F-8979-371A2388F452}">
      <dsp:nvSpPr>
        <dsp:cNvPr id="0" name=""/>
        <dsp:cNvSpPr/>
      </dsp:nvSpPr>
      <dsp:spPr>
        <a:xfrm rot="5400000">
          <a:off x="1442156" y="2484360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7351D-C5DF-CC4A-91AE-C63D1FC62827}">
      <dsp:nvSpPr>
        <dsp:cNvPr id="0" name=""/>
        <dsp:cNvSpPr/>
      </dsp:nvSpPr>
      <dsp:spPr>
        <a:xfrm>
          <a:off x="1331519" y="2813881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1991 MA</a:t>
          </a:r>
        </a:p>
      </dsp:txBody>
      <dsp:txXfrm>
        <a:off x="1331519" y="2813881"/>
        <a:ext cx="995678" cy="872770"/>
      </dsp:txXfrm>
    </dsp:sp>
    <dsp:sp modelId="{57F5E3AF-7239-C145-BA34-36280F00B5A7}">
      <dsp:nvSpPr>
        <dsp:cNvPr id="0" name=""/>
        <dsp:cNvSpPr/>
      </dsp:nvSpPr>
      <dsp:spPr>
        <a:xfrm>
          <a:off x="2139334" y="2403166"/>
          <a:ext cx="187863" cy="18786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EFA79-FED0-884E-9A91-B99E154CB7C5}">
      <dsp:nvSpPr>
        <dsp:cNvPr id="0" name=""/>
        <dsp:cNvSpPr/>
      </dsp:nvSpPr>
      <dsp:spPr>
        <a:xfrm rot="5400000">
          <a:off x="2661061" y="2182741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194F7-CFC1-714D-98B9-D1349762E52A}">
      <dsp:nvSpPr>
        <dsp:cNvPr id="0" name=""/>
        <dsp:cNvSpPr/>
      </dsp:nvSpPr>
      <dsp:spPr>
        <a:xfrm>
          <a:off x="2550425" y="2512262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1992 PGCE</a:t>
          </a:r>
        </a:p>
      </dsp:txBody>
      <dsp:txXfrm>
        <a:off x="2550425" y="2512262"/>
        <a:ext cx="995678" cy="872770"/>
      </dsp:txXfrm>
    </dsp:sp>
    <dsp:sp modelId="{16F609F7-72D4-954E-B549-B64E21088918}">
      <dsp:nvSpPr>
        <dsp:cNvPr id="0" name=""/>
        <dsp:cNvSpPr/>
      </dsp:nvSpPr>
      <dsp:spPr>
        <a:xfrm>
          <a:off x="3358239" y="2101546"/>
          <a:ext cx="187863" cy="18786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FFF68F-3566-3742-A5FA-86DFCD9C3604}">
      <dsp:nvSpPr>
        <dsp:cNvPr id="0" name=""/>
        <dsp:cNvSpPr/>
      </dsp:nvSpPr>
      <dsp:spPr>
        <a:xfrm rot="5400000">
          <a:off x="3879966" y="1881122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95FD49-37EB-A64F-8078-F1A2CAE0464D}">
      <dsp:nvSpPr>
        <dsp:cNvPr id="0" name=""/>
        <dsp:cNvSpPr/>
      </dsp:nvSpPr>
      <dsp:spPr>
        <a:xfrm>
          <a:off x="3769330" y="2210643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2004 </a:t>
          </a:r>
          <a:r>
            <a:rPr lang="en-US" sz="2400" kern="1200" dirty="0" err="1"/>
            <a:t>Ph.D</a:t>
          </a:r>
          <a:endParaRPr lang="en-US" sz="2400" kern="1200" dirty="0"/>
        </a:p>
      </dsp:txBody>
      <dsp:txXfrm>
        <a:off x="3769330" y="2210643"/>
        <a:ext cx="995678" cy="872770"/>
      </dsp:txXfrm>
    </dsp:sp>
    <dsp:sp modelId="{B8ED82E1-CE4D-A640-9BF1-D040A99A4D29}">
      <dsp:nvSpPr>
        <dsp:cNvPr id="0" name=""/>
        <dsp:cNvSpPr/>
      </dsp:nvSpPr>
      <dsp:spPr>
        <a:xfrm>
          <a:off x="4577144" y="1799927"/>
          <a:ext cx="187863" cy="18786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672F00-161D-E14A-A7E8-0CA362B81561}">
      <dsp:nvSpPr>
        <dsp:cNvPr id="0" name=""/>
        <dsp:cNvSpPr/>
      </dsp:nvSpPr>
      <dsp:spPr>
        <a:xfrm rot="5400000">
          <a:off x="5098871" y="1579503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AA9CAB-CF39-8243-9F3D-365D691319A8}">
      <dsp:nvSpPr>
        <dsp:cNvPr id="0" name=""/>
        <dsp:cNvSpPr/>
      </dsp:nvSpPr>
      <dsp:spPr>
        <a:xfrm>
          <a:off x="4988235" y="1909024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2009 NTF</a:t>
          </a:r>
        </a:p>
      </dsp:txBody>
      <dsp:txXfrm>
        <a:off x="4988235" y="1909024"/>
        <a:ext cx="995678" cy="872770"/>
      </dsp:txXfrm>
    </dsp:sp>
    <dsp:sp modelId="{CB5DAEAA-77EC-AD47-9CC5-8EB0A4A373AF}">
      <dsp:nvSpPr>
        <dsp:cNvPr id="0" name=""/>
        <dsp:cNvSpPr/>
      </dsp:nvSpPr>
      <dsp:spPr>
        <a:xfrm>
          <a:off x="5796050" y="1498308"/>
          <a:ext cx="187863" cy="18786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4C6BF-B88D-7C41-9200-CF53A4DF7D62}">
      <dsp:nvSpPr>
        <dsp:cNvPr id="0" name=""/>
        <dsp:cNvSpPr/>
      </dsp:nvSpPr>
      <dsp:spPr>
        <a:xfrm rot="5400000">
          <a:off x="6317777" y="1277883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A97DD2-F934-1841-8EB0-8643FFD07E60}">
      <dsp:nvSpPr>
        <dsp:cNvPr id="0" name=""/>
        <dsp:cNvSpPr/>
      </dsp:nvSpPr>
      <dsp:spPr>
        <a:xfrm>
          <a:off x="6207140" y="1607404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2011 Prof</a:t>
          </a:r>
        </a:p>
      </dsp:txBody>
      <dsp:txXfrm>
        <a:off x="6207140" y="1607404"/>
        <a:ext cx="995678" cy="872770"/>
      </dsp:txXfrm>
    </dsp:sp>
    <dsp:sp modelId="{D1212180-21CE-BA40-BAC6-A07406651DBF}">
      <dsp:nvSpPr>
        <dsp:cNvPr id="0" name=""/>
        <dsp:cNvSpPr/>
      </dsp:nvSpPr>
      <dsp:spPr>
        <a:xfrm>
          <a:off x="7014955" y="1196689"/>
          <a:ext cx="187863" cy="18786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5F779-A1BD-7B48-9973-028B5DED15A2}">
      <dsp:nvSpPr>
        <dsp:cNvPr id="0" name=""/>
        <dsp:cNvSpPr/>
      </dsp:nvSpPr>
      <dsp:spPr>
        <a:xfrm rot="5400000">
          <a:off x="7536682" y="976264"/>
          <a:ext cx="662792" cy="110287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74C839-B186-3142-93FF-6002683F3CBA}">
      <dsp:nvSpPr>
        <dsp:cNvPr id="0" name=""/>
        <dsp:cNvSpPr/>
      </dsp:nvSpPr>
      <dsp:spPr>
        <a:xfrm>
          <a:off x="7426045" y="1305785"/>
          <a:ext cx="995678" cy="872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2017 Prof</a:t>
          </a:r>
        </a:p>
      </dsp:txBody>
      <dsp:txXfrm>
        <a:off x="7426045" y="1305785"/>
        <a:ext cx="995678" cy="872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2FDBC-1DCA-2F4E-8BEA-E8B32CE1CADB}">
      <dsp:nvSpPr>
        <dsp:cNvPr id="0" name=""/>
        <dsp:cNvSpPr/>
      </dsp:nvSpPr>
      <dsp:spPr>
        <a:xfrm>
          <a:off x="1227865" y="0"/>
          <a:ext cx="1980563" cy="198086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5BC6EA-4BDE-7443-BD0C-27E6AB79E95F}">
      <dsp:nvSpPr>
        <dsp:cNvPr id="0" name=""/>
        <dsp:cNvSpPr/>
      </dsp:nvSpPr>
      <dsp:spPr>
        <a:xfrm>
          <a:off x="1665635" y="715152"/>
          <a:ext cx="1100560" cy="550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Great teachers</a:t>
          </a:r>
        </a:p>
      </dsp:txBody>
      <dsp:txXfrm>
        <a:off x="1665635" y="715152"/>
        <a:ext cx="1100560" cy="550148"/>
      </dsp:txXfrm>
    </dsp:sp>
    <dsp:sp modelId="{F4EABA46-C424-4342-A7F7-F675D2885E3B}">
      <dsp:nvSpPr>
        <dsp:cNvPr id="0" name=""/>
        <dsp:cNvSpPr/>
      </dsp:nvSpPr>
      <dsp:spPr>
        <a:xfrm>
          <a:off x="677771" y="1138153"/>
          <a:ext cx="1980563" cy="198086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CA88109-BAD0-7041-B521-91E645F0A5CD}">
      <dsp:nvSpPr>
        <dsp:cNvPr id="0" name=""/>
        <dsp:cNvSpPr/>
      </dsp:nvSpPr>
      <dsp:spPr>
        <a:xfrm>
          <a:off x="1117772" y="1859889"/>
          <a:ext cx="1100560" cy="550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Great learners</a:t>
          </a:r>
        </a:p>
      </dsp:txBody>
      <dsp:txXfrm>
        <a:off x="1117772" y="1859889"/>
        <a:ext cx="1100560" cy="550148"/>
      </dsp:txXfrm>
    </dsp:sp>
    <dsp:sp modelId="{20F5D3B6-B3D7-6E45-A57A-3905A014E72D}">
      <dsp:nvSpPr>
        <dsp:cNvPr id="0" name=""/>
        <dsp:cNvSpPr/>
      </dsp:nvSpPr>
      <dsp:spPr>
        <a:xfrm>
          <a:off x="1368829" y="2412507"/>
          <a:ext cx="1701610" cy="170229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3124C4-417F-C041-A9F0-4DB025889861}">
      <dsp:nvSpPr>
        <dsp:cNvPr id="0" name=""/>
        <dsp:cNvSpPr/>
      </dsp:nvSpPr>
      <dsp:spPr>
        <a:xfrm>
          <a:off x="1668238" y="3006272"/>
          <a:ext cx="1100560" cy="550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Great schools</a:t>
          </a:r>
        </a:p>
      </dsp:txBody>
      <dsp:txXfrm>
        <a:off x="1668238" y="3006272"/>
        <a:ext cx="1100560" cy="5501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940D3-9F7D-0742-B354-9737812746E6}">
      <dsp:nvSpPr>
        <dsp:cNvPr id="0" name=""/>
        <dsp:cNvSpPr/>
      </dsp:nvSpPr>
      <dsp:spPr>
        <a:xfrm rot="5400000">
          <a:off x="196623" y="1435114"/>
          <a:ext cx="742114" cy="8448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7F282-02CE-5B4B-B2B6-30C311B4EE16}">
      <dsp:nvSpPr>
        <dsp:cNvPr id="0" name=""/>
        <dsp:cNvSpPr/>
      </dsp:nvSpPr>
      <dsp:spPr>
        <a:xfrm>
          <a:off x="7" y="612465"/>
          <a:ext cx="1249284" cy="87445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Great schools</a:t>
          </a:r>
        </a:p>
      </dsp:txBody>
      <dsp:txXfrm>
        <a:off x="42702" y="655160"/>
        <a:ext cx="1163894" cy="789068"/>
      </dsp:txXfrm>
    </dsp:sp>
    <dsp:sp modelId="{A79CE531-D38A-D34F-8591-A59FA7341A6A}">
      <dsp:nvSpPr>
        <dsp:cNvPr id="0" name=""/>
        <dsp:cNvSpPr/>
      </dsp:nvSpPr>
      <dsp:spPr>
        <a:xfrm>
          <a:off x="1440159" y="663847"/>
          <a:ext cx="2148291" cy="706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Dictate method according to a successful formula</a:t>
          </a:r>
        </a:p>
      </dsp:txBody>
      <dsp:txXfrm>
        <a:off x="1440159" y="663847"/>
        <a:ext cx="2148291" cy="706775"/>
      </dsp:txXfrm>
    </dsp:sp>
    <dsp:sp modelId="{908BC74A-FB8D-9041-8F66-920541BBEB5A}">
      <dsp:nvSpPr>
        <dsp:cNvPr id="0" name=""/>
        <dsp:cNvSpPr/>
      </dsp:nvSpPr>
      <dsp:spPr>
        <a:xfrm rot="5400000">
          <a:off x="1529935" y="2417419"/>
          <a:ext cx="742114" cy="8448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46B594-E326-E041-A539-027BA2317FD1}">
      <dsp:nvSpPr>
        <dsp:cNvPr id="0" name=""/>
        <dsp:cNvSpPr/>
      </dsp:nvSpPr>
      <dsp:spPr>
        <a:xfrm>
          <a:off x="1333320" y="1594770"/>
          <a:ext cx="1249284" cy="87445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Teaching</a:t>
          </a:r>
        </a:p>
      </dsp:txBody>
      <dsp:txXfrm>
        <a:off x="1376015" y="1637465"/>
        <a:ext cx="1163894" cy="789068"/>
      </dsp:txXfrm>
    </dsp:sp>
    <dsp:sp modelId="{A9ABBD63-C3D4-C543-9DAF-DB50D293711E}">
      <dsp:nvSpPr>
        <dsp:cNvPr id="0" name=""/>
        <dsp:cNvSpPr/>
      </dsp:nvSpPr>
      <dsp:spPr>
        <a:xfrm>
          <a:off x="2616973" y="1678615"/>
          <a:ext cx="1885466" cy="706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Prescribed approach in a culture of performativity</a:t>
          </a:r>
        </a:p>
      </dsp:txBody>
      <dsp:txXfrm>
        <a:off x="2616973" y="1678615"/>
        <a:ext cx="1885466" cy="706775"/>
      </dsp:txXfrm>
    </dsp:sp>
    <dsp:sp modelId="{C2994F68-DC3B-1C4B-A306-A792CB811988}">
      <dsp:nvSpPr>
        <dsp:cNvPr id="0" name=""/>
        <dsp:cNvSpPr/>
      </dsp:nvSpPr>
      <dsp:spPr>
        <a:xfrm>
          <a:off x="2666633" y="2577076"/>
          <a:ext cx="1249284" cy="87445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Learning</a:t>
          </a:r>
        </a:p>
      </dsp:txBody>
      <dsp:txXfrm>
        <a:off x="2709328" y="2619771"/>
        <a:ext cx="1163894" cy="789068"/>
      </dsp:txXfrm>
    </dsp:sp>
    <dsp:sp modelId="{EEA15194-D460-9841-BDCA-28ECECEDBA1F}">
      <dsp:nvSpPr>
        <dsp:cNvPr id="0" name=""/>
        <dsp:cNvSpPr/>
      </dsp:nvSpPr>
      <dsp:spPr>
        <a:xfrm>
          <a:off x="3915917" y="2660475"/>
          <a:ext cx="908610" cy="706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As an act of compliance</a:t>
          </a:r>
        </a:p>
      </dsp:txBody>
      <dsp:txXfrm>
        <a:off x="3915917" y="2660475"/>
        <a:ext cx="908610" cy="7067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4464F-3814-4D66-99D3-433D92831CD1}">
      <dsp:nvSpPr>
        <dsp:cNvPr id="0" name=""/>
        <dsp:cNvSpPr/>
      </dsp:nvSpPr>
      <dsp:spPr>
        <a:xfrm>
          <a:off x="489166" y="8707"/>
          <a:ext cx="899451" cy="899451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D65AF-FCBC-47D6-9F21-DE9184B1963E}">
      <dsp:nvSpPr>
        <dsp:cNvPr id="0" name=""/>
        <dsp:cNvSpPr/>
      </dsp:nvSpPr>
      <dsp:spPr>
        <a:xfrm>
          <a:off x="678051" y="197592"/>
          <a:ext cx="521681" cy="52168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6EC0B9-508D-4A59-A536-B9EF17082C2E}">
      <dsp:nvSpPr>
        <dsp:cNvPr id="0" name=""/>
        <dsp:cNvSpPr/>
      </dsp:nvSpPr>
      <dsp:spPr>
        <a:xfrm>
          <a:off x="1581356" y="8707"/>
          <a:ext cx="2120134" cy="899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Cognitive: </a:t>
          </a:r>
          <a:r>
            <a:rPr lang="en-GB" sz="1600" kern="1200"/>
            <a:t>helps you learn about learning, teaching and assessment;</a:t>
          </a:r>
          <a:endParaRPr lang="en-US" sz="1600" kern="1200"/>
        </a:p>
      </dsp:txBody>
      <dsp:txXfrm>
        <a:off x="1581356" y="8707"/>
        <a:ext cx="2120134" cy="899451"/>
      </dsp:txXfrm>
    </dsp:sp>
    <dsp:sp modelId="{B57FFC24-44A9-4109-BD12-9A3BFB8CD601}">
      <dsp:nvSpPr>
        <dsp:cNvPr id="0" name=""/>
        <dsp:cNvSpPr/>
      </dsp:nvSpPr>
      <dsp:spPr>
        <a:xfrm>
          <a:off x="4070908" y="8707"/>
          <a:ext cx="899451" cy="899451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54D91-3288-42DA-A00E-FBE7681640DC}">
      <dsp:nvSpPr>
        <dsp:cNvPr id="0" name=""/>
        <dsp:cNvSpPr/>
      </dsp:nvSpPr>
      <dsp:spPr>
        <a:xfrm>
          <a:off x="4259793" y="197592"/>
          <a:ext cx="521681" cy="52168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81179-4D76-4CF3-8AF4-6AA3D3FE60E7}">
      <dsp:nvSpPr>
        <dsp:cNvPr id="0" name=""/>
        <dsp:cNvSpPr/>
      </dsp:nvSpPr>
      <dsp:spPr>
        <a:xfrm>
          <a:off x="5163099" y="8707"/>
          <a:ext cx="2120134" cy="899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Social: </a:t>
          </a:r>
          <a:r>
            <a:rPr lang="en-GB" sz="1600" kern="1200"/>
            <a:t>connects you with others</a:t>
          </a:r>
          <a:endParaRPr lang="en-US" sz="1600" kern="1200"/>
        </a:p>
      </dsp:txBody>
      <dsp:txXfrm>
        <a:off x="5163099" y="8707"/>
        <a:ext cx="2120134" cy="899451"/>
      </dsp:txXfrm>
    </dsp:sp>
    <dsp:sp modelId="{E1E0162D-4F9D-4C0A-AE49-92E093556ED1}">
      <dsp:nvSpPr>
        <dsp:cNvPr id="0" name=""/>
        <dsp:cNvSpPr/>
      </dsp:nvSpPr>
      <dsp:spPr>
        <a:xfrm>
          <a:off x="489166" y="1607674"/>
          <a:ext cx="899451" cy="899451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99C4B-EEE8-47B7-B444-5E91B0BF4511}">
      <dsp:nvSpPr>
        <dsp:cNvPr id="0" name=""/>
        <dsp:cNvSpPr/>
      </dsp:nvSpPr>
      <dsp:spPr>
        <a:xfrm>
          <a:off x="678051" y="1796559"/>
          <a:ext cx="521681" cy="52168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780B3-68BB-4682-BE51-0DEB4D32AFDA}">
      <dsp:nvSpPr>
        <dsp:cNvPr id="0" name=""/>
        <dsp:cNvSpPr/>
      </dsp:nvSpPr>
      <dsp:spPr>
        <a:xfrm>
          <a:off x="1581356" y="1607674"/>
          <a:ext cx="2120134" cy="899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Affective: </a:t>
          </a:r>
          <a:r>
            <a:rPr lang="en-GB" sz="1600" kern="1200"/>
            <a:t>recharges your batteries</a:t>
          </a:r>
          <a:endParaRPr lang="en-US" sz="1600" kern="1200"/>
        </a:p>
      </dsp:txBody>
      <dsp:txXfrm>
        <a:off x="1581356" y="1607674"/>
        <a:ext cx="2120134" cy="899451"/>
      </dsp:txXfrm>
    </dsp:sp>
    <dsp:sp modelId="{9BC7517B-CB8C-47E7-99CF-8824FEBFD5F9}">
      <dsp:nvSpPr>
        <dsp:cNvPr id="0" name=""/>
        <dsp:cNvSpPr/>
      </dsp:nvSpPr>
      <dsp:spPr>
        <a:xfrm>
          <a:off x="4070908" y="1607674"/>
          <a:ext cx="899451" cy="899451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52698E-46E5-4999-81A6-25AFF3E87DBF}">
      <dsp:nvSpPr>
        <dsp:cNvPr id="0" name=""/>
        <dsp:cNvSpPr/>
      </dsp:nvSpPr>
      <dsp:spPr>
        <a:xfrm>
          <a:off x="4259793" y="1796559"/>
          <a:ext cx="521681" cy="52168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90DB54-459C-4E4B-93CE-8FA0E4F30345}">
      <dsp:nvSpPr>
        <dsp:cNvPr id="0" name=""/>
        <dsp:cNvSpPr/>
      </dsp:nvSpPr>
      <dsp:spPr>
        <a:xfrm>
          <a:off x="5163099" y="1607674"/>
          <a:ext cx="2120134" cy="899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Moral: </a:t>
          </a:r>
          <a:r>
            <a:rPr lang="en-GB" sz="1600" kern="1200"/>
            <a:t>allows you to realise your values</a:t>
          </a:r>
          <a:endParaRPr lang="en-US" sz="1600" kern="1200"/>
        </a:p>
      </dsp:txBody>
      <dsp:txXfrm>
        <a:off x="5163099" y="1607674"/>
        <a:ext cx="2120134" cy="899451"/>
      </dsp:txXfrm>
    </dsp:sp>
    <dsp:sp modelId="{32195E69-0372-4DBF-9E75-2C375291EDAF}">
      <dsp:nvSpPr>
        <dsp:cNvPr id="0" name=""/>
        <dsp:cNvSpPr/>
      </dsp:nvSpPr>
      <dsp:spPr>
        <a:xfrm>
          <a:off x="489166" y="3206641"/>
          <a:ext cx="899451" cy="899451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5F3C1D-C84B-44E6-A0F4-BCF8A3443C07}">
      <dsp:nvSpPr>
        <dsp:cNvPr id="0" name=""/>
        <dsp:cNvSpPr/>
      </dsp:nvSpPr>
      <dsp:spPr>
        <a:xfrm>
          <a:off x="678051" y="3395526"/>
          <a:ext cx="521681" cy="52168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F88468-080A-4232-A183-53C823417309}">
      <dsp:nvSpPr>
        <dsp:cNvPr id="0" name=""/>
        <dsp:cNvSpPr/>
      </dsp:nvSpPr>
      <dsp:spPr>
        <a:xfrm>
          <a:off x="1581356" y="3206641"/>
          <a:ext cx="2120134" cy="899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Professional: </a:t>
          </a:r>
          <a:r>
            <a:rPr lang="en-GB" sz="1600" kern="1200"/>
            <a:t>responsibility to contribute to the wider professional community</a:t>
          </a:r>
          <a:endParaRPr lang="en-US" sz="1600" kern="1200"/>
        </a:p>
      </dsp:txBody>
      <dsp:txXfrm>
        <a:off x="1581356" y="3206641"/>
        <a:ext cx="2120134" cy="899451"/>
      </dsp:txXfrm>
    </dsp:sp>
    <dsp:sp modelId="{8A086279-FC34-46B9-A3FA-42BA5F5DCDB0}">
      <dsp:nvSpPr>
        <dsp:cNvPr id="0" name=""/>
        <dsp:cNvSpPr/>
      </dsp:nvSpPr>
      <dsp:spPr>
        <a:xfrm>
          <a:off x="4070908" y="3206641"/>
          <a:ext cx="899451" cy="899451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6B0DA-6F7F-4D47-906A-B1971F2D032F}">
      <dsp:nvSpPr>
        <dsp:cNvPr id="0" name=""/>
        <dsp:cNvSpPr/>
      </dsp:nvSpPr>
      <dsp:spPr>
        <a:xfrm>
          <a:off x="4259793" y="3395526"/>
          <a:ext cx="521681" cy="52168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F92525-0AC4-479E-81EF-FDFAD3BED9E0}">
      <dsp:nvSpPr>
        <dsp:cNvPr id="0" name=""/>
        <dsp:cNvSpPr/>
      </dsp:nvSpPr>
      <dsp:spPr>
        <a:xfrm>
          <a:off x="5163099" y="3206641"/>
          <a:ext cx="2120134" cy="899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Pragmatic: </a:t>
          </a:r>
          <a:r>
            <a:rPr lang="en-GB" sz="1600" kern="1200"/>
            <a:t>research is not a ‘bolt on’ to teaching</a:t>
          </a:r>
          <a:endParaRPr lang="en-US" sz="1600" kern="1200"/>
        </a:p>
      </dsp:txBody>
      <dsp:txXfrm>
        <a:off x="5163099" y="3206641"/>
        <a:ext cx="2120134" cy="899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621EE208-639A-5F4F-B772-7E2A746F94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C6F4D35A-463E-2243-AE4A-2A0D9F9D0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4D075F23-4E77-674A-914E-FE8482DDE3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BF90C3B-8D54-174B-95FF-8BD41FA5E6EB}" type="slidenum">
              <a:rPr lang="en-GB" altLang="en-US" sz="1200"/>
              <a:pPr/>
              <a:t>4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3409381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/>
              <a:t>11:45-12:00</a:t>
            </a:r>
          </a:p>
          <a:p>
            <a:pPr marL="0" indent="0">
              <a:buFont typeface="+mj-lt"/>
              <a:buNone/>
            </a:pPr>
            <a:r>
              <a:rPr lang="en-GB" dirty="0"/>
              <a:t>Trainees may respond with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The key</a:t>
            </a:r>
            <a:r>
              <a:rPr lang="en-GB" baseline="0" dirty="0"/>
              <a:t> factors listed in the training were: poverty, impact of poor family relationships, poor quality housing, homelessness, non-maternal care, academic pressures, bullying, poor school climate, strict behaviour policies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Trainees will probably respond that a school climate should be nurturing, supportive, good at listening, quality pastoral care etc…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Dominance,</a:t>
            </a:r>
            <a:r>
              <a:rPr lang="en-GB" baseline="0" dirty="0"/>
              <a:t> </a:t>
            </a:r>
            <a:r>
              <a:rPr lang="en-GB" dirty="0"/>
              <a:t>Contingent approval,</a:t>
            </a:r>
            <a:r>
              <a:rPr lang="en-GB" baseline="0" dirty="0"/>
              <a:t> </a:t>
            </a:r>
            <a:r>
              <a:rPr lang="en-GB" dirty="0"/>
              <a:t>Psychological control,</a:t>
            </a:r>
            <a:r>
              <a:rPr lang="en-GB" baseline="0" dirty="0"/>
              <a:t> </a:t>
            </a:r>
            <a:r>
              <a:rPr lang="en-GB" dirty="0"/>
              <a:t>Behavioural control (rules and consequences ),</a:t>
            </a:r>
            <a:r>
              <a:rPr lang="en-GB" baseline="0" dirty="0"/>
              <a:t> </a:t>
            </a:r>
            <a:r>
              <a:rPr lang="en-GB" dirty="0"/>
              <a:t>Surveillance of children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Self-concept:</a:t>
            </a:r>
            <a:r>
              <a:rPr lang="en-GB" baseline="0" dirty="0"/>
              <a:t> poor self esteem can impact on many aspects of a child’s emotional wellbeing. Poor self-esteem can also lead to poor self-efficacy whereby pupils may loss faith in their own abilities which, in a school context, could impact on their academic progress. 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Supporting children in developing resilience could look like: nurturing school climate, trusting relationships with adults and peers, a school that uses a Growth Mindset approach to learning and personal wellbeing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3996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image" Target="../media/image11.tiff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tif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996952"/>
            <a:ext cx="8561040" cy="1296144"/>
          </a:xfrm>
        </p:spPr>
        <p:txBody>
          <a:bodyPr/>
          <a:lstStyle/>
          <a:p>
            <a:r>
              <a:rPr lang="en-GB" sz="3600" dirty="0"/>
              <a:t>Research What you Teach, </a:t>
            </a:r>
            <a:br>
              <a:rPr lang="en-GB" sz="3600"/>
            </a:br>
            <a:r>
              <a:rPr lang="en-GB" sz="3600"/>
              <a:t>Teach </a:t>
            </a:r>
            <a:r>
              <a:rPr lang="en-GB" sz="3600" dirty="0"/>
              <a:t>What you Research </a:t>
            </a:r>
            <a:br>
              <a:rPr lang="en-GB" sz="3600" dirty="0"/>
            </a:br>
            <a:r>
              <a:rPr lang="en-GB" sz="3200" i="1" dirty="0"/>
              <a:t>the Personal and Professional Journey of a Teacher-Researcher</a:t>
            </a:r>
            <a:br>
              <a:rPr lang="en-GB" sz="3600" i="1" dirty="0"/>
            </a:b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5013176"/>
            <a:ext cx="6400800" cy="1327299"/>
          </a:xfrm>
        </p:spPr>
        <p:txBody>
          <a:bodyPr/>
          <a:lstStyle/>
          <a:p>
            <a:r>
              <a:rPr lang="en-GB" b="1" dirty="0"/>
              <a:t>Prof Des Hewitt</a:t>
            </a:r>
          </a:p>
          <a:p>
            <a:r>
              <a:rPr lang="en-GB" dirty="0"/>
              <a:t>Centre for Teacher Education</a:t>
            </a:r>
          </a:p>
          <a:p>
            <a:r>
              <a:rPr lang="en-GB" dirty="0" err="1"/>
              <a:t>d.m.hewitt@warwick.ac.uk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107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B0B97-9910-1B42-BF23-57DA2C1C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and what should we teach?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5F41B-52DC-2B49-AB6A-274B3B849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8350696" cy="4114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b="1" dirty="0"/>
              <a:t>Prescribed curriculum: </a:t>
            </a:r>
            <a:r>
              <a:rPr lang="en-GB" dirty="0"/>
              <a:t>is to be likened to the totalitarian control of art </a:t>
            </a:r>
          </a:p>
          <a:p>
            <a:pPr>
              <a:buFont typeface="Wingdings" pitchFamily="2" charset="2"/>
              <a:buChar char="§"/>
            </a:pPr>
            <a:r>
              <a:rPr lang="en-GB" b="1" dirty="0"/>
              <a:t>Agricultural research: </a:t>
            </a:r>
            <a:r>
              <a:rPr lang="en-GB" dirty="0"/>
              <a:t>conducting field trials through randomized sampling in order to maximize yield;</a:t>
            </a:r>
          </a:p>
          <a:p>
            <a:pPr>
              <a:buFont typeface="Wingdings" pitchFamily="2" charset="2"/>
              <a:buChar char="§"/>
            </a:pPr>
            <a:r>
              <a:rPr lang="en-GB" b="1" dirty="0"/>
              <a:t>Teacher-Researcher: </a:t>
            </a:r>
            <a:r>
              <a:rPr lang="en-GB" dirty="0"/>
              <a:t>researching teaching for personal, professional and political purposes; more than just consumers of research; sometimes collaborators in research.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347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616B47-A500-374C-854E-A69257F6B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71600"/>
            <a:ext cx="8892480" cy="4114800"/>
          </a:xfrm>
        </p:spPr>
        <p:txBody>
          <a:bodyPr/>
          <a:lstStyle/>
          <a:p>
            <a:pPr marL="0" indent="0">
              <a:buNone/>
            </a:pPr>
            <a:r>
              <a:rPr lang="en-GB" sz="4000" b="1" dirty="0"/>
              <a:t>‘It is teachers who will change the world of the school by understanding it’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Stenhouse, L. and </a:t>
            </a:r>
            <a:r>
              <a:rPr lang="en-GB" dirty="0" err="1"/>
              <a:t>Rudduck</a:t>
            </a:r>
            <a:r>
              <a:rPr lang="en-GB" dirty="0"/>
              <a:t>, J., 1985. </a:t>
            </a:r>
            <a:r>
              <a:rPr lang="en-GB" i="1" dirty="0"/>
              <a:t>Research as a basis for teaching: Readings from the work of Lawrence Stenhouse</a:t>
            </a:r>
            <a:r>
              <a:rPr lang="en-GB" dirty="0"/>
              <a:t>. Heinemann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893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F4193-E82A-2242-BD70-9E352B811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Teacher-Researcher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1467B-6010-5642-94C2-CDD7E9B25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5085184"/>
            <a:ext cx="8134672" cy="86409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Hewitt, D., 2008. </a:t>
            </a:r>
            <a:r>
              <a:rPr lang="en-GB" sz="2400" i="1" dirty="0"/>
              <a:t>Understanding effective learning: strategies for the classroom</a:t>
            </a:r>
            <a:r>
              <a:rPr lang="en-GB" sz="2400" dirty="0"/>
              <a:t>. McGraw-Hill Education (UK).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910B74-BEBB-6844-A602-DF5E54AE5392}"/>
              </a:ext>
            </a:extLst>
          </p:cNvPr>
          <p:cNvSpPr txBox="1"/>
          <p:nvPr/>
        </p:nvSpPr>
        <p:spPr>
          <a:xfrm>
            <a:off x="323528" y="1295400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do pupils support their own learning through self-support learning strategies in English?</a:t>
            </a:r>
          </a:p>
          <a:p>
            <a:endParaRPr lang="en-GB" dirty="0"/>
          </a:p>
          <a:p>
            <a:r>
              <a:rPr lang="en-GB" dirty="0"/>
              <a:t>A investigation in four schools over four years through classroom observation, teacher and pupil interviews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AEFD5D-C84C-944D-AD95-F7D5302F0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156013"/>
            <a:ext cx="2613858" cy="391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7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E6A6D-502B-A348-AE36-B6157484F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627548"/>
            <a:ext cx="3240360" cy="1066800"/>
          </a:xfrm>
        </p:spPr>
        <p:txBody>
          <a:bodyPr/>
          <a:lstStyle/>
          <a:p>
            <a:r>
              <a:rPr lang="en-GB" sz="3600" dirty="0"/>
              <a:t>Understanding the  learning journeys of your pupils</a:t>
            </a: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Can you spot one of your pupils?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AD0395C-D88E-1E4C-B6DA-29891C2F9C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484"/>
          <a:stretch/>
        </p:blipFill>
        <p:spPr>
          <a:xfrm>
            <a:off x="4211960" y="228600"/>
            <a:ext cx="4772416" cy="58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5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6F3D9A3-8986-5046-877D-8802FA620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96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0859-C8EE-A440-B269-CE20EA67C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and the curriculum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0686975-4240-7448-ABEE-2C9D5A8CF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9656"/>
            <a:ext cx="6259594" cy="450041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F9BC16-DE23-B142-A20A-DE2558AC7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295400"/>
            <a:ext cx="2714567" cy="410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09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E69D3-5134-B040-891B-338C9AD3B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 of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62B0A-C3FD-614E-82FF-25CB7EDFD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71600"/>
            <a:ext cx="4464496" cy="411480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/>
              <a:t>‘If we want the best for pupils, we need the best for teachers.’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‘The importance of values, motivation, agency and empowerment for all learners – including teachers’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87F922-EC03-7F40-BB65-605919F56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728" y="1052736"/>
            <a:ext cx="3444472" cy="489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08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B06C5-B253-BE45-8266-61A1069F4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36" y="2895600"/>
            <a:ext cx="3600400" cy="1066800"/>
          </a:xfrm>
        </p:spPr>
        <p:txBody>
          <a:bodyPr/>
          <a:lstStyle/>
          <a:p>
            <a:r>
              <a:rPr lang="en-GB" sz="2400" dirty="0"/>
              <a:t>Crossley, N., &amp; Hewitt, D. (2021)</a:t>
            </a:r>
            <a:br>
              <a:rPr lang="en-GB" sz="2400" dirty="0"/>
            </a:br>
            <a:r>
              <a:rPr lang="en-GB" sz="2400" dirty="0"/>
              <a:t>Inclusion: A Principled guide for school leaders.</a:t>
            </a:r>
            <a:br>
              <a:rPr lang="en-GB" sz="2400" dirty="0"/>
            </a:br>
            <a:r>
              <a:rPr lang="en-GB" sz="2400" dirty="0"/>
              <a:t>Routledge</a:t>
            </a:r>
            <a:br>
              <a:rPr lang="en-GB" sz="2400" dirty="0"/>
            </a:br>
            <a:br>
              <a:rPr lang="en-GB" sz="2400" dirty="0"/>
            </a:br>
            <a:r>
              <a:rPr lang="en-GB" sz="2000" dirty="0"/>
              <a:t>What are the most important features for you?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10 mins discussion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When you come back into the main room, complete the poll</a:t>
            </a:r>
            <a:br>
              <a:rPr lang="en-GB" sz="24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endParaRPr lang="en-GB" sz="3600" dirty="0"/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4290F60A-4FBF-2B4E-B0FF-A0899EBCA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8136" y="-3782"/>
            <a:ext cx="5299364" cy="6858000"/>
          </a:xfrm>
          <a:prstGeom prst="rect">
            <a:avLst/>
          </a:prstGeom>
        </p:spPr>
      </p:pic>
      <p:pic>
        <p:nvPicPr>
          <p:cNvPr id="6" name="Picture 5" descr="&#10;">
            <a:extLst>
              <a:ext uri="{FF2B5EF4-FFF2-40B4-BE49-F238E27FC236}">
                <a16:creationId xmlns:a16="http://schemas.microsoft.com/office/drawing/2014/main" id="{933B08F7-9A1E-CE49-9848-EAC6345F0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838" y="4813412"/>
            <a:ext cx="1682874" cy="65639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70336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4580F-FDA0-A54E-B1FC-0F675828F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400"/>
              <a:t>The benefits: research teaching and teach research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624A494-5AFC-487C-B0F8-50BED3CC5B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0842633"/>
              </p:ext>
            </p:extLst>
          </p:nvPr>
        </p:nvGraphicFramePr>
        <p:xfrm>
          <a:off x="685800" y="13716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0176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6E375F-6219-8642-AA91-13E8DA10D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79093"/>
            <a:ext cx="2038000" cy="13512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DC2799-7350-814A-A745-9F50453A3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411" y="0"/>
            <a:ext cx="3848100" cy="2108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C7FCCF-0C27-3240-ABE3-53142EDB4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92" y="548681"/>
            <a:ext cx="2133432" cy="7920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85E7DF-2949-3642-A8C0-691D4B3C24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752" y="4226520"/>
            <a:ext cx="3190128" cy="17041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A8D8B9-014B-8649-9EEC-FEF58DFD05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9248" y="2186882"/>
            <a:ext cx="3084425" cy="2231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83F24A-C605-A643-9E8F-2A7D9699F8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9751" y="4587266"/>
            <a:ext cx="3677394" cy="13238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756B17-5B58-2C4E-A021-16EC9FBBBA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752" y="1776190"/>
            <a:ext cx="36068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1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3216CA-3A05-1045-A572-64E76D32A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First day as an NQT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63D458-EF03-1F4E-9392-19DC2D9C3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126663"/>
            <a:ext cx="3273464" cy="4604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ACA496-CBED-2040-9195-2E3ED1D3B40D}"/>
              </a:ext>
            </a:extLst>
          </p:cNvPr>
          <p:cNvSpPr txBox="1"/>
          <p:nvPr/>
        </p:nvSpPr>
        <p:spPr>
          <a:xfrm>
            <a:off x="685800" y="1412776"/>
            <a:ext cx="35981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‘Adil,…sir</a:t>
            </a:r>
          </a:p>
          <a:p>
            <a:r>
              <a:rPr lang="en-GB" dirty="0"/>
              <a:t>Robert,… sir</a:t>
            </a:r>
          </a:p>
          <a:p>
            <a:r>
              <a:rPr lang="en-GB" dirty="0" err="1"/>
              <a:t>Qasar</a:t>
            </a:r>
            <a:r>
              <a:rPr lang="en-GB" dirty="0"/>
              <a:t>……</a:t>
            </a:r>
          </a:p>
          <a:p>
            <a:r>
              <a:rPr lang="en-GB" dirty="0"/>
              <a:t>Where’s </a:t>
            </a:r>
            <a:r>
              <a:rPr lang="en-GB" dirty="0" err="1"/>
              <a:t>Qasar</a:t>
            </a:r>
            <a:r>
              <a:rPr lang="en-GB" dirty="0"/>
              <a:t>?</a:t>
            </a:r>
          </a:p>
          <a:p>
            <a:endParaRPr lang="en-GB" dirty="0"/>
          </a:p>
          <a:p>
            <a:r>
              <a:rPr lang="en-GB" dirty="0"/>
              <a:t>Sir he’s sitting over there, but he can’t speak English…</a:t>
            </a:r>
          </a:p>
          <a:p>
            <a:endParaRPr lang="en-GB" dirty="0"/>
          </a:p>
          <a:p>
            <a:r>
              <a:rPr lang="en-GB" dirty="0"/>
              <a:t>Ok, then…..’</a:t>
            </a:r>
          </a:p>
        </p:txBody>
      </p:sp>
    </p:spTree>
    <p:extLst>
      <p:ext uri="{BB962C8B-B14F-4D97-AF65-F5344CB8AC3E}">
        <p14:creationId xmlns:p14="http://schemas.microsoft.com/office/powerpoint/2010/main" val="1463930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4D25FD-632E-3E42-A98B-87403450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controls knowledge?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8881AE-31A8-0E44-AFF4-BE55AE7232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371600"/>
            <a:ext cx="4176464" cy="411480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Personal and institutional</a:t>
            </a:r>
          </a:p>
          <a:p>
            <a:r>
              <a:rPr lang="en-GB" b="1" dirty="0"/>
              <a:t>Power:</a:t>
            </a:r>
          </a:p>
          <a:p>
            <a:r>
              <a:rPr lang="en-GB" b="1" dirty="0"/>
              <a:t>Control: </a:t>
            </a:r>
          </a:p>
          <a:p>
            <a:r>
              <a:rPr lang="en-GB" b="1" dirty="0"/>
              <a:t>Status: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/>
              <a:t>Competing networks of constantly changing influence, discourse and relevance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ECCD4A-3BC2-164E-8380-827A9A8CFE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b="1" dirty="0"/>
              <a:t>International: </a:t>
            </a:r>
            <a:r>
              <a:rPr lang="en-GB" dirty="0"/>
              <a:t>OECD, US, Aus., NZ</a:t>
            </a:r>
          </a:p>
          <a:p>
            <a:r>
              <a:rPr lang="en-GB" b="1" dirty="0"/>
              <a:t>National: </a:t>
            </a:r>
            <a:r>
              <a:rPr lang="en-GB" dirty="0"/>
              <a:t>govt., EEF, Think Tanks, Charities</a:t>
            </a:r>
          </a:p>
          <a:p>
            <a:r>
              <a:rPr lang="en-GB" b="1" dirty="0"/>
              <a:t>Regional: </a:t>
            </a:r>
            <a:r>
              <a:rPr lang="en-GB" dirty="0"/>
              <a:t>Teaching School Hubs, research schools, some Universities</a:t>
            </a:r>
          </a:p>
          <a:p>
            <a:r>
              <a:rPr lang="en-GB" b="1" dirty="0"/>
              <a:t>Local: </a:t>
            </a:r>
            <a:r>
              <a:rPr lang="en-GB" dirty="0"/>
              <a:t>MATs, LAs</a:t>
            </a:r>
          </a:p>
        </p:txBody>
      </p:sp>
    </p:spTree>
    <p:extLst>
      <p:ext uri="{BB962C8B-B14F-4D97-AF65-F5344CB8AC3E}">
        <p14:creationId xmlns:p14="http://schemas.microsoft.com/office/powerpoint/2010/main" val="3562717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31342-51AF-5B48-AA3B-9117FF246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what….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90971-0CB0-4241-B068-840F34ABD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Join a professional learning community (Royal College of Teaching)</a:t>
            </a:r>
          </a:p>
          <a:p>
            <a:r>
              <a:rPr lang="en-GB" dirty="0"/>
              <a:t>Work with your local University (CTE/ Warwick!)</a:t>
            </a:r>
          </a:p>
          <a:p>
            <a:r>
              <a:rPr lang="en-GB" dirty="0"/>
              <a:t>Join a subject association (NATE, NALDIC, NASEN)</a:t>
            </a:r>
          </a:p>
          <a:p>
            <a:r>
              <a:rPr lang="en-GB" dirty="0"/>
              <a:t>Opportunities through your Union</a:t>
            </a:r>
          </a:p>
          <a:p>
            <a:r>
              <a:rPr lang="en-GB" dirty="0"/>
              <a:t>Make it happen in your school/ MAT</a:t>
            </a:r>
          </a:p>
          <a:p>
            <a:r>
              <a:rPr lang="en-GB" dirty="0"/>
              <a:t>Extend your studies: MA, </a:t>
            </a:r>
            <a:r>
              <a:rPr lang="en-GB" dirty="0" err="1"/>
              <a:t>Ph.D</a:t>
            </a:r>
            <a:r>
              <a:rPr lang="en-GB" dirty="0"/>
              <a:t>, </a:t>
            </a:r>
            <a:r>
              <a:rPr lang="en-GB" dirty="0" err="1"/>
              <a:t>Ed.D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036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AFC8D-2859-E849-B45D-53822253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70A64-D3C5-9F4A-84F9-A0CAF111C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/>
              <a:t>Hewitt, D. (2018): Evaluation of a School Direct ITT Hub (2018). ECER Conference, Bolzano, Italy</a:t>
            </a:r>
          </a:p>
          <a:p>
            <a:pPr marL="0" indent="0">
              <a:buNone/>
            </a:pPr>
            <a:r>
              <a:rPr lang="en-GB" sz="1800" dirty="0"/>
              <a:t>Hewitt, D. and McCormack, L. (2017): Teacher Well-being in Initial Teacher Education. ECER Conference, Copenhagen</a:t>
            </a:r>
          </a:p>
          <a:p>
            <a:pPr marL="0" indent="0">
              <a:buNone/>
            </a:pPr>
            <a:r>
              <a:rPr lang="en-GB" sz="1800" dirty="0"/>
              <a:t>Hewitt, D and </a:t>
            </a:r>
            <a:r>
              <a:rPr lang="en-GB" sz="1800" dirty="0" err="1"/>
              <a:t>Barta</a:t>
            </a:r>
            <a:r>
              <a:rPr lang="en-GB" sz="1800" dirty="0"/>
              <a:t>, S. (2013): Academic Integrity and cheating in University.</a:t>
            </a:r>
          </a:p>
          <a:p>
            <a:pPr marL="0" indent="0">
              <a:buNone/>
            </a:pPr>
            <a:r>
              <a:rPr lang="en-GB" sz="1800" dirty="0"/>
              <a:t>Hewitt, D. and </a:t>
            </a:r>
            <a:r>
              <a:rPr lang="en-GB" sz="1800" dirty="0" err="1"/>
              <a:t>Kimmelman</a:t>
            </a:r>
            <a:r>
              <a:rPr lang="en-GB" sz="1800" dirty="0"/>
              <a:t>, N. (2012): Learning spaces. ECER Conference, Cadiz</a:t>
            </a:r>
          </a:p>
          <a:p>
            <a:pPr marL="0" indent="0">
              <a:buNone/>
            </a:pPr>
            <a:r>
              <a:rPr lang="en-GB" sz="1800" dirty="0"/>
              <a:t>Hewitt, D. and </a:t>
            </a:r>
            <a:r>
              <a:rPr lang="en-GB" sz="1800" dirty="0" err="1"/>
              <a:t>Uitto</a:t>
            </a:r>
            <a:r>
              <a:rPr lang="en-GB" sz="1800" dirty="0"/>
              <a:t>, M. (2011): Teacher memories. ECER Conference, Berlin</a:t>
            </a:r>
          </a:p>
          <a:p>
            <a:pPr marL="0" indent="0">
              <a:buNone/>
            </a:pPr>
            <a:r>
              <a:rPr lang="en-GB" sz="1800" dirty="0"/>
              <a:t>Hewitt, D. (2010): Impact assessment in Teacher Education. ECER Conference, Helsinki</a:t>
            </a:r>
          </a:p>
          <a:p>
            <a:pPr marL="0" indent="0">
              <a:buNone/>
            </a:pPr>
            <a:r>
              <a:rPr lang="en-GB" sz="1800" dirty="0"/>
              <a:t>Hallam, J. &amp; Hewitt, D. (2009): Children’s conception of art in school. Art in Education Journal</a:t>
            </a:r>
          </a:p>
          <a:p>
            <a:pPr marL="0" indent="0">
              <a:buNone/>
            </a:pPr>
            <a:r>
              <a:rPr lang="en-GB" sz="1800" dirty="0"/>
              <a:t>Hewitt, D &amp; Cuthbert, K. (2006): Education and nursing: interprofessional education</a:t>
            </a:r>
          </a:p>
        </p:txBody>
      </p:sp>
    </p:spTree>
    <p:extLst>
      <p:ext uri="{BB962C8B-B14F-4D97-AF65-F5344CB8AC3E}">
        <p14:creationId xmlns:p14="http://schemas.microsoft.com/office/powerpoint/2010/main" val="1024151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964B9-7BFD-0A4B-A853-5DBCBFD87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00808"/>
            <a:ext cx="4536504" cy="126531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“</a:t>
            </a:r>
            <a:r>
              <a:rPr lang="en-GB" sz="3600" dirty="0"/>
              <a:t>Growing your curiosity for learning and excitement for teaching”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FE7500-ABE3-874F-92C9-6DB4399D5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124744"/>
            <a:ext cx="2771625" cy="434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5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045264A-6D2A-FF4B-8299-28A48E6B9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5635505"/>
              </p:ext>
            </p:extLst>
          </p:nvPr>
        </p:nvGraphicFramePr>
        <p:xfrm>
          <a:off x="146281" y="1256400"/>
          <a:ext cx="84249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2BA0FE16-E22B-C040-9CD3-8AAD7C58DE90}"/>
              </a:ext>
            </a:extLst>
          </p:cNvPr>
          <p:cNvGrpSpPr/>
          <p:nvPr/>
        </p:nvGrpSpPr>
        <p:grpSpPr>
          <a:xfrm>
            <a:off x="3235663" y="274928"/>
            <a:ext cx="5311309" cy="2950408"/>
            <a:chOff x="3347864" y="1052736"/>
            <a:chExt cx="5311309" cy="29504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B61203C-EA50-334E-B81C-124F6BC0F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47864" y="2492896"/>
              <a:ext cx="1073636" cy="151024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F0434A9-A026-C540-8287-89808D581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74966" y="1916832"/>
              <a:ext cx="1201336" cy="18002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3D3607B-DA82-1B4E-A87C-6C36D6686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59040" y="1052736"/>
              <a:ext cx="1300133" cy="184618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637EB94-454D-674F-85FC-1B3C8ED29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65190" y="1521005"/>
              <a:ext cx="1304962" cy="1853045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F15DC04-A71B-904C-B3C3-D77EEDDAC1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06248" y="3848688"/>
            <a:ext cx="1251703" cy="1887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21397A-1785-C74D-A337-5487EA81A1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72000" y="4293096"/>
            <a:ext cx="1169737" cy="164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593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>
            <a:extLst>
              <a:ext uri="{FF2B5EF4-FFF2-40B4-BE49-F238E27FC236}">
                <a16:creationId xmlns:a16="http://schemas.microsoft.com/office/drawing/2014/main" id="{3D07BDC6-DB61-4E4E-B239-7CA194299B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5" y="-26988"/>
            <a:ext cx="9178925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>
            <a:extLst>
              <a:ext uri="{FF2B5EF4-FFF2-40B4-BE49-F238E27FC236}">
                <a16:creationId xmlns:a16="http://schemas.microsoft.com/office/drawing/2014/main" id="{33ED38A7-36F7-E446-B960-06C59CBBE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8438" y="5903913"/>
            <a:ext cx="243681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>
            <a:extLst>
              <a:ext uri="{FF2B5EF4-FFF2-40B4-BE49-F238E27FC236}">
                <a16:creationId xmlns:a16="http://schemas.microsoft.com/office/drawing/2014/main" id="{1B3CF658-7493-2C45-AFCF-840F949A76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" y="5903913"/>
            <a:ext cx="284638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itle 7">
            <a:extLst>
              <a:ext uri="{FF2B5EF4-FFF2-40B4-BE49-F238E27FC236}">
                <a16:creationId xmlns:a16="http://schemas.microsoft.com/office/drawing/2014/main" id="{8C2D4EFF-E713-F34B-8EFD-58D736E07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" y="4170363"/>
            <a:ext cx="2846388" cy="1470025"/>
          </a:xfr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altLang="en-US" sz="2400"/>
              <a:t>Minna Uitto</a:t>
            </a:r>
            <a:br>
              <a:rPr lang="en-GB" altLang="en-US" sz="2400"/>
            </a:br>
            <a:r>
              <a:rPr lang="en-GB" altLang="en-US" sz="2400"/>
              <a:t>University of Oulu</a:t>
            </a:r>
            <a:br>
              <a:rPr lang="en-GB" altLang="en-US" sz="2400"/>
            </a:br>
            <a:r>
              <a:rPr lang="en-GB" altLang="en-US" sz="2400"/>
              <a:t>Finland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3DEE8BF-790C-464D-9A16-9AC386800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0988" y="131763"/>
            <a:ext cx="6216650" cy="1670050"/>
          </a:xfr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rtlCol="0">
            <a:normAutofit fontScale="85000" lnSpcReduction="2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GB" sz="6600" dirty="0">
                <a:solidFill>
                  <a:schemeClr val="tx1"/>
                </a:solidFill>
              </a:rPr>
              <a:t>‘Teacher Memories’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GB" sz="6600" dirty="0">
                <a:solidFill>
                  <a:schemeClr val="tx1"/>
                </a:solidFill>
              </a:rPr>
              <a:t>ECER 2011, Berlin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2055" name="Title 7">
            <a:extLst>
              <a:ext uri="{FF2B5EF4-FFF2-40B4-BE49-F238E27FC236}">
                <a16:creationId xmlns:a16="http://schemas.microsoft.com/office/drawing/2014/main" id="{D31A72E0-1907-724E-A452-02F714B1F3B0}"/>
              </a:ext>
            </a:extLst>
          </p:cNvPr>
          <p:cNvSpPr txBox="1">
            <a:spLocks/>
          </p:cNvSpPr>
          <p:nvPr/>
        </p:nvSpPr>
        <p:spPr bwMode="auto">
          <a:xfrm>
            <a:off x="6026150" y="4170363"/>
            <a:ext cx="2847975" cy="14700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GB" altLang="en-US">
                <a:latin typeface="Calibri" panose="020F0502020204030204" pitchFamily="34" charset="0"/>
              </a:rPr>
              <a:t>Prof. Des Hewitt</a:t>
            </a:r>
            <a:br>
              <a:rPr lang="en-GB" altLang="en-US">
                <a:latin typeface="Calibri" panose="020F0502020204030204" pitchFamily="34" charset="0"/>
              </a:rPr>
            </a:br>
            <a:r>
              <a:rPr lang="en-GB" altLang="en-US">
                <a:latin typeface="Calibri" panose="020F0502020204030204" pitchFamily="34" charset="0"/>
              </a:rPr>
              <a:t>University of Derby</a:t>
            </a:r>
            <a:br>
              <a:rPr lang="en-GB" altLang="en-US">
                <a:latin typeface="Calibri" panose="020F0502020204030204" pitchFamily="34" charset="0"/>
              </a:rPr>
            </a:br>
            <a:r>
              <a:rPr lang="en-GB" altLang="en-US">
                <a:latin typeface="Calibri" panose="020F0502020204030204" pitchFamily="34" charset="0"/>
              </a:rPr>
              <a:t>England</a:t>
            </a:r>
          </a:p>
        </p:txBody>
      </p:sp>
    </p:spTree>
    <p:extLst>
      <p:ext uri="{BB962C8B-B14F-4D97-AF65-F5344CB8AC3E}">
        <p14:creationId xmlns:p14="http://schemas.microsoft.com/office/powerpoint/2010/main" val="281082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28600"/>
            <a:ext cx="6768752" cy="680120"/>
          </a:xfrm>
        </p:spPr>
        <p:txBody>
          <a:bodyPr/>
          <a:lstStyle/>
          <a:p>
            <a:pPr algn="ctr"/>
            <a:r>
              <a:rPr lang="en-GB" sz="4000"/>
              <a:t>Teacher Memories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8779138" cy="436165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Think of a primary teacher who taught you from your own school days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is memorable about this teacher?</a:t>
            </a:r>
          </a:p>
          <a:p>
            <a:pPr marL="800100" lvl="1" indent="-514350">
              <a:buFont typeface="+mj-lt"/>
              <a:buAutoNum type="alphaLcParenR"/>
            </a:pPr>
            <a:r>
              <a:rPr lang="en-GB" sz="2400" dirty="0"/>
              <a:t>They were funny;</a:t>
            </a:r>
          </a:p>
          <a:p>
            <a:pPr marL="800100" lvl="1" indent="-514350">
              <a:buFont typeface="+mj-lt"/>
              <a:buAutoNum type="alphaLcParenR"/>
            </a:pPr>
            <a:r>
              <a:rPr lang="en-GB" sz="2400" dirty="0"/>
              <a:t>They were passionate about teaching;</a:t>
            </a:r>
          </a:p>
          <a:p>
            <a:pPr marL="800100" lvl="1" indent="-514350">
              <a:buFont typeface="+mj-lt"/>
              <a:buAutoNum type="alphaLcParenR"/>
            </a:pPr>
            <a:r>
              <a:rPr lang="en-GB" sz="2400" dirty="0"/>
              <a:t>They had a fantastic knowledge of teaching;</a:t>
            </a:r>
          </a:p>
          <a:p>
            <a:pPr marL="800100" lvl="1" indent="-514350">
              <a:buFont typeface="+mj-lt"/>
              <a:buAutoNum type="alphaLcParenR"/>
            </a:pPr>
            <a:r>
              <a:rPr lang="en-GB" sz="2400" dirty="0"/>
              <a:t>They helped you through a difficult time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6BAA64-72F8-8742-9A70-C8D3E2B34833}"/>
              </a:ext>
            </a:extLst>
          </p:cNvPr>
          <p:cNvSpPr txBox="1"/>
          <p:nvPr/>
        </p:nvSpPr>
        <p:spPr>
          <a:xfrm>
            <a:off x="7956376" y="228600"/>
            <a:ext cx="72008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Poll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760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545AC4-10C8-8547-822D-8367ADD5AF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6632"/>
            <a:ext cx="4385482" cy="583264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A5F71E-3F65-514E-A2DE-36282F385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6016" y="404664"/>
            <a:ext cx="4320480" cy="411480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/>
              <a:t>“Schools and colleges (should) become research-rich environments in which to work. 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It also requires that teacher researchers and the wider research community work in partnership, rather than in separate and sometimes competing universes.”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876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A73E51-E7BE-774C-8CD1-2431FB053A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2569" y="116632"/>
            <a:ext cx="7058862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8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ADE6D-2B51-2445-A926-EE7814318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In a research-rich, self-improving education system: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AE6CB-0C8B-984A-B452-E3AACFC38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8206680" cy="4114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/>
              <a:t>Every learner is entitled to teaching that is informed by the latest relevant research. 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Every teacher is entitled to work in a research-rich environment that supports the development of their research literacy, and offers access to facilities and resources (both on-site and online) that support sustained engagement with and in research.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42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AC03F-AEBF-244E-B92D-2E00A6CA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ways of seeing schools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A7F44EB-C1FE-FD4C-8CDF-21B7725C75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273712"/>
              </p:ext>
            </p:extLst>
          </p:nvPr>
        </p:nvGraphicFramePr>
        <p:xfrm>
          <a:off x="4572000" y="1371600"/>
          <a:ext cx="38862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EFE3DCB-49C8-B244-8D22-8DE91D0C31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5936062"/>
              </p:ext>
            </p:extLst>
          </p:nvPr>
        </p:nvGraphicFramePr>
        <p:xfrm>
          <a:off x="395536" y="1397000"/>
          <a:ext cx="48245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8654081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warwick" id="{AA344247-F01F-6543-9250-FF706BDE0803}" vid="{EBD53F91-C7D1-B04A-A675-1DB0977B3759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warwick" id="{AA344247-F01F-6543-9250-FF706BDE0803}" vid="{1AB884CC-8316-D646-B175-6DBAA76FDFB0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warwick" id="{AA344247-F01F-6543-9250-FF706BDE0803}" vid="{113574EB-F5F5-4846-BF3E-D90847D0987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1092</Words>
  <Application>Microsoft Macintosh PowerPoint</Application>
  <PresentationFormat>On-screen Show (4:3)</PresentationFormat>
  <Paragraphs>113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Template_Warwick</vt:lpstr>
      <vt:lpstr>1_Custom Design</vt:lpstr>
      <vt:lpstr>Custom Design</vt:lpstr>
      <vt:lpstr>Research What you Teach,  Teach What you Research  the Personal and Professional Journey of a Teacher-Researcher </vt:lpstr>
      <vt:lpstr>My First day as an NQT</vt:lpstr>
      <vt:lpstr>Overview</vt:lpstr>
      <vt:lpstr>Minna Uitto University of Oulu Finland</vt:lpstr>
      <vt:lpstr>Teacher Memories</vt:lpstr>
      <vt:lpstr>PowerPoint Presentation</vt:lpstr>
      <vt:lpstr>PowerPoint Presentation</vt:lpstr>
      <vt:lpstr>In a research-rich, self-improving education system: </vt:lpstr>
      <vt:lpstr>Different ways of seeing schools</vt:lpstr>
      <vt:lpstr>How and what should we teach?</vt:lpstr>
      <vt:lpstr>PowerPoint Presentation</vt:lpstr>
      <vt:lpstr>The Teacher-Researcher</vt:lpstr>
      <vt:lpstr>Understanding the  learning journeys of your pupils  Can you spot one of your pupils?</vt:lpstr>
      <vt:lpstr>PowerPoint Presentation</vt:lpstr>
      <vt:lpstr>Research and the curriculum</vt:lpstr>
      <vt:lpstr>The future of education</vt:lpstr>
      <vt:lpstr>Crossley, N., &amp; Hewitt, D. (2021) Inclusion: A Principled guide for school leaders. Routledge  What are the most important features for you?  10 mins discussion  When you come back into the main room, complete the poll    </vt:lpstr>
      <vt:lpstr>The benefits: research teaching and teach research</vt:lpstr>
      <vt:lpstr>PowerPoint Presentation</vt:lpstr>
      <vt:lpstr>Who controls knowledge?</vt:lpstr>
      <vt:lpstr>So what…. Next steps</vt:lpstr>
      <vt:lpstr>Research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What you Teach,  Teach What you Research  the Personal and Professional Journey of a Teacher-Researcher </dc:title>
  <dc:creator>Hewitt, Des</dc:creator>
  <cp:lastModifiedBy>Hewitt, Des</cp:lastModifiedBy>
  <cp:revision>4</cp:revision>
  <dcterms:created xsi:type="dcterms:W3CDTF">2020-12-06T19:42:48Z</dcterms:created>
  <dcterms:modified xsi:type="dcterms:W3CDTF">2020-12-06T20:35:26Z</dcterms:modified>
</cp:coreProperties>
</file>