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3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370" y="1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8F17-92D5-42E9-9528-AF39C2BDF22D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3DB51-05E0-42B2-8BEE-55216A3A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257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8F17-92D5-42E9-9528-AF39C2BDF22D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3DB51-05E0-42B2-8BEE-55216A3A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308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8F17-92D5-42E9-9528-AF39C2BDF22D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3DB51-05E0-42B2-8BEE-55216A3A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42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8F17-92D5-42E9-9528-AF39C2BDF22D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3DB51-05E0-42B2-8BEE-55216A3A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460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8F17-92D5-42E9-9528-AF39C2BDF22D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3DB51-05E0-42B2-8BEE-55216A3A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668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8F17-92D5-42E9-9528-AF39C2BDF22D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3DB51-05E0-42B2-8BEE-55216A3A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909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8F17-92D5-42E9-9528-AF39C2BDF22D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3DB51-05E0-42B2-8BEE-55216A3A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627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8F17-92D5-42E9-9528-AF39C2BDF22D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3DB51-05E0-42B2-8BEE-55216A3A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775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8F17-92D5-42E9-9528-AF39C2BDF22D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3DB51-05E0-42B2-8BEE-55216A3A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45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8F17-92D5-42E9-9528-AF39C2BDF22D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3DB51-05E0-42B2-8BEE-55216A3A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644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8F17-92D5-42E9-9528-AF39C2BDF22D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3DB51-05E0-42B2-8BEE-55216A3A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71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78F17-92D5-42E9-9528-AF39C2BDF22D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3DB51-05E0-42B2-8BEE-55216A3A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546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/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ightning Bolt 4"/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5562" t="16461" r="40484" b="25322"/>
          <a:stretch/>
        </p:blipFill>
        <p:spPr>
          <a:xfrm>
            <a:off x="2076893" y="434606"/>
            <a:ext cx="8038215" cy="598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84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62" t="16150" r="40427" b="25349"/>
          <a:stretch/>
        </p:blipFill>
        <p:spPr>
          <a:xfrm>
            <a:off x="2071576" y="419986"/>
            <a:ext cx="8048848" cy="601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540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678" t="16331" r="40542" b="25065"/>
          <a:stretch/>
        </p:blipFill>
        <p:spPr>
          <a:xfrm>
            <a:off x="2092842" y="414670"/>
            <a:ext cx="8006317" cy="602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28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388" t="16564" r="40349" b="25452"/>
          <a:stretch/>
        </p:blipFill>
        <p:spPr>
          <a:xfrm>
            <a:off x="2048540" y="446568"/>
            <a:ext cx="8094921" cy="596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778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446" t="16254" r="40542" b="25245"/>
          <a:stretch/>
        </p:blipFill>
        <p:spPr>
          <a:xfrm>
            <a:off x="2071577" y="419986"/>
            <a:ext cx="8048847" cy="601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144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678" t="16357" r="40785" b="25452"/>
          <a:stretch/>
        </p:blipFill>
        <p:spPr>
          <a:xfrm>
            <a:off x="2114993" y="435935"/>
            <a:ext cx="7962014" cy="5986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327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62" t="16254" r="40484" b="25556"/>
          <a:stretch/>
        </p:blipFill>
        <p:spPr>
          <a:xfrm>
            <a:off x="2076893" y="435935"/>
            <a:ext cx="8038214" cy="598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644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446" t="16357" r="40542" b="24935"/>
          <a:stretch/>
        </p:blipFill>
        <p:spPr>
          <a:xfrm>
            <a:off x="2071577" y="409353"/>
            <a:ext cx="8048847" cy="6039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440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620" t="16254" r="40484" b="25142"/>
          <a:stretch/>
        </p:blipFill>
        <p:spPr>
          <a:xfrm>
            <a:off x="2082210" y="414669"/>
            <a:ext cx="8027581" cy="602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883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62" t="16460" r="40484" b="25142"/>
          <a:stretch/>
        </p:blipFill>
        <p:spPr>
          <a:xfrm>
            <a:off x="2076893" y="425302"/>
            <a:ext cx="8038215" cy="600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808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446" t="16150" r="40319" b="25039"/>
          <a:stretch/>
        </p:blipFill>
        <p:spPr>
          <a:xfrm>
            <a:off x="2051198" y="404038"/>
            <a:ext cx="8089605" cy="604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402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620" t="16460" r="40426" b="25452"/>
          <a:stretch/>
        </p:blipFill>
        <p:spPr>
          <a:xfrm>
            <a:off x="2076893" y="441252"/>
            <a:ext cx="8038214" cy="597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82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446" t="16357" r="40436" b="25039"/>
          <a:stretch/>
        </p:blipFill>
        <p:spPr>
          <a:xfrm>
            <a:off x="2061830" y="414670"/>
            <a:ext cx="8068340" cy="602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649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04" t="16357" r="40485" b="25039"/>
          <a:stretch/>
        </p:blipFill>
        <p:spPr>
          <a:xfrm>
            <a:off x="2071576" y="414670"/>
            <a:ext cx="8048848" cy="602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678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62" t="16460" r="40601" b="25116"/>
          <a:stretch/>
        </p:blipFill>
        <p:spPr>
          <a:xfrm>
            <a:off x="2087525" y="423974"/>
            <a:ext cx="8016950" cy="601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08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697" t="16254" r="40524" b="25142"/>
          <a:stretch/>
        </p:blipFill>
        <p:spPr>
          <a:xfrm>
            <a:off x="2092842" y="414669"/>
            <a:ext cx="8006317" cy="602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509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62" t="16357" r="40485" b="24832"/>
          <a:stretch/>
        </p:blipFill>
        <p:spPr>
          <a:xfrm>
            <a:off x="2076892" y="404037"/>
            <a:ext cx="8038216" cy="6049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63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562" t="16254" r="40310" b="25556"/>
          <a:stretch/>
        </p:blipFill>
        <p:spPr>
          <a:xfrm>
            <a:off x="2060944" y="435935"/>
            <a:ext cx="8070112" cy="5986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8758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06be56e5-8661-43dc-857c-c5d1a6adb23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Widescreen</PresentationFormat>
  <Paragraphs>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Ball, Abigail</dc:creator>
  <cp:lastModifiedBy>Ball, Abigail</cp:lastModifiedBy>
  <cp:revision>2</cp:revision>
  <dcterms:created xsi:type="dcterms:W3CDTF">2020-12-17T17:55:12Z</dcterms:created>
  <dcterms:modified xsi:type="dcterms:W3CDTF">2020-12-17T18:07:54Z</dcterms:modified>
</cp:coreProperties>
</file>