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12192000" cy="6858000"/>
  <p:notesSz cx="6858000" cy="9144000"/>
  <p:custDataLst>
    <p:tags r:id="rId3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ags" Target="tags/tag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18942-D635-4A47-8114-D7615CAEA6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F701F96-202B-4FB7-A499-8ED3144E31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02957B-8C3C-4987-B371-33675C9FFD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CF887-3A37-4CBB-AB39-92F06D22A820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CF2F99-28B7-4923-9F5E-9F203C83E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A269F1-31ED-49A5-90B0-6A5FABFF2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D8BB6-1FC4-40A5-9025-AA11A1712E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0754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02E5-83BA-472D-940D-67BC4EE350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7A6C96-AF9C-4C09-B697-ECA48D9958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595715-F2E4-4252-BF84-F5B945CCC5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CF887-3A37-4CBB-AB39-92F06D22A820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D9DAFB-B50A-4938-8218-74B3F4856C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E304EE-A038-4646-86AB-753D61AFE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D8BB6-1FC4-40A5-9025-AA11A1712E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0369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4192076-E18E-4DF8-9EFA-C751541BB58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FEB823-AB82-44B7-8685-03BC259941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15456F-0604-4E1A-97B6-D517F1B69A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CF887-3A37-4CBB-AB39-92F06D22A820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62812-C566-4530-9544-012103441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77FA41-3DA2-4D37-A508-7047C3D5E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D8BB6-1FC4-40A5-9025-AA11A1712E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5464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A4787C-0FE8-4B32-8AF3-1BB367172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C992EE-E3B1-40A8-9A9C-BFDADEC7E5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68C5E-3AB0-4688-A7D1-C58428783B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CF887-3A37-4CBB-AB39-92F06D22A820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238204-7475-42DE-B500-F1997C18B5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919A36-FCDA-4062-8C79-0F8B501B2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D8BB6-1FC4-40A5-9025-AA11A1712E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4124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E9BCF0-672D-4956-8DC1-AB22F430D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558CF-B251-431D-80ED-199FC07CBF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F1700E-6042-4FF8-9435-1A536D682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CF887-3A37-4CBB-AB39-92F06D22A820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97E7FF-A412-47C3-9CB5-A0E711CB5C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5DE411-26BE-4E78-A32D-7F144371E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D8BB6-1FC4-40A5-9025-AA11A1712E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6624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547F4F-B517-4141-9B93-450B9F8155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6D4826-1A53-40DE-9681-44036697D1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89197C-7824-42D9-B414-76AE3DB340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98B2A2-5D6F-4829-8841-C6B81CE0B0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CF887-3A37-4CBB-AB39-92F06D22A820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A4A044-CC06-49D3-B690-40F98840C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618437-F6A4-4294-A394-C5D2609F31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D8BB6-1FC4-40A5-9025-AA11A1712E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4912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AB255-EFD8-4393-A3E3-53C85F9F7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4DFE51-1095-4E1F-B198-DA0537617B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2EACF7-3C45-4CAD-A53D-4F154414D7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69E52E-FCB2-49CA-B11A-2819B65503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22D4524-377E-4805-BC79-3E1664FF1D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DBF0B2E-7237-41ED-9684-F1A31DAEB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CF887-3A37-4CBB-AB39-92F06D22A820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2C66F57-8A94-4FDE-9EFB-4DE429588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435E67C-F5A7-4325-9E73-7479DD1265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D8BB6-1FC4-40A5-9025-AA11A1712E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475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DE5C0-E300-4E7D-8E9C-EFCD4B790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66AB16-7128-4BFD-83F9-69649812E9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CF887-3A37-4CBB-AB39-92F06D22A820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CB5FE8-ADFB-479A-B686-6E97C425B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988F5F-F021-4CE0-961C-854090FAA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D8BB6-1FC4-40A5-9025-AA11A1712E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6776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C9D30E9-637C-47B7-AE36-8B104E4822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CF887-3A37-4CBB-AB39-92F06D22A820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7982ED-0767-479C-92BE-EC35A0E59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7560BC-CF34-4B29-AE53-B5035ECE5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D8BB6-1FC4-40A5-9025-AA11A1712E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3485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8E92B7-CA65-4666-BF1C-C42EAE3BE9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9E5EA8-C79C-4562-A021-69431F646C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E7749F-42E6-447B-B439-B78B67205A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538F86-93F8-4326-917E-1CD514AA25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CF887-3A37-4CBB-AB39-92F06D22A820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E0DCE8-6AD2-46B8-ACB0-13DDE3F82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7631DC-64CD-4720-9519-373A89E31F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D8BB6-1FC4-40A5-9025-AA11A1712E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2013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A2B326-9028-4D17-90A3-71B82E5B8D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1D0DCFA-86C6-4C41-86C0-C02FD5B994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A60B5D-F38A-42BD-A181-BD23564CFE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36AAC0-DD0B-476E-9463-C386CF20D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CF887-3A37-4CBB-AB39-92F06D22A820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267482-2037-4561-926B-B282312AC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9F9A03-E395-4EC6-BDEB-6979EA5BA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D8BB6-1FC4-40A5-9025-AA11A1712E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2666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86C54E7-D590-4A03-8B61-825064E0BF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3630B0-C23C-4F0E-8A4A-BA2E07387A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9DAABB-A210-4349-A208-9D62B7EF53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CF887-3A37-4CBB-AB39-92F06D22A820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090C0B-FA4F-43E1-9C25-E5E86A3FBC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2316E1-9A79-4229-9D12-BA7322E163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D8BB6-1FC4-40A5-9025-AA11A1712E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3281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6865B55-D6DE-4EC3-8134-9EB8F9722B7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466" t="19158" r="34175" b="24272"/>
          <a:stretch/>
        </p:blipFill>
        <p:spPr>
          <a:xfrm>
            <a:off x="891410" y="490491"/>
            <a:ext cx="10409181" cy="587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7910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1852EF6-019F-4034-B6DB-A6C5C821798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393" t="19158" r="34321" b="25308"/>
          <a:stretch/>
        </p:blipFill>
        <p:spPr>
          <a:xfrm>
            <a:off x="1001160" y="601462"/>
            <a:ext cx="10189680" cy="5655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29736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FB1BCC4-393D-4BA0-A78D-51BB4209C75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830" t="19806" r="33956" b="24531"/>
          <a:stretch/>
        </p:blipFill>
        <p:spPr>
          <a:xfrm>
            <a:off x="995676" y="588145"/>
            <a:ext cx="10200649" cy="568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01624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F1FDFAE-1CBB-4F98-9922-5A9DDF01C20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539" t="19547" r="34248" b="24401"/>
          <a:stretch/>
        </p:blipFill>
        <p:spPr>
          <a:xfrm>
            <a:off x="991442" y="565952"/>
            <a:ext cx="10209117" cy="5726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4143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A3DB461-FBAF-44E1-AC99-0435A78961E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830" t="19806" r="34102" b="24660"/>
          <a:stretch/>
        </p:blipFill>
        <p:spPr>
          <a:xfrm>
            <a:off x="989064" y="583707"/>
            <a:ext cx="10213872" cy="5690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0447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A7F796B-7B2C-40BE-B0B8-66F0CB0FC96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539" t="19028" r="34248" b="24531"/>
          <a:stretch/>
        </p:blipFill>
        <p:spPr>
          <a:xfrm>
            <a:off x="1073725" y="592585"/>
            <a:ext cx="10044550" cy="5672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7389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87ABAFE-8032-4A98-9940-4E72E9FE4B6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612" t="19547" r="34175" b="24401"/>
          <a:stretch/>
        </p:blipFill>
        <p:spPr>
          <a:xfrm>
            <a:off x="959785" y="548196"/>
            <a:ext cx="10272430" cy="5761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5979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272B8D7-30A2-4039-85A9-C876D9F60A8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320" t="19676" r="34320" b="24660"/>
          <a:stretch/>
        </p:blipFill>
        <p:spPr>
          <a:xfrm>
            <a:off x="894574" y="539319"/>
            <a:ext cx="10402853" cy="5779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1374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90AFC1B-AC7F-45E9-82D3-428F4DC9E6B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612" t="19158" r="34320" b="24272"/>
          <a:stretch/>
        </p:blipFill>
        <p:spPr>
          <a:xfrm>
            <a:off x="1019985" y="548196"/>
            <a:ext cx="10152031" cy="5761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4141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1A25DBB-773C-433A-8399-92A58F4BED6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393" t="19288" r="34175" b="24530"/>
          <a:stretch/>
        </p:blipFill>
        <p:spPr>
          <a:xfrm>
            <a:off x="938074" y="540561"/>
            <a:ext cx="10315853" cy="5776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3666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706E37A-D0C6-4E5B-B7C4-939CEC2FB9C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466" t="19417" r="34684" b="24272"/>
          <a:stretch/>
        </p:blipFill>
        <p:spPr>
          <a:xfrm>
            <a:off x="1102606" y="597023"/>
            <a:ext cx="9986788" cy="5663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6174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FDC2B6A-7FEC-4DDC-BA37-DC3A136DD81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612" t="19288" r="34102" b="24660"/>
          <a:stretch/>
        </p:blipFill>
        <p:spPr>
          <a:xfrm>
            <a:off x="1016529" y="583707"/>
            <a:ext cx="10158942" cy="5690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8486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8E814D1-866E-4CB0-A0E0-64BA453D397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684" t="19547" r="34029" b="25049"/>
          <a:stretch/>
        </p:blipFill>
        <p:spPr>
          <a:xfrm>
            <a:off x="1029340" y="623657"/>
            <a:ext cx="10133320" cy="5610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0706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766B1D9-1D51-4EE0-A5F0-179845A7DBC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392" t="19417" r="34030" b="24402"/>
          <a:stretch/>
        </p:blipFill>
        <p:spPr>
          <a:xfrm>
            <a:off x="1009954" y="588146"/>
            <a:ext cx="10172093" cy="5681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0630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913734F-0537-4809-B2A9-AAA3581B74B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393" t="19028" r="34321" b="24143"/>
          <a:stretch/>
        </p:blipFill>
        <p:spPr>
          <a:xfrm>
            <a:off x="1156295" y="623656"/>
            <a:ext cx="9879410" cy="5610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1516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FE43C73-3163-4C3E-800C-C8DBC3BFC58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757" t="19417" r="34612" b="24919"/>
          <a:stretch/>
        </p:blipFill>
        <p:spPr>
          <a:xfrm>
            <a:off x="1048530" y="588146"/>
            <a:ext cx="10094941" cy="5681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2194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DB2BEDB-C084-4F81-ABB2-E1537178198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393" t="19029" r="34612" b="24402"/>
          <a:stretch/>
        </p:blipFill>
        <p:spPr>
          <a:xfrm>
            <a:off x="1104687" y="592584"/>
            <a:ext cx="9982626" cy="5672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1857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7D6D52F-A048-4EB6-AC27-51E192348F7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538" t="19417" r="34758" b="23884"/>
          <a:stretch/>
        </p:blipFill>
        <p:spPr>
          <a:xfrm>
            <a:off x="1165245" y="605901"/>
            <a:ext cx="9861511" cy="5646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1703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E93A3B5-6FE1-42BD-B7A3-C3ABB0CC6E9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466" t="19417" r="34393" b="24660"/>
          <a:stretch/>
        </p:blipFill>
        <p:spPr>
          <a:xfrm>
            <a:off x="1017941" y="583706"/>
            <a:ext cx="10156119" cy="5690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0214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C837A68-EB2D-4B31-86A2-6C2384E4CF0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466" t="19547" r="34320" b="24660"/>
          <a:stretch/>
        </p:blipFill>
        <p:spPr>
          <a:xfrm>
            <a:off x="896198" y="526002"/>
            <a:ext cx="10399604" cy="5805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6347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9ED9A14-EF8B-4324-B5D3-02FAD8B1620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684" t="19288" r="34394" b="24660"/>
          <a:stretch/>
        </p:blipFill>
        <p:spPr>
          <a:xfrm>
            <a:off x="1097872" y="611045"/>
            <a:ext cx="9996256" cy="5635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8867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4CA40E0-3EEA-4FB2-8BC7-30F7EC016C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976" t="19676" r="34174" b="23883"/>
          <a:stretch/>
        </p:blipFill>
        <p:spPr>
          <a:xfrm>
            <a:off x="989120" y="526002"/>
            <a:ext cx="10213761" cy="5805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5223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F233C05-7E9B-476F-B2D0-DDB93565785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320" t="19288" r="34102" b="24789"/>
          <a:stretch/>
        </p:blipFill>
        <p:spPr>
          <a:xfrm>
            <a:off x="906571" y="543757"/>
            <a:ext cx="10378858" cy="5770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8936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ADD0B55-D0BA-4AF3-8EEC-DFD2D882B0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466" t="19029" r="34248" b="24272"/>
          <a:stretch/>
        </p:blipFill>
        <p:spPr>
          <a:xfrm>
            <a:off x="996175" y="539318"/>
            <a:ext cx="10199651" cy="5779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7268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B9957C7-712E-4D59-BA9B-4673CFC01FD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393" t="19547" r="34321" b="24531"/>
          <a:stretch/>
        </p:blipFill>
        <p:spPr>
          <a:xfrm>
            <a:off x="909457" y="530441"/>
            <a:ext cx="10373086" cy="5797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5293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3F3D0E9-774A-45C3-937B-20D8C23BC72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466" t="19417" r="34539" b="24660"/>
          <a:stretch/>
        </p:blipFill>
        <p:spPr>
          <a:xfrm>
            <a:off x="1015312" y="574829"/>
            <a:ext cx="10161377" cy="5708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2777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F63BBA2-EF78-4684-8D06-94A6CF3B5F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466" t="19028" r="34248" b="24531"/>
          <a:stretch/>
        </p:blipFill>
        <p:spPr>
          <a:xfrm>
            <a:off x="995779" y="552290"/>
            <a:ext cx="10200443" cy="5753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0709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EA5B091-C1B8-4F8D-BE16-B5CB99B13E1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393" t="19935" r="34175" b="23107"/>
          <a:stretch/>
        </p:blipFill>
        <p:spPr>
          <a:xfrm>
            <a:off x="1225136" y="663606"/>
            <a:ext cx="9741729" cy="5530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54983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bd4f4966-9a70-42de-98b7-0e066e17eb25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0</Words>
  <Application>Microsoft Office PowerPoint</Application>
  <PresentationFormat>Widescreen</PresentationFormat>
  <Paragraphs>0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Ball, Abigail</dc:creator>
  <cp:lastModifiedBy>Ball, Abigail</cp:lastModifiedBy>
  <cp:revision>1</cp:revision>
  <dcterms:created xsi:type="dcterms:W3CDTF">2021-12-14T12:18:56Z</dcterms:created>
  <dcterms:modified xsi:type="dcterms:W3CDTF">2021-12-14T12:39:21Z</dcterms:modified>
</cp:coreProperties>
</file>