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72C7B-5DE6-40DE-974E-92300B0FE6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EEE494-45DD-40A1-BBED-871C683B8D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6A3D9B-6BE0-4194-BE07-647FF840A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0099-0654-4AD3-9F0A-9183902C018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C2A321-032E-4549-9997-988D41B49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14FDC-D047-4136-98FA-317EA5021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ACDB-32CE-46E6-A66D-7A919F5A6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399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B2833-F04A-4ACC-B08E-BE2833231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C3597A-3774-4F40-9C41-D04E5598BD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38DDC3-35B5-4325-8F91-8A736DBDF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0099-0654-4AD3-9F0A-9183902C018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C438A5-7712-4742-A2CF-0033D938E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101F7-8680-4A34-A514-421DD7029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ACDB-32CE-46E6-A66D-7A919F5A6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704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7ACD5A-A1D2-4C9E-B1B0-6CCC95E7DE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AEF3F-1149-40A5-9B89-37B106E5E7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4FB065-7157-49AE-A209-67C2DB858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0099-0654-4AD3-9F0A-9183902C018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A04C3-DF87-4D28-9303-5E1AB2A25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DBC7B1-6781-4F63-88BA-68BBE53A6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ACDB-32CE-46E6-A66D-7A919F5A6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036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2E72D-D9BF-4B54-ABFE-5F8A8C286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551BB2-0B4B-439F-A82D-21BDDB1BFB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B9FB6F-8345-44A1-9418-27A7A8DA6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0099-0654-4AD3-9F0A-9183902C018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F3B25-6CF5-426D-956E-E795B6CA9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BF8BD-FD2E-43E3-AEF0-AB9BDB947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ACDB-32CE-46E6-A66D-7A919F5A6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910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7A0FA-ADC8-46F4-AE62-5FE372237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2496BC-6340-449D-991C-593879D781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B4D926-5E67-4CC7-AD9C-A3A3161C4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0099-0654-4AD3-9F0A-9183902C018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2733E6-EB6F-4507-98CC-D5C635165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AFCABC-AE4A-46D4-8566-7DD587F0F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ACDB-32CE-46E6-A66D-7A919F5A6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89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CB8B2-8115-44DE-92B0-C8FA23F6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CAC50-E3AE-401C-AB7F-E4C39B2BF3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48C9DF-FBAE-4EDF-A0D1-4AC6161948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3C9EFE-7CAE-4DE8-AB2E-4D8A17EAB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0099-0654-4AD3-9F0A-9183902C018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9D22A6-B260-4179-B513-0248DEC89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D1B08-1077-4034-A487-612A861C8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ACDB-32CE-46E6-A66D-7A919F5A6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62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BEF8D-6FF7-4F32-A5A5-73A630275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B73886-BBF4-4BBF-8B05-C66B31E0A0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8FF3FF-02BF-4AC5-9CCA-D84E3EB9A3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F44C10-09A8-4A5F-AA54-BC29DDD30D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C95184-EF30-418C-B852-7F3E169C9A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B2692F-EF57-4D74-BCF0-3C854B59B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0099-0654-4AD3-9F0A-9183902C018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B234D1-5C2C-4A4B-B639-39D804AF3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10F6BF-1F08-4897-A110-710DBB730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ACDB-32CE-46E6-A66D-7A919F5A6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113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4977E-E1D5-4995-B59A-D26B4638E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37710-1B95-4ED8-8C10-471681AD4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0099-0654-4AD3-9F0A-9183902C018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233079-41CB-4E10-A0DB-6C9312314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CC92EA-7311-4857-A8B9-C39757A30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ACDB-32CE-46E6-A66D-7A919F5A6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868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604716-1CCA-41DE-92B3-6E060EF06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0099-0654-4AD3-9F0A-9183902C018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FBF77B-D279-4F71-B1E9-45B46577F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9A81C6-7556-4EB5-B74E-A4F494B0B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ACDB-32CE-46E6-A66D-7A919F5A6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892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D5D87-16E7-443C-828B-1171B31B1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AECB7-0048-4267-BF65-5EFBF00766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2B585D-BE7B-40D9-AE8F-A675B4C66C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5B7344-FEF3-48E6-9DC3-3A0984F09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0099-0654-4AD3-9F0A-9183902C018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F3C052-59CD-4E04-BF32-1FAD41F7D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52A882-0FA9-48AB-AA7F-0713D6B70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ACDB-32CE-46E6-A66D-7A919F5A6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381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2028-0DCB-48FE-ADCC-EE34EA383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605080-5BBD-4251-9D34-7F99639BD2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656460-97B9-4031-B4D0-360A048391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3E2987-91CD-4C0C-8BC5-98E52C532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0099-0654-4AD3-9F0A-9183902C018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918AA7-06D4-4C9A-A6BE-86604D5BE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0CF55B-EAA8-406A-827F-1796F9C58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ACDB-32CE-46E6-A66D-7A919F5A6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936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DD3391-F2C2-4D67-A301-548EF51EF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AF1AA-6EBA-4A0A-B05F-A7480B7A0D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2097F6-FFB8-4D75-A8B1-3CF3B071D0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30099-0654-4AD3-9F0A-9183902C018D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1FE426-ECB1-4963-8690-F12C4519D8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1E36FD-6C25-4575-9170-942C2C8D6E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2ACDB-32CE-46E6-A66D-7A919F5A63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905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E1F61F-AA96-4857-83C2-90BBA83901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53" t="19158" r="31626" b="17282"/>
          <a:stretch/>
        </p:blipFill>
        <p:spPr>
          <a:xfrm>
            <a:off x="1159039" y="610339"/>
            <a:ext cx="9873922" cy="563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5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BFCD97-B159-4F8F-B79E-A6C69079B2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99" t="19158" r="31407" b="17670"/>
          <a:stretch/>
        </p:blipFill>
        <p:spPr>
          <a:xfrm>
            <a:off x="1021103" y="552635"/>
            <a:ext cx="10149795" cy="575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841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1DAE01D-CC8F-4425-BD81-3C3EF47627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25" t="19288" r="31408" b="18187"/>
          <a:stretch/>
        </p:blipFill>
        <p:spPr>
          <a:xfrm>
            <a:off x="970534" y="557074"/>
            <a:ext cx="10250933" cy="5743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0555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E5AE57B-0205-40E8-93E4-84086D755A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34" t="19288" r="31626" b="17540"/>
          <a:stretch/>
        </p:blipFill>
        <p:spPr>
          <a:xfrm>
            <a:off x="1072113" y="588146"/>
            <a:ext cx="10047775" cy="5681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828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AB7CC66-E976-4BC1-9EFC-0237BE4790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71" t="20065" r="31772" b="17928"/>
          <a:stretch/>
        </p:blipFill>
        <p:spPr>
          <a:xfrm>
            <a:off x="1080625" y="619217"/>
            <a:ext cx="10030750" cy="5619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9892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AA81E71-9FFF-4534-9627-129568E6A2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07" t="19289" r="31553" b="18057"/>
          <a:stretch/>
        </p:blipFill>
        <p:spPr>
          <a:xfrm>
            <a:off x="964707" y="551195"/>
            <a:ext cx="10262586" cy="575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5247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CFC8CD-5A10-46DB-9E6E-70CF508BD0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07" t="20194" r="31553" b="18706"/>
          <a:stretch/>
        </p:blipFill>
        <p:spPr>
          <a:xfrm>
            <a:off x="836883" y="552635"/>
            <a:ext cx="10518234" cy="575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271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C5517FF-459C-4786-B840-AD40B48262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53" t="19547" r="31408" b="17411"/>
          <a:stretch/>
        </p:blipFill>
        <p:spPr>
          <a:xfrm>
            <a:off x="986901" y="545882"/>
            <a:ext cx="10218198" cy="576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34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B0EE7C-1D6C-4D85-9304-8D3C1600E5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33" t="19288" r="31335" b="17799"/>
          <a:stretch/>
        </p:blipFill>
        <p:spPr>
          <a:xfrm>
            <a:off x="1035976" y="592585"/>
            <a:ext cx="10120049" cy="567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848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F38C325-AE29-468E-9EBB-50AD9C47FA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34" t="19417" r="31408" b="17670"/>
          <a:stretch/>
        </p:blipFill>
        <p:spPr>
          <a:xfrm>
            <a:off x="923168" y="526002"/>
            <a:ext cx="10345664" cy="580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5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EE9AC6-65A4-4C7E-80BB-7DDEAEC69A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80" t="19288" r="31553" b="17281"/>
          <a:stretch/>
        </p:blipFill>
        <p:spPr>
          <a:xfrm>
            <a:off x="1066800" y="570174"/>
            <a:ext cx="10058400" cy="5717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779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88D794-6130-4BA5-AD64-4293DB2B39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07" t="19548" r="31408" b="17928"/>
          <a:stretch/>
        </p:blipFill>
        <p:spPr>
          <a:xfrm>
            <a:off x="904999" y="530441"/>
            <a:ext cx="10382002" cy="579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925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9C746A-D282-4420-A74C-C93C88EE0D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07" t="19158" r="31335" b="17800"/>
          <a:stretch/>
        </p:blipFill>
        <p:spPr>
          <a:xfrm>
            <a:off x="1084556" y="610786"/>
            <a:ext cx="10022888" cy="563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09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EF2421-E5BD-418C-AB49-FC3189B894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80" t="19676" r="31553" b="18447"/>
          <a:stretch/>
        </p:blipFill>
        <p:spPr>
          <a:xfrm>
            <a:off x="1004972" y="605901"/>
            <a:ext cx="10182057" cy="564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607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642A066-5967-428B-80EC-C9F0D4265E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71" t="19547" r="31772" b="18058"/>
          <a:stretch/>
        </p:blipFill>
        <p:spPr>
          <a:xfrm>
            <a:off x="1127590" y="628096"/>
            <a:ext cx="9936820" cy="560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2550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783f7875-845a-492e-9088-832af677507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Widescreen</PresentationFormat>
  <Paragraphs>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Ball, Abigail</dc:creator>
  <cp:lastModifiedBy>Ball, Abigail</cp:lastModifiedBy>
  <cp:revision>1</cp:revision>
  <dcterms:created xsi:type="dcterms:W3CDTF">2021-12-15T09:53:05Z</dcterms:created>
  <dcterms:modified xsi:type="dcterms:W3CDTF">2021-12-15T10:05:23Z</dcterms:modified>
</cp:coreProperties>
</file>