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custDataLst>
    <p:tags r:id="rId2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D87E1-FD89-4086-A8F5-C948429B26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5B433D-A21C-48BD-8E31-61312038F9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D8DE4C-E797-43C8-B432-6F510DDF9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8579-D14D-49E6-9B91-998E5B4F7FB9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722D30-FB22-4030-B191-1B19B7CF3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A3998E-B875-48AA-91CA-1EDACFF9A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D2537-A8FB-4FC9-B4A0-C349F16941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553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F30D6-9947-4C24-9221-B993C8CA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DEF28B-60F6-4D70-9360-C92630A323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FE441-18AD-456D-B689-8E68807A9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8579-D14D-49E6-9B91-998E5B4F7FB9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75B437-D414-44E9-8E82-2314DD382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68FE17-5FE6-4851-8BF4-6CCCB7E19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D2537-A8FB-4FC9-B4A0-C349F16941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205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F6D992-C877-48D4-B939-2ED64DD940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864976-115B-4925-9C16-6E1CDEE106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6BA0D4-1ADA-4433-AAF4-A504A7A1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8579-D14D-49E6-9B91-998E5B4F7FB9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5C6CB8-8CB3-4613-8F30-A2FB98130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1AE70-8E24-463C-9E0F-BC4AEDD48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D2537-A8FB-4FC9-B4A0-C349F16941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32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87321-15D4-4297-8C21-9B1EC5861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4741C2-93C1-4470-846D-5C9C343D89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42C4C-A9DE-4902-9FDD-3B863C3EB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8579-D14D-49E6-9B91-998E5B4F7FB9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C2EA28-EB51-43E0-A9D7-C21DBEAD7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B8C474-9951-4B34-A927-51FDA26FC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D2537-A8FB-4FC9-B4A0-C349F16941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877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5A804-171A-4495-965C-43186540D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8E4DFD-05A8-4AE5-93C3-8572591F6B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CB0BB9-95A3-4FB4-93B9-47D4D6FAC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8579-D14D-49E6-9B91-998E5B4F7FB9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9062A6-BEDD-43AD-9AE2-72012BDB3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2DDC49-E58E-4AB2-BDB0-B6EBFF648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D2537-A8FB-4FC9-B4A0-C349F16941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674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20CF6-D6E6-4EA0-8A18-018F7D448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FFAE4-9A8C-4178-9F9B-4AE8FCBFAD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82E615-ED05-4610-8B37-A24C72025E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FBBA05-2267-4F54-A704-831F9D5F0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8579-D14D-49E6-9B91-998E5B4F7FB9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3F8CC3-25C4-491F-A1B8-B0643011C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EEA458-959E-44BD-AE1A-F8828D729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D2537-A8FB-4FC9-B4A0-C349F16941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081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CE027-185C-4AB6-998A-0747DC5CD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4C8304-82CA-4065-8DD9-E6275A3350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182663-CD2A-4360-9444-9420DB5D92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729CFB-F39B-4BCB-B0BB-13215AEFFD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036340-5AF1-498E-AE91-581D7AE353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BDA46E-544D-4E5F-8BDC-29565B995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8579-D14D-49E6-9B91-998E5B4F7FB9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79B7FF-12F1-4615-87C2-BD2AB77DB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3399E9-8B2D-4D96-BC8A-09FDBF343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D2537-A8FB-4FC9-B4A0-C349F16941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037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C745D-2EE2-4667-A967-D1FECB9E5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F4EB04-47A8-4A16-A8A4-21EE31A83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8579-D14D-49E6-9B91-998E5B4F7FB9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28022C-1E0C-4002-9C00-AF7B5D367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9A1F0E-041A-4872-9C71-5D141AC1E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D2537-A8FB-4FC9-B4A0-C349F16941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240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050EB8-A2A0-4E25-88E8-4F38457AB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8579-D14D-49E6-9B91-998E5B4F7FB9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9656DB-AAF8-4DBB-96EA-B6B1CB68C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9CCC28-B757-49B6-9753-A95B8C2D0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D2537-A8FB-4FC9-B4A0-C349F16941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892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1BF97-88BF-4F93-9A15-C8BBA1DBD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4E9A3-E7D8-4010-B4EC-789E2F62C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396E4B-21B5-4BE7-8EAC-46A488E656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850B45-5853-4595-B9A9-96726A985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8579-D14D-49E6-9B91-998E5B4F7FB9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90171-69B6-4069-8D40-8BDEAF5BA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4CEB-313C-4C60-B7C5-7A0DF2EEA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D2537-A8FB-4FC9-B4A0-C349F16941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373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102DC-1C97-4320-86BD-4A9BDA2BF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D15D98-4ABC-4771-B6FA-03FF012751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EBA9E8-2848-416C-AAF9-11DAD3EFBD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D75819-C876-4243-BE46-3515D719F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8579-D14D-49E6-9B91-998E5B4F7FB9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0C9066-58EB-496C-898B-3B4DF70B5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2FE997-EF93-4CC2-A391-E285CC3F8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D2537-A8FB-4FC9-B4A0-C349F16941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90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E3F64F-92CC-427C-AA60-C205D7EAB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92B1-4C5D-4F86-82C8-1667D8023F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C9695-7402-445A-B363-3B06D4196D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58579-D14D-49E6-9B91-998E5B4F7FB9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4E43B1-9BF6-4723-8AC4-2A9486B922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D7F02-58CB-47D6-A1BD-567A5EC94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D2537-A8FB-4FC9-B4A0-C349F16941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760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31FF129-5A12-4B4A-A635-2C5E778B3D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57" t="19417" r="34393" b="25048"/>
          <a:stretch/>
        </p:blipFill>
        <p:spPr>
          <a:xfrm>
            <a:off x="889921" y="517125"/>
            <a:ext cx="10412159" cy="5823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301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CCBEC67-CDFA-47E7-97F0-58CF4511EA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57" t="19547" r="34247" b="24401"/>
          <a:stretch/>
        </p:blipFill>
        <p:spPr>
          <a:xfrm>
            <a:off x="948213" y="530441"/>
            <a:ext cx="10295574" cy="5797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293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7571E0A-97E4-47BB-BBA5-A7653487E4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12" t="19417" r="34320" b="24660"/>
          <a:stretch/>
        </p:blipFill>
        <p:spPr>
          <a:xfrm>
            <a:off x="973584" y="555125"/>
            <a:ext cx="10244832" cy="5747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384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304A28-3141-4D80-BA84-F4B445743C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12" t="19806" r="34320" b="24531"/>
          <a:stretch/>
        </p:blipFill>
        <p:spPr>
          <a:xfrm>
            <a:off x="961200" y="561513"/>
            <a:ext cx="10269601" cy="57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609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F09EDA-5DCB-4D0F-8C3B-202D6653AE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831" t="19417" r="34247" b="24660"/>
          <a:stretch/>
        </p:blipFill>
        <p:spPr>
          <a:xfrm>
            <a:off x="1132395" y="636973"/>
            <a:ext cx="9927210" cy="5584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397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1902D7-FCC5-4729-B61F-A69592F79F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17" t="19158" r="34321" b="24919"/>
          <a:stretch/>
        </p:blipFill>
        <p:spPr>
          <a:xfrm>
            <a:off x="1037208" y="600615"/>
            <a:ext cx="10117584" cy="5656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010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9E4EFEB-FD75-4319-BDE6-6A010B937F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12" t="20065" r="34175" b="25566"/>
          <a:stretch/>
        </p:blipFill>
        <p:spPr>
          <a:xfrm>
            <a:off x="678424" y="481614"/>
            <a:ext cx="10835152" cy="5894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5025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EFC0D83-9064-4F28-A2BB-388A038C26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57" t="19676" r="34320" b="24660"/>
          <a:stretch/>
        </p:blipFill>
        <p:spPr>
          <a:xfrm>
            <a:off x="884808" y="511275"/>
            <a:ext cx="10422384" cy="583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255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CA5FF4-3F78-41BA-9AC6-2296ECB8E9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84" t="19158" r="34102" b="24401"/>
          <a:stretch/>
        </p:blipFill>
        <p:spPr>
          <a:xfrm>
            <a:off x="982462" y="541043"/>
            <a:ext cx="10227076" cy="5775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8993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10CDEAC-90EE-4E94-8724-125B90D48E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12" t="19158" r="34175" b="24660"/>
          <a:stretch/>
        </p:blipFill>
        <p:spPr>
          <a:xfrm>
            <a:off x="979517" y="552635"/>
            <a:ext cx="10232966" cy="575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224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4106F0-9625-45F1-AAC6-6B11FBA043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39" t="19547" r="34102" b="24789"/>
          <a:stretch/>
        </p:blipFill>
        <p:spPr>
          <a:xfrm>
            <a:off x="871491" y="526496"/>
            <a:ext cx="10449018" cy="580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432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FBAB5EA-8D96-44D7-B416-18EE541C83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39" t="19547" r="34248" b="24531"/>
          <a:stretch/>
        </p:blipFill>
        <p:spPr>
          <a:xfrm>
            <a:off x="1098611" y="632534"/>
            <a:ext cx="9994778" cy="5592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3231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4EC759-166C-45F0-A674-96D154C415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66" t="19158" r="34684" b="24660"/>
          <a:stretch/>
        </p:blipFill>
        <p:spPr>
          <a:xfrm>
            <a:off x="1083257" y="592585"/>
            <a:ext cx="10025486" cy="5672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0979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0D9D54-1671-4EFE-848C-516B3B6724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57" t="19288" r="34320" b="24530"/>
          <a:stretch/>
        </p:blipFill>
        <p:spPr>
          <a:xfrm>
            <a:off x="1031290" y="566910"/>
            <a:ext cx="10129421" cy="572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086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F4FFEF-B78B-48A0-B03A-754C57C13B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39" t="19288" r="34539" b="24789"/>
          <a:stretch/>
        </p:blipFill>
        <p:spPr>
          <a:xfrm>
            <a:off x="927224" y="521563"/>
            <a:ext cx="10337553" cy="58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0485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D50025-32BA-408E-B391-A6F77E8053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12" t="19288" r="34320" b="24660"/>
          <a:stretch/>
        </p:blipFill>
        <p:spPr>
          <a:xfrm>
            <a:off x="1066800" y="600891"/>
            <a:ext cx="10058400" cy="5656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174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592783C-4F40-422C-9EDF-C850B966B3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12" t="19806" r="34320" b="25437"/>
          <a:stretch/>
        </p:blipFill>
        <p:spPr>
          <a:xfrm>
            <a:off x="957027" y="605901"/>
            <a:ext cx="10277947" cy="564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1444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7457E3-FF3D-4603-B9DA-09CF6F6A22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57" t="19676" r="34320" b="24531"/>
          <a:stretch/>
        </p:blipFill>
        <p:spPr>
          <a:xfrm>
            <a:off x="954780" y="543758"/>
            <a:ext cx="10282440" cy="5770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060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C7FE79-5115-4D24-92E8-55D44B07F3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12" t="19547" r="34247" b="24531"/>
          <a:stretch/>
        </p:blipFill>
        <p:spPr>
          <a:xfrm>
            <a:off x="1057553" y="605901"/>
            <a:ext cx="10076894" cy="564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856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DA576CD-96EB-43EF-B23C-121BD4AA33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84" t="19935" r="34394" b="24661"/>
          <a:stretch/>
        </p:blipFill>
        <p:spPr>
          <a:xfrm>
            <a:off x="902813" y="534880"/>
            <a:ext cx="10386374" cy="5788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369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460889-7691-4185-BB26-23920DF392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39" t="19806" r="34248" b="24660"/>
          <a:stretch/>
        </p:blipFill>
        <p:spPr>
          <a:xfrm>
            <a:off x="840420" y="508476"/>
            <a:ext cx="10511161" cy="584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674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862E90-5B08-48E8-AF11-747A7C3B1B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12" t="19935" r="34320" b="25308"/>
          <a:stretch/>
        </p:blipFill>
        <p:spPr>
          <a:xfrm>
            <a:off x="932788" y="592585"/>
            <a:ext cx="10326424" cy="567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595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F890E00-052D-4EBB-B141-11247B7C1B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830" t="19547" r="34175" b="24919"/>
          <a:stretch/>
        </p:blipFill>
        <p:spPr>
          <a:xfrm>
            <a:off x="947954" y="557074"/>
            <a:ext cx="10296092" cy="5743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43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2D9F5EF-C6DB-41C9-B110-F6C20D9B4B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57" t="19547" r="34247" b="24919"/>
          <a:stretch/>
        </p:blipFill>
        <p:spPr>
          <a:xfrm>
            <a:off x="947956" y="557074"/>
            <a:ext cx="10296089" cy="5743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699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2B9580-DFBA-4FCB-B030-8C0F81CF58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84" t="19935" r="34321" b="24531"/>
          <a:stretch/>
        </p:blipFill>
        <p:spPr>
          <a:xfrm>
            <a:off x="1123007" y="654728"/>
            <a:ext cx="9945987" cy="554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4418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61317feb-d12d-4a95-8e24-2733afe33a9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Widescreen</PresentationFormat>
  <Paragraphs>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Ball, Abigail</dc:creator>
  <cp:lastModifiedBy>Ball, Abigail</cp:lastModifiedBy>
  <cp:revision>1</cp:revision>
  <dcterms:created xsi:type="dcterms:W3CDTF">2021-12-15T10:09:42Z</dcterms:created>
  <dcterms:modified xsi:type="dcterms:W3CDTF">2021-12-15T10:43:42Z</dcterms:modified>
</cp:coreProperties>
</file>