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sldIdLst>
    <p:sldId id="288" r:id="rId5"/>
    <p:sldId id="310" r:id="rId6"/>
    <p:sldId id="358" r:id="rId7"/>
    <p:sldId id="364" r:id="rId8"/>
    <p:sldId id="366" r:id="rId9"/>
    <p:sldId id="359" r:id="rId10"/>
    <p:sldId id="360" r:id="rId11"/>
    <p:sldId id="363" r:id="rId12"/>
    <p:sldId id="362" r:id="rId13"/>
    <p:sldId id="361" r:id="rId14"/>
    <p:sldId id="337" r:id="rId15"/>
    <p:sldId id="355" r:id="rId16"/>
    <p:sldId id="356" r:id="rId17"/>
    <p:sldId id="266" r:id="rId18"/>
    <p:sldId id="307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nd, Andrew" initials="HA" lastIdx="4" clrIdx="0">
    <p:extLst>
      <p:ext uri="{19B8F6BF-5375-455C-9EA6-DF929625EA0E}">
        <p15:presenceInfo xmlns:p15="http://schemas.microsoft.com/office/powerpoint/2012/main" userId="S::u1874257@live.warwick.ac.uk::99126805-00c8-4e43-9eb7-54b4a436915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7ECBB6"/>
    <a:srgbClr val="8BCBB7"/>
    <a:srgbClr val="323439"/>
    <a:srgbClr val="303246"/>
    <a:srgbClr val="3F4259"/>
    <a:srgbClr val="F5AA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AB4CA5-E99E-489A-8041-F5CB02E9E777}" v="122" dt="2021-12-10T13:48:20.1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wton, Georgina" userId="S::epsnag@live.warwick.ac.uk::5fcc040a-27e3-492e-ae8e-11d0ce21d9b3" providerId="AD" clId="Web-{570A1E35-49F9-45B7-994A-556D16EE1325}"/>
    <pc:docChg chg="modSld">
      <pc:chgData name="Newton, Georgina" userId="S::epsnag@live.warwick.ac.uk::5fcc040a-27e3-492e-ae8e-11d0ce21d9b3" providerId="AD" clId="Web-{570A1E35-49F9-45B7-994A-556D16EE1325}" dt="2021-12-03T17:52:58.171" v="0"/>
      <pc:docMkLst>
        <pc:docMk/>
      </pc:docMkLst>
      <pc:sldChg chg="delSp">
        <pc:chgData name="Newton, Georgina" userId="S::epsnag@live.warwick.ac.uk::5fcc040a-27e3-492e-ae8e-11d0ce21d9b3" providerId="AD" clId="Web-{570A1E35-49F9-45B7-994A-556D16EE1325}" dt="2021-12-03T17:52:58.171" v="0"/>
        <pc:sldMkLst>
          <pc:docMk/>
          <pc:sldMk cId="415725833" sldId="359"/>
        </pc:sldMkLst>
        <pc:spChg chg="del">
          <ac:chgData name="Newton, Georgina" userId="S::epsnag@live.warwick.ac.uk::5fcc040a-27e3-492e-ae8e-11d0ce21d9b3" providerId="AD" clId="Web-{570A1E35-49F9-45B7-994A-556D16EE1325}" dt="2021-12-03T17:52:58.171" v="0"/>
          <ac:spMkLst>
            <pc:docMk/>
            <pc:sldMk cId="415725833" sldId="359"/>
            <ac:spMk id="63" creationId="{9D8D5F89-2CDB-466C-AAFD-B8C39ACE2E5D}"/>
          </ac:spMkLst>
        </pc:spChg>
      </pc:sldChg>
    </pc:docChg>
  </pc:docChgLst>
  <pc:docChgLst>
    <pc:chgData name="Newton, Georgina" userId="S::epsnag@live.warwick.ac.uk::5fcc040a-27e3-492e-ae8e-11d0ce21d9b3" providerId="AD" clId="Web-{B8091D40-6833-4CDB-AB9D-CA3046141373}"/>
    <pc:docChg chg="addSld delSld modSld">
      <pc:chgData name="Newton, Georgina" userId="S::epsnag@live.warwick.ac.uk::5fcc040a-27e3-492e-ae8e-11d0ce21d9b3" providerId="AD" clId="Web-{B8091D40-6833-4CDB-AB9D-CA3046141373}" dt="2021-12-03T12:46:04.289" v="280" actId="1076"/>
      <pc:docMkLst>
        <pc:docMk/>
      </pc:docMkLst>
      <pc:sldChg chg="addSp delSp modSp del mod setBg setClrOvrMap">
        <pc:chgData name="Newton, Georgina" userId="S::epsnag@live.warwick.ac.uk::5fcc040a-27e3-492e-ae8e-11d0ce21d9b3" providerId="AD" clId="Web-{B8091D40-6833-4CDB-AB9D-CA3046141373}" dt="2021-12-03T12:37:04.918" v="197"/>
        <pc:sldMkLst>
          <pc:docMk/>
          <pc:sldMk cId="612343112" sldId="357"/>
        </pc:sldMkLst>
        <pc:spChg chg="mod ord">
          <ac:chgData name="Newton, Georgina" userId="S::epsnag@live.warwick.ac.uk::5fcc040a-27e3-492e-ae8e-11d0ce21d9b3" providerId="AD" clId="Web-{B8091D40-6833-4CDB-AB9D-CA3046141373}" dt="2021-12-03T12:30:21.096" v="45"/>
          <ac:spMkLst>
            <pc:docMk/>
            <pc:sldMk cId="612343112" sldId="357"/>
            <ac:spMk id="9" creationId="{EB5724BA-21DC-1D4A-853D-C8F56C368E7C}"/>
          </ac:spMkLst>
        </pc:spChg>
        <pc:spChg chg="add del">
          <ac:chgData name="Newton, Georgina" userId="S::epsnag@live.warwick.ac.uk::5fcc040a-27e3-492e-ae8e-11d0ce21d9b3" providerId="AD" clId="Web-{B8091D40-6833-4CDB-AB9D-CA3046141373}" dt="2021-12-03T12:30:21.096" v="44"/>
          <ac:spMkLst>
            <pc:docMk/>
            <pc:sldMk cId="612343112" sldId="357"/>
            <ac:spMk id="11" creationId="{A3BAF07C-C39E-42EB-BB22-8D46691D9735}"/>
          </ac:spMkLst>
        </pc:spChg>
        <pc:spChg chg="add">
          <ac:chgData name="Newton, Georgina" userId="S::epsnag@live.warwick.ac.uk::5fcc040a-27e3-492e-ae8e-11d0ce21d9b3" providerId="AD" clId="Web-{B8091D40-6833-4CDB-AB9D-CA3046141373}" dt="2021-12-03T12:30:21.096" v="45"/>
          <ac:spMkLst>
            <pc:docMk/>
            <pc:sldMk cId="612343112" sldId="357"/>
            <ac:spMk id="13" creationId="{66E48AFA-8884-4F68-A44F-D2C1E8609C5A}"/>
          </ac:spMkLst>
        </pc:spChg>
        <pc:spChg chg="add del">
          <ac:chgData name="Newton, Georgina" userId="S::epsnag@live.warwick.ac.uk::5fcc040a-27e3-492e-ae8e-11d0ce21d9b3" providerId="AD" clId="Web-{B8091D40-6833-4CDB-AB9D-CA3046141373}" dt="2021-12-03T12:30:18.674" v="42"/>
          <ac:spMkLst>
            <pc:docMk/>
            <pc:sldMk cId="612343112" sldId="357"/>
            <ac:spMk id="14" creationId="{EC7FF834-B204-4967-8D47-8BB36EAF0EF5}"/>
          </ac:spMkLst>
        </pc:spChg>
        <pc:spChg chg="add">
          <ac:chgData name="Newton, Georgina" userId="S::epsnag@live.warwick.ac.uk::5fcc040a-27e3-492e-ae8e-11d0ce21d9b3" providerId="AD" clId="Web-{B8091D40-6833-4CDB-AB9D-CA3046141373}" dt="2021-12-03T12:30:21.096" v="45"/>
          <ac:spMkLst>
            <pc:docMk/>
            <pc:sldMk cId="612343112" sldId="357"/>
            <ac:spMk id="15" creationId="{969D19A6-08CB-498C-93EC-3FFB021FC68A}"/>
          </ac:spMkLst>
        </pc:spChg>
        <pc:spChg chg="add del">
          <ac:chgData name="Newton, Georgina" userId="S::epsnag@live.warwick.ac.uk::5fcc040a-27e3-492e-ae8e-11d0ce21d9b3" providerId="AD" clId="Web-{B8091D40-6833-4CDB-AB9D-CA3046141373}" dt="2021-12-03T12:30:18.674" v="42"/>
          <ac:spMkLst>
            <pc:docMk/>
            <pc:sldMk cId="612343112" sldId="357"/>
            <ac:spMk id="16" creationId="{F780A22D-61EA-43E3-BD94-3E39CF902160}"/>
          </ac:spMkLst>
        </pc:spChg>
        <pc:spChg chg="add del">
          <ac:chgData name="Newton, Georgina" userId="S::epsnag@live.warwick.ac.uk::5fcc040a-27e3-492e-ae8e-11d0ce21d9b3" providerId="AD" clId="Web-{B8091D40-6833-4CDB-AB9D-CA3046141373}" dt="2021-12-03T12:30:21.096" v="44"/>
          <ac:spMkLst>
            <pc:docMk/>
            <pc:sldMk cId="612343112" sldId="357"/>
            <ac:spMk id="37" creationId="{44C110BA-81E8-4247-853A-5F2B93E92E46}"/>
          </ac:spMkLst>
        </pc:spChg>
        <pc:grpChg chg="add del">
          <ac:chgData name="Newton, Georgina" userId="S::epsnag@live.warwick.ac.uk::5fcc040a-27e3-492e-ae8e-11d0ce21d9b3" providerId="AD" clId="Web-{B8091D40-6833-4CDB-AB9D-CA3046141373}" dt="2021-12-03T12:30:21.096" v="44"/>
          <ac:grpSpMkLst>
            <pc:docMk/>
            <pc:sldMk cId="612343112" sldId="357"/>
            <ac:grpSpMk id="12" creationId="{D8E9CF54-0466-4261-9E62-0249E60E1886}"/>
          </ac:grpSpMkLst>
        </pc:grpChg>
        <pc:picChg chg="mod">
          <ac:chgData name="Newton, Georgina" userId="S::epsnag@live.warwick.ac.uk::5fcc040a-27e3-492e-ae8e-11d0ce21d9b3" providerId="AD" clId="Web-{B8091D40-6833-4CDB-AB9D-CA3046141373}" dt="2021-12-03T12:30:21.096" v="45"/>
          <ac:picMkLst>
            <pc:docMk/>
            <pc:sldMk cId="612343112" sldId="357"/>
            <ac:picMk id="4" creationId="{C68B2821-2EA6-438F-BFB1-16999EB38E52}"/>
          </ac:picMkLst>
        </pc:picChg>
      </pc:sldChg>
      <pc:sldChg chg="addSp delSp modSp add replId">
        <pc:chgData name="Newton, Georgina" userId="S::epsnag@live.warwick.ac.uk::5fcc040a-27e3-492e-ae8e-11d0ce21d9b3" providerId="AD" clId="Web-{B8091D40-6833-4CDB-AB9D-CA3046141373}" dt="2021-12-03T12:46:04.289" v="280" actId="1076"/>
        <pc:sldMkLst>
          <pc:docMk/>
          <pc:sldMk cId="415725833" sldId="359"/>
        </pc:sldMkLst>
        <pc:spChg chg="mod">
          <ac:chgData name="Newton, Georgina" userId="S::epsnag@live.warwick.ac.uk::5fcc040a-27e3-492e-ae8e-11d0ce21d9b3" providerId="AD" clId="Web-{B8091D40-6833-4CDB-AB9D-CA3046141373}" dt="2021-12-03T12:30:54.394" v="50" actId="20577"/>
          <ac:spMkLst>
            <pc:docMk/>
            <pc:sldMk cId="415725833" sldId="359"/>
            <ac:spMk id="9" creationId="{EB5724BA-21DC-1D4A-853D-C8F56C368E7C}"/>
          </ac:spMkLst>
        </pc:spChg>
        <pc:spChg chg="add del mod">
          <ac:chgData name="Newton, Georgina" userId="S::epsnag@live.warwick.ac.uk::5fcc040a-27e3-492e-ae8e-11d0ce21d9b3" providerId="AD" clId="Web-{B8091D40-6833-4CDB-AB9D-CA3046141373}" dt="2021-12-03T12:38:41.217" v="211"/>
          <ac:spMkLst>
            <pc:docMk/>
            <pc:sldMk cId="415725833" sldId="359"/>
            <ac:spMk id="874" creationId="{0382F0C5-B4B9-48B3-9408-58BAA68B9496}"/>
          </ac:spMkLst>
        </pc:spChg>
        <pc:spChg chg="add del mod ord">
          <ac:chgData name="Newton, Georgina" userId="S::epsnag@live.warwick.ac.uk::5fcc040a-27e3-492e-ae8e-11d0ce21d9b3" providerId="AD" clId="Web-{B8091D40-6833-4CDB-AB9D-CA3046141373}" dt="2021-12-03T12:41:23.580" v="236"/>
          <ac:spMkLst>
            <pc:docMk/>
            <pc:sldMk cId="415725833" sldId="359"/>
            <ac:spMk id="875" creationId="{1BC23EC9-06C5-4050-9072-F354314C6D37}"/>
          </ac:spMkLst>
        </pc:spChg>
        <pc:spChg chg="add del mod">
          <ac:chgData name="Newton, Georgina" userId="S::epsnag@live.warwick.ac.uk::5fcc040a-27e3-492e-ae8e-11d0ce21d9b3" providerId="AD" clId="Web-{B8091D40-6833-4CDB-AB9D-CA3046141373}" dt="2021-12-03T12:38:39.623" v="210"/>
          <ac:spMkLst>
            <pc:docMk/>
            <pc:sldMk cId="415725833" sldId="359"/>
            <ac:spMk id="876" creationId="{57C3006C-76FF-493E-9B14-0BC5E326F0B4}"/>
          </ac:spMkLst>
        </pc:spChg>
        <pc:spChg chg="add del mod ord">
          <ac:chgData name="Newton, Georgina" userId="S::epsnag@live.warwick.ac.uk::5fcc040a-27e3-492e-ae8e-11d0ce21d9b3" providerId="AD" clId="Web-{B8091D40-6833-4CDB-AB9D-CA3046141373}" dt="2021-12-03T12:41:25.158" v="237"/>
          <ac:spMkLst>
            <pc:docMk/>
            <pc:sldMk cId="415725833" sldId="359"/>
            <ac:spMk id="877" creationId="{DE7BD1BE-0229-431C-97EB-4E90AC66C955}"/>
          </ac:spMkLst>
        </pc:spChg>
        <pc:spChg chg="add del mod ord">
          <ac:chgData name="Newton, Georgina" userId="S::epsnag@live.warwick.ac.uk::5fcc040a-27e3-492e-ae8e-11d0ce21d9b3" providerId="AD" clId="Web-{B8091D40-6833-4CDB-AB9D-CA3046141373}" dt="2021-12-03T12:41:22.564" v="235"/>
          <ac:spMkLst>
            <pc:docMk/>
            <pc:sldMk cId="415725833" sldId="359"/>
            <ac:spMk id="878" creationId="{4B6784DD-B5A9-4FC7-A5B6-C59D973F6DC4}"/>
          </ac:spMkLst>
        </pc:spChg>
        <pc:spChg chg="add del">
          <ac:chgData name="Newton, Georgina" userId="S::epsnag@live.warwick.ac.uk::5fcc040a-27e3-492e-ae8e-11d0ce21d9b3" providerId="AD" clId="Web-{B8091D40-6833-4CDB-AB9D-CA3046141373}" dt="2021-12-03T12:41:41.158" v="239"/>
          <ac:spMkLst>
            <pc:docMk/>
            <pc:sldMk cId="415725833" sldId="359"/>
            <ac:spMk id="945" creationId="{C6266DFB-4BDB-4006-94EB-EF2154617D79}"/>
          </ac:spMkLst>
        </pc:spChg>
        <pc:graphicFrameChg chg="mod modGraphic">
          <ac:chgData name="Newton, Georgina" userId="S::epsnag@live.warwick.ac.uk::5fcc040a-27e3-492e-ae8e-11d0ce21d9b3" providerId="AD" clId="Web-{B8091D40-6833-4CDB-AB9D-CA3046141373}" dt="2021-12-03T12:35:17.962" v="188" actId="20577"/>
          <ac:graphicFrameMkLst>
            <pc:docMk/>
            <pc:sldMk cId="415725833" sldId="359"/>
            <ac:graphicFrameMk id="2" creationId="{A4FEF0D0-B4BE-4467-A6CA-CF784984AFFD}"/>
          </ac:graphicFrameMkLst>
        </pc:graphicFrameChg>
        <pc:graphicFrameChg chg="add del mod modGraphic">
          <ac:chgData name="Newton, Georgina" userId="S::epsnag@live.warwick.ac.uk::5fcc040a-27e3-492e-ae8e-11d0ce21d9b3" providerId="AD" clId="Web-{B8091D40-6833-4CDB-AB9D-CA3046141373}" dt="2021-12-03T12:37:01.074" v="196"/>
          <ac:graphicFrameMkLst>
            <pc:docMk/>
            <pc:sldMk cId="415725833" sldId="359"/>
            <ac:graphicFrameMk id="846" creationId="{25540646-E315-4141-8FF8-B8A38644AE90}"/>
          </ac:graphicFrameMkLst>
        </pc:graphicFrameChg>
        <pc:picChg chg="del">
          <ac:chgData name="Newton, Georgina" userId="S::epsnag@live.warwick.ac.uk::5fcc040a-27e3-492e-ae8e-11d0ce21d9b3" providerId="AD" clId="Web-{B8091D40-6833-4CDB-AB9D-CA3046141373}" dt="2021-12-03T12:35:39.291" v="190"/>
          <ac:picMkLst>
            <pc:docMk/>
            <pc:sldMk cId="415725833" sldId="359"/>
            <ac:picMk id="5" creationId="{F6BB0C5C-054D-477A-A818-1DDB82BD6AB0}"/>
          </ac:picMkLst>
        </pc:picChg>
        <pc:picChg chg="del">
          <ac:chgData name="Newton, Georgina" userId="S::epsnag@live.warwick.ac.uk::5fcc040a-27e3-492e-ae8e-11d0ce21d9b3" providerId="AD" clId="Web-{B8091D40-6833-4CDB-AB9D-CA3046141373}" dt="2021-12-03T12:35:34.463" v="189"/>
          <ac:picMkLst>
            <pc:docMk/>
            <pc:sldMk cId="415725833" sldId="359"/>
            <ac:picMk id="6" creationId="{2577AC06-44F6-4F85-9497-D8A9D5D2D68D}"/>
          </ac:picMkLst>
        </pc:picChg>
        <pc:picChg chg="del">
          <ac:chgData name="Newton, Georgina" userId="S::epsnag@live.warwick.ac.uk::5fcc040a-27e3-492e-ae8e-11d0ce21d9b3" providerId="AD" clId="Web-{B8091D40-6833-4CDB-AB9D-CA3046141373}" dt="2021-12-03T12:35:41.557" v="191"/>
          <ac:picMkLst>
            <pc:docMk/>
            <pc:sldMk cId="415725833" sldId="359"/>
            <ac:picMk id="7" creationId="{FADE73EE-5861-4EEF-BF35-913484164388}"/>
          </ac:picMkLst>
        </pc:picChg>
        <pc:picChg chg="add mod">
          <ac:chgData name="Newton, Georgina" userId="S::epsnag@live.warwick.ac.uk::5fcc040a-27e3-492e-ae8e-11d0ce21d9b3" providerId="AD" clId="Web-{B8091D40-6833-4CDB-AB9D-CA3046141373}" dt="2021-12-03T12:46:04.289" v="280" actId="1076"/>
          <ac:picMkLst>
            <pc:docMk/>
            <pc:sldMk cId="415725833" sldId="359"/>
            <ac:picMk id="867" creationId="{C686F3D9-934E-4D35-AD24-2B4EF4BEEA2F}"/>
          </ac:picMkLst>
        </pc:picChg>
        <pc:picChg chg="add mod">
          <ac:chgData name="Newton, Georgina" userId="S::epsnag@live.warwick.ac.uk::5fcc040a-27e3-492e-ae8e-11d0ce21d9b3" providerId="AD" clId="Web-{B8091D40-6833-4CDB-AB9D-CA3046141373}" dt="2021-12-03T12:46:04.274" v="279" actId="1076"/>
          <ac:picMkLst>
            <pc:docMk/>
            <pc:sldMk cId="415725833" sldId="359"/>
            <ac:picMk id="946" creationId="{ADCAD834-1199-4E93-ABD9-4CF9B83CE2D5}"/>
          </ac:picMkLst>
        </pc:picChg>
        <pc:picChg chg="add mod">
          <ac:chgData name="Newton, Georgina" userId="S::epsnag@live.warwick.ac.uk::5fcc040a-27e3-492e-ae8e-11d0ce21d9b3" providerId="AD" clId="Web-{B8091D40-6833-4CDB-AB9D-CA3046141373}" dt="2021-12-03T12:46:04.274" v="278" actId="1076"/>
          <ac:picMkLst>
            <pc:docMk/>
            <pc:sldMk cId="415725833" sldId="359"/>
            <ac:picMk id="947" creationId="{88267EE9-946E-4528-9369-FC16EBA9197B}"/>
          </ac:picMkLst>
        </pc:picChg>
        <pc:picChg chg="add mod">
          <ac:chgData name="Newton, Georgina" userId="S::epsnag@live.warwick.ac.uk::5fcc040a-27e3-492e-ae8e-11d0ce21d9b3" providerId="AD" clId="Web-{B8091D40-6833-4CDB-AB9D-CA3046141373}" dt="2021-12-03T12:45:48.273" v="274" actId="1076"/>
          <ac:picMkLst>
            <pc:docMk/>
            <pc:sldMk cId="415725833" sldId="359"/>
            <ac:picMk id="948" creationId="{B74FC3E7-F883-4FC0-933A-91344D2B9BB3}"/>
          </ac:picMkLst>
        </pc:picChg>
      </pc:sldChg>
    </pc:docChg>
  </pc:docChgLst>
  <pc:docChgLst>
    <pc:chgData name="Roberts, Deborah" userId="0cedd5f2-35f3-4eb4-8408-eda561cc15b2" providerId="ADAL" clId="{6E6A52CD-09FB-447F-B3AC-B71C36285124}"/>
    <pc:docChg chg="undo custSel modSld">
      <pc:chgData name="Roberts, Deborah" userId="0cedd5f2-35f3-4eb4-8408-eda561cc15b2" providerId="ADAL" clId="{6E6A52CD-09FB-447F-B3AC-B71C36285124}" dt="2021-12-02T10:08:21.119" v="375" actId="1076"/>
      <pc:docMkLst>
        <pc:docMk/>
      </pc:docMkLst>
      <pc:sldChg chg="modSp mod">
        <pc:chgData name="Roberts, Deborah" userId="0cedd5f2-35f3-4eb4-8408-eda561cc15b2" providerId="ADAL" clId="{6E6A52CD-09FB-447F-B3AC-B71C36285124}" dt="2021-12-02T09:48:29.579" v="2" actId="14100"/>
        <pc:sldMkLst>
          <pc:docMk/>
          <pc:sldMk cId="3999209049" sldId="266"/>
        </pc:sldMkLst>
        <pc:picChg chg="mod">
          <ac:chgData name="Roberts, Deborah" userId="0cedd5f2-35f3-4eb4-8408-eda561cc15b2" providerId="ADAL" clId="{6E6A52CD-09FB-447F-B3AC-B71C36285124}" dt="2021-12-02T09:48:29.579" v="2" actId="14100"/>
          <ac:picMkLst>
            <pc:docMk/>
            <pc:sldMk cId="3999209049" sldId="266"/>
            <ac:picMk id="10" creationId="{00000000-0000-0000-0000-000000000000}"/>
          </ac:picMkLst>
        </pc:picChg>
      </pc:sldChg>
      <pc:sldChg chg="addSp delSp modSp mod setBg setClrOvrMap">
        <pc:chgData name="Roberts, Deborah" userId="0cedd5f2-35f3-4eb4-8408-eda561cc15b2" providerId="ADAL" clId="{6E6A52CD-09FB-447F-B3AC-B71C36285124}" dt="2021-12-02T10:08:21.119" v="375" actId="1076"/>
        <pc:sldMkLst>
          <pc:docMk/>
          <pc:sldMk cId="284704919" sldId="358"/>
        </pc:sldMkLst>
        <pc:spChg chg="mod">
          <ac:chgData name="Roberts, Deborah" userId="0cedd5f2-35f3-4eb4-8408-eda561cc15b2" providerId="ADAL" clId="{6E6A52CD-09FB-447F-B3AC-B71C36285124}" dt="2021-12-02T10:06:32.116" v="354" actId="20577"/>
          <ac:spMkLst>
            <pc:docMk/>
            <pc:sldMk cId="284704919" sldId="358"/>
            <ac:spMk id="9" creationId="{EB5724BA-21DC-1D4A-853D-C8F56C368E7C}"/>
          </ac:spMkLst>
        </pc:spChg>
        <pc:spChg chg="add del">
          <ac:chgData name="Roberts, Deborah" userId="0cedd5f2-35f3-4eb4-8408-eda561cc15b2" providerId="ADAL" clId="{6E6A52CD-09FB-447F-B3AC-B71C36285124}" dt="2021-12-02T10:04:00.812" v="317" actId="26606"/>
          <ac:spMkLst>
            <pc:docMk/>
            <pc:sldMk cId="284704919" sldId="358"/>
            <ac:spMk id="11" creationId="{86B8807B-7828-4E42-86D6-939A5397D890}"/>
          </ac:spMkLst>
        </pc:spChg>
        <pc:spChg chg="add del">
          <ac:chgData name="Roberts, Deborah" userId="0cedd5f2-35f3-4eb4-8408-eda561cc15b2" providerId="ADAL" clId="{6E6A52CD-09FB-447F-B3AC-B71C36285124}" dt="2021-12-02T10:04:00.812" v="317" actId="26606"/>
          <ac:spMkLst>
            <pc:docMk/>
            <pc:sldMk cId="284704919" sldId="358"/>
            <ac:spMk id="12" creationId="{648F5915-2CE1-4F74-88C5-D4366893D2DF}"/>
          </ac:spMkLst>
        </pc:spChg>
        <pc:spChg chg="add del">
          <ac:chgData name="Roberts, Deborah" userId="0cedd5f2-35f3-4eb4-8408-eda561cc15b2" providerId="ADAL" clId="{6E6A52CD-09FB-447F-B3AC-B71C36285124}" dt="2021-12-02T10:01:22.981" v="298" actId="26606"/>
          <ac:spMkLst>
            <pc:docMk/>
            <pc:sldMk cId="284704919" sldId="358"/>
            <ac:spMk id="14" creationId="{33CD251C-A887-4D2F-925B-FC097198538B}"/>
          </ac:spMkLst>
        </pc:spChg>
        <pc:spChg chg="add del">
          <ac:chgData name="Roberts, Deborah" userId="0cedd5f2-35f3-4eb4-8408-eda561cc15b2" providerId="ADAL" clId="{6E6A52CD-09FB-447F-B3AC-B71C36285124}" dt="2021-12-02T10:04:03.369" v="319" actId="26606"/>
          <ac:spMkLst>
            <pc:docMk/>
            <pc:sldMk cId="284704919" sldId="358"/>
            <ac:spMk id="15" creationId="{61293230-B0F6-45B1-96D1-13D18E242995}"/>
          </ac:spMkLst>
        </pc:spChg>
        <pc:spChg chg="add del">
          <ac:chgData name="Roberts, Deborah" userId="0cedd5f2-35f3-4eb4-8408-eda561cc15b2" providerId="ADAL" clId="{6E6A52CD-09FB-447F-B3AC-B71C36285124}" dt="2021-12-02T10:01:22.981" v="298" actId="26606"/>
          <ac:spMkLst>
            <pc:docMk/>
            <pc:sldMk cId="284704919" sldId="358"/>
            <ac:spMk id="16" creationId="{3B2069EE-A08E-44F0-B3F9-3CF8CC2DCAD5}"/>
          </ac:spMkLst>
        </pc:spChg>
        <pc:spChg chg="add del">
          <ac:chgData name="Roberts, Deborah" userId="0cedd5f2-35f3-4eb4-8408-eda561cc15b2" providerId="ADAL" clId="{6E6A52CD-09FB-447F-B3AC-B71C36285124}" dt="2021-12-02T10:04:03.369" v="319" actId="26606"/>
          <ac:spMkLst>
            <pc:docMk/>
            <pc:sldMk cId="284704919" sldId="358"/>
            <ac:spMk id="17" creationId="{F1E8018D-D29A-4B9D-BF9C-9F4D7BA12343}"/>
          </ac:spMkLst>
        </pc:spChg>
        <pc:spChg chg="add del">
          <ac:chgData name="Roberts, Deborah" userId="0cedd5f2-35f3-4eb4-8408-eda561cc15b2" providerId="ADAL" clId="{6E6A52CD-09FB-447F-B3AC-B71C36285124}" dt="2021-12-02T10:04:13.185" v="321" actId="26606"/>
          <ac:spMkLst>
            <pc:docMk/>
            <pc:sldMk cId="284704919" sldId="358"/>
            <ac:spMk id="21" creationId="{33CD251C-A887-4D2F-925B-FC097198538B}"/>
          </ac:spMkLst>
        </pc:spChg>
        <pc:spChg chg="add del">
          <ac:chgData name="Roberts, Deborah" userId="0cedd5f2-35f3-4eb4-8408-eda561cc15b2" providerId="ADAL" clId="{6E6A52CD-09FB-447F-B3AC-B71C36285124}" dt="2021-12-02T10:04:13.185" v="321" actId="26606"/>
          <ac:spMkLst>
            <pc:docMk/>
            <pc:sldMk cId="284704919" sldId="358"/>
            <ac:spMk id="22" creationId="{3B2069EE-A08E-44F0-B3F9-3CF8CC2DCAD5}"/>
          </ac:spMkLst>
        </pc:spChg>
        <pc:spChg chg="add del">
          <ac:chgData name="Roberts, Deborah" userId="0cedd5f2-35f3-4eb4-8408-eda561cc15b2" providerId="ADAL" clId="{6E6A52CD-09FB-447F-B3AC-B71C36285124}" dt="2021-12-02T10:04:17.292" v="323" actId="26606"/>
          <ac:spMkLst>
            <pc:docMk/>
            <pc:sldMk cId="284704919" sldId="358"/>
            <ac:spMk id="25" creationId="{33CD251C-A887-4D2F-925B-FC097198538B}"/>
          </ac:spMkLst>
        </pc:spChg>
        <pc:spChg chg="add del">
          <ac:chgData name="Roberts, Deborah" userId="0cedd5f2-35f3-4eb4-8408-eda561cc15b2" providerId="ADAL" clId="{6E6A52CD-09FB-447F-B3AC-B71C36285124}" dt="2021-12-02T10:04:17.292" v="323" actId="26606"/>
          <ac:spMkLst>
            <pc:docMk/>
            <pc:sldMk cId="284704919" sldId="358"/>
            <ac:spMk id="26" creationId="{3B2069EE-A08E-44F0-B3F9-3CF8CC2DCAD5}"/>
          </ac:spMkLst>
        </pc:spChg>
        <pc:spChg chg="add del">
          <ac:chgData name="Roberts, Deborah" userId="0cedd5f2-35f3-4eb4-8408-eda561cc15b2" providerId="ADAL" clId="{6E6A52CD-09FB-447F-B3AC-B71C36285124}" dt="2021-12-02T10:04:18.294" v="325" actId="26606"/>
          <ac:spMkLst>
            <pc:docMk/>
            <pc:sldMk cId="284704919" sldId="358"/>
            <ac:spMk id="31" creationId="{33CD251C-A887-4D2F-925B-FC097198538B}"/>
          </ac:spMkLst>
        </pc:spChg>
        <pc:spChg chg="add del">
          <ac:chgData name="Roberts, Deborah" userId="0cedd5f2-35f3-4eb4-8408-eda561cc15b2" providerId="ADAL" clId="{6E6A52CD-09FB-447F-B3AC-B71C36285124}" dt="2021-12-02T10:04:18.294" v="325" actId="26606"/>
          <ac:spMkLst>
            <pc:docMk/>
            <pc:sldMk cId="284704919" sldId="358"/>
            <ac:spMk id="32" creationId="{3B2069EE-A08E-44F0-B3F9-3CF8CC2DCAD5}"/>
          </ac:spMkLst>
        </pc:spChg>
        <pc:spChg chg="add del">
          <ac:chgData name="Roberts, Deborah" userId="0cedd5f2-35f3-4eb4-8408-eda561cc15b2" providerId="ADAL" clId="{6E6A52CD-09FB-447F-B3AC-B71C36285124}" dt="2021-12-02T10:04:27.555" v="327" actId="26606"/>
          <ac:spMkLst>
            <pc:docMk/>
            <pc:sldMk cId="284704919" sldId="358"/>
            <ac:spMk id="35" creationId="{33CD251C-A887-4D2F-925B-FC097198538B}"/>
          </ac:spMkLst>
        </pc:spChg>
        <pc:spChg chg="add del">
          <ac:chgData name="Roberts, Deborah" userId="0cedd5f2-35f3-4eb4-8408-eda561cc15b2" providerId="ADAL" clId="{6E6A52CD-09FB-447F-B3AC-B71C36285124}" dt="2021-12-02T10:04:27.555" v="327" actId="26606"/>
          <ac:spMkLst>
            <pc:docMk/>
            <pc:sldMk cId="284704919" sldId="358"/>
            <ac:spMk id="36" creationId="{3B2069EE-A08E-44F0-B3F9-3CF8CC2DCAD5}"/>
          </ac:spMkLst>
        </pc:spChg>
        <pc:spChg chg="add del">
          <ac:chgData name="Roberts, Deborah" userId="0cedd5f2-35f3-4eb4-8408-eda561cc15b2" providerId="ADAL" clId="{6E6A52CD-09FB-447F-B3AC-B71C36285124}" dt="2021-12-02T10:04:29.712" v="329" actId="26606"/>
          <ac:spMkLst>
            <pc:docMk/>
            <pc:sldMk cId="284704919" sldId="358"/>
            <ac:spMk id="41" creationId="{33CD251C-A887-4D2F-925B-FC097198538B}"/>
          </ac:spMkLst>
        </pc:spChg>
        <pc:spChg chg="add del">
          <ac:chgData name="Roberts, Deborah" userId="0cedd5f2-35f3-4eb4-8408-eda561cc15b2" providerId="ADAL" clId="{6E6A52CD-09FB-447F-B3AC-B71C36285124}" dt="2021-12-02T10:04:29.712" v="329" actId="26606"/>
          <ac:spMkLst>
            <pc:docMk/>
            <pc:sldMk cId="284704919" sldId="358"/>
            <ac:spMk id="42" creationId="{3B2069EE-A08E-44F0-B3F9-3CF8CC2DCAD5}"/>
          </ac:spMkLst>
        </pc:spChg>
        <pc:spChg chg="add del">
          <ac:chgData name="Roberts, Deborah" userId="0cedd5f2-35f3-4eb4-8408-eda561cc15b2" providerId="ADAL" clId="{6E6A52CD-09FB-447F-B3AC-B71C36285124}" dt="2021-12-02T10:04:33.213" v="331" actId="26606"/>
          <ac:spMkLst>
            <pc:docMk/>
            <pc:sldMk cId="284704919" sldId="358"/>
            <ac:spMk id="45" creationId="{33CD251C-A887-4D2F-925B-FC097198538B}"/>
          </ac:spMkLst>
        </pc:spChg>
        <pc:spChg chg="add del">
          <ac:chgData name="Roberts, Deborah" userId="0cedd5f2-35f3-4eb4-8408-eda561cc15b2" providerId="ADAL" clId="{6E6A52CD-09FB-447F-B3AC-B71C36285124}" dt="2021-12-02T10:04:33.213" v="331" actId="26606"/>
          <ac:spMkLst>
            <pc:docMk/>
            <pc:sldMk cId="284704919" sldId="358"/>
            <ac:spMk id="46" creationId="{3B2069EE-A08E-44F0-B3F9-3CF8CC2DCAD5}"/>
          </ac:spMkLst>
        </pc:spChg>
        <pc:spChg chg="add">
          <ac:chgData name="Roberts, Deborah" userId="0cedd5f2-35f3-4eb4-8408-eda561cc15b2" providerId="ADAL" clId="{6E6A52CD-09FB-447F-B3AC-B71C36285124}" dt="2021-12-02T10:04:33.235" v="332" actId="26606"/>
          <ac:spMkLst>
            <pc:docMk/>
            <pc:sldMk cId="284704919" sldId="358"/>
            <ac:spMk id="51" creationId="{33CD251C-A887-4D2F-925B-FC097198538B}"/>
          </ac:spMkLst>
        </pc:spChg>
        <pc:spChg chg="add">
          <ac:chgData name="Roberts, Deborah" userId="0cedd5f2-35f3-4eb4-8408-eda561cc15b2" providerId="ADAL" clId="{6E6A52CD-09FB-447F-B3AC-B71C36285124}" dt="2021-12-02T10:04:33.235" v="332" actId="26606"/>
          <ac:spMkLst>
            <pc:docMk/>
            <pc:sldMk cId="284704919" sldId="358"/>
            <ac:spMk id="52" creationId="{3B2069EE-A08E-44F0-B3F9-3CF8CC2DCAD5}"/>
          </ac:spMkLst>
        </pc:spChg>
        <pc:grpChg chg="add del">
          <ac:chgData name="Roberts, Deborah" userId="0cedd5f2-35f3-4eb4-8408-eda561cc15b2" providerId="ADAL" clId="{6E6A52CD-09FB-447F-B3AC-B71C36285124}" dt="2021-12-02T10:01:22.981" v="298" actId="26606"/>
          <ac:grpSpMkLst>
            <pc:docMk/>
            <pc:sldMk cId="284704919" sldId="358"/>
            <ac:grpSpMk id="18" creationId="{9C6E8597-0CCE-4A8A-9326-AA52691A1C81}"/>
          </ac:grpSpMkLst>
        </pc:grpChg>
        <pc:grpChg chg="add del">
          <ac:chgData name="Roberts, Deborah" userId="0cedd5f2-35f3-4eb4-8408-eda561cc15b2" providerId="ADAL" clId="{6E6A52CD-09FB-447F-B3AC-B71C36285124}" dt="2021-12-02T10:04:13.185" v="321" actId="26606"/>
          <ac:grpSpMkLst>
            <pc:docMk/>
            <pc:sldMk cId="284704919" sldId="358"/>
            <ac:grpSpMk id="23" creationId="{9C6E8597-0CCE-4A8A-9326-AA52691A1C81}"/>
          </ac:grpSpMkLst>
        </pc:grpChg>
        <pc:grpChg chg="add del">
          <ac:chgData name="Roberts, Deborah" userId="0cedd5f2-35f3-4eb4-8408-eda561cc15b2" providerId="ADAL" clId="{6E6A52CD-09FB-447F-B3AC-B71C36285124}" dt="2021-12-02T10:04:17.292" v="323" actId="26606"/>
          <ac:grpSpMkLst>
            <pc:docMk/>
            <pc:sldMk cId="284704919" sldId="358"/>
            <ac:grpSpMk id="27" creationId="{9C6E8597-0CCE-4A8A-9326-AA52691A1C81}"/>
          </ac:grpSpMkLst>
        </pc:grpChg>
        <pc:grpChg chg="add del">
          <ac:chgData name="Roberts, Deborah" userId="0cedd5f2-35f3-4eb4-8408-eda561cc15b2" providerId="ADAL" clId="{6E6A52CD-09FB-447F-B3AC-B71C36285124}" dt="2021-12-02T10:04:18.294" v="325" actId="26606"/>
          <ac:grpSpMkLst>
            <pc:docMk/>
            <pc:sldMk cId="284704919" sldId="358"/>
            <ac:grpSpMk id="33" creationId="{9C6E8597-0CCE-4A8A-9326-AA52691A1C81}"/>
          </ac:grpSpMkLst>
        </pc:grpChg>
        <pc:grpChg chg="add del">
          <ac:chgData name="Roberts, Deborah" userId="0cedd5f2-35f3-4eb4-8408-eda561cc15b2" providerId="ADAL" clId="{6E6A52CD-09FB-447F-B3AC-B71C36285124}" dt="2021-12-02T10:04:27.555" v="327" actId="26606"/>
          <ac:grpSpMkLst>
            <pc:docMk/>
            <pc:sldMk cId="284704919" sldId="358"/>
            <ac:grpSpMk id="37" creationId="{9C6E8597-0CCE-4A8A-9326-AA52691A1C81}"/>
          </ac:grpSpMkLst>
        </pc:grpChg>
        <pc:grpChg chg="add del">
          <ac:chgData name="Roberts, Deborah" userId="0cedd5f2-35f3-4eb4-8408-eda561cc15b2" providerId="ADAL" clId="{6E6A52CD-09FB-447F-B3AC-B71C36285124}" dt="2021-12-02T10:04:29.712" v="329" actId="26606"/>
          <ac:grpSpMkLst>
            <pc:docMk/>
            <pc:sldMk cId="284704919" sldId="358"/>
            <ac:grpSpMk id="43" creationId="{9C6E8597-0CCE-4A8A-9326-AA52691A1C81}"/>
          </ac:grpSpMkLst>
        </pc:grpChg>
        <pc:grpChg chg="add del">
          <ac:chgData name="Roberts, Deborah" userId="0cedd5f2-35f3-4eb4-8408-eda561cc15b2" providerId="ADAL" clId="{6E6A52CD-09FB-447F-B3AC-B71C36285124}" dt="2021-12-02T10:04:33.213" v="331" actId="26606"/>
          <ac:grpSpMkLst>
            <pc:docMk/>
            <pc:sldMk cId="284704919" sldId="358"/>
            <ac:grpSpMk id="47" creationId="{9C6E8597-0CCE-4A8A-9326-AA52691A1C81}"/>
          </ac:grpSpMkLst>
        </pc:grpChg>
        <pc:grpChg chg="add">
          <ac:chgData name="Roberts, Deborah" userId="0cedd5f2-35f3-4eb4-8408-eda561cc15b2" providerId="ADAL" clId="{6E6A52CD-09FB-447F-B3AC-B71C36285124}" dt="2021-12-02T10:04:33.235" v="332" actId="26606"/>
          <ac:grpSpMkLst>
            <pc:docMk/>
            <pc:sldMk cId="284704919" sldId="358"/>
            <ac:grpSpMk id="53" creationId="{9C6E8597-0CCE-4A8A-9326-AA52691A1C81}"/>
          </ac:grpSpMkLst>
        </pc:grpChg>
        <pc:graphicFrameChg chg="add mod ord modGraphic">
          <ac:chgData name="Roberts, Deborah" userId="0cedd5f2-35f3-4eb4-8408-eda561cc15b2" providerId="ADAL" clId="{6E6A52CD-09FB-447F-B3AC-B71C36285124}" dt="2021-12-02T10:07:32.779" v="365" actId="255"/>
          <ac:graphicFrameMkLst>
            <pc:docMk/>
            <pc:sldMk cId="284704919" sldId="358"/>
            <ac:graphicFrameMk id="2" creationId="{A4FEF0D0-B4BE-4467-A6CA-CF784984AFFD}"/>
          </ac:graphicFrameMkLst>
        </pc:graphicFrameChg>
        <pc:picChg chg="del mod ord">
          <ac:chgData name="Roberts, Deborah" userId="0cedd5f2-35f3-4eb4-8408-eda561cc15b2" providerId="ADAL" clId="{6E6A52CD-09FB-447F-B3AC-B71C36285124}" dt="2021-12-02T10:03:26.108" v="307" actId="478"/>
          <ac:picMkLst>
            <pc:docMk/>
            <pc:sldMk cId="284704919" sldId="358"/>
            <ac:picMk id="4" creationId="{C68B2821-2EA6-438F-BFB1-16999EB38E52}"/>
          </ac:picMkLst>
        </pc:picChg>
        <pc:picChg chg="add mod ord modCrop">
          <ac:chgData name="Roberts, Deborah" userId="0cedd5f2-35f3-4eb4-8408-eda561cc15b2" providerId="ADAL" clId="{6E6A52CD-09FB-447F-B3AC-B71C36285124}" dt="2021-12-02T10:08:21.119" v="375" actId="1076"/>
          <ac:picMkLst>
            <pc:docMk/>
            <pc:sldMk cId="284704919" sldId="358"/>
            <ac:picMk id="5" creationId="{F6BB0C5C-054D-477A-A818-1DDB82BD6AB0}"/>
          </ac:picMkLst>
        </pc:picChg>
        <pc:picChg chg="add mod ord">
          <ac:chgData name="Roberts, Deborah" userId="0cedd5f2-35f3-4eb4-8408-eda561cc15b2" providerId="ADAL" clId="{6E6A52CD-09FB-447F-B3AC-B71C36285124}" dt="2021-12-02T10:05:03.511" v="341" actId="1076"/>
          <ac:picMkLst>
            <pc:docMk/>
            <pc:sldMk cId="284704919" sldId="358"/>
            <ac:picMk id="6" creationId="{2577AC06-44F6-4F85-9497-D8A9D5D2D68D}"/>
          </ac:picMkLst>
        </pc:picChg>
        <pc:picChg chg="add mod ord">
          <ac:chgData name="Roberts, Deborah" userId="0cedd5f2-35f3-4eb4-8408-eda561cc15b2" providerId="ADAL" clId="{6E6A52CD-09FB-447F-B3AC-B71C36285124}" dt="2021-12-02T10:06:06.526" v="350" actId="1076"/>
          <ac:picMkLst>
            <pc:docMk/>
            <pc:sldMk cId="284704919" sldId="358"/>
            <ac:picMk id="7" creationId="{FADE73EE-5861-4EEF-BF35-913484164388}"/>
          </ac:picMkLst>
        </pc:picChg>
      </pc:sldChg>
    </pc:docChg>
  </pc:docChgLst>
  <pc:docChgLst>
    <pc:chgData name="Newton, Georgina" userId="S::epsnag@live.warwick.ac.uk::5fcc040a-27e3-492e-ae8e-11d0ce21d9b3" providerId="AD" clId="Web-{76BE9203-4A23-4141-A4AE-99E066316B5D}"/>
    <pc:docChg chg="modSld addMainMaster delMainMaster">
      <pc:chgData name="Newton, Georgina" userId="S::epsnag@live.warwick.ac.uk::5fcc040a-27e3-492e-ae8e-11d0ce21d9b3" providerId="AD" clId="Web-{76BE9203-4A23-4141-A4AE-99E066316B5D}" dt="2021-12-03T14:33:43.399" v="270" actId="1076"/>
      <pc:docMkLst>
        <pc:docMk/>
      </pc:docMkLst>
      <pc:sldChg chg="modSp mod modClrScheme chgLayout">
        <pc:chgData name="Newton, Georgina" userId="S::epsnag@live.warwick.ac.uk::5fcc040a-27e3-492e-ae8e-11d0ce21d9b3" providerId="AD" clId="Web-{76BE9203-4A23-4141-A4AE-99E066316B5D}" dt="2021-12-03T14:31:35.239" v="230"/>
        <pc:sldMkLst>
          <pc:docMk/>
          <pc:sldMk cId="3999209049" sldId="266"/>
        </pc:sldMkLst>
        <pc:picChg chg="mod">
          <ac:chgData name="Newton, Georgina" userId="S::epsnag@live.warwick.ac.uk::5fcc040a-27e3-492e-ae8e-11d0ce21d9b3" providerId="AD" clId="Web-{76BE9203-4A23-4141-A4AE-99E066316B5D}" dt="2021-12-03T14:25:53.933" v="46" actId="1076"/>
          <ac:picMkLst>
            <pc:docMk/>
            <pc:sldMk cId="3999209049" sldId="266"/>
            <ac:picMk id="10" creationId="{00000000-0000-0000-0000-000000000000}"/>
          </ac:picMkLst>
        </pc:picChg>
      </pc:sldChg>
      <pc:sldChg chg="modSp mod modClrScheme chgLayout">
        <pc:chgData name="Newton, Georgina" userId="S::epsnag@live.warwick.ac.uk::5fcc040a-27e3-492e-ae8e-11d0ce21d9b3" providerId="AD" clId="Web-{76BE9203-4A23-4141-A4AE-99E066316B5D}" dt="2021-12-03T14:32:37.663" v="260" actId="14100"/>
        <pc:sldMkLst>
          <pc:docMk/>
          <pc:sldMk cId="2272949417" sldId="288"/>
        </pc:sldMkLst>
        <pc:spChg chg="mod">
          <ac:chgData name="Newton, Georgina" userId="S::epsnag@live.warwick.ac.uk::5fcc040a-27e3-492e-ae8e-11d0ce21d9b3" providerId="AD" clId="Web-{76BE9203-4A23-4141-A4AE-99E066316B5D}" dt="2021-12-03T14:32:37.663" v="260" actId="14100"/>
          <ac:spMkLst>
            <pc:docMk/>
            <pc:sldMk cId="2272949417" sldId="288"/>
            <ac:spMk id="11" creationId="{00000000-0000-0000-0000-000000000000}"/>
          </ac:spMkLst>
        </pc:spChg>
      </pc:sldChg>
      <pc:sldChg chg="mod modClrScheme chgLayout">
        <pc:chgData name="Newton, Georgina" userId="S::epsnag@live.warwick.ac.uk::5fcc040a-27e3-492e-ae8e-11d0ce21d9b3" providerId="AD" clId="Web-{76BE9203-4A23-4141-A4AE-99E066316B5D}" dt="2021-12-03T14:31:35.239" v="230"/>
        <pc:sldMkLst>
          <pc:docMk/>
          <pc:sldMk cId="568848264" sldId="307"/>
        </pc:sldMkLst>
      </pc:sldChg>
      <pc:sldChg chg="modSp mod modClrScheme chgLayout">
        <pc:chgData name="Newton, Georgina" userId="S::epsnag@live.warwick.ac.uk::5fcc040a-27e3-492e-ae8e-11d0ce21d9b3" providerId="AD" clId="Web-{76BE9203-4A23-4141-A4AE-99E066316B5D}" dt="2021-12-03T14:31:35.239" v="230"/>
        <pc:sldMkLst>
          <pc:docMk/>
          <pc:sldMk cId="2173122972" sldId="310"/>
        </pc:sldMkLst>
        <pc:spChg chg="mod">
          <ac:chgData name="Newton, Georgina" userId="S::epsnag@live.warwick.ac.uk::5fcc040a-27e3-492e-ae8e-11d0ce21d9b3" providerId="AD" clId="Web-{76BE9203-4A23-4141-A4AE-99E066316B5D}" dt="2021-12-03T14:30:57.738" v="228" actId="20577"/>
          <ac:spMkLst>
            <pc:docMk/>
            <pc:sldMk cId="2173122972" sldId="310"/>
            <ac:spMk id="9" creationId="{EB5724BA-21DC-1D4A-853D-C8F56C368E7C}"/>
          </ac:spMkLst>
        </pc:spChg>
      </pc:sldChg>
      <pc:sldChg chg="modSp mod modClrScheme chgLayout">
        <pc:chgData name="Newton, Georgina" userId="S::epsnag@live.warwick.ac.uk::5fcc040a-27e3-492e-ae8e-11d0ce21d9b3" providerId="AD" clId="Web-{76BE9203-4A23-4141-A4AE-99E066316B5D}" dt="2021-12-03T14:31:35.239" v="230"/>
        <pc:sldMkLst>
          <pc:docMk/>
          <pc:sldMk cId="1657879195" sldId="337"/>
        </pc:sldMkLst>
        <pc:picChg chg="mod ord">
          <ac:chgData name="Newton, Georgina" userId="S::epsnag@live.warwick.ac.uk::5fcc040a-27e3-492e-ae8e-11d0ce21d9b3" providerId="AD" clId="Web-{76BE9203-4A23-4141-A4AE-99E066316B5D}" dt="2021-12-03T14:31:35.239" v="230"/>
          <ac:picMkLst>
            <pc:docMk/>
            <pc:sldMk cId="1657879195" sldId="337"/>
            <ac:picMk id="4" creationId="{EE3BB44F-8CAD-4A4F-B564-A095331CF495}"/>
          </ac:picMkLst>
        </pc:picChg>
      </pc:sldChg>
      <pc:sldChg chg="modSp mod modClrScheme chgLayout">
        <pc:chgData name="Newton, Georgina" userId="S::epsnag@live.warwick.ac.uk::5fcc040a-27e3-492e-ae8e-11d0ce21d9b3" providerId="AD" clId="Web-{76BE9203-4A23-4141-A4AE-99E066316B5D}" dt="2021-12-03T14:31:35.239" v="230"/>
        <pc:sldMkLst>
          <pc:docMk/>
          <pc:sldMk cId="1779794346" sldId="355"/>
        </pc:sldMkLst>
        <pc:picChg chg="mod ord">
          <ac:chgData name="Newton, Georgina" userId="S::epsnag@live.warwick.ac.uk::5fcc040a-27e3-492e-ae8e-11d0ce21d9b3" providerId="AD" clId="Web-{76BE9203-4A23-4141-A4AE-99E066316B5D}" dt="2021-12-03T14:31:35.239" v="230"/>
          <ac:picMkLst>
            <pc:docMk/>
            <pc:sldMk cId="1779794346" sldId="355"/>
            <ac:picMk id="4" creationId="{EE3BB44F-8CAD-4A4F-B564-A095331CF495}"/>
          </ac:picMkLst>
        </pc:picChg>
      </pc:sldChg>
      <pc:sldChg chg="modSp mod modClrScheme chgLayout">
        <pc:chgData name="Newton, Georgina" userId="S::epsnag@live.warwick.ac.uk::5fcc040a-27e3-492e-ae8e-11d0ce21d9b3" providerId="AD" clId="Web-{76BE9203-4A23-4141-A4AE-99E066316B5D}" dt="2021-12-03T14:31:35.239" v="230"/>
        <pc:sldMkLst>
          <pc:docMk/>
          <pc:sldMk cId="1670163601" sldId="356"/>
        </pc:sldMkLst>
        <pc:picChg chg="mod ord">
          <ac:chgData name="Newton, Georgina" userId="S::epsnag@live.warwick.ac.uk::5fcc040a-27e3-492e-ae8e-11d0ce21d9b3" providerId="AD" clId="Web-{76BE9203-4A23-4141-A4AE-99E066316B5D}" dt="2021-12-03T14:31:35.239" v="230"/>
          <ac:picMkLst>
            <pc:docMk/>
            <pc:sldMk cId="1670163601" sldId="356"/>
            <ac:picMk id="4" creationId="{EE3BB44F-8CAD-4A4F-B564-A095331CF495}"/>
          </ac:picMkLst>
        </pc:picChg>
      </pc:sldChg>
      <pc:sldChg chg="addSp delSp mod modClrScheme delDesignElem chgLayout">
        <pc:chgData name="Newton, Georgina" userId="S::epsnag@live.warwick.ac.uk::5fcc040a-27e3-492e-ae8e-11d0ce21d9b3" providerId="AD" clId="Web-{76BE9203-4A23-4141-A4AE-99E066316B5D}" dt="2021-12-03T14:31:35.239" v="230"/>
        <pc:sldMkLst>
          <pc:docMk/>
          <pc:sldMk cId="284704919" sldId="358"/>
        </pc:sldMkLst>
        <pc:spChg chg="add del">
          <ac:chgData name="Newton, Georgina" userId="S::epsnag@live.warwick.ac.uk::5fcc040a-27e3-492e-ae8e-11d0ce21d9b3" providerId="AD" clId="Web-{76BE9203-4A23-4141-A4AE-99E066316B5D}" dt="2021-12-03T14:31:35.239" v="230"/>
          <ac:spMkLst>
            <pc:docMk/>
            <pc:sldMk cId="284704919" sldId="358"/>
            <ac:spMk id="51" creationId="{33CD251C-A887-4D2F-925B-FC097198538B}"/>
          </ac:spMkLst>
        </pc:spChg>
        <pc:spChg chg="add del">
          <ac:chgData name="Newton, Georgina" userId="S::epsnag@live.warwick.ac.uk::5fcc040a-27e3-492e-ae8e-11d0ce21d9b3" providerId="AD" clId="Web-{76BE9203-4A23-4141-A4AE-99E066316B5D}" dt="2021-12-03T14:31:35.239" v="230"/>
          <ac:spMkLst>
            <pc:docMk/>
            <pc:sldMk cId="284704919" sldId="358"/>
            <ac:spMk id="52" creationId="{3B2069EE-A08E-44F0-B3F9-3CF8CC2DCAD5}"/>
          </ac:spMkLst>
        </pc:spChg>
        <pc:grpChg chg="add del">
          <ac:chgData name="Newton, Georgina" userId="S::epsnag@live.warwick.ac.uk::5fcc040a-27e3-492e-ae8e-11d0ce21d9b3" providerId="AD" clId="Web-{76BE9203-4A23-4141-A4AE-99E066316B5D}" dt="2021-12-03T14:31:35.239" v="230"/>
          <ac:grpSpMkLst>
            <pc:docMk/>
            <pc:sldMk cId="284704919" sldId="358"/>
            <ac:grpSpMk id="53" creationId="{9C6E8597-0CCE-4A8A-9326-AA52691A1C81}"/>
          </ac:grpSpMkLst>
        </pc:grpChg>
      </pc:sldChg>
      <pc:sldChg chg="addSp delSp modSp mod modClrScheme addAnim modAnim delDesignElem chgLayout modNotes">
        <pc:chgData name="Newton, Georgina" userId="S::epsnag@live.warwick.ac.uk::5fcc040a-27e3-492e-ae8e-11d0ce21d9b3" providerId="AD" clId="Web-{76BE9203-4A23-4141-A4AE-99E066316B5D}" dt="2021-12-03T14:33:43.399" v="270" actId="1076"/>
        <pc:sldMkLst>
          <pc:docMk/>
          <pc:sldMk cId="415725833" sldId="359"/>
        </pc:sldMkLst>
        <pc:spChg chg="add del mod">
          <ac:chgData name="Newton, Georgina" userId="S::epsnag@live.warwick.ac.uk::5fcc040a-27e3-492e-ae8e-11d0ce21d9b3" providerId="AD" clId="Web-{76BE9203-4A23-4141-A4AE-99E066316B5D}" dt="2021-12-03T14:13:42.851" v="19"/>
          <ac:spMkLst>
            <pc:docMk/>
            <pc:sldMk cId="415725833" sldId="359"/>
            <ac:spMk id="10" creationId="{0A04BEDB-8581-4F03-9BB1-40E5D248CA99}"/>
          </ac:spMkLst>
        </pc:spChg>
        <pc:spChg chg="add del">
          <ac:chgData name="Newton, Georgina" userId="S::epsnag@live.warwick.ac.uk::5fcc040a-27e3-492e-ae8e-11d0ce21d9b3" providerId="AD" clId="Web-{76BE9203-4A23-4141-A4AE-99E066316B5D}" dt="2021-12-03T14:12:51.944" v="7"/>
          <ac:spMkLst>
            <pc:docMk/>
            <pc:sldMk cId="415725833" sldId="359"/>
            <ac:spMk id="31" creationId="{D50DF700-F92A-457D-912D-874A5C4E5E20}"/>
          </ac:spMkLst>
        </pc:spChg>
        <pc:spChg chg="add del mod">
          <ac:chgData name="Newton, Georgina" userId="S::epsnag@live.warwick.ac.uk::5fcc040a-27e3-492e-ae8e-11d0ce21d9b3" providerId="AD" clId="Web-{76BE9203-4A23-4141-A4AE-99E066316B5D}" dt="2021-12-03T14:13:47.273" v="20"/>
          <ac:spMkLst>
            <pc:docMk/>
            <pc:sldMk cId="415725833" sldId="359"/>
            <ac:spMk id="39" creationId="{404DA07A-3673-4211-A87E-D9F187C60D31}"/>
          </ac:spMkLst>
        </pc:spChg>
        <pc:spChg chg="add mod">
          <ac:chgData name="Newton, Georgina" userId="S::epsnag@live.warwick.ac.uk::5fcc040a-27e3-492e-ae8e-11d0ce21d9b3" providerId="AD" clId="Web-{76BE9203-4A23-4141-A4AE-99E066316B5D}" dt="2021-12-03T14:17:52.046" v="38" actId="1076"/>
          <ac:spMkLst>
            <pc:docMk/>
            <pc:sldMk cId="415725833" sldId="359"/>
            <ac:spMk id="40" creationId="{73347240-2815-40A3-91B4-584AC26DBB8B}"/>
          </ac:spMkLst>
        </pc:spChg>
        <pc:spChg chg="add mod">
          <ac:chgData name="Newton, Georgina" userId="S::epsnag@live.warwick.ac.uk::5fcc040a-27e3-492e-ae8e-11d0ce21d9b3" providerId="AD" clId="Web-{76BE9203-4A23-4141-A4AE-99E066316B5D}" dt="2021-12-03T14:14:28.321" v="27" actId="1076"/>
          <ac:spMkLst>
            <pc:docMk/>
            <pc:sldMk cId="415725833" sldId="359"/>
            <ac:spMk id="41" creationId="{3862D003-1E4A-4BC4-ABE6-E4295157A550}"/>
          </ac:spMkLst>
        </pc:spChg>
        <pc:spChg chg="add mod">
          <ac:chgData name="Newton, Georgina" userId="S::epsnag@live.warwick.ac.uk::5fcc040a-27e3-492e-ae8e-11d0ce21d9b3" providerId="AD" clId="Web-{76BE9203-4A23-4141-A4AE-99E066316B5D}" dt="2021-12-03T14:14:16.149" v="25" actId="1076"/>
          <ac:spMkLst>
            <pc:docMk/>
            <pc:sldMk cId="415725833" sldId="359"/>
            <ac:spMk id="42" creationId="{717477FB-1F46-494F-B96C-DDFE4E9A4760}"/>
          </ac:spMkLst>
        </pc:spChg>
        <pc:spChg chg="add del">
          <ac:chgData name="Newton, Georgina" userId="S::epsnag@live.warwick.ac.uk::5fcc040a-27e3-492e-ae8e-11d0ce21d9b3" providerId="AD" clId="Web-{76BE9203-4A23-4141-A4AE-99E066316B5D}" dt="2021-12-03T14:31:35.239" v="230"/>
          <ac:spMkLst>
            <pc:docMk/>
            <pc:sldMk cId="415725833" sldId="359"/>
            <ac:spMk id="51" creationId="{33CD251C-A887-4D2F-925B-FC097198538B}"/>
          </ac:spMkLst>
        </pc:spChg>
        <pc:spChg chg="add del">
          <ac:chgData name="Newton, Georgina" userId="S::epsnag@live.warwick.ac.uk::5fcc040a-27e3-492e-ae8e-11d0ce21d9b3" providerId="AD" clId="Web-{76BE9203-4A23-4141-A4AE-99E066316B5D}" dt="2021-12-03T14:31:35.239" v="230"/>
          <ac:spMkLst>
            <pc:docMk/>
            <pc:sldMk cId="415725833" sldId="359"/>
            <ac:spMk id="52" creationId="{3B2069EE-A08E-44F0-B3F9-3CF8CC2DCAD5}"/>
          </ac:spMkLst>
        </pc:spChg>
        <pc:spChg chg="add mod">
          <ac:chgData name="Newton, Georgina" userId="S::epsnag@live.warwick.ac.uk::5fcc040a-27e3-492e-ae8e-11d0ce21d9b3" providerId="AD" clId="Web-{76BE9203-4A23-4141-A4AE-99E066316B5D}" dt="2021-12-03T14:33:43.399" v="270" actId="1076"/>
          <ac:spMkLst>
            <pc:docMk/>
            <pc:sldMk cId="415725833" sldId="359"/>
            <ac:spMk id="63" creationId="{9D8D5F89-2CDB-466C-AAFD-B8C39ACE2E5D}"/>
          </ac:spMkLst>
        </pc:spChg>
        <pc:grpChg chg="add del">
          <ac:chgData name="Newton, Georgina" userId="S::epsnag@live.warwick.ac.uk::5fcc040a-27e3-492e-ae8e-11d0ce21d9b3" providerId="AD" clId="Web-{76BE9203-4A23-4141-A4AE-99E066316B5D}" dt="2021-12-03T14:31:35.239" v="230"/>
          <ac:grpSpMkLst>
            <pc:docMk/>
            <pc:sldMk cId="415725833" sldId="359"/>
            <ac:grpSpMk id="53" creationId="{9C6E8597-0CCE-4A8A-9326-AA52691A1C81}"/>
          </ac:grpSpMkLst>
        </pc:grpChg>
        <pc:graphicFrameChg chg="mod">
          <ac:chgData name="Newton, Georgina" userId="S::epsnag@live.warwick.ac.uk::5fcc040a-27e3-492e-ae8e-11d0ce21d9b3" providerId="AD" clId="Web-{76BE9203-4A23-4141-A4AE-99E066316B5D}" dt="2021-12-03T14:12:40.240" v="5" actId="14100"/>
          <ac:graphicFrameMkLst>
            <pc:docMk/>
            <pc:sldMk cId="415725833" sldId="359"/>
            <ac:graphicFrameMk id="2" creationId="{A4FEF0D0-B4BE-4467-A6CA-CF784984AFFD}"/>
          </ac:graphicFrameMkLst>
        </pc:graphicFrameChg>
        <pc:picChg chg="mod">
          <ac:chgData name="Newton, Georgina" userId="S::epsnag@live.warwick.ac.uk::5fcc040a-27e3-492e-ae8e-11d0ce21d9b3" providerId="AD" clId="Web-{76BE9203-4A23-4141-A4AE-99E066316B5D}" dt="2021-12-03T14:14:42.635" v="28" actId="1076"/>
          <ac:picMkLst>
            <pc:docMk/>
            <pc:sldMk cId="415725833" sldId="359"/>
            <ac:picMk id="867" creationId="{C686F3D9-934E-4D35-AD24-2B4EF4BEEA2F}"/>
          </ac:picMkLst>
        </pc:picChg>
        <pc:picChg chg="del">
          <ac:chgData name="Newton, Georgina" userId="S::epsnag@live.warwick.ac.uk::5fcc040a-27e3-492e-ae8e-11d0ce21d9b3" providerId="AD" clId="Web-{76BE9203-4A23-4141-A4AE-99E066316B5D}" dt="2021-12-03T14:13:28.039" v="14"/>
          <ac:picMkLst>
            <pc:docMk/>
            <pc:sldMk cId="415725833" sldId="359"/>
            <ac:picMk id="946" creationId="{ADCAD834-1199-4E93-ABD9-4CF9B83CE2D5}"/>
          </ac:picMkLst>
        </pc:picChg>
        <pc:picChg chg="del">
          <ac:chgData name="Newton, Georgina" userId="S::epsnag@live.warwick.ac.uk::5fcc040a-27e3-492e-ae8e-11d0ce21d9b3" providerId="AD" clId="Web-{76BE9203-4A23-4141-A4AE-99E066316B5D}" dt="2021-12-03T14:13:27.398" v="13"/>
          <ac:picMkLst>
            <pc:docMk/>
            <pc:sldMk cId="415725833" sldId="359"/>
            <ac:picMk id="947" creationId="{88267EE9-946E-4528-9369-FC16EBA9197B}"/>
          </ac:picMkLst>
        </pc:picChg>
        <pc:picChg chg="del">
          <ac:chgData name="Newton, Georgina" userId="S::epsnag@live.warwick.ac.uk::5fcc040a-27e3-492e-ae8e-11d0ce21d9b3" providerId="AD" clId="Web-{76BE9203-4A23-4141-A4AE-99E066316B5D}" dt="2021-12-03T14:13:26.054" v="12"/>
          <ac:picMkLst>
            <pc:docMk/>
            <pc:sldMk cId="415725833" sldId="359"/>
            <ac:picMk id="948" creationId="{B74FC3E7-F883-4FC0-933A-91344D2B9BB3}"/>
          </ac:picMkLst>
        </pc:picChg>
      </pc:sldChg>
      <pc:sldMasterChg chg="add del addSldLayout delSldLayout">
        <pc:chgData name="Newton, Georgina" userId="S::epsnag@live.warwick.ac.uk::5fcc040a-27e3-492e-ae8e-11d0ce21d9b3" providerId="AD" clId="Web-{76BE9203-4A23-4141-A4AE-99E066316B5D}" dt="2021-12-03T14:31:35.239" v="230"/>
        <pc:sldMasterMkLst>
          <pc:docMk/>
          <pc:sldMasterMk cId="2965941878" sldId="2147483648"/>
        </pc:sldMasterMkLst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2182466363" sldId="2147483649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1950349208" sldId="2147483650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3509231792" sldId="2147483651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1125680122" sldId="2147483652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513351699" sldId="2147483653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189212740" sldId="2147483654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3780034606" sldId="2147483655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1229421536" sldId="2147483656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51941708" sldId="2147483657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2021864182" sldId="2147483658"/>
          </pc:sldLayoutMkLst>
        </pc:sldLayoutChg>
        <pc:sldLayoutChg chg="add del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2965941878" sldId="2147483648"/>
            <pc:sldLayoutMk cId="3279551955" sldId="2147483659"/>
          </pc:sldLayoutMkLst>
        </pc:sldLayoutChg>
      </pc:sldMasterChg>
      <pc:sldMasterChg chg="add del addSldLayout delSldLayout modSldLayout">
        <pc:chgData name="Newton, Georgina" userId="S::epsnag@live.warwick.ac.uk::5fcc040a-27e3-492e-ae8e-11d0ce21d9b3" providerId="AD" clId="Web-{76BE9203-4A23-4141-A4AE-99E066316B5D}" dt="2021-12-03T14:31:35.239" v="230"/>
        <pc:sldMasterMkLst>
          <pc:docMk/>
          <pc:sldMasterMk cId="546409805" sldId="2147483660"/>
        </pc:sldMasterMkLst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4077496442" sldId="2147483661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4093631115" sldId="2147483662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789185036" sldId="2147483663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2049389394" sldId="2147483664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3269193652" sldId="2147483665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1252437899" sldId="2147483666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3105308500" sldId="2147483667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520814369" sldId="2147483668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2352087080" sldId="2147483669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53167869" sldId="2147483670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813810351" sldId="2147483671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1925543232" sldId="2147483672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1991455554" sldId="2147483673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1213406798" sldId="2147483674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370058819" sldId="2147483675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3751030727" sldId="2147483676"/>
          </pc:sldLayoutMkLst>
        </pc:sldLayoutChg>
        <pc:sldLayoutChg chg="add del mod replId">
          <pc:chgData name="Newton, Georgina" userId="S::epsnag@live.warwick.ac.uk::5fcc040a-27e3-492e-ae8e-11d0ce21d9b3" providerId="AD" clId="Web-{76BE9203-4A23-4141-A4AE-99E066316B5D}" dt="2021-12-03T14:31:35.239" v="230"/>
          <pc:sldLayoutMkLst>
            <pc:docMk/>
            <pc:sldMasterMk cId="546409805" sldId="2147483660"/>
            <pc:sldLayoutMk cId="59154781" sldId="2147483677"/>
          </pc:sldLayoutMkLst>
        </pc:sldLayoutChg>
      </pc:sldMasterChg>
    </pc:docChg>
  </pc:docChgLst>
  <pc:docChgLst>
    <pc:chgData name="Roberts, Deborah" userId="0cedd5f2-35f3-4eb4-8408-eda561cc15b2" providerId="ADAL" clId="{AFAB4CA5-E99E-489A-8041-F5CB02E9E777}"/>
    <pc:docChg chg="undo custSel addSld delSld modSld sldOrd">
      <pc:chgData name="Roberts, Deborah" userId="0cedd5f2-35f3-4eb4-8408-eda561cc15b2" providerId="ADAL" clId="{AFAB4CA5-E99E-489A-8041-F5CB02E9E777}" dt="2021-12-10T13:48:20.181" v="165" actId="20577"/>
      <pc:docMkLst>
        <pc:docMk/>
      </pc:docMkLst>
      <pc:sldChg chg="modNotesTx">
        <pc:chgData name="Roberts, Deborah" userId="0cedd5f2-35f3-4eb4-8408-eda561cc15b2" providerId="ADAL" clId="{AFAB4CA5-E99E-489A-8041-F5CB02E9E777}" dt="2021-12-10T13:48:20.181" v="165" actId="20577"/>
        <pc:sldMkLst>
          <pc:docMk/>
          <pc:sldMk cId="3999209049" sldId="266"/>
        </pc:sldMkLst>
      </pc:sldChg>
      <pc:sldChg chg="modNotesTx">
        <pc:chgData name="Roberts, Deborah" userId="0cedd5f2-35f3-4eb4-8408-eda561cc15b2" providerId="ADAL" clId="{AFAB4CA5-E99E-489A-8041-F5CB02E9E777}" dt="2021-12-10T13:43:04.821" v="62" actId="20577"/>
        <pc:sldMkLst>
          <pc:docMk/>
          <pc:sldMk cId="1657879195" sldId="337"/>
        </pc:sldMkLst>
      </pc:sldChg>
      <pc:sldChg chg="addSp delSp modSp mod ord">
        <pc:chgData name="Roberts, Deborah" userId="0cedd5f2-35f3-4eb4-8408-eda561cc15b2" providerId="ADAL" clId="{AFAB4CA5-E99E-489A-8041-F5CB02E9E777}" dt="2021-12-08T17:38:46.393" v="52" actId="478"/>
        <pc:sldMkLst>
          <pc:docMk/>
          <pc:sldMk cId="284704919" sldId="358"/>
        </pc:sldMkLst>
        <pc:graphicFrameChg chg="mod">
          <ac:chgData name="Roberts, Deborah" userId="0cedd5f2-35f3-4eb4-8408-eda561cc15b2" providerId="ADAL" clId="{AFAB4CA5-E99E-489A-8041-F5CB02E9E777}" dt="2021-12-08T17:38:46.393" v="52" actId="478"/>
          <ac:graphicFrameMkLst>
            <pc:docMk/>
            <pc:sldMk cId="284704919" sldId="358"/>
            <ac:graphicFrameMk id="2" creationId="{A4FEF0D0-B4BE-4467-A6CA-CF784984AFFD}"/>
          </ac:graphicFrameMkLst>
        </pc:graphicFrameChg>
        <pc:picChg chg="del">
          <ac:chgData name="Roberts, Deborah" userId="0cedd5f2-35f3-4eb4-8408-eda561cc15b2" providerId="ADAL" clId="{AFAB4CA5-E99E-489A-8041-F5CB02E9E777}" dt="2021-12-08T17:35:49.856" v="13" actId="478"/>
          <ac:picMkLst>
            <pc:docMk/>
            <pc:sldMk cId="284704919" sldId="358"/>
            <ac:picMk id="5" creationId="{F6BB0C5C-054D-477A-A818-1DDB82BD6AB0}"/>
          </ac:picMkLst>
        </pc:picChg>
        <pc:picChg chg="add del mod">
          <ac:chgData name="Roberts, Deborah" userId="0cedd5f2-35f3-4eb4-8408-eda561cc15b2" providerId="ADAL" clId="{AFAB4CA5-E99E-489A-8041-F5CB02E9E777}" dt="2021-12-08T17:35:57.084" v="17" actId="1076"/>
          <ac:picMkLst>
            <pc:docMk/>
            <pc:sldMk cId="284704919" sldId="358"/>
            <ac:picMk id="6" creationId="{2577AC06-44F6-4F85-9497-D8A9D5D2D68D}"/>
          </ac:picMkLst>
        </pc:picChg>
        <pc:picChg chg="del">
          <ac:chgData name="Roberts, Deborah" userId="0cedd5f2-35f3-4eb4-8408-eda561cc15b2" providerId="ADAL" clId="{AFAB4CA5-E99E-489A-8041-F5CB02E9E777}" dt="2021-12-08T17:35:48.638" v="12" actId="478"/>
          <ac:picMkLst>
            <pc:docMk/>
            <pc:sldMk cId="284704919" sldId="358"/>
            <ac:picMk id="7" creationId="{FADE73EE-5861-4EEF-BF35-913484164388}"/>
          </ac:picMkLst>
        </pc:picChg>
      </pc:sldChg>
      <pc:sldChg chg="addSp delSp add del setBg delDesignElem">
        <pc:chgData name="Roberts, Deborah" userId="0cedd5f2-35f3-4eb4-8408-eda561cc15b2" providerId="ADAL" clId="{AFAB4CA5-E99E-489A-8041-F5CB02E9E777}" dt="2021-12-08T17:35:03.381" v="7"/>
        <pc:sldMkLst>
          <pc:docMk/>
          <pc:sldMk cId="1202861990" sldId="364"/>
        </pc:sldMkLst>
        <pc:spChg chg="add del">
          <ac:chgData name="Roberts, Deborah" userId="0cedd5f2-35f3-4eb4-8408-eda561cc15b2" providerId="ADAL" clId="{AFAB4CA5-E99E-489A-8041-F5CB02E9E777}" dt="2021-12-08T17:35:03.381" v="7"/>
          <ac:spMkLst>
            <pc:docMk/>
            <pc:sldMk cId="1202861990" sldId="364"/>
            <ac:spMk id="51" creationId="{33CD251C-A887-4D2F-925B-FC097198538B}"/>
          </ac:spMkLst>
        </pc:spChg>
        <pc:spChg chg="add del">
          <ac:chgData name="Roberts, Deborah" userId="0cedd5f2-35f3-4eb4-8408-eda561cc15b2" providerId="ADAL" clId="{AFAB4CA5-E99E-489A-8041-F5CB02E9E777}" dt="2021-12-08T17:35:03.381" v="7"/>
          <ac:spMkLst>
            <pc:docMk/>
            <pc:sldMk cId="1202861990" sldId="364"/>
            <ac:spMk id="52" creationId="{3B2069EE-A08E-44F0-B3F9-3CF8CC2DCAD5}"/>
          </ac:spMkLst>
        </pc:spChg>
        <pc:grpChg chg="add del">
          <ac:chgData name="Roberts, Deborah" userId="0cedd5f2-35f3-4eb4-8408-eda561cc15b2" providerId="ADAL" clId="{AFAB4CA5-E99E-489A-8041-F5CB02E9E777}" dt="2021-12-08T17:35:03.381" v="7"/>
          <ac:grpSpMkLst>
            <pc:docMk/>
            <pc:sldMk cId="1202861990" sldId="364"/>
            <ac:grpSpMk id="53" creationId="{9C6E8597-0CCE-4A8A-9326-AA52691A1C81}"/>
          </ac:grpSpMkLst>
        </pc:grpChg>
      </pc:sldChg>
      <pc:sldChg chg="addSp delSp modSp add mod">
        <pc:chgData name="Roberts, Deborah" userId="0cedd5f2-35f3-4eb4-8408-eda561cc15b2" providerId="ADAL" clId="{AFAB4CA5-E99E-489A-8041-F5CB02E9E777}" dt="2021-12-08T17:38:56.735" v="56" actId="478"/>
        <pc:sldMkLst>
          <pc:docMk/>
          <pc:sldMk cId="1994176347" sldId="364"/>
        </pc:sldMkLst>
        <pc:graphicFrameChg chg="add del mod">
          <ac:chgData name="Roberts, Deborah" userId="0cedd5f2-35f3-4eb4-8408-eda561cc15b2" providerId="ADAL" clId="{AFAB4CA5-E99E-489A-8041-F5CB02E9E777}" dt="2021-12-08T17:38:56.735" v="56" actId="478"/>
          <ac:graphicFrameMkLst>
            <pc:docMk/>
            <pc:sldMk cId="1994176347" sldId="364"/>
            <ac:graphicFrameMk id="2" creationId="{A4FEF0D0-B4BE-4467-A6CA-CF784984AFFD}"/>
          </ac:graphicFrameMkLst>
        </pc:graphicFrameChg>
        <pc:picChg chg="del mod">
          <ac:chgData name="Roberts, Deborah" userId="0cedd5f2-35f3-4eb4-8408-eda561cc15b2" providerId="ADAL" clId="{AFAB4CA5-E99E-489A-8041-F5CB02E9E777}" dt="2021-12-08T17:36:18.575" v="22" actId="478"/>
          <ac:picMkLst>
            <pc:docMk/>
            <pc:sldMk cId="1994176347" sldId="364"/>
            <ac:picMk id="5" creationId="{F6BB0C5C-054D-477A-A818-1DDB82BD6AB0}"/>
          </ac:picMkLst>
        </pc:picChg>
        <pc:picChg chg="mod">
          <ac:chgData name="Roberts, Deborah" userId="0cedd5f2-35f3-4eb4-8408-eda561cc15b2" providerId="ADAL" clId="{AFAB4CA5-E99E-489A-8041-F5CB02E9E777}" dt="2021-12-08T17:36:56.775" v="31" actId="1076"/>
          <ac:picMkLst>
            <pc:docMk/>
            <pc:sldMk cId="1994176347" sldId="364"/>
            <ac:picMk id="6" creationId="{2577AC06-44F6-4F85-9497-D8A9D5D2D68D}"/>
          </ac:picMkLst>
        </pc:picChg>
        <pc:picChg chg="add del mod">
          <ac:chgData name="Roberts, Deborah" userId="0cedd5f2-35f3-4eb4-8408-eda561cc15b2" providerId="ADAL" clId="{AFAB4CA5-E99E-489A-8041-F5CB02E9E777}" dt="2021-12-08T17:36:58.415" v="32" actId="1076"/>
          <ac:picMkLst>
            <pc:docMk/>
            <pc:sldMk cId="1994176347" sldId="364"/>
            <ac:picMk id="7" creationId="{FADE73EE-5861-4EEF-BF35-913484164388}"/>
          </ac:picMkLst>
        </pc:picChg>
      </pc:sldChg>
      <pc:sldChg chg="addSp delSp add del setBg delDesignElem">
        <pc:chgData name="Roberts, Deborah" userId="0cedd5f2-35f3-4eb4-8408-eda561cc15b2" providerId="ADAL" clId="{AFAB4CA5-E99E-489A-8041-F5CB02E9E777}" dt="2021-12-08T17:34:57.687" v="2"/>
        <pc:sldMkLst>
          <pc:docMk/>
          <pc:sldMk cId="2924569855" sldId="364"/>
        </pc:sldMkLst>
        <pc:spChg chg="add del">
          <ac:chgData name="Roberts, Deborah" userId="0cedd5f2-35f3-4eb4-8408-eda561cc15b2" providerId="ADAL" clId="{AFAB4CA5-E99E-489A-8041-F5CB02E9E777}" dt="2021-12-08T17:34:57.687" v="2"/>
          <ac:spMkLst>
            <pc:docMk/>
            <pc:sldMk cId="2924569855" sldId="364"/>
            <ac:spMk id="51" creationId="{33CD251C-A887-4D2F-925B-FC097198538B}"/>
          </ac:spMkLst>
        </pc:spChg>
        <pc:spChg chg="add del">
          <ac:chgData name="Roberts, Deborah" userId="0cedd5f2-35f3-4eb4-8408-eda561cc15b2" providerId="ADAL" clId="{AFAB4CA5-E99E-489A-8041-F5CB02E9E777}" dt="2021-12-08T17:34:57.687" v="2"/>
          <ac:spMkLst>
            <pc:docMk/>
            <pc:sldMk cId="2924569855" sldId="364"/>
            <ac:spMk id="52" creationId="{3B2069EE-A08E-44F0-B3F9-3CF8CC2DCAD5}"/>
          </ac:spMkLst>
        </pc:spChg>
        <pc:grpChg chg="add del">
          <ac:chgData name="Roberts, Deborah" userId="0cedd5f2-35f3-4eb4-8408-eda561cc15b2" providerId="ADAL" clId="{AFAB4CA5-E99E-489A-8041-F5CB02E9E777}" dt="2021-12-08T17:34:57.687" v="2"/>
          <ac:grpSpMkLst>
            <pc:docMk/>
            <pc:sldMk cId="2924569855" sldId="364"/>
            <ac:grpSpMk id="53" creationId="{9C6E8597-0CCE-4A8A-9326-AA52691A1C81}"/>
          </ac:grpSpMkLst>
        </pc:grpChg>
      </pc:sldChg>
      <pc:sldChg chg="modSp add del mod">
        <pc:chgData name="Roberts, Deborah" userId="0cedd5f2-35f3-4eb4-8408-eda561cc15b2" providerId="ADAL" clId="{AFAB4CA5-E99E-489A-8041-F5CB02E9E777}" dt="2021-12-08T17:39:17.652" v="60" actId="47"/>
        <pc:sldMkLst>
          <pc:docMk/>
          <pc:sldMk cId="4167458588" sldId="365"/>
        </pc:sldMkLst>
        <pc:picChg chg="mod">
          <ac:chgData name="Roberts, Deborah" userId="0cedd5f2-35f3-4eb4-8408-eda561cc15b2" providerId="ADAL" clId="{AFAB4CA5-E99E-489A-8041-F5CB02E9E777}" dt="2021-12-08T17:37:02.603" v="33" actId="1076"/>
          <ac:picMkLst>
            <pc:docMk/>
            <pc:sldMk cId="4167458588" sldId="365"/>
            <ac:picMk id="5" creationId="{F6BB0C5C-054D-477A-A818-1DDB82BD6AB0}"/>
          </ac:picMkLst>
        </pc:picChg>
        <pc:picChg chg="mod">
          <ac:chgData name="Roberts, Deborah" userId="0cedd5f2-35f3-4eb4-8408-eda561cc15b2" providerId="ADAL" clId="{AFAB4CA5-E99E-489A-8041-F5CB02E9E777}" dt="2021-12-08T17:37:04.467" v="34" actId="1076"/>
          <ac:picMkLst>
            <pc:docMk/>
            <pc:sldMk cId="4167458588" sldId="365"/>
            <ac:picMk id="7" creationId="{FADE73EE-5861-4EEF-BF35-913484164388}"/>
          </ac:picMkLst>
        </pc:picChg>
      </pc:sldChg>
      <pc:sldChg chg="addSp delSp modSp add mod">
        <pc:chgData name="Roberts, Deborah" userId="0cedd5f2-35f3-4eb4-8408-eda561cc15b2" providerId="ADAL" clId="{AFAB4CA5-E99E-489A-8041-F5CB02E9E777}" dt="2021-12-08T17:38:33.875" v="51" actId="478"/>
        <pc:sldMkLst>
          <pc:docMk/>
          <pc:sldMk cId="3551490128" sldId="366"/>
        </pc:sldMkLst>
        <pc:graphicFrameChg chg="add del mod">
          <ac:chgData name="Roberts, Deborah" userId="0cedd5f2-35f3-4eb4-8408-eda561cc15b2" providerId="ADAL" clId="{AFAB4CA5-E99E-489A-8041-F5CB02E9E777}" dt="2021-12-08T17:38:33.875" v="51" actId="478"/>
          <ac:graphicFrameMkLst>
            <pc:docMk/>
            <pc:sldMk cId="3551490128" sldId="366"/>
            <ac:graphicFrameMk id="2" creationId="{A4FEF0D0-B4BE-4467-A6CA-CF784984AFFD}"/>
          </ac:graphicFrameMkLst>
        </pc:graphicFrameChg>
        <pc:picChg chg="mod">
          <ac:chgData name="Roberts, Deborah" userId="0cedd5f2-35f3-4eb4-8408-eda561cc15b2" providerId="ADAL" clId="{AFAB4CA5-E99E-489A-8041-F5CB02E9E777}" dt="2021-12-08T17:37:34.768" v="41" actId="1076"/>
          <ac:picMkLst>
            <pc:docMk/>
            <pc:sldMk cId="3551490128" sldId="366"/>
            <ac:picMk id="7" creationId="{FADE73EE-5861-4EEF-BF35-913484164388}"/>
          </ac:picMkLst>
        </pc:picChg>
        <pc:picChg chg="add mod">
          <ac:chgData name="Roberts, Deborah" userId="0cedd5f2-35f3-4eb4-8408-eda561cc15b2" providerId="ADAL" clId="{AFAB4CA5-E99E-489A-8041-F5CB02E9E777}" dt="2021-12-08T17:37:49.750" v="45" actId="1076"/>
          <ac:picMkLst>
            <pc:docMk/>
            <pc:sldMk cId="3551490128" sldId="366"/>
            <ac:picMk id="11" creationId="{A7ECEC67-4CB3-43DF-903C-7510F3DF2B2A}"/>
          </ac:picMkLst>
        </pc:picChg>
      </pc:sldChg>
    </pc:docChg>
  </pc:docChgLst>
  <pc:docChgLst>
    <pc:chgData name="Newton, Georgina" userId="S::epsnag@live.warwick.ac.uk::5fcc040a-27e3-492e-ae8e-11d0ce21d9b3" providerId="AD" clId="Web-{E3C4632F-7ECD-43E2-8999-C7658C2C7660}"/>
    <pc:docChg chg="modSld">
      <pc:chgData name="Newton, Georgina" userId="S::epsnag@live.warwick.ac.uk::5fcc040a-27e3-492e-ae8e-11d0ce21d9b3" providerId="AD" clId="Web-{E3C4632F-7ECD-43E2-8999-C7658C2C7660}" dt="2021-12-03T18:03:59.725" v="2"/>
      <pc:docMkLst>
        <pc:docMk/>
      </pc:docMkLst>
      <pc:sldChg chg="modNotes">
        <pc:chgData name="Newton, Georgina" userId="S::epsnag@live.warwick.ac.uk::5fcc040a-27e3-492e-ae8e-11d0ce21d9b3" providerId="AD" clId="Web-{E3C4632F-7ECD-43E2-8999-C7658C2C7660}" dt="2021-12-03T18:03:59.725" v="2"/>
        <pc:sldMkLst>
          <pc:docMk/>
          <pc:sldMk cId="3999209049" sldId="266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E7DDE4-DB67-484C-A178-0A29669F05F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</dgm:pt>
    <dgm:pt modelId="{05EE5AE9-D2E4-4901-A7B2-540196CF9C31}">
      <dgm:prSet phldrT="[Text]" custT="1"/>
      <dgm:spPr/>
      <dgm:t>
        <a:bodyPr/>
        <a:lstStyle/>
        <a:p>
          <a:r>
            <a:rPr lang="en-US" sz="1600" b="1"/>
            <a:t>Workload reform in schools</a:t>
          </a:r>
          <a:endParaRPr lang="en-GB" sz="1600" b="1"/>
        </a:p>
      </dgm:t>
    </dgm:pt>
    <dgm:pt modelId="{637BAE21-9C39-423D-B664-04801F5BC084}" type="parTrans" cxnId="{DDD49604-B236-462B-81DE-C43640B10004}">
      <dgm:prSet/>
      <dgm:spPr/>
      <dgm:t>
        <a:bodyPr/>
        <a:lstStyle/>
        <a:p>
          <a:endParaRPr lang="en-GB"/>
        </a:p>
      </dgm:t>
    </dgm:pt>
    <dgm:pt modelId="{A28DE265-2D5B-4D35-A9CC-027580A71CD9}" type="sibTrans" cxnId="{DDD49604-B236-462B-81DE-C43640B10004}">
      <dgm:prSet/>
      <dgm:spPr/>
      <dgm:t>
        <a:bodyPr/>
        <a:lstStyle/>
        <a:p>
          <a:endParaRPr lang="en-GB"/>
        </a:p>
      </dgm:t>
    </dgm:pt>
    <dgm:pt modelId="{D31C5C9B-0726-470D-8388-C0AA08A9B9C3}">
      <dgm:prSet phldrT="[Text]" custT="1"/>
      <dgm:spPr/>
      <dgm:t>
        <a:bodyPr/>
        <a:lstStyle/>
        <a:p>
          <a:r>
            <a:rPr lang="en-US" sz="1600" b="1"/>
            <a:t>Review of trainee workload in CTE (Uni and School)</a:t>
          </a:r>
          <a:endParaRPr lang="en-GB" sz="1600" b="1"/>
        </a:p>
      </dgm:t>
    </dgm:pt>
    <dgm:pt modelId="{F3B8CCCF-5A62-418E-96D2-EE3910FDD855}" type="sibTrans" cxnId="{35CD49BE-DA02-4BF7-B0EE-5C3E027E34BF}">
      <dgm:prSet/>
      <dgm:spPr/>
      <dgm:t>
        <a:bodyPr/>
        <a:lstStyle/>
        <a:p>
          <a:endParaRPr lang="en-GB"/>
        </a:p>
      </dgm:t>
    </dgm:pt>
    <dgm:pt modelId="{6D4A9FF8-073A-4825-BC2C-8024CF78F2F5}" type="parTrans" cxnId="{35CD49BE-DA02-4BF7-B0EE-5C3E027E34BF}">
      <dgm:prSet/>
      <dgm:spPr/>
      <dgm:t>
        <a:bodyPr/>
        <a:lstStyle/>
        <a:p>
          <a:endParaRPr lang="en-GB"/>
        </a:p>
      </dgm:t>
    </dgm:pt>
    <dgm:pt modelId="{D7F2FC4C-C5B9-4C50-BCEE-8E24473305B9}">
      <dgm:prSet phldrT="[Text]" custT="1"/>
      <dgm:spPr/>
      <dgm:t>
        <a:bodyPr/>
        <a:lstStyle/>
        <a:p>
          <a:r>
            <a:rPr lang="en-US" sz="1600" b="1"/>
            <a:t>Research: longitudinal focus groups to evaluate and listen</a:t>
          </a:r>
          <a:endParaRPr lang="en-GB" sz="1600" b="1"/>
        </a:p>
      </dgm:t>
    </dgm:pt>
    <dgm:pt modelId="{CC3B7A07-B35F-46E9-B0D8-617C29E12FB0}" type="sibTrans" cxnId="{BD7FBB8D-E644-49FA-918F-DFB016584AE4}">
      <dgm:prSet/>
      <dgm:spPr/>
      <dgm:t>
        <a:bodyPr/>
        <a:lstStyle/>
        <a:p>
          <a:endParaRPr lang="en-GB"/>
        </a:p>
      </dgm:t>
    </dgm:pt>
    <dgm:pt modelId="{DC3DB786-F561-466B-87AD-A713D6581C19}" type="parTrans" cxnId="{BD7FBB8D-E644-49FA-918F-DFB016584AE4}">
      <dgm:prSet/>
      <dgm:spPr/>
      <dgm:t>
        <a:bodyPr/>
        <a:lstStyle/>
        <a:p>
          <a:endParaRPr lang="en-GB"/>
        </a:p>
      </dgm:t>
    </dgm:pt>
    <dgm:pt modelId="{AFB51BC5-B6AE-49C0-954D-C19022AB9004}" type="pres">
      <dgm:prSet presAssocID="{0CE7DDE4-DB67-484C-A178-0A29669F05FB}" presName="outerComposite" presStyleCnt="0">
        <dgm:presLayoutVars>
          <dgm:chMax val="5"/>
          <dgm:dir/>
          <dgm:resizeHandles val="exact"/>
        </dgm:presLayoutVars>
      </dgm:prSet>
      <dgm:spPr/>
    </dgm:pt>
    <dgm:pt modelId="{88430ECE-ACC5-4143-BB9D-8AABEB549D44}" type="pres">
      <dgm:prSet presAssocID="{0CE7DDE4-DB67-484C-A178-0A29669F05FB}" presName="dummyMaxCanvas" presStyleCnt="0">
        <dgm:presLayoutVars/>
      </dgm:prSet>
      <dgm:spPr/>
    </dgm:pt>
    <dgm:pt modelId="{E3081647-0FA7-4C9E-B811-51923EC952CF}" type="pres">
      <dgm:prSet presAssocID="{0CE7DDE4-DB67-484C-A178-0A29669F05FB}" presName="ThreeNodes_1" presStyleLbl="node1" presStyleIdx="0" presStyleCnt="3">
        <dgm:presLayoutVars>
          <dgm:bulletEnabled val="1"/>
        </dgm:presLayoutVars>
      </dgm:prSet>
      <dgm:spPr/>
    </dgm:pt>
    <dgm:pt modelId="{9608906E-5AE4-4F39-A272-896F94D8668F}" type="pres">
      <dgm:prSet presAssocID="{0CE7DDE4-DB67-484C-A178-0A29669F05FB}" presName="ThreeNodes_2" presStyleLbl="node1" presStyleIdx="1" presStyleCnt="3">
        <dgm:presLayoutVars>
          <dgm:bulletEnabled val="1"/>
        </dgm:presLayoutVars>
      </dgm:prSet>
      <dgm:spPr/>
    </dgm:pt>
    <dgm:pt modelId="{84F38B3A-7B1C-4C45-A7F5-B17FEBCC9A8B}" type="pres">
      <dgm:prSet presAssocID="{0CE7DDE4-DB67-484C-A178-0A29669F05FB}" presName="ThreeNodes_3" presStyleLbl="node1" presStyleIdx="2" presStyleCnt="3">
        <dgm:presLayoutVars>
          <dgm:bulletEnabled val="1"/>
        </dgm:presLayoutVars>
      </dgm:prSet>
      <dgm:spPr/>
    </dgm:pt>
    <dgm:pt modelId="{6778EBB2-AADA-45CD-8686-98B77D6C1014}" type="pres">
      <dgm:prSet presAssocID="{0CE7DDE4-DB67-484C-A178-0A29669F05FB}" presName="ThreeConn_1-2" presStyleLbl="fgAccFollowNode1" presStyleIdx="0" presStyleCnt="2">
        <dgm:presLayoutVars>
          <dgm:bulletEnabled val="1"/>
        </dgm:presLayoutVars>
      </dgm:prSet>
      <dgm:spPr/>
    </dgm:pt>
    <dgm:pt modelId="{8D06329E-8F45-4CA8-8725-C81C208028AF}" type="pres">
      <dgm:prSet presAssocID="{0CE7DDE4-DB67-484C-A178-0A29669F05FB}" presName="ThreeConn_2-3" presStyleLbl="fgAccFollowNode1" presStyleIdx="1" presStyleCnt="2">
        <dgm:presLayoutVars>
          <dgm:bulletEnabled val="1"/>
        </dgm:presLayoutVars>
      </dgm:prSet>
      <dgm:spPr/>
    </dgm:pt>
    <dgm:pt modelId="{8DF8ABCC-1C89-494C-918E-C48AF5C53421}" type="pres">
      <dgm:prSet presAssocID="{0CE7DDE4-DB67-484C-A178-0A29669F05FB}" presName="ThreeNodes_1_text" presStyleLbl="node1" presStyleIdx="2" presStyleCnt="3">
        <dgm:presLayoutVars>
          <dgm:bulletEnabled val="1"/>
        </dgm:presLayoutVars>
      </dgm:prSet>
      <dgm:spPr/>
    </dgm:pt>
    <dgm:pt modelId="{FA4D4E0E-AAFE-40B8-8D35-5589A5642832}" type="pres">
      <dgm:prSet presAssocID="{0CE7DDE4-DB67-484C-A178-0A29669F05FB}" presName="ThreeNodes_2_text" presStyleLbl="node1" presStyleIdx="2" presStyleCnt="3">
        <dgm:presLayoutVars>
          <dgm:bulletEnabled val="1"/>
        </dgm:presLayoutVars>
      </dgm:prSet>
      <dgm:spPr/>
    </dgm:pt>
    <dgm:pt modelId="{B2BE82DC-F9A2-408B-AACE-E52B4E972B82}" type="pres">
      <dgm:prSet presAssocID="{0CE7DDE4-DB67-484C-A178-0A29669F05F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59AE503-4514-49E5-9834-45509C26A37B}" type="presOf" srcId="{D7F2FC4C-C5B9-4C50-BCEE-8E24473305B9}" destId="{84F38B3A-7B1C-4C45-A7F5-B17FEBCC9A8B}" srcOrd="0" destOrd="0" presId="urn:microsoft.com/office/officeart/2005/8/layout/vProcess5"/>
    <dgm:cxn modelId="{DDD49604-B236-462B-81DE-C43640B10004}" srcId="{0CE7DDE4-DB67-484C-A178-0A29669F05FB}" destId="{05EE5AE9-D2E4-4901-A7B2-540196CF9C31}" srcOrd="0" destOrd="0" parTransId="{637BAE21-9C39-423D-B664-04801F5BC084}" sibTransId="{A28DE265-2D5B-4D35-A9CC-027580A71CD9}"/>
    <dgm:cxn modelId="{DAB79B14-6A49-475C-A8F9-6432AF8FEF96}" type="presOf" srcId="{05EE5AE9-D2E4-4901-A7B2-540196CF9C31}" destId="{E3081647-0FA7-4C9E-B811-51923EC952CF}" srcOrd="0" destOrd="0" presId="urn:microsoft.com/office/officeart/2005/8/layout/vProcess5"/>
    <dgm:cxn modelId="{EBF89918-D7D9-4E6C-BC2C-626A8CF11241}" type="presOf" srcId="{A28DE265-2D5B-4D35-A9CC-027580A71CD9}" destId="{6778EBB2-AADA-45CD-8686-98B77D6C1014}" srcOrd="0" destOrd="0" presId="urn:microsoft.com/office/officeart/2005/8/layout/vProcess5"/>
    <dgm:cxn modelId="{993C9926-D5C9-4D17-9C38-DADBB283217E}" type="presOf" srcId="{F3B8CCCF-5A62-418E-96D2-EE3910FDD855}" destId="{8D06329E-8F45-4CA8-8725-C81C208028AF}" srcOrd="0" destOrd="0" presId="urn:microsoft.com/office/officeart/2005/8/layout/vProcess5"/>
    <dgm:cxn modelId="{64514452-CAE8-4365-9AD1-DFC8623093E4}" type="presOf" srcId="{D31C5C9B-0726-470D-8388-C0AA08A9B9C3}" destId="{FA4D4E0E-AAFE-40B8-8D35-5589A5642832}" srcOrd="1" destOrd="0" presId="urn:microsoft.com/office/officeart/2005/8/layout/vProcess5"/>
    <dgm:cxn modelId="{BD7FBB8D-E644-49FA-918F-DFB016584AE4}" srcId="{0CE7DDE4-DB67-484C-A178-0A29669F05FB}" destId="{D7F2FC4C-C5B9-4C50-BCEE-8E24473305B9}" srcOrd="2" destOrd="0" parTransId="{DC3DB786-F561-466B-87AD-A713D6581C19}" sibTransId="{CC3B7A07-B35F-46E9-B0D8-617C29E12FB0}"/>
    <dgm:cxn modelId="{EC8A42A4-EE19-4625-917B-21BC0C278916}" type="presOf" srcId="{D31C5C9B-0726-470D-8388-C0AA08A9B9C3}" destId="{9608906E-5AE4-4F39-A272-896F94D8668F}" srcOrd="0" destOrd="0" presId="urn:microsoft.com/office/officeart/2005/8/layout/vProcess5"/>
    <dgm:cxn modelId="{1781D1A8-BB8E-4759-9B2F-C56FD59EA5AF}" type="presOf" srcId="{05EE5AE9-D2E4-4901-A7B2-540196CF9C31}" destId="{8DF8ABCC-1C89-494C-918E-C48AF5C53421}" srcOrd="1" destOrd="0" presId="urn:microsoft.com/office/officeart/2005/8/layout/vProcess5"/>
    <dgm:cxn modelId="{E178DFB8-B233-4407-8CA3-BCF06B6B2443}" type="presOf" srcId="{0CE7DDE4-DB67-484C-A178-0A29669F05FB}" destId="{AFB51BC5-B6AE-49C0-954D-C19022AB9004}" srcOrd="0" destOrd="0" presId="urn:microsoft.com/office/officeart/2005/8/layout/vProcess5"/>
    <dgm:cxn modelId="{4F2F69BB-93B6-45E7-8C8D-9E83A92214C1}" type="presOf" srcId="{D7F2FC4C-C5B9-4C50-BCEE-8E24473305B9}" destId="{B2BE82DC-F9A2-408B-AACE-E52B4E972B82}" srcOrd="1" destOrd="0" presId="urn:microsoft.com/office/officeart/2005/8/layout/vProcess5"/>
    <dgm:cxn modelId="{35CD49BE-DA02-4BF7-B0EE-5C3E027E34BF}" srcId="{0CE7DDE4-DB67-484C-A178-0A29669F05FB}" destId="{D31C5C9B-0726-470D-8388-C0AA08A9B9C3}" srcOrd="1" destOrd="0" parTransId="{6D4A9FF8-073A-4825-BC2C-8024CF78F2F5}" sibTransId="{F3B8CCCF-5A62-418E-96D2-EE3910FDD855}"/>
    <dgm:cxn modelId="{686D84BF-9290-421E-9DAA-76CD5284498E}" type="presParOf" srcId="{AFB51BC5-B6AE-49C0-954D-C19022AB9004}" destId="{88430ECE-ACC5-4143-BB9D-8AABEB549D44}" srcOrd="0" destOrd="0" presId="urn:microsoft.com/office/officeart/2005/8/layout/vProcess5"/>
    <dgm:cxn modelId="{2457AD98-607D-4508-89DE-6497E307BACD}" type="presParOf" srcId="{AFB51BC5-B6AE-49C0-954D-C19022AB9004}" destId="{E3081647-0FA7-4C9E-B811-51923EC952CF}" srcOrd="1" destOrd="0" presId="urn:microsoft.com/office/officeart/2005/8/layout/vProcess5"/>
    <dgm:cxn modelId="{DE40A056-A3A4-4A22-ABBC-4EC5EA4719CC}" type="presParOf" srcId="{AFB51BC5-B6AE-49C0-954D-C19022AB9004}" destId="{9608906E-5AE4-4F39-A272-896F94D8668F}" srcOrd="2" destOrd="0" presId="urn:microsoft.com/office/officeart/2005/8/layout/vProcess5"/>
    <dgm:cxn modelId="{E6756087-EB12-463E-89D1-0DC89A124432}" type="presParOf" srcId="{AFB51BC5-B6AE-49C0-954D-C19022AB9004}" destId="{84F38B3A-7B1C-4C45-A7F5-B17FEBCC9A8B}" srcOrd="3" destOrd="0" presId="urn:microsoft.com/office/officeart/2005/8/layout/vProcess5"/>
    <dgm:cxn modelId="{0AB405DF-6E60-42A4-A44C-EAD35B108E1F}" type="presParOf" srcId="{AFB51BC5-B6AE-49C0-954D-C19022AB9004}" destId="{6778EBB2-AADA-45CD-8686-98B77D6C1014}" srcOrd="4" destOrd="0" presId="urn:microsoft.com/office/officeart/2005/8/layout/vProcess5"/>
    <dgm:cxn modelId="{2634895E-C752-46EA-83FF-A67CB94DAA24}" type="presParOf" srcId="{AFB51BC5-B6AE-49C0-954D-C19022AB9004}" destId="{8D06329E-8F45-4CA8-8725-C81C208028AF}" srcOrd="5" destOrd="0" presId="urn:microsoft.com/office/officeart/2005/8/layout/vProcess5"/>
    <dgm:cxn modelId="{E1DEF5CD-91FE-4E34-B613-8933D4B4558F}" type="presParOf" srcId="{AFB51BC5-B6AE-49C0-954D-C19022AB9004}" destId="{8DF8ABCC-1C89-494C-918E-C48AF5C53421}" srcOrd="6" destOrd="0" presId="urn:microsoft.com/office/officeart/2005/8/layout/vProcess5"/>
    <dgm:cxn modelId="{5FBE68E1-5A89-4590-9AF2-200C977A51B3}" type="presParOf" srcId="{AFB51BC5-B6AE-49C0-954D-C19022AB9004}" destId="{FA4D4E0E-AAFE-40B8-8D35-5589A5642832}" srcOrd="7" destOrd="0" presId="urn:microsoft.com/office/officeart/2005/8/layout/vProcess5"/>
    <dgm:cxn modelId="{4471BE46-828D-4150-9E4D-07AB1E94CF4B}" type="presParOf" srcId="{AFB51BC5-B6AE-49C0-954D-C19022AB9004}" destId="{B2BE82DC-F9A2-408B-AACE-E52B4E972B8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E7DDE4-DB67-484C-A178-0A29669F05F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</dgm:pt>
    <dgm:pt modelId="{05EE5AE9-D2E4-4901-A7B2-540196CF9C31}">
      <dgm:prSet phldrT="[Text]" custT="1"/>
      <dgm:spPr/>
      <dgm:t>
        <a:bodyPr/>
        <a:lstStyle/>
        <a:p>
          <a:r>
            <a:rPr lang="en-US" sz="1600" b="1"/>
            <a:t>Workload reform in schools</a:t>
          </a:r>
          <a:endParaRPr lang="en-GB" sz="1600" b="1"/>
        </a:p>
      </dgm:t>
    </dgm:pt>
    <dgm:pt modelId="{637BAE21-9C39-423D-B664-04801F5BC084}" type="parTrans" cxnId="{DDD49604-B236-462B-81DE-C43640B10004}">
      <dgm:prSet/>
      <dgm:spPr/>
      <dgm:t>
        <a:bodyPr/>
        <a:lstStyle/>
        <a:p>
          <a:endParaRPr lang="en-GB"/>
        </a:p>
      </dgm:t>
    </dgm:pt>
    <dgm:pt modelId="{A28DE265-2D5B-4D35-A9CC-027580A71CD9}" type="sibTrans" cxnId="{DDD49604-B236-462B-81DE-C43640B10004}">
      <dgm:prSet/>
      <dgm:spPr/>
      <dgm:t>
        <a:bodyPr/>
        <a:lstStyle/>
        <a:p>
          <a:endParaRPr lang="en-GB"/>
        </a:p>
      </dgm:t>
    </dgm:pt>
    <dgm:pt modelId="{D31C5C9B-0726-470D-8388-C0AA08A9B9C3}">
      <dgm:prSet phldrT="[Text]" custT="1"/>
      <dgm:spPr/>
      <dgm:t>
        <a:bodyPr/>
        <a:lstStyle/>
        <a:p>
          <a:r>
            <a:rPr lang="en-US" sz="1600" b="1"/>
            <a:t>Review of trainee workload in CTE (Uni and School)</a:t>
          </a:r>
          <a:endParaRPr lang="en-GB" sz="1600" b="1"/>
        </a:p>
      </dgm:t>
    </dgm:pt>
    <dgm:pt modelId="{6D4A9FF8-073A-4825-BC2C-8024CF78F2F5}" type="parTrans" cxnId="{35CD49BE-DA02-4BF7-B0EE-5C3E027E34BF}">
      <dgm:prSet/>
      <dgm:spPr/>
      <dgm:t>
        <a:bodyPr/>
        <a:lstStyle/>
        <a:p>
          <a:endParaRPr lang="en-GB"/>
        </a:p>
      </dgm:t>
    </dgm:pt>
    <dgm:pt modelId="{F3B8CCCF-5A62-418E-96D2-EE3910FDD855}" type="sibTrans" cxnId="{35CD49BE-DA02-4BF7-B0EE-5C3E027E34BF}">
      <dgm:prSet/>
      <dgm:spPr/>
      <dgm:t>
        <a:bodyPr/>
        <a:lstStyle/>
        <a:p>
          <a:endParaRPr lang="en-GB"/>
        </a:p>
      </dgm:t>
    </dgm:pt>
    <dgm:pt modelId="{D7F2FC4C-C5B9-4C50-BCEE-8E24473305B9}">
      <dgm:prSet phldrT="[Text]" custT="1"/>
      <dgm:spPr/>
      <dgm:t>
        <a:bodyPr/>
        <a:lstStyle/>
        <a:p>
          <a:r>
            <a:rPr lang="en-US" sz="1600" b="1"/>
            <a:t>Research: longitudinal focus groups to evaluate and listen</a:t>
          </a:r>
          <a:endParaRPr lang="en-GB" sz="1600" b="1"/>
        </a:p>
      </dgm:t>
    </dgm:pt>
    <dgm:pt modelId="{CC3B7A07-B35F-46E9-B0D8-617C29E12FB0}" type="sibTrans" cxnId="{BD7FBB8D-E644-49FA-918F-DFB016584AE4}">
      <dgm:prSet/>
      <dgm:spPr/>
      <dgm:t>
        <a:bodyPr/>
        <a:lstStyle/>
        <a:p>
          <a:endParaRPr lang="en-GB"/>
        </a:p>
      </dgm:t>
    </dgm:pt>
    <dgm:pt modelId="{DC3DB786-F561-466B-87AD-A713D6581C19}" type="parTrans" cxnId="{BD7FBB8D-E644-49FA-918F-DFB016584AE4}">
      <dgm:prSet/>
      <dgm:spPr/>
      <dgm:t>
        <a:bodyPr/>
        <a:lstStyle/>
        <a:p>
          <a:endParaRPr lang="en-GB"/>
        </a:p>
      </dgm:t>
    </dgm:pt>
    <dgm:pt modelId="{AFB51BC5-B6AE-49C0-954D-C19022AB9004}" type="pres">
      <dgm:prSet presAssocID="{0CE7DDE4-DB67-484C-A178-0A29669F05FB}" presName="outerComposite" presStyleCnt="0">
        <dgm:presLayoutVars>
          <dgm:chMax val="5"/>
          <dgm:dir/>
          <dgm:resizeHandles val="exact"/>
        </dgm:presLayoutVars>
      </dgm:prSet>
      <dgm:spPr/>
    </dgm:pt>
    <dgm:pt modelId="{88430ECE-ACC5-4143-BB9D-8AABEB549D44}" type="pres">
      <dgm:prSet presAssocID="{0CE7DDE4-DB67-484C-A178-0A29669F05FB}" presName="dummyMaxCanvas" presStyleCnt="0">
        <dgm:presLayoutVars/>
      </dgm:prSet>
      <dgm:spPr/>
    </dgm:pt>
    <dgm:pt modelId="{E3081647-0FA7-4C9E-B811-51923EC952CF}" type="pres">
      <dgm:prSet presAssocID="{0CE7DDE4-DB67-484C-A178-0A29669F05FB}" presName="ThreeNodes_1" presStyleLbl="node1" presStyleIdx="0" presStyleCnt="3">
        <dgm:presLayoutVars>
          <dgm:bulletEnabled val="1"/>
        </dgm:presLayoutVars>
      </dgm:prSet>
      <dgm:spPr/>
    </dgm:pt>
    <dgm:pt modelId="{9608906E-5AE4-4F39-A272-896F94D8668F}" type="pres">
      <dgm:prSet presAssocID="{0CE7DDE4-DB67-484C-A178-0A29669F05FB}" presName="ThreeNodes_2" presStyleLbl="node1" presStyleIdx="1" presStyleCnt="3">
        <dgm:presLayoutVars>
          <dgm:bulletEnabled val="1"/>
        </dgm:presLayoutVars>
      </dgm:prSet>
      <dgm:spPr/>
    </dgm:pt>
    <dgm:pt modelId="{84F38B3A-7B1C-4C45-A7F5-B17FEBCC9A8B}" type="pres">
      <dgm:prSet presAssocID="{0CE7DDE4-DB67-484C-A178-0A29669F05FB}" presName="ThreeNodes_3" presStyleLbl="node1" presStyleIdx="2" presStyleCnt="3">
        <dgm:presLayoutVars>
          <dgm:bulletEnabled val="1"/>
        </dgm:presLayoutVars>
      </dgm:prSet>
      <dgm:spPr/>
    </dgm:pt>
    <dgm:pt modelId="{6778EBB2-AADA-45CD-8686-98B77D6C1014}" type="pres">
      <dgm:prSet presAssocID="{0CE7DDE4-DB67-484C-A178-0A29669F05FB}" presName="ThreeConn_1-2" presStyleLbl="fgAccFollowNode1" presStyleIdx="0" presStyleCnt="2">
        <dgm:presLayoutVars>
          <dgm:bulletEnabled val="1"/>
        </dgm:presLayoutVars>
      </dgm:prSet>
      <dgm:spPr/>
    </dgm:pt>
    <dgm:pt modelId="{8D06329E-8F45-4CA8-8725-C81C208028AF}" type="pres">
      <dgm:prSet presAssocID="{0CE7DDE4-DB67-484C-A178-0A29669F05FB}" presName="ThreeConn_2-3" presStyleLbl="fgAccFollowNode1" presStyleIdx="1" presStyleCnt="2">
        <dgm:presLayoutVars>
          <dgm:bulletEnabled val="1"/>
        </dgm:presLayoutVars>
      </dgm:prSet>
      <dgm:spPr/>
    </dgm:pt>
    <dgm:pt modelId="{8DF8ABCC-1C89-494C-918E-C48AF5C53421}" type="pres">
      <dgm:prSet presAssocID="{0CE7DDE4-DB67-484C-A178-0A29669F05FB}" presName="ThreeNodes_1_text" presStyleLbl="node1" presStyleIdx="2" presStyleCnt="3">
        <dgm:presLayoutVars>
          <dgm:bulletEnabled val="1"/>
        </dgm:presLayoutVars>
      </dgm:prSet>
      <dgm:spPr/>
    </dgm:pt>
    <dgm:pt modelId="{FA4D4E0E-AAFE-40B8-8D35-5589A5642832}" type="pres">
      <dgm:prSet presAssocID="{0CE7DDE4-DB67-484C-A178-0A29669F05FB}" presName="ThreeNodes_2_text" presStyleLbl="node1" presStyleIdx="2" presStyleCnt="3">
        <dgm:presLayoutVars>
          <dgm:bulletEnabled val="1"/>
        </dgm:presLayoutVars>
      </dgm:prSet>
      <dgm:spPr/>
    </dgm:pt>
    <dgm:pt modelId="{B2BE82DC-F9A2-408B-AACE-E52B4E972B82}" type="pres">
      <dgm:prSet presAssocID="{0CE7DDE4-DB67-484C-A178-0A29669F05F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59AE503-4514-49E5-9834-45509C26A37B}" type="presOf" srcId="{D7F2FC4C-C5B9-4C50-BCEE-8E24473305B9}" destId="{84F38B3A-7B1C-4C45-A7F5-B17FEBCC9A8B}" srcOrd="0" destOrd="0" presId="urn:microsoft.com/office/officeart/2005/8/layout/vProcess5"/>
    <dgm:cxn modelId="{DDD49604-B236-462B-81DE-C43640B10004}" srcId="{0CE7DDE4-DB67-484C-A178-0A29669F05FB}" destId="{05EE5AE9-D2E4-4901-A7B2-540196CF9C31}" srcOrd="0" destOrd="0" parTransId="{637BAE21-9C39-423D-B664-04801F5BC084}" sibTransId="{A28DE265-2D5B-4D35-A9CC-027580A71CD9}"/>
    <dgm:cxn modelId="{DAB79B14-6A49-475C-A8F9-6432AF8FEF96}" type="presOf" srcId="{05EE5AE9-D2E4-4901-A7B2-540196CF9C31}" destId="{E3081647-0FA7-4C9E-B811-51923EC952CF}" srcOrd="0" destOrd="0" presId="urn:microsoft.com/office/officeart/2005/8/layout/vProcess5"/>
    <dgm:cxn modelId="{EBF89918-D7D9-4E6C-BC2C-626A8CF11241}" type="presOf" srcId="{A28DE265-2D5B-4D35-A9CC-027580A71CD9}" destId="{6778EBB2-AADA-45CD-8686-98B77D6C1014}" srcOrd="0" destOrd="0" presId="urn:microsoft.com/office/officeart/2005/8/layout/vProcess5"/>
    <dgm:cxn modelId="{993C9926-D5C9-4D17-9C38-DADBB283217E}" type="presOf" srcId="{F3B8CCCF-5A62-418E-96D2-EE3910FDD855}" destId="{8D06329E-8F45-4CA8-8725-C81C208028AF}" srcOrd="0" destOrd="0" presId="urn:microsoft.com/office/officeart/2005/8/layout/vProcess5"/>
    <dgm:cxn modelId="{64514452-CAE8-4365-9AD1-DFC8623093E4}" type="presOf" srcId="{D31C5C9B-0726-470D-8388-C0AA08A9B9C3}" destId="{FA4D4E0E-AAFE-40B8-8D35-5589A5642832}" srcOrd="1" destOrd="0" presId="urn:microsoft.com/office/officeart/2005/8/layout/vProcess5"/>
    <dgm:cxn modelId="{BD7FBB8D-E644-49FA-918F-DFB016584AE4}" srcId="{0CE7DDE4-DB67-484C-A178-0A29669F05FB}" destId="{D7F2FC4C-C5B9-4C50-BCEE-8E24473305B9}" srcOrd="2" destOrd="0" parTransId="{DC3DB786-F561-466B-87AD-A713D6581C19}" sibTransId="{CC3B7A07-B35F-46E9-B0D8-617C29E12FB0}"/>
    <dgm:cxn modelId="{EC8A42A4-EE19-4625-917B-21BC0C278916}" type="presOf" srcId="{D31C5C9B-0726-470D-8388-C0AA08A9B9C3}" destId="{9608906E-5AE4-4F39-A272-896F94D8668F}" srcOrd="0" destOrd="0" presId="urn:microsoft.com/office/officeart/2005/8/layout/vProcess5"/>
    <dgm:cxn modelId="{1781D1A8-BB8E-4759-9B2F-C56FD59EA5AF}" type="presOf" srcId="{05EE5AE9-D2E4-4901-A7B2-540196CF9C31}" destId="{8DF8ABCC-1C89-494C-918E-C48AF5C53421}" srcOrd="1" destOrd="0" presId="urn:microsoft.com/office/officeart/2005/8/layout/vProcess5"/>
    <dgm:cxn modelId="{E178DFB8-B233-4407-8CA3-BCF06B6B2443}" type="presOf" srcId="{0CE7DDE4-DB67-484C-A178-0A29669F05FB}" destId="{AFB51BC5-B6AE-49C0-954D-C19022AB9004}" srcOrd="0" destOrd="0" presId="urn:microsoft.com/office/officeart/2005/8/layout/vProcess5"/>
    <dgm:cxn modelId="{4F2F69BB-93B6-45E7-8C8D-9E83A92214C1}" type="presOf" srcId="{D7F2FC4C-C5B9-4C50-BCEE-8E24473305B9}" destId="{B2BE82DC-F9A2-408B-AACE-E52B4E972B82}" srcOrd="1" destOrd="0" presId="urn:microsoft.com/office/officeart/2005/8/layout/vProcess5"/>
    <dgm:cxn modelId="{35CD49BE-DA02-4BF7-B0EE-5C3E027E34BF}" srcId="{0CE7DDE4-DB67-484C-A178-0A29669F05FB}" destId="{D31C5C9B-0726-470D-8388-C0AA08A9B9C3}" srcOrd="1" destOrd="0" parTransId="{6D4A9FF8-073A-4825-BC2C-8024CF78F2F5}" sibTransId="{F3B8CCCF-5A62-418E-96D2-EE3910FDD855}"/>
    <dgm:cxn modelId="{686D84BF-9290-421E-9DAA-76CD5284498E}" type="presParOf" srcId="{AFB51BC5-B6AE-49C0-954D-C19022AB9004}" destId="{88430ECE-ACC5-4143-BB9D-8AABEB549D44}" srcOrd="0" destOrd="0" presId="urn:microsoft.com/office/officeart/2005/8/layout/vProcess5"/>
    <dgm:cxn modelId="{2457AD98-607D-4508-89DE-6497E307BACD}" type="presParOf" srcId="{AFB51BC5-B6AE-49C0-954D-C19022AB9004}" destId="{E3081647-0FA7-4C9E-B811-51923EC952CF}" srcOrd="1" destOrd="0" presId="urn:microsoft.com/office/officeart/2005/8/layout/vProcess5"/>
    <dgm:cxn modelId="{DE40A056-A3A4-4A22-ABBC-4EC5EA4719CC}" type="presParOf" srcId="{AFB51BC5-B6AE-49C0-954D-C19022AB9004}" destId="{9608906E-5AE4-4F39-A272-896F94D8668F}" srcOrd="2" destOrd="0" presId="urn:microsoft.com/office/officeart/2005/8/layout/vProcess5"/>
    <dgm:cxn modelId="{E6756087-EB12-463E-89D1-0DC89A124432}" type="presParOf" srcId="{AFB51BC5-B6AE-49C0-954D-C19022AB9004}" destId="{84F38B3A-7B1C-4C45-A7F5-B17FEBCC9A8B}" srcOrd="3" destOrd="0" presId="urn:microsoft.com/office/officeart/2005/8/layout/vProcess5"/>
    <dgm:cxn modelId="{0AB405DF-6E60-42A4-A44C-EAD35B108E1F}" type="presParOf" srcId="{AFB51BC5-B6AE-49C0-954D-C19022AB9004}" destId="{6778EBB2-AADA-45CD-8686-98B77D6C1014}" srcOrd="4" destOrd="0" presId="urn:microsoft.com/office/officeart/2005/8/layout/vProcess5"/>
    <dgm:cxn modelId="{2634895E-C752-46EA-83FF-A67CB94DAA24}" type="presParOf" srcId="{AFB51BC5-B6AE-49C0-954D-C19022AB9004}" destId="{8D06329E-8F45-4CA8-8725-C81C208028AF}" srcOrd="5" destOrd="0" presId="urn:microsoft.com/office/officeart/2005/8/layout/vProcess5"/>
    <dgm:cxn modelId="{E1DEF5CD-91FE-4E34-B613-8933D4B4558F}" type="presParOf" srcId="{AFB51BC5-B6AE-49C0-954D-C19022AB9004}" destId="{8DF8ABCC-1C89-494C-918E-C48AF5C53421}" srcOrd="6" destOrd="0" presId="urn:microsoft.com/office/officeart/2005/8/layout/vProcess5"/>
    <dgm:cxn modelId="{5FBE68E1-5A89-4590-9AF2-200C977A51B3}" type="presParOf" srcId="{AFB51BC5-B6AE-49C0-954D-C19022AB9004}" destId="{FA4D4E0E-AAFE-40B8-8D35-5589A5642832}" srcOrd="7" destOrd="0" presId="urn:microsoft.com/office/officeart/2005/8/layout/vProcess5"/>
    <dgm:cxn modelId="{4471BE46-828D-4150-9E4D-07AB1E94CF4B}" type="presParOf" srcId="{AFB51BC5-B6AE-49C0-954D-C19022AB9004}" destId="{B2BE82DC-F9A2-408B-AACE-E52B4E972B8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E7DDE4-DB67-484C-A178-0A29669F05F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</dgm:pt>
    <dgm:pt modelId="{05EE5AE9-D2E4-4901-A7B2-540196CF9C31}">
      <dgm:prSet phldrT="[Text]" custT="1"/>
      <dgm:spPr/>
      <dgm:t>
        <a:bodyPr/>
        <a:lstStyle/>
        <a:p>
          <a:r>
            <a:rPr lang="en-US" sz="1600" b="1"/>
            <a:t>Workload reform in schools</a:t>
          </a:r>
          <a:endParaRPr lang="en-GB" sz="1600" b="1"/>
        </a:p>
      </dgm:t>
    </dgm:pt>
    <dgm:pt modelId="{637BAE21-9C39-423D-B664-04801F5BC084}" type="parTrans" cxnId="{DDD49604-B236-462B-81DE-C43640B10004}">
      <dgm:prSet/>
      <dgm:spPr/>
      <dgm:t>
        <a:bodyPr/>
        <a:lstStyle/>
        <a:p>
          <a:endParaRPr lang="en-GB"/>
        </a:p>
      </dgm:t>
    </dgm:pt>
    <dgm:pt modelId="{A28DE265-2D5B-4D35-A9CC-027580A71CD9}" type="sibTrans" cxnId="{DDD49604-B236-462B-81DE-C43640B10004}">
      <dgm:prSet/>
      <dgm:spPr/>
      <dgm:t>
        <a:bodyPr/>
        <a:lstStyle/>
        <a:p>
          <a:endParaRPr lang="en-GB"/>
        </a:p>
      </dgm:t>
    </dgm:pt>
    <dgm:pt modelId="{D31C5C9B-0726-470D-8388-C0AA08A9B9C3}">
      <dgm:prSet phldrT="[Text]" custT="1"/>
      <dgm:spPr/>
      <dgm:t>
        <a:bodyPr/>
        <a:lstStyle/>
        <a:p>
          <a:r>
            <a:rPr lang="en-US" sz="1600" b="1"/>
            <a:t>Review of trainee workload in CTE (Uni and School)</a:t>
          </a:r>
          <a:endParaRPr lang="en-GB" sz="1600" b="1"/>
        </a:p>
      </dgm:t>
    </dgm:pt>
    <dgm:pt modelId="{6D4A9FF8-073A-4825-BC2C-8024CF78F2F5}" type="parTrans" cxnId="{35CD49BE-DA02-4BF7-B0EE-5C3E027E34BF}">
      <dgm:prSet/>
      <dgm:spPr/>
      <dgm:t>
        <a:bodyPr/>
        <a:lstStyle/>
        <a:p>
          <a:endParaRPr lang="en-GB"/>
        </a:p>
      </dgm:t>
    </dgm:pt>
    <dgm:pt modelId="{F3B8CCCF-5A62-418E-96D2-EE3910FDD855}" type="sibTrans" cxnId="{35CD49BE-DA02-4BF7-B0EE-5C3E027E34BF}">
      <dgm:prSet/>
      <dgm:spPr/>
      <dgm:t>
        <a:bodyPr/>
        <a:lstStyle/>
        <a:p>
          <a:endParaRPr lang="en-GB"/>
        </a:p>
      </dgm:t>
    </dgm:pt>
    <dgm:pt modelId="{D7F2FC4C-C5B9-4C50-BCEE-8E24473305B9}">
      <dgm:prSet phldrT="[Text]" custT="1"/>
      <dgm:spPr/>
      <dgm:t>
        <a:bodyPr/>
        <a:lstStyle/>
        <a:p>
          <a:r>
            <a:rPr lang="en-US" sz="1600" b="1"/>
            <a:t>Research: longitudinal focus groups to evaluate and listen</a:t>
          </a:r>
          <a:endParaRPr lang="en-GB" sz="1600" b="1"/>
        </a:p>
      </dgm:t>
    </dgm:pt>
    <dgm:pt modelId="{CC3B7A07-B35F-46E9-B0D8-617C29E12FB0}" type="sibTrans" cxnId="{BD7FBB8D-E644-49FA-918F-DFB016584AE4}">
      <dgm:prSet/>
      <dgm:spPr/>
      <dgm:t>
        <a:bodyPr/>
        <a:lstStyle/>
        <a:p>
          <a:endParaRPr lang="en-GB"/>
        </a:p>
      </dgm:t>
    </dgm:pt>
    <dgm:pt modelId="{DC3DB786-F561-466B-87AD-A713D6581C19}" type="parTrans" cxnId="{BD7FBB8D-E644-49FA-918F-DFB016584AE4}">
      <dgm:prSet/>
      <dgm:spPr/>
      <dgm:t>
        <a:bodyPr/>
        <a:lstStyle/>
        <a:p>
          <a:endParaRPr lang="en-GB"/>
        </a:p>
      </dgm:t>
    </dgm:pt>
    <dgm:pt modelId="{AFB51BC5-B6AE-49C0-954D-C19022AB9004}" type="pres">
      <dgm:prSet presAssocID="{0CE7DDE4-DB67-484C-A178-0A29669F05FB}" presName="outerComposite" presStyleCnt="0">
        <dgm:presLayoutVars>
          <dgm:chMax val="5"/>
          <dgm:dir/>
          <dgm:resizeHandles val="exact"/>
        </dgm:presLayoutVars>
      </dgm:prSet>
      <dgm:spPr/>
    </dgm:pt>
    <dgm:pt modelId="{88430ECE-ACC5-4143-BB9D-8AABEB549D44}" type="pres">
      <dgm:prSet presAssocID="{0CE7DDE4-DB67-484C-A178-0A29669F05FB}" presName="dummyMaxCanvas" presStyleCnt="0">
        <dgm:presLayoutVars/>
      </dgm:prSet>
      <dgm:spPr/>
    </dgm:pt>
    <dgm:pt modelId="{E3081647-0FA7-4C9E-B811-51923EC952CF}" type="pres">
      <dgm:prSet presAssocID="{0CE7DDE4-DB67-484C-A178-0A29669F05FB}" presName="ThreeNodes_1" presStyleLbl="node1" presStyleIdx="0" presStyleCnt="3">
        <dgm:presLayoutVars>
          <dgm:bulletEnabled val="1"/>
        </dgm:presLayoutVars>
      </dgm:prSet>
      <dgm:spPr/>
    </dgm:pt>
    <dgm:pt modelId="{9608906E-5AE4-4F39-A272-896F94D8668F}" type="pres">
      <dgm:prSet presAssocID="{0CE7DDE4-DB67-484C-A178-0A29669F05FB}" presName="ThreeNodes_2" presStyleLbl="node1" presStyleIdx="1" presStyleCnt="3">
        <dgm:presLayoutVars>
          <dgm:bulletEnabled val="1"/>
        </dgm:presLayoutVars>
      </dgm:prSet>
      <dgm:spPr/>
    </dgm:pt>
    <dgm:pt modelId="{84F38B3A-7B1C-4C45-A7F5-B17FEBCC9A8B}" type="pres">
      <dgm:prSet presAssocID="{0CE7DDE4-DB67-484C-A178-0A29669F05FB}" presName="ThreeNodes_3" presStyleLbl="node1" presStyleIdx="2" presStyleCnt="3">
        <dgm:presLayoutVars>
          <dgm:bulletEnabled val="1"/>
        </dgm:presLayoutVars>
      </dgm:prSet>
      <dgm:spPr/>
    </dgm:pt>
    <dgm:pt modelId="{6778EBB2-AADA-45CD-8686-98B77D6C1014}" type="pres">
      <dgm:prSet presAssocID="{0CE7DDE4-DB67-484C-A178-0A29669F05FB}" presName="ThreeConn_1-2" presStyleLbl="fgAccFollowNode1" presStyleIdx="0" presStyleCnt="2">
        <dgm:presLayoutVars>
          <dgm:bulletEnabled val="1"/>
        </dgm:presLayoutVars>
      </dgm:prSet>
      <dgm:spPr/>
    </dgm:pt>
    <dgm:pt modelId="{8D06329E-8F45-4CA8-8725-C81C208028AF}" type="pres">
      <dgm:prSet presAssocID="{0CE7DDE4-DB67-484C-A178-0A29669F05FB}" presName="ThreeConn_2-3" presStyleLbl="fgAccFollowNode1" presStyleIdx="1" presStyleCnt="2">
        <dgm:presLayoutVars>
          <dgm:bulletEnabled val="1"/>
        </dgm:presLayoutVars>
      </dgm:prSet>
      <dgm:spPr/>
    </dgm:pt>
    <dgm:pt modelId="{8DF8ABCC-1C89-494C-918E-C48AF5C53421}" type="pres">
      <dgm:prSet presAssocID="{0CE7DDE4-DB67-484C-A178-0A29669F05FB}" presName="ThreeNodes_1_text" presStyleLbl="node1" presStyleIdx="2" presStyleCnt="3">
        <dgm:presLayoutVars>
          <dgm:bulletEnabled val="1"/>
        </dgm:presLayoutVars>
      </dgm:prSet>
      <dgm:spPr/>
    </dgm:pt>
    <dgm:pt modelId="{FA4D4E0E-AAFE-40B8-8D35-5589A5642832}" type="pres">
      <dgm:prSet presAssocID="{0CE7DDE4-DB67-484C-A178-0A29669F05FB}" presName="ThreeNodes_2_text" presStyleLbl="node1" presStyleIdx="2" presStyleCnt="3">
        <dgm:presLayoutVars>
          <dgm:bulletEnabled val="1"/>
        </dgm:presLayoutVars>
      </dgm:prSet>
      <dgm:spPr/>
    </dgm:pt>
    <dgm:pt modelId="{B2BE82DC-F9A2-408B-AACE-E52B4E972B82}" type="pres">
      <dgm:prSet presAssocID="{0CE7DDE4-DB67-484C-A178-0A29669F05F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59AE503-4514-49E5-9834-45509C26A37B}" type="presOf" srcId="{D7F2FC4C-C5B9-4C50-BCEE-8E24473305B9}" destId="{84F38B3A-7B1C-4C45-A7F5-B17FEBCC9A8B}" srcOrd="0" destOrd="0" presId="urn:microsoft.com/office/officeart/2005/8/layout/vProcess5"/>
    <dgm:cxn modelId="{DDD49604-B236-462B-81DE-C43640B10004}" srcId="{0CE7DDE4-DB67-484C-A178-0A29669F05FB}" destId="{05EE5AE9-D2E4-4901-A7B2-540196CF9C31}" srcOrd="0" destOrd="0" parTransId="{637BAE21-9C39-423D-B664-04801F5BC084}" sibTransId="{A28DE265-2D5B-4D35-A9CC-027580A71CD9}"/>
    <dgm:cxn modelId="{DAB79B14-6A49-475C-A8F9-6432AF8FEF96}" type="presOf" srcId="{05EE5AE9-D2E4-4901-A7B2-540196CF9C31}" destId="{E3081647-0FA7-4C9E-B811-51923EC952CF}" srcOrd="0" destOrd="0" presId="urn:microsoft.com/office/officeart/2005/8/layout/vProcess5"/>
    <dgm:cxn modelId="{EBF89918-D7D9-4E6C-BC2C-626A8CF11241}" type="presOf" srcId="{A28DE265-2D5B-4D35-A9CC-027580A71CD9}" destId="{6778EBB2-AADA-45CD-8686-98B77D6C1014}" srcOrd="0" destOrd="0" presId="urn:microsoft.com/office/officeart/2005/8/layout/vProcess5"/>
    <dgm:cxn modelId="{993C9926-D5C9-4D17-9C38-DADBB283217E}" type="presOf" srcId="{F3B8CCCF-5A62-418E-96D2-EE3910FDD855}" destId="{8D06329E-8F45-4CA8-8725-C81C208028AF}" srcOrd="0" destOrd="0" presId="urn:microsoft.com/office/officeart/2005/8/layout/vProcess5"/>
    <dgm:cxn modelId="{64514452-CAE8-4365-9AD1-DFC8623093E4}" type="presOf" srcId="{D31C5C9B-0726-470D-8388-C0AA08A9B9C3}" destId="{FA4D4E0E-AAFE-40B8-8D35-5589A5642832}" srcOrd="1" destOrd="0" presId="urn:microsoft.com/office/officeart/2005/8/layout/vProcess5"/>
    <dgm:cxn modelId="{BD7FBB8D-E644-49FA-918F-DFB016584AE4}" srcId="{0CE7DDE4-DB67-484C-A178-0A29669F05FB}" destId="{D7F2FC4C-C5B9-4C50-BCEE-8E24473305B9}" srcOrd="2" destOrd="0" parTransId="{DC3DB786-F561-466B-87AD-A713D6581C19}" sibTransId="{CC3B7A07-B35F-46E9-B0D8-617C29E12FB0}"/>
    <dgm:cxn modelId="{EC8A42A4-EE19-4625-917B-21BC0C278916}" type="presOf" srcId="{D31C5C9B-0726-470D-8388-C0AA08A9B9C3}" destId="{9608906E-5AE4-4F39-A272-896F94D8668F}" srcOrd="0" destOrd="0" presId="urn:microsoft.com/office/officeart/2005/8/layout/vProcess5"/>
    <dgm:cxn modelId="{1781D1A8-BB8E-4759-9B2F-C56FD59EA5AF}" type="presOf" srcId="{05EE5AE9-D2E4-4901-A7B2-540196CF9C31}" destId="{8DF8ABCC-1C89-494C-918E-C48AF5C53421}" srcOrd="1" destOrd="0" presId="urn:microsoft.com/office/officeart/2005/8/layout/vProcess5"/>
    <dgm:cxn modelId="{E178DFB8-B233-4407-8CA3-BCF06B6B2443}" type="presOf" srcId="{0CE7DDE4-DB67-484C-A178-0A29669F05FB}" destId="{AFB51BC5-B6AE-49C0-954D-C19022AB9004}" srcOrd="0" destOrd="0" presId="urn:microsoft.com/office/officeart/2005/8/layout/vProcess5"/>
    <dgm:cxn modelId="{4F2F69BB-93B6-45E7-8C8D-9E83A92214C1}" type="presOf" srcId="{D7F2FC4C-C5B9-4C50-BCEE-8E24473305B9}" destId="{B2BE82DC-F9A2-408B-AACE-E52B4E972B82}" srcOrd="1" destOrd="0" presId="urn:microsoft.com/office/officeart/2005/8/layout/vProcess5"/>
    <dgm:cxn modelId="{35CD49BE-DA02-4BF7-B0EE-5C3E027E34BF}" srcId="{0CE7DDE4-DB67-484C-A178-0A29669F05FB}" destId="{D31C5C9B-0726-470D-8388-C0AA08A9B9C3}" srcOrd="1" destOrd="0" parTransId="{6D4A9FF8-073A-4825-BC2C-8024CF78F2F5}" sibTransId="{F3B8CCCF-5A62-418E-96D2-EE3910FDD855}"/>
    <dgm:cxn modelId="{686D84BF-9290-421E-9DAA-76CD5284498E}" type="presParOf" srcId="{AFB51BC5-B6AE-49C0-954D-C19022AB9004}" destId="{88430ECE-ACC5-4143-BB9D-8AABEB549D44}" srcOrd="0" destOrd="0" presId="urn:microsoft.com/office/officeart/2005/8/layout/vProcess5"/>
    <dgm:cxn modelId="{2457AD98-607D-4508-89DE-6497E307BACD}" type="presParOf" srcId="{AFB51BC5-B6AE-49C0-954D-C19022AB9004}" destId="{E3081647-0FA7-4C9E-B811-51923EC952CF}" srcOrd="1" destOrd="0" presId="urn:microsoft.com/office/officeart/2005/8/layout/vProcess5"/>
    <dgm:cxn modelId="{DE40A056-A3A4-4A22-ABBC-4EC5EA4719CC}" type="presParOf" srcId="{AFB51BC5-B6AE-49C0-954D-C19022AB9004}" destId="{9608906E-5AE4-4F39-A272-896F94D8668F}" srcOrd="2" destOrd="0" presId="urn:microsoft.com/office/officeart/2005/8/layout/vProcess5"/>
    <dgm:cxn modelId="{E6756087-EB12-463E-89D1-0DC89A124432}" type="presParOf" srcId="{AFB51BC5-B6AE-49C0-954D-C19022AB9004}" destId="{84F38B3A-7B1C-4C45-A7F5-B17FEBCC9A8B}" srcOrd="3" destOrd="0" presId="urn:microsoft.com/office/officeart/2005/8/layout/vProcess5"/>
    <dgm:cxn modelId="{0AB405DF-6E60-42A4-A44C-EAD35B108E1F}" type="presParOf" srcId="{AFB51BC5-B6AE-49C0-954D-C19022AB9004}" destId="{6778EBB2-AADA-45CD-8686-98B77D6C1014}" srcOrd="4" destOrd="0" presId="urn:microsoft.com/office/officeart/2005/8/layout/vProcess5"/>
    <dgm:cxn modelId="{2634895E-C752-46EA-83FF-A67CB94DAA24}" type="presParOf" srcId="{AFB51BC5-B6AE-49C0-954D-C19022AB9004}" destId="{8D06329E-8F45-4CA8-8725-C81C208028AF}" srcOrd="5" destOrd="0" presId="urn:microsoft.com/office/officeart/2005/8/layout/vProcess5"/>
    <dgm:cxn modelId="{E1DEF5CD-91FE-4E34-B613-8933D4B4558F}" type="presParOf" srcId="{AFB51BC5-B6AE-49C0-954D-C19022AB9004}" destId="{8DF8ABCC-1C89-494C-918E-C48AF5C53421}" srcOrd="6" destOrd="0" presId="urn:microsoft.com/office/officeart/2005/8/layout/vProcess5"/>
    <dgm:cxn modelId="{5FBE68E1-5A89-4590-9AF2-200C977A51B3}" type="presParOf" srcId="{AFB51BC5-B6AE-49C0-954D-C19022AB9004}" destId="{FA4D4E0E-AAFE-40B8-8D35-5589A5642832}" srcOrd="7" destOrd="0" presId="urn:microsoft.com/office/officeart/2005/8/layout/vProcess5"/>
    <dgm:cxn modelId="{4471BE46-828D-4150-9E4D-07AB1E94CF4B}" type="presParOf" srcId="{AFB51BC5-B6AE-49C0-954D-C19022AB9004}" destId="{B2BE82DC-F9A2-408B-AACE-E52B4E972B8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E7DDE4-DB67-484C-A178-0A29669F05F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</dgm:pt>
    <dgm:pt modelId="{05EE5AE9-D2E4-4901-A7B2-540196CF9C31}">
      <dgm:prSet phldrT="[Text]" phldr="0" custT="1"/>
      <dgm:spPr/>
      <dgm:t>
        <a:bodyPr/>
        <a:lstStyle/>
        <a:p>
          <a:pPr rtl="0"/>
          <a:r>
            <a:rPr lang="en-US" sz="1600">
              <a:latin typeface="Calibri"/>
            </a:rPr>
            <a:t>Decisions are made in the "affective" domain, so what it feels like to be a teacher is very important</a:t>
          </a:r>
          <a:endParaRPr lang="en-US" sz="1600"/>
        </a:p>
      </dgm:t>
    </dgm:pt>
    <dgm:pt modelId="{637BAE21-9C39-423D-B664-04801F5BC084}" type="parTrans" cxnId="{DDD49604-B236-462B-81DE-C43640B10004}">
      <dgm:prSet/>
      <dgm:spPr/>
      <dgm:t>
        <a:bodyPr/>
        <a:lstStyle/>
        <a:p>
          <a:endParaRPr lang="en-GB"/>
        </a:p>
      </dgm:t>
    </dgm:pt>
    <dgm:pt modelId="{A28DE265-2D5B-4D35-A9CC-027580A71CD9}" type="sibTrans" cxnId="{DDD49604-B236-462B-81DE-C43640B10004}">
      <dgm:prSet/>
      <dgm:spPr/>
      <dgm:t>
        <a:bodyPr/>
        <a:lstStyle/>
        <a:p>
          <a:endParaRPr lang="en-GB"/>
        </a:p>
      </dgm:t>
    </dgm:pt>
    <dgm:pt modelId="{D31C5C9B-0726-470D-8388-C0AA08A9B9C3}">
      <dgm:prSet phldrT="[Text]" phldr="0" custT="1"/>
      <dgm:spPr/>
      <dgm:t>
        <a:bodyPr/>
        <a:lstStyle/>
        <a:p>
          <a:pPr rtl="0"/>
          <a:r>
            <a:rPr lang="en-US" sz="1600" b="1">
              <a:latin typeface="Calibri"/>
            </a:rPr>
            <a:t>Appreciation, relationships with colleagues and workload considerations are key</a:t>
          </a:r>
          <a:endParaRPr lang="en-US" sz="1600" b="1"/>
        </a:p>
      </dgm:t>
    </dgm:pt>
    <dgm:pt modelId="{6D4A9FF8-073A-4825-BC2C-8024CF78F2F5}" type="parTrans" cxnId="{35CD49BE-DA02-4BF7-B0EE-5C3E027E34BF}">
      <dgm:prSet/>
      <dgm:spPr/>
      <dgm:t>
        <a:bodyPr/>
        <a:lstStyle/>
        <a:p>
          <a:endParaRPr lang="en-GB"/>
        </a:p>
      </dgm:t>
    </dgm:pt>
    <dgm:pt modelId="{F3B8CCCF-5A62-418E-96D2-EE3910FDD855}" type="sibTrans" cxnId="{35CD49BE-DA02-4BF7-B0EE-5C3E027E34BF}">
      <dgm:prSet/>
      <dgm:spPr/>
      <dgm:t>
        <a:bodyPr/>
        <a:lstStyle/>
        <a:p>
          <a:endParaRPr lang="en-GB"/>
        </a:p>
      </dgm:t>
    </dgm:pt>
    <dgm:pt modelId="{D7F2FC4C-C5B9-4C50-BCEE-8E24473305B9}">
      <dgm:prSet phldrT="[Text]" phldr="0" custT="1"/>
      <dgm:spPr/>
      <dgm:t>
        <a:bodyPr/>
        <a:lstStyle/>
        <a:p>
          <a:pPr rtl="0"/>
          <a:r>
            <a:rPr lang="en-US" sz="1600" b="0">
              <a:latin typeface="Calibri"/>
            </a:rPr>
            <a:t>When teachers know they are trusted and valued they enjoy the job more and are more likely to stay</a:t>
          </a:r>
          <a:endParaRPr lang="en-US" sz="1600" b="0"/>
        </a:p>
      </dgm:t>
    </dgm:pt>
    <dgm:pt modelId="{DC3DB786-F561-466B-87AD-A713D6581C19}" type="parTrans" cxnId="{BD7FBB8D-E644-49FA-918F-DFB016584AE4}">
      <dgm:prSet/>
      <dgm:spPr/>
      <dgm:t>
        <a:bodyPr/>
        <a:lstStyle/>
        <a:p>
          <a:endParaRPr lang="en-GB"/>
        </a:p>
      </dgm:t>
    </dgm:pt>
    <dgm:pt modelId="{CC3B7A07-B35F-46E9-B0D8-617C29E12FB0}" type="sibTrans" cxnId="{BD7FBB8D-E644-49FA-918F-DFB016584AE4}">
      <dgm:prSet/>
      <dgm:spPr/>
      <dgm:t>
        <a:bodyPr/>
        <a:lstStyle/>
        <a:p>
          <a:endParaRPr lang="en-GB"/>
        </a:p>
      </dgm:t>
    </dgm:pt>
    <dgm:pt modelId="{AFB51BC5-B6AE-49C0-954D-C19022AB9004}" type="pres">
      <dgm:prSet presAssocID="{0CE7DDE4-DB67-484C-A178-0A29669F05FB}" presName="outerComposite" presStyleCnt="0">
        <dgm:presLayoutVars>
          <dgm:chMax val="5"/>
          <dgm:dir/>
          <dgm:resizeHandles val="exact"/>
        </dgm:presLayoutVars>
      </dgm:prSet>
      <dgm:spPr/>
    </dgm:pt>
    <dgm:pt modelId="{88430ECE-ACC5-4143-BB9D-8AABEB549D44}" type="pres">
      <dgm:prSet presAssocID="{0CE7DDE4-DB67-484C-A178-0A29669F05FB}" presName="dummyMaxCanvas" presStyleCnt="0">
        <dgm:presLayoutVars/>
      </dgm:prSet>
      <dgm:spPr/>
    </dgm:pt>
    <dgm:pt modelId="{E3081647-0FA7-4C9E-B811-51923EC952CF}" type="pres">
      <dgm:prSet presAssocID="{0CE7DDE4-DB67-484C-A178-0A29669F05FB}" presName="ThreeNodes_1" presStyleLbl="node1" presStyleIdx="0" presStyleCnt="3">
        <dgm:presLayoutVars>
          <dgm:bulletEnabled val="1"/>
        </dgm:presLayoutVars>
      </dgm:prSet>
      <dgm:spPr/>
    </dgm:pt>
    <dgm:pt modelId="{9608906E-5AE4-4F39-A272-896F94D8668F}" type="pres">
      <dgm:prSet presAssocID="{0CE7DDE4-DB67-484C-A178-0A29669F05FB}" presName="ThreeNodes_2" presStyleLbl="node1" presStyleIdx="1" presStyleCnt="3">
        <dgm:presLayoutVars>
          <dgm:bulletEnabled val="1"/>
        </dgm:presLayoutVars>
      </dgm:prSet>
      <dgm:spPr/>
    </dgm:pt>
    <dgm:pt modelId="{84F38B3A-7B1C-4C45-A7F5-B17FEBCC9A8B}" type="pres">
      <dgm:prSet presAssocID="{0CE7DDE4-DB67-484C-A178-0A29669F05FB}" presName="ThreeNodes_3" presStyleLbl="node1" presStyleIdx="2" presStyleCnt="3">
        <dgm:presLayoutVars>
          <dgm:bulletEnabled val="1"/>
        </dgm:presLayoutVars>
      </dgm:prSet>
      <dgm:spPr/>
    </dgm:pt>
    <dgm:pt modelId="{6778EBB2-AADA-45CD-8686-98B77D6C1014}" type="pres">
      <dgm:prSet presAssocID="{0CE7DDE4-DB67-484C-A178-0A29669F05FB}" presName="ThreeConn_1-2" presStyleLbl="fgAccFollowNode1" presStyleIdx="0" presStyleCnt="2">
        <dgm:presLayoutVars>
          <dgm:bulletEnabled val="1"/>
        </dgm:presLayoutVars>
      </dgm:prSet>
      <dgm:spPr/>
    </dgm:pt>
    <dgm:pt modelId="{8D06329E-8F45-4CA8-8725-C81C208028AF}" type="pres">
      <dgm:prSet presAssocID="{0CE7DDE4-DB67-484C-A178-0A29669F05FB}" presName="ThreeConn_2-3" presStyleLbl="fgAccFollowNode1" presStyleIdx="1" presStyleCnt="2">
        <dgm:presLayoutVars>
          <dgm:bulletEnabled val="1"/>
        </dgm:presLayoutVars>
      </dgm:prSet>
      <dgm:spPr/>
    </dgm:pt>
    <dgm:pt modelId="{8DF8ABCC-1C89-494C-918E-C48AF5C53421}" type="pres">
      <dgm:prSet presAssocID="{0CE7DDE4-DB67-484C-A178-0A29669F05FB}" presName="ThreeNodes_1_text" presStyleLbl="node1" presStyleIdx="2" presStyleCnt="3">
        <dgm:presLayoutVars>
          <dgm:bulletEnabled val="1"/>
        </dgm:presLayoutVars>
      </dgm:prSet>
      <dgm:spPr/>
    </dgm:pt>
    <dgm:pt modelId="{FA4D4E0E-AAFE-40B8-8D35-5589A5642832}" type="pres">
      <dgm:prSet presAssocID="{0CE7DDE4-DB67-484C-A178-0A29669F05FB}" presName="ThreeNodes_2_text" presStyleLbl="node1" presStyleIdx="2" presStyleCnt="3">
        <dgm:presLayoutVars>
          <dgm:bulletEnabled val="1"/>
        </dgm:presLayoutVars>
      </dgm:prSet>
      <dgm:spPr/>
    </dgm:pt>
    <dgm:pt modelId="{B2BE82DC-F9A2-408B-AACE-E52B4E972B82}" type="pres">
      <dgm:prSet presAssocID="{0CE7DDE4-DB67-484C-A178-0A29669F05F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59AE503-4514-49E5-9834-45509C26A37B}" type="presOf" srcId="{D7F2FC4C-C5B9-4C50-BCEE-8E24473305B9}" destId="{84F38B3A-7B1C-4C45-A7F5-B17FEBCC9A8B}" srcOrd="0" destOrd="0" presId="urn:microsoft.com/office/officeart/2005/8/layout/vProcess5"/>
    <dgm:cxn modelId="{DDD49604-B236-462B-81DE-C43640B10004}" srcId="{0CE7DDE4-DB67-484C-A178-0A29669F05FB}" destId="{05EE5AE9-D2E4-4901-A7B2-540196CF9C31}" srcOrd="0" destOrd="0" parTransId="{637BAE21-9C39-423D-B664-04801F5BC084}" sibTransId="{A28DE265-2D5B-4D35-A9CC-027580A71CD9}"/>
    <dgm:cxn modelId="{DAB79B14-6A49-475C-A8F9-6432AF8FEF96}" type="presOf" srcId="{05EE5AE9-D2E4-4901-A7B2-540196CF9C31}" destId="{E3081647-0FA7-4C9E-B811-51923EC952CF}" srcOrd="0" destOrd="0" presId="urn:microsoft.com/office/officeart/2005/8/layout/vProcess5"/>
    <dgm:cxn modelId="{EBF89918-D7D9-4E6C-BC2C-626A8CF11241}" type="presOf" srcId="{A28DE265-2D5B-4D35-A9CC-027580A71CD9}" destId="{6778EBB2-AADA-45CD-8686-98B77D6C1014}" srcOrd="0" destOrd="0" presId="urn:microsoft.com/office/officeart/2005/8/layout/vProcess5"/>
    <dgm:cxn modelId="{993C9926-D5C9-4D17-9C38-DADBB283217E}" type="presOf" srcId="{F3B8CCCF-5A62-418E-96D2-EE3910FDD855}" destId="{8D06329E-8F45-4CA8-8725-C81C208028AF}" srcOrd="0" destOrd="0" presId="urn:microsoft.com/office/officeart/2005/8/layout/vProcess5"/>
    <dgm:cxn modelId="{64514452-CAE8-4365-9AD1-DFC8623093E4}" type="presOf" srcId="{D31C5C9B-0726-470D-8388-C0AA08A9B9C3}" destId="{FA4D4E0E-AAFE-40B8-8D35-5589A5642832}" srcOrd="1" destOrd="0" presId="urn:microsoft.com/office/officeart/2005/8/layout/vProcess5"/>
    <dgm:cxn modelId="{BD7FBB8D-E644-49FA-918F-DFB016584AE4}" srcId="{0CE7DDE4-DB67-484C-A178-0A29669F05FB}" destId="{D7F2FC4C-C5B9-4C50-BCEE-8E24473305B9}" srcOrd="2" destOrd="0" parTransId="{DC3DB786-F561-466B-87AD-A713D6581C19}" sibTransId="{CC3B7A07-B35F-46E9-B0D8-617C29E12FB0}"/>
    <dgm:cxn modelId="{EC8A42A4-EE19-4625-917B-21BC0C278916}" type="presOf" srcId="{D31C5C9B-0726-470D-8388-C0AA08A9B9C3}" destId="{9608906E-5AE4-4F39-A272-896F94D8668F}" srcOrd="0" destOrd="0" presId="urn:microsoft.com/office/officeart/2005/8/layout/vProcess5"/>
    <dgm:cxn modelId="{1781D1A8-BB8E-4759-9B2F-C56FD59EA5AF}" type="presOf" srcId="{05EE5AE9-D2E4-4901-A7B2-540196CF9C31}" destId="{8DF8ABCC-1C89-494C-918E-C48AF5C53421}" srcOrd="1" destOrd="0" presId="urn:microsoft.com/office/officeart/2005/8/layout/vProcess5"/>
    <dgm:cxn modelId="{E178DFB8-B233-4407-8CA3-BCF06B6B2443}" type="presOf" srcId="{0CE7DDE4-DB67-484C-A178-0A29669F05FB}" destId="{AFB51BC5-B6AE-49C0-954D-C19022AB9004}" srcOrd="0" destOrd="0" presId="urn:microsoft.com/office/officeart/2005/8/layout/vProcess5"/>
    <dgm:cxn modelId="{4F2F69BB-93B6-45E7-8C8D-9E83A92214C1}" type="presOf" srcId="{D7F2FC4C-C5B9-4C50-BCEE-8E24473305B9}" destId="{B2BE82DC-F9A2-408B-AACE-E52B4E972B82}" srcOrd="1" destOrd="0" presId="urn:microsoft.com/office/officeart/2005/8/layout/vProcess5"/>
    <dgm:cxn modelId="{35CD49BE-DA02-4BF7-B0EE-5C3E027E34BF}" srcId="{0CE7DDE4-DB67-484C-A178-0A29669F05FB}" destId="{D31C5C9B-0726-470D-8388-C0AA08A9B9C3}" srcOrd="1" destOrd="0" parTransId="{6D4A9FF8-073A-4825-BC2C-8024CF78F2F5}" sibTransId="{F3B8CCCF-5A62-418E-96D2-EE3910FDD855}"/>
    <dgm:cxn modelId="{686D84BF-9290-421E-9DAA-76CD5284498E}" type="presParOf" srcId="{AFB51BC5-B6AE-49C0-954D-C19022AB9004}" destId="{88430ECE-ACC5-4143-BB9D-8AABEB549D44}" srcOrd="0" destOrd="0" presId="urn:microsoft.com/office/officeart/2005/8/layout/vProcess5"/>
    <dgm:cxn modelId="{2457AD98-607D-4508-89DE-6497E307BACD}" type="presParOf" srcId="{AFB51BC5-B6AE-49C0-954D-C19022AB9004}" destId="{E3081647-0FA7-4C9E-B811-51923EC952CF}" srcOrd="1" destOrd="0" presId="urn:microsoft.com/office/officeart/2005/8/layout/vProcess5"/>
    <dgm:cxn modelId="{DE40A056-A3A4-4A22-ABBC-4EC5EA4719CC}" type="presParOf" srcId="{AFB51BC5-B6AE-49C0-954D-C19022AB9004}" destId="{9608906E-5AE4-4F39-A272-896F94D8668F}" srcOrd="2" destOrd="0" presId="urn:microsoft.com/office/officeart/2005/8/layout/vProcess5"/>
    <dgm:cxn modelId="{E6756087-EB12-463E-89D1-0DC89A124432}" type="presParOf" srcId="{AFB51BC5-B6AE-49C0-954D-C19022AB9004}" destId="{84F38B3A-7B1C-4C45-A7F5-B17FEBCC9A8B}" srcOrd="3" destOrd="0" presId="urn:microsoft.com/office/officeart/2005/8/layout/vProcess5"/>
    <dgm:cxn modelId="{0AB405DF-6E60-42A4-A44C-EAD35B108E1F}" type="presParOf" srcId="{AFB51BC5-B6AE-49C0-954D-C19022AB9004}" destId="{6778EBB2-AADA-45CD-8686-98B77D6C1014}" srcOrd="4" destOrd="0" presId="urn:microsoft.com/office/officeart/2005/8/layout/vProcess5"/>
    <dgm:cxn modelId="{2634895E-C752-46EA-83FF-A67CB94DAA24}" type="presParOf" srcId="{AFB51BC5-B6AE-49C0-954D-C19022AB9004}" destId="{8D06329E-8F45-4CA8-8725-C81C208028AF}" srcOrd="5" destOrd="0" presId="urn:microsoft.com/office/officeart/2005/8/layout/vProcess5"/>
    <dgm:cxn modelId="{E1DEF5CD-91FE-4E34-B613-8933D4B4558F}" type="presParOf" srcId="{AFB51BC5-B6AE-49C0-954D-C19022AB9004}" destId="{8DF8ABCC-1C89-494C-918E-C48AF5C53421}" srcOrd="6" destOrd="0" presId="urn:microsoft.com/office/officeart/2005/8/layout/vProcess5"/>
    <dgm:cxn modelId="{5FBE68E1-5A89-4590-9AF2-200C977A51B3}" type="presParOf" srcId="{AFB51BC5-B6AE-49C0-954D-C19022AB9004}" destId="{FA4D4E0E-AAFE-40B8-8D35-5589A5642832}" srcOrd="7" destOrd="0" presId="urn:microsoft.com/office/officeart/2005/8/layout/vProcess5"/>
    <dgm:cxn modelId="{4471BE46-828D-4150-9E4D-07AB1E94CF4B}" type="presParOf" srcId="{AFB51BC5-B6AE-49C0-954D-C19022AB9004}" destId="{B2BE82DC-F9A2-408B-AACE-E52B4E972B8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E7DDE4-DB67-484C-A178-0A29669F05F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</dgm:pt>
    <dgm:pt modelId="{05EE5AE9-D2E4-4901-A7B2-540196CF9C31}">
      <dgm:prSet phldrT="[Text]" phldr="0" custT="1"/>
      <dgm:spPr/>
      <dgm:t>
        <a:bodyPr/>
        <a:lstStyle/>
        <a:p>
          <a:pPr rtl="0"/>
          <a:r>
            <a:rPr lang="en-US" sz="1600">
              <a:latin typeface="Calibri"/>
            </a:rPr>
            <a:t>Decisions are made in the "affective" domain, so what it feels like to be a teacher is very important</a:t>
          </a:r>
          <a:endParaRPr lang="en-US" sz="1600"/>
        </a:p>
      </dgm:t>
    </dgm:pt>
    <dgm:pt modelId="{637BAE21-9C39-423D-B664-04801F5BC084}" type="parTrans" cxnId="{DDD49604-B236-462B-81DE-C43640B10004}">
      <dgm:prSet/>
      <dgm:spPr/>
      <dgm:t>
        <a:bodyPr/>
        <a:lstStyle/>
        <a:p>
          <a:endParaRPr lang="en-GB"/>
        </a:p>
      </dgm:t>
    </dgm:pt>
    <dgm:pt modelId="{A28DE265-2D5B-4D35-A9CC-027580A71CD9}" type="sibTrans" cxnId="{DDD49604-B236-462B-81DE-C43640B10004}">
      <dgm:prSet/>
      <dgm:spPr/>
      <dgm:t>
        <a:bodyPr/>
        <a:lstStyle/>
        <a:p>
          <a:endParaRPr lang="en-GB"/>
        </a:p>
      </dgm:t>
    </dgm:pt>
    <dgm:pt modelId="{D31C5C9B-0726-470D-8388-C0AA08A9B9C3}">
      <dgm:prSet phldrT="[Text]" phldr="0" custT="1"/>
      <dgm:spPr/>
      <dgm:t>
        <a:bodyPr/>
        <a:lstStyle/>
        <a:p>
          <a:pPr rtl="0"/>
          <a:r>
            <a:rPr lang="en-US" sz="1600" b="1">
              <a:latin typeface="Calibri"/>
            </a:rPr>
            <a:t>Appreciation, relationships with colleagues and workload considerations are key</a:t>
          </a:r>
          <a:endParaRPr lang="en-US" sz="1600" b="1"/>
        </a:p>
      </dgm:t>
    </dgm:pt>
    <dgm:pt modelId="{6D4A9FF8-073A-4825-BC2C-8024CF78F2F5}" type="parTrans" cxnId="{35CD49BE-DA02-4BF7-B0EE-5C3E027E34BF}">
      <dgm:prSet/>
      <dgm:spPr/>
      <dgm:t>
        <a:bodyPr/>
        <a:lstStyle/>
        <a:p>
          <a:endParaRPr lang="en-GB"/>
        </a:p>
      </dgm:t>
    </dgm:pt>
    <dgm:pt modelId="{F3B8CCCF-5A62-418E-96D2-EE3910FDD855}" type="sibTrans" cxnId="{35CD49BE-DA02-4BF7-B0EE-5C3E027E34BF}">
      <dgm:prSet/>
      <dgm:spPr/>
      <dgm:t>
        <a:bodyPr/>
        <a:lstStyle/>
        <a:p>
          <a:endParaRPr lang="en-GB"/>
        </a:p>
      </dgm:t>
    </dgm:pt>
    <dgm:pt modelId="{D7F2FC4C-C5B9-4C50-BCEE-8E24473305B9}">
      <dgm:prSet phldrT="[Text]" phldr="0" custT="1"/>
      <dgm:spPr/>
      <dgm:t>
        <a:bodyPr/>
        <a:lstStyle/>
        <a:p>
          <a:pPr rtl="0"/>
          <a:r>
            <a:rPr lang="en-US" sz="1600" b="0">
              <a:latin typeface="Calibri"/>
            </a:rPr>
            <a:t>When teachers know they are trusted and valued they enjoy the job more and are more likely to stay</a:t>
          </a:r>
          <a:endParaRPr lang="en-US" sz="1600" b="0"/>
        </a:p>
      </dgm:t>
    </dgm:pt>
    <dgm:pt modelId="{DC3DB786-F561-466B-87AD-A713D6581C19}" type="parTrans" cxnId="{BD7FBB8D-E644-49FA-918F-DFB016584AE4}">
      <dgm:prSet/>
      <dgm:spPr/>
      <dgm:t>
        <a:bodyPr/>
        <a:lstStyle/>
        <a:p>
          <a:endParaRPr lang="en-GB"/>
        </a:p>
      </dgm:t>
    </dgm:pt>
    <dgm:pt modelId="{CC3B7A07-B35F-46E9-B0D8-617C29E12FB0}" type="sibTrans" cxnId="{BD7FBB8D-E644-49FA-918F-DFB016584AE4}">
      <dgm:prSet/>
      <dgm:spPr/>
      <dgm:t>
        <a:bodyPr/>
        <a:lstStyle/>
        <a:p>
          <a:endParaRPr lang="en-GB"/>
        </a:p>
      </dgm:t>
    </dgm:pt>
    <dgm:pt modelId="{AFB51BC5-B6AE-49C0-954D-C19022AB9004}" type="pres">
      <dgm:prSet presAssocID="{0CE7DDE4-DB67-484C-A178-0A29669F05FB}" presName="outerComposite" presStyleCnt="0">
        <dgm:presLayoutVars>
          <dgm:chMax val="5"/>
          <dgm:dir/>
          <dgm:resizeHandles val="exact"/>
        </dgm:presLayoutVars>
      </dgm:prSet>
      <dgm:spPr/>
    </dgm:pt>
    <dgm:pt modelId="{88430ECE-ACC5-4143-BB9D-8AABEB549D44}" type="pres">
      <dgm:prSet presAssocID="{0CE7DDE4-DB67-484C-A178-0A29669F05FB}" presName="dummyMaxCanvas" presStyleCnt="0">
        <dgm:presLayoutVars/>
      </dgm:prSet>
      <dgm:spPr/>
    </dgm:pt>
    <dgm:pt modelId="{E3081647-0FA7-4C9E-B811-51923EC952CF}" type="pres">
      <dgm:prSet presAssocID="{0CE7DDE4-DB67-484C-A178-0A29669F05FB}" presName="ThreeNodes_1" presStyleLbl="node1" presStyleIdx="0" presStyleCnt="3">
        <dgm:presLayoutVars>
          <dgm:bulletEnabled val="1"/>
        </dgm:presLayoutVars>
      </dgm:prSet>
      <dgm:spPr/>
    </dgm:pt>
    <dgm:pt modelId="{9608906E-5AE4-4F39-A272-896F94D8668F}" type="pres">
      <dgm:prSet presAssocID="{0CE7DDE4-DB67-484C-A178-0A29669F05FB}" presName="ThreeNodes_2" presStyleLbl="node1" presStyleIdx="1" presStyleCnt="3">
        <dgm:presLayoutVars>
          <dgm:bulletEnabled val="1"/>
        </dgm:presLayoutVars>
      </dgm:prSet>
      <dgm:spPr/>
    </dgm:pt>
    <dgm:pt modelId="{84F38B3A-7B1C-4C45-A7F5-B17FEBCC9A8B}" type="pres">
      <dgm:prSet presAssocID="{0CE7DDE4-DB67-484C-A178-0A29669F05FB}" presName="ThreeNodes_3" presStyleLbl="node1" presStyleIdx="2" presStyleCnt="3">
        <dgm:presLayoutVars>
          <dgm:bulletEnabled val="1"/>
        </dgm:presLayoutVars>
      </dgm:prSet>
      <dgm:spPr/>
    </dgm:pt>
    <dgm:pt modelId="{6778EBB2-AADA-45CD-8686-98B77D6C1014}" type="pres">
      <dgm:prSet presAssocID="{0CE7DDE4-DB67-484C-A178-0A29669F05FB}" presName="ThreeConn_1-2" presStyleLbl="fgAccFollowNode1" presStyleIdx="0" presStyleCnt="2">
        <dgm:presLayoutVars>
          <dgm:bulletEnabled val="1"/>
        </dgm:presLayoutVars>
      </dgm:prSet>
      <dgm:spPr/>
    </dgm:pt>
    <dgm:pt modelId="{8D06329E-8F45-4CA8-8725-C81C208028AF}" type="pres">
      <dgm:prSet presAssocID="{0CE7DDE4-DB67-484C-A178-0A29669F05FB}" presName="ThreeConn_2-3" presStyleLbl="fgAccFollowNode1" presStyleIdx="1" presStyleCnt="2">
        <dgm:presLayoutVars>
          <dgm:bulletEnabled val="1"/>
        </dgm:presLayoutVars>
      </dgm:prSet>
      <dgm:spPr/>
    </dgm:pt>
    <dgm:pt modelId="{8DF8ABCC-1C89-494C-918E-C48AF5C53421}" type="pres">
      <dgm:prSet presAssocID="{0CE7DDE4-DB67-484C-A178-0A29669F05FB}" presName="ThreeNodes_1_text" presStyleLbl="node1" presStyleIdx="2" presStyleCnt="3">
        <dgm:presLayoutVars>
          <dgm:bulletEnabled val="1"/>
        </dgm:presLayoutVars>
      </dgm:prSet>
      <dgm:spPr/>
    </dgm:pt>
    <dgm:pt modelId="{FA4D4E0E-AAFE-40B8-8D35-5589A5642832}" type="pres">
      <dgm:prSet presAssocID="{0CE7DDE4-DB67-484C-A178-0A29669F05FB}" presName="ThreeNodes_2_text" presStyleLbl="node1" presStyleIdx="2" presStyleCnt="3">
        <dgm:presLayoutVars>
          <dgm:bulletEnabled val="1"/>
        </dgm:presLayoutVars>
      </dgm:prSet>
      <dgm:spPr/>
    </dgm:pt>
    <dgm:pt modelId="{B2BE82DC-F9A2-408B-AACE-E52B4E972B82}" type="pres">
      <dgm:prSet presAssocID="{0CE7DDE4-DB67-484C-A178-0A29669F05F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59AE503-4514-49E5-9834-45509C26A37B}" type="presOf" srcId="{D7F2FC4C-C5B9-4C50-BCEE-8E24473305B9}" destId="{84F38B3A-7B1C-4C45-A7F5-B17FEBCC9A8B}" srcOrd="0" destOrd="0" presId="urn:microsoft.com/office/officeart/2005/8/layout/vProcess5"/>
    <dgm:cxn modelId="{DDD49604-B236-462B-81DE-C43640B10004}" srcId="{0CE7DDE4-DB67-484C-A178-0A29669F05FB}" destId="{05EE5AE9-D2E4-4901-A7B2-540196CF9C31}" srcOrd="0" destOrd="0" parTransId="{637BAE21-9C39-423D-B664-04801F5BC084}" sibTransId="{A28DE265-2D5B-4D35-A9CC-027580A71CD9}"/>
    <dgm:cxn modelId="{DAB79B14-6A49-475C-A8F9-6432AF8FEF96}" type="presOf" srcId="{05EE5AE9-D2E4-4901-A7B2-540196CF9C31}" destId="{E3081647-0FA7-4C9E-B811-51923EC952CF}" srcOrd="0" destOrd="0" presId="urn:microsoft.com/office/officeart/2005/8/layout/vProcess5"/>
    <dgm:cxn modelId="{EBF89918-D7D9-4E6C-BC2C-626A8CF11241}" type="presOf" srcId="{A28DE265-2D5B-4D35-A9CC-027580A71CD9}" destId="{6778EBB2-AADA-45CD-8686-98B77D6C1014}" srcOrd="0" destOrd="0" presId="urn:microsoft.com/office/officeart/2005/8/layout/vProcess5"/>
    <dgm:cxn modelId="{993C9926-D5C9-4D17-9C38-DADBB283217E}" type="presOf" srcId="{F3B8CCCF-5A62-418E-96D2-EE3910FDD855}" destId="{8D06329E-8F45-4CA8-8725-C81C208028AF}" srcOrd="0" destOrd="0" presId="urn:microsoft.com/office/officeart/2005/8/layout/vProcess5"/>
    <dgm:cxn modelId="{64514452-CAE8-4365-9AD1-DFC8623093E4}" type="presOf" srcId="{D31C5C9B-0726-470D-8388-C0AA08A9B9C3}" destId="{FA4D4E0E-AAFE-40B8-8D35-5589A5642832}" srcOrd="1" destOrd="0" presId="urn:microsoft.com/office/officeart/2005/8/layout/vProcess5"/>
    <dgm:cxn modelId="{BD7FBB8D-E644-49FA-918F-DFB016584AE4}" srcId="{0CE7DDE4-DB67-484C-A178-0A29669F05FB}" destId="{D7F2FC4C-C5B9-4C50-BCEE-8E24473305B9}" srcOrd="2" destOrd="0" parTransId="{DC3DB786-F561-466B-87AD-A713D6581C19}" sibTransId="{CC3B7A07-B35F-46E9-B0D8-617C29E12FB0}"/>
    <dgm:cxn modelId="{EC8A42A4-EE19-4625-917B-21BC0C278916}" type="presOf" srcId="{D31C5C9B-0726-470D-8388-C0AA08A9B9C3}" destId="{9608906E-5AE4-4F39-A272-896F94D8668F}" srcOrd="0" destOrd="0" presId="urn:microsoft.com/office/officeart/2005/8/layout/vProcess5"/>
    <dgm:cxn modelId="{1781D1A8-BB8E-4759-9B2F-C56FD59EA5AF}" type="presOf" srcId="{05EE5AE9-D2E4-4901-A7B2-540196CF9C31}" destId="{8DF8ABCC-1C89-494C-918E-C48AF5C53421}" srcOrd="1" destOrd="0" presId="urn:microsoft.com/office/officeart/2005/8/layout/vProcess5"/>
    <dgm:cxn modelId="{E178DFB8-B233-4407-8CA3-BCF06B6B2443}" type="presOf" srcId="{0CE7DDE4-DB67-484C-A178-0A29669F05FB}" destId="{AFB51BC5-B6AE-49C0-954D-C19022AB9004}" srcOrd="0" destOrd="0" presId="urn:microsoft.com/office/officeart/2005/8/layout/vProcess5"/>
    <dgm:cxn modelId="{4F2F69BB-93B6-45E7-8C8D-9E83A92214C1}" type="presOf" srcId="{D7F2FC4C-C5B9-4C50-BCEE-8E24473305B9}" destId="{B2BE82DC-F9A2-408B-AACE-E52B4E972B82}" srcOrd="1" destOrd="0" presId="urn:microsoft.com/office/officeart/2005/8/layout/vProcess5"/>
    <dgm:cxn modelId="{35CD49BE-DA02-4BF7-B0EE-5C3E027E34BF}" srcId="{0CE7DDE4-DB67-484C-A178-0A29669F05FB}" destId="{D31C5C9B-0726-470D-8388-C0AA08A9B9C3}" srcOrd="1" destOrd="0" parTransId="{6D4A9FF8-073A-4825-BC2C-8024CF78F2F5}" sibTransId="{F3B8CCCF-5A62-418E-96D2-EE3910FDD855}"/>
    <dgm:cxn modelId="{686D84BF-9290-421E-9DAA-76CD5284498E}" type="presParOf" srcId="{AFB51BC5-B6AE-49C0-954D-C19022AB9004}" destId="{88430ECE-ACC5-4143-BB9D-8AABEB549D44}" srcOrd="0" destOrd="0" presId="urn:microsoft.com/office/officeart/2005/8/layout/vProcess5"/>
    <dgm:cxn modelId="{2457AD98-607D-4508-89DE-6497E307BACD}" type="presParOf" srcId="{AFB51BC5-B6AE-49C0-954D-C19022AB9004}" destId="{E3081647-0FA7-4C9E-B811-51923EC952CF}" srcOrd="1" destOrd="0" presId="urn:microsoft.com/office/officeart/2005/8/layout/vProcess5"/>
    <dgm:cxn modelId="{DE40A056-A3A4-4A22-ABBC-4EC5EA4719CC}" type="presParOf" srcId="{AFB51BC5-B6AE-49C0-954D-C19022AB9004}" destId="{9608906E-5AE4-4F39-A272-896F94D8668F}" srcOrd="2" destOrd="0" presId="urn:microsoft.com/office/officeart/2005/8/layout/vProcess5"/>
    <dgm:cxn modelId="{E6756087-EB12-463E-89D1-0DC89A124432}" type="presParOf" srcId="{AFB51BC5-B6AE-49C0-954D-C19022AB9004}" destId="{84F38B3A-7B1C-4C45-A7F5-B17FEBCC9A8B}" srcOrd="3" destOrd="0" presId="urn:microsoft.com/office/officeart/2005/8/layout/vProcess5"/>
    <dgm:cxn modelId="{0AB405DF-6E60-42A4-A44C-EAD35B108E1F}" type="presParOf" srcId="{AFB51BC5-B6AE-49C0-954D-C19022AB9004}" destId="{6778EBB2-AADA-45CD-8686-98B77D6C1014}" srcOrd="4" destOrd="0" presId="urn:microsoft.com/office/officeart/2005/8/layout/vProcess5"/>
    <dgm:cxn modelId="{2634895E-C752-46EA-83FF-A67CB94DAA24}" type="presParOf" srcId="{AFB51BC5-B6AE-49C0-954D-C19022AB9004}" destId="{8D06329E-8F45-4CA8-8725-C81C208028AF}" srcOrd="5" destOrd="0" presId="urn:microsoft.com/office/officeart/2005/8/layout/vProcess5"/>
    <dgm:cxn modelId="{E1DEF5CD-91FE-4E34-B613-8933D4B4558F}" type="presParOf" srcId="{AFB51BC5-B6AE-49C0-954D-C19022AB9004}" destId="{8DF8ABCC-1C89-494C-918E-C48AF5C53421}" srcOrd="6" destOrd="0" presId="urn:microsoft.com/office/officeart/2005/8/layout/vProcess5"/>
    <dgm:cxn modelId="{5FBE68E1-5A89-4590-9AF2-200C977A51B3}" type="presParOf" srcId="{AFB51BC5-B6AE-49C0-954D-C19022AB9004}" destId="{FA4D4E0E-AAFE-40B8-8D35-5589A5642832}" srcOrd="7" destOrd="0" presId="urn:microsoft.com/office/officeart/2005/8/layout/vProcess5"/>
    <dgm:cxn modelId="{4471BE46-828D-4150-9E4D-07AB1E94CF4B}" type="presParOf" srcId="{AFB51BC5-B6AE-49C0-954D-C19022AB9004}" destId="{B2BE82DC-F9A2-408B-AACE-E52B4E972B8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E7DDE4-DB67-484C-A178-0A29669F05F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</dgm:pt>
    <dgm:pt modelId="{05EE5AE9-D2E4-4901-A7B2-540196CF9C31}">
      <dgm:prSet phldrT="[Text]" phldr="0" custT="1"/>
      <dgm:spPr/>
      <dgm:t>
        <a:bodyPr/>
        <a:lstStyle/>
        <a:p>
          <a:pPr rtl="0"/>
          <a:r>
            <a:rPr lang="en-US" sz="1600">
              <a:latin typeface="Calibri"/>
            </a:rPr>
            <a:t>Decisions are made in the "affective" domain, so what it feels like to be a teacher is very important</a:t>
          </a:r>
          <a:endParaRPr lang="en-US" sz="1600"/>
        </a:p>
      </dgm:t>
    </dgm:pt>
    <dgm:pt modelId="{637BAE21-9C39-423D-B664-04801F5BC084}" type="parTrans" cxnId="{DDD49604-B236-462B-81DE-C43640B10004}">
      <dgm:prSet/>
      <dgm:spPr/>
      <dgm:t>
        <a:bodyPr/>
        <a:lstStyle/>
        <a:p>
          <a:endParaRPr lang="en-GB"/>
        </a:p>
      </dgm:t>
    </dgm:pt>
    <dgm:pt modelId="{A28DE265-2D5B-4D35-A9CC-027580A71CD9}" type="sibTrans" cxnId="{DDD49604-B236-462B-81DE-C43640B10004}">
      <dgm:prSet/>
      <dgm:spPr/>
      <dgm:t>
        <a:bodyPr/>
        <a:lstStyle/>
        <a:p>
          <a:endParaRPr lang="en-GB"/>
        </a:p>
      </dgm:t>
    </dgm:pt>
    <dgm:pt modelId="{D31C5C9B-0726-470D-8388-C0AA08A9B9C3}">
      <dgm:prSet phldrT="[Text]" phldr="0" custT="1"/>
      <dgm:spPr/>
      <dgm:t>
        <a:bodyPr/>
        <a:lstStyle/>
        <a:p>
          <a:pPr rtl="0"/>
          <a:r>
            <a:rPr lang="en-US" sz="1600" b="1">
              <a:latin typeface="Calibri"/>
            </a:rPr>
            <a:t>Appreciation, relationships with colleagues and workload considerations are key</a:t>
          </a:r>
          <a:endParaRPr lang="en-US" sz="1600" b="1"/>
        </a:p>
      </dgm:t>
    </dgm:pt>
    <dgm:pt modelId="{6D4A9FF8-073A-4825-BC2C-8024CF78F2F5}" type="parTrans" cxnId="{35CD49BE-DA02-4BF7-B0EE-5C3E027E34BF}">
      <dgm:prSet/>
      <dgm:spPr/>
      <dgm:t>
        <a:bodyPr/>
        <a:lstStyle/>
        <a:p>
          <a:endParaRPr lang="en-GB"/>
        </a:p>
      </dgm:t>
    </dgm:pt>
    <dgm:pt modelId="{F3B8CCCF-5A62-418E-96D2-EE3910FDD855}" type="sibTrans" cxnId="{35CD49BE-DA02-4BF7-B0EE-5C3E027E34BF}">
      <dgm:prSet/>
      <dgm:spPr/>
      <dgm:t>
        <a:bodyPr/>
        <a:lstStyle/>
        <a:p>
          <a:endParaRPr lang="en-GB"/>
        </a:p>
      </dgm:t>
    </dgm:pt>
    <dgm:pt modelId="{D7F2FC4C-C5B9-4C50-BCEE-8E24473305B9}">
      <dgm:prSet phldrT="[Text]" phldr="0" custT="1"/>
      <dgm:spPr/>
      <dgm:t>
        <a:bodyPr/>
        <a:lstStyle/>
        <a:p>
          <a:pPr rtl="0"/>
          <a:r>
            <a:rPr lang="en-US" sz="1600" b="0">
              <a:latin typeface="Calibri"/>
            </a:rPr>
            <a:t>When teachers know they are trusted and valued they enjoy the job more and are more likely to stay</a:t>
          </a:r>
          <a:endParaRPr lang="en-US" sz="1600" b="0"/>
        </a:p>
      </dgm:t>
    </dgm:pt>
    <dgm:pt modelId="{DC3DB786-F561-466B-87AD-A713D6581C19}" type="parTrans" cxnId="{BD7FBB8D-E644-49FA-918F-DFB016584AE4}">
      <dgm:prSet/>
      <dgm:spPr/>
      <dgm:t>
        <a:bodyPr/>
        <a:lstStyle/>
        <a:p>
          <a:endParaRPr lang="en-GB"/>
        </a:p>
      </dgm:t>
    </dgm:pt>
    <dgm:pt modelId="{CC3B7A07-B35F-46E9-B0D8-617C29E12FB0}" type="sibTrans" cxnId="{BD7FBB8D-E644-49FA-918F-DFB016584AE4}">
      <dgm:prSet/>
      <dgm:spPr/>
      <dgm:t>
        <a:bodyPr/>
        <a:lstStyle/>
        <a:p>
          <a:endParaRPr lang="en-GB"/>
        </a:p>
      </dgm:t>
    </dgm:pt>
    <dgm:pt modelId="{AFB51BC5-B6AE-49C0-954D-C19022AB9004}" type="pres">
      <dgm:prSet presAssocID="{0CE7DDE4-DB67-484C-A178-0A29669F05FB}" presName="outerComposite" presStyleCnt="0">
        <dgm:presLayoutVars>
          <dgm:chMax val="5"/>
          <dgm:dir/>
          <dgm:resizeHandles val="exact"/>
        </dgm:presLayoutVars>
      </dgm:prSet>
      <dgm:spPr/>
    </dgm:pt>
    <dgm:pt modelId="{88430ECE-ACC5-4143-BB9D-8AABEB549D44}" type="pres">
      <dgm:prSet presAssocID="{0CE7DDE4-DB67-484C-A178-0A29669F05FB}" presName="dummyMaxCanvas" presStyleCnt="0">
        <dgm:presLayoutVars/>
      </dgm:prSet>
      <dgm:spPr/>
    </dgm:pt>
    <dgm:pt modelId="{E3081647-0FA7-4C9E-B811-51923EC952CF}" type="pres">
      <dgm:prSet presAssocID="{0CE7DDE4-DB67-484C-A178-0A29669F05FB}" presName="ThreeNodes_1" presStyleLbl="node1" presStyleIdx="0" presStyleCnt="3">
        <dgm:presLayoutVars>
          <dgm:bulletEnabled val="1"/>
        </dgm:presLayoutVars>
      </dgm:prSet>
      <dgm:spPr/>
    </dgm:pt>
    <dgm:pt modelId="{9608906E-5AE4-4F39-A272-896F94D8668F}" type="pres">
      <dgm:prSet presAssocID="{0CE7DDE4-DB67-484C-A178-0A29669F05FB}" presName="ThreeNodes_2" presStyleLbl="node1" presStyleIdx="1" presStyleCnt="3">
        <dgm:presLayoutVars>
          <dgm:bulletEnabled val="1"/>
        </dgm:presLayoutVars>
      </dgm:prSet>
      <dgm:spPr/>
    </dgm:pt>
    <dgm:pt modelId="{84F38B3A-7B1C-4C45-A7F5-B17FEBCC9A8B}" type="pres">
      <dgm:prSet presAssocID="{0CE7DDE4-DB67-484C-A178-0A29669F05FB}" presName="ThreeNodes_3" presStyleLbl="node1" presStyleIdx="2" presStyleCnt="3">
        <dgm:presLayoutVars>
          <dgm:bulletEnabled val="1"/>
        </dgm:presLayoutVars>
      </dgm:prSet>
      <dgm:spPr/>
    </dgm:pt>
    <dgm:pt modelId="{6778EBB2-AADA-45CD-8686-98B77D6C1014}" type="pres">
      <dgm:prSet presAssocID="{0CE7DDE4-DB67-484C-A178-0A29669F05FB}" presName="ThreeConn_1-2" presStyleLbl="fgAccFollowNode1" presStyleIdx="0" presStyleCnt="2">
        <dgm:presLayoutVars>
          <dgm:bulletEnabled val="1"/>
        </dgm:presLayoutVars>
      </dgm:prSet>
      <dgm:spPr/>
    </dgm:pt>
    <dgm:pt modelId="{8D06329E-8F45-4CA8-8725-C81C208028AF}" type="pres">
      <dgm:prSet presAssocID="{0CE7DDE4-DB67-484C-A178-0A29669F05FB}" presName="ThreeConn_2-3" presStyleLbl="fgAccFollowNode1" presStyleIdx="1" presStyleCnt="2">
        <dgm:presLayoutVars>
          <dgm:bulletEnabled val="1"/>
        </dgm:presLayoutVars>
      </dgm:prSet>
      <dgm:spPr/>
    </dgm:pt>
    <dgm:pt modelId="{8DF8ABCC-1C89-494C-918E-C48AF5C53421}" type="pres">
      <dgm:prSet presAssocID="{0CE7DDE4-DB67-484C-A178-0A29669F05FB}" presName="ThreeNodes_1_text" presStyleLbl="node1" presStyleIdx="2" presStyleCnt="3">
        <dgm:presLayoutVars>
          <dgm:bulletEnabled val="1"/>
        </dgm:presLayoutVars>
      </dgm:prSet>
      <dgm:spPr/>
    </dgm:pt>
    <dgm:pt modelId="{FA4D4E0E-AAFE-40B8-8D35-5589A5642832}" type="pres">
      <dgm:prSet presAssocID="{0CE7DDE4-DB67-484C-A178-0A29669F05FB}" presName="ThreeNodes_2_text" presStyleLbl="node1" presStyleIdx="2" presStyleCnt="3">
        <dgm:presLayoutVars>
          <dgm:bulletEnabled val="1"/>
        </dgm:presLayoutVars>
      </dgm:prSet>
      <dgm:spPr/>
    </dgm:pt>
    <dgm:pt modelId="{B2BE82DC-F9A2-408B-AACE-E52B4E972B82}" type="pres">
      <dgm:prSet presAssocID="{0CE7DDE4-DB67-484C-A178-0A29669F05F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59AE503-4514-49E5-9834-45509C26A37B}" type="presOf" srcId="{D7F2FC4C-C5B9-4C50-BCEE-8E24473305B9}" destId="{84F38B3A-7B1C-4C45-A7F5-B17FEBCC9A8B}" srcOrd="0" destOrd="0" presId="urn:microsoft.com/office/officeart/2005/8/layout/vProcess5"/>
    <dgm:cxn modelId="{DDD49604-B236-462B-81DE-C43640B10004}" srcId="{0CE7DDE4-DB67-484C-A178-0A29669F05FB}" destId="{05EE5AE9-D2E4-4901-A7B2-540196CF9C31}" srcOrd="0" destOrd="0" parTransId="{637BAE21-9C39-423D-B664-04801F5BC084}" sibTransId="{A28DE265-2D5B-4D35-A9CC-027580A71CD9}"/>
    <dgm:cxn modelId="{DAB79B14-6A49-475C-A8F9-6432AF8FEF96}" type="presOf" srcId="{05EE5AE9-D2E4-4901-A7B2-540196CF9C31}" destId="{E3081647-0FA7-4C9E-B811-51923EC952CF}" srcOrd="0" destOrd="0" presId="urn:microsoft.com/office/officeart/2005/8/layout/vProcess5"/>
    <dgm:cxn modelId="{EBF89918-D7D9-4E6C-BC2C-626A8CF11241}" type="presOf" srcId="{A28DE265-2D5B-4D35-A9CC-027580A71CD9}" destId="{6778EBB2-AADA-45CD-8686-98B77D6C1014}" srcOrd="0" destOrd="0" presId="urn:microsoft.com/office/officeart/2005/8/layout/vProcess5"/>
    <dgm:cxn modelId="{993C9926-D5C9-4D17-9C38-DADBB283217E}" type="presOf" srcId="{F3B8CCCF-5A62-418E-96D2-EE3910FDD855}" destId="{8D06329E-8F45-4CA8-8725-C81C208028AF}" srcOrd="0" destOrd="0" presId="urn:microsoft.com/office/officeart/2005/8/layout/vProcess5"/>
    <dgm:cxn modelId="{64514452-CAE8-4365-9AD1-DFC8623093E4}" type="presOf" srcId="{D31C5C9B-0726-470D-8388-C0AA08A9B9C3}" destId="{FA4D4E0E-AAFE-40B8-8D35-5589A5642832}" srcOrd="1" destOrd="0" presId="urn:microsoft.com/office/officeart/2005/8/layout/vProcess5"/>
    <dgm:cxn modelId="{BD7FBB8D-E644-49FA-918F-DFB016584AE4}" srcId="{0CE7DDE4-DB67-484C-A178-0A29669F05FB}" destId="{D7F2FC4C-C5B9-4C50-BCEE-8E24473305B9}" srcOrd="2" destOrd="0" parTransId="{DC3DB786-F561-466B-87AD-A713D6581C19}" sibTransId="{CC3B7A07-B35F-46E9-B0D8-617C29E12FB0}"/>
    <dgm:cxn modelId="{EC8A42A4-EE19-4625-917B-21BC0C278916}" type="presOf" srcId="{D31C5C9B-0726-470D-8388-C0AA08A9B9C3}" destId="{9608906E-5AE4-4F39-A272-896F94D8668F}" srcOrd="0" destOrd="0" presId="urn:microsoft.com/office/officeart/2005/8/layout/vProcess5"/>
    <dgm:cxn modelId="{1781D1A8-BB8E-4759-9B2F-C56FD59EA5AF}" type="presOf" srcId="{05EE5AE9-D2E4-4901-A7B2-540196CF9C31}" destId="{8DF8ABCC-1C89-494C-918E-C48AF5C53421}" srcOrd="1" destOrd="0" presId="urn:microsoft.com/office/officeart/2005/8/layout/vProcess5"/>
    <dgm:cxn modelId="{E178DFB8-B233-4407-8CA3-BCF06B6B2443}" type="presOf" srcId="{0CE7DDE4-DB67-484C-A178-0A29669F05FB}" destId="{AFB51BC5-B6AE-49C0-954D-C19022AB9004}" srcOrd="0" destOrd="0" presId="urn:microsoft.com/office/officeart/2005/8/layout/vProcess5"/>
    <dgm:cxn modelId="{4F2F69BB-93B6-45E7-8C8D-9E83A92214C1}" type="presOf" srcId="{D7F2FC4C-C5B9-4C50-BCEE-8E24473305B9}" destId="{B2BE82DC-F9A2-408B-AACE-E52B4E972B82}" srcOrd="1" destOrd="0" presId="urn:microsoft.com/office/officeart/2005/8/layout/vProcess5"/>
    <dgm:cxn modelId="{35CD49BE-DA02-4BF7-B0EE-5C3E027E34BF}" srcId="{0CE7DDE4-DB67-484C-A178-0A29669F05FB}" destId="{D31C5C9B-0726-470D-8388-C0AA08A9B9C3}" srcOrd="1" destOrd="0" parTransId="{6D4A9FF8-073A-4825-BC2C-8024CF78F2F5}" sibTransId="{F3B8CCCF-5A62-418E-96D2-EE3910FDD855}"/>
    <dgm:cxn modelId="{686D84BF-9290-421E-9DAA-76CD5284498E}" type="presParOf" srcId="{AFB51BC5-B6AE-49C0-954D-C19022AB9004}" destId="{88430ECE-ACC5-4143-BB9D-8AABEB549D44}" srcOrd="0" destOrd="0" presId="urn:microsoft.com/office/officeart/2005/8/layout/vProcess5"/>
    <dgm:cxn modelId="{2457AD98-607D-4508-89DE-6497E307BACD}" type="presParOf" srcId="{AFB51BC5-B6AE-49C0-954D-C19022AB9004}" destId="{E3081647-0FA7-4C9E-B811-51923EC952CF}" srcOrd="1" destOrd="0" presId="urn:microsoft.com/office/officeart/2005/8/layout/vProcess5"/>
    <dgm:cxn modelId="{DE40A056-A3A4-4A22-ABBC-4EC5EA4719CC}" type="presParOf" srcId="{AFB51BC5-B6AE-49C0-954D-C19022AB9004}" destId="{9608906E-5AE4-4F39-A272-896F94D8668F}" srcOrd="2" destOrd="0" presId="urn:microsoft.com/office/officeart/2005/8/layout/vProcess5"/>
    <dgm:cxn modelId="{E6756087-EB12-463E-89D1-0DC89A124432}" type="presParOf" srcId="{AFB51BC5-B6AE-49C0-954D-C19022AB9004}" destId="{84F38B3A-7B1C-4C45-A7F5-B17FEBCC9A8B}" srcOrd="3" destOrd="0" presId="urn:microsoft.com/office/officeart/2005/8/layout/vProcess5"/>
    <dgm:cxn modelId="{0AB405DF-6E60-42A4-A44C-EAD35B108E1F}" type="presParOf" srcId="{AFB51BC5-B6AE-49C0-954D-C19022AB9004}" destId="{6778EBB2-AADA-45CD-8686-98B77D6C1014}" srcOrd="4" destOrd="0" presId="urn:microsoft.com/office/officeart/2005/8/layout/vProcess5"/>
    <dgm:cxn modelId="{2634895E-C752-46EA-83FF-A67CB94DAA24}" type="presParOf" srcId="{AFB51BC5-B6AE-49C0-954D-C19022AB9004}" destId="{8D06329E-8F45-4CA8-8725-C81C208028AF}" srcOrd="5" destOrd="0" presId="urn:microsoft.com/office/officeart/2005/8/layout/vProcess5"/>
    <dgm:cxn modelId="{E1DEF5CD-91FE-4E34-B613-8933D4B4558F}" type="presParOf" srcId="{AFB51BC5-B6AE-49C0-954D-C19022AB9004}" destId="{8DF8ABCC-1C89-494C-918E-C48AF5C53421}" srcOrd="6" destOrd="0" presId="urn:microsoft.com/office/officeart/2005/8/layout/vProcess5"/>
    <dgm:cxn modelId="{5FBE68E1-5A89-4590-9AF2-200C977A51B3}" type="presParOf" srcId="{AFB51BC5-B6AE-49C0-954D-C19022AB9004}" destId="{FA4D4E0E-AAFE-40B8-8D35-5589A5642832}" srcOrd="7" destOrd="0" presId="urn:microsoft.com/office/officeart/2005/8/layout/vProcess5"/>
    <dgm:cxn modelId="{4471BE46-828D-4150-9E4D-07AB1E94CF4B}" type="presParOf" srcId="{AFB51BC5-B6AE-49C0-954D-C19022AB9004}" destId="{B2BE82DC-F9A2-408B-AACE-E52B4E972B8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CE7DDE4-DB67-484C-A178-0A29669F05F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</dgm:pt>
    <dgm:pt modelId="{05EE5AE9-D2E4-4901-A7B2-540196CF9C31}">
      <dgm:prSet phldrT="[Text]" phldr="0" custT="1"/>
      <dgm:spPr/>
      <dgm:t>
        <a:bodyPr/>
        <a:lstStyle/>
        <a:p>
          <a:pPr rtl="0"/>
          <a:r>
            <a:rPr lang="en-US" sz="1600">
              <a:latin typeface="Calibri"/>
            </a:rPr>
            <a:t>Decisions are made in the "affective" domain, so what it feels like to be a teacher is very important</a:t>
          </a:r>
          <a:endParaRPr lang="en-US" sz="1600"/>
        </a:p>
      </dgm:t>
    </dgm:pt>
    <dgm:pt modelId="{637BAE21-9C39-423D-B664-04801F5BC084}" type="parTrans" cxnId="{DDD49604-B236-462B-81DE-C43640B10004}">
      <dgm:prSet/>
      <dgm:spPr/>
      <dgm:t>
        <a:bodyPr/>
        <a:lstStyle/>
        <a:p>
          <a:endParaRPr lang="en-GB"/>
        </a:p>
      </dgm:t>
    </dgm:pt>
    <dgm:pt modelId="{A28DE265-2D5B-4D35-A9CC-027580A71CD9}" type="sibTrans" cxnId="{DDD49604-B236-462B-81DE-C43640B10004}">
      <dgm:prSet/>
      <dgm:spPr/>
      <dgm:t>
        <a:bodyPr/>
        <a:lstStyle/>
        <a:p>
          <a:endParaRPr lang="en-GB"/>
        </a:p>
      </dgm:t>
    </dgm:pt>
    <dgm:pt modelId="{D31C5C9B-0726-470D-8388-C0AA08A9B9C3}">
      <dgm:prSet phldrT="[Text]" phldr="0" custT="1"/>
      <dgm:spPr/>
      <dgm:t>
        <a:bodyPr/>
        <a:lstStyle/>
        <a:p>
          <a:pPr rtl="0"/>
          <a:r>
            <a:rPr lang="en-US" sz="1600" b="1">
              <a:latin typeface="Calibri"/>
            </a:rPr>
            <a:t>Appreciation, relationships with colleagues and workload considerations are key</a:t>
          </a:r>
          <a:endParaRPr lang="en-US" sz="1600" b="1"/>
        </a:p>
      </dgm:t>
    </dgm:pt>
    <dgm:pt modelId="{6D4A9FF8-073A-4825-BC2C-8024CF78F2F5}" type="parTrans" cxnId="{35CD49BE-DA02-4BF7-B0EE-5C3E027E34BF}">
      <dgm:prSet/>
      <dgm:spPr/>
      <dgm:t>
        <a:bodyPr/>
        <a:lstStyle/>
        <a:p>
          <a:endParaRPr lang="en-GB"/>
        </a:p>
      </dgm:t>
    </dgm:pt>
    <dgm:pt modelId="{F3B8CCCF-5A62-418E-96D2-EE3910FDD855}" type="sibTrans" cxnId="{35CD49BE-DA02-4BF7-B0EE-5C3E027E34BF}">
      <dgm:prSet/>
      <dgm:spPr/>
      <dgm:t>
        <a:bodyPr/>
        <a:lstStyle/>
        <a:p>
          <a:endParaRPr lang="en-GB"/>
        </a:p>
      </dgm:t>
    </dgm:pt>
    <dgm:pt modelId="{D7F2FC4C-C5B9-4C50-BCEE-8E24473305B9}">
      <dgm:prSet phldrT="[Text]" phldr="0" custT="1"/>
      <dgm:spPr/>
      <dgm:t>
        <a:bodyPr/>
        <a:lstStyle/>
        <a:p>
          <a:pPr rtl="0"/>
          <a:r>
            <a:rPr lang="en-US" sz="1600" b="0">
              <a:latin typeface="Calibri"/>
            </a:rPr>
            <a:t>When teachers know they are trusted and valued they enjoy the job more and are more likely to stay</a:t>
          </a:r>
          <a:endParaRPr lang="en-US" sz="1600" b="0"/>
        </a:p>
      </dgm:t>
    </dgm:pt>
    <dgm:pt modelId="{DC3DB786-F561-466B-87AD-A713D6581C19}" type="parTrans" cxnId="{BD7FBB8D-E644-49FA-918F-DFB016584AE4}">
      <dgm:prSet/>
      <dgm:spPr/>
      <dgm:t>
        <a:bodyPr/>
        <a:lstStyle/>
        <a:p>
          <a:endParaRPr lang="en-GB"/>
        </a:p>
      </dgm:t>
    </dgm:pt>
    <dgm:pt modelId="{CC3B7A07-B35F-46E9-B0D8-617C29E12FB0}" type="sibTrans" cxnId="{BD7FBB8D-E644-49FA-918F-DFB016584AE4}">
      <dgm:prSet/>
      <dgm:spPr/>
      <dgm:t>
        <a:bodyPr/>
        <a:lstStyle/>
        <a:p>
          <a:endParaRPr lang="en-GB"/>
        </a:p>
      </dgm:t>
    </dgm:pt>
    <dgm:pt modelId="{AFB51BC5-B6AE-49C0-954D-C19022AB9004}" type="pres">
      <dgm:prSet presAssocID="{0CE7DDE4-DB67-484C-A178-0A29669F05FB}" presName="outerComposite" presStyleCnt="0">
        <dgm:presLayoutVars>
          <dgm:chMax val="5"/>
          <dgm:dir/>
          <dgm:resizeHandles val="exact"/>
        </dgm:presLayoutVars>
      </dgm:prSet>
      <dgm:spPr/>
    </dgm:pt>
    <dgm:pt modelId="{88430ECE-ACC5-4143-BB9D-8AABEB549D44}" type="pres">
      <dgm:prSet presAssocID="{0CE7DDE4-DB67-484C-A178-0A29669F05FB}" presName="dummyMaxCanvas" presStyleCnt="0">
        <dgm:presLayoutVars/>
      </dgm:prSet>
      <dgm:spPr/>
    </dgm:pt>
    <dgm:pt modelId="{E3081647-0FA7-4C9E-B811-51923EC952CF}" type="pres">
      <dgm:prSet presAssocID="{0CE7DDE4-DB67-484C-A178-0A29669F05FB}" presName="ThreeNodes_1" presStyleLbl="node1" presStyleIdx="0" presStyleCnt="3">
        <dgm:presLayoutVars>
          <dgm:bulletEnabled val="1"/>
        </dgm:presLayoutVars>
      </dgm:prSet>
      <dgm:spPr/>
    </dgm:pt>
    <dgm:pt modelId="{9608906E-5AE4-4F39-A272-896F94D8668F}" type="pres">
      <dgm:prSet presAssocID="{0CE7DDE4-DB67-484C-A178-0A29669F05FB}" presName="ThreeNodes_2" presStyleLbl="node1" presStyleIdx="1" presStyleCnt="3">
        <dgm:presLayoutVars>
          <dgm:bulletEnabled val="1"/>
        </dgm:presLayoutVars>
      </dgm:prSet>
      <dgm:spPr/>
    </dgm:pt>
    <dgm:pt modelId="{84F38B3A-7B1C-4C45-A7F5-B17FEBCC9A8B}" type="pres">
      <dgm:prSet presAssocID="{0CE7DDE4-DB67-484C-A178-0A29669F05FB}" presName="ThreeNodes_3" presStyleLbl="node1" presStyleIdx="2" presStyleCnt="3">
        <dgm:presLayoutVars>
          <dgm:bulletEnabled val="1"/>
        </dgm:presLayoutVars>
      </dgm:prSet>
      <dgm:spPr/>
    </dgm:pt>
    <dgm:pt modelId="{6778EBB2-AADA-45CD-8686-98B77D6C1014}" type="pres">
      <dgm:prSet presAssocID="{0CE7DDE4-DB67-484C-A178-0A29669F05FB}" presName="ThreeConn_1-2" presStyleLbl="fgAccFollowNode1" presStyleIdx="0" presStyleCnt="2">
        <dgm:presLayoutVars>
          <dgm:bulletEnabled val="1"/>
        </dgm:presLayoutVars>
      </dgm:prSet>
      <dgm:spPr/>
    </dgm:pt>
    <dgm:pt modelId="{8D06329E-8F45-4CA8-8725-C81C208028AF}" type="pres">
      <dgm:prSet presAssocID="{0CE7DDE4-DB67-484C-A178-0A29669F05FB}" presName="ThreeConn_2-3" presStyleLbl="fgAccFollowNode1" presStyleIdx="1" presStyleCnt="2">
        <dgm:presLayoutVars>
          <dgm:bulletEnabled val="1"/>
        </dgm:presLayoutVars>
      </dgm:prSet>
      <dgm:spPr/>
    </dgm:pt>
    <dgm:pt modelId="{8DF8ABCC-1C89-494C-918E-C48AF5C53421}" type="pres">
      <dgm:prSet presAssocID="{0CE7DDE4-DB67-484C-A178-0A29669F05FB}" presName="ThreeNodes_1_text" presStyleLbl="node1" presStyleIdx="2" presStyleCnt="3">
        <dgm:presLayoutVars>
          <dgm:bulletEnabled val="1"/>
        </dgm:presLayoutVars>
      </dgm:prSet>
      <dgm:spPr/>
    </dgm:pt>
    <dgm:pt modelId="{FA4D4E0E-AAFE-40B8-8D35-5589A5642832}" type="pres">
      <dgm:prSet presAssocID="{0CE7DDE4-DB67-484C-A178-0A29669F05FB}" presName="ThreeNodes_2_text" presStyleLbl="node1" presStyleIdx="2" presStyleCnt="3">
        <dgm:presLayoutVars>
          <dgm:bulletEnabled val="1"/>
        </dgm:presLayoutVars>
      </dgm:prSet>
      <dgm:spPr/>
    </dgm:pt>
    <dgm:pt modelId="{B2BE82DC-F9A2-408B-AACE-E52B4E972B82}" type="pres">
      <dgm:prSet presAssocID="{0CE7DDE4-DB67-484C-A178-0A29669F05F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59AE503-4514-49E5-9834-45509C26A37B}" type="presOf" srcId="{D7F2FC4C-C5B9-4C50-BCEE-8E24473305B9}" destId="{84F38B3A-7B1C-4C45-A7F5-B17FEBCC9A8B}" srcOrd="0" destOrd="0" presId="urn:microsoft.com/office/officeart/2005/8/layout/vProcess5"/>
    <dgm:cxn modelId="{DDD49604-B236-462B-81DE-C43640B10004}" srcId="{0CE7DDE4-DB67-484C-A178-0A29669F05FB}" destId="{05EE5AE9-D2E4-4901-A7B2-540196CF9C31}" srcOrd="0" destOrd="0" parTransId="{637BAE21-9C39-423D-B664-04801F5BC084}" sibTransId="{A28DE265-2D5B-4D35-A9CC-027580A71CD9}"/>
    <dgm:cxn modelId="{DAB79B14-6A49-475C-A8F9-6432AF8FEF96}" type="presOf" srcId="{05EE5AE9-D2E4-4901-A7B2-540196CF9C31}" destId="{E3081647-0FA7-4C9E-B811-51923EC952CF}" srcOrd="0" destOrd="0" presId="urn:microsoft.com/office/officeart/2005/8/layout/vProcess5"/>
    <dgm:cxn modelId="{EBF89918-D7D9-4E6C-BC2C-626A8CF11241}" type="presOf" srcId="{A28DE265-2D5B-4D35-A9CC-027580A71CD9}" destId="{6778EBB2-AADA-45CD-8686-98B77D6C1014}" srcOrd="0" destOrd="0" presId="urn:microsoft.com/office/officeart/2005/8/layout/vProcess5"/>
    <dgm:cxn modelId="{993C9926-D5C9-4D17-9C38-DADBB283217E}" type="presOf" srcId="{F3B8CCCF-5A62-418E-96D2-EE3910FDD855}" destId="{8D06329E-8F45-4CA8-8725-C81C208028AF}" srcOrd="0" destOrd="0" presId="urn:microsoft.com/office/officeart/2005/8/layout/vProcess5"/>
    <dgm:cxn modelId="{64514452-CAE8-4365-9AD1-DFC8623093E4}" type="presOf" srcId="{D31C5C9B-0726-470D-8388-C0AA08A9B9C3}" destId="{FA4D4E0E-AAFE-40B8-8D35-5589A5642832}" srcOrd="1" destOrd="0" presId="urn:microsoft.com/office/officeart/2005/8/layout/vProcess5"/>
    <dgm:cxn modelId="{BD7FBB8D-E644-49FA-918F-DFB016584AE4}" srcId="{0CE7DDE4-DB67-484C-A178-0A29669F05FB}" destId="{D7F2FC4C-C5B9-4C50-BCEE-8E24473305B9}" srcOrd="2" destOrd="0" parTransId="{DC3DB786-F561-466B-87AD-A713D6581C19}" sibTransId="{CC3B7A07-B35F-46E9-B0D8-617C29E12FB0}"/>
    <dgm:cxn modelId="{EC8A42A4-EE19-4625-917B-21BC0C278916}" type="presOf" srcId="{D31C5C9B-0726-470D-8388-C0AA08A9B9C3}" destId="{9608906E-5AE4-4F39-A272-896F94D8668F}" srcOrd="0" destOrd="0" presId="urn:microsoft.com/office/officeart/2005/8/layout/vProcess5"/>
    <dgm:cxn modelId="{1781D1A8-BB8E-4759-9B2F-C56FD59EA5AF}" type="presOf" srcId="{05EE5AE9-D2E4-4901-A7B2-540196CF9C31}" destId="{8DF8ABCC-1C89-494C-918E-C48AF5C53421}" srcOrd="1" destOrd="0" presId="urn:microsoft.com/office/officeart/2005/8/layout/vProcess5"/>
    <dgm:cxn modelId="{E178DFB8-B233-4407-8CA3-BCF06B6B2443}" type="presOf" srcId="{0CE7DDE4-DB67-484C-A178-0A29669F05FB}" destId="{AFB51BC5-B6AE-49C0-954D-C19022AB9004}" srcOrd="0" destOrd="0" presId="urn:microsoft.com/office/officeart/2005/8/layout/vProcess5"/>
    <dgm:cxn modelId="{4F2F69BB-93B6-45E7-8C8D-9E83A92214C1}" type="presOf" srcId="{D7F2FC4C-C5B9-4C50-BCEE-8E24473305B9}" destId="{B2BE82DC-F9A2-408B-AACE-E52B4E972B82}" srcOrd="1" destOrd="0" presId="urn:microsoft.com/office/officeart/2005/8/layout/vProcess5"/>
    <dgm:cxn modelId="{35CD49BE-DA02-4BF7-B0EE-5C3E027E34BF}" srcId="{0CE7DDE4-DB67-484C-A178-0A29669F05FB}" destId="{D31C5C9B-0726-470D-8388-C0AA08A9B9C3}" srcOrd="1" destOrd="0" parTransId="{6D4A9FF8-073A-4825-BC2C-8024CF78F2F5}" sibTransId="{F3B8CCCF-5A62-418E-96D2-EE3910FDD855}"/>
    <dgm:cxn modelId="{686D84BF-9290-421E-9DAA-76CD5284498E}" type="presParOf" srcId="{AFB51BC5-B6AE-49C0-954D-C19022AB9004}" destId="{88430ECE-ACC5-4143-BB9D-8AABEB549D44}" srcOrd="0" destOrd="0" presId="urn:microsoft.com/office/officeart/2005/8/layout/vProcess5"/>
    <dgm:cxn modelId="{2457AD98-607D-4508-89DE-6497E307BACD}" type="presParOf" srcId="{AFB51BC5-B6AE-49C0-954D-C19022AB9004}" destId="{E3081647-0FA7-4C9E-B811-51923EC952CF}" srcOrd="1" destOrd="0" presId="urn:microsoft.com/office/officeart/2005/8/layout/vProcess5"/>
    <dgm:cxn modelId="{DE40A056-A3A4-4A22-ABBC-4EC5EA4719CC}" type="presParOf" srcId="{AFB51BC5-B6AE-49C0-954D-C19022AB9004}" destId="{9608906E-5AE4-4F39-A272-896F94D8668F}" srcOrd="2" destOrd="0" presId="urn:microsoft.com/office/officeart/2005/8/layout/vProcess5"/>
    <dgm:cxn modelId="{E6756087-EB12-463E-89D1-0DC89A124432}" type="presParOf" srcId="{AFB51BC5-B6AE-49C0-954D-C19022AB9004}" destId="{84F38B3A-7B1C-4C45-A7F5-B17FEBCC9A8B}" srcOrd="3" destOrd="0" presId="urn:microsoft.com/office/officeart/2005/8/layout/vProcess5"/>
    <dgm:cxn modelId="{0AB405DF-6E60-42A4-A44C-EAD35B108E1F}" type="presParOf" srcId="{AFB51BC5-B6AE-49C0-954D-C19022AB9004}" destId="{6778EBB2-AADA-45CD-8686-98B77D6C1014}" srcOrd="4" destOrd="0" presId="urn:microsoft.com/office/officeart/2005/8/layout/vProcess5"/>
    <dgm:cxn modelId="{2634895E-C752-46EA-83FF-A67CB94DAA24}" type="presParOf" srcId="{AFB51BC5-B6AE-49C0-954D-C19022AB9004}" destId="{8D06329E-8F45-4CA8-8725-C81C208028AF}" srcOrd="5" destOrd="0" presId="urn:microsoft.com/office/officeart/2005/8/layout/vProcess5"/>
    <dgm:cxn modelId="{E1DEF5CD-91FE-4E34-B613-8933D4B4558F}" type="presParOf" srcId="{AFB51BC5-B6AE-49C0-954D-C19022AB9004}" destId="{8DF8ABCC-1C89-494C-918E-C48AF5C53421}" srcOrd="6" destOrd="0" presId="urn:microsoft.com/office/officeart/2005/8/layout/vProcess5"/>
    <dgm:cxn modelId="{5FBE68E1-5A89-4590-9AF2-200C977A51B3}" type="presParOf" srcId="{AFB51BC5-B6AE-49C0-954D-C19022AB9004}" destId="{FA4D4E0E-AAFE-40B8-8D35-5589A5642832}" srcOrd="7" destOrd="0" presId="urn:microsoft.com/office/officeart/2005/8/layout/vProcess5"/>
    <dgm:cxn modelId="{4471BE46-828D-4150-9E4D-07AB1E94CF4B}" type="presParOf" srcId="{AFB51BC5-B6AE-49C0-954D-C19022AB9004}" destId="{B2BE82DC-F9A2-408B-AACE-E52B4E972B8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CE7DDE4-DB67-484C-A178-0A29669F05F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</dgm:pt>
    <dgm:pt modelId="{05EE5AE9-D2E4-4901-A7B2-540196CF9C31}">
      <dgm:prSet phldrT="[Text]" phldr="0" custT="1"/>
      <dgm:spPr/>
      <dgm:t>
        <a:bodyPr/>
        <a:lstStyle/>
        <a:p>
          <a:pPr rtl="0"/>
          <a:r>
            <a:rPr lang="en-US" sz="1600">
              <a:latin typeface="Calibri"/>
            </a:rPr>
            <a:t>Decisions are made in the "affective" domain, so what it feels like to be a teacher is very important</a:t>
          </a:r>
          <a:endParaRPr lang="en-US" sz="1600"/>
        </a:p>
      </dgm:t>
    </dgm:pt>
    <dgm:pt modelId="{637BAE21-9C39-423D-B664-04801F5BC084}" type="parTrans" cxnId="{DDD49604-B236-462B-81DE-C43640B10004}">
      <dgm:prSet/>
      <dgm:spPr/>
      <dgm:t>
        <a:bodyPr/>
        <a:lstStyle/>
        <a:p>
          <a:endParaRPr lang="en-GB"/>
        </a:p>
      </dgm:t>
    </dgm:pt>
    <dgm:pt modelId="{A28DE265-2D5B-4D35-A9CC-027580A71CD9}" type="sibTrans" cxnId="{DDD49604-B236-462B-81DE-C43640B10004}">
      <dgm:prSet/>
      <dgm:spPr/>
      <dgm:t>
        <a:bodyPr/>
        <a:lstStyle/>
        <a:p>
          <a:endParaRPr lang="en-GB"/>
        </a:p>
      </dgm:t>
    </dgm:pt>
    <dgm:pt modelId="{D31C5C9B-0726-470D-8388-C0AA08A9B9C3}">
      <dgm:prSet phldrT="[Text]" phldr="0" custT="1"/>
      <dgm:spPr/>
      <dgm:t>
        <a:bodyPr/>
        <a:lstStyle/>
        <a:p>
          <a:pPr rtl="0"/>
          <a:r>
            <a:rPr lang="en-US" sz="1600" b="1">
              <a:latin typeface="Calibri"/>
            </a:rPr>
            <a:t>Appreciation, relationships with colleagues and workload considerations are key</a:t>
          </a:r>
          <a:endParaRPr lang="en-US" sz="1600" b="1"/>
        </a:p>
      </dgm:t>
    </dgm:pt>
    <dgm:pt modelId="{6D4A9FF8-073A-4825-BC2C-8024CF78F2F5}" type="parTrans" cxnId="{35CD49BE-DA02-4BF7-B0EE-5C3E027E34BF}">
      <dgm:prSet/>
      <dgm:spPr/>
      <dgm:t>
        <a:bodyPr/>
        <a:lstStyle/>
        <a:p>
          <a:endParaRPr lang="en-GB"/>
        </a:p>
      </dgm:t>
    </dgm:pt>
    <dgm:pt modelId="{F3B8CCCF-5A62-418E-96D2-EE3910FDD855}" type="sibTrans" cxnId="{35CD49BE-DA02-4BF7-B0EE-5C3E027E34BF}">
      <dgm:prSet/>
      <dgm:spPr/>
      <dgm:t>
        <a:bodyPr/>
        <a:lstStyle/>
        <a:p>
          <a:endParaRPr lang="en-GB"/>
        </a:p>
      </dgm:t>
    </dgm:pt>
    <dgm:pt modelId="{D7F2FC4C-C5B9-4C50-BCEE-8E24473305B9}">
      <dgm:prSet phldrT="[Text]" phldr="0" custT="1"/>
      <dgm:spPr/>
      <dgm:t>
        <a:bodyPr/>
        <a:lstStyle/>
        <a:p>
          <a:pPr rtl="0"/>
          <a:r>
            <a:rPr lang="en-US" sz="1600" b="0">
              <a:latin typeface="Calibri"/>
            </a:rPr>
            <a:t>When teachers know they are trusted and valued they enjoy the job more and are more likely to stay</a:t>
          </a:r>
          <a:endParaRPr lang="en-US" sz="1600" b="0"/>
        </a:p>
      </dgm:t>
    </dgm:pt>
    <dgm:pt modelId="{DC3DB786-F561-466B-87AD-A713D6581C19}" type="parTrans" cxnId="{BD7FBB8D-E644-49FA-918F-DFB016584AE4}">
      <dgm:prSet/>
      <dgm:spPr/>
      <dgm:t>
        <a:bodyPr/>
        <a:lstStyle/>
        <a:p>
          <a:endParaRPr lang="en-GB"/>
        </a:p>
      </dgm:t>
    </dgm:pt>
    <dgm:pt modelId="{CC3B7A07-B35F-46E9-B0D8-617C29E12FB0}" type="sibTrans" cxnId="{BD7FBB8D-E644-49FA-918F-DFB016584AE4}">
      <dgm:prSet/>
      <dgm:spPr/>
      <dgm:t>
        <a:bodyPr/>
        <a:lstStyle/>
        <a:p>
          <a:endParaRPr lang="en-GB"/>
        </a:p>
      </dgm:t>
    </dgm:pt>
    <dgm:pt modelId="{AFB51BC5-B6AE-49C0-954D-C19022AB9004}" type="pres">
      <dgm:prSet presAssocID="{0CE7DDE4-DB67-484C-A178-0A29669F05FB}" presName="outerComposite" presStyleCnt="0">
        <dgm:presLayoutVars>
          <dgm:chMax val="5"/>
          <dgm:dir/>
          <dgm:resizeHandles val="exact"/>
        </dgm:presLayoutVars>
      </dgm:prSet>
      <dgm:spPr/>
    </dgm:pt>
    <dgm:pt modelId="{88430ECE-ACC5-4143-BB9D-8AABEB549D44}" type="pres">
      <dgm:prSet presAssocID="{0CE7DDE4-DB67-484C-A178-0A29669F05FB}" presName="dummyMaxCanvas" presStyleCnt="0">
        <dgm:presLayoutVars/>
      </dgm:prSet>
      <dgm:spPr/>
    </dgm:pt>
    <dgm:pt modelId="{E3081647-0FA7-4C9E-B811-51923EC952CF}" type="pres">
      <dgm:prSet presAssocID="{0CE7DDE4-DB67-484C-A178-0A29669F05FB}" presName="ThreeNodes_1" presStyleLbl="node1" presStyleIdx="0" presStyleCnt="3">
        <dgm:presLayoutVars>
          <dgm:bulletEnabled val="1"/>
        </dgm:presLayoutVars>
      </dgm:prSet>
      <dgm:spPr/>
    </dgm:pt>
    <dgm:pt modelId="{9608906E-5AE4-4F39-A272-896F94D8668F}" type="pres">
      <dgm:prSet presAssocID="{0CE7DDE4-DB67-484C-A178-0A29669F05FB}" presName="ThreeNodes_2" presStyleLbl="node1" presStyleIdx="1" presStyleCnt="3">
        <dgm:presLayoutVars>
          <dgm:bulletEnabled val="1"/>
        </dgm:presLayoutVars>
      </dgm:prSet>
      <dgm:spPr/>
    </dgm:pt>
    <dgm:pt modelId="{84F38B3A-7B1C-4C45-A7F5-B17FEBCC9A8B}" type="pres">
      <dgm:prSet presAssocID="{0CE7DDE4-DB67-484C-A178-0A29669F05FB}" presName="ThreeNodes_3" presStyleLbl="node1" presStyleIdx="2" presStyleCnt="3">
        <dgm:presLayoutVars>
          <dgm:bulletEnabled val="1"/>
        </dgm:presLayoutVars>
      </dgm:prSet>
      <dgm:spPr/>
    </dgm:pt>
    <dgm:pt modelId="{6778EBB2-AADA-45CD-8686-98B77D6C1014}" type="pres">
      <dgm:prSet presAssocID="{0CE7DDE4-DB67-484C-A178-0A29669F05FB}" presName="ThreeConn_1-2" presStyleLbl="fgAccFollowNode1" presStyleIdx="0" presStyleCnt="2">
        <dgm:presLayoutVars>
          <dgm:bulletEnabled val="1"/>
        </dgm:presLayoutVars>
      </dgm:prSet>
      <dgm:spPr/>
    </dgm:pt>
    <dgm:pt modelId="{8D06329E-8F45-4CA8-8725-C81C208028AF}" type="pres">
      <dgm:prSet presAssocID="{0CE7DDE4-DB67-484C-A178-0A29669F05FB}" presName="ThreeConn_2-3" presStyleLbl="fgAccFollowNode1" presStyleIdx="1" presStyleCnt="2">
        <dgm:presLayoutVars>
          <dgm:bulletEnabled val="1"/>
        </dgm:presLayoutVars>
      </dgm:prSet>
      <dgm:spPr/>
    </dgm:pt>
    <dgm:pt modelId="{8DF8ABCC-1C89-494C-918E-C48AF5C53421}" type="pres">
      <dgm:prSet presAssocID="{0CE7DDE4-DB67-484C-A178-0A29669F05FB}" presName="ThreeNodes_1_text" presStyleLbl="node1" presStyleIdx="2" presStyleCnt="3">
        <dgm:presLayoutVars>
          <dgm:bulletEnabled val="1"/>
        </dgm:presLayoutVars>
      </dgm:prSet>
      <dgm:spPr/>
    </dgm:pt>
    <dgm:pt modelId="{FA4D4E0E-AAFE-40B8-8D35-5589A5642832}" type="pres">
      <dgm:prSet presAssocID="{0CE7DDE4-DB67-484C-A178-0A29669F05FB}" presName="ThreeNodes_2_text" presStyleLbl="node1" presStyleIdx="2" presStyleCnt="3">
        <dgm:presLayoutVars>
          <dgm:bulletEnabled val="1"/>
        </dgm:presLayoutVars>
      </dgm:prSet>
      <dgm:spPr/>
    </dgm:pt>
    <dgm:pt modelId="{B2BE82DC-F9A2-408B-AACE-E52B4E972B82}" type="pres">
      <dgm:prSet presAssocID="{0CE7DDE4-DB67-484C-A178-0A29669F05F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59AE503-4514-49E5-9834-45509C26A37B}" type="presOf" srcId="{D7F2FC4C-C5B9-4C50-BCEE-8E24473305B9}" destId="{84F38B3A-7B1C-4C45-A7F5-B17FEBCC9A8B}" srcOrd="0" destOrd="0" presId="urn:microsoft.com/office/officeart/2005/8/layout/vProcess5"/>
    <dgm:cxn modelId="{DDD49604-B236-462B-81DE-C43640B10004}" srcId="{0CE7DDE4-DB67-484C-A178-0A29669F05FB}" destId="{05EE5AE9-D2E4-4901-A7B2-540196CF9C31}" srcOrd="0" destOrd="0" parTransId="{637BAE21-9C39-423D-B664-04801F5BC084}" sibTransId="{A28DE265-2D5B-4D35-A9CC-027580A71CD9}"/>
    <dgm:cxn modelId="{DAB79B14-6A49-475C-A8F9-6432AF8FEF96}" type="presOf" srcId="{05EE5AE9-D2E4-4901-A7B2-540196CF9C31}" destId="{E3081647-0FA7-4C9E-B811-51923EC952CF}" srcOrd="0" destOrd="0" presId="urn:microsoft.com/office/officeart/2005/8/layout/vProcess5"/>
    <dgm:cxn modelId="{EBF89918-D7D9-4E6C-BC2C-626A8CF11241}" type="presOf" srcId="{A28DE265-2D5B-4D35-A9CC-027580A71CD9}" destId="{6778EBB2-AADA-45CD-8686-98B77D6C1014}" srcOrd="0" destOrd="0" presId="urn:microsoft.com/office/officeart/2005/8/layout/vProcess5"/>
    <dgm:cxn modelId="{993C9926-D5C9-4D17-9C38-DADBB283217E}" type="presOf" srcId="{F3B8CCCF-5A62-418E-96D2-EE3910FDD855}" destId="{8D06329E-8F45-4CA8-8725-C81C208028AF}" srcOrd="0" destOrd="0" presId="urn:microsoft.com/office/officeart/2005/8/layout/vProcess5"/>
    <dgm:cxn modelId="{64514452-CAE8-4365-9AD1-DFC8623093E4}" type="presOf" srcId="{D31C5C9B-0726-470D-8388-C0AA08A9B9C3}" destId="{FA4D4E0E-AAFE-40B8-8D35-5589A5642832}" srcOrd="1" destOrd="0" presId="urn:microsoft.com/office/officeart/2005/8/layout/vProcess5"/>
    <dgm:cxn modelId="{BD7FBB8D-E644-49FA-918F-DFB016584AE4}" srcId="{0CE7DDE4-DB67-484C-A178-0A29669F05FB}" destId="{D7F2FC4C-C5B9-4C50-BCEE-8E24473305B9}" srcOrd="2" destOrd="0" parTransId="{DC3DB786-F561-466B-87AD-A713D6581C19}" sibTransId="{CC3B7A07-B35F-46E9-B0D8-617C29E12FB0}"/>
    <dgm:cxn modelId="{EC8A42A4-EE19-4625-917B-21BC0C278916}" type="presOf" srcId="{D31C5C9B-0726-470D-8388-C0AA08A9B9C3}" destId="{9608906E-5AE4-4F39-A272-896F94D8668F}" srcOrd="0" destOrd="0" presId="urn:microsoft.com/office/officeart/2005/8/layout/vProcess5"/>
    <dgm:cxn modelId="{1781D1A8-BB8E-4759-9B2F-C56FD59EA5AF}" type="presOf" srcId="{05EE5AE9-D2E4-4901-A7B2-540196CF9C31}" destId="{8DF8ABCC-1C89-494C-918E-C48AF5C53421}" srcOrd="1" destOrd="0" presId="urn:microsoft.com/office/officeart/2005/8/layout/vProcess5"/>
    <dgm:cxn modelId="{E178DFB8-B233-4407-8CA3-BCF06B6B2443}" type="presOf" srcId="{0CE7DDE4-DB67-484C-A178-0A29669F05FB}" destId="{AFB51BC5-B6AE-49C0-954D-C19022AB9004}" srcOrd="0" destOrd="0" presId="urn:microsoft.com/office/officeart/2005/8/layout/vProcess5"/>
    <dgm:cxn modelId="{4F2F69BB-93B6-45E7-8C8D-9E83A92214C1}" type="presOf" srcId="{D7F2FC4C-C5B9-4C50-BCEE-8E24473305B9}" destId="{B2BE82DC-F9A2-408B-AACE-E52B4E972B82}" srcOrd="1" destOrd="0" presId="urn:microsoft.com/office/officeart/2005/8/layout/vProcess5"/>
    <dgm:cxn modelId="{35CD49BE-DA02-4BF7-B0EE-5C3E027E34BF}" srcId="{0CE7DDE4-DB67-484C-A178-0A29669F05FB}" destId="{D31C5C9B-0726-470D-8388-C0AA08A9B9C3}" srcOrd="1" destOrd="0" parTransId="{6D4A9FF8-073A-4825-BC2C-8024CF78F2F5}" sibTransId="{F3B8CCCF-5A62-418E-96D2-EE3910FDD855}"/>
    <dgm:cxn modelId="{686D84BF-9290-421E-9DAA-76CD5284498E}" type="presParOf" srcId="{AFB51BC5-B6AE-49C0-954D-C19022AB9004}" destId="{88430ECE-ACC5-4143-BB9D-8AABEB549D44}" srcOrd="0" destOrd="0" presId="urn:microsoft.com/office/officeart/2005/8/layout/vProcess5"/>
    <dgm:cxn modelId="{2457AD98-607D-4508-89DE-6497E307BACD}" type="presParOf" srcId="{AFB51BC5-B6AE-49C0-954D-C19022AB9004}" destId="{E3081647-0FA7-4C9E-B811-51923EC952CF}" srcOrd="1" destOrd="0" presId="urn:microsoft.com/office/officeart/2005/8/layout/vProcess5"/>
    <dgm:cxn modelId="{DE40A056-A3A4-4A22-ABBC-4EC5EA4719CC}" type="presParOf" srcId="{AFB51BC5-B6AE-49C0-954D-C19022AB9004}" destId="{9608906E-5AE4-4F39-A272-896F94D8668F}" srcOrd="2" destOrd="0" presId="urn:microsoft.com/office/officeart/2005/8/layout/vProcess5"/>
    <dgm:cxn modelId="{E6756087-EB12-463E-89D1-0DC89A124432}" type="presParOf" srcId="{AFB51BC5-B6AE-49C0-954D-C19022AB9004}" destId="{84F38B3A-7B1C-4C45-A7F5-B17FEBCC9A8B}" srcOrd="3" destOrd="0" presId="urn:microsoft.com/office/officeart/2005/8/layout/vProcess5"/>
    <dgm:cxn modelId="{0AB405DF-6E60-42A4-A44C-EAD35B108E1F}" type="presParOf" srcId="{AFB51BC5-B6AE-49C0-954D-C19022AB9004}" destId="{6778EBB2-AADA-45CD-8686-98B77D6C1014}" srcOrd="4" destOrd="0" presId="urn:microsoft.com/office/officeart/2005/8/layout/vProcess5"/>
    <dgm:cxn modelId="{2634895E-C752-46EA-83FF-A67CB94DAA24}" type="presParOf" srcId="{AFB51BC5-B6AE-49C0-954D-C19022AB9004}" destId="{8D06329E-8F45-4CA8-8725-C81C208028AF}" srcOrd="5" destOrd="0" presId="urn:microsoft.com/office/officeart/2005/8/layout/vProcess5"/>
    <dgm:cxn modelId="{E1DEF5CD-91FE-4E34-B613-8933D4B4558F}" type="presParOf" srcId="{AFB51BC5-B6AE-49C0-954D-C19022AB9004}" destId="{8DF8ABCC-1C89-494C-918E-C48AF5C53421}" srcOrd="6" destOrd="0" presId="urn:microsoft.com/office/officeart/2005/8/layout/vProcess5"/>
    <dgm:cxn modelId="{5FBE68E1-5A89-4590-9AF2-200C977A51B3}" type="presParOf" srcId="{AFB51BC5-B6AE-49C0-954D-C19022AB9004}" destId="{FA4D4E0E-AAFE-40B8-8D35-5589A5642832}" srcOrd="7" destOrd="0" presId="urn:microsoft.com/office/officeart/2005/8/layout/vProcess5"/>
    <dgm:cxn modelId="{4471BE46-828D-4150-9E4D-07AB1E94CF4B}" type="presParOf" srcId="{AFB51BC5-B6AE-49C0-954D-C19022AB9004}" destId="{B2BE82DC-F9A2-408B-AACE-E52B4E972B8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81647-0FA7-4C9E-B811-51923EC952CF}">
      <dsp:nvSpPr>
        <dsp:cNvPr id="0" name=""/>
        <dsp:cNvSpPr/>
      </dsp:nvSpPr>
      <dsp:spPr>
        <a:xfrm>
          <a:off x="0" y="0"/>
          <a:ext cx="2790589" cy="7257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Workload reform in schools</a:t>
          </a:r>
          <a:endParaRPr lang="en-GB" sz="1600" b="1" kern="1200"/>
        </a:p>
      </dsp:txBody>
      <dsp:txXfrm>
        <a:off x="21256" y="21256"/>
        <a:ext cx="2007454" cy="683233"/>
      </dsp:txXfrm>
    </dsp:sp>
    <dsp:sp modelId="{9608906E-5AE4-4F39-A272-896F94D8668F}">
      <dsp:nvSpPr>
        <dsp:cNvPr id="0" name=""/>
        <dsp:cNvSpPr/>
      </dsp:nvSpPr>
      <dsp:spPr>
        <a:xfrm>
          <a:off x="246228" y="846702"/>
          <a:ext cx="2790589" cy="725745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Review of trainee workload in CTE (Uni and School)</a:t>
          </a:r>
          <a:endParaRPr lang="en-GB" sz="1600" b="1" kern="1200"/>
        </a:p>
      </dsp:txBody>
      <dsp:txXfrm>
        <a:off x="267484" y="867958"/>
        <a:ext cx="2030114" cy="683233"/>
      </dsp:txXfrm>
    </dsp:sp>
    <dsp:sp modelId="{84F38B3A-7B1C-4C45-A7F5-B17FEBCC9A8B}">
      <dsp:nvSpPr>
        <dsp:cNvPr id="0" name=""/>
        <dsp:cNvSpPr/>
      </dsp:nvSpPr>
      <dsp:spPr>
        <a:xfrm>
          <a:off x="492456" y="1693405"/>
          <a:ext cx="2790589" cy="725745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Research: longitudinal focus groups to evaluate and listen</a:t>
          </a:r>
          <a:endParaRPr lang="en-GB" sz="1600" b="1" kern="1200"/>
        </a:p>
      </dsp:txBody>
      <dsp:txXfrm>
        <a:off x="513712" y="1714661"/>
        <a:ext cx="2030114" cy="683233"/>
      </dsp:txXfrm>
    </dsp:sp>
    <dsp:sp modelId="{6778EBB2-AADA-45CD-8686-98B77D6C1014}">
      <dsp:nvSpPr>
        <dsp:cNvPr id="0" name=""/>
        <dsp:cNvSpPr/>
      </dsp:nvSpPr>
      <dsp:spPr>
        <a:xfrm>
          <a:off x="2318854" y="550356"/>
          <a:ext cx="471734" cy="47173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424994" y="550356"/>
        <a:ext cx="259454" cy="354980"/>
      </dsp:txXfrm>
    </dsp:sp>
    <dsp:sp modelId="{8D06329E-8F45-4CA8-8725-C81C208028AF}">
      <dsp:nvSpPr>
        <dsp:cNvPr id="0" name=""/>
        <dsp:cNvSpPr/>
      </dsp:nvSpPr>
      <dsp:spPr>
        <a:xfrm>
          <a:off x="2565083" y="1392221"/>
          <a:ext cx="471734" cy="47173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671223" y="1392221"/>
        <a:ext cx="259454" cy="3549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81647-0FA7-4C9E-B811-51923EC952CF}">
      <dsp:nvSpPr>
        <dsp:cNvPr id="0" name=""/>
        <dsp:cNvSpPr/>
      </dsp:nvSpPr>
      <dsp:spPr>
        <a:xfrm>
          <a:off x="0" y="0"/>
          <a:ext cx="2790589" cy="7257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Workload reform in schools</a:t>
          </a:r>
          <a:endParaRPr lang="en-GB" sz="1600" b="1" kern="1200"/>
        </a:p>
      </dsp:txBody>
      <dsp:txXfrm>
        <a:off x="21256" y="21256"/>
        <a:ext cx="2007454" cy="683233"/>
      </dsp:txXfrm>
    </dsp:sp>
    <dsp:sp modelId="{9608906E-5AE4-4F39-A272-896F94D8668F}">
      <dsp:nvSpPr>
        <dsp:cNvPr id="0" name=""/>
        <dsp:cNvSpPr/>
      </dsp:nvSpPr>
      <dsp:spPr>
        <a:xfrm>
          <a:off x="246228" y="846702"/>
          <a:ext cx="2790589" cy="725745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Review of trainee workload in CTE (Uni and School)</a:t>
          </a:r>
          <a:endParaRPr lang="en-GB" sz="1600" b="1" kern="1200"/>
        </a:p>
      </dsp:txBody>
      <dsp:txXfrm>
        <a:off x="267484" y="867958"/>
        <a:ext cx="2030114" cy="683233"/>
      </dsp:txXfrm>
    </dsp:sp>
    <dsp:sp modelId="{84F38B3A-7B1C-4C45-A7F5-B17FEBCC9A8B}">
      <dsp:nvSpPr>
        <dsp:cNvPr id="0" name=""/>
        <dsp:cNvSpPr/>
      </dsp:nvSpPr>
      <dsp:spPr>
        <a:xfrm>
          <a:off x="492456" y="1693405"/>
          <a:ext cx="2790589" cy="725745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Research: longitudinal focus groups to evaluate and listen</a:t>
          </a:r>
          <a:endParaRPr lang="en-GB" sz="1600" b="1" kern="1200"/>
        </a:p>
      </dsp:txBody>
      <dsp:txXfrm>
        <a:off x="513712" y="1714661"/>
        <a:ext cx="2030114" cy="683233"/>
      </dsp:txXfrm>
    </dsp:sp>
    <dsp:sp modelId="{6778EBB2-AADA-45CD-8686-98B77D6C1014}">
      <dsp:nvSpPr>
        <dsp:cNvPr id="0" name=""/>
        <dsp:cNvSpPr/>
      </dsp:nvSpPr>
      <dsp:spPr>
        <a:xfrm>
          <a:off x="2318854" y="550356"/>
          <a:ext cx="471734" cy="47173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424994" y="550356"/>
        <a:ext cx="259454" cy="354980"/>
      </dsp:txXfrm>
    </dsp:sp>
    <dsp:sp modelId="{8D06329E-8F45-4CA8-8725-C81C208028AF}">
      <dsp:nvSpPr>
        <dsp:cNvPr id="0" name=""/>
        <dsp:cNvSpPr/>
      </dsp:nvSpPr>
      <dsp:spPr>
        <a:xfrm>
          <a:off x="2565083" y="1392221"/>
          <a:ext cx="471734" cy="47173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671223" y="1392221"/>
        <a:ext cx="259454" cy="3549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81647-0FA7-4C9E-B811-51923EC952CF}">
      <dsp:nvSpPr>
        <dsp:cNvPr id="0" name=""/>
        <dsp:cNvSpPr/>
      </dsp:nvSpPr>
      <dsp:spPr>
        <a:xfrm>
          <a:off x="0" y="0"/>
          <a:ext cx="2790589" cy="7257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Workload reform in schools</a:t>
          </a:r>
          <a:endParaRPr lang="en-GB" sz="1600" b="1" kern="1200"/>
        </a:p>
      </dsp:txBody>
      <dsp:txXfrm>
        <a:off x="21256" y="21256"/>
        <a:ext cx="2007454" cy="683233"/>
      </dsp:txXfrm>
    </dsp:sp>
    <dsp:sp modelId="{9608906E-5AE4-4F39-A272-896F94D8668F}">
      <dsp:nvSpPr>
        <dsp:cNvPr id="0" name=""/>
        <dsp:cNvSpPr/>
      </dsp:nvSpPr>
      <dsp:spPr>
        <a:xfrm>
          <a:off x="246228" y="846702"/>
          <a:ext cx="2790589" cy="725745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Review of trainee workload in CTE (Uni and School)</a:t>
          </a:r>
          <a:endParaRPr lang="en-GB" sz="1600" b="1" kern="1200"/>
        </a:p>
      </dsp:txBody>
      <dsp:txXfrm>
        <a:off x="267484" y="867958"/>
        <a:ext cx="2030114" cy="683233"/>
      </dsp:txXfrm>
    </dsp:sp>
    <dsp:sp modelId="{84F38B3A-7B1C-4C45-A7F5-B17FEBCC9A8B}">
      <dsp:nvSpPr>
        <dsp:cNvPr id="0" name=""/>
        <dsp:cNvSpPr/>
      </dsp:nvSpPr>
      <dsp:spPr>
        <a:xfrm>
          <a:off x="492456" y="1693405"/>
          <a:ext cx="2790589" cy="725745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Research: longitudinal focus groups to evaluate and listen</a:t>
          </a:r>
          <a:endParaRPr lang="en-GB" sz="1600" b="1" kern="1200"/>
        </a:p>
      </dsp:txBody>
      <dsp:txXfrm>
        <a:off x="513712" y="1714661"/>
        <a:ext cx="2030114" cy="683233"/>
      </dsp:txXfrm>
    </dsp:sp>
    <dsp:sp modelId="{6778EBB2-AADA-45CD-8686-98B77D6C1014}">
      <dsp:nvSpPr>
        <dsp:cNvPr id="0" name=""/>
        <dsp:cNvSpPr/>
      </dsp:nvSpPr>
      <dsp:spPr>
        <a:xfrm>
          <a:off x="2318854" y="550356"/>
          <a:ext cx="471734" cy="47173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424994" y="550356"/>
        <a:ext cx="259454" cy="354980"/>
      </dsp:txXfrm>
    </dsp:sp>
    <dsp:sp modelId="{8D06329E-8F45-4CA8-8725-C81C208028AF}">
      <dsp:nvSpPr>
        <dsp:cNvPr id="0" name=""/>
        <dsp:cNvSpPr/>
      </dsp:nvSpPr>
      <dsp:spPr>
        <a:xfrm>
          <a:off x="2565083" y="1392221"/>
          <a:ext cx="471734" cy="47173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/>
        </a:p>
      </dsp:txBody>
      <dsp:txXfrm>
        <a:off x="2671223" y="1392221"/>
        <a:ext cx="259454" cy="3549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81647-0FA7-4C9E-B811-51923EC952CF}">
      <dsp:nvSpPr>
        <dsp:cNvPr id="0" name=""/>
        <dsp:cNvSpPr/>
      </dsp:nvSpPr>
      <dsp:spPr>
        <a:xfrm>
          <a:off x="0" y="0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Calibri"/>
            </a:rPr>
            <a:t>Decisions are made in the "affective" domain, so what it feels like to be a teacher is very important</a:t>
          </a:r>
          <a:endParaRPr lang="en-US" sz="1600" kern="1200"/>
        </a:p>
      </dsp:txBody>
      <dsp:txXfrm>
        <a:off x="22542" y="22542"/>
        <a:ext cx="3719601" cy="724566"/>
      </dsp:txXfrm>
    </dsp:sp>
    <dsp:sp modelId="{9608906E-5AE4-4F39-A272-896F94D8668F}">
      <dsp:nvSpPr>
        <dsp:cNvPr id="0" name=""/>
        <dsp:cNvSpPr/>
      </dsp:nvSpPr>
      <dsp:spPr>
        <a:xfrm>
          <a:off x="401480" y="897925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"/>
            </a:rPr>
            <a:t>Appreciation, relationships with colleagues and workload considerations are key</a:t>
          </a:r>
          <a:endParaRPr lang="en-US" sz="1600" b="1" kern="1200"/>
        </a:p>
      </dsp:txBody>
      <dsp:txXfrm>
        <a:off x="424022" y="920467"/>
        <a:ext cx="3603276" cy="724566"/>
      </dsp:txXfrm>
    </dsp:sp>
    <dsp:sp modelId="{84F38B3A-7B1C-4C45-A7F5-B17FEBCC9A8B}">
      <dsp:nvSpPr>
        <dsp:cNvPr id="0" name=""/>
        <dsp:cNvSpPr/>
      </dsp:nvSpPr>
      <dsp:spPr>
        <a:xfrm>
          <a:off x="802961" y="1795851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>
              <a:latin typeface="Calibri"/>
            </a:rPr>
            <a:t>When teachers know they are trusted and valued they enjoy the job more and are more likely to stay</a:t>
          </a:r>
          <a:endParaRPr lang="en-US" sz="1600" b="0" kern="1200"/>
        </a:p>
      </dsp:txBody>
      <dsp:txXfrm>
        <a:off x="825503" y="1818393"/>
        <a:ext cx="3603276" cy="724566"/>
      </dsp:txXfrm>
    </dsp:sp>
    <dsp:sp modelId="{6778EBB2-AADA-45CD-8686-98B77D6C1014}">
      <dsp:nvSpPr>
        <dsp:cNvPr id="0" name=""/>
        <dsp:cNvSpPr/>
      </dsp:nvSpPr>
      <dsp:spPr>
        <a:xfrm>
          <a:off x="4049840" y="583651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162401" y="583651"/>
        <a:ext cx="275150" cy="376455"/>
      </dsp:txXfrm>
    </dsp:sp>
    <dsp:sp modelId="{8D06329E-8F45-4CA8-8725-C81C208028AF}">
      <dsp:nvSpPr>
        <dsp:cNvPr id="0" name=""/>
        <dsp:cNvSpPr/>
      </dsp:nvSpPr>
      <dsp:spPr>
        <a:xfrm>
          <a:off x="4451321" y="1476446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563882" y="1476446"/>
        <a:ext cx="275150" cy="3764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81647-0FA7-4C9E-B811-51923EC952CF}">
      <dsp:nvSpPr>
        <dsp:cNvPr id="0" name=""/>
        <dsp:cNvSpPr/>
      </dsp:nvSpPr>
      <dsp:spPr>
        <a:xfrm>
          <a:off x="0" y="0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Calibri"/>
            </a:rPr>
            <a:t>Decisions are made in the "affective" domain, so what it feels like to be a teacher is very important</a:t>
          </a:r>
          <a:endParaRPr lang="en-US" sz="1600" kern="1200"/>
        </a:p>
      </dsp:txBody>
      <dsp:txXfrm>
        <a:off x="22542" y="22542"/>
        <a:ext cx="3719601" cy="724566"/>
      </dsp:txXfrm>
    </dsp:sp>
    <dsp:sp modelId="{9608906E-5AE4-4F39-A272-896F94D8668F}">
      <dsp:nvSpPr>
        <dsp:cNvPr id="0" name=""/>
        <dsp:cNvSpPr/>
      </dsp:nvSpPr>
      <dsp:spPr>
        <a:xfrm>
          <a:off x="401480" y="897925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"/>
            </a:rPr>
            <a:t>Appreciation, relationships with colleagues and workload considerations are key</a:t>
          </a:r>
          <a:endParaRPr lang="en-US" sz="1600" b="1" kern="1200"/>
        </a:p>
      </dsp:txBody>
      <dsp:txXfrm>
        <a:off x="424022" y="920467"/>
        <a:ext cx="3603276" cy="724566"/>
      </dsp:txXfrm>
    </dsp:sp>
    <dsp:sp modelId="{84F38B3A-7B1C-4C45-A7F5-B17FEBCC9A8B}">
      <dsp:nvSpPr>
        <dsp:cNvPr id="0" name=""/>
        <dsp:cNvSpPr/>
      </dsp:nvSpPr>
      <dsp:spPr>
        <a:xfrm>
          <a:off x="802961" y="1795851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>
              <a:latin typeface="Calibri"/>
            </a:rPr>
            <a:t>When teachers know they are trusted and valued they enjoy the job more and are more likely to stay</a:t>
          </a:r>
          <a:endParaRPr lang="en-US" sz="1600" b="0" kern="1200"/>
        </a:p>
      </dsp:txBody>
      <dsp:txXfrm>
        <a:off x="825503" y="1818393"/>
        <a:ext cx="3603276" cy="724566"/>
      </dsp:txXfrm>
    </dsp:sp>
    <dsp:sp modelId="{6778EBB2-AADA-45CD-8686-98B77D6C1014}">
      <dsp:nvSpPr>
        <dsp:cNvPr id="0" name=""/>
        <dsp:cNvSpPr/>
      </dsp:nvSpPr>
      <dsp:spPr>
        <a:xfrm>
          <a:off x="4049840" y="583651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162401" y="583651"/>
        <a:ext cx="275150" cy="376455"/>
      </dsp:txXfrm>
    </dsp:sp>
    <dsp:sp modelId="{8D06329E-8F45-4CA8-8725-C81C208028AF}">
      <dsp:nvSpPr>
        <dsp:cNvPr id="0" name=""/>
        <dsp:cNvSpPr/>
      </dsp:nvSpPr>
      <dsp:spPr>
        <a:xfrm>
          <a:off x="4451321" y="1476446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563882" y="1476446"/>
        <a:ext cx="275150" cy="3764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81647-0FA7-4C9E-B811-51923EC952CF}">
      <dsp:nvSpPr>
        <dsp:cNvPr id="0" name=""/>
        <dsp:cNvSpPr/>
      </dsp:nvSpPr>
      <dsp:spPr>
        <a:xfrm>
          <a:off x="0" y="0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Calibri"/>
            </a:rPr>
            <a:t>Decisions are made in the "affective" domain, so what it feels like to be a teacher is very important</a:t>
          </a:r>
          <a:endParaRPr lang="en-US" sz="1600" kern="1200"/>
        </a:p>
      </dsp:txBody>
      <dsp:txXfrm>
        <a:off x="22542" y="22542"/>
        <a:ext cx="3719601" cy="724566"/>
      </dsp:txXfrm>
    </dsp:sp>
    <dsp:sp modelId="{9608906E-5AE4-4F39-A272-896F94D8668F}">
      <dsp:nvSpPr>
        <dsp:cNvPr id="0" name=""/>
        <dsp:cNvSpPr/>
      </dsp:nvSpPr>
      <dsp:spPr>
        <a:xfrm>
          <a:off x="401480" y="897925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"/>
            </a:rPr>
            <a:t>Appreciation, relationships with colleagues and workload considerations are key</a:t>
          </a:r>
          <a:endParaRPr lang="en-US" sz="1600" b="1" kern="1200"/>
        </a:p>
      </dsp:txBody>
      <dsp:txXfrm>
        <a:off x="424022" y="920467"/>
        <a:ext cx="3603276" cy="724566"/>
      </dsp:txXfrm>
    </dsp:sp>
    <dsp:sp modelId="{84F38B3A-7B1C-4C45-A7F5-B17FEBCC9A8B}">
      <dsp:nvSpPr>
        <dsp:cNvPr id="0" name=""/>
        <dsp:cNvSpPr/>
      </dsp:nvSpPr>
      <dsp:spPr>
        <a:xfrm>
          <a:off x="802961" y="1795851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>
              <a:latin typeface="Calibri"/>
            </a:rPr>
            <a:t>When teachers know they are trusted and valued they enjoy the job more and are more likely to stay</a:t>
          </a:r>
          <a:endParaRPr lang="en-US" sz="1600" b="0" kern="1200"/>
        </a:p>
      </dsp:txBody>
      <dsp:txXfrm>
        <a:off x="825503" y="1818393"/>
        <a:ext cx="3603276" cy="724566"/>
      </dsp:txXfrm>
    </dsp:sp>
    <dsp:sp modelId="{6778EBB2-AADA-45CD-8686-98B77D6C1014}">
      <dsp:nvSpPr>
        <dsp:cNvPr id="0" name=""/>
        <dsp:cNvSpPr/>
      </dsp:nvSpPr>
      <dsp:spPr>
        <a:xfrm>
          <a:off x="4049840" y="583651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162401" y="583651"/>
        <a:ext cx="275150" cy="376455"/>
      </dsp:txXfrm>
    </dsp:sp>
    <dsp:sp modelId="{8D06329E-8F45-4CA8-8725-C81C208028AF}">
      <dsp:nvSpPr>
        <dsp:cNvPr id="0" name=""/>
        <dsp:cNvSpPr/>
      </dsp:nvSpPr>
      <dsp:spPr>
        <a:xfrm>
          <a:off x="4451321" y="1476446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563882" y="1476446"/>
        <a:ext cx="275150" cy="37645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81647-0FA7-4C9E-B811-51923EC952CF}">
      <dsp:nvSpPr>
        <dsp:cNvPr id="0" name=""/>
        <dsp:cNvSpPr/>
      </dsp:nvSpPr>
      <dsp:spPr>
        <a:xfrm>
          <a:off x="0" y="0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Calibri"/>
            </a:rPr>
            <a:t>Decisions are made in the "affective" domain, so what it feels like to be a teacher is very important</a:t>
          </a:r>
          <a:endParaRPr lang="en-US" sz="1600" kern="1200"/>
        </a:p>
      </dsp:txBody>
      <dsp:txXfrm>
        <a:off x="22542" y="22542"/>
        <a:ext cx="3719601" cy="724566"/>
      </dsp:txXfrm>
    </dsp:sp>
    <dsp:sp modelId="{9608906E-5AE4-4F39-A272-896F94D8668F}">
      <dsp:nvSpPr>
        <dsp:cNvPr id="0" name=""/>
        <dsp:cNvSpPr/>
      </dsp:nvSpPr>
      <dsp:spPr>
        <a:xfrm>
          <a:off x="401480" y="897925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"/>
            </a:rPr>
            <a:t>Appreciation, relationships with colleagues and workload considerations are key</a:t>
          </a:r>
          <a:endParaRPr lang="en-US" sz="1600" b="1" kern="1200"/>
        </a:p>
      </dsp:txBody>
      <dsp:txXfrm>
        <a:off x="424022" y="920467"/>
        <a:ext cx="3603276" cy="724566"/>
      </dsp:txXfrm>
    </dsp:sp>
    <dsp:sp modelId="{84F38B3A-7B1C-4C45-A7F5-B17FEBCC9A8B}">
      <dsp:nvSpPr>
        <dsp:cNvPr id="0" name=""/>
        <dsp:cNvSpPr/>
      </dsp:nvSpPr>
      <dsp:spPr>
        <a:xfrm>
          <a:off x="802961" y="1795851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>
              <a:latin typeface="Calibri"/>
            </a:rPr>
            <a:t>When teachers know they are trusted and valued they enjoy the job more and are more likely to stay</a:t>
          </a:r>
          <a:endParaRPr lang="en-US" sz="1600" b="0" kern="1200"/>
        </a:p>
      </dsp:txBody>
      <dsp:txXfrm>
        <a:off x="825503" y="1818393"/>
        <a:ext cx="3603276" cy="724566"/>
      </dsp:txXfrm>
    </dsp:sp>
    <dsp:sp modelId="{6778EBB2-AADA-45CD-8686-98B77D6C1014}">
      <dsp:nvSpPr>
        <dsp:cNvPr id="0" name=""/>
        <dsp:cNvSpPr/>
      </dsp:nvSpPr>
      <dsp:spPr>
        <a:xfrm>
          <a:off x="4049840" y="583651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162401" y="583651"/>
        <a:ext cx="275150" cy="376455"/>
      </dsp:txXfrm>
    </dsp:sp>
    <dsp:sp modelId="{8D06329E-8F45-4CA8-8725-C81C208028AF}">
      <dsp:nvSpPr>
        <dsp:cNvPr id="0" name=""/>
        <dsp:cNvSpPr/>
      </dsp:nvSpPr>
      <dsp:spPr>
        <a:xfrm>
          <a:off x="4451321" y="1476446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563882" y="1476446"/>
        <a:ext cx="275150" cy="3764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81647-0FA7-4C9E-B811-51923EC952CF}">
      <dsp:nvSpPr>
        <dsp:cNvPr id="0" name=""/>
        <dsp:cNvSpPr/>
      </dsp:nvSpPr>
      <dsp:spPr>
        <a:xfrm>
          <a:off x="0" y="0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Calibri"/>
            </a:rPr>
            <a:t>Decisions are made in the "affective" domain, so what it feels like to be a teacher is very important</a:t>
          </a:r>
          <a:endParaRPr lang="en-US" sz="1600" kern="1200"/>
        </a:p>
      </dsp:txBody>
      <dsp:txXfrm>
        <a:off x="22542" y="22542"/>
        <a:ext cx="3719601" cy="724566"/>
      </dsp:txXfrm>
    </dsp:sp>
    <dsp:sp modelId="{9608906E-5AE4-4F39-A272-896F94D8668F}">
      <dsp:nvSpPr>
        <dsp:cNvPr id="0" name=""/>
        <dsp:cNvSpPr/>
      </dsp:nvSpPr>
      <dsp:spPr>
        <a:xfrm>
          <a:off x="401480" y="897925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"/>
            </a:rPr>
            <a:t>Appreciation, relationships with colleagues and workload considerations are key</a:t>
          </a:r>
          <a:endParaRPr lang="en-US" sz="1600" b="1" kern="1200"/>
        </a:p>
      </dsp:txBody>
      <dsp:txXfrm>
        <a:off x="424022" y="920467"/>
        <a:ext cx="3603276" cy="724566"/>
      </dsp:txXfrm>
    </dsp:sp>
    <dsp:sp modelId="{84F38B3A-7B1C-4C45-A7F5-B17FEBCC9A8B}">
      <dsp:nvSpPr>
        <dsp:cNvPr id="0" name=""/>
        <dsp:cNvSpPr/>
      </dsp:nvSpPr>
      <dsp:spPr>
        <a:xfrm>
          <a:off x="802961" y="1795851"/>
          <a:ext cx="4550113" cy="76965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>
              <a:latin typeface="Calibri"/>
            </a:rPr>
            <a:t>When teachers know they are trusted and valued they enjoy the job more and are more likely to stay</a:t>
          </a:r>
          <a:endParaRPr lang="en-US" sz="1600" b="0" kern="1200"/>
        </a:p>
      </dsp:txBody>
      <dsp:txXfrm>
        <a:off x="825503" y="1818393"/>
        <a:ext cx="3603276" cy="724566"/>
      </dsp:txXfrm>
    </dsp:sp>
    <dsp:sp modelId="{6778EBB2-AADA-45CD-8686-98B77D6C1014}">
      <dsp:nvSpPr>
        <dsp:cNvPr id="0" name=""/>
        <dsp:cNvSpPr/>
      </dsp:nvSpPr>
      <dsp:spPr>
        <a:xfrm>
          <a:off x="4049840" y="583651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162401" y="583651"/>
        <a:ext cx="275150" cy="376455"/>
      </dsp:txXfrm>
    </dsp:sp>
    <dsp:sp modelId="{8D06329E-8F45-4CA8-8725-C81C208028AF}">
      <dsp:nvSpPr>
        <dsp:cNvPr id="0" name=""/>
        <dsp:cNvSpPr/>
      </dsp:nvSpPr>
      <dsp:spPr>
        <a:xfrm>
          <a:off x="4451321" y="1476446"/>
          <a:ext cx="500272" cy="50027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4563882" y="1476446"/>
        <a:ext cx="275150" cy="376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1FD55-2019-4E4D-8E1F-29D3EDAC1A3D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5B64D-7D26-4F46-9859-5476EC0E1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749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765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GN</a:t>
            </a:r>
          </a:p>
          <a:p>
            <a:r>
              <a:rPr lang="en-GB"/>
              <a:t>Have you seen this before? Has school signed up?</a:t>
            </a:r>
          </a:p>
          <a:p>
            <a:r>
              <a:rPr lang="en-GB"/>
              <a:t>What are the key points for you?</a:t>
            </a:r>
          </a:p>
          <a:p>
            <a:r>
              <a:rPr lang="en-GB"/>
              <a:t>Poll…. GN organise in BBC  to find out trainees’ opinions on what’s important.</a:t>
            </a:r>
          </a:p>
          <a:p>
            <a:endParaRPr lang="en-GB"/>
          </a:p>
          <a:p>
            <a:r>
              <a:rPr lang="en-GB"/>
              <a:t>What can the DfE do to support wellbeing?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953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And it’s not just DfE</a:t>
            </a:r>
          </a:p>
          <a:p>
            <a:endParaRPr lang="en-GB"/>
          </a:p>
          <a:p>
            <a:r>
              <a:rPr lang="en-GB"/>
              <a:t>What should Ofsted do?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744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745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  <a:p>
            <a:r>
              <a:rPr lang="en-GB"/>
              <a:t>DR:</a:t>
            </a:r>
          </a:p>
          <a:p>
            <a:r>
              <a:rPr lang="en-GB"/>
              <a:t>Random Groups</a:t>
            </a:r>
          </a:p>
          <a:p>
            <a:r>
              <a:rPr lang="en-GB"/>
              <a:t>10/15 mins: 3 mins each to talk </a:t>
            </a:r>
            <a:r>
              <a:rPr lang="en-GB" err="1"/>
              <a:t>ininterrupted</a:t>
            </a:r>
            <a:endParaRPr lang="en-GB"/>
          </a:p>
          <a:p>
            <a:r>
              <a:rPr lang="en-GB"/>
              <a:t>Then 3 mins to monitor </a:t>
            </a:r>
            <a:r>
              <a:rPr lang="en-GB" err="1"/>
              <a:t>Stormboard</a:t>
            </a:r>
            <a:endParaRPr lang="en-GB"/>
          </a:p>
          <a:p>
            <a:endParaRPr lang="en-GB"/>
          </a:p>
          <a:p>
            <a:r>
              <a:rPr lang="en-GB"/>
              <a:t>https://stormboard.com/invite/1660008/soar2493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527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What are reasonable expectations of workload and working hours in a professional life?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191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43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DR talk through own research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269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DR talk through own research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949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DR talk through own research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721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GN talk through own research</a:t>
            </a:r>
          </a:p>
          <a:p>
            <a:r>
              <a:rPr lang="en-GB"/>
              <a:t>Healthy and engaged employees, together with a strong workplace culture, are the secret sauce for business success.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96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753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557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589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66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6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51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4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3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80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51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2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34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21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8684D-B337-C247-BA80-E4910C6E4E03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4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4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921" t="13535" r="56675" b="5512"/>
          <a:stretch/>
        </p:blipFill>
        <p:spPr>
          <a:xfrm>
            <a:off x="0" y="0"/>
            <a:ext cx="9144000" cy="51526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5392" t="78199" r="54509" b="5610"/>
          <a:stretch/>
        </p:blipFill>
        <p:spPr>
          <a:xfrm>
            <a:off x="6841403" y="4105275"/>
            <a:ext cx="2302597" cy="10382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4114460"/>
            <a:ext cx="7299525" cy="1038225"/>
          </a:xfrm>
          <a:prstGeom prst="rect">
            <a:avLst/>
          </a:prstGeom>
          <a:solidFill>
            <a:srgbClr val="8BC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5153" y="4118044"/>
            <a:ext cx="609578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AvenirNext-Regular"/>
                <a:cs typeface="Calibri"/>
              </a:rPr>
              <a:t>Teacher Workload and wellbeing – It’s all about YOU</a:t>
            </a:r>
          </a:p>
          <a:p>
            <a:r>
              <a:rPr lang="en-GB" sz="2000" b="1">
                <a:solidFill>
                  <a:schemeClr val="bg1"/>
                </a:solidFill>
                <a:latin typeface="AvenirNext-Regular"/>
                <a:cs typeface="Calibri"/>
              </a:rPr>
              <a:t>Dr Deborah Roberts and Georgina Newton </a:t>
            </a:r>
          </a:p>
        </p:txBody>
      </p:sp>
    </p:spTree>
    <p:extLst>
      <p:ext uri="{BB962C8B-B14F-4D97-AF65-F5344CB8AC3E}">
        <p14:creationId xmlns:p14="http://schemas.microsoft.com/office/powerpoint/2010/main" val="2272949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13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15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95055" cy="5143156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17">
            <a:extLst>
              <a:ext uri="{FF2B5EF4-FFF2-40B4-BE49-F238E27FC236}">
                <a16:creationId xmlns:a16="http://schemas.microsoft.com/office/drawing/2014/main" id="{9C6E8597-0CCE-4A8A-9326-AA52691A1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0060" y="480061"/>
            <a:ext cx="846286" cy="635405"/>
            <a:chOff x="5307830" y="325570"/>
            <a:chExt cx="1128382" cy="84720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78FE76E-DF1D-420B-957F-8ECE93C0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CF2F61F0-9758-4DEF-AC08-7B00F04A4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986573" y="887175"/>
            <a:ext cx="3165726" cy="940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Summary: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ea typeface="+mn-lt"/>
                <a:cs typeface="+mn-lt"/>
              </a:rPr>
              <a:t>Why do teachers quit and what could we do to keep them?</a:t>
            </a:r>
            <a:endParaRPr lang="en-US">
              <a:solidFill>
                <a:schemeClr val="bg1"/>
              </a:solidFill>
              <a:ea typeface="+mj-ea"/>
              <a:cs typeface="Calibri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4FEF0D0-B4BE-4467-A6CA-CF784984AFFD}"/>
              </a:ext>
            </a:extLst>
          </p:cNvPr>
          <p:cNvGraphicFramePr/>
          <p:nvPr/>
        </p:nvGraphicFramePr>
        <p:xfrm>
          <a:off x="109052" y="2140912"/>
          <a:ext cx="5353075" cy="2565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67" name="Graphic 867" descr="Badge Heart with solid fill">
            <a:extLst>
              <a:ext uri="{FF2B5EF4-FFF2-40B4-BE49-F238E27FC236}">
                <a16:creationId xmlns:a16="http://schemas.microsoft.com/office/drawing/2014/main" id="{C686F3D9-934E-4D35-AD24-2B4EF4BEEA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77491" y="2030863"/>
            <a:ext cx="914400" cy="914400"/>
          </a:xfrm>
          <a:prstGeom prst="rect">
            <a:avLst/>
          </a:prstGeom>
        </p:spPr>
      </p:pic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73347240-2815-40A3-91B4-584AC26DBB8B}"/>
              </a:ext>
            </a:extLst>
          </p:cNvPr>
          <p:cNvSpPr/>
          <p:nvPr/>
        </p:nvSpPr>
        <p:spPr>
          <a:xfrm>
            <a:off x="6365158" y="2103488"/>
            <a:ext cx="1391264" cy="1262216"/>
          </a:xfrm>
          <a:prstGeom prst="flowChartConnector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862D003-1E4A-4BC4-ABE6-E4295157A550}"/>
              </a:ext>
            </a:extLst>
          </p:cNvPr>
          <p:cNvSpPr/>
          <p:nvPr/>
        </p:nvSpPr>
        <p:spPr>
          <a:xfrm>
            <a:off x="5732206" y="2078907"/>
            <a:ext cx="1391264" cy="1262216"/>
          </a:xfrm>
          <a:prstGeom prst="flowChartConnector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17477FB-1F46-494F-B96C-DDFE4E9A4760}"/>
              </a:ext>
            </a:extLst>
          </p:cNvPr>
          <p:cNvSpPr/>
          <p:nvPr/>
        </p:nvSpPr>
        <p:spPr>
          <a:xfrm>
            <a:off x="6070190" y="1507407"/>
            <a:ext cx="1391264" cy="1262216"/>
          </a:xfrm>
          <a:prstGeom prst="flowChartConnector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802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3BB44F-8CAD-4A4F-B564-A095331CF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5" r="27630"/>
          <a:stretch/>
        </p:blipFill>
        <p:spPr>
          <a:xfrm>
            <a:off x="0" y="0"/>
            <a:ext cx="3245229" cy="51434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E0B1A8-EEA5-4786-A95F-AEA19FC6B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533" y="3278789"/>
            <a:ext cx="1938696" cy="1518036"/>
          </a:xfrm>
          <a:prstGeom prst="rect">
            <a:avLst/>
          </a:prstGeom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3A385586-79F3-4A5E-AC7B-5ABF76002A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5" r="27630"/>
          <a:stretch/>
        </p:blipFill>
        <p:spPr>
          <a:xfrm>
            <a:off x="25986" y="82374"/>
            <a:ext cx="3193256" cy="50611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420F94-D460-BC4F-8817-2F0EFE3EE2A8}"/>
              </a:ext>
            </a:extLst>
          </p:cNvPr>
          <p:cNvSpPr txBox="1"/>
          <p:nvPr/>
        </p:nvSpPr>
        <p:spPr>
          <a:xfrm>
            <a:off x="3405782" y="441099"/>
            <a:ext cx="7263527" cy="3908762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l" rtl="0" fontAlgn="base"/>
            <a:r>
              <a:rPr lang="en-GB" sz="48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 so far</a:t>
            </a:r>
          </a:p>
          <a:p>
            <a:pPr algn="l" rtl="0" fontAlgn="base"/>
            <a:endParaRPr lang="en-GB" sz="4800" b="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 fontAlgn="base"/>
            <a:endParaRPr lang="en-GB" sz="4400" b="1">
              <a:solidFill>
                <a:srgbClr val="000000"/>
              </a:solidFill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9E27F-D903-AD4B-8E67-ED0717C7AA93}"/>
              </a:ext>
            </a:extLst>
          </p:cNvPr>
          <p:cNvSpPr txBox="1"/>
          <p:nvPr/>
        </p:nvSpPr>
        <p:spPr>
          <a:xfrm>
            <a:off x="3647634" y="3219897"/>
            <a:ext cx="45690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endParaRPr lang="en-GB" sz="9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49D444-B522-C240-87F5-5399A309CADA}"/>
              </a:ext>
            </a:extLst>
          </p:cNvPr>
          <p:cNvSpPr txBox="1"/>
          <p:nvPr/>
        </p:nvSpPr>
        <p:spPr>
          <a:xfrm>
            <a:off x="3800034" y="3372297"/>
            <a:ext cx="45690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endParaRPr lang="en-GB" sz="9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20" name="Picture 19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F5E3ED5-06A5-4973-AC8B-7F43867F88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9027" y="26924"/>
            <a:ext cx="3666002" cy="500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79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3BB44F-8CAD-4A4F-B564-A095331CF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5" r="27630"/>
          <a:stretch/>
        </p:blipFill>
        <p:spPr>
          <a:xfrm>
            <a:off x="0" y="0"/>
            <a:ext cx="3245229" cy="51434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E0B1A8-EEA5-4786-A95F-AEA19FC6B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533" y="3278789"/>
            <a:ext cx="1938696" cy="1518036"/>
          </a:xfrm>
          <a:prstGeom prst="rect">
            <a:avLst/>
          </a:prstGeom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3A385586-79F3-4A5E-AC7B-5ABF76002A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5" r="27630"/>
          <a:stretch/>
        </p:blipFill>
        <p:spPr>
          <a:xfrm>
            <a:off x="25986" y="82374"/>
            <a:ext cx="3193256" cy="50611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420F94-D460-BC4F-8817-2F0EFE3EE2A8}"/>
              </a:ext>
            </a:extLst>
          </p:cNvPr>
          <p:cNvSpPr txBox="1"/>
          <p:nvPr/>
        </p:nvSpPr>
        <p:spPr>
          <a:xfrm>
            <a:off x="3405782" y="441099"/>
            <a:ext cx="7263527" cy="3908762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l" rtl="0" fontAlgn="base"/>
            <a:r>
              <a:rPr lang="en-GB" sz="48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 so far</a:t>
            </a:r>
          </a:p>
          <a:p>
            <a:pPr algn="l" rtl="0" fontAlgn="base"/>
            <a:endParaRPr lang="en-GB" sz="4800" b="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 fontAlgn="base"/>
            <a:endParaRPr lang="en-GB" sz="4400" b="1">
              <a:solidFill>
                <a:srgbClr val="000000"/>
              </a:solidFill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9E27F-D903-AD4B-8E67-ED0717C7AA93}"/>
              </a:ext>
            </a:extLst>
          </p:cNvPr>
          <p:cNvSpPr txBox="1"/>
          <p:nvPr/>
        </p:nvSpPr>
        <p:spPr>
          <a:xfrm>
            <a:off x="3647634" y="3219897"/>
            <a:ext cx="45690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endParaRPr lang="en-GB" sz="9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49D444-B522-C240-87F5-5399A309CADA}"/>
              </a:ext>
            </a:extLst>
          </p:cNvPr>
          <p:cNvSpPr txBox="1"/>
          <p:nvPr/>
        </p:nvSpPr>
        <p:spPr>
          <a:xfrm>
            <a:off x="3800034" y="3372297"/>
            <a:ext cx="45690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endParaRPr lang="en-GB" sz="9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2BE73CA-3FF3-44C9-8B0A-5B64E5F50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5220" y="-3323"/>
            <a:ext cx="3712051" cy="514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794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3BB44F-8CAD-4A4F-B564-A095331CF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5" r="27630"/>
          <a:stretch/>
        </p:blipFill>
        <p:spPr>
          <a:xfrm>
            <a:off x="0" y="0"/>
            <a:ext cx="3245229" cy="51434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E0B1A8-EEA5-4786-A95F-AEA19FC6B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533" y="3278789"/>
            <a:ext cx="1938696" cy="1518036"/>
          </a:xfrm>
          <a:prstGeom prst="rect">
            <a:avLst/>
          </a:prstGeom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3A385586-79F3-4A5E-AC7B-5ABF76002A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5" r="27630"/>
          <a:stretch/>
        </p:blipFill>
        <p:spPr>
          <a:xfrm>
            <a:off x="25986" y="82374"/>
            <a:ext cx="3193256" cy="50611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420F94-D460-BC4F-8817-2F0EFE3EE2A8}"/>
              </a:ext>
            </a:extLst>
          </p:cNvPr>
          <p:cNvSpPr txBox="1"/>
          <p:nvPr/>
        </p:nvSpPr>
        <p:spPr>
          <a:xfrm>
            <a:off x="3405782" y="441099"/>
            <a:ext cx="7263527" cy="3908762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l" rtl="0" fontAlgn="base"/>
            <a:r>
              <a:rPr lang="en-GB" sz="48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 so far</a:t>
            </a:r>
          </a:p>
          <a:p>
            <a:pPr algn="l" rtl="0" fontAlgn="base"/>
            <a:endParaRPr lang="en-GB" sz="4800" b="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 fontAlgn="base"/>
            <a:endParaRPr lang="en-GB" sz="4400" b="1">
              <a:solidFill>
                <a:srgbClr val="000000"/>
              </a:solidFill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9E27F-D903-AD4B-8E67-ED0717C7AA93}"/>
              </a:ext>
            </a:extLst>
          </p:cNvPr>
          <p:cNvSpPr txBox="1"/>
          <p:nvPr/>
        </p:nvSpPr>
        <p:spPr>
          <a:xfrm>
            <a:off x="3647634" y="3219897"/>
            <a:ext cx="45690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endParaRPr lang="en-GB" sz="9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49D444-B522-C240-87F5-5399A309CADA}"/>
              </a:ext>
            </a:extLst>
          </p:cNvPr>
          <p:cNvSpPr txBox="1"/>
          <p:nvPr/>
        </p:nvSpPr>
        <p:spPr>
          <a:xfrm>
            <a:off x="3800034" y="3372297"/>
            <a:ext cx="45690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endParaRPr lang="en-GB" sz="9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10" name="Picture 9" descr="Timeline&#10;&#10;Description automatically generated">
            <a:extLst>
              <a:ext uri="{FF2B5EF4-FFF2-40B4-BE49-F238E27FC236}">
                <a16:creationId xmlns:a16="http://schemas.microsoft.com/office/drawing/2014/main" id="{8F18E31B-5C19-4735-A31F-D1EF21863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2036" y="-110384"/>
            <a:ext cx="3829382" cy="53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63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23" y="941463"/>
            <a:ext cx="3106967" cy="28677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43092" y="1692"/>
            <a:ext cx="3301405" cy="5227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5140036" y="123673"/>
            <a:ext cx="34993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>
                <a:latin typeface="AvenirNext-Regular"/>
                <a:cs typeface="Calibri" panose="020F0502020204030204" pitchFamily="34" charset="0"/>
              </a:rPr>
              <a:t> </a:t>
            </a:r>
          </a:p>
          <a:p>
            <a:r>
              <a:rPr lang="en-GB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 sz="2400" b="1">
              <a:latin typeface="AvenirNext-Regular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68805C-32FE-B945-97B1-03EF28EDE41C}"/>
              </a:ext>
            </a:extLst>
          </p:cNvPr>
          <p:cNvSpPr txBox="1"/>
          <p:nvPr/>
        </p:nvSpPr>
        <p:spPr>
          <a:xfrm>
            <a:off x="4366202" y="598563"/>
            <a:ext cx="4629879" cy="5693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rtl="0" fontAlgn="base">
              <a:buClr>
                <a:srgbClr val="7ECBB6"/>
              </a:buClr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In groups of 3</a:t>
            </a:r>
          </a:p>
          <a:p>
            <a:pPr marL="171450" indent="-171450" algn="l" rtl="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What have you experienced? </a:t>
            </a:r>
          </a:p>
          <a:p>
            <a:pPr marL="628650" lvl="1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How has your wellbeing been supported on placement?</a:t>
            </a:r>
          </a:p>
          <a:p>
            <a:pPr marL="1085850" lvl="2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Flexibility?</a:t>
            </a:r>
          </a:p>
          <a:p>
            <a:pPr marL="1085850" lvl="2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Agency?</a:t>
            </a:r>
          </a:p>
          <a:p>
            <a:pPr marL="1085850" lvl="2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Workload?</a:t>
            </a:r>
          </a:p>
          <a:p>
            <a:pPr marL="1085850" lvl="2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Behaviour culture?</a:t>
            </a:r>
          </a:p>
          <a:p>
            <a:pPr marL="1085850" lvl="2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Communication?</a:t>
            </a:r>
          </a:p>
          <a:p>
            <a:pPr marL="1085850" lvl="2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Measuring wellbeing?</a:t>
            </a:r>
          </a:p>
          <a:p>
            <a:pPr marL="1085850" lvl="2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Understanding your own wellbeing?</a:t>
            </a:r>
          </a:p>
          <a:p>
            <a:pPr marL="171450" indent="-171450" algn="l" rtl="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endParaRPr lang="en-GB" sz="1400" b="0" i="0">
              <a:effectLst/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marL="171450" indent="-171450" algn="l" rtl="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 b="0" i="0">
                <a:effectLst/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What will you be looking for in your new workplace?</a:t>
            </a:r>
          </a:p>
          <a:p>
            <a:pPr marL="628650" lvl="1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 b="0" i="0">
                <a:effectLst/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What key points are important to discuss?</a:t>
            </a:r>
          </a:p>
          <a:p>
            <a:pPr marL="628650" lvl="1" indent="-17145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How would you plan to talk to your mentor about this? What questions would you ask?</a:t>
            </a:r>
            <a:endParaRPr lang="en-GB" sz="1400" b="0" i="0">
              <a:effectLst/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marL="171450" indent="-171450" algn="l" rtl="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endParaRPr lang="en-GB" sz="1400"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marL="171450" indent="-171450" algn="l" rtl="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>
                <a:latin typeface="Calibri" panose="020F0502020204030204" pitchFamily="34" charset="0"/>
                <a:ea typeface="游明朝" panose="020B0400000000000000" pitchFamily="18" charset="-128"/>
                <a:cs typeface="Calibri" panose="020F0502020204030204" pitchFamily="34" charset="0"/>
              </a:rPr>
              <a:t>Can you frame 2 questions that you’d ask in an interview?</a:t>
            </a:r>
            <a:endParaRPr lang="en-GB" sz="1400" b="0" i="0">
              <a:effectLst/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algn="l" rtl="0" fontAlgn="base">
              <a:buClr>
                <a:srgbClr val="7ECBB6"/>
              </a:buClr>
            </a:pPr>
            <a:endParaRPr lang="en-GB" sz="1400"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algn="l" rtl="0" fontAlgn="base">
              <a:buClr>
                <a:srgbClr val="7ECBB6"/>
              </a:buClr>
            </a:pPr>
            <a:endParaRPr lang="en-GB" sz="1400"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algn="l" rtl="0" fontAlgn="base">
              <a:buClr>
                <a:srgbClr val="7ECBB6"/>
              </a:buClr>
            </a:pPr>
            <a:endParaRPr lang="en-GB" sz="1400"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algn="l" rtl="0" fontAlgn="base">
              <a:buClr>
                <a:srgbClr val="7ECBB6"/>
              </a:buClr>
            </a:pPr>
            <a:endParaRPr lang="en-GB" sz="1400" b="0" i="0">
              <a:effectLst/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marL="171450" indent="-171450" algn="l" rtl="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endParaRPr lang="en-GB" sz="1400"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algn="l" rtl="0" fontAlgn="base">
              <a:buClr>
                <a:srgbClr val="7ECBB6"/>
              </a:buClr>
            </a:pPr>
            <a:endParaRPr lang="en-GB" sz="1400" b="0" i="0">
              <a:effectLst/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marL="171450" indent="-171450" algn="l" rtl="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endParaRPr lang="en-GB" sz="1400" b="0" i="0">
              <a:effectLst/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pPr marL="171450" indent="-171450" algn="l" rtl="0" fontAlgn="base">
              <a:buClr>
                <a:srgbClr val="7ECBB6"/>
              </a:buClr>
              <a:buFont typeface="Arial" panose="020B0604020202020204" pitchFamily="34" charset="0"/>
              <a:buChar char="•"/>
            </a:pPr>
            <a:endParaRPr lang="en-GB" sz="1400" b="0" i="0">
              <a:effectLst/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9C72DB-D70E-429F-8C7B-7F0FC176E676}"/>
              </a:ext>
            </a:extLst>
          </p:cNvPr>
          <p:cNvSpPr/>
          <p:nvPr/>
        </p:nvSpPr>
        <p:spPr>
          <a:xfrm>
            <a:off x="4366202" y="198453"/>
            <a:ext cx="34993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 in Action</a:t>
            </a:r>
            <a:endParaRPr lang="en-GB" sz="2000" b="0" i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209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54565" y="2011178"/>
            <a:ext cx="81975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>
                <a:solidFill>
                  <a:schemeClr val="bg1"/>
                </a:solidFill>
                <a:latin typeface="AvenirNext-DemiBold"/>
              </a:rPr>
              <a:t>Reflections and questions</a:t>
            </a:r>
          </a:p>
          <a:p>
            <a:endParaRPr lang="en-GB" sz="4000"/>
          </a:p>
        </p:txBody>
      </p:sp>
    </p:spTree>
    <p:extLst>
      <p:ext uri="{BB962C8B-B14F-4D97-AF65-F5344CB8AC3E}">
        <p14:creationId xmlns:p14="http://schemas.microsoft.com/office/powerpoint/2010/main" val="568848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392148" y="1264377"/>
            <a:ext cx="8586615" cy="34163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b="1">
                <a:solidFill>
                  <a:srgbClr val="32343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</a:p>
          <a:p>
            <a:endParaRPr lang="en-GB" sz="2400" b="1">
              <a:solidFill>
                <a:srgbClr val="32343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>
                <a:solidFill>
                  <a:srgbClr val="323439"/>
                </a:solidFill>
                <a:latin typeface="Calibri"/>
                <a:cs typeface="Calibri"/>
              </a:rPr>
              <a:t>You will engage with recent research on workload and retention and understand the resultant policy changes.</a:t>
            </a:r>
            <a:endParaRPr lang="en-GB" sz="2400">
              <a:solidFill>
                <a:srgbClr val="32343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>
                <a:solidFill>
                  <a:srgbClr val="323439"/>
                </a:solidFill>
                <a:latin typeface="Calibri"/>
                <a:cs typeface="Calibri"/>
              </a:rPr>
              <a:t>You will reflect upon national recommendations for wellbeing and workload in schools, conduct some mini-research and be empowered to f</a:t>
            </a:r>
            <a:r>
              <a:rPr lang="en-GB" sz="2400">
                <a:latin typeface="Calibri"/>
                <a:ea typeface="游明朝"/>
                <a:cs typeface="Calibri"/>
              </a:rPr>
              <a:t>rame appropriate questions that you’d ask in an interview or  a mentor meeting. </a:t>
            </a:r>
            <a:endParaRPr lang="en-GB" sz="2400" i="0">
              <a:effectLst/>
              <a:latin typeface="Calibri" panose="020F0502020204030204" pitchFamily="34" charset="0"/>
              <a:ea typeface="游明朝" panose="020B0400000000000000" pitchFamily="18" charset="-128"/>
              <a:cs typeface="Calibri" panose="020F0502020204030204" pitchFamily="34" charset="0"/>
            </a:endParaRPr>
          </a:p>
          <a:p>
            <a:endParaRPr lang="en-GB" sz="2400" b="1">
              <a:solidFill>
                <a:srgbClr val="32343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8B2821-2EA6-438F-BFB1-16999EB38E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100" y="146506"/>
            <a:ext cx="9364199" cy="144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2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13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15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95055" cy="5143156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17">
            <a:extLst>
              <a:ext uri="{FF2B5EF4-FFF2-40B4-BE49-F238E27FC236}">
                <a16:creationId xmlns:a16="http://schemas.microsoft.com/office/drawing/2014/main" id="{9C6E8597-0CCE-4A8A-9326-AA52691A1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0060" y="480061"/>
            <a:ext cx="846286" cy="635405"/>
            <a:chOff x="5307830" y="325570"/>
            <a:chExt cx="1128382" cy="84720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78FE76E-DF1D-420B-957F-8ECE93C0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CF2F61F0-9758-4DEF-AC08-7B00F04A4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986573" y="887175"/>
            <a:ext cx="3165726" cy="940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Summary: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Action Research – workload reform for trainee teachers</a:t>
            </a:r>
            <a:endParaRPr lang="en-US" sz="20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77AC06-44F6-4F85-9497-D8A9D5D2D6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931" t="13601" r="17319" b="8000"/>
          <a:stretch/>
        </p:blipFill>
        <p:spPr>
          <a:xfrm>
            <a:off x="5349184" y="777969"/>
            <a:ext cx="2551232" cy="3587561"/>
          </a:xfrm>
          <a:prstGeom prst="rect">
            <a:avLst/>
          </a:prstGeom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4FEF0D0-B4BE-4467-A6CA-CF784984AF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5626921"/>
              </p:ext>
            </p:extLst>
          </p:nvPr>
        </p:nvGraphicFramePr>
        <p:xfrm>
          <a:off x="348713" y="2208508"/>
          <a:ext cx="3283046" cy="2419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4704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13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15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95055" cy="5143156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17">
            <a:extLst>
              <a:ext uri="{FF2B5EF4-FFF2-40B4-BE49-F238E27FC236}">
                <a16:creationId xmlns:a16="http://schemas.microsoft.com/office/drawing/2014/main" id="{9C6E8597-0CCE-4A8A-9326-AA52691A1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0060" y="480061"/>
            <a:ext cx="846286" cy="635405"/>
            <a:chOff x="5307830" y="325570"/>
            <a:chExt cx="1128382" cy="84720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78FE76E-DF1D-420B-957F-8ECE93C0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CF2F61F0-9758-4DEF-AC08-7B00F04A4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986573" y="887175"/>
            <a:ext cx="3165726" cy="940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Summary: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Action Research – workload reform for trainee teachers</a:t>
            </a:r>
            <a:endParaRPr lang="en-US" sz="20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77AC06-44F6-4F85-9497-D8A9D5D2D6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931" t="13601" r="17319" b="8000"/>
          <a:stretch/>
        </p:blipFill>
        <p:spPr>
          <a:xfrm>
            <a:off x="4977097" y="96733"/>
            <a:ext cx="1062870" cy="1494615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ADE73EE-5861-4EEF-BF35-913484164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9523" y="1904977"/>
            <a:ext cx="3926032" cy="2924893"/>
          </a:xfrm>
          <a:prstGeom prst="rect">
            <a:avLst/>
          </a:prstGeom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4FEF0D0-B4BE-4467-A6CA-CF784984AFFD}"/>
              </a:ext>
            </a:extLst>
          </p:cNvPr>
          <p:cNvGraphicFramePr/>
          <p:nvPr/>
        </p:nvGraphicFramePr>
        <p:xfrm>
          <a:off x="348713" y="2208508"/>
          <a:ext cx="3283046" cy="2419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994176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13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15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95055" cy="5143156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17">
            <a:extLst>
              <a:ext uri="{FF2B5EF4-FFF2-40B4-BE49-F238E27FC236}">
                <a16:creationId xmlns:a16="http://schemas.microsoft.com/office/drawing/2014/main" id="{9C6E8597-0CCE-4A8A-9326-AA52691A1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0060" y="480061"/>
            <a:ext cx="846286" cy="635405"/>
            <a:chOff x="5307830" y="325570"/>
            <a:chExt cx="1128382" cy="84720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78FE76E-DF1D-420B-957F-8ECE93C0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CF2F61F0-9758-4DEF-AC08-7B00F04A4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986573" y="887175"/>
            <a:ext cx="3165726" cy="940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Summary: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Action Research – workload reform for trainee teachers</a:t>
            </a:r>
            <a:endParaRPr lang="en-US" sz="20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77AC06-44F6-4F85-9497-D8A9D5D2D6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931" t="13601" r="17319" b="8000"/>
          <a:stretch/>
        </p:blipFill>
        <p:spPr>
          <a:xfrm>
            <a:off x="4977097" y="96733"/>
            <a:ext cx="1062870" cy="1494615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ADE73EE-5861-4EEF-BF35-913484164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187" y="96733"/>
            <a:ext cx="2006196" cy="1494615"/>
          </a:xfrm>
          <a:prstGeom prst="rect">
            <a:avLst/>
          </a:prstGeom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4FEF0D0-B4BE-4467-A6CA-CF784984AFFD}"/>
              </a:ext>
            </a:extLst>
          </p:cNvPr>
          <p:cNvGraphicFramePr/>
          <p:nvPr/>
        </p:nvGraphicFramePr>
        <p:xfrm>
          <a:off x="348713" y="2208508"/>
          <a:ext cx="3283046" cy="2419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A7ECEC67-4CB3-43DF-903C-7510F3DF2B2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8529" t="43786" r="6352" b="2075"/>
          <a:stretch/>
        </p:blipFill>
        <p:spPr>
          <a:xfrm>
            <a:off x="4986215" y="1827964"/>
            <a:ext cx="3605749" cy="321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490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13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15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95055" cy="5143156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17">
            <a:extLst>
              <a:ext uri="{FF2B5EF4-FFF2-40B4-BE49-F238E27FC236}">
                <a16:creationId xmlns:a16="http://schemas.microsoft.com/office/drawing/2014/main" id="{9C6E8597-0CCE-4A8A-9326-AA52691A1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0060" y="480061"/>
            <a:ext cx="846286" cy="635405"/>
            <a:chOff x="5307830" y="325570"/>
            <a:chExt cx="1128382" cy="84720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78FE76E-DF1D-420B-957F-8ECE93C0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CF2F61F0-9758-4DEF-AC08-7B00F04A4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986573" y="887175"/>
            <a:ext cx="3165726" cy="940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Summary: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ea typeface="+mn-lt"/>
                <a:cs typeface="+mn-lt"/>
              </a:rPr>
              <a:t>Why do teachers quit and what could we do to keep them?</a:t>
            </a:r>
            <a:endParaRPr lang="en-US">
              <a:solidFill>
                <a:schemeClr val="bg1"/>
              </a:solidFill>
              <a:ea typeface="+mj-ea"/>
              <a:cs typeface="Calibri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4FEF0D0-B4BE-4467-A6CA-CF784984AF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1451393"/>
              </p:ext>
            </p:extLst>
          </p:nvPr>
        </p:nvGraphicFramePr>
        <p:xfrm>
          <a:off x="109052" y="2140912"/>
          <a:ext cx="5353075" cy="2565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5725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13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15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95055" cy="5143156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17">
            <a:extLst>
              <a:ext uri="{FF2B5EF4-FFF2-40B4-BE49-F238E27FC236}">
                <a16:creationId xmlns:a16="http://schemas.microsoft.com/office/drawing/2014/main" id="{9C6E8597-0CCE-4A8A-9326-AA52691A1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0060" y="480061"/>
            <a:ext cx="846286" cy="635405"/>
            <a:chOff x="5307830" y="325570"/>
            <a:chExt cx="1128382" cy="84720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78FE76E-DF1D-420B-957F-8ECE93C0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CF2F61F0-9758-4DEF-AC08-7B00F04A4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986573" y="887175"/>
            <a:ext cx="3165726" cy="940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Summary: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ea typeface="+mn-lt"/>
                <a:cs typeface="+mn-lt"/>
              </a:rPr>
              <a:t>Why do teachers quit and what could we do to keep them?</a:t>
            </a:r>
            <a:endParaRPr lang="en-US">
              <a:solidFill>
                <a:schemeClr val="bg1"/>
              </a:solidFill>
              <a:ea typeface="+mj-ea"/>
              <a:cs typeface="Calibri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4FEF0D0-B4BE-4467-A6CA-CF784984AFFD}"/>
              </a:ext>
            </a:extLst>
          </p:cNvPr>
          <p:cNvGraphicFramePr/>
          <p:nvPr/>
        </p:nvGraphicFramePr>
        <p:xfrm>
          <a:off x="109052" y="2140912"/>
          <a:ext cx="5353075" cy="2565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17477FB-1F46-494F-B96C-DDFE4E9A4760}"/>
              </a:ext>
            </a:extLst>
          </p:cNvPr>
          <p:cNvSpPr/>
          <p:nvPr/>
        </p:nvSpPr>
        <p:spPr>
          <a:xfrm>
            <a:off x="6070190" y="1507407"/>
            <a:ext cx="1391264" cy="1262216"/>
          </a:xfrm>
          <a:prstGeom prst="flowChartConnector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13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15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95055" cy="5143156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17">
            <a:extLst>
              <a:ext uri="{FF2B5EF4-FFF2-40B4-BE49-F238E27FC236}">
                <a16:creationId xmlns:a16="http://schemas.microsoft.com/office/drawing/2014/main" id="{9C6E8597-0CCE-4A8A-9326-AA52691A1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0060" y="480061"/>
            <a:ext cx="846286" cy="635405"/>
            <a:chOff x="5307830" y="325570"/>
            <a:chExt cx="1128382" cy="84720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78FE76E-DF1D-420B-957F-8ECE93C0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CF2F61F0-9758-4DEF-AC08-7B00F04A4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986573" y="887175"/>
            <a:ext cx="3165726" cy="940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Summary: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ea typeface="+mn-lt"/>
                <a:cs typeface="+mn-lt"/>
              </a:rPr>
              <a:t>Why do teachers quit and what could we do to keep them?</a:t>
            </a:r>
            <a:endParaRPr lang="en-US">
              <a:solidFill>
                <a:schemeClr val="bg1"/>
              </a:solidFill>
              <a:ea typeface="+mj-ea"/>
              <a:cs typeface="Calibri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4FEF0D0-B4BE-4467-A6CA-CF784984AFFD}"/>
              </a:ext>
            </a:extLst>
          </p:cNvPr>
          <p:cNvGraphicFramePr/>
          <p:nvPr/>
        </p:nvGraphicFramePr>
        <p:xfrm>
          <a:off x="109052" y="2140912"/>
          <a:ext cx="5353075" cy="2565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73347240-2815-40A3-91B4-584AC26DBB8B}"/>
              </a:ext>
            </a:extLst>
          </p:cNvPr>
          <p:cNvSpPr/>
          <p:nvPr/>
        </p:nvSpPr>
        <p:spPr>
          <a:xfrm>
            <a:off x="6365158" y="2103488"/>
            <a:ext cx="1391264" cy="1262216"/>
          </a:xfrm>
          <a:prstGeom prst="flowChartConnector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17477FB-1F46-494F-B96C-DDFE4E9A4760}"/>
              </a:ext>
            </a:extLst>
          </p:cNvPr>
          <p:cNvSpPr/>
          <p:nvPr/>
        </p:nvSpPr>
        <p:spPr>
          <a:xfrm>
            <a:off x="6070190" y="1507407"/>
            <a:ext cx="1391264" cy="1262216"/>
          </a:xfrm>
          <a:prstGeom prst="flowChartConnector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59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13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15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95055" cy="5143156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17">
            <a:extLst>
              <a:ext uri="{FF2B5EF4-FFF2-40B4-BE49-F238E27FC236}">
                <a16:creationId xmlns:a16="http://schemas.microsoft.com/office/drawing/2014/main" id="{9C6E8597-0CCE-4A8A-9326-AA52691A1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0060" y="480061"/>
            <a:ext cx="846286" cy="635405"/>
            <a:chOff x="5307830" y="325570"/>
            <a:chExt cx="1128382" cy="84720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78FE76E-DF1D-420B-957F-8ECE93C0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CF2F61F0-9758-4DEF-AC08-7B00F04A4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986573" y="887175"/>
            <a:ext cx="3165726" cy="940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Summary: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>
                <a:solidFill>
                  <a:schemeClr val="bg1"/>
                </a:solidFill>
                <a:ea typeface="+mn-lt"/>
                <a:cs typeface="+mn-lt"/>
              </a:rPr>
              <a:t>Why do teachers quit and what could we do to keep them?</a:t>
            </a:r>
            <a:endParaRPr lang="en-US">
              <a:solidFill>
                <a:schemeClr val="bg1"/>
              </a:solidFill>
              <a:ea typeface="+mj-ea"/>
              <a:cs typeface="Calibri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4FEF0D0-B4BE-4467-A6CA-CF784984AFFD}"/>
              </a:ext>
            </a:extLst>
          </p:cNvPr>
          <p:cNvGraphicFramePr/>
          <p:nvPr/>
        </p:nvGraphicFramePr>
        <p:xfrm>
          <a:off x="109052" y="2140912"/>
          <a:ext cx="5353075" cy="2565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73347240-2815-40A3-91B4-584AC26DBB8B}"/>
              </a:ext>
            </a:extLst>
          </p:cNvPr>
          <p:cNvSpPr/>
          <p:nvPr/>
        </p:nvSpPr>
        <p:spPr>
          <a:xfrm>
            <a:off x="6365158" y="2103488"/>
            <a:ext cx="1391264" cy="1262216"/>
          </a:xfrm>
          <a:prstGeom prst="flowChartConnector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862D003-1E4A-4BC4-ABE6-E4295157A550}"/>
              </a:ext>
            </a:extLst>
          </p:cNvPr>
          <p:cNvSpPr/>
          <p:nvPr/>
        </p:nvSpPr>
        <p:spPr>
          <a:xfrm>
            <a:off x="5732206" y="2078907"/>
            <a:ext cx="1391264" cy="1262216"/>
          </a:xfrm>
          <a:prstGeom prst="flowChartConnector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17477FB-1F46-494F-B96C-DDFE4E9A4760}"/>
              </a:ext>
            </a:extLst>
          </p:cNvPr>
          <p:cNvSpPr/>
          <p:nvPr/>
        </p:nvSpPr>
        <p:spPr>
          <a:xfrm>
            <a:off x="6070190" y="1507407"/>
            <a:ext cx="1391264" cy="1262216"/>
          </a:xfrm>
          <a:prstGeom prst="flowChartConnector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66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66E3013A172D428DCC8EFB2E9F31DB" ma:contentTypeVersion="9" ma:contentTypeDescription="Create a new document." ma:contentTypeScope="" ma:versionID="4efb92c821f2f1d704bdc2ee27a53fbf">
  <xsd:schema xmlns:xsd="http://www.w3.org/2001/XMLSchema" xmlns:xs="http://www.w3.org/2001/XMLSchema" xmlns:p="http://schemas.microsoft.com/office/2006/metadata/properties" xmlns:ns2="f351c598-326b-41f4-b78c-1b6b9d93444a" targetNamespace="http://schemas.microsoft.com/office/2006/metadata/properties" ma:root="true" ma:fieldsID="dc9e9a865c4a82abf383ff3ce6d4cf25" ns2:_="">
    <xsd:import namespace="f351c598-326b-41f4-b78c-1b6b9d934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c598-326b-41f4-b78c-1b6b9d934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6166223-F05F-4DBB-9AB1-AE3C199E91EF}">
  <ds:schemaRefs>
    <ds:schemaRef ds:uri="f351c598-326b-41f4-b78c-1b6b9d93444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3F47440-15EF-4D1F-871A-F3631DA2E8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22D7EB-570D-4724-A67E-00BEAA67516A}">
  <ds:schemaRefs>
    <ds:schemaRef ds:uri="f351c598-326b-41f4-b78c-1b6b9d93444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15</Slides>
  <Notes>15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Jade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East</dc:creator>
  <cp:revision>1</cp:revision>
  <dcterms:created xsi:type="dcterms:W3CDTF">2019-01-11T12:07:35Z</dcterms:created>
  <dcterms:modified xsi:type="dcterms:W3CDTF">2021-12-10T13:48:30Z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0x010100A766E3013A172D428DCC8EFB2E9F31DB</vt:lpwstr>
  </property>
</Properties>
</file>