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custDataLst>
    <p:tags r:id="rId3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590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D1F7-B777-4E83-B8DC-E68E791BE0C1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1719-7826-4CDD-A809-7437131B1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197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D1F7-B777-4E83-B8DC-E68E791BE0C1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1719-7826-4CDD-A809-7437131B1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722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D1F7-B777-4E83-B8DC-E68E791BE0C1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1719-7826-4CDD-A809-7437131B1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81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D1F7-B777-4E83-B8DC-E68E791BE0C1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1719-7826-4CDD-A809-7437131B1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355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D1F7-B777-4E83-B8DC-E68E791BE0C1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1719-7826-4CDD-A809-7437131B1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908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D1F7-B777-4E83-B8DC-E68E791BE0C1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1719-7826-4CDD-A809-7437131B1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603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D1F7-B777-4E83-B8DC-E68E791BE0C1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1719-7826-4CDD-A809-7437131B1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828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D1F7-B777-4E83-B8DC-E68E791BE0C1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1719-7826-4CDD-A809-7437131B1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679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D1F7-B777-4E83-B8DC-E68E791BE0C1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1719-7826-4CDD-A809-7437131B1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788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D1F7-B777-4E83-B8DC-E68E791BE0C1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1719-7826-4CDD-A809-7437131B1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656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D1F7-B777-4E83-B8DC-E68E791BE0C1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1719-7826-4CDD-A809-7437131B1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239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2D1F7-B777-4E83-B8DC-E68E791BE0C1}" type="datetimeFigureOut">
              <a:rPr lang="en-GB" smtClean="0"/>
              <a:t>21/12/2020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B1719-7826-4CDD-A809-7437131B1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415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ghtning Bolt 3"/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Lightning Bolt 4"/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5637" t="16579" r="40539" b="24859"/>
          <a:stretch/>
        </p:blipFill>
        <p:spPr>
          <a:xfrm>
            <a:off x="2088776" y="416859"/>
            <a:ext cx="8014448" cy="602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801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88" t="16318" r="40442" b="25643"/>
          <a:stretch/>
        </p:blipFill>
        <p:spPr>
          <a:xfrm>
            <a:off x="2075330" y="443753"/>
            <a:ext cx="8041341" cy="597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290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88" t="16493" r="40540" b="25468"/>
          <a:stretch/>
        </p:blipFill>
        <p:spPr>
          <a:xfrm>
            <a:off x="2084294" y="443753"/>
            <a:ext cx="8023412" cy="5970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052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637" t="16405" r="40637" b="26340"/>
          <a:stretch/>
        </p:blipFill>
        <p:spPr>
          <a:xfrm>
            <a:off x="2097741" y="484094"/>
            <a:ext cx="7996518" cy="588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014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686" t="16493" r="40539" b="26165"/>
          <a:stretch/>
        </p:blipFill>
        <p:spPr>
          <a:xfrm>
            <a:off x="2093259" y="479612"/>
            <a:ext cx="8005483" cy="589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7172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736" t="16755" r="40490" b="25642"/>
          <a:stretch/>
        </p:blipFill>
        <p:spPr>
          <a:xfrm>
            <a:off x="2093259" y="466165"/>
            <a:ext cx="8005482" cy="592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128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39" t="16906" r="40539" b="25490"/>
          <a:stretch/>
        </p:blipFill>
        <p:spPr>
          <a:xfrm>
            <a:off x="2079812" y="466165"/>
            <a:ext cx="8032377" cy="5925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005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441" t="16667" r="40589" b="25730"/>
          <a:stretch/>
        </p:blipFill>
        <p:spPr>
          <a:xfrm>
            <a:off x="2075330" y="466165"/>
            <a:ext cx="8041341" cy="592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2579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686" t="16318" r="40686" b="25185"/>
          <a:stretch/>
        </p:blipFill>
        <p:spPr>
          <a:xfrm>
            <a:off x="2106706" y="420221"/>
            <a:ext cx="7978589" cy="6017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292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883" t="16579" r="40735" b="25120"/>
          <a:stretch/>
        </p:blipFill>
        <p:spPr>
          <a:xfrm>
            <a:off x="2129117" y="430306"/>
            <a:ext cx="7933766" cy="5997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916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784" t="16754" r="40834" b="25991"/>
          <a:stretch/>
        </p:blipFill>
        <p:spPr>
          <a:xfrm>
            <a:off x="2129118" y="484094"/>
            <a:ext cx="7933765" cy="588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773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39" t="16231" r="40490" b="25294"/>
          <a:stretch/>
        </p:blipFill>
        <p:spPr>
          <a:xfrm>
            <a:off x="2075329" y="421342"/>
            <a:ext cx="8041342" cy="601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3749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490" t="16231" r="40441" b="25468"/>
          <a:stretch/>
        </p:blipFill>
        <p:spPr>
          <a:xfrm>
            <a:off x="2066365" y="430306"/>
            <a:ext cx="8059271" cy="599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2974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784" t="16318" r="40441" b="25556"/>
          <a:stretch/>
        </p:blipFill>
        <p:spPr>
          <a:xfrm>
            <a:off x="2093259" y="439271"/>
            <a:ext cx="8005482" cy="5979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8047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637" t="16231" r="40343" b="25817"/>
          <a:stretch/>
        </p:blipFill>
        <p:spPr>
          <a:xfrm>
            <a:off x="2070847" y="448236"/>
            <a:ext cx="8050306" cy="5961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1621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88" t="16754" r="40785" b="25295"/>
          <a:stretch/>
        </p:blipFill>
        <p:spPr>
          <a:xfrm>
            <a:off x="2106706" y="448235"/>
            <a:ext cx="7978589" cy="5961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1276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490" t="16405" r="40392" b="25817"/>
          <a:stretch/>
        </p:blipFill>
        <p:spPr>
          <a:xfrm>
            <a:off x="2061882" y="457200"/>
            <a:ext cx="8068236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3843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686" t="16405" r="40344" b="25469"/>
          <a:stretch/>
        </p:blipFill>
        <p:spPr>
          <a:xfrm>
            <a:off x="2075330" y="439270"/>
            <a:ext cx="8041341" cy="597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963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88" t="16318" r="41128" b="25643"/>
          <a:stretch/>
        </p:blipFill>
        <p:spPr>
          <a:xfrm>
            <a:off x="2138083" y="443753"/>
            <a:ext cx="7915835" cy="5970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0747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39" t="16405" r="40735" b="25469"/>
          <a:stretch/>
        </p:blipFill>
        <p:spPr>
          <a:xfrm>
            <a:off x="2097742" y="439270"/>
            <a:ext cx="7996517" cy="597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9770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88" t="16667" r="40442" b="25207"/>
          <a:stretch/>
        </p:blipFill>
        <p:spPr>
          <a:xfrm>
            <a:off x="2075329" y="439271"/>
            <a:ext cx="8041342" cy="5979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2559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88" t="16579" r="40686" b="25033"/>
          <a:stretch/>
        </p:blipFill>
        <p:spPr>
          <a:xfrm>
            <a:off x="2097741" y="425823"/>
            <a:ext cx="7996518" cy="600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499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784" t="16405" r="40393" b="25469"/>
          <a:stretch/>
        </p:blipFill>
        <p:spPr>
          <a:xfrm>
            <a:off x="2088777" y="439271"/>
            <a:ext cx="8014447" cy="597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9675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490" t="16318" r="40588" b="25469"/>
          <a:stretch/>
        </p:blipFill>
        <p:spPr>
          <a:xfrm>
            <a:off x="2079812" y="434788"/>
            <a:ext cx="8032377" cy="598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30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88" t="16405" r="40393" b="25730"/>
          <a:stretch/>
        </p:blipFill>
        <p:spPr>
          <a:xfrm>
            <a:off x="2070847" y="452718"/>
            <a:ext cx="8050306" cy="5952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751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39" t="16405" r="40588" b="25817"/>
          <a:stretch/>
        </p:blipFill>
        <p:spPr>
          <a:xfrm>
            <a:off x="2084294" y="457199"/>
            <a:ext cx="8023412" cy="5943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660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637" t="16384" r="40490" b="25752"/>
          <a:stretch/>
        </p:blipFill>
        <p:spPr>
          <a:xfrm>
            <a:off x="2084295" y="452717"/>
            <a:ext cx="8023411" cy="595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507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39" t="16666" r="40637" b="25381"/>
          <a:stretch/>
        </p:blipFill>
        <p:spPr>
          <a:xfrm>
            <a:off x="2088777" y="448235"/>
            <a:ext cx="8014447" cy="596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370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88" t="16493" r="40834" b="25730"/>
          <a:stretch/>
        </p:blipFill>
        <p:spPr>
          <a:xfrm>
            <a:off x="2111188" y="457200"/>
            <a:ext cx="7969624" cy="5943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359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932" t="16667" r="40588" b="25904"/>
          <a:stretch/>
        </p:blipFill>
        <p:spPr>
          <a:xfrm>
            <a:off x="2120153" y="475130"/>
            <a:ext cx="7951695" cy="5907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1646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80f84b14-5beb-4c1c-96e1-b2532edcb9d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Widescreen</PresentationFormat>
  <Paragraphs>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Ball, Abigail</dc:creator>
  <cp:lastModifiedBy>Ball, Abigail</cp:lastModifiedBy>
  <cp:revision>6</cp:revision>
  <dcterms:created xsi:type="dcterms:W3CDTF">2020-12-21T13:43:35Z</dcterms:created>
  <dcterms:modified xsi:type="dcterms:W3CDTF">2020-12-21T14:02:55Z</dcterms:modified>
</cp:coreProperties>
</file>