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4"/>
  </p:notesMasterIdLst>
  <p:sldIdLst>
    <p:sldId id="296" r:id="rId2"/>
    <p:sldId id="299" r:id="rId3"/>
    <p:sldId id="798" r:id="rId4"/>
    <p:sldId id="799" r:id="rId5"/>
    <p:sldId id="800" r:id="rId6"/>
    <p:sldId id="801" r:id="rId7"/>
    <p:sldId id="802" r:id="rId8"/>
    <p:sldId id="803" r:id="rId9"/>
    <p:sldId id="376" r:id="rId10"/>
    <p:sldId id="375" r:id="rId11"/>
    <p:sldId id="377" r:id="rId12"/>
    <p:sldId id="378" r:id="rId13"/>
    <p:sldId id="804" r:id="rId14"/>
    <p:sldId id="785" r:id="rId15"/>
    <p:sldId id="786" r:id="rId16"/>
    <p:sldId id="312" r:id="rId17"/>
    <p:sldId id="787" r:id="rId18"/>
    <p:sldId id="300" r:id="rId19"/>
    <p:sldId id="309" r:id="rId20"/>
    <p:sldId id="805" r:id="rId21"/>
    <p:sldId id="812" r:id="rId22"/>
    <p:sldId id="807" r:id="rId23"/>
    <p:sldId id="808" r:id="rId24"/>
    <p:sldId id="809" r:id="rId25"/>
    <p:sldId id="810" r:id="rId26"/>
    <p:sldId id="806" r:id="rId27"/>
    <p:sldId id="811" r:id="rId28"/>
    <p:sldId id="307" r:id="rId29"/>
    <p:sldId id="788" r:id="rId30"/>
    <p:sldId id="793" r:id="rId31"/>
    <p:sldId id="303" r:id="rId32"/>
    <p:sldId id="792" r:id="rId33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1C6C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5F3C2E-FE8B-4279-956C-54AD6694B88E}" v="19" dt="2020-12-10T09:28:56.2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49"/>
    <p:restoredTop sz="46887" autoAdjust="0"/>
  </p:normalViewPr>
  <p:slideViewPr>
    <p:cSldViewPr snapToGrid="0" snapToObjects="1">
      <p:cViewPr>
        <p:scale>
          <a:sx n="42" d="100"/>
          <a:sy n="42" d="100"/>
        </p:scale>
        <p:origin x="1980" y="32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rinna Grindle" userId="32b8005795ce5672" providerId="LiveId" clId="{A508F071-6258-4188-9D18-32F6518D605C}"/>
    <pc:docChg chg="undo custSel addSld delSld modSld sldOrd">
      <pc:chgData name="Corinna Grindle" userId="32b8005795ce5672" providerId="LiveId" clId="{A508F071-6258-4188-9D18-32F6518D605C}" dt="2020-12-08T11:01:35.897" v="861" actId="20577"/>
      <pc:docMkLst>
        <pc:docMk/>
      </pc:docMkLst>
      <pc:sldChg chg="modSp mod modNotesTx">
        <pc:chgData name="Corinna Grindle" userId="32b8005795ce5672" providerId="LiveId" clId="{A508F071-6258-4188-9D18-32F6518D605C}" dt="2020-12-08T09:32:43.430" v="62" actId="20577"/>
        <pc:sldMkLst>
          <pc:docMk/>
          <pc:sldMk cId="1452899701" sldId="296"/>
        </pc:sldMkLst>
        <pc:spChg chg="mod">
          <ac:chgData name="Corinna Grindle" userId="32b8005795ce5672" providerId="LiveId" clId="{A508F071-6258-4188-9D18-32F6518D605C}" dt="2020-12-08T09:32:43.430" v="62" actId="20577"/>
          <ac:spMkLst>
            <pc:docMk/>
            <pc:sldMk cId="1452899701" sldId="296"/>
            <ac:spMk id="5" creationId="{00000000-0000-0000-0000-000000000000}"/>
          </ac:spMkLst>
        </pc:spChg>
      </pc:sldChg>
      <pc:sldChg chg="modSp mod modNotesTx">
        <pc:chgData name="Corinna Grindle" userId="32b8005795ce5672" providerId="LiveId" clId="{A508F071-6258-4188-9D18-32F6518D605C}" dt="2020-12-08T11:01:35.897" v="861" actId="20577"/>
        <pc:sldMkLst>
          <pc:docMk/>
          <pc:sldMk cId="738624468" sldId="299"/>
        </pc:sldMkLst>
        <pc:spChg chg="mod">
          <ac:chgData name="Corinna Grindle" userId="32b8005795ce5672" providerId="LiveId" clId="{A508F071-6258-4188-9D18-32F6518D605C}" dt="2020-12-08T11:01:35.897" v="861" actId="20577"/>
          <ac:spMkLst>
            <pc:docMk/>
            <pc:sldMk cId="738624468" sldId="299"/>
            <ac:spMk id="4" creationId="{00000000-0000-0000-0000-000000000000}"/>
          </ac:spMkLst>
        </pc:spChg>
      </pc:sldChg>
      <pc:sldChg chg="ord modNotesTx">
        <pc:chgData name="Corinna Grindle" userId="32b8005795ce5672" providerId="LiveId" clId="{A508F071-6258-4188-9D18-32F6518D605C}" dt="2020-12-08T09:45:41.501" v="299" actId="20577"/>
        <pc:sldMkLst>
          <pc:docMk/>
          <pc:sldMk cId="1694671416" sldId="300"/>
        </pc:sldMkLst>
      </pc:sldChg>
      <pc:sldChg chg="modSp mod modNotesTx">
        <pc:chgData name="Corinna Grindle" userId="32b8005795ce5672" providerId="LiveId" clId="{A508F071-6258-4188-9D18-32F6518D605C}" dt="2020-12-08T09:49:15.768" v="321" actId="20577"/>
        <pc:sldMkLst>
          <pc:docMk/>
          <pc:sldMk cId="1077353023" sldId="307"/>
        </pc:sldMkLst>
        <pc:spChg chg="mod">
          <ac:chgData name="Corinna Grindle" userId="32b8005795ce5672" providerId="LiveId" clId="{A508F071-6258-4188-9D18-32F6518D605C}" dt="2020-12-08T09:34:23.613" v="100" actId="20577"/>
          <ac:spMkLst>
            <pc:docMk/>
            <pc:sldMk cId="1077353023" sldId="307"/>
            <ac:spMk id="2" creationId="{00000000-0000-0000-0000-000000000000}"/>
          </ac:spMkLst>
        </pc:spChg>
        <pc:spChg chg="mod">
          <ac:chgData name="Corinna Grindle" userId="32b8005795ce5672" providerId="LiveId" clId="{A508F071-6258-4188-9D18-32F6518D605C}" dt="2020-12-08T09:49:09.779" v="306" actId="20577"/>
          <ac:spMkLst>
            <pc:docMk/>
            <pc:sldMk cId="1077353023" sldId="307"/>
            <ac:spMk id="3" creationId="{00000000-0000-0000-0000-000000000000}"/>
          </ac:spMkLst>
        </pc:spChg>
      </pc:sldChg>
      <pc:sldChg chg="ord">
        <pc:chgData name="Corinna Grindle" userId="32b8005795ce5672" providerId="LiveId" clId="{A508F071-6258-4188-9D18-32F6518D605C}" dt="2020-12-08T09:46:28.481" v="302"/>
        <pc:sldMkLst>
          <pc:docMk/>
          <pc:sldMk cId="272895552" sldId="309"/>
        </pc:sldMkLst>
      </pc:sldChg>
      <pc:sldChg chg="modSp del mod">
        <pc:chgData name="Corinna Grindle" userId="32b8005795ce5672" providerId="LiveId" clId="{A508F071-6258-4188-9D18-32F6518D605C}" dt="2020-12-08T10:55:06.157" v="764" actId="47"/>
        <pc:sldMkLst>
          <pc:docMk/>
          <pc:sldMk cId="1102129506" sldId="374"/>
        </pc:sldMkLst>
        <pc:spChg chg="mod">
          <ac:chgData name="Corinna Grindle" userId="32b8005795ce5672" providerId="LiveId" clId="{A508F071-6258-4188-9D18-32F6518D605C}" dt="2020-12-08T09:44:12.349" v="148" actId="20577"/>
          <ac:spMkLst>
            <pc:docMk/>
            <pc:sldMk cId="1102129506" sldId="374"/>
            <ac:spMk id="2" creationId="{00000000-0000-0000-0000-000000000000}"/>
          </ac:spMkLst>
        </pc:spChg>
        <pc:spChg chg="mod">
          <ac:chgData name="Corinna Grindle" userId="32b8005795ce5672" providerId="LiveId" clId="{A508F071-6258-4188-9D18-32F6518D605C}" dt="2020-12-08T09:44:00.591" v="129" actId="1076"/>
          <ac:spMkLst>
            <pc:docMk/>
            <pc:sldMk cId="1102129506" sldId="374"/>
            <ac:spMk id="3" creationId="{00000000-0000-0000-0000-000000000000}"/>
          </ac:spMkLst>
        </pc:spChg>
      </pc:sldChg>
      <pc:sldChg chg="add del">
        <pc:chgData name="Corinna Grindle" userId="32b8005795ce5672" providerId="LiveId" clId="{A508F071-6258-4188-9D18-32F6518D605C}" dt="2020-12-08T11:00:50.545" v="854" actId="47"/>
        <pc:sldMkLst>
          <pc:docMk/>
          <pc:sldMk cId="0" sldId="768"/>
        </pc:sldMkLst>
      </pc:sldChg>
      <pc:sldChg chg="add">
        <pc:chgData name="Corinna Grindle" userId="32b8005795ce5672" providerId="LiveId" clId="{A508F071-6258-4188-9D18-32F6518D605C}" dt="2020-12-08T09:42:32.972" v="105"/>
        <pc:sldMkLst>
          <pc:docMk/>
          <pc:sldMk cId="0" sldId="769"/>
        </pc:sldMkLst>
      </pc:sldChg>
      <pc:sldChg chg="add">
        <pc:chgData name="Corinna Grindle" userId="32b8005795ce5672" providerId="LiveId" clId="{A508F071-6258-4188-9D18-32F6518D605C}" dt="2020-12-08T09:42:32.972" v="105"/>
        <pc:sldMkLst>
          <pc:docMk/>
          <pc:sldMk cId="0" sldId="770"/>
        </pc:sldMkLst>
      </pc:sldChg>
      <pc:sldChg chg="add del">
        <pc:chgData name="Corinna Grindle" userId="32b8005795ce5672" providerId="LiveId" clId="{A508F071-6258-4188-9D18-32F6518D605C}" dt="2020-12-08T09:57:54.568" v="550" actId="47"/>
        <pc:sldMkLst>
          <pc:docMk/>
          <pc:sldMk cId="0" sldId="773"/>
        </pc:sldMkLst>
      </pc:sldChg>
      <pc:sldChg chg="add del">
        <pc:chgData name="Corinna Grindle" userId="32b8005795ce5672" providerId="LiveId" clId="{A508F071-6258-4188-9D18-32F6518D605C}" dt="2020-12-08T09:58:38.260" v="595" actId="47"/>
        <pc:sldMkLst>
          <pc:docMk/>
          <pc:sldMk cId="0" sldId="774"/>
        </pc:sldMkLst>
      </pc:sldChg>
      <pc:sldChg chg="add del">
        <pc:chgData name="Corinna Grindle" userId="32b8005795ce5672" providerId="LiveId" clId="{A508F071-6258-4188-9D18-32F6518D605C}" dt="2020-12-08T10:46:18.563" v="656" actId="47"/>
        <pc:sldMkLst>
          <pc:docMk/>
          <pc:sldMk cId="0" sldId="775"/>
        </pc:sldMkLst>
      </pc:sldChg>
      <pc:sldChg chg="add del">
        <pc:chgData name="Corinna Grindle" userId="32b8005795ce5672" providerId="LiveId" clId="{A508F071-6258-4188-9D18-32F6518D605C}" dt="2020-12-08T10:47:00.664" v="675" actId="47"/>
        <pc:sldMkLst>
          <pc:docMk/>
          <pc:sldMk cId="0" sldId="776"/>
        </pc:sldMkLst>
      </pc:sldChg>
      <pc:sldChg chg="add del">
        <pc:chgData name="Corinna Grindle" userId="32b8005795ce5672" providerId="LiveId" clId="{A508F071-6258-4188-9D18-32F6518D605C}" dt="2020-12-08T10:53:48.069" v="716" actId="47"/>
        <pc:sldMkLst>
          <pc:docMk/>
          <pc:sldMk cId="0" sldId="777"/>
        </pc:sldMkLst>
      </pc:sldChg>
      <pc:sldChg chg="add del">
        <pc:chgData name="Corinna Grindle" userId="32b8005795ce5672" providerId="LiveId" clId="{A508F071-6258-4188-9D18-32F6518D605C}" dt="2020-12-08T09:47:40.396" v="304" actId="47"/>
        <pc:sldMkLst>
          <pc:docMk/>
          <pc:sldMk cId="0" sldId="778"/>
        </pc:sldMkLst>
      </pc:sldChg>
      <pc:sldChg chg="add del">
        <pc:chgData name="Corinna Grindle" userId="32b8005795ce5672" providerId="LiveId" clId="{A508F071-6258-4188-9D18-32F6518D605C}" dt="2020-12-08T09:48:23.457" v="305" actId="47"/>
        <pc:sldMkLst>
          <pc:docMk/>
          <pc:sldMk cId="0" sldId="779"/>
        </pc:sldMkLst>
      </pc:sldChg>
      <pc:sldChg chg="add del">
        <pc:chgData name="Corinna Grindle" userId="32b8005795ce5672" providerId="LiveId" clId="{A508F071-6258-4188-9D18-32F6518D605C}" dt="2020-12-08T09:48:23.457" v="305" actId="47"/>
        <pc:sldMkLst>
          <pc:docMk/>
          <pc:sldMk cId="0" sldId="780"/>
        </pc:sldMkLst>
      </pc:sldChg>
      <pc:sldChg chg="delSp modSp add del mod">
        <pc:chgData name="Corinna Grindle" userId="32b8005795ce5672" providerId="LiveId" clId="{A508F071-6258-4188-9D18-32F6518D605C}" dt="2020-12-08T10:56:38.994" v="826" actId="47"/>
        <pc:sldMkLst>
          <pc:docMk/>
          <pc:sldMk cId="0" sldId="781"/>
        </pc:sldMkLst>
        <pc:spChg chg="del mod">
          <ac:chgData name="Corinna Grindle" userId="32b8005795ce5672" providerId="LiveId" clId="{A508F071-6258-4188-9D18-32F6518D605C}" dt="2020-12-08T10:56:18.832" v="822"/>
          <ac:spMkLst>
            <pc:docMk/>
            <pc:sldMk cId="0" sldId="781"/>
            <ac:spMk id="28676" creationId="{5886D19C-04B2-4500-8A09-30FC886AB3D1}"/>
          </ac:spMkLst>
        </pc:spChg>
      </pc:sldChg>
      <pc:sldChg chg="modNotesTx">
        <pc:chgData name="Corinna Grindle" userId="32b8005795ce5672" providerId="LiveId" clId="{A508F071-6258-4188-9D18-32F6518D605C}" dt="2020-12-08T09:49:25.718" v="336" actId="20577"/>
        <pc:sldMkLst>
          <pc:docMk/>
          <pc:sldMk cId="3947201379" sldId="788"/>
        </pc:sldMkLst>
      </pc:sldChg>
      <pc:sldChg chg="add">
        <pc:chgData name="Corinna Grindle" userId="32b8005795ce5672" providerId="LiveId" clId="{A508F071-6258-4188-9D18-32F6518D605C}" dt="2020-12-08T09:42:32.972" v="105"/>
        <pc:sldMkLst>
          <pc:docMk/>
          <pc:sldMk cId="0" sldId="789"/>
        </pc:sldMkLst>
      </pc:sldChg>
      <pc:sldChg chg="del">
        <pc:chgData name="Corinna Grindle" userId="32b8005795ce5672" providerId="LiveId" clId="{A508F071-6258-4188-9D18-32F6518D605C}" dt="2020-12-08T09:34:49.438" v="101" actId="47"/>
        <pc:sldMkLst>
          <pc:docMk/>
          <pc:sldMk cId="339573494" sldId="789"/>
        </pc:sldMkLst>
      </pc:sldChg>
      <pc:sldChg chg="add">
        <pc:chgData name="Corinna Grindle" userId="32b8005795ce5672" providerId="LiveId" clId="{A508F071-6258-4188-9D18-32F6518D605C}" dt="2020-12-08T09:42:32.972" v="105"/>
        <pc:sldMkLst>
          <pc:docMk/>
          <pc:sldMk cId="0" sldId="790"/>
        </pc:sldMkLst>
      </pc:sldChg>
      <pc:sldChg chg="del">
        <pc:chgData name="Corinna Grindle" userId="32b8005795ce5672" providerId="LiveId" clId="{A508F071-6258-4188-9D18-32F6518D605C}" dt="2020-12-08T09:34:49.438" v="101" actId="47"/>
        <pc:sldMkLst>
          <pc:docMk/>
          <pc:sldMk cId="633217703" sldId="790"/>
        </pc:sldMkLst>
      </pc:sldChg>
      <pc:sldChg chg="add">
        <pc:chgData name="Corinna Grindle" userId="32b8005795ce5672" providerId="LiveId" clId="{A508F071-6258-4188-9D18-32F6518D605C}" dt="2020-12-08T09:42:32.972" v="105"/>
        <pc:sldMkLst>
          <pc:docMk/>
          <pc:sldMk cId="0" sldId="791"/>
        </pc:sldMkLst>
      </pc:sldChg>
      <pc:sldChg chg="del">
        <pc:chgData name="Corinna Grindle" userId="32b8005795ce5672" providerId="LiveId" clId="{A508F071-6258-4188-9D18-32F6518D605C}" dt="2020-12-08T09:34:49.438" v="101" actId="47"/>
        <pc:sldMkLst>
          <pc:docMk/>
          <pc:sldMk cId="2481119193" sldId="791"/>
        </pc:sldMkLst>
      </pc:sldChg>
      <pc:sldChg chg="add del">
        <pc:chgData name="Corinna Grindle" userId="32b8005795ce5672" providerId="LiveId" clId="{A508F071-6258-4188-9D18-32F6518D605C}" dt="2020-12-08T09:43:25.695" v="106" actId="47"/>
        <pc:sldMkLst>
          <pc:docMk/>
          <pc:sldMk cId="0" sldId="794"/>
        </pc:sldMkLst>
      </pc:sldChg>
      <pc:sldChg chg="add del">
        <pc:chgData name="Corinna Grindle" userId="32b8005795ce5672" providerId="LiveId" clId="{A508F071-6258-4188-9D18-32F6518D605C}" dt="2020-12-08T09:45:50.331" v="300" actId="47"/>
        <pc:sldMkLst>
          <pc:docMk/>
          <pc:sldMk cId="0" sldId="795"/>
        </pc:sldMkLst>
      </pc:sldChg>
      <pc:sldChg chg="add">
        <pc:chgData name="Corinna Grindle" userId="32b8005795ce5672" providerId="LiveId" clId="{A508F071-6258-4188-9D18-32F6518D605C}" dt="2020-12-08T09:42:32.972" v="105"/>
        <pc:sldMkLst>
          <pc:docMk/>
          <pc:sldMk cId="0" sldId="796"/>
        </pc:sldMkLst>
      </pc:sldChg>
      <pc:sldChg chg="add">
        <pc:chgData name="Corinna Grindle" userId="32b8005795ce5672" providerId="LiveId" clId="{A508F071-6258-4188-9D18-32F6518D605C}" dt="2020-12-08T09:42:32.972" v="105"/>
        <pc:sldMkLst>
          <pc:docMk/>
          <pc:sldMk cId="0" sldId="797"/>
        </pc:sldMkLst>
      </pc:sldChg>
      <pc:sldChg chg="addSp delSp modSp add mod modNotesTx">
        <pc:chgData name="Corinna Grindle" userId="32b8005795ce5672" providerId="LiveId" clId="{A508F071-6258-4188-9D18-32F6518D605C}" dt="2020-12-08T09:59:27.418" v="598" actId="1076"/>
        <pc:sldMkLst>
          <pc:docMk/>
          <pc:sldMk cId="444483302" sldId="798"/>
        </pc:sldMkLst>
        <pc:spChg chg="mod">
          <ac:chgData name="Corinna Grindle" userId="32b8005795ce5672" providerId="LiveId" clId="{A508F071-6258-4188-9D18-32F6518D605C}" dt="2020-12-08T09:57:05.709" v="545" actId="1076"/>
          <ac:spMkLst>
            <pc:docMk/>
            <pc:sldMk cId="444483302" sldId="798"/>
            <ac:spMk id="4" creationId="{00000000-0000-0000-0000-000000000000}"/>
          </ac:spMkLst>
        </pc:spChg>
        <pc:spChg chg="mod">
          <ac:chgData name="Corinna Grindle" userId="32b8005795ce5672" providerId="LiveId" clId="{A508F071-6258-4188-9D18-32F6518D605C}" dt="2020-12-08T09:56:30.319" v="542" actId="20577"/>
          <ac:spMkLst>
            <pc:docMk/>
            <pc:sldMk cId="444483302" sldId="798"/>
            <ac:spMk id="5" creationId="{00000000-0000-0000-0000-000000000000}"/>
          </ac:spMkLst>
        </pc:spChg>
        <pc:picChg chg="del">
          <ac:chgData name="Corinna Grindle" userId="32b8005795ce5672" providerId="LiveId" clId="{A508F071-6258-4188-9D18-32F6518D605C}" dt="2020-12-08T09:57:41.408" v="547" actId="478"/>
          <ac:picMkLst>
            <pc:docMk/>
            <pc:sldMk cId="444483302" sldId="798"/>
            <ac:picMk id="2" creationId="{01A61C27-1D97-4BD7-B80A-E15CB10783D0}"/>
          </ac:picMkLst>
        </pc:picChg>
        <pc:picChg chg="add del mod">
          <ac:chgData name="Corinna Grindle" userId="32b8005795ce5672" providerId="LiveId" clId="{A508F071-6258-4188-9D18-32F6518D605C}" dt="2020-12-08T09:59:21.534" v="596" actId="478"/>
          <ac:picMkLst>
            <pc:docMk/>
            <pc:sldMk cId="444483302" sldId="798"/>
            <ac:picMk id="3" creationId="{CB9C2216-1721-423B-BC9E-FE21F3B6B6FD}"/>
          </ac:picMkLst>
        </pc:picChg>
        <pc:picChg chg="add mod">
          <ac:chgData name="Corinna Grindle" userId="32b8005795ce5672" providerId="LiveId" clId="{A508F071-6258-4188-9D18-32F6518D605C}" dt="2020-12-08T09:59:27.418" v="598" actId="1076"/>
          <ac:picMkLst>
            <pc:docMk/>
            <pc:sldMk cId="444483302" sldId="798"/>
            <ac:picMk id="6" creationId="{9AC448F7-07D6-4398-95D2-0A404044620A}"/>
          </ac:picMkLst>
        </pc:picChg>
      </pc:sldChg>
      <pc:sldChg chg="modSp add mod">
        <pc:chgData name="Corinna Grindle" userId="32b8005795ce5672" providerId="LiveId" clId="{A508F071-6258-4188-9D18-32F6518D605C}" dt="2020-12-08T09:58:35.271" v="594" actId="1076"/>
        <pc:sldMkLst>
          <pc:docMk/>
          <pc:sldMk cId="3214961892" sldId="799"/>
        </pc:sldMkLst>
        <pc:spChg chg="mod">
          <ac:chgData name="Corinna Grindle" userId="32b8005795ce5672" providerId="LiveId" clId="{A508F071-6258-4188-9D18-32F6518D605C}" dt="2020-12-08T09:58:35.271" v="594" actId="1076"/>
          <ac:spMkLst>
            <pc:docMk/>
            <pc:sldMk cId="3214961892" sldId="799"/>
            <ac:spMk id="4" creationId="{00000000-0000-0000-0000-000000000000}"/>
          </ac:spMkLst>
        </pc:spChg>
        <pc:spChg chg="mod">
          <ac:chgData name="Corinna Grindle" userId="32b8005795ce5672" providerId="LiveId" clId="{A508F071-6258-4188-9D18-32F6518D605C}" dt="2020-12-08T09:58:21.459" v="591" actId="20577"/>
          <ac:spMkLst>
            <pc:docMk/>
            <pc:sldMk cId="3214961892" sldId="799"/>
            <ac:spMk id="5" creationId="{00000000-0000-0000-0000-000000000000}"/>
          </ac:spMkLst>
        </pc:spChg>
      </pc:sldChg>
      <pc:sldChg chg="addSp delSp modSp add mod">
        <pc:chgData name="Corinna Grindle" userId="32b8005795ce5672" providerId="LiveId" clId="{A508F071-6258-4188-9D18-32F6518D605C}" dt="2020-12-08T10:02:05.071" v="655" actId="1076"/>
        <pc:sldMkLst>
          <pc:docMk/>
          <pc:sldMk cId="4234496111" sldId="800"/>
        </pc:sldMkLst>
        <pc:spChg chg="mod">
          <ac:chgData name="Corinna Grindle" userId="32b8005795ce5672" providerId="LiveId" clId="{A508F071-6258-4188-9D18-32F6518D605C}" dt="2020-12-08T10:01:34.701" v="651" actId="14100"/>
          <ac:spMkLst>
            <pc:docMk/>
            <pc:sldMk cId="4234496111" sldId="800"/>
            <ac:spMk id="4" creationId="{00000000-0000-0000-0000-000000000000}"/>
          </ac:spMkLst>
        </pc:spChg>
        <pc:spChg chg="mod">
          <ac:chgData name="Corinna Grindle" userId="32b8005795ce5672" providerId="LiveId" clId="{A508F071-6258-4188-9D18-32F6518D605C}" dt="2020-12-08T09:59:59.197" v="635" actId="20577"/>
          <ac:spMkLst>
            <pc:docMk/>
            <pc:sldMk cId="4234496111" sldId="800"/>
            <ac:spMk id="5" creationId="{00000000-0000-0000-0000-000000000000}"/>
          </ac:spMkLst>
        </pc:spChg>
        <pc:spChg chg="add mod">
          <ac:chgData name="Corinna Grindle" userId="32b8005795ce5672" providerId="LiveId" clId="{A508F071-6258-4188-9D18-32F6518D605C}" dt="2020-12-08T10:01:55.670" v="654" actId="1076"/>
          <ac:spMkLst>
            <pc:docMk/>
            <pc:sldMk cId="4234496111" sldId="800"/>
            <ac:spMk id="6" creationId="{B62F427E-CEDD-4447-9401-8D093D243FFB}"/>
          </ac:spMkLst>
        </pc:spChg>
        <pc:picChg chg="del">
          <ac:chgData name="Corinna Grindle" userId="32b8005795ce5672" providerId="LiveId" clId="{A508F071-6258-4188-9D18-32F6518D605C}" dt="2020-12-08T10:01:23.548" v="648" actId="478"/>
          <ac:picMkLst>
            <pc:docMk/>
            <pc:sldMk cId="4234496111" sldId="800"/>
            <ac:picMk id="3" creationId="{CB9C2216-1721-423B-BC9E-FE21F3B6B6FD}"/>
          </ac:picMkLst>
        </pc:picChg>
        <pc:picChg chg="add mod">
          <ac:chgData name="Corinna Grindle" userId="32b8005795ce5672" providerId="LiveId" clId="{A508F071-6258-4188-9D18-32F6518D605C}" dt="2020-12-08T10:02:05.071" v="655" actId="1076"/>
          <ac:picMkLst>
            <pc:docMk/>
            <pc:sldMk cId="4234496111" sldId="800"/>
            <ac:picMk id="7" creationId="{6BEB8379-215D-414E-8E69-114CBF9D3F78}"/>
          </ac:picMkLst>
        </pc:picChg>
      </pc:sldChg>
      <pc:sldChg chg="addSp delSp modSp add mod">
        <pc:chgData name="Corinna Grindle" userId="32b8005795ce5672" providerId="LiveId" clId="{A508F071-6258-4188-9D18-32F6518D605C}" dt="2020-12-08T10:49:44.455" v="681" actId="1076"/>
        <pc:sldMkLst>
          <pc:docMk/>
          <pc:sldMk cId="2313418212" sldId="801"/>
        </pc:sldMkLst>
        <pc:spChg chg="mod">
          <ac:chgData name="Corinna Grindle" userId="32b8005795ce5672" providerId="LiveId" clId="{A508F071-6258-4188-9D18-32F6518D605C}" dt="2020-12-08T10:46:49.870" v="672"/>
          <ac:spMkLst>
            <pc:docMk/>
            <pc:sldMk cId="2313418212" sldId="801"/>
            <ac:spMk id="4" creationId="{00000000-0000-0000-0000-000000000000}"/>
          </ac:spMkLst>
        </pc:spChg>
        <pc:spChg chg="mod">
          <ac:chgData name="Corinna Grindle" userId="32b8005795ce5672" providerId="LiveId" clId="{A508F071-6258-4188-9D18-32F6518D605C}" dt="2020-12-08T10:46:35.422" v="670" actId="20577"/>
          <ac:spMkLst>
            <pc:docMk/>
            <pc:sldMk cId="2313418212" sldId="801"/>
            <ac:spMk id="5" creationId="{00000000-0000-0000-0000-000000000000}"/>
          </ac:spMkLst>
        </pc:spChg>
        <pc:spChg chg="del">
          <ac:chgData name="Corinna Grindle" userId="32b8005795ce5672" providerId="LiveId" clId="{A508F071-6258-4188-9D18-32F6518D605C}" dt="2020-12-08T10:46:56.471" v="674" actId="478"/>
          <ac:spMkLst>
            <pc:docMk/>
            <pc:sldMk cId="2313418212" sldId="801"/>
            <ac:spMk id="6" creationId="{B62F427E-CEDD-4447-9401-8D093D243FFB}"/>
          </ac:spMkLst>
        </pc:spChg>
        <pc:picChg chg="add mod modCrop">
          <ac:chgData name="Corinna Grindle" userId="32b8005795ce5672" providerId="LiveId" clId="{A508F071-6258-4188-9D18-32F6518D605C}" dt="2020-12-08T10:49:44.455" v="681" actId="1076"/>
          <ac:picMkLst>
            <pc:docMk/>
            <pc:sldMk cId="2313418212" sldId="801"/>
            <ac:picMk id="2" creationId="{A6613506-FCE3-4FD0-BE42-8CC61EA7FCD7}"/>
          </ac:picMkLst>
        </pc:picChg>
        <pc:picChg chg="del">
          <ac:chgData name="Corinna Grindle" userId="32b8005795ce5672" providerId="LiveId" clId="{A508F071-6258-4188-9D18-32F6518D605C}" dt="2020-12-08T10:46:53.315" v="673" actId="478"/>
          <ac:picMkLst>
            <pc:docMk/>
            <pc:sldMk cId="2313418212" sldId="801"/>
            <ac:picMk id="7" creationId="{6BEB8379-215D-414E-8E69-114CBF9D3F78}"/>
          </ac:picMkLst>
        </pc:picChg>
      </pc:sldChg>
      <pc:sldChg chg="addSp delSp modSp add mod">
        <pc:chgData name="Corinna Grindle" userId="32b8005795ce5672" providerId="LiveId" clId="{A508F071-6258-4188-9D18-32F6518D605C}" dt="2020-12-08T10:53:40.679" v="715" actId="1076"/>
        <pc:sldMkLst>
          <pc:docMk/>
          <pc:sldMk cId="2432912759" sldId="802"/>
        </pc:sldMkLst>
        <pc:spChg chg="mod">
          <ac:chgData name="Corinna Grindle" userId="32b8005795ce5672" providerId="LiveId" clId="{A508F071-6258-4188-9D18-32F6518D605C}" dt="2020-12-08T10:51:10.992" v="711" actId="20577"/>
          <ac:spMkLst>
            <pc:docMk/>
            <pc:sldMk cId="2432912759" sldId="802"/>
            <ac:spMk id="4" creationId="{00000000-0000-0000-0000-000000000000}"/>
          </ac:spMkLst>
        </pc:spChg>
        <pc:spChg chg="mod">
          <ac:chgData name="Corinna Grindle" userId="32b8005795ce5672" providerId="LiveId" clId="{A508F071-6258-4188-9D18-32F6518D605C}" dt="2020-12-08T10:50:28.145" v="694" actId="20577"/>
          <ac:spMkLst>
            <pc:docMk/>
            <pc:sldMk cId="2432912759" sldId="802"/>
            <ac:spMk id="5" creationId="{00000000-0000-0000-0000-000000000000}"/>
          </ac:spMkLst>
        </pc:spChg>
        <pc:picChg chg="del">
          <ac:chgData name="Corinna Grindle" userId="32b8005795ce5672" providerId="LiveId" clId="{A508F071-6258-4188-9D18-32F6518D605C}" dt="2020-12-08T10:53:25.170" v="712" actId="478"/>
          <ac:picMkLst>
            <pc:docMk/>
            <pc:sldMk cId="2432912759" sldId="802"/>
            <ac:picMk id="2" creationId="{A6613506-FCE3-4FD0-BE42-8CC61EA7FCD7}"/>
          </ac:picMkLst>
        </pc:picChg>
        <pc:picChg chg="add mod">
          <ac:chgData name="Corinna Grindle" userId="32b8005795ce5672" providerId="LiveId" clId="{A508F071-6258-4188-9D18-32F6518D605C}" dt="2020-12-08T10:53:40.679" v="715" actId="1076"/>
          <ac:picMkLst>
            <pc:docMk/>
            <pc:sldMk cId="2432912759" sldId="802"/>
            <ac:picMk id="3" creationId="{C9EAAF0C-DF6D-4BC8-8FA5-F5238D7A5E28}"/>
          </ac:picMkLst>
        </pc:picChg>
      </pc:sldChg>
      <pc:sldChg chg="addSp delSp modSp add mod modNotesTx">
        <pc:chgData name="Corinna Grindle" userId="32b8005795ce5672" providerId="LiveId" clId="{A508F071-6258-4188-9D18-32F6518D605C}" dt="2020-12-08T10:55:04.267" v="763"/>
        <pc:sldMkLst>
          <pc:docMk/>
          <pc:sldMk cId="3823621619" sldId="803"/>
        </pc:sldMkLst>
        <pc:spChg chg="mod">
          <ac:chgData name="Corinna Grindle" userId="32b8005795ce5672" providerId="LiveId" clId="{A508F071-6258-4188-9D18-32F6518D605C}" dt="2020-12-08T10:54:55.435" v="762"/>
          <ac:spMkLst>
            <pc:docMk/>
            <pc:sldMk cId="3823621619" sldId="803"/>
            <ac:spMk id="4" creationId="{00000000-0000-0000-0000-000000000000}"/>
          </ac:spMkLst>
        </pc:spChg>
        <pc:spChg chg="mod">
          <ac:chgData name="Corinna Grindle" userId="32b8005795ce5672" providerId="LiveId" clId="{A508F071-6258-4188-9D18-32F6518D605C}" dt="2020-12-08T10:54:16.247" v="756" actId="20577"/>
          <ac:spMkLst>
            <pc:docMk/>
            <pc:sldMk cId="3823621619" sldId="803"/>
            <ac:spMk id="5" creationId="{00000000-0000-0000-0000-000000000000}"/>
          </ac:spMkLst>
        </pc:spChg>
        <pc:picChg chg="del">
          <ac:chgData name="Corinna Grindle" userId="32b8005795ce5672" providerId="LiveId" clId="{A508F071-6258-4188-9D18-32F6518D605C}" dt="2020-12-08T10:54:26.227" v="757" actId="478"/>
          <ac:picMkLst>
            <pc:docMk/>
            <pc:sldMk cId="3823621619" sldId="803"/>
            <ac:picMk id="3" creationId="{C9EAAF0C-DF6D-4BC8-8FA5-F5238D7A5E28}"/>
          </ac:picMkLst>
        </pc:picChg>
        <pc:picChg chg="add mod">
          <ac:chgData name="Corinna Grindle" userId="32b8005795ce5672" providerId="LiveId" clId="{A508F071-6258-4188-9D18-32F6518D605C}" dt="2020-12-08T10:54:42.076" v="760" actId="1076"/>
          <ac:picMkLst>
            <pc:docMk/>
            <pc:sldMk cId="3823621619" sldId="803"/>
            <ac:picMk id="6" creationId="{73A6CF00-4DCA-438E-9EDA-7B823BFCB54B}"/>
          </ac:picMkLst>
        </pc:picChg>
      </pc:sldChg>
      <pc:sldChg chg="modSp add mod">
        <pc:chgData name="Corinna Grindle" userId="32b8005795ce5672" providerId="LiveId" clId="{A508F071-6258-4188-9D18-32F6518D605C}" dt="2020-12-08T10:56:29.893" v="825" actId="1076"/>
        <pc:sldMkLst>
          <pc:docMk/>
          <pc:sldMk cId="1540399324" sldId="804"/>
        </pc:sldMkLst>
        <pc:spChg chg="mod">
          <ac:chgData name="Corinna Grindle" userId="32b8005795ce5672" providerId="LiveId" clId="{A508F071-6258-4188-9D18-32F6518D605C}" dt="2020-12-08T10:56:29.893" v="825" actId="1076"/>
          <ac:spMkLst>
            <pc:docMk/>
            <pc:sldMk cId="1540399324" sldId="804"/>
            <ac:spMk id="4" creationId="{00000000-0000-0000-0000-000000000000}"/>
          </ac:spMkLst>
        </pc:spChg>
        <pc:spChg chg="mod">
          <ac:chgData name="Corinna Grindle" userId="32b8005795ce5672" providerId="LiveId" clId="{A508F071-6258-4188-9D18-32F6518D605C}" dt="2020-12-08T10:56:05.159" v="819" actId="20577"/>
          <ac:spMkLst>
            <pc:docMk/>
            <pc:sldMk cId="1540399324" sldId="804"/>
            <ac:spMk id="5" creationId="{00000000-0000-0000-0000-000000000000}"/>
          </ac:spMkLst>
        </pc:spChg>
      </pc:sldChg>
      <pc:sldChg chg="delSp modSp add mod modNotesTx">
        <pc:chgData name="Corinna Grindle" userId="32b8005795ce5672" providerId="LiveId" clId="{A508F071-6258-4188-9D18-32F6518D605C}" dt="2020-12-08T11:00:35.288" v="853"/>
        <pc:sldMkLst>
          <pc:docMk/>
          <pc:sldMk cId="1293096247" sldId="805"/>
        </pc:sldMkLst>
        <pc:spChg chg="mod">
          <ac:chgData name="Corinna Grindle" userId="32b8005795ce5672" providerId="LiveId" clId="{A508F071-6258-4188-9D18-32F6518D605C}" dt="2020-12-08T11:00:13.413" v="851" actId="255"/>
          <ac:spMkLst>
            <pc:docMk/>
            <pc:sldMk cId="1293096247" sldId="805"/>
            <ac:spMk id="4" creationId="{00000000-0000-0000-0000-000000000000}"/>
          </ac:spMkLst>
        </pc:spChg>
        <pc:spChg chg="mod">
          <ac:chgData name="Corinna Grindle" userId="32b8005795ce5672" providerId="LiveId" clId="{A508F071-6258-4188-9D18-32F6518D605C}" dt="2020-12-08T10:59:36.359" v="844" actId="20577"/>
          <ac:spMkLst>
            <pc:docMk/>
            <pc:sldMk cId="1293096247" sldId="805"/>
            <ac:spMk id="5" creationId="{00000000-0000-0000-0000-000000000000}"/>
          </ac:spMkLst>
        </pc:spChg>
        <pc:picChg chg="del">
          <ac:chgData name="Corinna Grindle" userId="32b8005795ce5672" providerId="LiveId" clId="{A508F071-6258-4188-9D18-32F6518D605C}" dt="2020-12-08T10:59:55.732" v="848" actId="478"/>
          <ac:picMkLst>
            <pc:docMk/>
            <pc:sldMk cId="1293096247" sldId="805"/>
            <ac:picMk id="7" creationId="{715769F1-BC4F-4F44-B4AA-1F0D8A5B4386}"/>
          </ac:picMkLst>
        </pc:picChg>
      </pc:sldChg>
    </pc:docChg>
  </pc:docChgLst>
  <pc:docChgLst>
    <pc:chgData name="Corinna Grindle" userId="32b8005795ce5672" providerId="LiveId" clId="{E35F3C2E-FE8B-4279-956C-54AD6694B88E}"/>
    <pc:docChg chg="addSld delSld modSld">
      <pc:chgData name="Corinna Grindle" userId="32b8005795ce5672" providerId="LiveId" clId="{E35F3C2E-FE8B-4279-956C-54AD6694B88E}" dt="2020-12-10T09:31:47.872" v="258" actId="1076"/>
      <pc:docMkLst>
        <pc:docMk/>
      </pc:docMkLst>
      <pc:sldChg chg="modSp mod">
        <pc:chgData name="Corinna Grindle" userId="32b8005795ce5672" providerId="LiveId" clId="{E35F3C2E-FE8B-4279-956C-54AD6694B88E}" dt="2020-12-10T09:31:24.701" v="256" actId="1076"/>
        <pc:sldMkLst>
          <pc:docMk/>
          <pc:sldMk cId="1077353023" sldId="307"/>
        </pc:sldMkLst>
        <pc:spChg chg="mod">
          <ac:chgData name="Corinna Grindle" userId="32b8005795ce5672" providerId="LiveId" clId="{E35F3C2E-FE8B-4279-956C-54AD6694B88E}" dt="2020-12-10T09:31:24.701" v="256" actId="1076"/>
          <ac:spMkLst>
            <pc:docMk/>
            <pc:sldMk cId="1077353023" sldId="307"/>
            <ac:spMk id="2" creationId="{00000000-0000-0000-0000-000000000000}"/>
          </ac:spMkLst>
        </pc:spChg>
        <pc:spChg chg="mod">
          <ac:chgData name="Corinna Grindle" userId="32b8005795ce5672" providerId="LiveId" clId="{E35F3C2E-FE8B-4279-956C-54AD6694B88E}" dt="2020-12-10T09:31:19.520" v="255" actId="20577"/>
          <ac:spMkLst>
            <pc:docMk/>
            <pc:sldMk cId="1077353023" sldId="307"/>
            <ac:spMk id="3" creationId="{00000000-0000-0000-0000-000000000000}"/>
          </ac:spMkLst>
        </pc:spChg>
      </pc:sldChg>
      <pc:sldChg chg="modAnim">
        <pc:chgData name="Corinna Grindle" userId="32b8005795ce5672" providerId="LiveId" clId="{E35F3C2E-FE8B-4279-956C-54AD6694B88E}" dt="2020-12-10T09:28:56.226" v="199"/>
        <pc:sldMkLst>
          <pc:docMk/>
          <pc:sldMk cId="3843379382" sldId="312"/>
        </pc:sldMkLst>
      </pc:sldChg>
      <pc:sldChg chg="modSp del mod">
        <pc:chgData name="Corinna Grindle" userId="32b8005795ce5672" providerId="LiveId" clId="{E35F3C2E-FE8B-4279-956C-54AD6694B88E}" dt="2020-12-10T09:28:02.440" v="198" actId="47"/>
        <pc:sldMkLst>
          <pc:docMk/>
          <pc:sldMk cId="0" sldId="769"/>
        </pc:sldMkLst>
        <pc:spChg chg="mod">
          <ac:chgData name="Corinna Grindle" userId="32b8005795ce5672" providerId="LiveId" clId="{E35F3C2E-FE8B-4279-956C-54AD6694B88E}" dt="2020-12-10T08:43:13.060" v="150" actId="1076"/>
          <ac:spMkLst>
            <pc:docMk/>
            <pc:sldMk cId="0" sldId="769"/>
            <ac:spMk id="3" creationId="{00BA11BA-F9C8-4615-B84E-6CAFFDF6A797}"/>
          </ac:spMkLst>
        </pc:spChg>
      </pc:sldChg>
      <pc:sldChg chg="modSp mod">
        <pc:chgData name="Corinna Grindle" userId="32b8005795ce5672" providerId="LiveId" clId="{E35F3C2E-FE8B-4279-956C-54AD6694B88E}" dt="2020-12-10T09:30:39.590" v="226" actId="1076"/>
        <pc:sldMkLst>
          <pc:docMk/>
          <pc:sldMk cId="3947201379" sldId="788"/>
        </pc:sldMkLst>
        <pc:spChg chg="mod">
          <ac:chgData name="Corinna Grindle" userId="32b8005795ce5672" providerId="LiveId" clId="{E35F3C2E-FE8B-4279-956C-54AD6694B88E}" dt="2020-12-10T09:30:39.590" v="226" actId="1076"/>
          <ac:spMkLst>
            <pc:docMk/>
            <pc:sldMk cId="3947201379" sldId="788"/>
            <ac:spMk id="5" creationId="{00000000-0000-0000-0000-000000000000}"/>
          </ac:spMkLst>
        </pc:spChg>
      </pc:sldChg>
      <pc:sldChg chg="del">
        <pc:chgData name="Corinna Grindle" userId="32b8005795ce5672" providerId="LiveId" clId="{E35F3C2E-FE8B-4279-956C-54AD6694B88E}" dt="2020-12-10T09:24:09.934" v="174" actId="47"/>
        <pc:sldMkLst>
          <pc:docMk/>
          <pc:sldMk cId="0" sldId="789"/>
        </pc:sldMkLst>
      </pc:sldChg>
      <pc:sldChg chg="modSp del mod">
        <pc:chgData name="Corinna Grindle" userId="32b8005795ce5672" providerId="LiveId" clId="{E35F3C2E-FE8B-4279-956C-54AD6694B88E}" dt="2020-12-10T09:24:42.478" v="179" actId="47"/>
        <pc:sldMkLst>
          <pc:docMk/>
          <pc:sldMk cId="0" sldId="790"/>
        </pc:sldMkLst>
        <pc:spChg chg="mod">
          <ac:chgData name="Corinna Grindle" userId="32b8005795ce5672" providerId="LiveId" clId="{E35F3C2E-FE8B-4279-956C-54AD6694B88E}" dt="2020-12-10T09:24:33.592" v="176" actId="21"/>
          <ac:spMkLst>
            <pc:docMk/>
            <pc:sldMk cId="0" sldId="790"/>
            <ac:spMk id="3" creationId="{E407057F-DC58-4C3E-A4E8-38C64293C6BD}"/>
          </ac:spMkLst>
        </pc:spChg>
      </pc:sldChg>
      <pc:sldChg chg="modSp mod">
        <pc:chgData name="Corinna Grindle" userId="32b8005795ce5672" providerId="LiveId" clId="{E35F3C2E-FE8B-4279-956C-54AD6694B88E}" dt="2020-12-10T09:31:47.872" v="258" actId="1076"/>
        <pc:sldMkLst>
          <pc:docMk/>
          <pc:sldMk cId="3256292247" sldId="793"/>
        </pc:sldMkLst>
        <pc:spChg chg="mod">
          <ac:chgData name="Corinna Grindle" userId="32b8005795ce5672" providerId="LiveId" clId="{E35F3C2E-FE8B-4279-956C-54AD6694B88E}" dt="2020-12-10T09:31:47.872" v="258" actId="1076"/>
          <ac:spMkLst>
            <pc:docMk/>
            <pc:sldMk cId="3256292247" sldId="793"/>
            <ac:spMk id="3" creationId="{00000000-0000-0000-0000-000000000000}"/>
          </ac:spMkLst>
        </pc:spChg>
        <pc:spChg chg="mod">
          <ac:chgData name="Corinna Grindle" userId="32b8005795ce5672" providerId="LiveId" clId="{E35F3C2E-FE8B-4279-956C-54AD6694B88E}" dt="2020-12-10T09:31:44.318" v="257" actId="1076"/>
          <ac:spMkLst>
            <pc:docMk/>
            <pc:sldMk cId="3256292247" sldId="793"/>
            <ac:spMk id="4" creationId="{00000000-0000-0000-0000-000000000000}"/>
          </ac:spMkLst>
        </pc:spChg>
      </pc:sldChg>
      <pc:sldChg chg="del">
        <pc:chgData name="Corinna Grindle" userId="32b8005795ce5672" providerId="LiveId" clId="{E35F3C2E-FE8B-4279-956C-54AD6694B88E}" dt="2020-12-10T09:25:38.214" v="185" actId="47"/>
        <pc:sldMkLst>
          <pc:docMk/>
          <pc:sldMk cId="0" sldId="797"/>
        </pc:sldMkLst>
      </pc:sldChg>
      <pc:sldChg chg="modSp mod">
        <pc:chgData name="Corinna Grindle" userId="32b8005795ce5672" providerId="LiveId" clId="{E35F3C2E-FE8B-4279-956C-54AD6694B88E}" dt="2020-12-10T08:42:37.196" v="130" actId="20577"/>
        <pc:sldMkLst>
          <pc:docMk/>
          <pc:sldMk cId="1293096247" sldId="805"/>
        </pc:sldMkLst>
        <pc:spChg chg="mod">
          <ac:chgData name="Corinna Grindle" userId="32b8005795ce5672" providerId="LiveId" clId="{E35F3C2E-FE8B-4279-956C-54AD6694B88E}" dt="2020-12-10T08:42:37.196" v="130" actId="20577"/>
          <ac:spMkLst>
            <pc:docMk/>
            <pc:sldMk cId="1293096247" sldId="805"/>
            <ac:spMk id="4" creationId="{00000000-0000-0000-0000-000000000000}"/>
          </ac:spMkLst>
        </pc:spChg>
      </pc:sldChg>
      <pc:sldChg chg="modSp mod">
        <pc:chgData name="Corinna Grindle" userId="32b8005795ce5672" providerId="LiveId" clId="{E35F3C2E-FE8B-4279-956C-54AD6694B88E}" dt="2020-12-10T09:29:53.004" v="201" actId="1076"/>
        <pc:sldMkLst>
          <pc:docMk/>
          <pc:sldMk cId="3932263926" sldId="807"/>
        </pc:sldMkLst>
        <pc:graphicFrameChg chg="mod">
          <ac:chgData name="Corinna Grindle" userId="32b8005795ce5672" providerId="LiveId" clId="{E35F3C2E-FE8B-4279-956C-54AD6694B88E}" dt="2020-12-10T09:29:53.004" v="201" actId="1076"/>
          <ac:graphicFrameMkLst>
            <pc:docMk/>
            <pc:sldMk cId="3932263926" sldId="807"/>
            <ac:graphicFrameMk id="8" creationId="{62035B20-6DF1-47A1-B208-A243ABBF9DF3}"/>
          </ac:graphicFrameMkLst>
        </pc:graphicFrameChg>
      </pc:sldChg>
      <pc:sldChg chg="modSp add mod">
        <pc:chgData name="Corinna Grindle" userId="32b8005795ce5672" providerId="LiveId" clId="{E35F3C2E-FE8B-4279-956C-54AD6694B88E}" dt="2020-12-10T09:23:56.188" v="173" actId="14100"/>
        <pc:sldMkLst>
          <pc:docMk/>
          <pc:sldMk cId="116278915" sldId="809"/>
        </pc:sldMkLst>
        <pc:spChg chg="mod">
          <ac:chgData name="Corinna Grindle" userId="32b8005795ce5672" providerId="LiveId" clId="{E35F3C2E-FE8B-4279-956C-54AD6694B88E}" dt="2020-12-10T09:23:56.188" v="173" actId="14100"/>
          <ac:spMkLst>
            <pc:docMk/>
            <pc:sldMk cId="116278915" sldId="809"/>
            <ac:spMk id="4" creationId="{00000000-0000-0000-0000-000000000000}"/>
          </ac:spMkLst>
        </pc:spChg>
        <pc:spChg chg="mod">
          <ac:chgData name="Corinna Grindle" userId="32b8005795ce5672" providerId="LiveId" clId="{E35F3C2E-FE8B-4279-956C-54AD6694B88E}" dt="2020-12-10T09:23:33.158" v="168" actId="20577"/>
          <ac:spMkLst>
            <pc:docMk/>
            <pc:sldMk cId="116278915" sldId="809"/>
            <ac:spMk id="5" creationId="{00000000-0000-0000-0000-000000000000}"/>
          </ac:spMkLst>
        </pc:spChg>
      </pc:sldChg>
      <pc:sldChg chg="modSp add mod">
        <pc:chgData name="Corinna Grindle" userId="32b8005795ce5672" providerId="LiveId" clId="{E35F3C2E-FE8B-4279-956C-54AD6694B88E}" dt="2020-12-10T09:24:39.424" v="178"/>
        <pc:sldMkLst>
          <pc:docMk/>
          <pc:sldMk cId="723440390" sldId="810"/>
        </pc:sldMkLst>
        <pc:spChg chg="mod">
          <ac:chgData name="Corinna Grindle" userId="32b8005795ce5672" providerId="LiveId" clId="{E35F3C2E-FE8B-4279-956C-54AD6694B88E}" dt="2020-12-10T09:24:39.424" v="178"/>
          <ac:spMkLst>
            <pc:docMk/>
            <pc:sldMk cId="723440390" sldId="810"/>
            <ac:spMk id="4" creationId="{00000000-0000-0000-0000-000000000000}"/>
          </ac:spMkLst>
        </pc:spChg>
      </pc:sldChg>
      <pc:sldChg chg="modSp add mod">
        <pc:chgData name="Corinna Grindle" userId="32b8005795ce5672" providerId="LiveId" clId="{E35F3C2E-FE8B-4279-956C-54AD6694B88E}" dt="2020-12-10T09:25:35.110" v="184" actId="255"/>
        <pc:sldMkLst>
          <pc:docMk/>
          <pc:sldMk cId="1618313656" sldId="811"/>
        </pc:sldMkLst>
        <pc:spChg chg="mod">
          <ac:chgData name="Corinna Grindle" userId="32b8005795ce5672" providerId="LiveId" clId="{E35F3C2E-FE8B-4279-956C-54AD6694B88E}" dt="2020-12-10T09:25:35.110" v="184" actId="255"/>
          <ac:spMkLst>
            <pc:docMk/>
            <pc:sldMk cId="1618313656" sldId="811"/>
            <ac:spMk id="4" creationId="{00000000-0000-0000-0000-000000000000}"/>
          </ac:spMkLst>
        </pc:spChg>
      </pc:sldChg>
      <pc:sldChg chg="modSp add mod modNotesTx">
        <pc:chgData name="Corinna Grindle" userId="32b8005795ce5672" providerId="LiveId" clId="{E35F3C2E-FE8B-4279-956C-54AD6694B88E}" dt="2020-12-10T09:29:21.766" v="200" actId="20577"/>
        <pc:sldMkLst>
          <pc:docMk/>
          <pc:sldMk cId="2057793534" sldId="812"/>
        </pc:sldMkLst>
        <pc:spChg chg="mod">
          <ac:chgData name="Corinna Grindle" userId="32b8005795ce5672" providerId="LiveId" clId="{E35F3C2E-FE8B-4279-956C-54AD6694B88E}" dt="2020-12-10T09:29:21.766" v="200" actId="20577"/>
          <ac:spMkLst>
            <pc:docMk/>
            <pc:sldMk cId="2057793534" sldId="812"/>
            <ac:spMk id="4" creationId="{00000000-0000-0000-0000-000000000000}"/>
          </ac:spMkLst>
        </pc:spChg>
        <pc:spChg chg="mod">
          <ac:chgData name="Corinna Grindle" userId="32b8005795ce5672" providerId="LiveId" clId="{E35F3C2E-FE8B-4279-956C-54AD6694B88E}" dt="2020-12-10T09:27:53.248" v="197" actId="207"/>
          <ac:spMkLst>
            <pc:docMk/>
            <pc:sldMk cId="2057793534" sldId="812"/>
            <ac:spMk id="5" creationId="{00000000-0000-0000-0000-000000000000}"/>
          </ac:spMkLst>
        </pc:spChg>
      </pc:sldChg>
      <pc:sldMasterChg chg="delSldLayout">
        <pc:chgData name="Corinna Grindle" userId="32b8005795ce5672" providerId="LiveId" clId="{E35F3C2E-FE8B-4279-956C-54AD6694B88E}" dt="2020-12-10T09:28:02.440" v="198" actId="47"/>
        <pc:sldMasterMkLst>
          <pc:docMk/>
          <pc:sldMasterMk cId="1460438565" sldId="2147483660"/>
        </pc:sldMasterMkLst>
        <pc:sldLayoutChg chg="del">
          <pc:chgData name="Corinna Grindle" userId="32b8005795ce5672" providerId="LiveId" clId="{E35F3C2E-FE8B-4279-956C-54AD6694B88E}" dt="2020-12-10T09:28:02.440" v="198" actId="47"/>
          <pc:sldLayoutMkLst>
            <pc:docMk/>
            <pc:sldMasterMk cId="1460438565" sldId="2147483660"/>
            <pc:sldLayoutMk cId="2183395824" sldId="2147483694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Pagona\Documents\PhD\Maths%20Recovery%20papers\RCI\Pagona%20with%20graphs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1349293221754183E-2"/>
          <c:y val="0.15062545753209824"/>
          <c:w val="0.87433423961019896"/>
          <c:h val="0.7616694229835958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2F2F2"/>
            </a:solidFill>
            <a:ln w="25400">
              <a:solidFill>
                <a:srgbClr val="333333"/>
              </a:solidFill>
              <a:prstDash val="solid"/>
            </a:ln>
          </c:spPr>
          <c:invertIfNegative val="0"/>
          <c:dLbls>
            <c:dLbl>
              <c:idx val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1">
                    <a:defRPr lang="en-GB" sz="1000" b="0" i="0" u="none" strike="noStrike" baseline="0">
                      <a:solidFill>
                        <a:srgbClr val="000000"/>
                      </a:solidFill>
                      <a:latin typeface="Times New Roman" pitchFamily="18" charset="0"/>
                      <a:ea typeface="Helv"/>
                      <a:cs typeface="Times New Roman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41A-4EDA-A161-C4D7064A7B00}"/>
                </c:ext>
              </c:extLst>
            </c:dLbl>
            <c:dLbl>
              <c:idx val="1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1">
                    <a:defRPr lang="en-GB" sz="1000" b="0" i="0" u="none" strike="noStrike" baseline="0">
                      <a:solidFill>
                        <a:srgbClr val="000000"/>
                      </a:solidFill>
                      <a:latin typeface="Times New Roman" pitchFamily="18" charset="0"/>
                      <a:ea typeface="Helv"/>
                      <a:cs typeface="Times New Roman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41A-4EDA-A161-C4D7064A7B00}"/>
                </c:ext>
              </c:extLst>
            </c:dLbl>
            <c:dLbl>
              <c:idx val="2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1">
                    <a:defRPr lang="en-GB" sz="1000" b="0" i="0" u="none" strike="noStrike" baseline="0">
                      <a:solidFill>
                        <a:srgbClr val="000000"/>
                      </a:solidFill>
                      <a:latin typeface="Times New Roman" pitchFamily="18" charset="0"/>
                      <a:ea typeface="Helv"/>
                      <a:cs typeface="Times New Roman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41A-4EDA-A161-C4D7064A7B00}"/>
                </c:ext>
              </c:extLst>
            </c:dLbl>
            <c:dLbl>
              <c:idx val="3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1">
                    <a:defRPr lang="en-GB" sz="1000" b="0" i="0" u="none" strike="noStrike" baseline="0">
                      <a:solidFill>
                        <a:srgbClr val="000000"/>
                      </a:solidFill>
                      <a:latin typeface="Times New Roman" pitchFamily="18" charset="0"/>
                      <a:ea typeface="Helv"/>
                      <a:cs typeface="Times New Roman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41A-4EDA-A161-C4D7064A7B00}"/>
                </c:ext>
              </c:extLst>
            </c:dLbl>
            <c:dLbl>
              <c:idx val="4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1">
                    <a:defRPr lang="en-GB" sz="1000" b="0" i="0" u="none" strike="noStrike" baseline="0">
                      <a:solidFill>
                        <a:srgbClr val="000000"/>
                      </a:solidFill>
                      <a:latin typeface="Times New Roman" pitchFamily="18" charset="0"/>
                      <a:ea typeface="Helv"/>
                      <a:cs typeface="Times New Roman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41A-4EDA-A161-C4D7064A7B00}"/>
                </c:ext>
              </c:extLst>
            </c:dLbl>
            <c:dLbl>
              <c:idx val="5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1">
                    <a:defRPr lang="en-GB" sz="1000" b="0" i="0" u="none" strike="noStrike" baseline="0">
                      <a:solidFill>
                        <a:srgbClr val="000000"/>
                      </a:solidFill>
                      <a:latin typeface="Times New Roman" pitchFamily="18" charset="0"/>
                      <a:ea typeface="Helv"/>
                      <a:cs typeface="Times New Roman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41A-4EDA-A161-C4D7064A7B00}"/>
                </c:ext>
              </c:extLst>
            </c:dLbl>
            <c:dLbl>
              <c:idx val="6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1">
                    <a:defRPr lang="en-GB" sz="1000" b="0" i="0" u="none" strike="noStrike" baseline="0">
                      <a:solidFill>
                        <a:srgbClr val="000000"/>
                      </a:solidFill>
                      <a:latin typeface="Times New Roman" pitchFamily="18" charset="0"/>
                      <a:ea typeface="Helv"/>
                      <a:cs typeface="Times New Roman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41A-4EDA-A161-C4D7064A7B00}"/>
                </c:ext>
              </c:extLst>
            </c:dLbl>
            <c:dLbl>
              <c:idx val="7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1">
                    <a:defRPr lang="en-GB" sz="1000" b="0" i="0" u="none" strike="noStrike" baseline="0">
                      <a:solidFill>
                        <a:srgbClr val="000000"/>
                      </a:solidFill>
                      <a:latin typeface="Times New Roman" pitchFamily="18" charset="0"/>
                      <a:ea typeface="Helv"/>
                      <a:cs typeface="Times New Roman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41A-4EDA-A161-C4D7064A7B00}"/>
                </c:ext>
              </c:extLst>
            </c:dLbl>
            <c:dLbl>
              <c:idx val="8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1">
                    <a:defRPr lang="en-GB" sz="1000" b="0" i="0" u="none" strike="noStrike" baseline="0">
                      <a:solidFill>
                        <a:srgbClr val="000000"/>
                      </a:solidFill>
                      <a:latin typeface="Times New Roman" pitchFamily="18" charset="0"/>
                      <a:ea typeface="Helv"/>
                      <a:cs typeface="Times New Roman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41A-4EDA-A161-C4D7064A7B00}"/>
                </c:ext>
              </c:extLst>
            </c:dLbl>
            <c:dLbl>
              <c:idx val="9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1">
                    <a:defRPr lang="en-GB" sz="1000" b="0" i="0" u="none" strike="noStrike" baseline="0">
                      <a:solidFill>
                        <a:srgbClr val="000000"/>
                      </a:solidFill>
                      <a:latin typeface="Times New Roman" pitchFamily="18" charset="0"/>
                      <a:ea typeface="Helv"/>
                      <a:cs typeface="Times New Roman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41A-4EDA-A161-C4D7064A7B00}"/>
                </c:ext>
              </c:extLst>
            </c:dLbl>
            <c:dLbl>
              <c:idx val="1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1">
                    <a:defRPr lang="en-GB" sz="1000" b="0" i="0" u="none" strike="noStrike" baseline="0">
                      <a:solidFill>
                        <a:srgbClr val="000000"/>
                      </a:solidFill>
                      <a:latin typeface="Times New Roman" pitchFamily="18" charset="0"/>
                      <a:ea typeface="Helv"/>
                      <a:cs typeface="Times New Roman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41A-4EDA-A161-C4D7064A7B00}"/>
                </c:ext>
              </c:extLst>
            </c:dLbl>
            <c:dLbl>
              <c:idx val="11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1">
                    <a:defRPr lang="en-GB" sz="1000" b="0" i="0" u="none" strike="noStrike" baseline="0">
                      <a:solidFill>
                        <a:srgbClr val="000000"/>
                      </a:solidFill>
                      <a:latin typeface="Times New Roman" pitchFamily="18" charset="0"/>
                      <a:ea typeface="Helv"/>
                      <a:cs typeface="Times New Roman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41A-4EDA-A161-C4D7064A7B00}"/>
                </c:ext>
              </c:extLst>
            </c:dLbl>
            <c:dLbl>
              <c:idx val="12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1">
                    <a:defRPr lang="en-GB" sz="1000" b="0" i="0" u="none" strike="noStrike" baseline="0">
                      <a:solidFill>
                        <a:srgbClr val="000000"/>
                      </a:solidFill>
                      <a:latin typeface="Times New Roman" pitchFamily="18" charset="0"/>
                      <a:ea typeface="Helv"/>
                      <a:cs typeface="Times New Roman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441A-4EDA-A161-C4D7064A7B00}"/>
                </c:ext>
              </c:extLst>
            </c:dLbl>
            <c:dLbl>
              <c:idx val="13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1">
                    <a:defRPr lang="en-GB" sz="1000" b="0" i="0" u="none" strike="noStrike" baseline="0">
                      <a:solidFill>
                        <a:srgbClr val="000000"/>
                      </a:solidFill>
                      <a:latin typeface="Times New Roman" pitchFamily="18" charset="0"/>
                      <a:ea typeface="Helv"/>
                      <a:cs typeface="Times New Roman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41A-4EDA-A161-C4D7064A7B00}"/>
                </c:ext>
              </c:extLst>
            </c:dLbl>
            <c:dLbl>
              <c:idx val="14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1">
                    <a:defRPr lang="en-GB" sz="1000" b="0" i="0" u="none" strike="noStrike" baseline="0">
                      <a:solidFill>
                        <a:srgbClr val="000000"/>
                      </a:solidFill>
                      <a:latin typeface="Times New Roman" pitchFamily="18" charset="0"/>
                      <a:ea typeface="Helv"/>
                      <a:cs typeface="Times New Roman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441A-4EDA-A161-C4D7064A7B00}"/>
                </c:ext>
              </c:extLst>
            </c:dLbl>
            <c:dLbl>
              <c:idx val="15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1">
                    <a:defRPr lang="en-GB" sz="1000" b="0" i="0" u="none" strike="noStrike" baseline="0">
                      <a:solidFill>
                        <a:srgbClr val="000000"/>
                      </a:solidFill>
                      <a:latin typeface="Times New Roman" pitchFamily="18" charset="0"/>
                      <a:ea typeface="Helv"/>
                      <a:cs typeface="Times New Roman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441A-4EDA-A161-C4D7064A7B00}"/>
                </c:ext>
              </c:extLst>
            </c:dLbl>
            <c:dLbl>
              <c:idx val="16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1">
                    <a:defRPr lang="en-GB" sz="1000" b="0" i="0" u="none" strike="noStrike" baseline="0">
                      <a:solidFill>
                        <a:srgbClr val="000000"/>
                      </a:solidFill>
                      <a:latin typeface="Times New Roman" pitchFamily="18" charset="0"/>
                      <a:ea typeface="Helv"/>
                      <a:cs typeface="Times New Roman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441A-4EDA-A161-C4D7064A7B00}"/>
                </c:ext>
              </c:extLst>
            </c:dLbl>
            <c:dLbl>
              <c:idx val="17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1">
                    <a:defRPr lang="en-GB" sz="1000" b="0" i="0" u="none" strike="noStrike" baseline="0">
                      <a:solidFill>
                        <a:srgbClr val="000000"/>
                      </a:solidFill>
                      <a:latin typeface="Times New Roman" pitchFamily="18" charset="0"/>
                      <a:ea typeface="Helv"/>
                      <a:cs typeface="Times New Roman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441A-4EDA-A161-C4D7064A7B00}"/>
                </c:ext>
              </c:extLst>
            </c:dLbl>
            <c:dLbl>
              <c:idx val="18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1">
                    <a:defRPr lang="en-GB" sz="1000" b="0" i="0" u="none" strike="noStrike" baseline="0">
                      <a:solidFill>
                        <a:srgbClr val="000000"/>
                      </a:solidFill>
                      <a:latin typeface="Times New Roman" pitchFamily="18" charset="0"/>
                      <a:ea typeface="Helv"/>
                      <a:cs typeface="Times New Roman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441A-4EDA-A161-C4D7064A7B00}"/>
                </c:ext>
              </c:extLst>
            </c:dLbl>
            <c:dLbl>
              <c:idx val="19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1">
                    <a:defRPr lang="en-GB" sz="1000" b="0" i="0" u="none" strike="noStrike" baseline="0">
                      <a:solidFill>
                        <a:srgbClr val="000000"/>
                      </a:solidFill>
                      <a:latin typeface="Times New Roman" pitchFamily="18" charset="0"/>
                      <a:ea typeface="Helv"/>
                      <a:cs typeface="Times New Roman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441A-4EDA-A161-C4D7064A7B00}"/>
                </c:ext>
              </c:extLst>
            </c:dLbl>
            <c:dLbl>
              <c:idx val="2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1">
                    <a:defRPr lang="en-GB" sz="1000" b="0" i="0" u="none" strike="noStrike" baseline="0">
                      <a:solidFill>
                        <a:srgbClr val="000000"/>
                      </a:solidFill>
                      <a:latin typeface="Times New Roman" pitchFamily="18" charset="0"/>
                      <a:ea typeface="Helv"/>
                      <a:cs typeface="Times New Roman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441A-4EDA-A161-C4D7064A7B00}"/>
                </c:ext>
              </c:extLst>
            </c:dLbl>
            <c:dLbl>
              <c:idx val="21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1">
                    <a:defRPr lang="en-GB" sz="1000" b="0" i="0" u="none" strike="noStrike" baseline="0">
                      <a:solidFill>
                        <a:srgbClr val="000000"/>
                      </a:solidFill>
                      <a:latin typeface="Times New Roman" pitchFamily="18" charset="0"/>
                      <a:ea typeface="Helv"/>
                      <a:cs typeface="Times New Roman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441A-4EDA-A161-C4D7064A7B0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'RCI Math Age (3)'!$L$2:$L$23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6</c:v>
                </c:pt>
                <c:pt idx="4">
                  <c:v>6</c:v>
                </c:pt>
                <c:pt idx="5">
                  <c:v>9</c:v>
                </c:pt>
                <c:pt idx="6">
                  <c:v>9</c:v>
                </c:pt>
                <c:pt idx="7">
                  <c:v>12</c:v>
                </c:pt>
                <c:pt idx="8">
                  <c:v>12</c:v>
                </c:pt>
                <c:pt idx="9">
                  <c:v>15</c:v>
                </c:pt>
                <c:pt idx="10">
                  <c:v>18</c:v>
                </c:pt>
                <c:pt idx="11">
                  <c:v>-3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3</c:v>
                </c:pt>
                <c:pt idx="2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441A-4EDA-A161-C4D7064A7B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"/>
        <c:axId val="229989376"/>
        <c:axId val="230016128"/>
      </c:barChart>
      <c:catAx>
        <c:axId val="2299893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en-GB" sz="1000" b="0" i="0" u="none" strike="noStrike" baseline="0">
                    <a:solidFill>
                      <a:srgbClr val="000000"/>
                    </a:solidFill>
                    <a:latin typeface="Times New Roman" pitchFamily="18" charset="0"/>
                    <a:ea typeface="Helv"/>
                    <a:cs typeface="Times New Roman" pitchFamily="18" charset="0"/>
                  </a:defRPr>
                </a:pPr>
                <a:r>
                  <a:rPr lang="en-GB" sz="1000" dirty="0">
                    <a:latin typeface="Times New Roman" pitchFamily="18" charset="0"/>
                    <a:cs typeface="Times New Roman" pitchFamily="18" charset="0"/>
                  </a:rPr>
                  <a:t>Participants</a:t>
                </a:r>
              </a:p>
            </c:rich>
          </c:tx>
          <c:layout>
            <c:manualLayout>
              <c:xMode val="edge"/>
              <c:yMode val="edge"/>
              <c:x val="0.435211264575535"/>
              <c:y val="0.92771209241479236"/>
            </c:manualLayout>
          </c:layout>
          <c:overlay val="0"/>
          <c:spPr>
            <a:noFill/>
            <a:ln w="25400">
              <a:noFill/>
            </a:ln>
          </c:spPr>
        </c:title>
        <c:majorTickMark val="none"/>
        <c:minorTickMark val="none"/>
        <c:tickLblPos val="none"/>
        <c:spPr>
          <a:ln w="3175">
            <a:solidFill>
              <a:srgbClr val="000000"/>
            </a:solidFill>
            <a:prstDash val="solid"/>
          </a:ln>
        </c:spPr>
        <c:txPr>
          <a:bodyPr/>
          <a:lstStyle/>
          <a:p>
            <a:pPr>
              <a:defRPr lang="en-GB"/>
            </a:pPr>
            <a:endParaRPr lang="en-US"/>
          </a:p>
        </c:txPr>
        <c:crossAx val="230016128"/>
        <c:crosses val="autoZero"/>
        <c:auto val="1"/>
        <c:lblAlgn val="ctr"/>
        <c:lblOffset val="100"/>
        <c:tickMarkSkip val="1"/>
        <c:noMultiLvlLbl val="0"/>
      </c:catAx>
      <c:valAx>
        <c:axId val="230016128"/>
        <c:scaling>
          <c:orientation val="minMax"/>
          <c:max val="20"/>
          <c:min val="-5"/>
        </c:scaling>
        <c:delete val="0"/>
        <c:axPos val="l"/>
        <c:majorGridlines>
          <c:spPr>
            <a:ln w="3175">
              <a:solidFill>
                <a:srgbClr val="FFFFFF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lang="en-GB" sz="1000" b="1" i="0" u="none" strike="noStrike" baseline="0">
                    <a:solidFill>
                      <a:srgbClr val="000000"/>
                    </a:solidFill>
                    <a:latin typeface="Times New Roman" pitchFamily="18" charset="0"/>
                    <a:ea typeface="Helv"/>
                    <a:cs typeface="Times New Roman" pitchFamily="18" charset="0"/>
                  </a:defRPr>
                </a:pPr>
                <a:r>
                  <a:rPr lang="en-US" sz="1000" b="1" dirty="0">
                    <a:latin typeface="Times New Roman" pitchFamily="18" charset="0"/>
                    <a:cs typeface="Times New Roman" pitchFamily="18" charset="0"/>
                  </a:rPr>
                  <a:t>TEMA-3, Math Age Change in Months</a:t>
                </a:r>
              </a:p>
            </c:rich>
          </c:tx>
          <c:layout>
            <c:manualLayout>
              <c:xMode val="edge"/>
              <c:yMode val="edge"/>
              <c:x val="1.391183684006749E-2"/>
              <c:y val="0.271010951217309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GB" sz="900" b="0" i="0" u="none" strike="noStrike" baseline="0">
                <a:solidFill>
                  <a:srgbClr val="000000"/>
                </a:solidFill>
                <a:latin typeface="Times New Roman" pitchFamily="18" charset="0"/>
                <a:ea typeface="Helv"/>
                <a:cs typeface="Times New Roman" pitchFamily="18" charset="0"/>
              </a:defRPr>
            </a:pPr>
            <a:endParaRPr lang="en-US"/>
          </a:p>
        </c:txPr>
        <c:crossAx val="229989376"/>
        <c:crosses val="autoZero"/>
        <c:crossBetween val="between"/>
        <c:majorUnit val="5"/>
        <c:minorUnit val="5"/>
      </c:valAx>
      <c:spPr>
        <a:noFill/>
        <a:ln w="3175">
          <a:solidFill>
            <a:srgbClr val="FFFFFF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100" b="0" i="0" u="none" strike="noStrike" baseline="0">
          <a:solidFill>
            <a:srgbClr val="000000"/>
          </a:solidFill>
          <a:latin typeface="Helv"/>
          <a:ea typeface="Helv"/>
          <a:cs typeface="Helv"/>
        </a:defRPr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0.96249</cdr:x>
      <cdr:y>0.13664</cdr:y>
    </cdr:from>
    <cdr:to>
      <cdr:x>0.96323</cdr:x>
      <cdr:y>0.90162</cdr:y>
    </cdr:to>
    <cdr:sp macro="" textlink="">
      <cdr:nvSpPr>
        <cdr:cNvPr id="38913" name="Line 1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8181769" y="583321"/>
          <a:ext cx="6288" cy="3210029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GB" dirty="0"/>
        </a:p>
      </cdr:txBody>
    </cdr:sp>
  </cdr:relSizeAnchor>
  <cdr:relSizeAnchor xmlns:cdr="http://schemas.openxmlformats.org/drawingml/2006/chartDrawing">
    <cdr:from>
      <cdr:x>0.64132</cdr:x>
      <cdr:y>0.12882</cdr:y>
    </cdr:from>
    <cdr:to>
      <cdr:x>0.8475</cdr:x>
      <cdr:y>0.34954</cdr:y>
    </cdr:to>
    <cdr:sp macro="" textlink="">
      <cdr:nvSpPr>
        <cdr:cNvPr id="38914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17943" y="336990"/>
          <a:ext cx="873800" cy="5774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18288" rIns="27432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000" b="0" i="0" strike="noStrike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rPr>
            <a:t>Control</a:t>
          </a:r>
          <a:r>
            <a:rPr lang="en-US" sz="1200" b="0" i="0" strike="noStrike" dirty="0">
              <a:solidFill>
                <a:srgbClr val="000000"/>
              </a:solidFill>
              <a:latin typeface="Helvetica"/>
              <a:ea typeface="Times New Roman"/>
              <a:cs typeface="Helvetica"/>
            </a:rPr>
            <a:t> </a:t>
          </a:r>
          <a:r>
            <a:rPr lang="en-US" sz="1000" b="0" i="0" strike="noStrike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rPr>
            <a:t>Group</a:t>
          </a:r>
        </a:p>
      </cdr:txBody>
    </cdr:sp>
  </cdr:relSizeAnchor>
  <cdr:relSizeAnchor xmlns:cdr="http://schemas.openxmlformats.org/drawingml/2006/chartDrawing">
    <cdr:from>
      <cdr:x>0.52739</cdr:x>
      <cdr:y>0.161</cdr:y>
    </cdr:from>
    <cdr:to>
      <cdr:x>0.52747</cdr:x>
      <cdr:y>0.92993</cdr:y>
    </cdr:to>
    <cdr:sp macro="" textlink="">
      <cdr:nvSpPr>
        <cdr:cNvPr id="38915" name="Line 3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 flipV="1">
          <a:off x="4902828" y="978389"/>
          <a:ext cx="783" cy="4672758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GB" dirty="0"/>
        </a:p>
      </cdr:txBody>
    </cdr:sp>
  </cdr:relSizeAnchor>
  <cdr:relSizeAnchor xmlns:cdr="http://schemas.openxmlformats.org/drawingml/2006/chartDrawing">
    <cdr:from>
      <cdr:x>0.14041</cdr:x>
      <cdr:y>0.15607</cdr:y>
    </cdr:from>
    <cdr:to>
      <cdr:x>0.48054</cdr:x>
      <cdr:y>0.2614</cdr:y>
    </cdr:to>
    <cdr:sp macro="" textlink="">
      <cdr:nvSpPr>
        <cdr:cNvPr id="38916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09958" y="632142"/>
          <a:ext cx="2204287" cy="42664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18288" rIns="27432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000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rPr>
            <a:t>TEN-DD </a:t>
          </a:r>
          <a:r>
            <a:rPr lang="en-US" sz="1000" b="0" i="0" strike="noStrike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rPr>
            <a:t> Intervention Group</a:t>
          </a:r>
        </a:p>
      </cdr:txBody>
    </cdr:sp>
  </cdr:relSizeAnchor>
  <cdr:relSizeAnchor xmlns:cdr="http://schemas.openxmlformats.org/drawingml/2006/chartDrawing">
    <cdr:from>
      <cdr:x>0.08513</cdr:x>
      <cdr:y>0.41604</cdr:y>
    </cdr:from>
    <cdr:to>
      <cdr:x>0.97404</cdr:x>
      <cdr:y>0.41924</cdr:y>
    </cdr:to>
    <cdr:sp macro="" textlink="">
      <cdr:nvSpPr>
        <cdr:cNvPr id="55301" name="Straight Connector 5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370937" y="1121434"/>
          <a:ext cx="3873260" cy="8626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rgbClr val="000000"/>
          </a:solidFill>
          <a:prstDash val="sysDot"/>
          <a:round/>
          <a:headEnd/>
          <a:tailEnd/>
        </a:ln>
        <a:effectLst xmlns:a="http://schemas.openxmlformats.org/drawingml/2006/main">
          <a:outerShdw dist="20000" dir="5400000" rotWithShape="0">
            <a:srgbClr val="808080">
              <a:alpha val="37999"/>
            </a:srgbClr>
          </a:outerShdw>
        </a:effec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GB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12/10/2020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244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>
              <a:lnSpc>
                <a:spcPct val="115000"/>
              </a:lnSpc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582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4356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924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505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682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635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7848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0655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2701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900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313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7190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2126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6202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5755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973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2413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5971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4560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6836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024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8148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80800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4421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3264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2311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3172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8188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dirty="0">
                <a:solidFill>
                  <a:srgbClr val="13141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180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7284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573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475" y="-67296"/>
            <a:ext cx="9364203" cy="1448465"/>
          </a:xfrm>
          <a:prstGeom prst="rect">
            <a:avLst/>
          </a:prstGeom>
        </p:spPr>
      </p:pic>
      <p:sp>
        <p:nvSpPr>
          <p:cNvPr id="1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>
            <a:lvl1pPr>
              <a:buClr>
                <a:srgbClr val="00B2DD"/>
              </a:buClr>
              <a:defRPr>
                <a:solidFill>
                  <a:schemeClr val="tx1"/>
                </a:solidFill>
              </a:defRPr>
            </a:lvl1pPr>
          </a:lstStyle>
          <a:p>
            <a:pPr>
              <a:buClr>
                <a:srgbClr val="00B2DD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00B2DD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00B2DD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dirty="0">
                <a:solidFill>
                  <a:srgbClr val="00B2DD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6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24358"/>
            <a:ext cx="7642141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412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439935" y="3434491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430422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39310"/>
            <a:ext cx="6110339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55966"/>
            <a:ext cx="53736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41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964325" y="855200"/>
            <a:ext cx="4562057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6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855200"/>
            <a:ext cx="2965864" cy="250977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3000" b="1" i="0" baseline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(DYNAMIC TITLE OPTION CAPS AND BOLD)</a:t>
            </a:r>
          </a:p>
        </p:txBody>
      </p:sp>
    </p:spTree>
    <p:extLst>
      <p:ext uri="{BB962C8B-B14F-4D97-AF65-F5344CB8AC3E}">
        <p14:creationId xmlns:p14="http://schemas.microsoft.com/office/powerpoint/2010/main" val="1605954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13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5295255" y="964856"/>
            <a:ext cx="3351440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sz="12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104674" y="-505326"/>
            <a:ext cx="5125853" cy="439152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295254" y="455151"/>
            <a:ext cx="335144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(single picture)</a:t>
            </a:r>
          </a:p>
          <a:p>
            <a:pPr lvl="0"/>
            <a:endParaRPr lang="en-US" dirty="0"/>
          </a:p>
        </p:txBody>
      </p:sp>
      <p:sp>
        <p:nvSpPr>
          <p:cNvPr id="1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295255" y="1583687"/>
            <a:ext cx="3351440" cy="1516473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sz="1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 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9361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408380" y="1010158"/>
            <a:ext cx="4724967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408379" y="455151"/>
            <a:ext cx="4933515" cy="52341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(one border image portrait)</a:t>
            </a:r>
          </a:p>
          <a:p>
            <a:pPr lvl="0"/>
            <a:endParaRPr lang="en-US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9074" y="455151"/>
            <a:ext cx="2462463" cy="3017965"/>
          </a:xfrm>
          <a:prstGeom prst="rect">
            <a:avLst/>
          </a:prstGeom>
          <a:ln w="34925">
            <a:solidFill>
              <a:srgbClr val="511C6C"/>
            </a:solidFill>
          </a:ln>
          <a:effectLst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950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7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13117" y="1242206"/>
            <a:ext cx="3417535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213117" y="455151"/>
            <a:ext cx="3417536" cy="68334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(two border images portrait)</a:t>
            </a:r>
          </a:p>
          <a:p>
            <a:pPr lvl="0"/>
            <a:endParaRPr lang="en-US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9074" y="455151"/>
            <a:ext cx="2109537" cy="3017965"/>
          </a:xfrm>
          <a:prstGeom prst="rect">
            <a:avLst/>
          </a:prstGeom>
          <a:ln w="34925">
            <a:solidFill>
              <a:srgbClr val="511C6C"/>
            </a:solidFill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2759242" y="455151"/>
            <a:ext cx="2109537" cy="3017965"/>
          </a:xfrm>
          <a:prstGeom prst="rect">
            <a:avLst/>
          </a:prstGeom>
          <a:ln w="34925">
            <a:solidFill>
              <a:srgbClr val="511C6C"/>
            </a:solidFill>
          </a:ln>
          <a:effectLst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17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81" r:id="rId4"/>
    <p:sldLayoutId id="2147483682" r:id="rId5"/>
    <p:sldLayoutId id="2147483683" r:id="rId6"/>
    <p:sldLayoutId id="2147483686" r:id="rId7"/>
    <p:sldLayoutId id="2147483690" r:id="rId8"/>
    <p:sldLayoutId id="2147483692" r:id="rId9"/>
    <p:sldLayoutId id="2147483693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219" y="1"/>
            <a:ext cx="9143659" cy="5143499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543543" y="1276682"/>
            <a:ext cx="5965738" cy="11239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000" dirty="0">
                <a:solidFill>
                  <a:srgbClr val="511C6C"/>
                </a:solidFill>
                <a:latin typeface="+mn-lt"/>
              </a:rPr>
              <a:t>Teaching Early Numeracy to Children with Developmental Disabilities 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03504" y="4254329"/>
            <a:ext cx="8266176" cy="3205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rPr>
              <a:t>14</a:t>
            </a:r>
            <a:r>
              <a:rPr lang="en-US" sz="2400" baseline="30000" dirty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rPr>
              <a:t>th</a:t>
            </a:r>
            <a:r>
              <a:rPr lang="en-US" sz="2400" dirty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rPr>
              <a:t> </a:t>
            </a:r>
            <a:r>
              <a:rPr lang="en-US" sz="2400" b="0" i="0" dirty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rPr>
              <a:t> December, 2020                 Research in Action Conference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674703" y="4123366"/>
            <a:ext cx="7705817" cy="0"/>
          </a:xfrm>
          <a:prstGeom prst="line">
            <a:avLst/>
          </a:prstGeom>
          <a:ln>
            <a:solidFill>
              <a:srgbClr val="511C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3323215C-F229-48F6-9B8F-0DE3D6DFA057}"/>
              </a:ext>
            </a:extLst>
          </p:cNvPr>
          <p:cNvSpPr txBox="1">
            <a:spLocks/>
          </p:cNvSpPr>
          <p:nvPr/>
        </p:nvSpPr>
        <p:spPr>
          <a:xfrm>
            <a:off x="2704624" y="3450982"/>
            <a:ext cx="5965738" cy="11239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000" dirty="0">
                <a:solidFill>
                  <a:srgbClr val="511C6C"/>
                </a:solidFill>
                <a:latin typeface="+mn-lt"/>
              </a:rPr>
              <a:t>Dr Corinna Grindle</a:t>
            </a:r>
          </a:p>
        </p:txBody>
      </p:sp>
    </p:spTree>
    <p:extLst>
      <p:ext uri="{BB962C8B-B14F-4D97-AF65-F5344CB8AC3E}">
        <p14:creationId xmlns:p14="http://schemas.microsoft.com/office/powerpoint/2010/main" val="1452899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A02C940-74C1-4672-B739-A533F4104D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540" y="1077116"/>
            <a:ext cx="6236749" cy="406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946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30382" y="1969267"/>
            <a:ext cx="6110339" cy="2462958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FontTx/>
              <a:buAutoNum type="arabicPeriod"/>
              <a:defRPr/>
            </a:pPr>
            <a:r>
              <a:rPr lang="en-GB" altLang="en-US" sz="2000" dirty="0">
                <a:ea typeface="ＭＳ Ｐゴシック" charset="-128"/>
              </a:rPr>
              <a:t>Short forward number word sequences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  <a:defRPr/>
            </a:pPr>
            <a:r>
              <a:rPr lang="en-GB" altLang="en-US" sz="2000" dirty="0">
                <a:ea typeface="ＭＳ Ｐゴシック" charset="-128"/>
              </a:rPr>
              <a:t>Short backward number word sequences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  <a:defRPr/>
            </a:pPr>
            <a:r>
              <a:rPr lang="en-GB" altLang="en-US" sz="2000" dirty="0">
                <a:ea typeface="ＭＳ Ｐゴシック" charset="-128"/>
              </a:rPr>
              <a:t>Saying alternate number word forwards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  <a:defRPr/>
            </a:pPr>
            <a:r>
              <a:rPr lang="en-GB" altLang="en-US" sz="2000" dirty="0">
                <a:ea typeface="ＭＳ Ｐゴシック" charset="-128"/>
              </a:rPr>
              <a:t>Saying alternate number words backwards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  <a:defRPr/>
            </a:pPr>
            <a:r>
              <a:rPr lang="en-GB" altLang="en-US" sz="2000" dirty="0">
                <a:ea typeface="ＭＳ Ｐゴシック" charset="-128"/>
              </a:rPr>
              <a:t>Saying the next number word forwards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  <a:defRPr/>
            </a:pPr>
            <a:r>
              <a:rPr lang="en-GB" altLang="en-US" sz="2000" dirty="0">
                <a:ea typeface="ＭＳ Ｐゴシック" charset="-128"/>
              </a:rPr>
              <a:t>Saying the next number word backwards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  <a:defRPr/>
            </a:pPr>
            <a:r>
              <a:rPr lang="en-GB" altLang="en-US" sz="2000" dirty="0">
                <a:ea typeface="ＭＳ Ｐゴシック" charset="-128"/>
              </a:rPr>
              <a:t>Saying the number word after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  <a:defRPr/>
            </a:pPr>
            <a:r>
              <a:rPr lang="en-GB" altLang="en-US" sz="2000" dirty="0">
                <a:ea typeface="ＭＳ Ｐゴシック" charset="-128"/>
              </a:rPr>
              <a:t>Saying the number word before</a:t>
            </a:r>
          </a:p>
          <a:p>
            <a:pPr marL="0" indent="0">
              <a:buNone/>
            </a:pPr>
            <a:endParaRPr lang="en-US" dirty="0">
              <a:latin typeface="Avenir Next Demi Bold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30381" y="1163622"/>
            <a:ext cx="6331675" cy="380867"/>
          </a:xfrm>
        </p:spPr>
        <p:txBody>
          <a:bodyPr/>
          <a:lstStyle/>
          <a:p>
            <a:r>
              <a:rPr lang="en-US" dirty="0"/>
              <a:t>Teaching Activities within Each Key Topic:</a:t>
            </a:r>
          </a:p>
          <a:p>
            <a:r>
              <a:rPr lang="en-US" dirty="0"/>
              <a:t> </a:t>
            </a:r>
            <a:r>
              <a:rPr lang="en-US" altLang="en-US" sz="2000" dirty="0">
                <a:solidFill>
                  <a:srgbClr val="7030A0"/>
                </a:solidFill>
                <a:ea typeface="ＭＳ Ｐゴシック" pitchFamily="34" charset="-128"/>
              </a:rPr>
              <a:t>Emergent stage- Number Word Sequences from 1-20</a:t>
            </a:r>
            <a:endParaRPr lang="en-GB" altLang="en-US" sz="2000" dirty="0">
              <a:solidFill>
                <a:srgbClr val="7030A0"/>
              </a:solidFill>
              <a:ea typeface="ＭＳ Ｐゴシック" charset="-12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257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30381" y="1756995"/>
            <a:ext cx="5270319" cy="2462958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  <a:defRPr/>
            </a:pPr>
            <a:r>
              <a:rPr lang="en-GB" sz="2000" u="sng" dirty="0">
                <a:ea typeface="ＭＳ Ｐゴシック" charset="-128"/>
              </a:rPr>
              <a:t>Horizontally</a:t>
            </a:r>
            <a:r>
              <a:rPr lang="en-GB" sz="2000" dirty="0">
                <a:ea typeface="ＭＳ Ｐゴシック" charset="-128"/>
              </a:rPr>
              <a:t> - different groups of activities within the same ability level – key topics</a:t>
            </a: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r>
              <a:rPr lang="en-GB" sz="2000" u="sng" dirty="0">
                <a:ea typeface="ＭＳ Ｐゴシック" charset="-128"/>
              </a:rPr>
              <a:t>Vertically</a:t>
            </a:r>
            <a:r>
              <a:rPr lang="en-GB" sz="2000" dirty="0">
                <a:ea typeface="ＭＳ Ｐゴシック" charset="-128"/>
              </a:rPr>
              <a:t> - within each key topic there are progressive stages of difficulty. </a:t>
            </a:r>
            <a:endParaRPr lang="en-US" altLang="en-US" sz="2000" dirty="0">
              <a:ea typeface="ＭＳ Ｐゴシック" charset="-128"/>
            </a:endParaRP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r>
              <a:rPr lang="en-US" altLang="en-US" sz="2000" dirty="0">
                <a:ea typeface="ＭＳ Ｐゴシック" charset="-128"/>
              </a:rPr>
              <a:t>Emergent stage- 32 teaching activities</a:t>
            </a: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r>
              <a:rPr lang="en-US" altLang="en-US" sz="2000" dirty="0">
                <a:ea typeface="ＭＳ Ｐゴシック" charset="-128"/>
              </a:rPr>
              <a:t>Perceptual stage- 30 teaching activities</a:t>
            </a: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r>
              <a:rPr lang="en-US" altLang="en-US" sz="2000" dirty="0">
                <a:ea typeface="ＭＳ Ｐゴシック" charset="-128"/>
              </a:rPr>
              <a:t>Figurative stage- 42 teaching activities</a:t>
            </a: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r>
              <a:rPr lang="en-US" altLang="en-US" sz="2000" dirty="0">
                <a:ea typeface="ＭＳ Ｐゴシック" charset="-128"/>
              </a:rPr>
              <a:t>Counting on stage- 42 teaching activities </a:t>
            </a: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r>
              <a:rPr lang="en-US" altLang="en-US" sz="2000" dirty="0">
                <a:ea typeface="ＭＳ Ｐゴシック" charset="-128"/>
              </a:rPr>
              <a:t>Facile stage- 33 teaching activities</a:t>
            </a:r>
          </a:p>
          <a:p>
            <a:pPr marL="0" indent="0">
              <a:buNone/>
            </a:pPr>
            <a:endParaRPr lang="en-US" dirty="0">
              <a:latin typeface="Avenir Next Demi Bold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30381" y="1163622"/>
            <a:ext cx="6331675" cy="380867"/>
          </a:xfrm>
        </p:spPr>
        <p:txBody>
          <a:bodyPr/>
          <a:lstStyle/>
          <a:p>
            <a:r>
              <a:rPr lang="en-US" dirty="0"/>
              <a:t>Numeracy Targets </a:t>
            </a:r>
            <a:r>
              <a:rPr lang="en-US" dirty="0" err="1"/>
              <a:t>Organised</a:t>
            </a:r>
            <a:r>
              <a:rPr lang="en-US" dirty="0"/>
              <a:t>:</a:t>
            </a:r>
          </a:p>
          <a:p>
            <a:r>
              <a:rPr lang="en-US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14B95B-2747-496C-AE71-3EE1C80A9202}"/>
              </a:ext>
            </a:extLst>
          </p:cNvPr>
          <p:cNvSpPr txBox="1"/>
          <p:nvPr/>
        </p:nvSpPr>
        <p:spPr>
          <a:xfrm>
            <a:off x="5339442" y="2824443"/>
            <a:ext cx="3592287" cy="989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GB" altLang="en-US" sz="3600" dirty="0">
                <a:solidFill>
                  <a:srgbClr val="FF0000"/>
                </a:solidFill>
                <a:ea typeface="ＭＳ Ｐゴシック" charset="-128"/>
              </a:rPr>
              <a:t>179 teaching  activities</a:t>
            </a:r>
            <a:endParaRPr lang="en-US" altLang="en-US" sz="3600" dirty="0">
              <a:solidFill>
                <a:srgbClr val="FF0000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02460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247007" y="1600129"/>
            <a:ext cx="5075356" cy="2462958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000" dirty="0"/>
              <a:t>It is an evidenced based approach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000" dirty="0"/>
              <a:t>It offers a comprehensive approach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000" dirty="0"/>
              <a:t>It can be used with students who have yet to acquire any numeracy skills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000" dirty="0"/>
              <a:t>It involves an individualized teaching approach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000" dirty="0"/>
              <a:t>It has many elements consistent with systematic instruction (e.g., micro adjusting and scaffolding)</a:t>
            </a:r>
          </a:p>
          <a:p>
            <a:pPr marL="0" indent="0">
              <a:buNone/>
            </a:pPr>
            <a:endParaRPr lang="en-US" dirty="0">
              <a:latin typeface="Avenir Next Demi Bold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82880" y="1163623"/>
            <a:ext cx="6522719" cy="268938"/>
          </a:xfrm>
        </p:spPr>
        <p:txBody>
          <a:bodyPr/>
          <a:lstStyle/>
          <a:p>
            <a:r>
              <a:rPr lang="en-US" sz="2400" dirty="0"/>
              <a:t>Why might </a:t>
            </a:r>
            <a:r>
              <a:rPr lang="en-US" sz="2400" dirty="0" err="1"/>
              <a:t>Maths</a:t>
            </a:r>
            <a:r>
              <a:rPr lang="en-US" sz="2400" dirty="0"/>
              <a:t> Recovery be suitable to adapt?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A6CF00-4DCA-438E-9EDA-7B823BFCB5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399" y="1929479"/>
            <a:ext cx="2070541" cy="29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3993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30381" y="1163622"/>
            <a:ext cx="6331675" cy="380867"/>
          </a:xfrm>
        </p:spPr>
        <p:txBody>
          <a:bodyPr/>
          <a:lstStyle/>
          <a:p>
            <a:r>
              <a:rPr lang="en-US" sz="2400" dirty="0"/>
              <a:t>Adaptations</a:t>
            </a:r>
          </a:p>
          <a:p>
            <a:r>
              <a:rPr lang="en-US" dirty="0"/>
              <a:t>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7A9DF88-A6D7-4DA2-A783-F4FE4BEAA5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0200" y="1968500"/>
            <a:ext cx="6110288" cy="24638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85763" indent="-385763">
              <a:buFontTx/>
              <a:buAutoNum type="arabicPeriod"/>
              <a:defRPr/>
            </a:pPr>
            <a:r>
              <a:rPr lang="en-US" altLang="en-US" sz="2400" dirty="0"/>
              <a:t>“What” to teach</a:t>
            </a:r>
          </a:p>
          <a:p>
            <a:pPr eaLnBrk="1" hangingPunct="1">
              <a:defRPr/>
            </a:pPr>
            <a:r>
              <a:rPr lang="en-US" altLang="en-US" sz="2400" dirty="0"/>
              <a:t>	- the curriculum/ lesson plans</a:t>
            </a:r>
          </a:p>
          <a:p>
            <a:pPr eaLnBrk="1" hangingPunct="1">
              <a:defRPr/>
            </a:pPr>
            <a:endParaRPr lang="en-US" altLang="en-US" sz="2400" dirty="0"/>
          </a:p>
          <a:p>
            <a:pPr eaLnBrk="1" hangingPunct="1">
              <a:defRPr/>
            </a:pPr>
            <a:r>
              <a:rPr lang="en-US" altLang="en-US" sz="2400" dirty="0"/>
              <a:t>2. “How” to teach</a:t>
            </a:r>
          </a:p>
          <a:p>
            <a:pPr eaLnBrk="1" hangingPunct="1">
              <a:defRPr/>
            </a:pPr>
            <a:r>
              <a:rPr lang="en-US" altLang="en-US" sz="2400" dirty="0"/>
              <a:t>	- pedagogy/ teaching strategies</a:t>
            </a:r>
          </a:p>
          <a:p>
            <a:pPr marL="385763" indent="-385763">
              <a:buFontTx/>
              <a:buAutoNum type="arabicPeriod"/>
              <a:defRPr/>
            </a:pP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248626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70111" y="1566561"/>
            <a:ext cx="4444790" cy="2462958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000" dirty="0"/>
              <a:t>Task analysis of difficult to teach skills- smaller steps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000" dirty="0"/>
              <a:t>Short, succinct verbal instructions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000" dirty="0"/>
              <a:t>Prompting and prompt fading suggestions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000" dirty="0"/>
              <a:t>Mastery criterion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000" dirty="0" err="1"/>
              <a:t>Generalisation</a:t>
            </a:r>
            <a:r>
              <a:rPr lang="en-US" altLang="en-US" sz="2000" dirty="0"/>
              <a:t> strategies</a:t>
            </a:r>
          </a:p>
          <a:p>
            <a:pPr marL="0" indent="0">
              <a:defRPr/>
            </a:pPr>
            <a:r>
              <a:rPr lang="en-US" altLang="en-US" sz="2000" dirty="0"/>
              <a:t>…….and written in an accessible format for teachers and teaching assistants</a:t>
            </a:r>
          </a:p>
          <a:p>
            <a:endParaRPr lang="en-US" dirty="0">
              <a:latin typeface="Avenir Next Demi Bold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39287" y="1113981"/>
            <a:ext cx="5373684" cy="380867"/>
          </a:xfrm>
        </p:spPr>
        <p:txBody>
          <a:bodyPr/>
          <a:lstStyle/>
          <a:p>
            <a:r>
              <a:rPr lang="en-US" sz="2400" dirty="0"/>
              <a:t>Adaptations to the lesson plans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D7520A-A0D6-4113-9D0B-C8ADF62014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214" t="17778" r="42679" b="5079"/>
          <a:stretch/>
        </p:blipFill>
        <p:spPr>
          <a:xfrm>
            <a:off x="5812971" y="914400"/>
            <a:ext cx="3118757" cy="396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0669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400050" y="849176"/>
            <a:ext cx="3362326" cy="3850385"/>
          </a:xfrm>
          <a:prstGeom prst="rect">
            <a:avLst/>
          </a:prstGeom>
        </p:spPr>
        <p:txBody>
          <a:bodyPr/>
          <a:lstStyle/>
          <a:p>
            <a:pPr marL="0" indent="0">
              <a:buClr>
                <a:srgbClr val="00B2DD"/>
              </a:buClr>
              <a:buNone/>
            </a:pPr>
            <a:r>
              <a:rPr lang="en-US" sz="2000" dirty="0">
                <a:latin typeface="+mn-lt"/>
              </a:rPr>
              <a:t>Each lesson plan has six key sections:</a:t>
            </a:r>
          </a:p>
          <a:p>
            <a:pPr>
              <a:buClr>
                <a:srgbClr val="00B2DD"/>
              </a:buClr>
            </a:pPr>
            <a:r>
              <a:rPr lang="en-US" sz="2000" dirty="0">
                <a:latin typeface="+mn-lt"/>
              </a:rPr>
              <a:t>Target specification and learning objective</a:t>
            </a:r>
          </a:p>
          <a:p>
            <a:pPr>
              <a:buClr>
                <a:srgbClr val="00B2DD"/>
              </a:buClr>
            </a:pPr>
            <a:r>
              <a:rPr lang="en-US" sz="2000" dirty="0"/>
              <a:t>Materials</a:t>
            </a:r>
          </a:p>
          <a:p>
            <a:pPr>
              <a:buClr>
                <a:srgbClr val="00B2DD"/>
              </a:buClr>
            </a:pPr>
            <a:r>
              <a:rPr lang="en-US" sz="2000" dirty="0"/>
              <a:t>Teaching procedure</a:t>
            </a:r>
          </a:p>
          <a:p>
            <a:pPr>
              <a:buClr>
                <a:srgbClr val="00B2DD"/>
              </a:buClr>
            </a:pPr>
            <a:r>
              <a:rPr lang="en-US" sz="2000" dirty="0"/>
              <a:t>Generalisation plan</a:t>
            </a:r>
          </a:p>
          <a:p>
            <a:pPr>
              <a:buClr>
                <a:srgbClr val="00B2DD"/>
              </a:buClr>
            </a:pPr>
            <a:r>
              <a:rPr lang="en-US" sz="2000" dirty="0"/>
              <a:t>Help that may be provided</a:t>
            </a:r>
          </a:p>
          <a:p>
            <a:pPr>
              <a:buClr>
                <a:srgbClr val="00B2DD"/>
              </a:buClr>
            </a:pPr>
            <a:r>
              <a:rPr lang="en-US" sz="2000" dirty="0"/>
              <a:t>Mastering criterion</a:t>
            </a:r>
          </a:p>
          <a:p>
            <a:pPr>
              <a:buClr>
                <a:srgbClr val="00B2DD"/>
              </a:buClr>
            </a:pPr>
            <a:endParaRPr lang="en-US" sz="2000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sz="2000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17492" y="354608"/>
            <a:ext cx="3860032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511C6C"/>
                </a:solidFill>
              </a:rPr>
              <a:t>Structure of the Lesson Plans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12A129A-BD83-4EFF-9C25-4AC29EE82D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7525" y="443937"/>
            <a:ext cx="2973318" cy="425562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675A19D3-9BC3-4D54-95F8-FCAE4CD6A593}"/>
              </a:ext>
            </a:extLst>
          </p:cNvPr>
          <p:cNvSpPr/>
          <p:nvPr/>
        </p:nvSpPr>
        <p:spPr>
          <a:xfrm>
            <a:off x="4077526" y="4610100"/>
            <a:ext cx="2973318" cy="190500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337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70111" y="1566561"/>
            <a:ext cx="4444790" cy="2462958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000" dirty="0"/>
              <a:t>Assessment interview replaced with probe tests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000" dirty="0"/>
              <a:t>Specification on strategies for how to increase motivation for learning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000" dirty="0"/>
              <a:t>Emphasis on repeated practice through using systematic instruction teaching procedures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000" dirty="0"/>
              <a:t>Fast paced sessions with monitoring (data collection) and feedback (e.g., error correction)</a:t>
            </a:r>
          </a:p>
          <a:p>
            <a:endParaRPr lang="en-US" dirty="0">
              <a:latin typeface="Avenir Next Demi Bold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70111" y="1059730"/>
            <a:ext cx="5373684" cy="380867"/>
          </a:xfrm>
        </p:spPr>
        <p:txBody>
          <a:bodyPr/>
          <a:lstStyle/>
          <a:p>
            <a:r>
              <a:rPr lang="en-US" sz="2400" dirty="0"/>
              <a:t>Adaptations to the teaching practices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5769F1-BC4F-4F44-B4AA-1F0D8A5B43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1139" y="2571750"/>
            <a:ext cx="2952750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591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964325" y="455151"/>
            <a:ext cx="4562057" cy="3187718"/>
          </a:xfrm>
        </p:spPr>
        <p:txBody>
          <a:bodyPr/>
          <a:lstStyle/>
          <a:p>
            <a:r>
              <a:rPr lang="en-US" dirty="0"/>
              <a:t>Published in a comprehensive practical guide, available on Amazon</a:t>
            </a:r>
          </a:p>
          <a:p>
            <a:r>
              <a:rPr lang="en-US" dirty="0"/>
              <a:t>Book sets out key principles of teaching and learning</a:t>
            </a:r>
          </a:p>
          <a:p>
            <a:r>
              <a:rPr lang="en-US" dirty="0"/>
              <a:t>Book comes with a comprehensive set of online resources, including 90+ lesson plans</a:t>
            </a:r>
          </a:p>
          <a:p>
            <a:r>
              <a:rPr lang="en-US" dirty="0"/>
              <a:t>Teachers and teaching assistants can be trained to deliver the principles described in the book</a:t>
            </a:r>
          </a:p>
          <a:p>
            <a:r>
              <a:rPr lang="en-US" dirty="0"/>
              <a:t>Evidence- based numeracy curriculum for children with developmental disabilities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17618" y="274197"/>
            <a:ext cx="2965864" cy="2509773"/>
          </a:xfrm>
        </p:spPr>
        <p:txBody>
          <a:bodyPr/>
          <a:lstStyle/>
          <a:p>
            <a:r>
              <a:rPr lang="en-US" dirty="0"/>
              <a:t>What is TEN-DD?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9C6CB0-2B46-4484-B537-9E4A926876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192" y="875043"/>
            <a:ext cx="2367420" cy="29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6714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Research </a:t>
            </a:r>
            <a:r>
              <a:rPr lang="en-US" dirty="0" err="1"/>
              <a:t>programme</a:t>
            </a:r>
            <a:r>
              <a:rPr lang="en-US" dirty="0"/>
              <a:t> at the Centre for Educational Development, Appraisal and Research (CEDAR)  spanning more than a decade</a:t>
            </a:r>
          </a:p>
          <a:p>
            <a:r>
              <a:rPr lang="en-US" dirty="0"/>
              <a:t>Effective with young children as “first” numeracy </a:t>
            </a:r>
            <a:r>
              <a:rPr lang="en-US" dirty="0" err="1"/>
              <a:t>programme</a:t>
            </a:r>
            <a:endParaRPr lang="en-US" dirty="0"/>
          </a:p>
          <a:p>
            <a:r>
              <a:rPr lang="en-US" dirty="0"/>
              <a:t>Effective with older children as “catch up” numeracy </a:t>
            </a:r>
            <a:r>
              <a:rPr lang="en-US" dirty="0" err="1"/>
              <a:t>programme</a:t>
            </a:r>
            <a:endParaRPr lang="en-US" dirty="0"/>
          </a:p>
          <a:p>
            <a:r>
              <a:rPr lang="en-US" dirty="0"/>
              <a:t>Can be delivered one-to-one or in small groups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How do we know that TEN-DD is effective? 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37" r="30337"/>
          <a:stretch>
            <a:fillRect/>
          </a:stretch>
        </p:blipFill>
        <p:spPr/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739219F-C07A-43B5-A897-AC9C4FFBD9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6512"/>
            <a:ext cx="2694666" cy="36152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4D19BC7-7A15-4248-A6B9-0F4DAFC417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4924" y="455334"/>
            <a:ext cx="2158171" cy="3017782"/>
          </a:xfrm>
          <a:prstGeom prst="rect">
            <a:avLst/>
          </a:prstGeom>
        </p:spPr>
      </p:pic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7FAF3E4-674C-4C63-AC23-DF561AB2BB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72895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87076" y="1981501"/>
            <a:ext cx="6110339" cy="2462958"/>
          </a:xfrm>
        </p:spPr>
        <p:txBody>
          <a:bodyPr/>
          <a:lstStyle/>
          <a:p>
            <a:r>
              <a:rPr lang="en-US" dirty="0"/>
              <a:t>How are children with a learning disability doing when it comes to learning mathematics in school?</a:t>
            </a:r>
          </a:p>
          <a:p>
            <a:r>
              <a:rPr lang="en-US" dirty="0"/>
              <a:t>What is </a:t>
            </a:r>
            <a:r>
              <a:rPr lang="en-US" i="1" dirty="0"/>
              <a:t>Teaching Early Numeracy to Children with Developmental Disabilities </a:t>
            </a:r>
            <a:r>
              <a:rPr lang="en-US" dirty="0"/>
              <a:t>(TEN-DD)?</a:t>
            </a:r>
          </a:p>
          <a:p>
            <a:r>
              <a:rPr lang="en-US" dirty="0">
                <a:latin typeface="Avenir Next Demi Bold" charset="0"/>
              </a:rPr>
              <a:t>How do we know that TEN-DD is effective? </a:t>
            </a:r>
          </a:p>
          <a:p>
            <a:r>
              <a:rPr lang="en-US" dirty="0">
                <a:latin typeface="Avenir Next Demi Bold" charset="0"/>
              </a:rPr>
              <a:t>How does TEN-DD benefit children?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60165" y="1163622"/>
            <a:ext cx="5373684" cy="380867"/>
          </a:xfrm>
        </p:spPr>
        <p:txBody>
          <a:bodyPr/>
          <a:lstStyle/>
          <a:p>
            <a:r>
              <a:rPr lang="en-US" sz="2400" dirty="0"/>
              <a:t>Overview of todays session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1A61C27-1D97-4BD7-B80A-E15CB10783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9049" y="2215609"/>
            <a:ext cx="2047875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624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70110" y="1566561"/>
            <a:ext cx="7210849" cy="246295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en-US" sz="2000" dirty="0" err="1">
                <a:solidFill>
                  <a:srgbClr val="FF0000"/>
                </a:solidFill>
                <a:cs typeface="Times New Roman" panose="02020603050405020304" pitchFamily="18" charset="0"/>
              </a:rPr>
              <a:t>Tzanakai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, Grindle et al (2014, Support for Learning)</a:t>
            </a:r>
          </a:p>
          <a:p>
            <a:pPr>
              <a:defRPr/>
            </a:pPr>
            <a:r>
              <a:rPr lang="en-US" sz="1800" dirty="0">
                <a:ea typeface="ＭＳ Ｐゴシック" charset="-128"/>
                <a:cs typeface="Times New Roman" panose="02020603050405020304" pitchFamily="18" charset="0"/>
              </a:rPr>
              <a:t>6 boys with autism (aged 4-6 ) in autism resource setting</a:t>
            </a:r>
          </a:p>
          <a:p>
            <a:pPr>
              <a:defRPr/>
            </a:pPr>
            <a:r>
              <a:rPr lang="en-US" sz="1800" dirty="0">
                <a:ea typeface="ＭＳ Ｐゴシック" charset="-128"/>
                <a:cs typeface="Times New Roman" panose="02020603050405020304" pitchFamily="18" charset="0"/>
              </a:rPr>
              <a:t>Is it feasible to use TEN-DD with children with autism? Do children’s mathematic skills improve? </a:t>
            </a:r>
          </a:p>
          <a:p>
            <a:pPr>
              <a:buFont typeface="Arial" charset="0"/>
              <a:buChar char="•"/>
              <a:defRPr/>
            </a:pPr>
            <a:r>
              <a:rPr lang="en-US" sz="1800" dirty="0">
                <a:ea typeface="ＭＳ Ｐゴシック" charset="-128"/>
                <a:cs typeface="Times New Roman" panose="02020603050405020304" pitchFamily="18" charset="0"/>
              </a:rPr>
              <a:t>Specialist tutors deliver the intervention, on average 50 mins a week for 20 weeks</a:t>
            </a:r>
            <a:endParaRPr lang="en-US" sz="1800" u="sng" dirty="0">
              <a:ea typeface="ＭＳ Ｐゴシック" charset="-128"/>
              <a:cs typeface="Times New Roman" panose="02020603050405020304" pitchFamily="18" charset="0"/>
            </a:endParaRPr>
          </a:p>
          <a:p>
            <a:pPr>
              <a:buFont typeface="Arial" charset="0"/>
              <a:buChar char="•"/>
              <a:defRPr/>
            </a:pPr>
            <a:r>
              <a:rPr lang="en-US" sz="1800" dirty="0" err="1">
                <a:ea typeface="ＭＳ Ｐゴシック" charset="-128"/>
                <a:cs typeface="Times New Roman" panose="02020603050405020304" pitchFamily="18" charset="0"/>
              </a:rPr>
              <a:t>Standardised</a:t>
            </a:r>
            <a:r>
              <a:rPr lang="en-US" sz="1800" dirty="0">
                <a:ea typeface="ＭＳ Ｐゴシック" charset="-128"/>
                <a:cs typeface="Times New Roman" panose="02020603050405020304" pitchFamily="18" charset="0"/>
              </a:rPr>
              <a:t> test (Test of Early Mathematics Ability 3</a:t>
            </a:r>
            <a:r>
              <a:rPr lang="en-US" sz="1800" baseline="30000" dirty="0">
                <a:ea typeface="ＭＳ Ｐゴシック" charset="-128"/>
                <a:cs typeface="Times New Roman" panose="02020603050405020304" pitchFamily="18" charset="0"/>
              </a:rPr>
              <a:t>rd</a:t>
            </a:r>
            <a:r>
              <a:rPr lang="en-US" sz="1800" dirty="0">
                <a:ea typeface="ＭＳ Ｐゴシック" charset="-128"/>
                <a:cs typeface="Times New Roman" panose="02020603050405020304" pitchFamily="18" charset="0"/>
              </a:rPr>
              <a:t> Edition (TEMA-3, Ginsburg &amp; </a:t>
            </a:r>
            <a:r>
              <a:rPr lang="en-US" sz="1800" dirty="0" err="1">
                <a:ea typeface="ＭＳ Ｐゴシック" charset="-128"/>
                <a:cs typeface="Times New Roman" panose="02020603050405020304" pitchFamily="18" charset="0"/>
              </a:rPr>
              <a:t>Barody</a:t>
            </a:r>
            <a:r>
              <a:rPr lang="en-US" sz="1800" dirty="0">
                <a:ea typeface="ＭＳ Ｐゴシック" charset="-128"/>
                <a:cs typeface="Times New Roman" panose="02020603050405020304" pitchFamily="18" charset="0"/>
              </a:rPr>
              <a:t>, 2003) used at pre and post test</a:t>
            </a:r>
          </a:p>
          <a:p>
            <a:pPr>
              <a:buFont typeface="Arial" charset="0"/>
              <a:buChar char="•"/>
              <a:defRPr/>
            </a:pPr>
            <a:r>
              <a:rPr lang="en-US" sz="1800" dirty="0">
                <a:solidFill>
                  <a:srgbClr val="0070C0"/>
                </a:solidFill>
                <a:ea typeface="ＭＳ Ｐゴシック" charset="-128"/>
                <a:cs typeface="Times New Roman" panose="02020603050405020304" pitchFamily="18" charset="0"/>
              </a:rPr>
              <a:t>Positive results: Math age scores increased between 9 and 15 months in 5 months of teaching, treatment gains maintained at follow up</a:t>
            </a:r>
            <a:endParaRPr lang="en-US" sz="1800" u="sng" dirty="0">
              <a:solidFill>
                <a:srgbClr val="0070C0"/>
              </a:solidFill>
              <a:ea typeface="ＭＳ Ｐゴシック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Avenir Next Demi Bold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70111" y="1059730"/>
            <a:ext cx="5373684" cy="380867"/>
          </a:xfrm>
        </p:spPr>
        <p:txBody>
          <a:bodyPr/>
          <a:lstStyle/>
          <a:p>
            <a:r>
              <a:rPr lang="en-US" sz="2400" dirty="0"/>
              <a:t>Very first study</a:t>
            </a:r>
          </a:p>
        </p:txBody>
      </p:sp>
    </p:spTree>
    <p:extLst>
      <p:ext uri="{BB962C8B-B14F-4D97-AF65-F5344CB8AC3E}">
        <p14:creationId xmlns:p14="http://schemas.microsoft.com/office/powerpoint/2010/main" val="12930962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87455" y="1617653"/>
            <a:ext cx="8369089" cy="246295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Tzanakaki, Grindle et al (2014,</a:t>
            </a:r>
            <a:r>
              <a:rPr lang="en-US" altLang="en-US" sz="2000" i="1" dirty="0">
                <a:solidFill>
                  <a:srgbClr val="FF0000"/>
                </a:solidFill>
                <a:cs typeface="Times New Roman" panose="02020603050405020304" pitchFamily="18" charset="0"/>
              </a:rPr>
              <a:t> Journal of Developmental and </a:t>
            </a:r>
          </a:p>
          <a:p>
            <a:pPr marL="0" indent="0">
              <a:buNone/>
              <a:defRPr/>
            </a:pPr>
            <a:r>
              <a:rPr lang="en-US" altLang="en-US" sz="2000" i="1" dirty="0">
                <a:solidFill>
                  <a:srgbClr val="FF0000"/>
                </a:solidFill>
                <a:cs typeface="Times New Roman" panose="02020603050405020304" pitchFamily="18" charset="0"/>
              </a:rPr>
              <a:t>Physical Disabilities)</a:t>
            </a:r>
          </a:p>
          <a:p>
            <a:pPr>
              <a:defRPr/>
            </a:pPr>
            <a:r>
              <a:rPr lang="en-US" sz="1600" dirty="0">
                <a:ea typeface="ＭＳ Ｐゴシック" charset="-128"/>
                <a:cs typeface="Times New Roman" panose="02020603050405020304" pitchFamily="18" charset="0"/>
              </a:rPr>
              <a:t>Can a RCT evaluation be conducted in a special school setting? Will numeracy skills improve in a TEN-DD group compared to “</a:t>
            </a:r>
            <a:r>
              <a:rPr lang="en-US" sz="1600" dirty="0" err="1">
                <a:ea typeface="ＭＳ Ｐゴシック" charset="-128"/>
                <a:cs typeface="Times New Roman" panose="02020603050405020304" pitchFamily="18" charset="0"/>
              </a:rPr>
              <a:t>maths</a:t>
            </a:r>
            <a:r>
              <a:rPr lang="en-US" sz="1600" dirty="0">
                <a:ea typeface="ＭＳ Ｐゴシック" charset="-128"/>
                <a:cs typeface="Times New Roman" panose="02020603050405020304" pitchFamily="18" charset="0"/>
              </a:rPr>
              <a:t> as usual”? Will gains be maintained at follow up? </a:t>
            </a:r>
          </a:p>
          <a:p>
            <a:pPr>
              <a:defRPr/>
            </a:pPr>
            <a:r>
              <a:rPr lang="en-US" sz="1600" dirty="0">
                <a:ea typeface="ＭＳ Ｐゴシック" charset="-128"/>
                <a:cs typeface="Calibri" panose="020F0502020204030204" pitchFamily="34" charset="0"/>
              </a:rPr>
              <a:t>24 participants </a:t>
            </a:r>
            <a:r>
              <a:rPr lang="en-US" sz="1600" dirty="0">
                <a:ea typeface="ＭＳ Ｐゴシック" charset="-128"/>
                <a:cs typeface="Times New Roman" panose="02020603050405020304" pitchFamily="18" charset="0"/>
              </a:rPr>
              <a:t>(age 6 to 11)</a:t>
            </a:r>
            <a:r>
              <a:rPr lang="en-US" sz="1600" dirty="0">
                <a:ea typeface="ＭＳ Ｐゴシック" charset="-128"/>
                <a:cs typeface="Calibri" panose="020F0502020204030204" pitchFamily="34" charset="0"/>
              </a:rPr>
              <a:t> randomly allocated to intervention or waiting list control (12 in each group, matched for age)</a:t>
            </a:r>
          </a:p>
          <a:p>
            <a:pPr>
              <a:buFont typeface="Arial" charset="0"/>
              <a:buChar char="•"/>
              <a:defRPr/>
            </a:pPr>
            <a:r>
              <a:rPr lang="en-US" sz="1600" dirty="0">
                <a:ea typeface="ＭＳ Ｐゴシック" charset="-128"/>
                <a:cs typeface="Times New Roman" panose="02020603050405020304" pitchFamily="18" charset="0"/>
              </a:rPr>
              <a:t>TEN-DD group- 13-30 1:1 sessions (3.5 hours- 10 hours)- 12 weeks</a:t>
            </a:r>
          </a:p>
          <a:p>
            <a:pPr>
              <a:buFont typeface="Arial" charset="0"/>
              <a:buChar char="•"/>
              <a:defRPr/>
            </a:pPr>
            <a:r>
              <a:rPr lang="en-US" sz="1600" dirty="0">
                <a:ea typeface="ＭＳ Ｐゴシック" charset="-128"/>
                <a:cs typeface="Times New Roman" panose="02020603050405020304" pitchFamily="18" charset="0"/>
              </a:rPr>
              <a:t>TAU- usual </a:t>
            </a:r>
            <a:r>
              <a:rPr lang="en-US" sz="1600" dirty="0" err="1">
                <a:ea typeface="ＭＳ Ｐゴシック" charset="-128"/>
                <a:cs typeface="Times New Roman" panose="02020603050405020304" pitchFamily="18" charset="0"/>
              </a:rPr>
              <a:t>maths</a:t>
            </a:r>
            <a:r>
              <a:rPr lang="en-US" sz="1600" dirty="0">
                <a:ea typeface="ＭＳ Ｐゴシック" charset="-128"/>
                <a:cs typeface="Times New Roman" panose="02020603050405020304" pitchFamily="18" charset="0"/>
              </a:rPr>
              <a:t> lessons (25+ hours for numeracy)- 12 weeks</a:t>
            </a:r>
          </a:p>
          <a:p>
            <a:pPr>
              <a:buFont typeface="Arial" charset="0"/>
              <a:buChar char="•"/>
              <a:defRPr/>
            </a:pPr>
            <a:r>
              <a:rPr lang="en-US" sz="1600" dirty="0" err="1">
                <a:ea typeface="ＭＳ Ｐゴシック" charset="-128"/>
                <a:cs typeface="Times New Roman" panose="02020603050405020304" pitchFamily="18" charset="0"/>
              </a:rPr>
              <a:t>Standardised</a:t>
            </a:r>
            <a:r>
              <a:rPr lang="en-US" sz="1600" dirty="0">
                <a:ea typeface="ＭＳ Ｐゴシック" charset="-128"/>
                <a:cs typeface="Times New Roman" panose="02020603050405020304" pitchFamily="18" charset="0"/>
              </a:rPr>
              <a:t> Test of Early Mathematics Ability 3</a:t>
            </a:r>
            <a:r>
              <a:rPr lang="en-US" sz="1600" baseline="30000" dirty="0">
                <a:ea typeface="ＭＳ Ｐゴシック" charset="-128"/>
                <a:cs typeface="Times New Roman" panose="02020603050405020304" pitchFamily="18" charset="0"/>
              </a:rPr>
              <a:t>rd</a:t>
            </a:r>
            <a:r>
              <a:rPr lang="en-US" sz="1600" dirty="0">
                <a:ea typeface="ＭＳ Ｐゴシック" charset="-128"/>
                <a:cs typeface="Times New Roman" panose="02020603050405020304" pitchFamily="18" charset="0"/>
              </a:rPr>
              <a:t> Edition (TEMA-3, Ginsburg &amp; </a:t>
            </a:r>
            <a:r>
              <a:rPr lang="en-US" sz="1600" dirty="0" err="1">
                <a:ea typeface="ＭＳ Ｐゴシック" charset="-128"/>
                <a:cs typeface="Times New Roman" panose="02020603050405020304" pitchFamily="18" charset="0"/>
              </a:rPr>
              <a:t>Barody</a:t>
            </a:r>
            <a:r>
              <a:rPr lang="en-US" sz="1600" dirty="0">
                <a:ea typeface="ＭＳ Ｐゴシック" charset="-128"/>
                <a:cs typeface="Times New Roman" panose="02020603050405020304" pitchFamily="18" charset="0"/>
              </a:rPr>
              <a:t>, 2003) used to measure progress</a:t>
            </a:r>
          </a:p>
          <a:p>
            <a:pPr marL="0" indent="0">
              <a:buNone/>
            </a:pPr>
            <a:endParaRPr lang="en-US" dirty="0">
              <a:latin typeface="Avenir Next Demi Bold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71991" y="1059730"/>
            <a:ext cx="5373684" cy="380867"/>
          </a:xfrm>
        </p:spPr>
        <p:txBody>
          <a:bodyPr/>
          <a:lstStyle/>
          <a:p>
            <a:r>
              <a:rPr lang="en-US" altLang="en-US" sz="2400" b="1" dirty="0"/>
              <a:t>Study 2- pilot small scale RCT evaluation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577935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675A19D3-9BC3-4D54-95F8-FCAE4CD6A593}"/>
              </a:ext>
            </a:extLst>
          </p:cNvPr>
          <p:cNvSpPr/>
          <p:nvPr/>
        </p:nvSpPr>
        <p:spPr>
          <a:xfrm>
            <a:off x="4077526" y="4610100"/>
            <a:ext cx="2973318" cy="190500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62035B20-6DF1-47A1-B208-A243ABBF9DF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589784"/>
              </p:ext>
            </p:extLst>
          </p:nvPr>
        </p:nvGraphicFramePr>
        <p:xfrm>
          <a:off x="570124" y="750150"/>
          <a:ext cx="6480720" cy="4050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5">
            <a:extLst>
              <a:ext uri="{FF2B5EF4-FFF2-40B4-BE49-F238E27FC236}">
                <a16:creationId xmlns:a16="http://schemas.microsoft.com/office/drawing/2014/main" id="{534824D2-C804-4E0D-AF82-EAE743259C43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1485900" y="141685"/>
            <a:ext cx="6115050" cy="85725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GB" altLang="en-US" sz="3300" b="1" dirty="0">
                <a:solidFill>
                  <a:srgbClr val="511C6C"/>
                </a:solidFill>
                <a:latin typeface="+mj-lt"/>
                <a:ea typeface="MS Pゴシック" pitchFamily="-92" charset="-128"/>
              </a:rPr>
              <a:t>Individual child data – Math age</a:t>
            </a:r>
          </a:p>
        </p:txBody>
      </p:sp>
    </p:spTree>
    <p:extLst>
      <p:ext uri="{BB962C8B-B14F-4D97-AF65-F5344CB8AC3E}">
        <p14:creationId xmlns:p14="http://schemas.microsoft.com/office/powerpoint/2010/main" val="3932263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70111" y="1901841"/>
            <a:ext cx="6586009" cy="2462958"/>
          </a:xfrm>
        </p:spPr>
        <p:txBody>
          <a:bodyPr/>
          <a:lstStyle/>
          <a:p>
            <a:pPr>
              <a:defRPr/>
            </a:pPr>
            <a:r>
              <a:rPr lang="en-GB" dirty="0"/>
              <a:t>These evaluations of TEN-DD were conducted with staff members experienced in using systematic instruction procedures or with researchers delivering the intervention. </a:t>
            </a:r>
          </a:p>
          <a:p>
            <a:pPr marL="0" indent="0">
              <a:buNone/>
              <a:defRPr/>
            </a:pPr>
            <a:endParaRPr lang="en-GB" dirty="0"/>
          </a:p>
          <a:p>
            <a:pPr>
              <a:defRPr/>
            </a:pPr>
            <a:r>
              <a:rPr lang="en-GB" altLang="en-US" dirty="0">
                <a:cs typeface="Times New Roman" panose="02020603050405020304" pitchFamily="18" charset="0"/>
              </a:rPr>
              <a:t>Teachers views need to be taken into consideration in developing the TEN-DD approach, so that it “fits” everyday mathematical delivery in everyday school settings</a:t>
            </a:r>
            <a:endParaRPr lang="en-US" altLang="en-US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Avenir Next Demi Bold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70111" y="1059730"/>
            <a:ext cx="5373684" cy="380867"/>
          </a:xfrm>
        </p:spPr>
        <p:txBody>
          <a:bodyPr/>
          <a:lstStyle/>
          <a:p>
            <a:r>
              <a:rPr lang="en-US" sz="2400" dirty="0"/>
              <a:t>Some Limitations</a:t>
            </a:r>
          </a:p>
        </p:txBody>
      </p:sp>
    </p:spTree>
    <p:extLst>
      <p:ext uri="{BB962C8B-B14F-4D97-AF65-F5344CB8AC3E}">
        <p14:creationId xmlns:p14="http://schemas.microsoft.com/office/powerpoint/2010/main" val="937909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70111" y="1620812"/>
            <a:ext cx="7729009" cy="246295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GB" sz="1800" dirty="0" err="1">
                <a:solidFill>
                  <a:schemeClr val="accent1">
                    <a:lumMod val="75000"/>
                  </a:schemeClr>
                </a:solidFill>
                <a:ea typeface="ＭＳ Ｐゴシック" charset="-128"/>
                <a:cs typeface="Times New Roman" panose="02020603050405020304" pitchFamily="18" charset="0"/>
              </a:rPr>
              <a:t>Apanasionok</a:t>
            </a:r>
            <a:r>
              <a:rPr lang="en-GB" sz="1800" dirty="0">
                <a:solidFill>
                  <a:schemeClr val="accent1">
                    <a:lumMod val="75000"/>
                  </a:schemeClr>
                </a:solidFill>
                <a:ea typeface="ＭＳ Ｐゴシック" charset="-128"/>
                <a:cs typeface="Times New Roman" panose="02020603050405020304" pitchFamily="18" charset="0"/>
              </a:rPr>
              <a:t> et al. (2020, in press)</a:t>
            </a:r>
          </a:p>
          <a:p>
            <a:pPr>
              <a:defRPr/>
            </a:pPr>
            <a:r>
              <a:rPr lang="en-GB" sz="1800" dirty="0"/>
              <a:t>Implementing the TEN-DD programme in a large special school in the UK using a school staff delivery model</a:t>
            </a:r>
          </a:p>
          <a:p>
            <a:pPr>
              <a:defRPr/>
            </a:pPr>
            <a:r>
              <a:rPr lang="en-GB" sz="1800" dirty="0"/>
              <a:t>Teachers’ suggestions for improving training and implementation of TEN-DD obtained</a:t>
            </a:r>
          </a:p>
          <a:p>
            <a:pPr marL="0" indent="0">
              <a:buNone/>
              <a:defRPr/>
            </a:pPr>
            <a:r>
              <a:rPr lang="en-GB" sz="1800" dirty="0" err="1">
                <a:solidFill>
                  <a:srgbClr val="0070C0"/>
                </a:solidFill>
              </a:rPr>
              <a:t>Tryggestad</a:t>
            </a:r>
            <a:r>
              <a:rPr lang="en-GB" sz="1800" dirty="0">
                <a:solidFill>
                  <a:srgbClr val="0070C0"/>
                </a:solidFill>
              </a:rPr>
              <a:t> et al. (2014)</a:t>
            </a:r>
          </a:p>
          <a:p>
            <a:pPr>
              <a:defRPr/>
            </a:pPr>
            <a:r>
              <a:rPr lang="en-GB" sz="1800" i="1" dirty="0"/>
              <a:t>Norwegian Journal of Applied Behaviour Analysis</a:t>
            </a:r>
          </a:p>
          <a:p>
            <a:pPr>
              <a:defRPr/>
            </a:pPr>
            <a:r>
              <a:rPr lang="en-GB" sz="1800" dirty="0"/>
              <a:t>Cross cultural relevance of TEN-DD?</a:t>
            </a:r>
          </a:p>
          <a:p>
            <a:pPr>
              <a:defRPr/>
            </a:pPr>
            <a:r>
              <a:rPr lang="en-GB" sz="1800" dirty="0">
                <a:ea typeface="ＭＳ Ｐゴシック" charset="-128"/>
                <a:cs typeface="Times New Roman" panose="02020603050405020304" pitchFamily="18" charset="0"/>
              </a:rPr>
              <a:t>Also being translated into Spanish (to use in Paraguay) and in Chinese</a:t>
            </a:r>
          </a:p>
          <a:p>
            <a:pPr marL="0" indent="0">
              <a:buNone/>
            </a:pPr>
            <a:endParaRPr lang="en-US" dirty="0">
              <a:latin typeface="Avenir Next Demi Bold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70111" y="1059730"/>
            <a:ext cx="5373684" cy="380867"/>
          </a:xfrm>
        </p:spPr>
        <p:txBody>
          <a:bodyPr/>
          <a:lstStyle/>
          <a:p>
            <a:r>
              <a:rPr lang="en-US" sz="2400" dirty="0"/>
              <a:t>Other Research</a:t>
            </a:r>
          </a:p>
        </p:txBody>
      </p:sp>
    </p:spTree>
    <p:extLst>
      <p:ext uri="{BB962C8B-B14F-4D97-AF65-F5344CB8AC3E}">
        <p14:creationId xmlns:p14="http://schemas.microsoft.com/office/powerpoint/2010/main" val="1162789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70111" y="1620812"/>
            <a:ext cx="7729009" cy="246295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GB" dirty="0" err="1">
                <a:solidFill>
                  <a:schemeClr val="accent1">
                    <a:lumMod val="75000"/>
                  </a:schemeClr>
                </a:solidFill>
                <a:ea typeface="ＭＳ Ｐゴシック" charset="-128"/>
                <a:cs typeface="Times New Roman" panose="02020603050405020304" pitchFamily="18" charset="0"/>
              </a:rPr>
              <a:t>Allallawi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ea typeface="ＭＳ Ｐゴシック" charset="-128"/>
                <a:cs typeface="Times New Roman" panose="02020603050405020304" pitchFamily="18" charset="0"/>
              </a:rPr>
              <a:t> et al. (2020, under review)- </a:t>
            </a:r>
          </a:p>
          <a:p>
            <a:pPr marL="0" indent="0">
              <a:buNone/>
              <a:defRPr/>
            </a:pPr>
            <a:r>
              <a:rPr lang="en-GB" dirty="0">
                <a:solidFill>
                  <a:srgbClr val="0070C0"/>
                </a:solidFill>
              </a:rPr>
              <a:t>“</a:t>
            </a:r>
            <a:r>
              <a:rPr lang="en-GB" i="1" dirty="0">
                <a:solidFill>
                  <a:srgbClr val="0070C0"/>
                </a:solidFill>
              </a:rPr>
              <a:t>I’m a big thumbs up with TEN-DD: </a:t>
            </a:r>
            <a:r>
              <a:rPr lang="en-GB" dirty="0">
                <a:solidFill>
                  <a:srgbClr val="0070C0"/>
                </a:solidFill>
              </a:rPr>
              <a:t>Special educators’ experiences of a numeracy curriculum (TEN-DD) for students with Autism Spectrum Disorder”</a:t>
            </a:r>
          </a:p>
          <a:p>
            <a:pPr>
              <a:defRPr/>
            </a:pPr>
            <a:r>
              <a:rPr lang="en-GB" dirty="0"/>
              <a:t>Qualitative interview study</a:t>
            </a:r>
          </a:p>
          <a:p>
            <a:pPr>
              <a:defRPr/>
            </a:pPr>
            <a:r>
              <a:rPr lang="en-GB" dirty="0"/>
              <a:t>TEN-DD perceived as being a valuable experience for both the educators and their students</a:t>
            </a:r>
          </a:p>
          <a:p>
            <a:pPr>
              <a:defRPr/>
            </a:pPr>
            <a:r>
              <a:rPr lang="en-GB" dirty="0">
                <a:ea typeface="ＭＳ Ｐゴシック" charset="-128"/>
                <a:cs typeface="Times New Roman" panose="02020603050405020304" pitchFamily="18" charset="0"/>
              </a:rPr>
              <a:t>Initial scepticism about approach, transferred to conviction over the course of the implementation period. </a:t>
            </a:r>
          </a:p>
          <a:p>
            <a:pPr marL="0" indent="0">
              <a:buNone/>
            </a:pPr>
            <a:endParaRPr lang="en-US" dirty="0">
              <a:latin typeface="Avenir Next Demi Bold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70111" y="1059730"/>
            <a:ext cx="5373684" cy="380867"/>
          </a:xfrm>
        </p:spPr>
        <p:txBody>
          <a:bodyPr/>
          <a:lstStyle/>
          <a:p>
            <a:r>
              <a:rPr lang="en-US" sz="2400" dirty="0"/>
              <a:t>Other Research</a:t>
            </a:r>
          </a:p>
        </p:txBody>
      </p:sp>
    </p:spTree>
    <p:extLst>
      <p:ext uri="{BB962C8B-B14F-4D97-AF65-F5344CB8AC3E}">
        <p14:creationId xmlns:p14="http://schemas.microsoft.com/office/powerpoint/2010/main" val="7234403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420710" y="67680"/>
            <a:ext cx="8086476" cy="3301449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000" i="1" dirty="0"/>
              <a:t>“when they know how to count, and they recognize numbers, I was amazed to see- my God like- they are able to do it and we didn’t give them the chance to do that” </a:t>
            </a:r>
          </a:p>
          <a:p>
            <a:pPr marL="0" indent="0">
              <a:buNone/>
            </a:pPr>
            <a:endParaRPr lang="en-US" altLang="en-US" sz="2000" i="1" dirty="0">
              <a:ea typeface="MS PGothic" panose="020B0600070205080204" pitchFamily="34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en-US" sz="2000" dirty="0"/>
              <a:t>“</a:t>
            </a:r>
            <a:r>
              <a:rPr lang="en-US" altLang="en-US" sz="2000" i="1" dirty="0"/>
              <a:t>I spoke to a parent of a child I used to teach… and he still hasn’t learned how to count…..and he can’t do the course that they want in a college because he can’t count, whereas if he had something like this……… and he doesn’t like to count now because he thinks he can’t do it - so if he had that intervention earlier then I think it would have benefited him”.</a:t>
            </a:r>
            <a:endParaRPr lang="en-US" altLang="en-US" sz="2000" dirty="0">
              <a:ea typeface="MS PGothic" panose="020B0600070205080204" pitchFamily="34" charset="-128"/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0327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70111" y="1620812"/>
            <a:ext cx="8155729" cy="246295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GB" dirty="0" err="1">
                <a:solidFill>
                  <a:schemeClr val="accent1">
                    <a:lumMod val="75000"/>
                  </a:schemeClr>
                </a:solidFill>
                <a:ea typeface="ＭＳ Ｐゴシック" charset="-128"/>
                <a:cs typeface="Times New Roman" panose="02020603050405020304" pitchFamily="18" charset="0"/>
              </a:rPr>
              <a:t>Allallawi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ea typeface="ＭＳ Ｐゴシック" charset="-128"/>
                <a:cs typeface="Times New Roman" panose="02020603050405020304" pitchFamily="18" charset="0"/>
              </a:rPr>
              <a:t> et al. (2020, under review)- </a:t>
            </a:r>
          </a:p>
          <a:p>
            <a:pPr>
              <a:defRPr/>
            </a:pPr>
            <a:r>
              <a:rPr lang="en-GB" sz="1800" dirty="0"/>
              <a:t>Training and supporting parents to deliver TEN-DD</a:t>
            </a:r>
          </a:p>
          <a:p>
            <a:pPr>
              <a:defRPr/>
            </a:pPr>
            <a:r>
              <a:rPr lang="en-GB" sz="1800" dirty="0">
                <a:ea typeface="ＭＳ Ｐゴシック" charset="-128"/>
                <a:cs typeface="Times New Roman" panose="02020603050405020304" pitchFamily="18" charset="0"/>
              </a:rPr>
              <a:t>Pilot study with three families</a:t>
            </a:r>
          </a:p>
          <a:p>
            <a:pPr>
              <a:defRPr/>
            </a:pPr>
            <a:r>
              <a:rPr lang="en-GB" sz="1800" dirty="0">
                <a:ea typeface="ＭＳ Ｐゴシック" charset="-128"/>
                <a:cs typeface="Times New Roman" panose="02020603050405020304" pitchFamily="18" charset="0"/>
              </a:rPr>
              <a:t>Lesson plans translated into Arabic</a:t>
            </a:r>
          </a:p>
          <a:p>
            <a:pPr>
              <a:defRPr/>
            </a:pPr>
            <a:r>
              <a:rPr lang="en-GB" sz="1800" dirty="0">
                <a:ea typeface="ＭＳ Ｐゴシック" charset="-128"/>
                <a:cs typeface="Times New Roman" panose="02020603050405020304" pitchFamily="18" charset="0"/>
              </a:rPr>
              <a:t>Children’s maths ability improved from pre-post test (using a standardised test of mathematical ability)</a:t>
            </a:r>
          </a:p>
          <a:p>
            <a:pPr>
              <a:defRPr/>
            </a:pPr>
            <a:r>
              <a:rPr lang="en-GB" sz="1800" dirty="0">
                <a:ea typeface="ＭＳ Ｐゴシック" charset="-128"/>
                <a:cs typeface="Times New Roman" panose="02020603050405020304" pitchFamily="18" charset="0"/>
              </a:rPr>
              <a:t>Parents described positive experiences of the training and approach </a:t>
            </a:r>
          </a:p>
          <a:p>
            <a:pPr>
              <a:defRPr/>
            </a:pPr>
            <a:r>
              <a:rPr lang="en-GB" sz="1800" dirty="0">
                <a:ea typeface="ＭＳ Ｐゴシック" charset="-128"/>
                <a:cs typeface="Times New Roman" panose="02020603050405020304" pitchFamily="18" charset="0"/>
              </a:rPr>
              <a:t>Provides initial evidence that TEN-DD can be adapted for parents to use in a home context. </a:t>
            </a:r>
          </a:p>
          <a:p>
            <a:pPr marL="0" indent="0">
              <a:buNone/>
            </a:pPr>
            <a:endParaRPr lang="en-US" dirty="0">
              <a:latin typeface="Avenir Next Demi Bold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70111" y="1059730"/>
            <a:ext cx="5373684" cy="380867"/>
          </a:xfrm>
        </p:spPr>
        <p:txBody>
          <a:bodyPr/>
          <a:lstStyle/>
          <a:p>
            <a:r>
              <a:rPr lang="en-US" sz="2400" dirty="0"/>
              <a:t>Other Research</a:t>
            </a:r>
          </a:p>
        </p:txBody>
      </p:sp>
    </p:spTree>
    <p:extLst>
      <p:ext uri="{BB962C8B-B14F-4D97-AF65-F5344CB8AC3E}">
        <p14:creationId xmlns:p14="http://schemas.microsoft.com/office/powerpoint/2010/main" val="16183136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709168" y="1194043"/>
            <a:ext cx="4724967" cy="2462958"/>
          </a:xfrm>
        </p:spPr>
        <p:txBody>
          <a:bodyPr/>
          <a:lstStyle/>
          <a:p>
            <a:r>
              <a:rPr lang="en-US" sz="1400" dirty="0"/>
              <a:t>Improving numeracy attainment</a:t>
            </a:r>
          </a:p>
          <a:p>
            <a:r>
              <a:rPr lang="en-US" sz="1400" dirty="0"/>
              <a:t>Enabling access to other areas of the curriculum and functional living skills</a:t>
            </a:r>
          </a:p>
          <a:p>
            <a:r>
              <a:rPr lang="en-US" sz="1400" dirty="0"/>
              <a:t>Promoting the use of evidence-based interventions and raising standards in mathematics</a:t>
            </a:r>
          </a:p>
          <a:p>
            <a:r>
              <a:rPr lang="en-US" sz="1400" dirty="0"/>
              <a:t>Promoting high quality, cost effective, individualized and small group instruction to children with autism and learning difficulties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408379" y="455151"/>
            <a:ext cx="5326547" cy="523417"/>
          </a:xfrm>
        </p:spPr>
        <p:txBody>
          <a:bodyPr/>
          <a:lstStyle/>
          <a:p>
            <a:r>
              <a:rPr lang="en-US" dirty="0"/>
              <a:t>Summary- how may TEN-DD benefit children and schools?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12EDA409-DE5E-44AA-B94E-A45E8C21777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9115" r="9115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3530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98710" y="1981501"/>
            <a:ext cx="5461945" cy="2462958"/>
          </a:xfrm>
        </p:spPr>
        <p:txBody>
          <a:bodyPr/>
          <a:lstStyle/>
          <a:p>
            <a:r>
              <a:rPr lang="en-US" dirty="0"/>
              <a:t>Those children struggling to learn numeracy using the schools’ typical methods</a:t>
            </a:r>
          </a:p>
          <a:p>
            <a:r>
              <a:rPr lang="en-US" dirty="0">
                <a:latin typeface="Avenir Next Demi Bold" charset="0"/>
              </a:rPr>
              <a:t>Primary and secondary school pupils</a:t>
            </a:r>
          </a:p>
          <a:p>
            <a:r>
              <a:rPr lang="en-US" dirty="0">
                <a:latin typeface="Avenir Next Demi Bold" charset="0"/>
              </a:rPr>
              <a:t>Attending special or mainstream school settings</a:t>
            </a:r>
          </a:p>
          <a:p>
            <a:r>
              <a:rPr lang="en-US" dirty="0">
                <a:latin typeface="Avenir Next Demi Bold" charset="0"/>
              </a:rPr>
              <a:t>Certain prerequisite skills required for maximal benefit, including imitation (so that modeling prompts can be used)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11030" y="1270302"/>
            <a:ext cx="6253133" cy="558498"/>
          </a:xfrm>
        </p:spPr>
        <p:txBody>
          <a:bodyPr/>
          <a:lstStyle/>
          <a:p>
            <a:r>
              <a:rPr lang="en-US" dirty="0"/>
              <a:t>Summary- which Children will benefit from TEN-DD?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4378C3-F912-40BF-B1B0-15887A9D47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4163" y="2185329"/>
            <a:ext cx="2538000" cy="19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201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1837" y="1722421"/>
            <a:ext cx="6110339" cy="2462958"/>
          </a:xfrm>
        </p:spPr>
        <p:txBody>
          <a:bodyPr/>
          <a:lstStyle/>
          <a:p>
            <a:pPr marL="257175" indent="-257175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  <a:ea typeface="Osaka" pitchFamily="-112" charset="-128"/>
              </a:rPr>
              <a:t>Why is it important to teach mathematics to children with a developmental disability? </a:t>
            </a:r>
          </a:p>
          <a:p>
            <a:pPr marL="257175" indent="-257175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  <a:ea typeface="Osaka" pitchFamily="-112" charset="-128"/>
              </a:rPr>
              <a:t>How are they doing when it comes to learning mathematics in our schools? 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en-US" altLang="en-US" dirty="0">
                <a:latin typeface="+mn-lt"/>
                <a:ea typeface="Osaka" pitchFamily="-112" charset="-128"/>
              </a:rPr>
              <a:t>Only 21% of children with SEN reach expected levels in numeracy by the time they leave primary school at age 11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en-US" altLang="en-US" dirty="0">
                <a:latin typeface="+mn-lt"/>
                <a:ea typeface="Osaka" pitchFamily="-112" charset="-128"/>
              </a:rPr>
              <a:t>Only 7% of adults with a developmental disability are in paid employment</a:t>
            </a:r>
          </a:p>
          <a:p>
            <a:pPr marL="0" indent="0">
              <a:buNone/>
            </a:pPr>
            <a:endParaRPr lang="en-US" dirty="0">
              <a:latin typeface="Avenir Next Demi Bold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60165" y="1163622"/>
            <a:ext cx="5373684" cy="380867"/>
          </a:xfrm>
        </p:spPr>
        <p:txBody>
          <a:bodyPr/>
          <a:lstStyle/>
          <a:p>
            <a:r>
              <a:rPr lang="en-US" sz="2400" dirty="0"/>
              <a:t>Background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AC448F7-07D6-4398-95D2-0A40404462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5188" y="2337529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4833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49310" y="509451"/>
            <a:ext cx="6467108" cy="725394"/>
          </a:xfrm>
        </p:spPr>
        <p:txBody>
          <a:bodyPr/>
          <a:lstStyle/>
          <a:p>
            <a:r>
              <a:rPr lang="en-US" dirty="0"/>
              <a:t>Charlotte </a:t>
            </a:r>
            <a:r>
              <a:rPr lang="en-US" dirty="0" err="1"/>
              <a:t>Madine</a:t>
            </a:r>
            <a:r>
              <a:rPr lang="en-US" dirty="0"/>
              <a:t>, Chair, Mathematics Recovery Council UK &amp; Ireland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649310" y="1332600"/>
            <a:ext cx="8086476" cy="3301449"/>
          </a:xfrm>
        </p:spPr>
        <p:txBody>
          <a:bodyPr/>
          <a:lstStyle/>
          <a:p>
            <a:pPr algn="l"/>
            <a:r>
              <a:rPr lang="en-US" sz="2000" i="0" dirty="0">
                <a:solidFill>
                  <a:srgbClr val="333333"/>
                </a:solidFill>
                <a:effectLst/>
                <a:latin typeface="Open Sans"/>
              </a:rPr>
              <a:t>“This very useful book adapts the </a:t>
            </a:r>
            <a:r>
              <a:rPr lang="en-US" sz="2000" i="0" dirty="0" err="1">
                <a:solidFill>
                  <a:srgbClr val="333333"/>
                </a:solidFill>
                <a:effectLst/>
                <a:latin typeface="Open Sans"/>
              </a:rPr>
              <a:t>Maths</a:t>
            </a:r>
            <a:r>
              <a:rPr lang="en-US" sz="2000" i="0" dirty="0">
                <a:solidFill>
                  <a:srgbClr val="333333"/>
                </a:solidFill>
                <a:effectLst/>
                <a:latin typeface="Open Sans"/>
              </a:rPr>
              <a:t> Recovery </a:t>
            </a:r>
            <a:r>
              <a:rPr lang="en-US" sz="2000" i="0" dirty="0" err="1">
                <a:solidFill>
                  <a:srgbClr val="333333"/>
                </a:solidFill>
                <a:effectLst/>
                <a:latin typeface="Open Sans"/>
              </a:rPr>
              <a:t>Programme</a:t>
            </a:r>
            <a:r>
              <a:rPr lang="en-US" sz="2000" i="0" dirty="0">
                <a:solidFill>
                  <a:srgbClr val="333333"/>
                </a:solidFill>
                <a:effectLst/>
                <a:latin typeface="Open Sans"/>
              </a:rPr>
              <a:t> to suit the learning needs of students with a developmenta</a:t>
            </a:r>
            <a:r>
              <a:rPr lang="en-US" sz="2000" dirty="0">
                <a:solidFill>
                  <a:srgbClr val="333333"/>
                </a:solidFill>
                <a:latin typeface="Open Sans"/>
              </a:rPr>
              <a:t>l disability. It provides an extensive and detailed approach to assessment, learning and teaching that embodies evidence-based best practice</a:t>
            </a:r>
            <a:r>
              <a:rPr lang="en-US" sz="2000" i="0" dirty="0">
                <a:solidFill>
                  <a:srgbClr val="333333"/>
                </a:solidFill>
                <a:effectLst/>
                <a:latin typeface="Open Sans"/>
              </a:rPr>
              <a:t>”.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2922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49309" y="202258"/>
            <a:ext cx="6467108" cy="725394"/>
          </a:xfrm>
        </p:spPr>
        <p:txBody>
          <a:bodyPr/>
          <a:lstStyle/>
          <a:p>
            <a:r>
              <a:rPr lang="en-US" dirty="0"/>
              <a:t>Professor Adam </a:t>
            </a:r>
            <a:r>
              <a:rPr lang="en-US" dirty="0" err="1"/>
              <a:t>Boddison</a:t>
            </a:r>
            <a:r>
              <a:rPr lang="en-US" dirty="0"/>
              <a:t>, Chief Executive of the National Association for Special Educational Needs (NASEN)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649310" y="1058280"/>
            <a:ext cx="8086476" cy="3301449"/>
          </a:xfrm>
        </p:spPr>
        <p:txBody>
          <a:bodyPr/>
          <a:lstStyle/>
          <a:p>
            <a:pPr algn="l"/>
            <a:r>
              <a:rPr lang="en-US" sz="2000" i="0" dirty="0">
                <a:solidFill>
                  <a:srgbClr val="333333"/>
                </a:solidFill>
                <a:effectLst/>
                <a:latin typeface="Open Sans"/>
              </a:rPr>
              <a:t>“This much needed book is an essential read not only for educators but for educational leaders everywhere………. This book is a vital tool in </a:t>
            </a:r>
            <a:r>
              <a:rPr lang="en-US" sz="2000" i="0" dirty="0" err="1">
                <a:solidFill>
                  <a:srgbClr val="333333"/>
                </a:solidFill>
                <a:effectLst/>
                <a:latin typeface="Open Sans"/>
              </a:rPr>
              <a:t>maximising</a:t>
            </a:r>
            <a:r>
              <a:rPr lang="en-US" sz="2000" i="0" dirty="0">
                <a:solidFill>
                  <a:srgbClr val="333333"/>
                </a:solidFill>
                <a:effectLst/>
                <a:latin typeface="Open Sans"/>
              </a:rPr>
              <a:t> the numeracy potential of all children and I wish somebody had given this to me when I became a </a:t>
            </a:r>
            <a:r>
              <a:rPr lang="en-US" sz="2000" i="0" dirty="0" err="1">
                <a:solidFill>
                  <a:srgbClr val="333333"/>
                </a:solidFill>
                <a:effectLst/>
                <a:latin typeface="Open Sans"/>
              </a:rPr>
              <a:t>maths</a:t>
            </a:r>
            <a:r>
              <a:rPr lang="en-US" sz="2000" i="0" dirty="0">
                <a:solidFill>
                  <a:srgbClr val="333333"/>
                </a:solidFill>
                <a:effectLst/>
                <a:latin typeface="Open Sans"/>
              </a:rPr>
              <a:t> teacher more than 15 years ago”.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9326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81943" y="1442295"/>
            <a:ext cx="4562057" cy="1733592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2000" b="1" dirty="0">
                <a:latin typeface="+mn-lt"/>
                <a:ea typeface="MS PGothic" pitchFamily="34" charset="-128"/>
              </a:rPr>
              <a:t>Twitter</a:t>
            </a:r>
            <a:r>
              <a:rPr lang="en-US" altLang="en-US" sz="2000" dirty="0">
                <a:latin typeface="+mn-lt"/>
                <a:ea typeface="MS PGothic" pitchFamily="34" charset="-128"/>
              </a:rPr>
              <a:t>:  @CorinnaGrindle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2000" dirty="0">
                <a:latin typeface="+mn-lt"/>
                <a:ea typeface="MS PGothic" pitchFamily="34" charset="-128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b="1" dirty="0">
                <a:latin typeface="+mn-lt"/>
              </a:rPr>
              <a:t>Email: </a:t>
            </a:r>
            <a:r>
              <a:rPr lang="en-GB" sz="2000" dirty="0">
                <a:latin typeface="+mn-lt"/>
              </a:rPr>
              <a:t>c.grindle@warwick.ac.uk</a:t>
            </a:r>
            <a:endParaRPr lang="en-US" altLang="en-US" sz="2000" dirty="0">
              <a:latin typeface="+mn-lt"/>
              <a:ea typeface="MS PGothic" pitchFamily="34" charset="-128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B8D55C-C40D-4204-A8C3-2928F8631C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692"/>
            <a:ext cx="4276800" cy="320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946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12924" y="1874821"/>
            <a:ext cx="6110339" cy="2462958"/>
          </a:xfrm>
        </p:spPr>
        <p:txBody>
          <a:bodyPr/>
          <a:lstStyle/>
          <a:p>
            <a:pPr marL="257175" indent="-257175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  <a:ea typeface="Osaka" pitchFamily="-112" charset="-128"/>
              </a:rPr>
              <a:t>Reduced opportunities to learn mathematics </a:t>
            </a:r>
          </a:p>
          <a:p>
            <a:pPr marL="257175" indent="-257175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  <a:ea typeface="Osaka" pitchFamily="-112" charset="-128"/>
              </a:rPr>
              <a:t>Structured teaching may not be emphasized</a:t>
            </a:r>
          </a:p>
          <a:p>
            <a:pPr marL="257175" indent="-257175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  <a:ea typeface="Osaka" pitchFamily="-112" charset="-128"/>
              </a:rPr>
              <a:t>Teachers lack confidence (they feel unprepared)</a:t>
            </a:r>
          </a:p>
          <a:p>
            <a:pPr marL="257175" indent="-257175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  <a:ea typeface="Osaka" pitchFamily="-112" charset="-128"/>
              </a:rPr>
              <a:t>Children can be difficult to teach</a:t>
            </a:r>
          </a:p>
          <a:p>
            <a:pPr marL="257175" indent="-257175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  <a:ea typeface="Osaka" pitchFamily="-112" charset="-128"/>
              </a:rPr>
              <a:t>Teachers struggle translating research into practice</a:t>
            </a:r>
          </a:p>
          <a:p>
            <a:pPr marL="0" indent="0">
              <a:buNone/>
            </a:pPr>
            <a:endParaRPr lang="en-US" dirty="0">
              <a:latin typeface="Avenir Next Demi Bold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60165" y="1163622"/>
            <a:ext cx="5373684" cy="380867"/>
          </a:xfrm>
        </p:spPr>
        <p:txBody>
          <a:bodyPr/>
          <a:lstStyle/>
          <a:p>
            <a:r>
              <a:rPr lang="en-US" sz="2400" dirty="0"/>
              <a:t>Why are children not performing well?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9C2216-1721-423B-BC9E-FE21F3B6B6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2176" y="2442304"/>
            <a:ext cx="262890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961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12925" y="1793000"/>
            <a:ext cx="5075356" cy="2462958"/>
          </a:xfrm>
        </p:spPr>
        <p:txBody>
          <a:bodyPr/>
          <a:lstStyle/>
          <a:p>
            <a:pPr marL="0" indent="0">
              <a:spcBef>
                <a:spcPct val="20000"/>
              </a:spcBef>
              <a:defRPr/>
            </a:pPr>
            <a:r>
              <a:rPr lang="en-US" altLang="en-US" dirty="0">
                <a:latin typeface="+mn-lt"/>
                <a:ea typeface="Osaka" pitchFamily="-112" charset="-128"/>
              </a:rPr>
              <a:t>Systematic Review evidence</a:t>
            </a:r>
          </a:p>
          <a:p>
            <a:pPr marL="0" indent="0">
              <a:spcBef>
                <a:spcPct val="20000"/>
              </a:spcBef>
              <a:buNone/>
              <a:defRPr/>
            </a:pPr>
            <a:r>
              <a:rPr lang="en-US" altLang="en-US" dirty="0">
                <a:latin typeface="+mn-lt"/>
                <a:ea typeface="Osaka" pitchFamily="-112" charset="-128"/>
              </a:rPr>
              <a:t>- Browder et al (2008)</a:t>
            </a:r>
          </a:p>
          <a:p>
            <a:pPr marL="0" indent="0">
              <a:spcBef>
                <a:spcPct val="20000"/>
              </a:spcBef>
              <a:buNone/>
              <a:defRPr/>
            </a:pPr>
            <a:r>
              <a:rPr lang="en-US" altLang="en-US" dirty="0">
                <a:latin typeface="+mn-lt"/>
                <a:ea typeface="Osaka" pitchFamily="-112" charset="-128"/>
              </a:rPr>
              <a:t>- Spooner et al (2019)</a:t>
            </a:r>
          </a:p>
          <a:p>
            <a:pPr marL="0" indent="0">
              <a:spcBef>
                <a:spcPct val="20000"/>
              </a:spcBef>
              <a:defRPr/>
            </a:pPr>
            <a:r>
              <a:rPr lang="en-US" altLang="en-US" dirty="0">
                <a:latin typeface="+mn-lt"/>
                <a:ea typeface="Osaka" pitchFamily="-112" charset="-128"/>
              </a:rPr>
              <a:t>Teaching approach associated with best outcomes is:</a:t>
            </a:r>
          </a:p>
          <a:p>
            <a:pPr marL="0" indent="0">
              <a:buNone/>
            </a:pPr>
            <a:endParaRPr lang="en-US" dirty="0">
              <a:latin typeface="Avenir Next Demi Bold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60165" y="1163622"/>
            <a:ext cx="5373684" cy="380867"/>
          </a:xfrm>
        </p:spPr>
        <p:txBody>
          <a:bodyPr/>
          <a:lstStyle/>
          <a:p>
            <a:r>
              <a:rPr lang="en-US" sz="2400" dirty="0"/>
              <a:t>What does the research tell us?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2F427E-CEDD-4447-9401-8D093D243FFB}"/>
              </a:ext>
            </a:extLst>
          </p:cNvPr>
          <p:cNvSpPr txBox="1"/>
          <p:nvPr/>
        </p:nvSpPr>
        <p:spPr>
          <a:xfrm>
            <a:off x="4487963" y="4105917"/>
            <a:ext cx="457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spcBef>
                <a:spcPct val="20000"/>
              </a:spcBef>
              <a:defRPr/>
            </a:pPr>
            <a:r>
              <a:rPr lang="en-US" altLang="en-US" sz="3200" dirty="0">
                <a:solidFill>
                  <a:srgbClr val="FF0000"/>
                </a:solidFill>
                <a:latin typeface="+mn-lt"/>
                <a:ea typeface="Osaka" pitchFamily="-112" charset="-128"/>
              </a:rPr>
              <a:t>Systematic Instruction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EB8379-215D-414E-8E69-114CBF9D3F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2205" y="2274199"/>
            <a:ext cx="30289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496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12925" y="1793000"/>
            <a:ext cx="5075356" cy="2462958"/>
          </a:xfr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  <a:ea typeface="Osaka" pitchFamily="-112" charset="-128"/>
              </a:rPr>
              <a:t>Children with a developmental disability </a:t>
            </a:r>
            <a:r>
              <a:rPr lang="en-US" altLang="en-US" u="sng" dirty="0">
                <a:latin typeface="+mn-lt"/>
                <a:ea typeface="Osaka" pitchFamily="-112" charset="-128"/>
              </a:rPr>
              <a:t>can </a:t>
            </a:r>
            <a:r>
              <a:rPr lang="en-US" altLang="en-US" dirty="0">
                <a:latin typeface="+mn-lt"/>
                <a:ea typeface="Osaka" pitchFamily="-112" charset="-128"/>
              </a:rPr>
              <a:t>learn even quite complex mathematical skills provided they are taught systematically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  <a:ea typeface="Osaka" pitchFamily="-112" charset="-128"/>
              </a:rPr>
              <a:t>But there is a problem……..</a:t>
            </a:r>
          </a:p>
          <a:p>
            <a:pPr marL="0" indent="0">
              <a:buNone/>
            </a:pPr>
            <a:endParaRPr lang="en-US" dirty="0">
              <a:latin typeface="Avenir Next Demi Bold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60165" y="1163622"/>
            <a:ext cx="5373684" cy="380867"/>
          </a:xfrm>
        </p:spPr>
        <p:txBody>
          <a:bodyPr/>
          <a:lstStyle/>
          <a:p>
            <a:r>
              <a:rPr lang="en-US" sz="2400" dirty="0"/>
              <a:t>What does this all mean?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6613506-FCE3-4FD0-BE42-8CC61EA7FC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028" t="6190"/>
          <a:stretch/>
        </p:blipFill>
        <p:spPr>
          <a:xfrm>
            <a:off x="5699759" y="2240280"/>
            <a:ext cx="2667435" cy="235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418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12925" y="1793000"/>
            <a:ext cx="5075356" cy="2462958"/>
          </a:xfr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  <a:ea typeface="Osaka" pitchFamily="-112" charset="-128"/>
              </a:rPr>
              <a:t>Research (on teaching </a:t>
            </a:r>
            <a:r>
              <a:rPr lang="en-US" altLang="en-US" dirty="0" err="1">
                <a:latin typeface="+mn-lt"/>
                <a:ea typeface="Osaka" pitchFamily="-112" charset="-128"/>
              </a:rPr>
              <a:t>maths</a:t>
            </a:r>
            <a:r>
              <a:rPr lang="en-US" altLang="en-US" dirty="0">
                <a:latin typeface="+mn-lt"/>
                <a:ea typeface="Osaka" pitchFamily="-112" charset="-128"/>
              </a:rPr>
              <a:t> to children with a developmental disability) only focuses on how best to teach a specific skill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  <a:ea typeface="Osaka" pitchFamily="-112" charset="-128"/>
              </a:rPr>
              <a:t>Very few studies have described and evaluated a comprehensive curricula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  <a:ea typeface="Osaka" pitchFamily="-112" charset="-128"/>
              </a:rPr>
              <a:t>Maybe we need to look outside of the developmental disability literature……</a:t>
            </a:r>
          </a:p>
          <a:p>
            <a:pPr marL="0" indent="0">
              <a:buNone/>
            </a:pPr>
            <a:endParaRPr lang="en-US" dirty="0">
              <a:latin typeface="Avenir Next Demi Bold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60165" y="1163622"/>
            <a:ext cx="5373684" cy="380867"/>
          </a:xfrm>
        </p:spPr>
        <p:txBody>
          <a:bodyPr/>
          <a:lstStyle/>
          <a:p>
            <a:r>
              <a:rPr lang="en-US" sz="2400" dirty="0"/>
              <a:t>The problem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EAAF0C-DF6D-4BC8-8FA5-F5238D7A5E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8281" y="2346923"/>
            <a:ext cx="3758400" cy="2504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912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068644" y="2174000"/>
            <a:ext cx="5075356" cy="2462958"/>
          </a:xfrm>
        </p:spPr>
        <p:txBody>
          <a:bodyPr/>
          <a:lstStyle/>
          <a:p>
            <a:r>
              <a:rPr lang="en-GB" altLang="en-US" sz="2000" dirty="0"/>
              <a:t>Maths Recovery was developed initially for low attaining typically developing children (6-7 year olds) </a:t>
            </a:r>
            <a:endParaRPr lang="en-GB" altLang="en-US" sz="2000" dirty="0">
              <a:solidFill>
                <a:schemeClr val="tx2"/>
              </a:solidFill>
            </a:endParaRPr>
          </a:p>
          <a:p>
            <a:pPr eaLnBrk="1" hangingPunct="1"/>
            <a:r>
              <a:rPr lang="en-US" altLang="en-US" sz="2000" dirty="0"/>
              <a:t>The curriculum is divided into </a:t>
            </a:r>
            <a:r>
              <a:rPr lang="en-US" altLang="en-US" sz="2000" b="1" dirty="0"/>
              <a:t>five  developmental stages </a:t>
            </a:r>
            <a:r>
              <a:rPr lang="en-US" altLang="en-US" sz="2000" dirty="0"/>
              <a:t>with progressive levels of sophistication</a:t>
            </a:r>
          </a:p>
          <a:p>
            <a:pPr marL="0" indent="0">
              <a:buNone/>
            </a:pPr>
            <a:endParaRPr lang="en-US" dirty="0">
              <a:latin typeface="Avenir Next Demi Bold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60165" y="1163622"/>
            <a:ext cx="5373684" cy="380867"/>
          </a:xfrm>
        </p:spPr>
        <p:txBody>
          <a:bodyPr/>
          <a:lstStyle/>
          <a:p>
            <a:r>
              <a:rPr lang="en-US" sz="2400" dirty="0" err="1"/>
              <a:t>Maths</a:t>
            </a:r>
            <a:r>
              <a:rPr lang="en-US" sz="2400" dirty="0"/>
              <a:t> Recovery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A6CF00-4DCA-438E-9EDA-7B823BFCB5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399" y="1929479"/>
            <a:ext cx="2070541" cy="29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621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010A2E8-F2CD-4892-ADEB-E3CD65C3C1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687" y="1172557"/>
            <a:ext cx="6681795" cy="3712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402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Osaka"/>
      <a:cs typeface=""/>
    </a:majorFont>
    <a:minorFont>
      <a:latin typeface="Arial"/>
      <a:ea typeface="Osaka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1295</TotalTime>
  <Words>1693</Words>
  <Application>Microsoft Office PowerPoint</Application>
  <PresentationFormat>On-screen Show (16:9)</PresentationFormat>
  <Paragraphs>223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Avenir Next Demi Bold</vt:lpstr>
      <vt:lpstr>Calibri</vt:lpstr>
      <vt:lpstr>Calibri Light</vt:lpstr>
      <vt:lpstr>Helvetica</vt:lpstr>
      <vt:lpstr>Open Sans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Corinna Grindle</cp:lastModifiedBy>
  <cp:revision>157</cp:revision>
  <dcterms:created xsi:type="dcterms:W3CDTF">2017-04-05T11:04:35Z</dcterms:created>
  <dcterms:modified xsi:type="dcterms:W3CDTF">2020-12-10T09:37:46Z</dcterms:modified>
</cp:coreProperties>
</file>