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94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955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2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796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80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28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44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32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561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455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79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B3D3F-AFAE-40C4-B9D2-5C96795469DC}" type="datetimeFigureOut">
              <a:rPr lang="en-GB" smtClean="0"/>
              <a:t>18/12/2020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0F929-6255-4925-87F5-3B09B1AB5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90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ghtning Bolt 4"/>
          <p:cNvSpPr/>
          <p:nvPr/>
        </p:nvSpPr>
        <p:spPr>
          <a:xfrm>
            <a:off x="0" y="0"/>
            <a:ext cx="0" cy="0"/>
          </a:xfrm>
          <a:prstGeom prst="lightningBol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039" t="16318" r="33088" b="25556"/>
          <a:stretch/>
        </p:blipFill>
        <p:spPr>
          <a:xfrm>
            <a:off x="712695" y="439270"/>
            <a:ext cx="10766611" cy="597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194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235" t="16492" r="33138" b="25120"/>
          <a:stretch/>
        </p:blipFill>
        <p:spPr>
          <a:xfrm>
            <a:off x="735106" y="425824"/>
            <a:ext cx="10721789" cy="600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78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37" t="16318" r="33088" b="25294"/>
          <a:stretch/>
        </p:blipFill>
        <p:spPr>
          <a:xfrm>
            <a:off x="721658" y="425823"/>
            <a:ext cx="10748684" cy="600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850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088" t="16318" r="32990" b="25294"/>
          <a:stretch/>
        </p:blipFill>
        <p:spPr>
          <a:xfrm>
            <a:off x="708212" y="425823"/>
            <a:ext cx="10775577" cy="600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25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480" t="16231" r="33088" b="25381"/>
          <a:stretch/>
        </p:blipFill>
        <p:spPr>
          <a:xfrm>
            <a:off x="753035" y="425823"/>
            <a:ext cx="10685930" cy="600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05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37" t="16318" r="33088" b="25381"/>
          <a:stretch/>
        </p:blipFill>
        <p:spPr>
          <a:xfrm>
            <a:off x="721659" y="430306"/>
            <a:ext cx="10748682" cy="599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1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12" t="16318" r="33088" b="24945"/>
          <a:stretch/>
        </p:blipFill>
        <p:spPr>
          <a:xfrm>
            <a:off x="726141" y="407895"/>
            <a:ext cx="10753165" cy="604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598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235" t="16384" r="33334" b="25141"/>
          <a:stretch/>
        </p:blipFill>
        <p:spPr>
          <a:xfrm>
            <a:off x="753036" y="421341"/>
            <a:ext cx="10685929" cy="601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295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236" t="16231" r="33088" b="25294"/>
          <a:stretch/>
        </p:blipFill>
        <p:spPr>
          <a:xfrm>
            <a:off x="730623" y="421341"/>
            <a:ext cx="10730754" cy="601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105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530" t="16318" r="33066" b="24976"/>
          <a:stretch/>
        </p:blipFill>
        <p:spPr>
          <a:xfrm>
            <a:off x="755533" y="409495"/>
            <a:ext cx="10680935" cy="603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56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333" t="16667" r="32991" b="25033"/>
          <a:stretch/>
        </p:blipFill>
        <p:spPr>
          <a:xfrm>
            <a:off x="730624" y="430306"/>
            <a:ext cx="10730753" cy="599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15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37" t="16405" r="32892" b="25294"/>
          <a:stretch/>
        </p:blipFill>
        <p:spPr>
          <a:xfrm>
            <a:off x="703729" y="430306"/>
            <a:ext cx="10784543" cy="599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091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37" t="16840" r="32892" b="25709"/>
          <a:stretch/>
        </p:blipFill>
        <p:spPr>
          <a:xfrm>
            <a:off x="703730" y="474009"/>
            <a:ext cx="10784541" cy="590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980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86" t="16231" r="32990" b="25120"/>
          <a:stretch/>
        </p:blipFill>
        <p:spPr>
          <a:xfrm>
            <a:off x="717176" y="412377"/>
            <a:ext cx="10757648" cy="603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17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137" t="16405" r="33284" b="25120"/>
          <a:stretch/>
        </p:blipFill>
        <p:spPr>
          <a:xfrm>
            <a:off x="739588" y="421341"/>
            <a:ext cx="10712824" cy="601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12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089" t="16405" r="33137" b="25033"/>
          <a:stretch/>
        </p:blipFill>
        <p:spPr>
          <a:xfrm>
            <a:off x="721659" y="416858"/>
            <a:ext cx="10748683" cy="602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71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284" t="16144" r="33088" b="25468"/>
          <a:stretch/>
        </p:blipFill>
        <p:spPr>
          <a:xfrm>
            <a:off x="735105" y="425824"/>
            <a:ext cx="10721790" cy="600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145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284" t="16318" r="32991" b="25207"/>
          <a:stretch/>
        </p:blipFill>
        <p:spPr>
          <a:xfrm>
            <a:off x="726142" y="421341"/>
            <a:ext cx="10739717" cy="601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999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99c7765c-06c0-42dc-9980-69be0efeba7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Ball, Abigail</dc:creator>
  <cp:lastModifiedBy>Ball, Abigail</cp:lastModifiedBy>
  <cp:revision>2</cp:revision>
  <dcterms:created xsi:type="dcterms:W3CDTF">2020-12-18T15:21:35Z</dcterms:created>
  <dcterms:modified xsi:type="dcterms:W3CDTF">2020-12-18T15:26:37Z</dcterms:modified>
</cp:coreProperties>
</file>