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71" r:id="rId7"/>
    <p:sldId id="274" r:id="rId8"/>
    <p:sldId id="287" r:id="rId9"/>
    <p:sldId id="275" r:id="rId10"/>
    <p:sldId id="290" r:id="rId11"/>
    <p:sldId id="279" r:id="rId12"/>
    <p:sldId id="280" r:id="rId13"/>
    <p:sldId id="273" r:id="rId14"/>
    <p:sldId id="285" r:id="rId15"/>
    <p:sldId id="284" r:id="rId16"/>
    <p:sldId id="286" r:id="rId17"/>
    <p:sldId id="289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llie Preston (BH)" initials="HP(" lastIdx="1" clrIdx="0">
    <p:extLst>
      <p:ext uri="{19B8F6BF-5375-455C-9EA6-DF929625EA0E}">
        <p15:presenceInfo xmlns:p15="http://schemas.microsoft.com/office/powerpoint/2012/main" userId="S-1-5-21-3192212018-4077538840-2583432754-170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  <a:srgbClr val="1C8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1943" autoAdjust="0"/>
  </p:normalViewPr>
  <p:slideViewPr>
    <p:cSldViewPr snapToGrid="0">
      <p:cViewPr varScale="1">
        <p:scale>
          <a:sx n="71" d="100"/>
          <a:sy n="71" d="100"/>
        </p:scale>
        <p:origin x="11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llie Preston (BH)" userId="f9d81d9e-7a97-4c4b-925b-593df0ae51d8" providerId="ADAL" clId="{0339F353-06C8-4756-842B-6CDFD8725974}"/>
    <pc:docChg chg="custSel addSld delSld modSld">
      <pc:chgData name="Hollie Preston (BH)" userId="f9d81d9e-7a97-4c4b-925b-593df0ae51d8" providerId="ADAL" clId="{0339F353-06C8-4756-842B-6CDFD8725974}" dt="2020-12-10T07:56:00.136" v="1525"/>
      <pc:docMkLst>
        <pc:docMk/>
      </pc:docMkLst>
      <pc:sldChg chg="modSp">
        <pc:chgData name="Hollie Preston (BH)" userId="f9d81d9e-7a97-4c4b-925b-593df0ae51d8" providerId="ADAL" clId="{0339F353-06C8-4756-842B-6CDFD8725974}" dt="2020-12-02T10:26:59.142" v="85" actId="20577"/>
        <pc:sldMkLst>
          <pc:docMk/>
          <pc:sldMk cId="923902524" sldId="256"/>
        </pc:sldMkLst>
        <pc:spChg chg="mod">
          <ac:chgData name="Hollie Preston (BH)" userId="f9d81d9e-7a97-4c4b-925b-593df0ae51d8" providerId="ADAL" clId="{0339F353-06C8-4756-842B-6CDFD8725974}" dt="2020-12-02T10:26:59.142" v="85" actId="20577"/>
          <ac:spMkLst>
            <pc:docMk/>
            <pc:sldMk cId="923902524" sldId="256"/>
            <ac:spMk id="2" creationId="{3906F98E-78D1-40DB-90E4-DA82BD7396F1}"/>
          </ac:spMkLst>
        </pc:spChg>
      </pc:sldChg>
      <pc:sldChg chg="modSp modAnim">
        <pc:chgData name="Hollie Preston (BH)" userId="f9d81d9e-7a97-4c4b-925b-593df0ae51d8" providerId="ADAL" clId="{0339F353-06C8-4756-842B-6CDFD8725974}" dt="2020-12-10T07:55:53.732" v="1519"/>
        <pc:sldMkLst>
          <pc:docMk/>
          <pc:sldMk cId="10130891" sldId="257"/>
        </pc:sldMkLst>
        <pc:spChg chg="mod">
          <ac:chgData name="Hollie Preston (BH)" userId="f9d81d9e-7a97-4c4b-925b-593df0ae51d8" providerId="ADAL" clId="{0339F353-06C8-4756-842B-6CDFD8725974}" dt="2020-12-02T10:27:10.880" v="88" actId="20577"/>
          <ac:spMkLst>
            <pc:docMk/>
            <pc:sldMk cId="10130891" sldId="257"/>
            <ac:spMk id="5" creationId="{00000000-0000-0000-0000-000000000000}"/>
          </ac:spMkLst>
        </pc:spChg>
      </pc:sldChg>
      <pc:sldChg chg="modSp">
        <pc:chgData name="Hollie Preston (BH)" userId="f9d81d9e-7a97-4c4b-925b-593df0ae51d8" providerId="ADAL" clId="{0339F353-06C8-4756-842B-6CDFD8725974}" dt="2020-12-02T10:25:11.646" v="42" actId="1076"/>
        <pc:sldMkLst>
          <pc:docMk/>
          <pc:sldMk cId="977410483" sldId="271"/>
        </pc:sldMkLst>
        <pc:spChg chg="mod">
          <ac:chgData name="Hollie Preston (BH)" userId="f9d81d9e-7a97-4c4b-925b-593df0ae51d8" providerId="ADAL" clId="{0339F353-06C8-4756-842B-6CDFD8725974}" dt="2020-12-02T10:25:11.646" v="42" actId="1076"/>
          <ac:spMkLst>
            <pc:docMk/>
            <pc:sldMk cId="977410483" sldId="271"/>
            <ac:spMk id="2" creationId="{07A1A2F5-37DC-42C4-A0FB-71EB3F146C2F}"/>
          </ac:spMkLst>
        </pc:spChg>
      </pc:sldChg>
      <pc:sldChg chg="addSp delSp modSp modAnim">
        <pc:chgData name="Hollie Preston (BH)" userId="f9d81d9e-7a97-4c4b-925b-593df0ae51d8" providerId="ADAL" clId="{0339F353-06C8-4756-842B-6CDFD8725974}" dt="2020-12-10T07:56:00.136" v="1525"/>
        <pc:sldMkLst>
          <pc:docMk/>
          <pc:sldMk cId="11126180" sldId="273"/>
        </pc:sldMkLst>
        <pc:spChg chg="del mod">
          <ac:chgData name="Hollie Preston (BH)" userId="f9d81d9e-7a97-4c4b-925b-593df0ae51d8" providerId="ADAL" clId="{0339F353-06C8-4756-842B-6CDFD8725974}" dt="2020-12-02T10:25:39.008" v="54" actId="478"/>
          <ac:spMkLst>
            <pc:docMk/>
            <pc:sldMk cId="11126180" sldId="273"/>
            <ac:spMk id="2" creationId="{07A1A2F5-37DC-42C4-A0FB-71EB3F146C2F}"/>
          </ac:spMkLst>
        </pc:spChg>
        <pc:spChg chg="add del mod">
          <ac:chgData name="Hollie Preston (BH)" userId="f9d81d9e-7a97-4c4b-925b-593df0ae51d8" providerId="ADAL" clId="{0339F353-06C8-4756-842B-6CDFD8725974}" dt="2020-12-02T10:25:40.472" v="55" actId="478"/>
          <ac:spMkLst>
            <pc:docMk/>
            <pc:sldMk cId="11126180" sldId="273"/>
            <ac:spMk id="6" creationId="{FE90D900-84BE-4C3E-B9EA-DEE2BBC2647A}"/>
          </ac:spMkLst>
        </pc:spChg>
        <pc:spChg chg="mod">
          <ac:chgData name="Hollie Preston (BH)" userId="f9d81d9e-7a97-4c4b-925b-593df0ae51d8" providerId="ADAL" clId="{0339F353-06C8-4756-842B-6CDFD8725974}" dt="2020-12-08T10:19:27.227" v="119" actId="20577"/>
          <ac:spMkLst>
            <pc:docMk/>
            <pc:sldMk cId="11126180" sldId="273"/>
            <ac:spMk id="10" creationId="{46A1BDCE-FB73-4C53-B8C5-C60047CDA421}"/>
          </ac:spMkLst>
        </pc:spChg>
        <pc:spChg chg="add">
          <ac:chgData name="Hollie Preston (BH)" userId="f9d81d9e-7a97-4c4b-925b-593df0ae51d8" providerId="ADAL" clId="{0339F353-06C8-4756-842B-6CDFD8725974}" dt="2020-12-02T10:25:41.161" v="56"/>
          <ac:spMkLst>
            <pc:docMk/>
            <pc:sldMk cId="11126180" sldId="273"/>
            <ac:spMk id="13" creationId="{DBC06274-C8E8-47CA-B397-1BD88A2DA330}"/>
          </ac:spMkLst>
        </pc:spChg>
      </pc:sldChg>
      <pc:sldChg chg="modSp">
        <pc:chgData name="Hollie Preston (BH)" userId="f9d81d9e-7a97-4c4b-925b-593df0ae51d8" providerId="ADAL" clId="{0339F353-06C8-4756-842B-6CDFD8725974}" dt="2020-12-02T10:25:14.643" v="43" actId="1076"/>
        <pc:sldMkLst>
          <pc:docMk/>
          <pc:sldMk cId="282797496" sldId="274"/>
        </pc:sldMkLst>
        <pc:spChg chg="mod">
          <ac:chgData name="Hollie Preston (BH)" userId="f9d81d9e-7a97-4c4b-925b-593df0ae51d8" providerId="ADAL" clId="{0339F353-06C8-4756-842B-6CDFD8725974}" dt="2020-12-02T10:25:14.643" v="43" actId="1076"/>
          <ac:spMkLst>
            <pc:docMk/>
            <pc:sldMk cId="282797496" sldId="274"/>
            <ac:spMk id="2" creationId="{07A1A2F5-37DC-42C4-A0FB-71EB3F146C2F}"/>
          </ac:spMkLst>
        </pc:spChg>
      </pc:sldChg>
      <pc:sldChg chg="addSp delSp modSp">
        <pc:chgData name="Hollie Preston (BH)" userId="f9d81d9e-7a97-4c4b-925b-593df0ae51d8" providerId="ADAL" clId="{0339F353-06C8-4756-842B-6CDFD8725974}" dt="2020-12-02T10:25:26.176" v="49"/>
        <pc:sldMkLst>
          <pc:docMk/>
          <pc:sldMk cId="80672086" sldId="275"/>
        </pc:sldMkLst>
        <pc:spChg chg="del">
          <ac:chgData name="Hollie Preston (BH)" userId="f9d81d9e-7a97-4c4b-925b-593df0ae51d8" providerId="ADAL" clId="{0339F353-06C8-4756-842B-6CDFD8725974}" dt="2020-12-02T10:25:24.383" v="47" actId="478"/>
          <ac:spMkLst>
            <pc:docMk/>
            <pc:sldMk cId="80672086" sldId="275"/>
            <ac:spMk id="2" creationId="{07A1A2F5-37DC-42C4-A0FB-71EB3F146C2F}"/>
          </ac:spMkLst>
        </pc:spChg>
        <pc:spChg chg="add del mod">
          <ac:chgData name="Hollie Preston (BH)" userId="f9d81d9e-7a97-4c4b-925b-593df0ae51d8" providerId="ADAL" clId="{0339F353-06C8-4756-842B-6CDFD8725974}" dt="2020-12-02T10:25:25.355" v="48" actId="478"/>
          <ac:spMkLst>
            <pc:docMk/>
            <pc:sldMk cId="80672086" sldId="275"/>
            <ac:spMk id="6" creationId="{FBC37549-2B6F-4219-B9E8-CD2CEEA0E8F8}"/>
          </ac:spMkLst>
        </pc:spChg>
        <pc:spChg chg="add">
          <ac:chgData name="Hollie Preston (BH)" userId="f9d81d9e-7a97-4c4b-925b-593df0ae51d8" providerId="ADAL" clId="{0339F353-06C8-4756-842B-6CDFD8725974}" dt="2020-12-02T10:25:26.176" v="49"/>
          <ac:spMkLst>
            <pc:docMk/>
            <pc:sldMk cId="80672086" sldId="275"/>
            <ac:spMk id="8" creationId="{592065F4-09DC-4BB8-9B77-DA333D438F91}"/>
          </ac:spMkLst>
        </pc:spChg>
      </pc:sldChg>
      <pc:sldChg chg="addSp delSp modSp">
        <pc:chgData name="Hollie Preston (BH)" userId="f9d81d9e-7a97-4c4b-925b-593df0ae51d8" providerId="ADAL" clId="{0339F353-06C8-4756-842B-6CDFD8725974}" dt="2020-12-10T07:51:10.016" v="1518" actId="1582"/>
        <pc:sldMkLst>
          <pc:docMk/>
          <pc:sldMk cId="3352809493" sldId="284"/>
        </pc:sldMkLst>
        <pc:spChg chg="del">
          <ac:chgData name="Hollie Preston (BH)" userId="f9d81d9e-7a97-4c4b-925b-593df0ae51d8" providerId="ADAL" clId="{0339F353-06C8-4756-842B-6CDFD8725974}" dt="2020-12-02T10:26:18.356" v="72" actId="478"/>
          <ac:spMkLst>
            <pc:docMk/>
            <pc:sldMk cId="3352809493" sldId="284"/>
            <ac:spMk id="2" creationId="{07A1A2F5-37DC-42C4-A0FB-71EB3F146C2F}"/>
          </ac:spMkLst>
        </pc:spChg>
        <pc:spChg chg="add del mod">
          <ac:chgData name="Hollie Preston (BH)" userId="f9d81d9e-7a97-4c4b-925b-593df0ae51d8" providerId="ADAL" clId="{0339F353-06C8-4756-842B-6CDFD8725974}" dt="2020-12-02T10:26:19.694" v="73" actId="478"/>
          <ac:spMkLst>
            <pc:docMk/>
            <pc:sldMk cId="3352809493" sldId="284"/>
            <ac:spMk id="7" creationId="{6EF8F365-6DBB-474D-9F9B-2AE092BDF0EE}"/>
          </ac:spMkLst>
        </pc:spChg>
        <pc:spChg chg="add mod">
          <ac:chgData name="Hollie Preston (BH)" userId="f9d81d9e-7a97-4c4b-925b-593df0ae51d8" providerId="ADAL" clId="{0339F353-06C8-4756-842B-6CDFD8725974}" dt="2020-12-10T07:51:10.016" v="1518" actId="1582"/>
          <ac:spMkLst>
            <pc:docMk/>
            <pc:sldMk cId="3352809493" sldId="284"/>
            <ac:spMk id="7" creationId="{74365287-BD57-4F09-B91F-98D8FD24D3F0}"/>
          </ac:spMkLst>
        </pc:spChg>
        <pc:spChg chg="add mod">
          <ac:chgData name="Hollie Preston (BH)" userId="f9d81d9e-7a97-4c4b-925b-593df0ae51d8" providerId="ADAL" clId="{0339F353-06C8-4756-842B-6CDFD8725974}" dt="2020-12-02T10:26:24.514" v="75" actId="1076"/>
          <ac:spMkLst>
            <pc:docMk/>
            <pc:sldMk cId="3352809493" sldId="284"/>
            <ac:spMk id="8" creationId="{3490A361-ED6B-40B7-AD69-B67E3AA8E7A4}"/>
          </ac:spMkLst>
        </pc:spChg>
        <pc:graphicFrameChg chg="add mod modGraphic">
          <ac:chgData name="Hollie Preston (BH)" userId="f9d81d9e-7a97-4c4b-925b-593df0ae51d8" providerId="ADAL" clId="{0339F353-06C8-4756-842B-6CDFD8725974}" dt="2020-12-10T07:49:25.629" v="1341" actId="207"/>
          <ac:graphicFrameMkLst>
            <pc:docMk/>
            <pc:sldMk cId="3352809493" sldId="284"/>
            <ac:graphicFrameMk id="2" creationId="{29D1D913-DF60-4E82-BEDE-4CD6A3B86145}"/>
          </ac:graphicFrameMkLst>
        </pc:graphicFrameChg>
        <pc:graphicFrameChg chg="add mod modGraphic">
          <ac:chgData name="Hollie Preston (BH)" userId="f9d81d9e-7a97-4c4b-925b-593df0ae51d8" providerId="ADAL" clId="{0339F353-06C8-4756-842B-6CDFD8725974}" dt="2020-12-10T07:49:15.356" v="1338" actId="207"/>
          <ac:graphicFrameMkLst>
            <pc:docMk/>
            <pc:sldMk cId="3352809493" sldId="284"/>
            <ac:graphicFrameMk id="5" creationId="{DA45A3C6-FDC2-48F0-AA1A-EC62BE3C11E8}"/>
          </ac:graphicFrameMkLst>
        </pc:graphicFrameChg>
        <pc:picChg chg="del mod">
          <ac:chgData name="Hollie Preston (BH)" userId="f9d81d9e-7a97-4c4b-925b-593df0ae51d8" providerId="ADAL" clId="{0339F353-06C8-4756-842B-6CDFD8725974}" dt="2020-12-10T07:47:17.107" v="1219" actId="478"/>
          <ac:picMkLst>
            <pc:docMk/>
            <pc:sldMk cId="3352809493" sldId="284"/>
            <ac:picMk id="6" creationId="{A63B8134-DBFF-44D5-9594-4C9319049C57}"/>
          </ac:picMkLst>
        </pc:picChg>
      </pc:sldChg>
      <pc:sldChg chg="addSp delSp modSp">
        <pc:chgData name="Hollie Preston (BH)" userId="f9d81d9e-7a97-4c4b-925b-593df0ae51d8" providerId="ADAL" clId="{0339F353-06C8-4756-842B-6CDFD8725974}" dt="2020-12-02T10:26:14.921" v="71" actId="1076"/>
        <pc:sldMkLst>
          <pc:docMk/>
          <pc:sldMk cId="3972490247" sldId="285"/>
        </pc:sldMkLst>
        <pc:spChg chg="del">
          <ac:chgData name="Hollie Preston (BH)" userId="f9d81d9e-7a97-4c4b-925b-593df0ae51d8" providerId="ADAL" clId="{0339F353-06C8-4756-842B-6CDFD8725974}" dt="2020-12-02T10:26:09.441" v="68" actId="478"/>
          <ac:spMkLst>
            <pc:docMk/>
            <pc:sldMk cId="3972490247" sldId="285"/>
            <ac:spMk id="2" creationId="{07A1A2F5-37DC-42C4-A0FB-71EB3F146C2F}"/>
          </ac:spMkLst>
        </pc:spChg>
        <pc:spChg chg="add del mod">
          <ac:chgData name="Hollie Preston (BH)" userId="f9d81d9e-7a97-4c4b-925b-593df0ae51d8" providerId="ADAL" clId="{0339F353-06C8-4756-842B-6CDFD8725974}" dt="2020-12-02T10:26:10.781" v="69" actId="478"/>
          <ac:spMkLst>
            <pc:docMk/>
            <pc:sldMk cId="3972490247" sldId="285"/>
            <ac:spMk id="7" creationId="{D0B36E64-C5D5-41AA-9F1A-F44216ECFAA7}"/>
          </ac:spMkLst>
        </pc:spChg>
        <pc:spChg chg="add mod">
          <ac:chgData name="Hollie Preston (BH)" userId="f9d81d9e-7a97-4c4b-925b-593df0ae51d8" providerId="ADAL" clId="{0339F353-06C8-4756-842B-6CDFD8725974}" dt="2020-12-02T10:26:14.921" v="71" actId="1076"/>
          <ac:spMkLst>
            <pc:docMk/>
            <pc:sldMk cId="3972490247" sldId="285"/>
            <ac:spMk id="8" creationId="{31A8831D-8553-4675-A22B-862347A0BE1F}"/>
          </ac:spMkLst>
        </pc:spChg>
      </pc:sldChg>
      <pc:sldChg chg="addSp delSp modSp">
        <pc:chgData name="Hollie Preston (BH)" userId="f9d81d9e-7a97-4c4b-925b-593df0ae51d8" providerId="ADAL" clId="{0339F353-06C8-4756-842B-6CDFD8725974}" dt="2020-12-09T09:27:23.693" v="154" actId="20577"/>
        <pc:sldMkLst>
          <pc:docMk/>
          <pc:sldMk cId="1370118358" sldId="286"/>
        </pc:sldMkLst>
        <pc:spChg chg="del">
          <ac:chgData name="Hollie Preston (BH)" userId="f9d81d9e-7a97-4c4b-925b-593df0ae51d8" providerId="ADAL" clId="{0339F353-06C8-4756-842B-6CDFD8725974}" dt="2020-12-02T10:26:27.330" v="76" actId="478"/>
          <ac:spMkLst>
            <pc:docMk/>
            <pc:sldMk cId="1370118358" sldId="286"/>
            <ac:spMk id="2" creationId="{07A1A2F5-37DC-42C4-A0FB-71EB3F146C2F}"/>
          </ac:spMkLst>
        </pc:spChg>
        <pc:spChg chg="add del mod">
          <ac:chgData name="Hollie Preston (BH)" userId="f9d81d9e-7a97-4c4b-925b-593df0ae51d8" providerId="ADAL" clId="{0339F353-06C8-4756-842B-6CDFD8725974}" dt="2020-12-02T10:26:28.473" v="77" actId="478"/>
          <ac:spMkLst>
            <pc:docMk/>
            <pc:sldMk cId="1370118358" sldId="286"/>
            <ac:spMk id="6" creationId="{863EA885-9C9B-4CD0-902C-9F0F24C7D030}"/>
          </ac:spMkLst>
        </pc:spChg>
        <pc:spChg chg="mod">
          <ac:chgData name="Hollie Preston (BH)" userId="f9d81d9e-7a97-4c4b-925b-593df0ae51d8" providerId="ADAL" clId="{0339F353-06C8-4756-842B-6CDFD8725974}" dt="2020-12-09T09:27:23.693" v="154" actId="20577"/>
          <ac:spMkLst>
            <pc:docMk/>
            <pc:sldMk cId="1370118358" sldId="286"/>
            <ac:spMk id="8" creationId="{AA2459B2-EB45-4B76-8E2D-BD9C89520ADB}"/>
          </ac:spMkLst>
        </pc:spChg>
        <pc:spChg chg="add mod">
          <ac:chgData name="Hollie Preston (BH)" userId="f9d81d9e-7a97-4c4b-925b-593df0ae51d8" providerId="ADAL" clId="{0339F353-06C8-4756-842B-6CDFD8725974}" dt="2020-12-02T10:26:31.412" v="79" actId="1076"/>
          <ac:spMkLst>
            <pc:docMk/>
            <pc:sldMk cId="1370118358" sldId="286"/>
            <ac:spMk id="9" creationId="{004C1739-3F37-400C-9477-6A942F64C0E0}"/>
          </ac:spMkLst>
        </pc:spChg>
      </pc:sldChg>
      <pc:sldChg chg="addSp delSp modSp">
        <pc:chgData name="Hollie Preston (BH)" userId="f9d81d9e-7a97-4c4b-925b-593df0ae51d8" providerId="ADAL" clId="{0339F353-06C8-4756-842B-6CDFD8725974}" dt="2020-12-02T10:25:22.123" v="46" actId="478"/>
        <pc:sldMkLst>
          <pc:docMk/>
          <pc:sldMk cId="1780695715" sldId="287"/>
        </pc:sldMkLst>
        <pc:spChg chg="del">
          <ac:chgData name="Hollie Preston (BH)" userId="f9d81d9e-7a97-4c4b-925b-593df0ae51d8" providerId="ADAL" clId="{0339F353-06C8-4756-842B-6CDFD8725974}" dt="2020-12-02T10:25:19.928" v="44" actId="478"/>
          <ac:spMkLst>
            <pc:docMk/>
            <pc:sldMk cId="1780695715" sldId="287"/>
            <ac:spMk id="2" creationId="{07A1A2F5-37DC-42C4-A0FB-71EB3F146C2F}"/>
          </ac:spMkLst>
        </pc:spChg>
        <pc:spChg chg="add del mod">
          <ac:chgData name="Hollie Preston (BH)" userId="f9d81d9e-7a97-4c4b-925b-593df0ae51d8" providerId="ADAL" clId="{0339F353-06C8-4756-842B-6CDFD8725974}" dt="2020-12-02T10:25:22.123" v="46" actId="478"/>
          <ac:spMkLst>
            <pc:docMk/>
            <pc:sldMk cId="1780695715" sldId="287"/>
            <ac:spMk id="5" creationId="{98FA387D-FC1A-4A29-9FBF-E35FA8034398}"/>
          </ac:spMkLst>
        </pc:spChg>
        <pc:spChg chg="add">
          <ac:chgData name="Hollie Preston (BH)" userId="f9d81d9e-7a97-4c4b-925b-593df0ae51d8" providerId="ADAL" clId="{0339F353-06C8-4756-842B-6CDFD8725974}" dt="2020-12-02T10:25:20.330" v="45"/>
          <ac:spMkLst>
            <pc:docMk/>
            <pc:sldMk cId="1780695715" sldId="287"/>
            <ac:spMk id="7" creationId="{29E46656-90E3-4EE4-B611-528E5093C4B6}"/>
          </ac:spMkLst>
        </pc:spChg>
      </pc:sldChg>
      <pc:sldChg chg="addSp delSp modSp">
        <pc:chgData name="Hollie Preston (BH)" userId="f9d81d9e-7a97-4c4b-925b-593df0ae51d8" providerId="ADAL" clId="{0339F353-06C8-4756-842B-6CDFD8725974}" dt="2020-12-02T10:26:40.535" v="83" actId="1076"/>
        <pc:sldMkLst>
          <pc:docMk/>
          <pc:sldMk cId="3175352550" sldId="289"/>
        </pc:sldMkLst>
        <pc:spChg chg="del">
          <ac:chgData name="Hollie Preston (BH)" userId="f9d81d9e-7a97-4c4b-925b-593df0ae51d8" providerId="ADAL" clId="{0339F353-06C8-4756-842B-6CDFD8725974}" dt="2020-12-02T10:26:35.936" v="80" actId="478"/>
          <ac:spMkLst>
            <pc:docMk/>
            <pc:sldMk cId="3175352550" sldId="289"/>
            <ac:spMk id="2" creationId="{07A1A2F5-37DC-42C4-A0FB-71EB3F146C2F}"/>
          </ac:spMkLst>
        </pc:spChg>
        <pc:spChg chg="add del mod">
          <ac:chgData name="Hollie Preston (BH)" userId="f9d81d9e-7a97-4c4b-925b-593df0ae51d8" providerId="ADAL" clId="{0339F353-06C8-4756-842B-6CDFD8725974}" dt="2020-12-02T10:26:36.924" v="81" actId="478"/>
          <ac:spMkLst>
            <pc:docMk/>
            <pc:sldMk cId="3175352550" sldId="289"/>
            <ac:spMk id="7" creationId="{4A896078-0FB8-4E8E-9E99-5DD77B1A20B0}"/>
          </ac:spMkLst>
        </pc:spChg>
        <pc:spChg chg="add mod">
          <ac:chgData name="Hollie Preston (BH)" userId="f9d81d9e-7a97-4c4b-925b-593df0ae51d8" providerId="ADAL" clId="{0339F353-06C8-4756-842B-6CDFD8725974}" dt="2020-12-02T10:26:40.535" v="83" actId="1076"/>
          <ac:spMkLst>
            <pc:docMk/>
            <pc:sldMk cId="3175352550" sldId="289"/>
            <ac:spMk id="8" creationId="{8F3D4B07-DC63-4DE2-9E2B-A8AFEA51CA2A}"/>
          </ac:spMkLst>
        </pc:spChg>
      </pc:sldChg>
      <pc:sldChg chg="addSp delSp modSp add">
        <pc:chgData name="Hollie Preston (BH)" userId="f9d81d9e-7a97-4c4b-925b-593df0ae51d8" providerId="ADAL" clId="{0339F353-06C8-4756-842B-6CDFD8725974}" dt="2020-12-02T10:25:30.640" v="52"/>
        <pc:sldMkLst>
          <pc:docMk/>
          <pc:sldMk cId="2411067604" sldId="290"/>
        </pc:sldMkLst>
        <pc:spChg chg="del">
          <ac:chgData name="Hollie Preston (BH)" userId="f9d81d9e-7a97-4c4b-925b-593df0ae51d8" providerId="ADAL" clId="{0339F353-06C8-4756-842B-6CDFD8725974}" dt="2020-12-02T10:25:29.327" v="50" actId="478"/>
          <ac:spMkLst>
            <pc:docMk/>
            <pc:sldMk cId="2411067604" sldId="290"/>
            <ac:spMk id="2" creationId="{07A1A2F5-37DC-42C4-A0FB-71EB3F146C2F}"/>
          </ac:spMkLst>
        </pc:spChg>
        <pc:spChg chg="del">
          <ac:chgData name="Hollie Preston (BH)" userId="f9d81d9e-7a97-4c4b-925b-593df0ae51d8" providerId="ADAL" clId="{0339F353-06C8-4756-842B-6CDFD8725974}" dt="2020-12-02T10:24:38.695" v="1" actId="478"/>
          <ac:spMkLst>
            <pc:docMk/>
            <pc:sldMk cId="2411067604" sldId="290"/>
            <ac:spMk id="3" creationId="{E9E5DDD1-BA4B-4DFC-AB06-766C46D4C546}"/>
          </ac:spMkLst>
        </pc:spChg>
        <pc:spChg chg="add del mod">
          <ac:chgData name="Hollie Preston (BH)" userId="f9d81d9e-7a97-4c4b-925b-593df0ae51d8" providerId="ADAL" clId="{0339F353-06C8-4756-842B-6CDFD8725974}" dt="2020-12-02T10:24:40.478" v="2"/>
          <ac:spMkLst>
            <pc:docMk/>
            <pc:sldMk cId="2411067604" sldId="290"/>
            <ac:spMk id="6" creationId="{7DC80097-F888-4ED5-B146-15D384539718}"/>
          </ac:spMkLst>
        </pc:spChg>
        <pc:spChg chg="add del mod">
          <ac:chgData name="Hollie Preston (BH)" userId="f9d81d9e-7a97-4c4b-925b-593df0ae51d8" providerId="ADAL" clId="{0339F353-06C8-4756-842B-6CDFD8725974}" dt="2020-12-02T10:25:29.944" v="51" actId="478"/>
          <ac:spMkLst>
            <pc:docMk/>
            <pc:sldMk cId="2411067604" sldId="290"/>
            <ac:spMk id="9" creationId="{1C522840-6102-47EC-9671-D7DDBF9B685A}"/>
          </ac:spMkLst>
        </pc:spChg>
        <pc:spChg chg="add">
          <ac:chgData name="Hollie Preston (BH)" userId="f9d81d9e-7a97-4c4b-925b-593df0ae51d8" providerId="ADAL" clId="{0339F353-06C8-4756-842B-6CDFD8725974}" dt="2020-12-02T10:25:30.640" v="52"/>
          <ac:spMkLst>
            <pc:docMk/>
            <pc:sldMk cId="2411067604" sldId="290"/>
            <ac:spMk id="11" creationId="{A8502371-5CE9-479D-8ED3-47213CB846D7}"/>
          </ac:spMkLst>
        </pc:spChg>
        <pc:picChg chg="add mod">
          <ac:chgData name="Hollie Preston (BH)" userId="f9d81d9e-7a97-4c4b-925b-593df0ae51d8" providerId="ADAL" clId="{0339F353-06C8-4756-842B-6CDFD8725974}" dt="2020-12-02T10:24:46.203" v="5" actId="1076"/>
          <ac:picMkLst>
            <pc:docMk/>
            <pc:sldMk cId="2411067604" sldId="290"/>
            <ac:picMk id="7" creationId="{B5E1FFD8-609C-4AED-8449-818B2E483F8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AA22D-B08C-4FF1-8D73-6CE7E9A34114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5E786-FEF6-448E-ABF1-F6F72F5DA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368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5E786-FEF6-448E-ABF1-F6F72F5DADB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45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5E786-FEF6-448E-ABF1-F6F72F5DADB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163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5E786-FEF6-448E-ABF1-F6F72F5DADB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451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5E786-FEF6-448E-ABF1-F6F72F5DADB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545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5E786-FEF6-448E-ABF1-F6F72F5DADB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656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5E786-FEF6-448E-ABF1-F6F72F5DADB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224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5E786-FEF6-448E-ABF1-F6F72F5DADB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66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5E786-FEF6-448E-ABF1-F6F72F5DADB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638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5E786-FEF6-448E-ABF1-F6F72F5DADB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315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2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667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54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832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21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14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393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02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2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20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15458-18F0-4E38-9A25-33531A81F8BA}" type="datetimeFigureOut">
              <a:rPr lang="en-GB" smtClean="0"/>
              <a:t>10/12/2020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43A71-7EA1-44AA-893C-D6250E5F8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5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4825" t="20555" r="10044" b="14304"/>
          <a:stretch/>
        </p:blipFill>
        <p:spPr>
          <a:xfrm>
            <a:off x="0" y="0"/>
            <a:ext cx="12196117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906F98E-78D1-40DB-90E4-DA82BD7396F1}"/>
              </a:ext>
            </a:extLst>
          </p:cNvPr>
          <p:cNvSpPr/>
          <p:nvPr/>
        </p:nvSpPr>
        <p:spPr>
          <a:xfrm>
            <a:off x="466531" y="4898571"/>
            <a:ext cx="6440296" cy="1203649"/>
          </a:xfrm>
          <a:prstGeom prst="rect">
            <a:avLst/>
          </a:prstGeom>
          <a:solidFill>
            <a:srgbClr val="1C8AAB"/>
          </a:solidFill>
          <a:ln>
            <a:solidFill>
              <a:srgbClr val="1C8A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b="1" dirty="0">
                <a:latin typeface="+mj-lt"/>
              </a:rPr>
              <a:t>Building memory in the classroom</a:t>
            </a:r>
          </a:p>
          <a:p>
            <a:endParaRPr lang="en-GB" sz="3200" b="1" dirty="0">
              <a:latin typeface="+mj-lt"/>
            </a:endParaRPr>
          </a:p>
          <a:p>
            <a:r>
              <a:rPr lang="en-GB" sz="2800" dirty="0">
                <a:latin typeface="+mj-lt"/>
              </a:rPr>
              <a:t>Hollie Preston | Head of MFL</a:t>
            </a:r>
          </a:p>
        </p:txBody>
      </p:sp>
    </p:spTree>
    <p:extLst>
      <p:ext uri="{BB962C8B-B14F-4D97-AF65-F5344CB8AC3E}">
        <p14:creationId xmlns:p14="http://schemas.microsoft.com/office/powerpoint/2010/main" val="923902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DDD1-BA4B-4DFC-AB06-766C46D4C5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/>
              <a:t>Key concepts and domains of knowledge – </a:t>
            </a:r>
            <a:r>
              <a:rPr lang="en-GB" sz="4000" dirty="0">
                <a:solidFill>
                  <a:srgbClr val="0070C0"/>
                </a:solidFill>
              </a:rPr>
              <a:t>What</a:t>
            </a:r>
          </a:p>
          <a:p>
            <a:r>
              <a:rPr lang="en-GB" sz="4000" dirty="0"/>
              <a:t>Exam requirements – </a:t>
            </a:r>
            <a:r>
              <a:rPr lang="en-GB" sz="4000" dirty="0">
                <a:solidFill>
                  <a:srgbClr val="0070C0"/>
                </a:solidFill>
              </a:rPr>
              <a:t>Why</a:t>
            </a:r>
          </a:p>
          <a:p>
            <a:r>
              <a:rPr lang="en-GB" sz="4000" dirty="0"/>
              <a:t>Curriculum - </a:t>
            </a:r>
            <a:r>
              <a:rPr lang="en-GB" sz="4000" dirty="0">
                <a:solidFill>
                  <a:srgbClr val="0070C0"/>
                </a:solidFill>
              </a:rPr>
              <a:t>How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110A96F9-0F15-49F6-B1FE-7DA19F32A333}"/>
              </a:ext>
            </a:extLst>
          </p:cNvPr>
          <p:cNvSpPr/>
          <p:nvPr/>
        </p:nvSpPr>
        <p:spPr>
          <a:xfrm>
            <a:off x="8767482" y="2540478"/>
            <a:ext cx="451821" cy="1258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B1309976-3FC2-4029-BC8B-2B3A14E46895}"/>
              </a:ext>
            </a:extLst>
          </p:cNvPr>
          <p:cNvSpPr/>
          <p:nvPr/>
        </p:nvSpPr>
        <p:spPr>
          <a:xfrm>
            <a:off x="5945393" y="3169800"/>
            <a:ext cx="451821" cy="11237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30AAAA6-6ACA-4BE8-B600-721ED32EDE25}"/>
              </a:ext>
            </a:extLst>
          </p:cNvPr>
          <p:cNvSpPr/>
          <p:nvPr/>
        </p:nvSpPr>
        <p:spPr>
          <a:xfrm>
            <a:off x="4032324" y="3834563"/>
            <a:ext cx="451821" cy="1258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A1BDCE-FB73-4C53-B8C5-C60047CDA421}"/>
              </a:ext>
            </a:extLst>
          </p:cNvPr>
          <p:cNvSpPr txBox="1"/>
          <p:nvPr/>
        </p:nvSpPr>
        <p:spPr>
          <a:xfrm>
            <a:off x="8143539" y="3985490"/>
            <a:ext cx="3210261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Key concepts:</a:t>
            </a:r>
          </a:p>
          <a:p>
            <a:pPr marL="285750" indent="-285750">
              <a:buFontTx/>
              <a:buChar char="-"/>
            </a:pPr>
            <a:r>
              <a:rPr lang="en-GB" sz="2400" dirty="0"/>
              <a:t>(skills)</a:t>
            </a:r>
          </a:p>
          <a:p>
            <a:r>
              <a:rPr lang="en-GB" sz="2400" b="1" dirty="0"/>
              <a:t>Domains of knowledge:</a:t>
            </a:r>
          </a:p>
          <a:p>
            <a:r>
              <a:rPr lang="en-GB" sz="2400" dirty="0"/>
              <a:t>- (knowledge)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D0550D-3CF3-4B54-A760-AE5F12CC3841}"/>
              </a:ext>
            </a:extLst>
          </p:cNvPr>
          <p:cNvSpPr txBox="1"/>
          <p:nvPr/>
        </p:nvSpPr>
        <p:spPr>
          <a:xfrm>
            <a:off x="5119707" y="4428444"/>
            <a:ext cx="2351068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What are the students aiming for at the end of the topic/ term/ year?</a:t>
            </a:r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B7D8DC-698C-437E-AC52-C9951DCFB1A9}"/>
              </a:ext>
            </a:extLst>
          </p:cNvPr>
          <p:cNvSpPr txBox="1"/>
          <p:nvPr/>
        </p:nvSpPr>
        <p:spPr>
          <a:xfrm>
            <a:off x="301214" y="5149069"/>
            <a:ext cx="4742329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How are you going to deliver it? What learning are they building on? Where are the opportunities for retrieval?</a:t>
            </a:r>
            <a:endParaRPr lang="en-GB" sz="24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BC06274-C8E8-47CA-B397-1BD88A2DA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17" y="236034"/>
            <a:ext cx="11210366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</a:p>
        </p:txBody>
      </p:sp>
    </p:spTree>
    <p:extLst>
      <p:ext uri="{BB962C8B-B14F-4D97-AF65-F5344CB8AC3E}">
        <p14:creationId xmlns:p14="http://schemas.microsoft.com/office/powerpoint/2010/main" val="11126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DDD1-BA4B-4DFC-AB06-766C46D4C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56" y="950678"/>
            <a:ext cx="10515600" cy="1534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Retrieval task 1:</a:t>
            </a:r>
          </a:p>
          <a:p>
            <a:pPr marL="0" indent="0">
              <a:buNone/>
            </a:pPr>
            <a:r>
              <a:rPr lang="en-GB" sz="4000" dirty="0"/>
              <a:t>Start of a topic</a:t>
            </a:r>
          </a:p>
          <a:p>
            <a:endParaRPr lang="en-GB" dirty="0"/>
          </a:p>
        </p:txBody>
      </p:sp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2A6298F2-9A6A-4A0C-AA8F-4024BFC43D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6661906"/>
              </p:ext>
            </p:extLst>
          </p:nvPr>
        </p:nvGraphicFramePr>
        <p:xfrm>
          <a:off x="3601615" y="1458074"/>
          <a:ext cx="8360229" cy="414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9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10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4 countries:</a:t>
                      </a:r>
                    </a:p>
                    <a:p>
                      <a:endParaRPr lang="en-GB" sz="2000" dirty="0"/>
                    </a:p>
                    <a:p>
                      <a:r>
                        <a:rPr lang="en-GB" sz="2000" dirty="0"/>
                        <a:t>1.</a:t>
                      </a:r>
                    </a:p>
                    <a:p>
                      <a:r>
                        <a:rPr lang="en-GB" sz="2000" dirty="0"/>
                        <a:t>2.</a:t>
                      </a:r>
                    </a:p>
                    <a:p>
                      <a:r>
                        <a:rPr lang="en-GB" sz="2000" dirty="0"/>
                        <a:t>3.</a:t>
                      </a:r>
                    </a:p>
                    <a:p>
                      <a:r>
                        <a:rPr lang="en-GB" sz="20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4 opinions:</a:t>
                      </a:r>
                    </a:p>
                    <a:p>
                      <a:endParaRPr lang="en-GB" sz="2000" dirty="0"/>
                    </a:p>
                    <a:p>
                      <a:r>
                        <a:rPr lang="en-GB" sz="2000" dirty="0"/>
                        <a:t>1.</a:t>
                      </a:r>
                    </a:p>
                    <a:p>
                      <a:r>
                        <a:rPr lang="en-GB" sz="2000" dirty="0"/>
                        <a:t>2.</a:t>
                      </a:r>
                    </a:p>
                    <a:p>
                      <a:r>
                        <a:rPr lang="en-GB" sz="2000" dirty="0"/>
                        <a:t>3.</a:t>
                      </a:r>
                    </a:p>
                    <a:p>
                      <a:r>
                        <a:rPr lang="en-GB" sz="2000" dirty="0"/>
                        <a:t>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4 people you</a:t>
                      </a:r>
                      <a:r>
                        <a:rPr lang="en-GB" sz="2000" baseline="0" dirty="0"/>
                        <a:t> could go on holiday with:</a:t>
                      </a:r>
                    </a:p>
                    <a:p>
                      <a:endParaRPr lang="en-GB" sz="2000" baseline="0" dirty="0"/>
                    </a:p>
                    <a:p>
                      <a:r>
                        <a:rPr lang="en-GB" sz="2000" baseline="0" dirty="0"/>
                        <a:t>1.</a:t>
                      </a:r>
                    </a:p>
                    <a:p>
                      <a:r>
                        <a:rPr lang="en-GB" sz="2000" baseline="0" dirty="0"/>
                        <a:t>2.</a:t>
                      </a:r>
                    </a:p>
                    <a:p>
                      <a:r>
                        <a:rPr lang="en-GB" sz="2000" baseline="0" dirty="0"/>
                        <a:t>3.</a:t>
                      </a:r>
                    </a:p>
                    <a:p>
                      <a:r>
                        <a:rPr lang="en-GB" sz="2000" baseline="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4 sentences using</a:t>
                      </a:r>
                      <a:r>
                        <a:rPr lang="en-GB" sz="2000" baseline="0" dirty="0"/>
                        <a:t> the verb ‘je </a:t>
                      </a:r>
                      <a:r>
                        <a:rPr lang="en-GB" sz="2000" baseline="0" dirty="0" err="1"/>
                        <a:t>suis</a:t>
                      </a:r>
                      <a:r>
                        <a:rPr lang="en-GB" sz="2000" baseline="0" dirty="0"/>
                        <a:t> </a:t>
                      </a:r>
                      <a:r>
                        <a:rPr lang="en-GB" sz="2000" baseline="0" dirty="0" err="1"/>
                        <a:t>allé</a:t>
                      </a:r>
                      <a:r>
                        <a:rPr lang="en-GB" sz="2000" baseline="0" dirty="0"/>
                        <a:t>(e)’:</a:t>
                      </a:r>
                    </a:p>
                    <a:p>
                      <a:endParaRPr lang="en-GB" sz="2000" baseline="0" dirty="0"/>
                    </a:p>
                    <a:p>
                      <a:r>
                        <a:rPr lang="en-GB" sz="2000" baseline="0" dirty="0"/>
                        <a:t>1.</a:t>
                      </a:r>
                    </a:p>
                    <a:p>
                      <a:r>
                        <a:rPr lang="en-GB" sz="2000" baseline="0" dirty="0"/>
                        <a:t>2.</a:t>
                      </a:r>
                    </a:p>
                    <a:p>
                      <a:r>
                        <a:rPr lang="en-GB" sz="2000" baseline="0" dirty="0"/>
                        <a:t>3.</a:t>
                      </a:r>
                    </a:p>
                    <a:p>
                      <a:r>
                        <a:rPr lang="en-GB" sz="2000" baseline="0" dirty="0"/>
                        <a:t>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31A8831D-8553-4675-A22B-862347A0B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84" y="-70917"/>
            <a:ext cx="11210366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</a:p>
        </p:txBody>
      </p:sp>
    </p:spTree>
    <p:extLst>
      <p:ext uri="{BB962C8B-B14F-4D97-AF65-F5344CB8AC3E}">
        <p14:creationId xmlns:p14="http://schemas.microsoft.com/office/powerpoint/2010/main" val="3972490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DDD1-BA4B-4DFC-AB06-766C46D4C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56" y="950677"/>
            <a:ext cx="10515600" cy="2201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Retrieval task 2:</a:t>
            </a:r>
          </a:p>
          <a:p>
            <a:pPr marL="0" indent="0">
              <a:buNone/>
            </a:pPr>
            <a:r>
              <a:rPr lang="en-GB" sz="4000" dirty="0"/>
              <a:t>Mid-topic</a:t>
            </a:r>
          </a:p>
          <a:p>
            <a:endParaRPr lang="en-GB" dirty="0"/>
          </a:p>
        </p:txBody>
      </p:sp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490A361-ED6B-40B7-AD69-B67E3AA8E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56" y="-240181"/>
            <a:ext cx="11210366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9D1D913-DF60-4E82-BEDE-4CD6A3B86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005915"/>
              </p:ext>
            </p:extLst>
          </p:nvPr>
        </p:nvGraphicFramePr>
        <p:xfrm>
          <a:off x="3833844" y="1085382"/>
          <a:ext cx="8128000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09123220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60424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3335443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9519379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What is coronary heart disease and what risk factors may increase the risk of developing coronary heart disease?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Can you give the different components of the blood and explain their structure and their function?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Can you define the processes of diffusion, osmosis and active transport?</a:t>
                      </a: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Can you explain the structure of arteries, veins and capillaries and how this relates to their function?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090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Why do organisms need a transport system?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Can you draw and label a bacterial and yeast cell?</a:t>
                      </a: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How does clotting work?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Can you explain the cardiac cycle?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049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How is clotting necessary?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Can you explain how the heart rate changes during exercise and under the influence of adrenaline?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Can you draw a sketch diagram of the heart and label the vessels entering and leaving it?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Can you compare and contrast the parts of animal, plant, bacterial and yeast cells?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84892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A45A3C6-FDC2-48F0-AA1A-EC62BE3C11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784063"/>
              </p:ext>
            </p:extLst>
          </p:nvPr>
        </p:nvGraphicFramePr>
        <p:xfrm>
          <a:off x="3833844" y="5105400"/>
          <a:ext cx="8128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45589918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080593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1225772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40696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 point – last lesson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points – 2 weeks ago</a:t>
                      </a:r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3 points – 3 weeks ago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 points – way back</a:t>
                      </a:r>
                    </a:p>
                  </a:txBody>
                  <a:tcPr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09437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4365287-BD57-4F09-B91F-98D8FD24D3F0}"/>
              </a:ext>
            </a:extLst>
          </p:cNvPr>
          <p:cNvSpPr txBox="1"/>
          <p:nvPr/>
        </p:nvSpPr>
        <p:spPr>
          <a:xfrm>
            <a:off x="402217" y="2784702"/>
            <a:ext cx="3259567" cy="224676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/>
              <a:t>Challenge grid: </a:t>
            </a:r>
            <a:r>
              <a:rPr lang="en-GB" sz="2800" dirty="0"/>
              <a:t>you need to complete one box of each colour. How many points can you get?</a:t>
            </a:r>
          </a:p>
        </p:txBody>
      </p:sp>
    </p:spTree>
    <p:extLst>
      <p:ext uri="{BB962C8B-B14F-4D97-AF65-F5344CB8AC3E}">
        <p14:creationId xmlns:p14="http://schemas.microsoft.com/office/powerpoint/2010/main" val="3352809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DDD1-BA4B-4DFC-AB06-766C46D4C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56" y="950677"/>
            <a:ext cx="10515600" cy="15731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Retrieval task 3:</a:t>
            </a:r>
          </a:p>
          <a:p>
            <a:pPr marL="0" indent="0">
              <a:buNone/>
            </a:pPr>
            <a:r>
              <a:rPr lang="en-GB" sz="4000" dirty="0"/>
              <a:t>In class revision</a:t>
            </a:r>
          </a:p>
          <a:p>
            <a:endParaRPr lang="en-GB" dirty="0"/>
          </a:p>
        </p:txBody>
      </p:sp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A38AC65-4334-407E-85EB-97479BB06727}"/>
              </a:ext>
            </a:extLst>
          </p:cNvPr>
          <p:cNvSpPr txBox="1">
            <a:spLocks/>
          </p:cNvSpPr>
          <p:nvPr/>
        </p:nvSpPr>
        <p:spPr>
          <a:xfrm>
            <a:off x="1676400" y="20933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9900" b="1" dirty="0">
                <a:solidFill>
                  <a:srgbClr val="FF00FF"/>
                </a:solidFill>
                <a:latin typeface="+mn-lt"/>
              </a:rPr>
              <a:t>A-Z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2459B2-EB45-4B76-8E2D-BD9C89520ADB}"/>
              </a:ext>
            </a:extLst>
          </p:cNvPr>
          <p:cNvSpPr txBox="1">
            <a:spLocks/>
          </p:cNvSpPr>
          <p:nvPr/>
        </p:nvSpPr>
        <p:spPr>
          <a:xfrm>
            <a:off x="838200" y="3861459"/>
            <a:ext cx="10871718" cy="1573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4800" dirty="0"/>
              <a:t>In your pairs try to list A-Z of vocabulary related to the study of…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4C1739-3F37-400C-9477-6A942F64C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56" y="-116320"/>
            <a:ext cx="11210366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</a:p>
        </p:txBody>
      </p:sp>
    </p:spTree>
    <p:extLst>
      <p:ext uri="{BB962C8B-B14F-4D97-AF65-F5344CB8AC3E}">
        <p14:creationId xmlns:p14="http://schemas.microsoft.com/office/powerpoint/2010/main" val="1370118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DDD1-BA4B-4DFC-AB06-766C46D4C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56" y="950677"/>
            <a:ext cx="10515600" cy="15731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Retrieval task 4:</a:t>
            </a:r>
          </a:p>
          <a:p>
            <a:pPr marL="0" indent="0">
              <a:buNone/>
            </a:pPr>
            <a:r>
              <a:rPr lang="en-GB" sz="4000" dirty="0"/>
              <a:t>Independent revision </a:t>
            </a:r>
          </a:p>
          <a:p>
            <a:endParaRPr lang="en-GB" dirty="0"/>
          </a:p>
        </p:txBody>
      </p:sp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660DDF8-7A80-48F9-9892-E13EA672A6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677647"/>
              </p:ext>
            </p:extLst>
          </p:nvPr>
        </p:nvGraphicFramePr>
        <p:xfrm>
          <a:off x="2128021" y="2523860"/>
          <a:ext cx="9617337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06439">
                  <a:extLst>
                    <a:ext uri="{9D8B030D-6E8A-4147-A177-3AD203B41FA5}">
                      <a16:colId xmlns:a16="http://schemas.microsoft.com/office/drawing/2014/main" val="3691995993"/>
                    </a:ext>
                  </a:extLst>
                </a:gridCol>
                <a:gridCol w="3205119">
                  <a:extLst>
                    <a:ext uri="{9D8B030D-6E8A-4147-A177-3AD203B41FA5}">
                      <a16:colId xmlns:a16="http://schemas.microsoft.com/office/drawing/2014/main" val="1875764562"/>
                    </a:ext>
                  </a:extLst>
                </a:gridCol>
                <a:gridCol w="3205779">
                  <a:extLst>
                    <a:ext uri="{9D8B030D-6E8A-4147-A177-3AD203B41FA5}">
                      <a16:colId xmlns:a16="http://schemas.microsoft.com/office/drawing/2014/main" val="15779574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b="1" dirty="0"/>
                        <a:t>Self test</a:t>
                      </a:r>
                    </a:p>
                    <a:p>
                      <a:r>
                        <a:rPr lang="en-GB" sz="1600" dirty="0"/>
                        <a:t>Use your notes/ textbook to create a quiz to self-test yourself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Flash card</a:t>
                      </a:r>
                    </a:p>
                    <a:p>
                      <a:r>
                        <a:rPr lang="en-GB" sz="1600" dirty="0"/>
                        <a:t>Create a set of flash cards with Q&amp;As, ready to test yourself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Past papers</a:t>
                      </a:r>
                    </a:p>
                    <a:p>
                      <a:r>
                        <a:rPr lang="en-GB" sz="1600" dirty="0"/>
                        <a:t>Complete a past exam paper and use the mark scheme to self-assess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535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/>
                        <a:t>Revision clock</a:t>
                      </a:r>
                    </a:p>
                    <a:p>
                      <a:r>
                        <a:rPr lang="en-GB" sz="1600" dirty="0"/>
                        <a:t>Break down the topic into 12 sections and complete a revision clock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Brain dump</a:t>
                      </a:r>
                    </a:p>
                    <a:p>
                      <a:r>
                        <a:rPr lang="en-GB" sz="1600" dirty="0"/>
                        <a:t>Create a brain dump with as much as you can recall then check your notes to see what you forgot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Mind map</a:t>
                      </a:r>
                    </a:p>
                    <a:p>
                      <a:r>
                        <a:rPr lang="en-GB" sz="1600" dirty="0"/>
                        <a:t>Create a mind map from memory, then check, review and add to your mind map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66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/>
                        <a:t>Infographic </a:t>
                      </a:r>
                    </a:p>
                    <a:p>
                      <a:r>
                        <a:rPr lang="en-GB" sz="1600" dirty="0"/>
                        <a:t>Create an infographic with sketches and notes from memory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Summarise</a:t>
                      </a:r>
                    </a:p>
                    <a:p>
                      <a:r>
                        <a:rPr lang="en-GB" sz="1600" dirty="0"/>
                        <a:t>Write an overview of the key topics from memory then refer back to your notes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Retrieve, record &amp; review</a:t>
                      </a:r>
                    </a:p>
                    <a:p>
                      <a:r>
                        <a:rPr lang="en-GB" sz="1600" dirty="0"/>
                        <a:t>Record yourself retrieving as much information as you can verbally then listen back and review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8289918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8F3D4B07-DC63-4DE2-9E2B-A8AFEA51C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56" y="-39423"/>
            <a:ext cx="11210366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</a:p>
        </p:txBody>
      </p:sp>
    </p:spTree>
    <p:extLst>
      <p:ext uri="{BB962C8B-B14F-4D97-AF65-F5344CB8AC3E}">
        <p14:creationId xmlns:p14="http://schemas.microsoft.com/office/powerpoint/2010/main" val="3175352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DAC88-6DDB-405A-831B-A232F2F7A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Q&amp;A</a:t>
            </a:r>
          </a:p>
        </p:txBody>
      </p:sp>
      <p:pic>
        <p:nvPicPr>
          <p:cNvPr id="1030" name="Picture 6" descr="question clipart - Clip Art Library">
            <a:extLst>
              <a:ext uri="{FF2B5EF4-FFF2-40B4-BE49-F238E27FC236}">
                <a16:creationId xmlns:a16="http://schemas.microsoft.com/office/drawing/2014/main" id="{15821FB8-5671-4926-AA82-6214D4A12D9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062" y="715358"/>
            <a:ext cx="4907875" cy="542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426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7025" y="1477248"/>
            <a:ext cx="10637949" cy="2790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Explore how to build memory in the classroom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Explore the power of retrieval and a well-planned curriculum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Look at four retrieval activities that can be used for any topic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Look at how the activities can be used to formatively assess</a:t>
            </a:r>
          </a:p>
        </p:txBody>
      </p:sp>
      <p:sp>
        <p:nvSpPr>
          <p:cNvPr id="6" name="Rectangle 5"/>
          <p:cNvSpPr/>
          <p:nvPr/>
        </p:nvSpPr>
        <p:spPr>
          <a:xfrm>
            <a:off x="294129" y="93746"/>
            <a:ext cx="340849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Today…</a:t>
            </a:r>
          </a:p>
        </p:txBody>
      </p:sp>
    </p:spTree>
    <p:extLst>
      <p:ext uri="{BB962C8B-B14F-4D97-AF65-F5344CB8AC3E}">
        <p14:creationId xmlns:p14="http://schemas.microsoft.com/office/powerpoint/2010/main" val="10130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1A2F5-37DC-42C4-A0FB-71EB3F14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78" y="289821"/>
            <a:ext cx="11038242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DDD1-BA4B-4DFC-AB06-766C46D4C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062" y="1759419"/>
            <a:ext cx="10937875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/>
              <a:t>‘Building deep long term memory is a worthy investment. It helps our students to understand the world and solve the problems they encounter. And most importantly, it enables them to </a:t>
            </a:r>
            <a:r>
              <a:rPr lang="en-GB" sz="3600" i="1" dirty="0"/>
              <a:t>learn more</a:t>
            </a:r>
            <a:r>
              <a:rPr lang="en-GB" sz="3600" dirty="0"/>
              <a:t>.’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3600" dirty="0" err="1"/>
              <a:t>Mccrea</a:t>
            </a:r>
            <a:endParaRPr lang="en-GB" sz="3600" dirty="0"/>
          </a:p>
        </p:txBody>
      </p:sp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emorable Teaching: Leveraging Memory to Build Deep and Durable Learning in  the Classroom (High Impact Teaching): Amazon.co.uk: McCrea, Peps:  9781912906697: Books">
            <a:extLst>
              <a:ext uri="{FF2B5EF4-FFF2-40B4-BE49-F238E27FC236}">
                <a16:creationId xmlns:a16="http://schemas.microsoft.com/office/drawing/2014/main" id="{AA4CF6B9-1E0B-4CB3-9AE3-E8D02AC1C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043" y="3976283"/>
            <a:ext cx="1559691" cy="247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410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earning “Myth” #1: Ebbinghaus Forgetting Curve">
            <a:extLst>
              <a:ext uri="{FF2B5EF4-FFF2-40B4-BE49-F238E27FC236}">
                <a16:creationId xmlns:a16="http://schemas.microsoft.com/office/drawing/2014/main" id="{7760EF3A-2B10-41D8-80F9-3794B4E5F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056" y="1367562"/>
            <a:ext cx="8376822" cy="492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A1A2F5-37DC-42C4-A0FB-71EB3F14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17" y="236034"/>
            <a:ext cx="11210366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</a:p>
        </p:txBody>
      </p:sp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97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bbinghaus' forgetting curve and review cycle. | Download Scientific Diagram">
            <a:extLst>
              <a:ext uri="{FF2B5EF4-FFF2-40B4-BE49-F238E27FC236}">
                <a16:creationId xmlns:a16="http://schemas.microsoft.com/office/drawing/2014/main" id="{176E5067-473F-4798-90C9-560F1C608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101" y="1451683"/>
            <a:ext cx="7265165" cy="455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9E46656-90E3-4EE4-B611-528E5093C4B6}"/>
              </a:ext>
            </a:extLst>
          </p:cNvPr>
          <p:cNvSpPr txBox="1">
            <a:spLocks/>
          </p:cNvSpPr>
          <p:nvPr/>
        </p:nvSpPr>
        <p:spPr>
          <a:xfrm>
            <a:off x="490817" y="236034"/>
            <a:ext cx="112103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  <a:endParaRPr lang="en-GB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0695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DDD1-BA4B-4DFC-AB06-766C46D4C5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200" dirty="0"/>
              <a:t>- Every time we draw on a memory, we increase its strength and extend its longevity. This is called retrieval. </a:t>
            </a:r>
          </a:p>
          <a:p>
            <a:pPr marL="0" indent="0">
              <a:buNone/>
            </a:pPr>
            <a:endParaRPr lang="en-GB" dirty="0"/>
          </a:p>
          <a:p>
            <a:pPr>
              <a:buFontTx/>
              <a:buChar char="-"/>
            </a:pPr>
            <a:r>
              <a:rPr lang="en-GB" sz="3200" dirty="0"/>
              <a:t>The less assistance we provide students during retrieval, the greater the strengthening effect.</a:t>
            </a:r>
          </a:p>
          <a:p>
            <a:pPr>
              <a:buFontTx/>
              <a:buChar char="-"/>
            </a:pPr>
            <a:endParaRPr lang="en-GB" sz="3200" dirty="0"/>
          </a:p>
        </p:txBody>
      </p:sp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rain clipart memory, Brain memory Transparent FREE for download on  WebStockReview 2020">
            <a:extLst>
              <a:ext uri="{FF2B5EF4-FFF2-40B4-BE49-F238E27FC236}">
                <a16:creationId xmlns:a16="http://schemas.microsoft.com/office/drawing/2014/main" id="{0FCA8BD1-50A0-4F68-A478-2741F1A50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044" y="4026182"/>
            <a:ext cx="1657756" cy="161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92065F4-09DC-4BB8-9B77-DA333D438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17" y="236034"/>
            <a:ext cx="11210366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</a:p>
        </p:txBody>
      </p:sp>
    </p:spTree>
    <p:extLst>
      <p:ext uri="{BB962C8B-B14F-4D97-AF65-F5344CB8AC3E}">
        <p14:creationId xmlns:p14="http://schemas.microsoft.com/office/powerpoint/2010/main" val="80672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ttachments.office.net/owa/Cleaver.R@barrshill.coventry.sch.uk/service.svc/s/GetAttachmentThumbnail?id=AAMkADhmYTA0OGI5LWJiOWYtNGQyNy1iOGNmLTUxZmM3Y2E5YWIyYwBGAAAAAACJRhNW%2Bi9iS4CgAk75uoQcBwCNOtStImA2RJzUJn%2BBpASzAAAAAAEMAACNOtStImA2RJzUJn%2BBpASzAAIkLXHdAAABEgAQAAC2dM6GXP9JmUGirkTHchE%3D&amp;thumbnailType=2&amp;owa=outlook.office.com&amp;scriptVer=2019102103.10&amp;X-OWA-CANARY=oIaEoXaa2Uu1AbpCqtLpnFDOJsUgWtcYe2p-OuviyUfMv6H95aVxY600hu0Kdu4HhUFrPx6IN3k.&amp;token=eyJhbGciOiJSUzI1NiIsImtpZCI6IjA2MDBGOUY2NzQ2MjA3MzdFNzM0MDRFMjg3QzQ1QTgxOENCN0NFQjgiLCJ4NXQiOiJCZ0Q1OW5SaUJ6Zm5OQVRpaDhSYWdZeTN6cmciLCJ0eXAiOiJKV1QifQ.eyJvcmlnaW4iOiJodHRwczovL291dGxvb2sub2ZmaWNlLmNvbSIsInZlciI6IkV4Y2hhbmdlLkNhbGxiYWNrLlYxIiwiYXBwY3R4c2VuZGVyIjoiT3dhRG93bmxvYWRANGMxNTExZmEtYmFiOS00MzdhLWExOWQtYTllNTNmMjlmZGIwIiwiaXNzcmluZyI6IldXIiwiYXBwY3R4Ijoie1wibXNleGNocHJvdFwiOlwib3dhXCIsXCJwcmltYXJ5c2lkXCI6XCJTLTEtNS0yMS0yNzQzMTc1NzA3LTM2OTM5MjE4NjAtMTA1NDIyNDMyOC0xNjI1MDY2XCIsXCJwdWlkXCI6XCIxMTUzODM2Mjk2NzIwMjA5NTkxXCIsXCJvaWRcIjpcIjkxMzJlYjg3LWU2NjktNDQwOS05MDJhLTM5NDAxNzU0NWRlM1wiLFwic2NvcGVcIjpcIk93YURvd25sb2FkXCJ9IiwibmJmIjoxNTcyMDk5OTY0LCJleHAiOjE1NzIxMDA1NjQsImlzcyI6IjAwMDAwMDAyLTAwMDAtMGZmMS1jZTAwLTAwMDAwMDAwMDAwMEA0YzE1MTFmYS1iYWI5LTQzN2EtYTE5ZC1hOWU1M2YyOWZkYjAiLCJhdWQiOiIwMDAwMDAwMi0wMDAwLTBmZjEtY2UwMC0wMDAwMDAwMDAwMDAvYXR0YWNobWVudHMub2ZmaWNlLm5ldEA0YzE1MTFmYS1iYWI5LTQzN2EtYTE5ZC1hOWU1M2YyOWZkYjAifQ.qVtXHkT3sJrs9RSbQSFwf6dXEMr5ouw4XPM5q0bSgMVlfOYuO-XSFhhVbv1oxr4dYajS_kj5_0I73AcsmF4dx2mc2EY5j2YZTCZ8dw1ulFoRPOUE9Zn5eDnl-DPa6oC4ZNeJONwGK-1PLYLJ9HUbZD0ycD1l-821BvuMe4y7fmI_x9dJj2DGEc2WTcoDhNW5CMx6DPe2aT-zN9sHmtTtIVf_KOB4WM_7WeHKt0TxKr6BbiNShc3obj_kCfHeUXhAFYOQ2g04Mfcv0JBbMN7u1mQNH73gp8aZa2BCr7yRsKcZiJgJQSeBZ6OD7x8Yr4ZfNPv3rjgHmxfcHJ9WgVvU7A&amp;animation=true">
            <a:extLst>
              <a:ext uri="{FF2B5EF4-FFF2-40B4-BE49-F238E27FC236}">
                <a16:creationId xmlns:a16="http://schemas.microsoft.com/office/drawing/2014/main" id="{7CD0C6D4-EC26-4B9D-9FCE-1F6F33FCA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5772619"/>
            <a:ext cx="43053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rain clipart memory, Brain memory Transparent FREE for download on  WebStockReview 2020">
            <a:extLst>
              <a:ext uri="{FF2B5EF4-FFF2-40B4-BE49-F238E27FC236}">
                <a16:creationId xmlns:a16="http://schemas.microsoft.com/office/drawing/2014/main" id="{0FCA8BD1-50A0-4F68-A478-2741F1A50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044" y="4026182"/>
            <a:ext cx="1657756" cy="161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5E1FFD8-609C-4AED-8449-818B2E483F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309743" y="1690688"/>
            <a:ext cx="7898334" cy="379856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A8502371-5CE9-479D-8ED3-47213CB84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17" y="236034"/>
            <a:ext cx="11210366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in the classroom</a:t>
            </a:r>
          </a:p>
        </p:txBody>
      </p:sp>
    </p:spTree>
    <p:extLst>
      <p:ext uri="{BB962C8B-B14F-4D97-AF65-F5344CB8AC3E}">
        <p14:creationId xmlns:p14="http://schemas.microsoft.com/office/powerpoint/2010/main" val="2411067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DD1BE-E76F-46D4-AB58-9C4A54551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7" y="501141"/>
            <a:ext cx="7338134" cy="1325563"/>
          </a:xfrm>
        </p:spPr>
        <p:txBody>
          <a:bodyPr>
            <a:no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– the power of retrieval </a:t>
            </a:r>
          </a:p>
        </p:txBody>
      </p:sp>
      <p:pic>
        <p:nvPicPr>
          <p:cNvPr id="6146" name="Picture 2" descr="f17ed5c8-95e5-4d0e-b393-ee383796ccdf@GBRP123">
            <a:extLst>
              <a:ext uri="{FF2B5EF4-FFF2-40B4-BE49-F238E27FC236}">
                <a16:creationId xmlns:a16="http://schemas.microsoft.com/office/drawing/2014/main" id="{1433FF77-D7C8-4697-8EE2-6D97C4FC3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76" y="2411616"/>
            <a:ext cx="9659848" cy="3187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99811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DD1BE-E76F-46D4-AB58-9C4A54551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39" y="305198"/>
            <a:ext cx="7338134" cy="1325563"/>
          </a:xfrm>
        </p:spPr>
        <p:txBody>
          <a:bodyPr>
            <a:noAutofit/>
          </a:bodyPr>
          <a:lstStyle/>
          <a:p>
            <a:r>
              <a:rPr lang="en-GB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memory – the power of retrieval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EFA4A-3CE8-4C0D-A4E6-2A3A83190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6464"/>
            <a:ext cx="10515600" cy="4586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Novices and experts:</a:t>
            </a:r>
          </a:p>
          <a:p>
            <a:pPr marL="0" indent="0">
              <a:buNone/>
            </a:pPr>
            <a:r>
              <a:rPr lang="en-GB" sz="2400" dirty="0"/>
              <a:t>- </a:t>
            </a:r>
            <a:r>
              <a:rPr lang="en-GB" sz="2400" b="1" dirty="0">
                <a:solidFill>
                  <a:srgbClr val="0070C0"/>
                </a:solidFill>
              </a:rPr>
              <a:t>Novices</a:t>
            </a:r>
            <a:r>
              <a:rPr lang="en-GB" sz="2400" dirty="0"/>
              <a:t> – less knowledge and less well connected. </a:t>
            </a:r>
          </a:p>
          <a:p>
            <a:pPr marL="0" indent="0">
              <a:buNone/>
            </a:pPr>
            <a:r>
              <a:rPr lang="en-GB" sz="2400" dirty="0"/>
              <a:t>-</a:t>
            </a:r>
            <a:r>
              <a:rPr lang="en-GB" sz="2400" b="1" dirty="0">
                <a:solidFill>
                  <a:srgbClr val="0070C0"/>
                </a:solidFill>
              </a:rPr>
              <a:t> Experts</a:t>
            </a:r>
            <a:r>
              <a:rPr lang="en-GB" sz="2400" dirty="0"/>
              <a:t> have more knowledge in their long-term memory – they know more stuff, the knowledge is well organised and well connected. They can think creatively and critically – they can take new knowledge and match with prior knowledge.</a:t>
            </a:r>
          </a:p>
          <a:p>
            <a:pPr marL="0" indent="0">
              <a:buNone/>
            </a:pPr>
            <a:endParaRPr lang="en-GB" sz="2400" b="1" dirty="0"/>
          </a:p>
          <a:p>
            <a:r>
              <a:rPr lang="en-GB" sz="2400" dirty="0"/>
              <a:t>What we </a:t>
            </a:r>
            <a:r>
              <a:rPr lang="en-GB" sz="2400" b="1" dirty="0"/>
              <a:t>know</a:t>
            </a:r>
            <a:r>
              <a:rPr lang="en-GB" sz="2400" dirty="0"/>
              <a:t> determines what we can </a:t>
            </a:r>
            <a:r>
              <a:rPr lang="en-GB" sz="2400" b="1" dirty="0"/>
              <a:t>learn</a:t>
            </a:r>
            <a:r>
              <a:rPr lang="en-GB" sz="2400" dirty="0"/>
              <a:t>. The less knowledge learners have the more easily they get cognitive overload as they can’t connect their learning to what they already know.</a:t>
            </a:r>
          </a:p>
          <a:p>
            <a:r>
              <a:rPr lang="en-GB" sz="2400" dirty="0"/>
              <a:t>Students need to be supported to gradually develop rich and robust schema</a:t>
            </a:r>
          </a:p>
        </p:txBody>
      </p:sp>
      <p:pic>
        <p:nvPicPr>
          <p:cNvPr id="6146" name="Picture 2" descr="f17ed5c8-95e5-4d0e-b393-ee383796ccdf@GBRP123">
            <a:extLst>
              <a:ext uri="{FF2B5EF4-FFF2-40B4-BE49-F238E27FC236}">
                <a16:creationId xmlns:a16="http://schemas.microsoft.com/office/drawing/2014/main" id="{1433FF77-D7C8-4697-8EE2-6D97C4FC3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437" y="305198"/>
            <a:ext cx="4336417" cy="143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685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2AE4921D0F36488A82BCD2AF25B3D5" ma:contentTypeVersion="12" ma:contentTypeDescription="Create a new document." ma:contentTypeScope="" ma:versionID="4198e46bbc7905014a28954bb72fcacf">
  <xsd:schema xmlns:xsd="http://www.w3.org/2001/XMLSchema" xmlns:xs="http://www.w3.org/2001/XMLSchema" xmlns:p="http://schemas.microsoft.com/office/2006/metadata/properties" xmlns:ns3="213795d9-db15-4e5e-a3ea-561d797aae95" xmlns:ns4="6a5b0be0-dabd-4dc4-bb21-719e2c5ceab4" targetNamespace="http://schemas.microsoft.com/office/2006/metadata/properties" ma:root="true" ma:fieldsID="9d8142b74b4c310810b1b77a60483b69" ns3:_="" ns4:_="">
    <xsd:import namespace="213795d9-db15-4e5e-a3ea-561d797aae95"/>
    <xsd:import namespace="6a5b0be0-dabd-4dc4-bb21-719e2c5cea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3795d9-db15-4e5e-a3ea-561d797aae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5b0be0-dabd-4dc4-bb21-719e2c5cea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DF47E6-52CA-4606-AFD4-B78449517F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4330E2-6867-4E92-A176-C3200FAC6DD5}">
  <ds:schemaRefs>
    <ds:schemaRef ds:uri="6a5b0be0-dabd-4dc4-bb21-719e2c5ceab4"/>
    <ds:schemaRef ds:uri="http://www.w3.org/XML/1998/namespace"/>
    <ds:schemaRef ds:uri="http://schemas.microsoft.com/office/infopath/2007/PartnerControls"/>
    <ds:schemaRef ds:uri="213795d9-db15-4e5e-a3ea-561d797aae95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8F0E8BE-4515-4433-8360-7F17A6AC50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3795d9-db15-4e5e-a3ea-561d797aae95"/>
    <ds:schemaRef ds:uri="6a5b0be0-dabd-4dc4-bb21-719e2c5cea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2611</TotalTime>
  <Words>819</Words>
  <Application>Microsoft Office PowerPoint</Application>
  <PresentationFormat>Widescreen</PresentationFormat>
  <Paragraphs>120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Building memory in the classroom</vt:lpstr>
      <vt:lpstr>Building memory in the classroom</vt:lpstr>
      <vt:lpstr>PowerPoint Presentation</vt:lpstr>
      <vt:lpstr>Building memory in the classroom</vt:lpstr>
      <vt:lpstr>Building memory in the classroom</vt:lpstr>
      <vt:lpstr>Building memory – the power of retrieval </vt:lpstr>
      <vt:lpstr>Building memory – the power of retrieval </vt:lpstr>
      <vt:lpstr>Building memory in the classroom</vt:lpstr>
      <vt:lpstr>Building memory in the classroom</vt:lpstr>
      <vt:lpstr>Building memory in the classroom</vt:lpstr>
      <vt:lpstr>Building memory in the classroom</vt:lpstr>
      <vt:lpstr>Building memory in the classroom</vt:lpstr>
      <vt:lpstr>Q&amp;A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Cleaver</dc:creator>
  <cp:lastModifiedBy>Hollie Preston (BH)</cp:lastModifiedBy>
  <cp:revision>19</cp:revision>
  <dcterms:created xsi:type="dcterms:W3CDTF">2019-10-26T14:30:48Z</dcterms:created>
  <dcterms:modified xsi:type="dcterms:W3CDTF">2020-12-10T07:56:04Z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0x0101000F2AE4921D0F36488A82BCD2AF25B3D5</vt:lpwstr>
  </property>
</Properties>
</file>