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334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527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647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74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453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345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548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247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22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7D9A-EE47-4ECE-882D-780AF593C719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7B88D-E123-4522-9D9E-73EE0FFD8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6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039" t="16231" r="38088" b="18671"/>
          <a:stretch/>
        </p:blipFill>
        <p:spPr>
          <a:xfrm>
            <a:off x="1627095" y="80682"/>
            <a:ext cx="8937811" cy="669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22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529" t="16579" r="37990" b="18671"/>
          <a:stretch/>
        </p:blipFill>
        <p:spPr>
          <a:xfrm>
            <a:off x="1662953" y="98611"/>
            <a:ext cx="8866095" cy="666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84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39" t="16405" r="37941" b="18497"/>
          <a:stretch/>
        </p:blipFill>
        <p:spPr>
          <a:xfrm>
            <a:off x="1613647" y="80683"/>
            <a:ext cx="8964707" cy="669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49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89" t="16929" r="38235" b="18409"/>
          <a:stretch/>
        </p:blipFill>
        <p:spPr>
          <a:xfrm>
            <a:off x="1645024" y="103095"/>
            <a:ext cx="8901953" cy="665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312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89" t="16318" r="38039" b="18584"/>
          <a:stretch/>
        </p:blipFill>
        <p:spPr>
          <a:xfrm>
            <a:off x="1627094" y="80682"/>
            <a:ext cx="8937812" cy="669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32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941" t="21111" r="38040" b="18846"/>
          <a:stretch/>
        </p:blipFill>
        <p:spPr>
          <a:xfrm>
            <a:off x="1613647" y="340659"/>
            <a:ext cx="8964706" cy="617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56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87" t="16993" r="37941" b="18519"/>
          <a:stretch/>
        </p:blipFill>
        <p:spPr>
          <a:xfrm>
            <a:off x="1627094" y="112059"/>
            <a:ext cx="8937812" cy="663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46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87" t="16579" r="38039" b="18758"/>
          <a:stretch/>
        </p:blipFill>
        <p:spPr>
          <a:xfrm>
            <a:off x="1636060" y="103094"/>
            <a:ext cx="8919881" cy="665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73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87" t="16579" r="37892" b="18584"/>
          <a:stretch/>
        </p:blipFill>
        <p:spPr>
          <a:xfrm>
            <a:off x="1622612" y="94129"/>
            <a:ext cx="8946776" cy="666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84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37" t="16667" r="38236" b="18497"/>
          <a:stretch/>
        </p:blipFill>
        <p:spPr>
          <a:xfrm>
            <a:off x="1649505" y="94130"/>
            <a:ext cx="8892990" cy="666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096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39" t="16492" r="38088" b="18671"/>
          <a:stretch/>
        </p:blipFill>
        <p:spPr>
          <a:xfrm>
            <a:off x="1627094" y="94129"/>
            <a:ext cx="8937813" cy="666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11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89" t="16667" r="38137" b="18497"/>
          <a:stretch/>
        </p:blipFill>
        <p:spPr>
          <a:xfrm>
            <a:off x="1636059" y="94130"/>
            <a:ext cx="8919883" cy="666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22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37" t="16667" r="37990" b="18649"/>
          <a:stretch/>
        </p:blipFill>
        <p:spPr>
          <a:xfrm>
            <a:off x="1627094" y="101974"/>
            <a:ext cx="8937813" cy="665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9045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235" t="16754" r="37941" b="18758"/>
          <a:stretch/>
        </p:blipFill>
        <p:spPr>
          <a:xfrm>
            <a:off x="1631576" y="112059"/>
            <a:ext cx="8928848" cy="663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077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37" t="16667" r="38284" b="18583"/>
          <a:stretch/>
        </p:blipFill>
        <p:spPr>
          <a:xfrm>
            <a:off x="1653988" y="98612"/>
            <a:ext cx="8884024" cy="666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721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39" t="16928" r="38137" b="18932"/>
          <a:stretch/>
        </p:blipFill>
        <p:spPr>
          <a:xfrm>
            <a:off x="1631577" y="129988"/>
            <a:ext cx="8928847" cy="659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868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37" t="16493" r="38236" b="19019"/>
          <a:stretch/>
        </p:blipFill>
        <p:spPr>
          <a:xfrm>
            <a:off x="1649506" y="112059"/>
            <a:ext cx="8892989" cy="66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56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89" t="16754" r="38235" b="18846"/>
          <a:stretch/>
        </p:blipFill>
        <p:spPr>
          <a:xfrm>
            <a:off x="1645024" y="116541"/>
            <a:ext cx="8901953" cy="662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67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39" t="16841" r="38039" b="18671"/>
          <a:stretch/>
        </p:blipFill>
        <p:spPr>
          <a:xfrm>
            <a:off x="1622612" y="112059"/>
            <a:ext cx="8946776" cy="66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194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37" t="16841" r="38039" b="18584"/>
          <a:stretch/>
        </p:blipFill>
        <p:spPr>
          <a:xfrm>
            <a:off x="1631577" y="107576"/>
            <a:ext cx="8928847" cy="664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61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87" t="17102" r="38015" b="18573"/>
          <a:stretch/>
        </p:blipFill>
        <p:spPr>
          <a:xfrm>
            <a:off x="1633817" y="120463"/>
            <a:ext cx="8924366" cy="661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006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628" t="16493" r="38872" b="18496"/>
          <a:stretch/>
        </p:blipFill>
        <p:spPr>
          <a:xfrm>
            <a:off x="1752600" y="85165"/>
            <a:ext cx="8686800" cy="668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0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87" t="16667" r="37990" b="18583"/>
          <a:stretch/>
        </p:blipFill>
        <p:spPr>
          <a:xfrm>
            <a:off x="1631577" y="98612"/>
            <a:ext cx="8928846" cy="666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2363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50" t="16568" r="38296" b="18997"/>
          <a:stretch/>
        </p:blipFill>
        <p:spPr>
          <a:xfrm>
            <a:off x="1676400" y="129988"/>
            <a:ext cx="8839201" cy="659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566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604" t="16493" r="37940" b="18583"/>
          <a:stretch/>
        </p:blipFill>
        <p:spPr>
          <a:xfrm>
            <a:off x="1665194" y="89647"/>
            <a:ext cx="8861612" cy="667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662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39" t="16579" r="37941" b="18410"/>
          <a:stretch/>
        </p:blipFill>
        <p:spPr>
          <a:xfrm>
            <a:off x="1613647" y="85164"/>
            <a:ext cx="8964706" cy="668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98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89" t="16405" r="38088" b="18758"/>
          <a:stretch/>
        </p:blipFill>
        <p:spPr>
          <a:xfrm>
            <a:off x="1631576" y="94130"/>
            <a:ext cx="8928848" cy="666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70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235" t="16928" r="37892" b="18584"/>
          <a:stretch/>
        </p:blipFill>
        <p:spPr>
          <a:xfrm>
            <a:off x="1627094" y="112059"/>
            <a:ext cx="8937812" cy="66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42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89" t="16579" r="37941" b="18584"/>
          <a:stretch/>
        </p:blipFill>
        <p:spPr>
          <a:xfrm>
            <a:off x="1618129" y="94129"/>
            <a:ext cx="8955742" cy="666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894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089" t="17015" r="38039" b="18758"/>
          <a:stretch/>
        </p:blipFill>
        <p:spPr>
          <a:xfrm>
            <a:off x="1627094" y="125506"/>
            <a:ext cx="8937812" cy="660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25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137" t="16405" r="37990" b="18758"/>
          <a:stretch/>
        </p:blipFill>
        <p:spPr>
          <a:xfrm>
            <a:off x="1627094" y="94129"/>
            <a:ext cx="8937813" cy="666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6430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f79e159-1d2b-4b41-bf4a-7921caeca0d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0</Words>
  <Application>Microsoft Office PowerPoint</Application>
  <PresentationFormat>Widescreen</PresentationFormat>
  <Paragraphs>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9</cp:revision>
  <dcterms:created xsi:type="dcterms:W3CDTF">2020-12-21T10:02:49Z</dcterms:created>
  <dcterms:modified xsi:type="dcterms:W3CDTF">2020-12-21T13:31:23Z</dcterms:modified>
</cp:coreProperties>
</file>