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797675" cy="9856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8166"/>
    <a:srgbClr val="FF4FEB"/>
    <a:srgbClr val="01FF11"/>
    <a:srgbClr val="F73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4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0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1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9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6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5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9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6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4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8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1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A7EF4-56CB-6C43-9CCA-FCB53C03A239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23C69-4B9F-8B4D-9AD3-5399B59F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83" y="-297"/>
            <a:ext cx="9193565" cy="68585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60198" y="4557294"/>
            <a:ext cx="525601" cy="230070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t="11249" b="60146"/>
          <a:stretch/>
        </p:blipFill>
        <p:spPr>
          <a:xfrm>
            <a:off x="801673" y="-31750"/>
            <a:ext cx="7629808" cy="893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555" y="-58374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Self Assessment Feedback</a:t>
            </a:r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76603" y="2999422"/>
            <a:ext cx="2497177" cy="177077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86760" y="4987528"/>
            <a:ext cx="2497177" cy="177077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73" y="838200"/>
            <a:ext cx="2497177" cy="17756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50121" y="1115720"/>
            <a:ext cx="2344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Proof read your work.</a:t>
            </a:r>
          </a:p>
          <a:p>
            <a:r>
              <a:rPr lang="en-US" dirty="0" smtClean="0">
                <a:latin typeface="Apple Casual"/>
                <a:cs typeface="Apple Casual"/>
              </a:rPr>
              <a:t>Does it make sense?</a:t>
            </a:r>
          </a:p>
          <a:p>
            <a:endParaRPr lang="en-US" dirty="0">
              <a:latin typeface="Apple Casual"/>
              <a:cs typeface="Apple Casual"/>
            </a:endParaRPr>
          </a:p>
          <a:p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1535" y="817394"/>
            <a:ext cx="2497177" cy="17756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50121" y="3217321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RAG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pple Casual"/>
                <a:cs typeface="Apple Casual"/>
              </a:rPr>
              <a:t>Effort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pple Casual"/>
                <a:cs typeface="Apple Casual"/>
              </a:rPr>
              <a:t>Understanding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pple Casual"/>
                <a:cs typeface="Apple Casual"/>
              </a:rPr>
              <a:t>Pride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48087" y="949068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Are there any words you are unsure how to spell? Use a dictionary to check.</a:t>
            </a:r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161" y="817394"/>
            <a:ext cx="2497177" cy="17756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83375" y="946611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Is your grammar correct? Capital letters, full stops, paragraphs.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3146425" y="1993631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48087" y="2999421"/>
            <a:ext cx="2497177" cy="1770774"/>
          </a:xfrm>
          <a:prstGeom prst="rect">
            <a:avLst/>
          </a:prstGeom>
        </p:spPr>
      </p:pic>
      <p:sp>
        <p:nvSpPr>
          <p:cNvPr id="42" name="Right Arrow 41"/>
          <p:cNvSpPr/>
          <p:nvPr/>
        </p:nvSpPr>
        <p:spPr>
          <a:xfrm>
            <a:off x="6081712" y="1993631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92643" y="3156951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Highlight areas you want feedback to focus on.</a:t>
            </a:r>
          </a:p>
          <a:p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683375" y="2904348"/>
            <a:ext cx="2497177" cy="17707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27930" y="3156951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Highlight keywords you have used.</a:t>
            </a:r>
          </a:p>
          <a:p>
            <a:endParaRPr lang="en-US" dirty="0">
              <a:latin typeface="Apple Casual"/>
              <a:cs typeface="Apple Casual"/>
            </a:endParaRPr>
          </a:p>
          <a:p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48086" y="4959188"/>
            <a:ext cx="2497177" cy="17707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05861" y="5248275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Do you have any questions for your teacher?</a:t>
            </a:r>
          </a:p>
          <a:p>
            <a:r>
              <a:rPr lang="en-US" dirty="0" smtClean="0">
                <a:latin typeface="Apple Casual"/>
                <a:cs typeface="Apple Casual"/>
              </a:rPr>
              <a:t>Write them down.</a:t>
            </a:r>
            <a:endParaRPr lang="en-US" dirty="0">
              <a:latin typeface="Apple Casual"/>
              <a:cs typeface="Apple Casual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646823" y="4959188"/>
            <a:ext cx="2497177" cy="177077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92642" y="5248275"/>
            <a:ext cx="246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Now you have reflected, can you improve your work?</a:t>
            </a:r>
          </a:p>
          <a:p>
            <a:r>
              <a:rPr lang="en-US" dirty="0" smtClean="0">
                <a:latin typeface="Apple Casual"/>
                <a:cs typeface="Apple Casual"/>
              </a:rPr>
              <a:t>DO IT NOW!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28" name="Right Arrow 27"/>
          <p:cNvSpPr/>
          <p:nvPr/>
        </p:nvSpPr>
        <p:spPr>
          <a:xfrm rot="5400000">
            <a:off x="7343892" y="2267610"/>
            <a:ext cx="869715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rot="10800000">
            <a:off x="6081712" y="4022497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 rot="10800000">
            <a:off x="3146425" y="4119321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5400000">
            <a:off x="1216810" y="4487980"/>
            <a:ext cx="869715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3146424" y="6079087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6098535" y="6133623"/>
            <a:ext cx="746218" cy="650875"/>
          </a:xfrm>
          <a:prstGeom prst="right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8638744">
            <a:off x="-29615" y="2468081"/>
            <a:ext cx="1249141" cy="19563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765830">
            <a:off x="-489443" y="369755"/>
            <a:ext cx="2159778" cy="214259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774175" y="5152427"/>
            <a:ext cx="24606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Set yourself 2 goals   to help you improve  in the future? E.g.  Ask a friend, research online etc.</a:t>
            </a:r>
            <a:endParaRPr lang="en-US" dirty="0"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6722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112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Apple Casual</vt:lpstr>
      <vt:lpstr>Arial</vt:lpstr>
      <vt:lpstr>Calibri</vt:lpstr>
      <vt:lpstr>Office Theme</vt:lpstr>
      <vt:lpstr>Self Assessment Feedback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Assessment Feedback</dc:title>
  <dc:creator>Adam Greenwood</dc:creator>
  <cp:lastModifiedBy>Liz Pyne</cp:lastModifiedBy>
  <cp:revision>33</cp:revision>
  <cp:lastPrinted>2015-04-13T08:36:25Z</cp:lastPrinted>
  <dcterms:created xsi:type="dcterms:W3CDTF">2015-04-08T21:27:32Z</dcterms:created>
  <dcterms:modified xsi:type="dcterms:W3CDTF">2019-02-05T15:15:04Z</dcterms:modified>
</cp:coreProperties>
</file>