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324" r:id="rId3"/>
    <p:sldId id="306" r:id="rId4"/>
    <p:sldId id="377" r:id="rId5"/>
    <p:sldId id="378" r:id="rId6"/>
    <p:sldId id="373" r:id="rId7"/>
    <p:sldId id="319" r:id="rId8"/>
    <p:sldId id="380" r:id="rId9"/>
    <p:sldId id="379" r:id="rId10"/>
    <p:sldId id="381" r:id="rId11"/>
    <p:sldId id="383" r:id="rId12"/>
    <p:sldId id="376" r:id="rId13"/>
    <p:sldId id="382" r:id="rId14"/>
    <p:sldId id="384" r:id="rId15"/>
    <p:sldId id="385" r:id="rId16"/>
    <p:sldId id="386" r:id="rId17"/>
    <p:sldId id="387" r:id="rId18"/>
    <p:sldId id="372" r:id="rId19"/>
    <p:sldId id="3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60B344-D50D-4DC6-A188-F2341566118C}" v="255" dt="2020-12-08T14:40:10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Staricoff" userId="a602f7add9ef0357" providerId="LiveId" clId="{4160B344-D50D-4DC6-A188-F2341566118C}"/>
    <pc:docChg chg="undo custSel mod addSld delSld modSld sldOrd">
      <pc:chgData name="Marcelo Staricoff" userId="a602f7add9ef0357" providerId="LiveId" clId="{4160B344-D50D-4DC6-A188-F2341566118C}" dt="2020-12-08T14:40:10.031" v="1648" actId="1038"/>
      <pc:docMkLst>
        <pc:docMk/>
      </pc:docMkLst>
      <pc:sldChg chg="modSp mod">
        <pc:chgData name="Marcelo Staricoff" userId="a602f7add9ef0357" providerId="LiveId" clId="{4160B344-D50D-4DC6-A188-F2341566118C}" dt="2020-12-08T13:58:27.433" v="75" actId="20577"/>
        <pc:sldMkLst>
          <pc:docMk/>
          <pc:sldMk cId="260185863" sldId="257"/>
        </pc:sldMkLst>
        <pc:spChg chg="mod">
          <ac:chgData name="Marcelo Staricoff" userId="a602f7add9ef0357" providerId="LiveId" clId="{4160B344-D50D-4DC6-A188-F2341566118C}" dt="2020-12-08T13:58:27.433" v="75" actId="20577"/>
          <ac:spMkLst>
            <pc:docMk/>
            <pc:sldMk cId="260185863" sldId="257"/>
            <ac:spMk id="2" creationId="{D79989BB-0182-4E76-9611-51CBC9335152}"/>
          </ac:spMkLst>
        </pc:spChg>
      </pc:sldChg>
      <pc:sldChg chg="addSp delSp modSp mod ord">
        <pc:chgData name="Marcelo Staricoff" userId="a602f7add9ef0357" providerId="LiveId" clId="{4160B344-D50D-4DC6-A188-F2341566118C}" dt="2020-12-08T14:05:06.870" v="151" actId="20577"/>
        <pc:sldMkLst>
          <pc:docMk/>
          <pc:sldMk cId="387703151" sldId="306"/>
        </pc:sldMkLst>
        <pc:spChg chg="mod">
          <ac:chgData name="Marcelo Staricoff" userId="a602f7add9ef0357" providerId="LiveId" clId="{4160B344-D50D-4DC6-A188-F2341566118C}" dt="2020-12-08T14:05:06.870" v="151" actId="20577"/>
          <ac:spMkLst>
            <pc:docMk/>
            <pc:sldMk cId="387703151" sldId="306"/>
            <ac:spMk id="2" creationId="{C5BDA3C4-CEC6-460C-AA0E-B0DD1173E094}"/>
          </ac:spMkLst>
        </pc:spChg>
        <pc:picChg chg="del">
          <ac:chgData name="Marcelo Staricoff" userId="a602f7add9ef0357" providerId="LiveId" clId="{4160B344-D50D-4DC6-A188-F2341566118C}" dt="2020-12-08T14:03:37.220" v="93" actId="478"/>
          <ac:picMkLst>
            <pc:docMk/>
            <pc:sldMk cId="387703151" sldId="306"/>
            <ac:picMk id="3" creationId="{A546BE7F-D1F8-4E7F-86BE-69D0B91C8050}"/>
          </ac:picMkLst>
        </pc:picChg>
        <pc:picChg chg="add mod">
          <ac:chgData name="Marcelo Staricoff" userId="a602f7add9ef0357" providerId="LiveId" clId="{4160B344-D50D-4DC6-A188-F2341566118C}" dt="2020-12-08T14:03:43.049" v="95" actId="1076"/>
          <ac:picMkLst>
            <pc:docMk/>
            <pc:sldMk cId="387703151" sldId="306"/>
            <ac:picMk id="8" creationId="{CCBC122C-8670-4ECD-A11A-0672EFAB1410}"/>
          </ac:picMkLst>
        </pc:picChg>
      </pc:sldChg>
      <pc:sldChg chg="modSp mod ord">
        <pc:chgData name="Marcelo Staricoff" userId="a602f7add9ef0357" providerId="LiveId" clId="{4160B344-D50D-4DC6-A188-F2341566118C}" dt="2020-12-08T14:17:39.969" v="806" actId="20577"/>
        <pc:sldMkLst>
          <pc:docMk/>
          <pc:sldMk cId="544546237" sldId="319"/>
        </pc:sldMkLst>
        <pc:spChg chg="mod">
          <ac:chgData name="Marcelo Staricoff" userId="a602f7add9ef0357" providerId="LiveId" clId="{4160B344-D50D-4DC6-A188-F2341566118C}" dt="2020-12-08T14:17:39.969" v="806" actId="20577"/>
          <ac:spMkLst>
            <pc:docMk/>
            <pc:sldMk cId="544546237" sldId="319"/>
            <ac:spMk id="2" creationId="{C5BDA3C4-CEC6-460C-AA0E-B0DD1173E094}"/>
          </ac:spMkLst>
        </pc:spChg>
      </pc:sldChg>
      <pc:sldChg chg="del">
        <pc:chgData name="Marcelo Staricoff" userId="a602f7add9ef0357" providerId="LiveId" clId="{4160B344-D50D-4DC6-A188-F2341566118C}" dt="2020-12-08T14:01:20.977" v="78" actId="47"/>
        <pc:sldMkLst>
          <pc:docMk/>
          <pc:sldMk cId="3945870885" sldId="368"/>
        </pc:sldMkLst>
      </pc:sldChg>
      <pc:sldChg chg="del">
        <pc:chgData name="Marcelo Staricoff" userId="a602f7add9ef0357" providerId="LiveId" clId="{4160B344-D50D-4DC6-A188-F2341566118C}" dt="2020-12-08T14:01:22.656" v="79" actId="47"/>
        <pc:sldMkLst>
          <pc:docMk/>
          <pc:sldMk cId="3442102059" sldId="369"/>
        </pc:sldMkLst>
      </pc:sldChg>
      <pc:sldChg chg="del">
        <pc:chgData name="Marcelo Staricoff" userId="a602f7add9ef0357" providerId="LiveId" clId="{4160B344-D50D-4DC6-A188-F2341566118C}" dt="2020-12-08T14:01:37.428" v="81" actId="47"/>
        <pc:sldMkLst>
          <pc:docMk/>
          <pc:sldMk cId="2132546685" sldId="370"/>
        </pc:sldMkLst>
      </pc:sldChg>
      <pc:sldChg chg="del">
        <pc:chgData name="Marcelo Staricoff" userId="a602f7add9ef0357" providerId="LiveId" clId="{4160B344-D50D-4DC6-A188-F2341566118C}" dt="2020-12-08T14:01:37.566" v="83" actId="47"/>
        <pc:sldMkLst>
          <pc:docMk/>
          <pc:sldMk cId="3630270422" sldId="371"/>
        </pc:sldMkLst>
      </pc:sldChg>
      <pc:sldChg chg="ord">
        <pc:chgData name="Marcelo Staricoff" userId="a602f7add9ef0357" providerId="LiveId" clId="{4160B344-D50D-4DC6-A188-F2341566118C}" dt="2020-12-08T14:15:34.970" v="612"/>
        <pc:sldMkLst>
          <pc:docMk/>
          <pc:sldMk cId="568778665" sldId="373"/>
        </pc:sldMkLst>
      </pc:sldChg>
      <pc:sldChg chg="modSp add mod ord">
        <pc:chgData name="Marcelo Staricoff" userId="a602f7add9ef0357" providerId="LiveId" clId="{4160B344-D50D-4DC6-A188-F2341566118C}" dt="2020-12-08T14:31:11.967" v="1199"/>
        <pc:sldMkLst>
          <pc:docMk/>
          <pc:sldMk cId="501200342" sldId="376"/>
        </pc:sldMkLst>
        <pc:spChg chg="mod">
          <ac:chgData name="Marcelo Staricoff" userId="a602f7add9ef0357" providerId="LiveId" clId="{4160B344-D50D-4DC6-A188-F2341566118C}" dt="2020-12-08T14:09:37.696" v="301" actId="404"/>
          <ac:spMkLst>
            <pc:docMk/>
            <pc:sldMk cId="501200342" sldId="376"/>
            <ac:spMk id="2" creationId="{C5BDA3C4-CEC6-460C-AA0E-B0DD1173E094}"/>
          </ac:spMkLst>
        </pc:spChg>
      </pc:sldChg>
      <pc:sldChg chg="del">
        <pc:chgData name="Marcelo Staricoff" userId="a602f7add9ef0357" providerId="LiveId" clId="{4160B344-D50D-4DC6-A188-F2341566118C}" dt="2020-12-08T14:02:04.336" v="87" actId="47"/>
        <pc:sldMkLst>
          <pc:docMk/>
          <pc:sldMk cId="1440733799" sldId="376"/>
        </pc:sldMkLst>
      </pc:sldChg>
      <pc:sldChg chg="del">
        <pc:chgData name="Marcelo Staricoff" userId="a602f7add9ef0357" providerId="LiveId" clId="{4160B344-D50D-4DC6-A188-F2341566118C}" dt="2020-12-08T14:01:24.214" v="80" actId="47"/>
        <pc:sldMkLst>
          <pc:docMk/>
          <pc:sldMk cId="893787750" sldId="377"/>
        </pc:sldMkLst>
      </pc:sldChg>
      <pc:sldChg chg="addSp delSp modSp add mod ord">
        <pc:chgData name="Marcelo Staricoff" userId="a602f7add9ef0357" providerId="LiveId" clId="{4160B344-D50D-4DC6-A188-F2341566118C}" dt="2020-12-08T14:09:05.240" v="235"/>
        <pc:sldMkLst>
          <pc:docMk/>
          <pc:sldMk cId="2644308960" sldId="377"/>
        </pc:sldMkLst>
        <pc:spChg chg="mod">
          <ac:chgData name="Marcelo Staricoff" userId="a602f7add9ef0357" providerId="LiveId" clId="{4160B344-D50D-4DC6-A188-F2341566118C}" dt="2020-12-08T14:08:53.527" v="233" actId="20577"/>
          <ac:spMkLst>
            <pc:docMk/>
            <pc:sldMk cId="2644308960" sldId="377"/>
            <ac:spMk id="2" creationId="{C5BDA3C4-CEC6-460C-AA0E-B0DD1173E094}"/>
          </ac:spMkLst>
        </pc:spChg>
        <pc:spChg chg="add del">
          <ac:chgData name="Marcelo Staricoff" userId="a602f7add9ef0357" providerId="LiveId" clId="{4160B344-D50D-4DC6-A188-F2341566118C}" dt="2020-12-08T14:08:21.951" v="164" actId="26606"/>
          <ac:spMkLst>
            <pc:docMk/>
            <pc:sldMk cId="2644308960" sldId="377"/>
            <ac:spMk id="10" creationId="{D87AB319-64C0-4E2D-B1CD-0A970301BEEA}"/>
          </ac:spMkLst>
        </pc:spChg>
        <pc:spChg chg="add del">
          <ac:chgData name="Marcelo Staricoff" userId="a602f7add9ef0357" providerId="LiveId" clId="{4160B344-D50D-4DC6-A188-F2341566118C}" dt="2020-12-08T14:08:21.951" v="164" actId="26606"/>
          <ac:spMkLst>
            <pc:docMk/>
            <pc:sldMk cId="2644308960" sldId="377"/>
            <ac:spMk id="12" creationId="{CC4A892D-088E-4414-965D-1F8C4212F602}"/>
          </ac:spMkLst>
        </pc:spChg>
        <pc:spChg chg="add del">
          <ac:chgData name="Marcelo Staricoff" userId="a602f7add9ef0357" providerId="LiveId" clId="{4160B344-D50D-4DC6-A188-F2341566118C}" dt="2020-12-08T14:08:21.951" v="164" actId="26606"/>
          <ac:spMkLst>
            <pc:docMk/>
            <pc:sldMk cId="2644308960" sldId="377"/>
            <ac:spMk id="14" creationId="{472BC85F-BF83-4D6D-A1BC-8EE5822F0804}"/>
          </ac:spMkLst>
        </pc:spChg>
        <pc:spChg chg="add del">
          <ac:chgData name="Marcelo Staricoff" userId="a602f7add9ef0357" providerId="LiveId" clId="{4160B344-D50D-4DC6-A188-F2341566118C}" dt="2020-12-08T14:08:21.951" v="164" actId="26606"/>
          <ac:spMkLst>
            <pc:docMk/>
            <pc:sldMk cId="2644308960" sldId="377"/>
            <ac:spMk id="19" creationId="{CD333CBE-B699-4E3B-9F45-C045F773434F}"/>
          </ac:spMkLst>
        </pc:spChg>
        <pc:spChg chg="add del">
          <ac:chgData name="Marcelo Staricoff" userId="a602f7add9ef0357" providerId="LiveId" clId="{4160B344-D50D-4DC6-A188-F2341566118C}" dt="2020-12-08T14:08:21.951" v="164" actId="26606"/>
          <ac:spMkLst>
            <pc:docMk/>
            <pc:sldMk cId="2644308960" sldId="377"/>
            <ac:spMk id="21" creationId="{FCA118C4-32A6-466D-8453-BA738103A062}"/>
          </ac:spMkLst>
        </pc:spChg>
        <pc:picChg chg="del">
          <ac:chgData name="Marcelo Staricoff" userId="a602f7add9ef0357" providerId="LiveId" clId="{4160B344-D50D-4DC6-A188-F2341566118C}" dt="2020-12-08T14:07:43.652" v="155" actId="478"/>
          <ac:picMkLst>
            <pc:docMk/>
            <pc:sldMk cId="2644308960" sldId="377"/>
            <ac:picMk id="3" creationId="{A546BE7F-D1F8-4E7F-86BE-69D0B91C8050}"/>
          </ac:picMkLst>
        </pc:picChg>
        <pc:picChg chg="add mod">
          <ac:chgData name="Marcelo Staricoff" userId="a602f7add9ef0357" providerId="LiveId" clId="{4160B344-D50D-4DC6-A188-F2341566118C}" dt="2020-12-08T14:08:21.951" v="164" actId="26606"/>
          <ac:picMkLst>
            <pc:docMk/>
            <pc:sldMk cId="2644308960" sldId="377"/>
            <ac:picMk id="4" creationId="{CE73BF80-71D2-40DD-AABD-D7583D4A6FD7}"/>
          </ac:picMkLst>
        </pc:picChg>
        <pc:picChg chg="ord">
          <ac:chgData name="Marcelo Staricoff" userId="a602f7add9ef0357" providerId="LiveId" clId="{4160B344-D50D-4DC6-A188-F2341566118C}" dt="2020-12-08T14:08:21.951" v="164" actId="26606"/>
          <ac:picMkLst>
            <pc:docMk/>
            <pc:sldMk cId="2644308960" sldId="377"/>
            <ac:picMk id="5" creationId="{54469FEB-FEDE-47CF-8A20-A1B9513F523F}"/>
          </ac:picMkLst>
        </pc:picChg>
      </pc:sldChg>
      <pc:sldChg chg="addSp delSp modSp add mod ord">
        <pc:chgData name="Marcelo Staricoff" userId="a602f7add9ef0357" providerId="LiveId" clId="{4160B344-D50D-4DC6-A188-F2341566118C}" dt="2020-12-08T14:15:28.374" v="610"/>
        <pc:sldMkLst>
          <pc:docMk/>
          <pc:sldMk cId="639172782" sldId="378"/>
        </pc:sldMkLst>
        <pc:spChg chg="mod">
          <ac:chgData name="Marcelo Staricoff" userId="a602f7add9ef0357" providerId="LiveId" clId="{4160B344-D50D-4DC6-A188-F2341566118C}" dt="2020-12-08T14:12:30.718" v="475" actId="1076"/>
          <ac:spMkLst>
            <pc:docMk/>
            <pc:sldMk cId="639172782" sldId="378"/>
            <ac:spMk id="2" creationId="{C5BDA3C4-CEC6-460C-AA0E-B0DD1173E094}"/>
          </ac:spMkLst>
        </pc:spChg>
        <pc:spChg chg="mod">
          <ac:chgData name="Marcelo Staricoff" userId="a602f7add9ef0357" providerId="LiveId" clId="{4160B344-D50D-4DC6-A188-F2341566118C}" dt="2020-12-08T14:11:53.493" v="365" actId="20577"/>
          <ac:spMkLst>
            <pc:docMk/>
            <pc:sldMk cId="639172782" sldId="378"/>
            <ac:spMk id="5" creationId="{047A7998-CD99-4B6B-AE60-AFEA2ECB3734}"/>
          </ac:spMkLst>
        </pc:spChg>
        <pc:picChg chg="del">
          <ac:chgData name="Marcelo Staricoff" userId="a602f7add9ef0357" providerId="LiveId" clId="{4160B344-D50D-4DC6-A188-F2341566118C}" dt="2020-12-08T14:11:14.116" v="305" actId="478"/>
          <ac:picMkLst>
            <pc:docMk/>
            <pc:sldMk cId="639172782" sldId="378"/>
            <ac:picMk id="4" creationId="{50202998-0B52-4822-9096-27B6BF86B65D}"/>
          </ac:picMkLst>
        </pc:picChg>
        <pc:picChg chg="add mod">
          <ac:chgData name="Marcelo Staricoff" userId="a602f7add9ef0357" providerId="LiveId" clId="{4160B344-D50D-4DC6-A188-F2341566118C}" dt="2020-12-08T14:11:21.640" v="308" actId="1076"/>
          <ac:picMkLst>
            <pc:docMk/>
            <pc:sldMk cId="639172782" sldId="378"/>
            <ac:picMk id="9" creationId="{F5BC10C8-510C-4B96-961D-7191636CB343}"/>
          </ac:picMkLst>
        </pc:picChg>
      </pc:sldChg>
      <pc:sldChg chg="del">
        <pc:chgData name="Marcelo Staricoff" userId="a602f7add9ef0357" providerId="LiveId" clId="{4160B344-D50D-4DC6-A188-F2341566118C}" dt="2020-12-08T14:01:39.567" v="84" actId="47"/>
        <pc:sldMkLst>
          <pc:docMk/>
          <pc:sldMk cId="1536887032" sldId="378"/>
        </pc:sldMkLst>
      </pc:sldChg>
      <pc:sldChg chg="del">
        <pc:chgData name="Marcelo Staricoff" userId="a602f7add9ef0357" providerId="LiveId" clId="{4160B344-D50D-4DC6-A188-F2341566118C}" dt="2020-12-08T14:01:37.521" v="82" actId="47"/>
        <pc:sldMkLst>
          <pc:docMk/>
          <pc:sldMk cId="691560172" sldId="379"/>
        </pc:sldMkLst>
      </pc:sldChg>
      <pc:sldChg chg="addSp delSp modSp add mod">
        <pc:chgData name="Marcelo Staricoff" userId="a602f7add9ef0357" providerId="LiveId" clId="{4160B344-D50D-4DC6-A188-F2341566118C}" dt="2020-12-08T14:14:54.525" v="608" actId="14100"/>
        <pc:sldMkLst>
          <pc:docMk/>
          <pc:sldMk cId="2932482422" sldId="379"/>
        </pc:sldMkLst>
        <pc:spChg chg="mod">
          <ac:chgData name="Marcelo Staricoff" userId="a602f7add9ef0357" providerId="LiveId" clId="{4160B344-D50D-4DC6-A188-F2341566118C}" dt="2020-12-08T14:14:48.396" v="607" actId="1076"/>
          <ac:spMkLst>
            <pc:docMk/>
            <pc:sldMk cId="2932482422" sldId="379"/>
            <ac:spMk id="2" creationId="{C5BDA3C4-CEC6-460C-AA0E-B0DD1173E094}"/>
          </ac:spMkLst>
        </pc:spChg>
        <pc:spChg chg="del">
          <ac:chgData name="Marcelo Staricoff" userId="a602f7add9ef0357" providerId="LiveId" clId="{4160B344-D50D-4DC6-A188-F2341566118C}" dt="2020-12-08T14:13:29.105" v="477" actId="478"/>
          <ac:spMkLst>
            <pc:docMk/>
            <pc:sldMk cId="2932482422" sldId="379"/>
            <ac:spMk id="4" creationId="{BD3A9F18-8815-43A1-BA25-F35B14679A82}"/>
          </ac:spMkLst>
        </pc:spChg>
        <pc:spChg chg="del">
          <ac:chgData name="Marcelo Staricoff" userId="a602f7add9ef0357" providerId="LiveId" clId="{4160B344-D50D-4DC6-A188-F2341566118C}" dt="2020-12-08T14:13:29.105" v="477" actId="478"/>
          <ac:spMkLst>
            <pc:docMk/>
            <pc:sldMk cId="2932482422" sldId="379"/>
            <ac:spMk id="5" creationId="{2F14E56C-1D50-40B1-A0B6-C62913AA6BBA}"/>
          </ac:spMkLst>
        </pc:spChg>
        <pc:spChg chg="del">
          <ac:chgData name="Marcelo Staricoff" userId="a602f7add9ef0357" providerId="LiveId" clId="{4160B344-D50D-4DC6-A188-F2341566118C}" dt="2020-12-08T14:13:29.105" v="477" actId="478"/>
          <ac:spMkLst>
            <pc:docMk/>
            <pc:sldMk cId="2932482422" sldId="379"/>
            <ac:spMk id="6" creationId="{37F351A3-A4A6-4332-A57A-D00522872E0D}"/>
          </ac:spMkLst>
        </pc:spChg>
        <pc:picChg chg="del">
          <ac:chgData name="Marcelo Staricoff" userId="a602f7add9ef0357" providerId="LiveId" clId="{4160B344-D50D-4DC6-A188-F2341566118C}" dt="2020-12-08T14:13:29.105" v="477" actId="478"/>
          <ac:picMkLst>
            <pc:docMk/>
            <pc:sldMk cId="2932482422" sldId="379"/>
            <ac:picMk id="3" creationId="{15908E6E-E83E-4059-938D-C569EF0FCBA8}"/>
          </ac:picMkLst>
        </pc:picChg>
        <pc:picChg chg="add mod">
          <ac:chgData name="Marcelo Staricoff" userId="a602f7add9ef0357" providerId="LiveId" clId="{4160B344-D50D-4DC6-A188-F2341566118C}" dt="2020-12-08T14:14:54.525" v="608" actId="14100"/>
          <ac:picMkLst>
            <pc:docMk/>
            <pc:sldMk cId="2932482422" sldId="379"/>
            <ac:picMk id="12" creationId="{724582F8-65DC-4BCF-A93A-2204C8FA42B4}"/>
          </ac:picMkLst>
        </pc:picChg>
      </pc:sldChg>
      <pc:sldChg chg="modSp add mod">
        <pc:chgData name="Marcelo Staricoff" userId="a602f7add9ef0357" providerId="LiveId" clId="{4160B344-D50D-4DC6-A188-F2341566118C}" dt="2020-12-08T14:17:35.477" v="805" actId="114"/>
        <pc:sldMkLst>
          <pc:docMk/>
          <pc:sldMk cId="2489517335" sldId="380"/>
        </pc:sldMkLst>
        <pc:spChg chg="mod">
          <ac:chgData name="Marcelo Staricoff" userId="a602f7add9ef0357" providerId="LiveId" clId="{4160B344-D50D-4DC6-A188-F2341566118C}" dt="2020-12-08T14:17:35.477" v="805" actId="114"/>
          <ac:spMkLst>
            <pc:docMk/>
            <pc:sldMk cId="2489517335" sldId="380"/>
            <ac:spMk id="2" creationId="{C5BDA3C4-CEC6-460C-AA0E-B0DD1173E094}"/>
          </ac:spMkLst>
        </pc:spChg>
      </pc:sldChg>
      <pc:sldChg chg="addSp delSp modSp add mod ord">
        <pc:chgData name="Marcelo Staricoff" userId="a602f7add9ef0357" providerId="LiveId" clId="{4160B344-D50D-4DC6-A188-F2341566118C}" dt="2020-12-08T14:20:17.216" v="902" actId="404"/>
        <pc:sldMkLst>
          <pc:docMk/>
          <pc:sldMk cId="707897229" sldId="381"/>
        </pc:sldMkLst>
        <pc:spChg chg="mod">
          <ac:chgData name="Marcelo Staricoff" userId="a602f7add9ef0357" providerId="LiveId" clId="{4160B344-D50D-4DC6-A188-F2341566118C}" dt="2020-12-08T14:20:17.216" v="902" actId="404"/>
          <ac:spMkLst>
            <pc:docMk/>
            <pc:sldMk cId="707897229" sldId="381"/>
            <ac:spMk id="2" creationId="{C5BDA3C4-CEC6-460C-AA0E-B0DD1173E094}"/>
          </ac:spMkLst>
        </pc:spChg>
        <pc:picChg chg="del">
          <ac:chgData name="Marcelo Staricoff" userId="a602f7add9ef0357" providerId="LiveId" clId="{4160B344-D50D-4DC6-A188-F2341566118C}" dt="2020-12-08T14:19:34.962" v="810" actId="478"/>
          <ac:picMkLst>
            <pc:docMk/>
            <pc:sldMk cId="707897229" sldId="381"/>
            <ac:picMk id="3" creationId="{A546BE7F-D1F8-4E7F-86BE-69D0B91C8050}"/>
          </ac:picMkLst>
        </pc:picChg>
        <pc:picChg chg="add mod">
          <ac:chgData name="Marcelo Staricoff" userId="a602f7add9ef0357" providerId="LiveId" clId="{4160B344-D50D-4DC6-A188-F2341566118C}" dt="2020-12-08T14:19:40.893" v="848" actId="1035"/>
          <ac:picMkLst>
            <pc:docMk/>
            <pc:sldMk cId="707897229" sldId="381"/>
            <ac:picMk id="8" creationId="{5A7DC3A9-FFCE-4E06-BFCD-9CF6D3E408B3}"/>
          </ac:picMkLst>
        </pc:picChg>
        <pc:picChg chg="add mod">
          <ac:chgData name="Marcelo Staricoff" userId="a602f7add9ef0357" providerId="LiveId" clId="{4160B344-D50D-4DC6-A188-F2341566118C}" dt="2020-12-08T14:19:40.893" v="848" actId="1035"/>
          <ac:picMkLst>
            <pc:docMk/>
            <pc:sldMk cId="707897229" sldId="381"/>
            <ac:picMk id="9" creationId="{75E5ADDD-2DCA-4647-AE6F-AAF409FEFA99}"/>
          </ac:picMkLst>
        </pc:picChg>
      </pc:sldChg>
      <pc:sldChg chg="addSp delSp modSp add mod">
        <pc:chgData name="Marcelo Staricoff" userId="a602f7add9ef0357" providerId="LiveId" clId="{4160B344-D50D-4DC6-A188-F2341566118C}" dt="2020-12-08T14:27:44.869" v="959" actId="122"/>
        <pc:sldMkLst>
          <pc:docMk/>
          <pc:sldMk cId="2746773590" sldId="382"/>
        </pc:sldMkLst>
        <pc:spChg chg="mod">
          <ac:chgData name="Marcelo Staricoff" userId="a602f7add9ef0357" providerId="LiveId" clId="{4160B344-D50D-4DC6-A188-F2341566118C}" dt="2020-12-08T14:27:44.869" v="959" actId="122"/>
          <ac:spMkLst>
            <pc:docMk/>
            <pc:sldMk cId="2746773590" sldId="382"/>
            <ac:spMk id="2" creationId="{C5BDA3C4-CEC6-460C-AA0E-B0DD1173E094}"/>
          </ac:spMkLst>
        </pc:spChg>
        <pc:picChg chg="del">
          <ac:chgData name="Marcelo Staricoff" userId="a602f7add9ef0357" providerId="LiveId" clId="{4160B344-D50D-4DC6-A188-F2341566118C}" dt="2020-12-08T14:27:12.409" v="904" actId="478"/>
          <ac:picMkLst>
            <pc:docMk/>
            <pc:sldMk cId="2746773590" sldId="382"/>
            <ac:picMk id="8" creationId="{5A7DC3A9-FFCE-4E06-BFCD-9CF6D3E408B3}"/>
          </ac:picMkLst>
        </pc:picChg>
        <pc:picChg chg="del">
          <ac:chgData name="Marcelo Staricoff" userId="a602f7add9ef0357" providerId="LiveId" clId="{4160B344-D50D-4DC6-A188-F2341566118C}" dt="2020-12-08T14:27:13.743" v="905" actId="478"/>
          <ac:picMkLst>
            <pc:docMk/>
            <pc:sldMk cId="2746773590" sldId="382"/>
            <ac:picMk id="9" creationId="{75E5ADDD-2DCA-4647-AE6F-AAF409FEFA99}"/>
          </ac:picMkLst>
        </pc:picChg>
        <pc:picChg chg="add mod">
          <ac:chgData name="Marcelo Staricoff" userId="a602f7add9ef0357" providerId="LiveId" clId="{4160B344-D50D-4DC6-A188-F2341566118C}" dt="2020-12-08T14:27:21.199" v="927" actId="1035"/>
          <ac:picMkLst>
            <pc:docMk/>
            <pc:sldMk cId="2746773590" sldId="382"/>
            <ac:picMk id="11" creationId="{674B7663-3892-4F62-AC17-F966178BD58B}"/>
          </ac:picMkLst>
        </pc:picChg>
        <pc:picChg chg="add mod">
          <ac:chgData name="Marcelo Staricoff" userId="a602f7add9ef0357" providerId="LiveId" clId="{4160B344-D50D-4DC6-A188-F2341566118C}" dt="2020-12-08T14:27:24.897" v="928" actId="1076"/>
          <ac:picMkLst>
            <pc:docMk/>
            <pc:sldMk cId="2746773590" sldId="382"/>
            <ac:picMk id="13" creationId="{17D65584-7815-4F5F-8373-D9FCEFDE2E01}"/>
          </ac:picMkLst>
        </pc:picChg>
        <pc:picChg chg="add mod">
          <ac:chgData name="Marcelo Staricoff" userId="a602f7add9ef0357" providerId="LiveId" clId="{4160B344-D50D-4DC6-A188-F2341566118C}" dt="2020-12-08T14:27:26.653" v="929" actId="1076"/>
          <ac:picMkLst>
            <pc:docMk/>
            <pc:sldMk cId="2746773590" sldId="382"/>
            <ac:picMk id="15" creationId="{6377CEFD-BB2A-4E4F-91A6-E630828AF569}"/>
          </ac:picMkLst>
        </pc:picChg>
      </pc:sldChg>
      <pc:sldChg chg="addSp delSp modSp add mod">
        <pc:chgData name="Marcelo Staricoff" userId="a602f7add9ef0357" providerId="LiveId" clId="{4160B344-D50D-4DC6-A188-F2341566118C}" dt="2020-12-08T14:30:49.070" v="1197" actId="122"/>
        <pc:sldMkLst>
          <pc:docMk/>
          <pc:sldMk cId="3257654113" sldId="383"/>
        </pc:sldMkLst>
        <pc:spChg chg="mod">
          <ac:chgData name="Marcelo Staricoff" userId="a602f7add9ef0357" providerId="LiveId" clId="{4160B344-D50D-4DC6-A188-F2341566118C}" dt="2020-12-08T14:30:49.070" v="1197" actId="122"/>
          <ac:spMkLst>
            <pc:docMk/>
            <pc:sldMk cId="3257654113" sldId="383"/>
            <ac:spMk id="2" creationId="{C5BDA3C4-CEC6-460C-AA0E-B0DD1173E094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1" creationId="{AA885DB3-A790-46A9-AE63-E4D2A73804DE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3" creationId="{C976E759-B9FE-42C3-A357-77A694D2154C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5" creationId="{1A95A8EE-0CB6-40B8-89C2-5B6FB580EEE4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6" creationId="{84DA850C-2836-4DD5-92CE-35CCB4ED1E4C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7" creationId="{EE710A68-3143-482F-B17F-9F073460E29D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18" creationId="{F7B1F959-C64E-48B1-B683-3F10A8BC7F1F}"/>
          </ac:spMkLst>
        </pc:spChg>
        <pc:spChg chg="add mod">
          <ac:chgData name="Marcelo Staricoff" userId="a602f7add9ef0357" providerId="LiveId" clId="{4160B344-D50D-4DC6-A188-F2341566118C}" dt="2020-12-08T14:30:12.156" v="1160" actId="208"/>
          <ac:spMkLst>
            <pc:docMk/>
            <pc:sldMk cId="3257654113" sldId="383"/>
            <ac:spMk id="19" creationId="{F692608F-D137-4000-A281-31134D0D4C6E}"/>
          </ac:spMkLst>
        </pc:spChg>
        <pc:spChg chg="add mod">
          <ac:chgData name="Marcelo Staricoff" userId="a602f7add9ef0357" providerId="LiveId" clId="{4160B344-D50D-4DC6-A188-F2341566118C}" dt="2020-12-08T14:29:16.823" v="1145" actId="1035"/>
          <ac:spMkLst>
            <pc:docMk/>
            <pc:sldMk cId="3257654113" sldId="383"/>
            <ac:spMk id="20" creationId="{21180B48-3524-4E06-A07C-65C89D710F42}"/>
          </ac:spMkLst>
        </pc:spChg>
        <pc:picChg chg="del">
          <ac:chgData name="Marcelo Staricoff" userId="a602f7add9ef0357" providerId="LiveId" clId="{4160B344-D50D-4DC6-A188-F2341566118C}" dt="2020-12-08T14:28:39.838" v="961" actId="478"/>
          <ac:picMkLst>
            <pc:docMk/>
            <pc:sldMk cId="3257654113" sldId="383"/>
            <ac:picMk id="8" creationId="{5A7DC3A9-FFCE-4E06-BFCD-9CF6D3E408B3}"/>
          </ac:picMkLst>
        </pc:picChg>
        <pc:picChg chg="del">
          <ac:chgData name="Marcelo Staricoff" userId="a602f7add9ef0357" providerId="LiveId" clId="{4160B344-D50D-4DC6-A188-F2341566118C}" dt="2020-12-08T14:28:41.491" v="962" actId="478"/>
          <ac:picMkLst>
            <pc:docMk/>
            <pc:sldMk cId="3257654113" sldId="383"/>
            <ac:picMk id="9" creationId="{75E5ADDD-2DCA-4647-AE6F-AAF409FEFA99}"/>
          </ac:picMkLst>
        </pc:picChg>
        <pc:picChg chg="add mod">
          <ac:chgData name="Marcelo Staricoff" userId="a602f7add9ef0357" providerId="LiveId" clId="{4160B344-D50D-4DC6-A188-F2341566118C}" dt="2020-12-08T14:29:16.823" v="1145" actId="1035"/>
          <ac:picMkLst>
            <pc:docMk/>
            <pc:sldMk cId="3257654113" sldId="383"/>
            <ac:picMk id="21" creationId="{EB16682B-17EA-404C-8605-CBB2CB017B06}"/>
          </ac:picMkLst>
        </pc:picChg>
        <pc:picChg chg="add mod">
          <ac:chgData name="Marcelo Staricoff" userId="a602f7add9ef0357" providerId="LiveId" clId="{4160B344-D50D-4DC6-A188-F2341566118C}" dt="2020-12-08T14:29:16.823" v="1145" actId="1035"/>
          <ac:picMkLst>
            <pc:docMk/>
            <pc:sldMk cId="3257654113" sldId="383"/>
            <ac:picMk id="22" creationId="{84E741DB-C323-4B71-9B6D-ED8FE6E920DF}"/>
          </ac:picMkLst>
        </pc:picChg>
        <pc:picChg chg="add mod">
          <ac:chgData name="Marcelo Staricoff" userId="a602f7add9ef0357" providerId="LiveId" clId="{4160B344-D50D-4DC6-A188-F2341566118C}" dt="2020-12-08T14:29:29.169" v="1153" actId="1035"/>
          <ac:picMkLst>
            <pc:docMk/>
            <pc:sldMk cId="3257654113" sldId="383"/>
            <ac:picMk id="23" creationId="{9A7FE4E4-6606-4AE0-B6D4-EBDAD0E2C36D}"/>
          </ac:picMkLst>
        </pc:picChg>
        <pc:picChg chg="add mod">
          <ac:chgData name="Marcelo Staricoff" userId="a602f7add9ef0357" providerId="LiveId" clId="{4160B344-D50D-4DC6-A188-F2341566118C}" dt="2020-12-08T14:29:16.823" v="1145" actId="1035"/>
          <ac:picMkLst>
            <pc:docMk/>
            <pc:sldMk cId="3257654113" sldId="383"/>
            <ac:picMk id="24" creationId="{B05AE0B6-A181-412C-AEA4-86C97E5814DC}"/>
          </ac:picMkLst>
        </pc:picChg>
      </pc:sldChg>
      <pc:sldChg chg="addSp delSp modSp add mod">
        <pc:chgData name="Marcelo Staricoff" userId="a602f7add9ef0357" providerId="LiveId" clId="{4160B344-D50D-4DC6-A188-F2341566118C}" dt="2020-12-08T14:35:51.083" v="1320" actId="478"/>
        <pc:sldMkLst>
          <pc:docMk/>
          <pc:sldMk cId="2257439129" sldId="384"/>
        </pc:sldMkLst>
        <pc:spChg chg="mod">
          <ac:chgData name="Marcelo Staricoff" userId="a602f7add9ef0357" providerId="LiveId" clId="{4160B344-D50D-4DC6-A188-F2341566118C}" dt="2020-12-08T14:32:44.398" v="1263" actId="20577"/>
          <ac:spMkLst>
            <pc:docMk/>
            <pc:sldMk cId="2257439129" sldId="384"/>
            <ac:spMk id="2" creationId="{C5BDA3C4-CEC6-460C-AA0E-B0DD1173E094}"/>
          </ac:spMkLst>
        </pc:spChg>
        <pc:spChg chg="add mod">
          <ac:chgData name="Marcelo Staricoff" userId="a602f7add9ef0357" providerId="LiveId" clId="{4160B344-D50D-4DC6-A188-F2341566118C}" dt="2020-12-08T14:33:12.998" v="1312" actId="207"/>
          <ac:spMkLst>
            <pc:docMk/>
            <pc:sldMk cId="2257439129" sldId="384"/>
            <ac:spMk id="3" creationId="{9AE3045D-0CF1-4770-B136-3BBA8D57E0C9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16" creationId="{93455033-F59B-4870-847C-C522C7521D2B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17" creationId="{CC0C5033-F23D-4702-946E-9DD8A663D906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18" creationId="{747E881B-5AB5-4567-98BB-DC208611ADC6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19" creationId="{A9665709-C425-43A1-A6A5-0D0863B01A06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20" creationId="{F4CA3B9C-8682-476D-BEC5-7D27DA95CEC3}"/>
          </ac:spMkLst>
        </pc:spChg>
        <pc:spChg chg="add mod">
          <ac:chgData name="Marcelo Staricoff" userId="a602f7add9ef0357" providerId="LiveId" clId="{4160B344-D50D-4DC6-A188-F2341566118C}" dt="2020-12-08T14:32:57.052" v="1310" actId="1037"/>
          <ac:spMkLst>
            <pc:docMk/>
            <pc:sldMk cId="2257439129" sldId="384"/>
            <ac:spMk id="21" creationId="{50695C05-0F31-48DA-8CDC-CB8BD77B431D}"/>
          </ac:spMkLst>
        </pc:spChg>
        <pc:picChg chg="del">
          <ac:chgData name="Marcelo Staricoff" userId="a602f7add9ef0357" providerId="LiveId" clId="{4160B344-D50D-4DC6-A188-F2341566118C}" dt="2020-12-08T14:32:23.721" v="1202" actId="478"/>
          <ac:picMkLst>
            <pc:docMk/>
            <pc:sldMk cId="2257439129" sldId="384"/>
            <ac:picMk id="11" creationId="{674B7663-3892-4F62-AC17-F966178BD58B}"/>
          </ac:picMkLst>
        </pc:picChg>
        <pc:picChg chg="del">
          <ac:chgData name="Marcelo Staricoff" userId="a602f7add9ef0357" providerId="LiveId" clId="{4160B344-D50D-4DC6-A188-F2341566118C}" dt="2020-12-08T14:32:22.961" v="1201" actId="478"/>
          <ac:picMkLst>
            <pc:docMk/>
            <pc:sldMk cId="2257439129" sldId="384"/>
            <ac:picMk id="13" creationId="{17D65584-7815-4F5F-8373-D9FCEFDE2E01}"/>
          </ac:picMkLst>
        </pc:picChg>
        <pc:picChg chg="del">
          <ac:chgData name="Marcelo Staricoff" userId="a602f7add9ef0357" providerId="LiveId" clId="{4160B344-D50D-4DC6-A188-F2341566118C}" dt="2020-12-08T14:32:24.456" v="1203" actId="478"/>
          <ac:picMkLst>
            <pc:docMk/>
            <pc:sldMk cId="2257439129" sldId="384"/>
            <ac:picMk id="15" creationId="{6377CEFD-BB2A-4E4F-91A6-E630828AF569}"/>
          </ac:picMkLst>
        </pc:picChg>
        <pc:picChg chg="add mod">
          <ac:chgData name="Marcelo Staricoff" userId="a602f7add9ef0357" providerId="LiveId" clId="{4160B344-D50D-4DC6-A188-F2341566118C}" dt="2020-12-08T14:32:35.955" v="1239" actId="1076"/>
          <ac:picMkLst>
            <pc:docMk/>
            <pc:sldMk cId="2257439129" sldId="384"/>
            <ac:picMk id="22" creationId="{3E56A29F-472B-4DE1-B869-8C756B5E7058}"/>
          </ac:picMkLst>
        </pc:picChg>
        <pc:picChg chg="add mod">
          <ac:chgData name="Marcelo Staricoff" userId="a602f7add9ef0357" providerId="LiveId" clId="{4160B344-D50D-4DC6-A188-F2341566118C}" dt="2020-12-08T14:35:49.214" v="1319" actId="1076"/>
          <ac:picMkLst>
            <pc:docMk/>
            <pc:sldMk cId="2257439129" sldId="384"/>
            <ac:picMk id="23" creationId="{533023C5-F846-44F0-A0C6-7C2A72002C67}"/>
          </ac:picMkLst>
        </pc:picChg>
        <pc:picChg chg="add del mod">
          <ac:chgData name="Marcelo Staricoff" userId="a602f7add9ef0357" providerId="LiveId" clId="{4160B344-D50D-4DC6-A188-F2341566118C}" dt="2020-12-08T14:35:51.083" v="1320" actId="478"/>
          <ac:picMkLst>
            <pc:docMk/>
            <pc:sldMk cId="2257439129" sldId="384"/>
            <ac:picMk id="24" creationId="{F4017FF8-450D-4C79-A703-DE6067D66C89}"/>
          </ac:picMkLst>
        </pc:picChg>
      </pc:sldChg>
      <pc:sldChg chg="addSp delSp modSp add mod">
        <pc:chgData name="Marcelo Staricoff" userId="a602f7add9ef0357" providerId="LiveId" clId="{4160B344-D50D-4DC6-A188-F2341566118C}" dt="2020-12-08T14:37:51.276" v="1399" actId="20577"/>
        <pc:sldMkLst>
          <pc:docMk/>
          <pc:sldMk cId="73481123" sldId="385"/>
        </pc:sldMkLst>
        <pc:spChg chg="mod">
          <ac:chgData name="Marcelo Staricoff" userId="a602f7add9ef0357" providerId="LiveId" clId="{4160B344-D50D-4DC6-A188-F2341566118C}" dt="2020-12-08T14:37:51.276" v="1399" actId="20577"/>
          <ac:spMkLst>
            <pc:docMk/>
            <pc:sldMk cId="73481123" sldId="385"/>
            <ac:spMk id="2" creationId="{C5BDA3C4-CEC6-460C-AA0E-B0DD1173E094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3" creationId="{9AE3045D-0CF1-4770-B136-3BBA8D57E0C9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16" creationId="{93455033-F59B-4870-847C-C522C7521D2B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17" creationId="{CC0C5033-F23D-4702-946E-9DD8A663D906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18" creationId="{747E881B-5AB5-4567-98BB-DC208611ADC6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19" creationId="{A9665709-C425-43A1-A6A5-0D0863B01A06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20" creationId="{F4CA3B9C-8682-476D-BEC5-7D27DA95CEC3}"/>
          </ac:spMkLst>
        </pc:spChg>
        <pc:spChg chg="del">
          <ac:chgData name="Marcelo Staricoff" userId="a602f7add9ef0357" providerId="LiveId" clId="{4160B344-D50D-4DC6-A188-F2341566118C}" dt="2020-12-08T14:36:43.142" v="1322" actId="478"/>
          <ac:spMkLst>
            <pc:docMk/>
            <pc:sldMk cId="73481123" sldId="385"/>
            <ac:spMk id="21" creationId="{50695C05-0F31-48DA-8CDC-CB8BD77B431D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4" creationId="{D7A1B3C4-29E9-4947-A5D2-C4A0D38BC264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5" creationId="{BBC1172B-A49D-43A8-815E-74ACC741E04C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6" creationId="{3D28FC31-DBA3-476F-884A-C49649FAC76A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7" creationId="{315E9667-0A26-4C53-8D3B-3646142E3BAC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8" creationId="{6577C5B5-C0D4-4436-810E-D6065E90CDD9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29" creationId="{11E08577-22E5-4C4E-934D-46D2387E921B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0" creationId="{6C7025CD-8965-4E1C-BC83-6A0FC22C8521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1" creationId="{082FDA61-9E31-4881-A873-731077113051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2" creationId="{4EC3234B-EB42-4070-8049-163A291AF7B2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3" creationId="{9005959D-7719-4465-9AC4-EF5427340AD8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4" creationId="{E0CD0BDC-1D0A-4F9B-AD38-5958811C8AF5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5" creationId="{0D234B90-D6A4-4DF6-95C8-D6DCF2331DB6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6" creationId="{09237E75-6092-4E27-8D12-784CD935B717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7" creationId="{1CE7D976-A38F-4AD1-A112-22470B783DDB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8" creationId="{A0E847CD-08D4-4EA9-9188-5C5FFCE0AE0A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39" creationId="{8656C382-18F1-4C26-A00C-7FED197E8A3C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0" creationId="{DB81A2F2-0B7C-464F-B36E-10B50C6AA640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1" creationId="{5241AF11-15EB-4314-BF70-B96A8F455CB8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2" creationId="{90194C00-CBB2-4A20-9FAE-971F17AFFBD9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3" creationId="{8C6E28D9-816C-4971-A26E-AEA455196A49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4" creationId="{8B7FA81A-55BC-49F9-A3D9-CDD34A26E1DF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5" creationId="{BAC6F708-34FE-411A-90C4-DB15440C17D4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6" creationId="{2EC0FCAE-0F41-4D16-88F5-D6E8BB43D85C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7" creationId="{FED8B65C-E0AE-4CE7-BC01-9C2073AD2619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8" creationId="{D5EA5995-2799-4FE9-8889-3749E1E70375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49" creationId="{B4A5E490-555D-4645-B6E6-79BDF0F3C281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0" creationId="{27CB91B0-F0BD-4ED9-8B2B-F7E1F2731858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1" creationId="{88D6E3DA-6E3F-4539-8082-CD030B2F69B6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2" creationId="{DE39FD8D-8CDB-4776-A885-B3FA70F3230C}"/>
          </ac:spMkLst>
        </pc:spChg>
        <pc:spChg chg="add mod">
          <ac:chgData name="Marcelo Staricoff" userId="a602f7add9ef0357" providerId="LiveId" clId="{4160B344-D50D-4DC6-A188-F2341566118C}" dt="2020-12-08T14:36:58.070" v="1368" actId="1035"/>
          <ac:spMkLst>
            <pc:docMk/>
            <pc:sldMk cId="73481123" sldId="385"/>
            <ac:spMk id="53" creationId="{1E7A67CB-6770-43F6-8C7E-DB5137CFF5EB}"/>
          </ac:spMkLst>
        </pc:spChg>
        <pc:spChg chg="add mod">
          <ac:chgData name="Marcelo Staricoff" userId="a602f7add9ef0357" providerId="LiveId" clId="{4160B344-D50D-4DC6-A188-F2341566118C}" dt="2020-12-08T14:36:58.070" v="1368" actId="1035"/>
          <ac:spMkLst>
            <pc:docMk/>
            <pc:sldMk cId="73481123" sldId="385"/>
            <ac:spMk id="54" creationId="{FC82704A-7451-4426-9CF7-D516B5C7A4E7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5" creationId="{FE8C5CD4-21D9-4A5E-84AB-9F7B6BEAF43D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6" creationId="{C805F818-844D-4C48-AB5B-D63FE2F856C2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7" creationId="{8CD6F255-616D-4EE5-AB6E-B168B0075AF4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8" creationId="{84548AC1-4C4D-4D19-860C-D1ED8BDC05F7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59" creationId="{6465DDCE-A33E-409A-8051-994243BC2A9A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60" creationId="{CDAB5526-A0B0-496B-97D0-903CF12FC703}"/>
          </ac:spMkLst>
        </pc:spChg>
        <pc:spChg chg="add mod">
          <ac:chgData name="Marcelo Staricoff" userId="a602f7add9ef0357" providerId="LiveId" clId="{4160B344-D50D-4DC6-A188-F2341566118C}" dt="2020-12-08T14:36:48.577" v="1355" actId="1035"/>
          <ac:spMkLst>
            <pc:docMk/>
            <pc:sldMk cId="73481123" sldId="385"/>
            <ac:spMk id="61" creationId="{6A6DF945-2AD8-47E7-A51C-F3D663B40B76}"/>
          </ac:spMkLst>
        </pc:spChg>
        <pc:picChg chg="del mod">
          <ac:chgData name="Marcelo Staricoff" userId="a602f7add9ef0357" providerId="LiveId" clId="{4160B344-D50D-4DC6-A188-F2341566118C}" dt="2020-12-08T14:37:39.328" v="1370" actId="478"/>
          <ac:picMkLst>
            <pc:docMk/>
            <pc:sldMk cId="73481123" sldId="385"/>
            <ac:picMk id="22" creationId="{3E56A29F-472B-4DE1-B869-8C756B5E7058}"/>
          </ac:picMkLst>
        </pc:picChg>
        <pc:picChg chg="del">
          <ac:chgData name="Marcelo Staricoff" userId="a602f7add9ef0357" providerId="LiveId" clId="{4160B344-D50D-4DC6-A188-F2341566118C}" dt="2020-12-08T14:36:43.142" v="1322" actId="478"/>
          <ac:picMkLst>
            <pc:docMk/>
            <pc:sldMk cId="73481123" sldId="385"/>
            <ac:picMk id="23" creationId="{533023C5-F846-44F0-A0C6-7C2A72002C67}"/>
          </ac:picMkLst>
        </pc:picChg>
      </pc:sldChg>
      <pc:sldChg chg="addSp delSp modSp add mod">
        <pc:chgData name="Marcelo Staricoff" userId="a602f7add9ef0357" providerId="LiveId" clId="{4160B344-D50D-4DC6-A188-F2341566118C}" dt="2020-12-08T14:38:59.364" v="1519" actId="313"/>
        <pc:sldMkLst>
          <pc:docMk/>
          <pc:sldMk cId="2608512130" sldId="386"/>
        </pc:sldMkLst>
        <pc:spChg chg="mod">
          <ac:chgData name="Marcelo Staricoff" userId="a602f7add9ef0357" providerId="LiveId" clId="{4160B344-D50D-4DC6-A188-F2341566118C}" dt="2020-12-08T14:38:59.364" v="1519" actId="313"/>
          <ac:spMkLst>
            <pc:docMk/>
            <pc:sldMk cId="2608512130" sldId="386"/>
            <ac:spMk id="2" creationId="{C5BDA3C4-CEC6-460C-AA0E-B0DD1173E094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4" creationId="{D7A1B3C4-29E9-4947-A5D2-C4A0D38BC264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5" creationId="{BBC1172B-A49D-43A8-815E-74ACC741E04C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6" creationId="{3D28FC31-DBA3-476F-884A-C49649FAC76A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7" creationId="{315E9667-0A26-4C53-8D3B-3646142E3BAC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8" creationId="{6577C5B5-C0D4-4436-810E-D6065E90CDD9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29" creationId="{11E08577-22E5-4C4E-934D-46D2387E921B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0" creationId="{6C7025CD-8965-4E1C-BC83-6A0FC22C8521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1" creationId="{082FDA61-9E31-4881-A873-731077113051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2" creationId="{4EC3234B-EB42-4070-8049-163A291AF7B2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3" creationId="{9005959D-7719-4465-9AC4-EF5427340AD8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4" creationId="{E0CD0BDC-1D0A-4F9B-AD38-5958811C8AF5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5" creationId="{0D234B90-D6A4-4DF6-95C8-D6DCF2331DB6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6" creationId="{09237E75-6092-4E27-8D12-784CD935B717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7" creationId="{1CE7D976-A38F-4AD1-A112-22470B783DDB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8" creationId="{A0E847CD-08D4-4EA9-9188-5C5FFCE0AE0A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39" creationId="{8656C382-18F1-4C26-A00C-7FED197E8A3C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0" creationId="{DB81A2F2-0B7C-464F-B36E-10B50C6AA640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1" creationId="{5241AF11-15EB-4314-BF70-B96A8F455CB8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2" creationId="{90194C00-CBB2-4A20-9FAE-971F17AFFBD9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3" creationId="{8C6E28D9-816C-4971-A26E-AEA455196A49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4" creationId="{8B7FA81A-55BC-49F9-A3D9-CDD34A26E1DF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5" creationId="{BAC6F708-34FE-411A-90C4-DB15440C17D4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6" creationId="{2EC0FCAE-0F41-4D16-88F5-D6E8BB43D85C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7" creationId="{FED8B65C-E0AE-4CE7-BC01-9C2073AD2619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8" creationId="{D5EA5995-2799-4FE9-8889-3749E1E70375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49" creationId="{B4A5E490-555D-4645-B6E6-79BDF0F3C281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0" creationId="{27CB91B0-F0BD-4ED9-8B2B-F7E1F2731858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1" creationId="{88D6E3DA-6E3F-4539-8082-CD030B2F69B6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2" creationId="{DE39FD8D-8CDB-4776-A885-B3FA70F3230C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3" creationId="{1E7A67CB-6770-43F6-8C7E-DB5137CFF5EB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4" creationId="{FC82704A-7451-4426-9CF7-D516B5C7A4E7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5" creationId="{FE8C5CD4-21D9-4A5E-84AB-9F7B6BEAF43D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6" creationId="{C805F818-844D-4C48-AB5B-D63FE2F856C2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7" creationId="{8CD6F255-616D-4EE5-AB6E-B168B0075AF4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8" creationId="{84548AC1-4C4D-4D19-860C-D1ED8BDC05F7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59" creationId="{6465DDCE-A33E-409A-8051-994243BC2A9A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60" creationId="{CDAB5526-A0B0-496B-97D0-903CF12FC703}"/>
          </ac:spMkLst>
        </pc:spChg>
        <pc:spChg chg="del">
          <ac:chgData name="Marcelo Staricoff" userId="a602f7add9ef0357" providerId="LiveId" clId="{4160B344-D50D-4DC6-A188-F2341566118C}" dt="2020-12-08T14:38:01.961" v="1401" actId="478"/>
          <ac:spMkLst>
            <pc:docMk/>
            <pc:sldMk cId="2608512130" sldId="386"/>
            <ac:spMk id="61" creationId="{6A6DF945-2AD8-47E7-A51C-F3D663B40B76}"/>
          </ac:spMkLst>
        </pc:spChg>
        <pc:spChg chg="add del mod">
          <ac:chgData name="Marcelo Staricoff" userId="a602f7add9ef0357" providerId="LiveId" clId="{4160B344-D50D-4DC6-A188-F2341566118C}" dt="2020-12-08T14:38:30.933" v="1433" actId="478"/>
          <ac:spMkLst>
            <pc:docMk/>
            <pc:sldMk cId="2608512130" sldId="386"/>
            <ac:spMk id="62" creationId="{67DD2773-8183-40CF-B4FF-61E7C3603B76}"/>
          </ac:spMkLst>
        </pc:spChg>
        <pc:graphicFrameChg chg="add mod">
          <ac:chgData name="Marcelo Staricoff" userId="a602f7add9ef0357" providerId="LiveId" clId="{4160B344-D50D-4DC6-A188-F2341566118C}" dt="2020-12-08T14:38:37.558" v="1458" actId="1037"/>
          <ac:graphicFrameMkLst>
            <pc:docMk/>
            <pc:sldMk cId="2608512130" sldId="386"/>
            <ac:graphicFrameMk id="63" creationId="{563DE369-EA42-40E3-B5E6-FFA0B0F575C3}"/>
          </ac:graphicFrameMkLst>
        </pc:graphicFrameChg>
      </pc:sldChg>
      <pc:sldChg chg="addSp delSp modSp add mod">
        <pc:chgData name="Marcelo Staricoff" userId="a602f7add9ef0357" providerId="LiveId" clId="{4160B344-D50D-4DC6-A188-F2341566118C}" dt="2020-12-08T14:40:10.031" v="1648" actId="1038"/>
        <pc:sldMkLst>
          <pc:docMk/>
          <pc:sldMk cId="1800459288" sldId="387"/>
        </pc:sldMkLst>
        <pc:spChg chg="mod">
          <ac:chgData name="Marcelo Staricoff" userId="a602f7add9ef0357" providerId="LiveId" clId="{4160B344-D50D-4DC6-A188-F2341566118C}" dt="2020-12-08T14:39:35.690" v="1587" actId="404"/>
          <ac:spMkLst>
            <pc:docMk/>
            <pc:sldMk cId="1800459288" sldId="387"/>
            <ac:spMk id="2" creationId="{C5BDA3C4-CEC6-460C-AA0E-B0DD1173E094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8" creationId="{D5CB63A4-6CC9-4102-A784-ACD973895E5A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9" creationId="{0244D52D-01AE-43F0-9324-27CD2777FE9B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1" creationId="{A4BC4A1C-02D9-40F0-A02B-617FA3DFFE1F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3" creationId="{967ABF92-3463-44E8-A7E1-0769F9D7F88F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5" creationId="{8A559B03-0E76-47F7-A880-07BA4A722E40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6" creationId="{3EDE49F4-01F0-4A4A-A743-44F1EF24089A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7" creationId="{F5C4BFA1-9B66-46C0-9FD3-A753C2CE7F41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8" creationId="{F1D69ECE-071C-463F-BAC7-3E14DA6026BC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19" creationId="{6C432369-B37C-447C-A7A1-85416F41280A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0" creationId="{DD284724-0CC7-4E92-8900-AAA9278F376C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1" creationId="{235DA6FF-A069-4163-AD51-70C96C8A6771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2" creationId="{6B1C66D3-4CC3-4437-9801-13DB5E2312FD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3" creationId="{AAD933F8-7085-43A1-8D94-297AE63F1844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4" creationId="{E1D44851-CCAF-4FB7-9661-97D21CB9218C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5" creationId="{A5457311-8814-474A-A4A0-CE4E90F965A2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6" creationId="{1E1C6565-C27D-4224-973C-3C981B9EC4C1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7" creationId="{AB828421-1348-4B5A-A8D2-F67417EFF39D}"/>
          </ac:spMkLst>
        </pc:spChg>
        <pc:spChg chg="add mod">
          <ac:chgData name="Marcelo Staricoff" userId="a602f7add9ef0357" providerId="LiveId" clId="{4160B344-D50D-4DC6-A188-F2341566118C}" dt="2020-12-08T14:40:10.031" v="1648" actId="1038"/>
          <ac:spMkLst>
            <pc:docMk/>
            <pc:sldMk cId="1800459288" sldId="387"/>
            <ac:spMk id="28" creationId="{E6E4B3E1-BC26-4F76-9D43-95AFD60FE9A9}"/>
          </ac:spMkLst>
        </pc:spChg>
        <pc:graphicFrameChg chg="del">
          <ac:chgData name="Marcelo Staricoff" userId="a602f7add9ef0357" providerId="LiveId" clId="{4160B344-D50D-4DC6-A188-F2341566118C}" dt="2020-12-08T14:39:39.278" v="1588" actId="478"/>
          <ac:graphicFrameMkLst>
            <pc:docMk/>
            <pc:sldMk cId="1800459288" sldId="387"/>
            <ac:graphicFrameMk id="63" creationId="{563DE369-EA42-40E3-B5E6-FFA0B0F575C3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493FE6-92A6-4FFD-ABF6-B662C1676C6D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97A629B-4699-4893-9823-0C6C64B6B04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Questions that have no answers</a:t>
          </a:r>
        </a:p>
      </dgm:t>
    </dgm:pt>
    <dgm:pt modelId="{13B325C6-B884-48CC-A64A-D797DD370F0D}" type="parTrans" cxnId="{4F29D14A-F28A-4FD7-B3F9-07834B5622D9}">
      <dgm:prSet/>
      <dgm:spPr/>
      <dgm:t>
        <a:bodyPr/>
        <a:lstStyle/>
        <a:p>
          <a:endParaRPr lang="en-US"/>
        </a:p>
      </dgm:t>
    </dgm:pt>
    <dgm:pt modelId="{CCEAD4E2-46C4-40C6-B653-06C13D7A28EB}" type="sibTrans" cxnId="{4F29D14A-F28A-4FD7-B3F9-07834B5622D9}">
      <dgm:prSet/>
      <dgm:spPr/>
      <dgm:t>
        <a:bodyPr/>
        <a:lstStyle/>
        <a:p>
          <a:endParaRPr lang="en-US"/>
        </a:p>
      </dgm:t>
    </dgm:pt>
    <dgm:pt modelId="{5B84A741-3D9B-4FD4-A3E6-48424A1A22E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Questions that have more than one answer</a:t>
          </a:r>
        </a:p>
      </dgm:t>
    </dgm:pt>
    <dgm:pt modelId="{9DB29CB1-E3DD-4731-A36C-2D02C3B2C140}" type="parTrans" cxnId="{714B9FB0-2A79-4622-9737-FBE16CF0056C}">
      <dgm:prSet/>
      <dgm:spPr/>
      <dgm:t>
        <a:bodyPr/>
        <a:lstStyle/>
        <a:p>
          <a:endParaRPr lang="en-US"/>
        </a:p>
      </dgm:t>
    </dgm:pt>
    <dgm:pt modelId="{3AC35993-EDBF-449C-9047-B4B8D382A3FE}" type="sibTrans" cxnId="{714B9FB0-2A79-4622-9737-FBE16CF0056C}">
      <dgm:prSet/>
      <dgm:spPr/>
      <dgm:t>
        <a:bodyPr/>
        <a:lstStyle/>
        <a:p>
          <a:endParaRPr lang="en-US"/>
        </a:p>
      </dgm:t>
    </dgm:pt>
    <dgm:pt modelId="{49FF57B2-7566-4857-9162-9088A9216B8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Questions that are impossible to answer</a:t>
          </a:r>
        </a:p>
      </dgm:t>
    </dgm:pt>
    <dgm:pt modelId="{3CC05166-6A32-4D55-9EA9-8AFC1E700985}" type="parTrans" cxnId="{B6843CA4-956F-4D0B-AF19-EC33FF388310}">
      <dgm:prSet/>
      <dgm:spPr/>
      <dgm:t>
        <a:bodyPr/>
        <a:lstStyle/>
        <a:p>
          <a:endParaRPr lang="en-US"/>
        </a:p>
      </dgm:t>
    </dgm:pt>
    <dgm:pt modelId="{9BF993E2-5DE0-4EE9-A2AC-EAF1345FB0CE}" type="sibTrans" cxnId="{B6843CA4-956F-4D0B-AF19-EC33FF388310}">
      <dgm:prSet/>
      <dgm:spPr/>
      <dgm:t>
        <a:bodyPr/>
        <a:lstStyle/>
        <a:p>
          <a:endParaRPr lang="en-US"/>
        </a:p>
      </dgm:t>
    </dgm:pt>
    <dgm:pt modelId="{D912D8CD-0E4C-487B-9FB3-3BFC72DA64DB}" type="pres">
      <dgm:prSet presAssocID="{CA493FE6-92A6-4FFD-ABF6-B662C1676C6D}" presName="root" presStyleCnt="0">
        <dgm:presLayoutVars>
          <dgm:dir/>
          <dgm:resizeHandles val="exact"/>
        </dgm:presLayoutVars>
      </dgm:prSet>
      <dgm:spPr/>
    </dgm:pt>
    <dgm:pt modelId="{2902A9D3-E516-4740-90B8-AAE9EAF45C71}" type="pres">
      <dgm:prSet presAssocID="{897A629B-4699-4893-9823-0C6C64B6B043}" presName="compNode" presStyleCnt="0"/>
      <dgm:spPr/>
    </dgm:pt>
    <dgm:pt modelId="{F19D4419-CCA8-48DC-8A13-DE44FAD772A7}" type="pres">
      <dgm:prSet presAssocID="{897A629B-4699-4893-9823-0C6C64B6B04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BC6AD15-3F1A-4DA7-A7AD-90D8A2EC0ECF}" type="pres">
      <dgm:prSet presAssocID="{897A629B-4699-4893-9823-0C6C64B6B04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E3BD5AD6-7352-4489-9842-6667C286F55D}" type="pres">
      <dgm:prSet presAssocID="{897A629B-4699-4893-9823-0C6C64B6B043}" presName="spaceRect" presStyleCnt="0"/>
      <dgm:spPr/>
    </dgm:pt>
    <dgm:pt modelId="{BE940EAF-CF2E-4E58-AE7B-B7F5F45D6EC6}" type="pres">
      <dgm:prSet presAssocID="{897A629B-4699-4893-9823-0C6C64B6B043}" presName="textRect" presStyleLbl="revTx" presStyleIdx="0" presStyleCnt="3">
        <dgm:presLayoutVars>
          <dgm:chMax val="1"/>
          <dgm:chPref val="1"/>
        </dgm:presLayoutVars>
      </dgm:prSet>
      <dgm:spPr/>
    </dgm:pt>
    <dgm:pt modelId="{8A9624C4-B524-44F8-A69D-AB673147FC63}" type="pres">
      <dgm:prSet presAssocID="{CCEAD4E2-46C4-40C6-B653-06C13D7A28EB}" presName="sibTrans" presStyleCnt="0"/>
      <dgm:spPr/>
    </dgm:pt>
    <dgm:pt modelId="{3E6C2883-2AF3-468B-877E-03FAFA1B5BB0}" type="pres">
      <dgm:prSet presAssocID="{5B84A741-3D9B-4FD4-A3E6-48424A1A22E6}" presName="compNode" presStyleCnt="0"/>
      <dgm:spPr/>
    </dgm:pt>
    <dgm:pt modelId="{32AA3B2F-402A-455B-A498-BF6F0F1199E7}" type="pres">
      <dgm:prSet presAssocID="{5B84A741-3D9B-4FD4-A3E6-48424A1A22E6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69E607D-76E1-45FD-9D24-ACBC0FF19021}" type="pres">
      <dgm:prSet presAssocID="{5B84A741-3D9B-4FD4-A3E6-48424A1A22E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ADAD0819-6435-4175-86A4-6A9A9519A86C}" type="pres">
      <dgm:prSet presAssocID="{5B84A741-3D9B-4FD4-A3E6-48424A1A22E6}" presName="spaceRect" presStyleCnt="0"/>
      <dgm:spPr/>
    </dgm:pt>
    <dgm:pt modelId="{9588F04F-8BC5-410F-B7AC-4BC10F697201}" type="pres">
      <dgm:prSet presAssocID="{5B84A741-3D9B-4FD4-A3E6-48424A1A22E6}" presName="textRect" presStyleLbl="revTx" presStyleIdx="1" presStyleCnt="3">
        <dgm:presLayoutVars>
          <dgm:chMax val="1"/>
          <dgm:chPref val="1"/>
        </dgm:presLayoutVars>
      </dgm:prSet>
      <dgm:spPr/>
    </dgm:pt>
    <dgm:pt modelId="{D5EBF47C-E581-4768-B5FC-18DD72FB0099}" type="pres">
      <dgm:prSet presAssocID="{3AC35993-EDBF-449C-9047-B4B8D382A3FE}" presName="sibTrans" presStyleCnt="0"/>
      <dgm:spPr/>
    </dgm:pt>
    <dgm:pt modelId="{72A337E6-3A54-4188-9D6A-E8C6613A1BF5}" type="pres">
      <dgm:prSet presAssocID="{49FF57B2-7566-4857-9162-9088A9216B8C}" presName="compNode" presStyleCnt="0"/>
      <dgm:spPr/>
    </dgm:pt>
    <dgm:pt modelId="{6FFCC6A0-A79B-4A59-AABB-4D79826073F4}" type="pres">
      <dgm:prSet presAssocID="{49FF57B2-7566-4857-9162-9088A9216B8C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955FB7C-BD42-408E-87ED-2AE081CE0F67}" type="pres">
      <dgm:prSet presAssocID="{49FF57B2-7566-4857-9162-9088A9216B8C}" presName="icon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80C324C7-8A56-4E43-A6D6-45787613FA03}" type="pres">
      <dgm:prSet presAssocID="{49FF57B2-7566-4857-9162-9088A9216B8C}" presName="spaceRect" presStyleCnt="0"/>
      <dgm:spPr/>
    </dgm:pt>
    <dgm:pt modelId="{B10E49C7-3902-4969-80DB-0FA582274BD1}" type="pres">
      <dgm:prSet presAssocID="{49FF57B2-7566-4857-9162-9088A9216B8C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B6FE71E-0398-4F4E-B22B-8038AEDF59E9}" type="presOf" srcId="{5B84A741-3D9B-4FD4-A3E6-48424A1A22E6}" destId="{9588F04F-8BC5-410F-B7AC-4BC10F697201}" srcOrd="0" destOrd="0" presId="urn:microsoft.com/office/officeart/2018/5/layout/IconLeafLabelList"/>
    <dgm:cxn modelId="{4F29D14A-F28A-4FD7-B3F9-07834B5622D9}" srcId="{CA493FE6-92A6-4FFD-ABF6-B662C1676C6D}" destId="{897A629B-4699-4893-9823-0C6C64B6B043}" srcOrd="0" destOrd="0" parTransId="{13B325C6-B884-48CC-A64A-D797DD370F0D}" sibTransId="{CCEAD4E2-46C4-40C6-B653-06C13D7A28EB}"/>
    <dgm:cxn modelId="{5958D490-C6B8-4BBC-93F2-5BE21D339DEE}" type="presOf" srcId="{897A629B-4699-4893-9823-0C6C64B6B043}" destId="{BE940EAF-CF2E-4E58-AE7B-B7F5F45D6EC6}" srcOrd="0" destOrd="0" presId="urn:microsoft.com/office/officeart/2018/5/layout/IconLeafLabelList"/>
    <dgm:cxn modelId="{B6843CA4-956F-4D0B-AF19-EC33FF388310}" srcId="{CA493FE6-92A6-4FFD-ABF6-B662C1676C6D}" destId="{49FF57B2-7566-4857-9162-9088A9216B8C}" srcOrd="2" destOrd="0" parTransId="{3CC05166-6A32-4D55-9EA9-8AFC1E700985}" sibTransId="{9BF993E2-5DE0-4EE9-A2AC-EAF1345FB0CE}"/>
    <dgm:cxn modelId="{714B9FB0-2A79-4622-9737-FBE16CF0056C}" srcId="{CA493FE6-92A6-4FFD-ABF6-B662C1676C6D}" destId="{5B84A741-3D9B-4FD4-A3E6-48424A1A22E6}" srcOrd="1" destOrd="0" parTransId="{9DB29CB1-E3DD-4731-A36C-2D02C3B2C140}" sibTransId="{3AC35993-EDBF-449C-9047-B4B8D382A3FE}"/>
    <dgm:cxn modelId="{D52910D0-8550-4C0C-8433-90AC82DB1694}" type="presOf" srcId="{CA493FE6-92A6-4FFD-ABF6-B662C1676C6D}" destId="{D912D8CD-0E4C-487B-9FB3-3BFC72DA64DB}" srcOrd="0" destOrd="0" presId="urn:microsoft.com/office/officeart/2018/5/layout/IconLeafLabelList"/>
    <dgm:cxn modelId="{5A63F8DC-C1B7-4600-9448-F35E62C8F6B6}" type="presOf" srcId="{49FF57B2-7566-4857-9162-9088A9216B8C}" destId="{B10E49C7-3902-4969-80DB-0FA582274BD1}" srcOrd="0" destOrd="0" presId="urn:microsoft.com/office/officeart/2018/5/layout/IconLeafLabelList"/>
    <dgm:cxn modelId="{B07FDD8D-2590-4BFB-B3A7-97DFD85CF149}" type="presParOf" srcId="{D912D8CD-0E4C-487B-9FB3-3BFC72DA64DB}" destId="{2902A9D3-E516-4740-90B8-AAE9EAF45C71}" srcOrd="0" destOrd="0" presId="urn:microsoft.com/office/officeart/2018/5/layout/IconLeafLabelList"/>
    <dgm:cxn modelId="{34DDA5ED-BEBD-4D62-8F70-B47ACF9CF55F}" type="presParOf" srcId="{2902A9D3-E516-4740-90B8-AAE9EAF45C71}" destId="{F19D4419-CCA8-48DC-8A13-DE44FAD772A7}" srcOrd="0" destOrd="0" presId="urn:microsoft.com/office/officeart/2018/5/layout/IconLeafLabelList"/>
    <dgm:cxn modelId="{3AF222EF-38C4-498F-AF51-B4BEE2595AE5}" type="presParOf" srcId="{2902A9D3-E516-4740-90B8-AAE9EAF45C71}" destId="{BBC6AD15-3F1A-4DA7-A7AD-90D8A2EC0ECF}" srcOrd="1" destOrd="0" presId="urn:microsoft.com/office/officeart/2018/5/layout/IconLeafLabelList"/>
    <dgm:cxn modelId="{F4CDD0BF-8280-4F1A-B02F-AB741B01659A}" type="presParOf" srcId="{2902A9D3-E516-4740-90B8-AAE9EAF45C71}" destId="{E3BD5AD6-7352-4489-9842-6667C286F55D}" srcOrd="2" destOrd="0" presId="urn:microsoft.com/office/officeart/2018/5/layout/IconLeafLabelList"/>
    <dgm:cxn modelId="{E8AE6CB0-D72C-44B8-ACFA-2E130B1802C6}" type="presParOf" srcId="{2902A9D3-E516-4740-90B8-AAE9EAF45C71}" destId="{BE940EAF-CF2E-4E58-AE7B-B7F5F45D6EC6}" srcOrd="3" destOrd="0" presId="urn:microsoft.com/office/officeart/2018/5/layout/IconLeafLabelList"/>
    <dgm:cxn modelId="{77F527B2-A458-450F-B8BD-6151C33B4F0B}" type="presParOf" srcId="{D912D8CD-0E4C-487B-9FB3-3BFC72DA64DB}" destId="{8A9624C4-B524-44F8-A69D-AB673147FC63}" srcOrd="1" destOrd="0" presId="urn:microsoft.com/office/officeart/2018/5/layout/IconLeafLabelList"/>
    <dgm:cxn modelId="{D0D6C1E2-186A-4483-92F4-9233F164FF57}" type="presParOf" srcId="{D912D8CD-0E4C-487B-9FB3-3BFC72DA64DB}" destId="{3E6C2883-2AF3-468B-877E-03FAFA1B5BB0}" srcOrd="2" destOrd="0" presId="urn:microsoft.com/office/officeart/2018/5/layout/IconLeafLabelList"/>
    <dgm:cxn modelId="{4E010FEA-B548-45AE-902C-BEF874A34F07}" type="presParOf" srcId="{3E6C2883-2AF3-468B-877E-03FAFA1B5BB0}" destId="{32AA3B2F-402A-455B-A498-BF6F0F1199E7}" srcOrd="0" destOrd="0" presId="urn:microsoft.com/office/officeart/2018/5/layout/IconLeafLabelList"/>
    <dgm:cxn modelId="{26885EBF-F2F7-439D-A3C9-9E0A89EC7F36}" type="presParOf" srcId="{3E6C2883-2AF3-468B-877E-03FAFA1B5BB0}" destId="{969E607D-76E1-45FD-9D24-ACBC0FF19021}" srcOrd="1" destOrd="0" presId="urn:microsoft.com/office/officeart/2018/5/layout/IconLeafLabelList"/>
    <dgm:cxn modelId="{75767B37-70A4-48F4-9961-6A4DFCC534F7}" type="presParOf" srcId="{3E6C2883-2AF3-468B-877E-03FAFA1B5BB0}" destId="{ADAD0819-6435-4175-86A4-6A9A9519A86C}" srcOrd="2" destOrd="0" presId="urn:microsoft.com/office/officeart/2018/5/layout/IconLeafLabelList"/>
    <dgm:cxn modelId="{47427A10-456A-4E64-A890-1321D1FE5950}" type="presParOf" srcId="{3E6C2883-2AF3-468B-877E-03FAFA1B5BB0}" destId="{9588F04F-8BC5-410F-B7AC-4BC10F697201}" srcOrd="3" destOrd="0" presId="urn:microsoft.com/office/officeart/2018/5/layout/IconLeafLabelList"/>
    <dgm:cxn modelId="{52B53FA4-E19E-472C-B7CF-22649701C299}" type="presParOf" srcId="{D912D8CD-0E4C-487B-9FB3-3BFC72DA64DB}" destId="{D5EBF47C-E581-4768-B5FC-18DD72FB0099}" srcOrd="3" destOrd="0" presId="urn:microsoft.com/office/officeart/2018/5/layout/IconLeafLabelList"/>
    <dgm:cxn modelId="{B5673B79-4A37-477D-A4C0-7FC5F929E4FB}" type="presParOf" srcId="{D912D8CD-0E4C-487B-9FB3-3BFC72DA64DB}" destId="{72A337E6-3A54-4188-9D6A-E8C6613A1BF5}" srcOrd="4" destOrd="0" presId="urn:microsoft.com/office/officeart/2018/5/layout/IconLeafLabelList"/>
    <dgm:cxn modelId="{8BE45A75-DCD6-41AF-A2D0-58A27AED332D}" type="presParOf" srcId="{72A337E6-3A54-4188-9D6A-E8C6613A1BF5}" destId="{6FFCC6A0-A79B-4A59-AABB-4D79826073F4}" srcOrd="0" destOrd="0" presId="urn:microsoft.com/office/officeart/2018/5/layout/IconLeafLabelList"/>
    <dgm:cxn modelId="{05C2A129-8797-42DB-BFD5-CDC5FBB50356}" type="presParOf" srcId="{72A337E6-3A54-4188-9D6A-E8C6613A1BF5}" destId="{C955FB7C-BD42-408E-87ED-2AE081CE0F67}" srcOrd="1" destOrd="0" presId="urn:microsoft.com/office/officeart/2018/5/layout/IconLeafLabelList"/>
    <dgm:cxn modelId="{0CBA71F1-8160-4BE2-A7DF-C65267D09DC1}" type="presParOf" srcId="{72A337E6-3A54-4188-9D6A-E8C6613A1BF5}" destId="{80C324C7-8A56-4E43-A6D6-45787613FA03}" srcOrd="2" destOrd="0" presId="urn:microsoft.com/office/officeart/2018/5/layout/IconLeafLabelList"/>
    <dgm:cxn modelId="{2E61229A-8ED9-4D61-8A82-D370653A8F79}" type="presParOf" srcId="{72A337E6-3A54-4188-9D6A-E8C6613A1BF5}" destId="{B10E49C7-3902-4969-80DB-0FA582274BD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D4419-CCA8-48DC-8A13-DE44FAD772A7}">
      <dsp:nvSpPr>
        <dsp:cNvPr id="0" name=""/>
        <dsp:cNvSpPr/>
      </dsp:nvSpPr>
      <dsp:spPr>
        <a:xfrm>
          <a:off x="887848" y="19941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C6AD15-3F1A-4DA7-A7AD-90D8A2EC0ECF}">
      <dsp:nvSpPr>
        <dsp:cNvPr id="0" name=""/>
        <dsp:cNvSpPr/>
      </dsp:nvSpPr>
      <dsp:spPr>
        <a:xfrm>
          <a:off x="1231535" y="363628"/>
          <a:ext cx="925312" cy="9253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40EAF-CF2E-4E58-AE7B-B7F5F45D6EC6}">
      <dsp:nvSpPr>
        <dsp:cNvPr id="0" name=""/>
        <dsp:cNvSpPr/>
      </dsp:nvSpPr>
      <dsp:spPr>
        <a:xfrm>
          <a:off x="372317" y="2134941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Questions that have no answers</a:t>
          </a:r>
        </a:p>
      </dsp:txBody>
      <dsp:txXfrm>
        <a:off x="372317" y="2134941"/>
        <a:ext cx="2643750" cy="720000"/>
      </dsp:txXfrm>
    </dsp:sp>
    <dsp:sp modelId="{32AA3B2F-402A-455B-A498-BF6F0F1199E7}">
      <dsp:nvSpPr>
        <dsp:cNvPr id="0" name=""/>
        <dsp:cNvSpPr/>
      </dsp:nvSpPr>
      <dsp:spPr>
        <a:xfrm>
          <a:off x="3994254" y="19941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9E607D-76E1-45FD-9D24-ACBC0FF19021}">
      <dsp:nvSpPr>
        <dsp:cNvPr id="0" name=""/>
        <dsp:cNvSpPr/>
      </dsp:nvSpPr>
      <dsp:spPr>
        <a:xfrm>
          <a:off x="4337942" y="363628"/>
          <a:ext cx="925312" cy="9253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8F04F-8BC5-410F-B7AC-4BC10F697201}">
      <dsp:nvSpPr>
        <dsp:cNvPr id="0" name=""/>
        <dsp:cNvSpPr/>
      </dsp:nvSpPr>
      <dsp:spPr>
        <a:xfrm>
          <a:off x="3478723" y="2134941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Questions that have more than one answer</a:t>
          </a:r>
        </a:p>
      </dsp:txBody>
      <dsp:txXfrm>
        <a:off x="3478723" y="2134941"/>
        <a:ext cx="2643750" cy="720000"/>
      </dsp:txXfrm>
    </dsp:sp>
    <dsp:sp modelId="{6FFCC6A0-A79B-4A59-AABB-4D79826073F4}">
      <dsp:nvSpPr>
        <dsp:cNvPr id="0" name=""/>
        <dsp:cNvSpPr/>
      </dsp:nvSpPr>
      <dsp:spPr>
        <a:xfrm>
          <a:off x="7100661" y="19941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55FB7C-BD42-408E-87ED-2AE081CE0F67}">
      <dsp:nvSpPr>
        <dsp:cNvPr id="0" name=""/>
        <dsp:cNvSpPr/>
      </dsp:nvSpPr>
      <dsp:spPr>
        <a:xfrm>
          <a:off x="7444348" y="363628"/>
          <a:ext cx="925312" cy="9253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E49C7-3902-4969-80DB-0FA582274BD1}">
      <dsp:nvSpPr>
        <dsp:cNvPr id="0" name=""/>
        <dsp:cNvSpPr/>
      </dsp:nvSpPr>
      <dsp:spPr>
        <a:xfrm>
          <a:off x="6585129" y="2134941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Questions that are impossible to answer</a:t>
          </a:r>
        </a:p>
      </dsp:txBody>
      <dsp:txXfrm>
        <a:off x="6585129" y="2134941"/>
        <a:ext cx="2643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6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2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5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6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0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0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3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6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144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8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39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4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info@jonklearning.co.uk" TargetMode="External"/><Relationship Id="rId10" Type="http://schemas.openxmlformats.org/officeDocument/2006/relationships/hyperlink" Target="https://bit.ly/33AxqNG" TargetMode="External"/><Relationship Id="rId4" Type="http://schemas.openxmlformats.org/officeDocument/2006/relationships/hyperlink" Target="http://www.jonklearning.co.uk/" TargetMode="Externa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info@jonklearning.co.uk" TargetMode="External"/><Relationship Id="rId10" Type="http://schemas.openxmlformats.org/officeDocument/2006/relationships/hyperlink" Target="https://bit.ly/33AxqNG" TargetMode="External"/><Relationship Id="rId4" Type="http://schemas.openxmlformats.org/officeDocument/2006/relationships/hyperlink" Target="http://www.jonklearning.co.uk/" TargetMode="External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989BB-0182-4E76-9611-51CBC9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3462" y="466765"/>
            <a:ext cx="6975618" cy="23452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b="1" dirty="0">
                <a:solidFill>
                  <a:schemeClr val="bg1"/>
                </a:solidFill>
              </a:rPr>
              <a:t>The Joy of Not Knowing </a:t>
            </a:r>
            <a:r>
              <a:rPr lang="en-GB" sz="2400" b="1" dirty="0">
                <a:solidFill>
                  <a:schemeClr val="bg1"/>
                </a:solidFill>
              </a:rPr>
              <a:t>™</a:t>
            </a:r>
            <a:br>
              <a:rPr lang="en-GB" sz="3000" b="1" dirty="0">
                <a:solidFill>
                  <a:schemeClr val="bg1"/>
                </a:solidFill>
              </a:rPr>
            </a:b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Enabling learners to feel comfortable </a:t>
            </a: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with being uncomfortable</a:t>
            </a:r>
            <a:endParaRPr lang="en-GB" sz="30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A4D13E0-9123-431D-8B94-B1785FFD2546}"/>
              </a:ext>
            </a:extLst>
          </p:cNvPr>
          <p:cNvSpPr txBox="1">
            <a:spLocks/>
          </p:cNvSpPr>
          <p:nvPr/>
        </p:nvSpPr>
        <p:spPr>
          <a:xfrm>
            <a:off x="8171271" y="3658803"/>
            <a:ext cx="2951719" cy="795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Research in Action Conference 2020</a:t>
            </a:r>
            <a:endParaRPr lang="en-GB" sz="1400" b="1" dirty="0">
              <a:solidFill>
                <a:srgbClr val="44709D">
                  <a:lumMod val="50000"/>
                </a:srgbClr>
              </a:solidFill>
              <a:latin typeface="Garamond" panose="02020404030301010803"/>
            </a:endParaRP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University of Warwick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14</a:t>
            </a:r>
            <a:r>
              <a:rPr lang="en-GB" sz="1400" b="1" baseline="30000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th</a:t>
            </a: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 December 2020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0141CE-3CF2-4849-BCFD-9ED56698B435}"/>
              </a:ext>
            </a:extLst>
          </p:cNvPr>
          <p:cNvSpPr txBox="1"/>
          <p:nvPr/>
        </p:nvSpPr>
        <p:spPr>
          <a:xfrm>
            <a:off x="7784983" y="4811472"/>
            <a:ext cx="3338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Marcelo Staricoff	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PhD NPQH FCCT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JONK™ Thinking and Learning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2AE9D-F628-4E8A-8832-6521F480B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414" y="1151114"/>
            <a:ext cx="3349808" cy="47463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CDCDB7D-9735-4C3E-A8BD-0CD9154B5A96}"/>
              </a:ext>
            </a:extLst>
          </p:cNvPr>
          <p:cNvSpPr txBox="1"/>
          <p:nvPr/>
        </p:nvSpPr>
        <p:spPr>
          <a:xfrm>
            <a:off x="9053366" y="5254710"/>
            <a:ext cx="180087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@MStaricoff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marcelo-staricoff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4B1D94-E941-4373-B0F3-FE97D2FEC2DB}"/>
              </a:ext>
            </a:extLst>
          </p:cNvPr>
          <p:cNvGrpSpPr/>
          <p:nvPr/>
        </p:nvGrpSpPr>
        <p:grpSpPr>
          <a:xfrm>
            <a:off x="10864096" y="5565252"/>
            <a:ext cx="164731" cy="667262"/>
            <a:chOff x="6598596" y="4387509"/>
            <a:chExt cx="168244" cy="818297"/>
          </a:xfrm>
        </p:grpSpPr>
        <p:pic>
          <p:nvPicPr>
            <p:cNvPr id="28" name="Picture 6" descr="Image result for icons for twitter">
              <a:extLst>
                <a:ext uri="{FF2B5EF4-FFF2-40B4-BE49-F238E27FC236}">
                  <a16:creationId xmlns:a16="http://schemas.microsoft.com/office/drawing/2014/main" id="{79A1DF3B-C6B7-45A7-8B05-E040C0AA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617047"/>
              <a:ext cx="146134" cy="160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0" descr="Image result for icons for linkedin">
              <a:extLst>
                <a:ext uri="{FF2B5EF4-FFF2-40B4-BE49-F238E27FC236}">
                  <a16:creationId xmlns:a16="http://schemas.microsoft.com/office/drawing/2014/main" id="{DB4C1997-6B94-4F3F-BF6F-21489ABEC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835526"/>
              <a:ext cx="146133" cy="159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4" descr="Image result for icons for email">
              <a:extLst>
                <a:ext uri="{FF2B5EF4-FFF2-40B4-BE49-F238E27FC236}">
                  <a16:creationId xmlns:a16="http://schemas.microsoft.com/office/drawing/2014/main" id="{D46CE392-79C3-4EF2-B341-454AE2658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4" y="5053346"/>
              <a:ext cx="157316" cy="15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16" descr="Blue Home Address Icon">
              <a:extLst>
                <a:ext uri="{FF2B5EF4-FFF2-40B4-BE49-F238E27FC236}">
                  <a16:creationId xmlns:a16="http://schemas.microsoft.com/office/drawing/2014/main" id="{16123091-67ED-4A57-9C5B-7F0E4C30D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8596" y="4387509"/>
              <a:ext cx="157060" cy="17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CBB82F-B337-45F2-97D9-082880578DD6}"/>
              </a:ext>
            </a:extLst>
          </p:cNvPr>
          <p:cNvSpPr txBox="1"/>
          <p:nvPr/>
        </p:nvSpPr>
        <p:spPr>
          <a:xfrm>
            <a:off x="1217064" y="6108194"/>
            <a:ext cx="3360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Routledge: https://bit.ly/33AxqNG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2E8BC1-310A-4542-B1D9-705DDE7D2C77}"/>
              </a:ext>
            </a:extLst>
          </p:cNvPr>
          <p:cNvSpPr txBox="1"/>
          <p:nvPr/>
        </p:nvSpPr>
        <p:spPr>
          <a:xfrm>
            <a:off x="1163173" y="5843561"/>
            <a:ext cx="3906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26018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JONK Learning to Learn Week Philosophy and Practice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A7DC3A9-FFCE-4E06-BFCD-9CF6D3E40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762" y="439834"/>
            <a:ext cx="4458355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75E5ADDD-2DCA-4647-AE6F-AAF409FEF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30" y="439834"/>
            <a:ext cx="57340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89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JONK Classroom as a Community of Enquiry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885DB3-A790-46A9-AE63-E4D2A73804DE}"/>
              </a:ext>
            </a:extLst>
          </p:cNvPr>
          <p:cNvSpPr/>
          <p:nvPr/>
        </p:nvSpPr>
        <p:spPr>
          <a:xfrm>
            <a:off x="4732601" y="965190"/>
            <a:ext cx="1380910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76E759-B9FE-42C3-A357-77A694D2154C}"/>
              </a:ext>
            </a:extLst>
          </p:cNvPr>
          <p:cNvSpPr/>
          <p:nvPr/>
        </p:nvSpPr>
        <p:spPr>
          <a:xfrm>
            <a:off x="6562556" y="954300"/>
            <a:ext cx="1380910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95A8EE-0CB6-40B8-89C2-5B6FB580EEE4}"/>
              </a:ext>
            </a:extLst>
          </p:cNvPr>
          <p:cNvSpPr/>
          <p:nvPr/>
        </p:nvSpPr>
        <p:spPr>
          <a:xfrm rot="16200000">
            <a:off x="3905895" y="2209243"/>
            <a:ext cx="1380910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DA850C-2836-4DD5-92CE-35CCB4ED1E4C}"/>
              </a:ext>
            </a:extLst>
          </p:cNvPr>
          <p:cNvSpPr/>
          <p:nvPr/>
        </p:nvSpPr>
        <p:spPr>
          <a:xfrm rot="5400000">
            <a:off x="7419039" y="2209243"/>
            <a:ext cx="1380910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710A68-3143-482F-B17F-9F073460E29D}"/>
              </a:ext>
            </a:extLst>
          </p:cNvPr>
          <p:cNvSpPr/>
          <p:nvPr/>
        </p:nvSpPr>
        <p:spPr>
          <a:xfrm rot="5400000">
            <a:off x="5345674" y="2358090"/>
            <a:ext cx="1083216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B1F959-C64E-48B1-B683-3F10A8BC7F1F}"/>
              </a:ext>
            </a:extLst>
          </p:cNvPr>
          <p:cNvSpPr/>
          <p:nvPr/>
        </p:nvSpPr>
        <p:spPr>
          <a:xfrm rot="5400000">
            <a:off x="6362447" y="2358090"/>
            <a:ext cx="1083216" cy="45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92608F-D137-4000-A281-31134D0D4C6E}"/>
              </a:ext>
            </a:extLst>
          </p:cNvPr>
          <p:cNvSpPr/>
          <p:nvPr/>
        </p:nvSpPr>
        <p:spPr>
          <a:xfrm>
            <a:off x="5661053" y="2042711"/>
            <a:ext cx="1469231" cy="45245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180B48-3524-4E06-A07C-65C89D710F42}"/>
              </a:ext>
            </a:extLst>
          </p:cNvPr>
          <p:cNvSpPr/>
          <p:nvPr/>
        </p:nvSpPr>
        <p:spPr>
          <a:xfrm>
            <a:off x="5368212" y="3781271"/>
            <a:ext cx="2463282" cy="77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Graphic 20" descr="User">
            <a:extLst>
              <a:ext uri="{FF2B5EF4-FFF2-40B4-BE49-F238E27FC236}">
                <a16:creationId xmlns:a16="http://schemas.microsoft.com/office/drawing/2014/main" id="{EB16682B-17EA-404C-8605-CBB2CB017B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93731" y="586700"/>
            <a:ext cx="312576" cy="312576"/>
          </a:xfrm>
          <a:prstGeom prst="rect">
            <a:avLst/>
          </a:prstGeom>
        </p:spPr>
      </p:pic>
      <p:pic>
        <p:nvPicPr>
          <p:cNvPr id="22" name="Graphic 21" descr="User">
            <a:extLst>
              <a:ext uri="{FF2B5EF4-FFF2-40B4-BE49-F238E27FC236}">
                <a16:creationId xmlns:a16="http://schemas.microsoft.com/office/drawing/2014/main" id="{84E741DB-C323-4B71-9B6D-ED8FE6E920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4031577" y="1979478"/>
            <a:ext cx="312576" cy="312576"/>
          </a:xfrm>
          <a:prstGeom prst="rect">
            <a:avLst/>
          </a:prstGeom>
        </p:spPr>
      </p:pic>
      <p:pic>
        <p:nvPicPr>
          <p:cNvPr id="23" name="Graphic 22" descr="User">
            <a:extLst>
              <a:ext uri="{FF2B5EF4-FFF2-40B4-BE49-F238E27FC236}">
                <a16:creationId xmlns:a16="http://schemas.microsoft.com/office/drawing/2014/main" id="{9A7FE4E4-6606-4AE0-B6D4-EBDAD0E2C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30099" y="1675510"/>
            <a:ext cx="312576" cy="312576"/>
          </a:xfrm>
          <a:prstGeom prst="rect">
            <a:avLst/>
          </a:prstGeom>
        </p:spPr>
      </p:pic>
      <p:pic>
        <p:nvPicPr>
          <p:cNvPr id="24" name="Graphic 23" descr="User">
            <a:extLst>
              <a:ext uri="{FF2B5EF4-FFF2-40B4-BE49-F238E27FC236}">
                <a16:creationId xmlns:a16="http://schemas.microsoft.com/office/drawing/2014/main" id="{B05AE0B6-A181-412C-AEA4-86C97E5814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39380" y="2807656"/>
            <a:ext cx="312576" cy="31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54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dirty="0">
                <a:solidFill>
                  <a:srgbClr val="FFFFFF"/>
                </a:solidFill>
              </a:rPr>
              <a:t>The vision flows through all aspects of every child’s life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46BE7F-D1F8-4E7F-86BE-69D0B91C8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975" y="643467"/>
            <a:ext cx="8206181" cy="3590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200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JONK Personal Models of Learning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4B7663-3892-4F62-AC17-F966178BD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830" y="81916"/>
            <a:ext cx="3854945" cy="22551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D65584-7815-4F5F-8373-D9FCEFDE2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830" y="2274062"/>
            <a:ext cx="3854945" cy="21009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77CEFD-BB2A-4E4F-91A6-E630828AF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8345" y="534712"/>
            <a:ext cx="6410084" cy="374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773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JONK Thinking Skills Starters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16" name="Oval 5">
            <a:extLst>
              <a:ext uri="{FF2B5EF4-FFF2-40B4-BE49-F238E27FC236}">
                <a16:creationId xmlns:a16="http://schemas.microsoft.com/office/drawing/2014/main" id="{93455033-F59B-4870-847C-C522C7521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96" y="1711146"/>
            <a:ext cx="1219200" cy="121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CC0C5033-F23D-4702-946E-9DD8A663D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6496" y="1930566"/>
            <a:ext cx="1143000" cy="838200"/>
          </a:xfrm>
          <a:prstGeom prst="wave">
            <a:avLst>
              <a:gd name="adj1" fmla="val 13005"/>
              <a:gd name="adj2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747E881B-5AB5-4567-98BB-DC208611A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4896" y="1589254"/>
            <a:ext cx="4889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.</a:t>
            </a:r>
            <a:endParaRPr kumimoji="0" lang="en-US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Text Box 12">
            <a:extLst>
              <a:ext uri="{FF2B5EF4-FFF2-40B4-BE49-F238E27FC236}">
                <a16:creationId xmlns:a16="http://schemas.microsoft.com/office/drawing/2014/main" id="{A9665709-C425-43A1-A6A5-0D0863B01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8621" y="1594016"/>
            <a:ext cx="4889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.</a:t>
            </a:r>
            <a:endParaRPr kumimoji="0" lang="en-US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Text Box 11">
            <a:extLst>
              <a:ext uri="{FF2B5EF4-FFF2-40B4-BE49-F238E27FC236}">
                <a16:creationId xmlns:a16="http://schemas.microsoft.com/office/drawing/2014/main" id="{F4CA3B9C-8682-476D-BEC5-7D27DA95C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7964" y="759521"/>
            <a:ext cx="4889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.</a:t>
            </a:r>
            <a:endParaRPr kumimoji="0" lang="en-US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Text Box 12">
            <a:extLst>
              <a:ext uri="{FF2B5EF4-FFF2-40B4-BE49-F238E27FC236}">
                <a16:creationId xmlns:a16="http://schemas.microsoft.com/office/drawing/2014/main" id="{50695C05-0F31-48DA-8CDC-CB8BD77B4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689" y="764283"/>
            <a:ext cx="48895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.</a:t>
            </a:r>
            <a:endParaRPr kumimoji="0" lang="en-US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22" name="Picture 21" descr="A picture containing cellphone&#10;&#10;Description automatically generated">
            <a:extLst>
              <a:ext uri="{FF2B5EF4-FFF2-40B4-BE49-F238E27FC236}">
                <a16:creationId xmlns:a16="http://schemas.microsoft.com/office/drawing/2014/main" id="{3E56A29F-472B-4DE1-B869-8C756B5E7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958" y="4815641"/>
            <a:ext cx="1145672" cy="162219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AE3045D-0CF1-4770-B136-3BBA8D57E0C9}"/>
              </a:ext>
            </a:extLst>
          </p:cNvPr>
          <p:cNvSpPr/>
          <p:nvPr/>
        </p:nvSpPr>
        <p:spPr>
          <a:xfrm>
            <a:off x="471074" y="1073020"/>
            <a:ext cx="7012077" cy="23559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7" descr="IMG_1941">
            <a:extLst>
              <a:ext uri="{FF2B5EF4-FFF2-40B4-BE49-F238E27FC236}">
                <a16:creationId xmlns:a16="http://schemas.microsoft.com/office/drawing/2014/main" id="{533023C5-F846-44F0-A0C6-7C2A72002C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6" r="-3" b="17863"/>
          <a:stretch/>
        </p:blipFill>
        <p:spPr bwMode="auto">
          <a:xfrm>
            <a:off x="7653687" y="1003101"/>
            <a:ext cx="4180554" cy="2442235"/>
          </a:xfrm>
          <a:custGeom>
            <a:avLst/>
            <a:gdLst>
              <a:gd name="connsiteX0" fmla="*/ 1159248 w 4810125"/>
              <a:gd name="connsiteY0" fmla="*/ 0 h 2501837"/>
              <a:gd name="connsiteX1" fmla="*/ 4810125 w 4810125"/>
              <a:gd name="connsiteY1" fmla="*/ 0 h 2501837"/>
              <a:gd name="connsiteX2" fmla="*/ 4810125 w 4810125"/>
              <a:gd name="connsiteY2" fmla="*/ 2501837 h 2501837"/>
              <a:gd name="connsiteX3" fmla="*/ 0 w 4810125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0125" h="2501837">
                <a:moveTo>
                  <a:pt x="1159248" y="0"/>
                </a:moveTo>
                <a:lnTo>
                  <a:pt x="4810125" y="0"/>
                </a:lnTo>
                <a:lnTo>
                  <a:pt x="4810125" y="2501837"/>
                </a:lnTo>
                <a:lnTo>
                  <a:pt x="0" y="250183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439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Visible Thinking and Learning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24" name="Rectangle 6">
            <a:extLst>
              <a:ext uri="{FF2B5EF4-FFF2-40B4-BE49-F238E27FC236}">
                <a16:creationId xmlns:a16="http://schemas.microsoft.com/office/drawing/2014/main" id="{D7A1B3C4-29E9-4947-A5D2-C4A0D38BC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725" y="90604"/>
            <a:ext cx="3196452" cy="7017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Fortune Lines</a:t>
            </a:r>
            <a:endParaRPr kumimoji="0" lang="en-US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 Light" panose="020F03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Line 5">
            <a:extLst>
              <a:ext uri="{FF2B5EF4-FFF2-40B4-BE49-F238E27FC236}">
                <a16:creationId xmlns:a16="http://schemas.microsoft.com/office/drawing/2014/main" id="{BBC1172B-A49D-43A8-815E-74ACC741E0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08847" y="2481831"/>
            <a:ext cx="25908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 Box 6">
            <a:extLst>
              <a:ext uri="{FF2B5EF4-FFF2-40B4-BE49-F238E27FC236}">
                <a16:creationId xmlns:a16="http://schemas.microsoft.com/office/drawing/2014/main" id="{3D28FC31-DBA3-476F-884A-C49649FAC76A}"/>
              </a:ext>
            </a:extLst>
          </p:cNvPr>
          <p:cNvSpPr txBox="1">
            <a:spLocks noChangeArrowheads="1"/>
          </p:cNvSpPr>
          <p:nvPr/>
        </p:nvSpPr>
        <p:spPr bwMode="auto">
          <a:xfrm rot="8976">
            <a:off x="6372272" y="2326256"/>
            <a:ext cx="7635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good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Text Box 7">
            <a:extLst>
              <a:ext uri="{FF2B5EF4-FFF2-40B4-BE49-F238E27FC236}">
                <a16:creationId xmlns:a16="http://schemas.microsoft.com/office/drawing/2014/main" id="{315E9667-0A26-4C53-8D3B-3646142E3BAC}"/>
              </a:ext>
            </a:extLst>
          </p:cNvPr>
          <p:cNvSpPr txBox="1">
            <a:spLocks noChangeArrowheads="1"/>
          </p:cNvSpPr>
          <p:nvPr/>
        </p:nvSpPr>
        <p:spPr bwMode="auto">
          <a:xfrm rot="8976">
            <a:off x="9499647" y="2327844"/>
            <a:ext cx="763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evil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Line 8">
            <a:extLst>
              <a:ext uri="{FF2B5EF4-FFF2-40B4-BE49-F238E27FC236}">
                <a16:creationId xmlns:a16="http://schemas.microsoft.com/office/drawing/2014/main" id="{6577C5B5-C0D4-4436-810E-D6065E90CDD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4087" y="4164433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Line 9">
            <a:extLst>
              <a:ext uri="{FF2B5EF4-FFF2-40B4-BE49-F238E27FC236}">
                <a16:creationId xmlns:a16="http://schemas.microsoft.com/office/drawing/2014/main" id="{11E08577-22E5-4C4E-934D-46D2387E92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84087" y="1345033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Oval 10">
            <a:extLst>
              <a:ext uri="{FF2B5EF4-FFF2-40B4-BE49-F238E27FC236}">
                <a16:creationId xmlns:a16="http://schemas.microsoft.com/office/drawing/2014/main" id="{6C7025CD-8965-4E1C-BC83-6A0FC22C8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687" y="1408533"/>
            <a:ext cx="427038" cy="5111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2FDA61-9E31-4881-A873-731077113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050" y="1537121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Oval 12">
            <a:extLst>
              <a:ext uri="{FF2B5EF4-FFF2-40B4-BE49-F238E27FC236}">
                <a16:creationId xmlns:a16="http://schemas.microsoft.com/office/drawing/2014/main" id="{4EC3234B-EB42-4070-8049-163A291AF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387" y="1537121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Line 13">
            <a:extLst>
              <a:ext uri="{FF2B5EF4-FFF2-40B4-BE49-F238E27FC236}">
                <a16:creationId xmlns:a16="http://schemas.microsoft.com/office/drawing/2014/main" id="{9005959D-7719-4465-9AC4-EF5427340AD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3412" y="1664121"/>
            <a:ext cx="0" cy="128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 14">
            <a:extLst>
              <a:ext uri="{FF2B5EF4-FFF2-40B4-BE49-F238E27FC236}">
                <a16:creationId xmlns:a16="http://schemas.microsoft.com/office/drawing/2014/main" id="{E0CD0BDC-1D0A-4F9B-AD38-5958811C8AF5}"/>
              </a:ext>
            </a:extLst>
          </p:cNvPr>
          <p:cNvSpPr>
            <a:spLocks/>
          </p:cNvSpPr>
          <p:nvPr/>
        </p:nvSpPr>
        <p:spPr bwMode="auto">
          <a:xfrm>
            <a:off x="1257050" y="1792708"/>
            <a:ext cx="214312" cy="73025"/>
          </a:xfrm>
          <a:custGeom>
            <a:avLst/>
            <a:gdLst>
              <a:gd name="T0" fmla="*/ 0 w 192"/>
              <a:gd name="T1" fmla="*/ 0 h 56"/>
              <a:gd name="T2" fmla="*/ 2147483647 w 192"/>
              <a:gd name="T3" fmla="*/ 2147483647 h 56"/>
              <a:gd name="T4" fmla="*/ 2147483647 w 192"/>
              <a:gd name="T5" fmla="*/ 2147483647 h 56"/>
              <a:gd name="T6" fmla="*/ 2147483647 w 192"/>
              <a:gd name="T7" fmla="*/ 0 h 56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56"/>
              <a:gd name="T14" fmla="*/ 192 w 192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56">
                <a:moveTo>
                  <a:pt x="0" y="0"/>
                </a:moveTo>
                <a:cubicBezTo>
                  <a:pt x="12" y="20"/>
                  <a:pt x="24" y="40"/>
                  <a:pt x="48" y="48"/>
                </a:cubicBezTo>
                <a:cubicBezTo>
                  <a:pt x="72" y="56"/>
                  <a:pt x="120" y="56"/>
                  <a:pt x="144" y="48"/>
                </a:cubicBezTo>
                <a:cubicBezTo>
                  <a:pt x="168" y="40"/>
                  <a:pt x="184" y="8"/>
                  <a:pt x="19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Oval 15">
            <a:extLst>
              <a:ext uri="{FF2B5EF4-FFF2-40B4-BE49-F238E27FC236}">
                <a16:creationId xmlns:a16="http://schemas.microsoft.com/office/drawing/2014/main" id="{0D234B90-D6A4-4DF6-95C8-D6DCF2331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687" y="2488033"/>
            <a:ext cx="427038" cy="5111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Oval 16">
            <a:extLst>
              <a:ext uri="{FF2B5EF4-FFF2-40B4-BE49-F238E27FC236}">
                <a16:creationId xmlns:a16="http://schemas.microsoft.com/office/drawing/2014/main" id="{09237E75-6092-4E27-8D12-784CD935B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050" y="2616621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Oval 17">
            <a:extLst>
              <a:ext uri="{FF2B5EF4-FFF2-40B4-BE49-F238E27FC236}">
                <a16:creationId xmlns:a16="http://schemas.microsoft.com/office/drawing/2014/main" id="{1CE7D976-A38F-4AD1-A112-22470B783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387" y="2616621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Line 18">
            <a:extLst>
              <a:ext uri="{FF2B5EF4-FFF2-40B4-BE49-F238E27FC236}">
                <a16:creationId xmlns:a16="http://schemas.microsoft.com/office/drawing/2014/main" id="{A0E847CD-08D4-4EA9-9188-5C5FFCE0AE0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3412" y="2743621"/>
            <a:ext cx="0" cy="128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Oval 19">
            <a:extLst>
              <a:ext uri="{FF2B5EF4-FFF2-40B4-BE49-F238E27FC236}">
                <a16:creationId xmlns:a16="http://schemas.microsoft.com/office/drawing/2014/main" id="{8656C382-18F1-4C26-A00C-7FED197E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687" y="3577058"/>
            <a:ext cx="427038" cy="5111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Oval 20">
            <a:extLst>
              <a:ext uri="{FF2B5EF4-FFF2-40B4-BE49-F238E27FC236}">
                <a16:creationId xmlns:a16="http://schemas.microsoft.com/office/drawing/2014/main" id="{DB81A2F2-0B7C-464F-B36E-10B50C6AA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050" y="3705646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Oval 21">
            <a:extLst>
              <a:ext uri="{FF2B5EF4-FFF2-40B4-BE49-F238E27FC236}">
                <a16:creationId xmlns:a16="http://schemas.microsoft.com/office/drawing/2014/main" id="{5241AF11-15EB-4314-BF70-B96A8F455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387" y="3705646"/>
            <a:ext cx="53975" cy="63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" name="Line 22">
            <a:extLst>
              <a:ext uri="{FF2B5EF4-FFF2-40B4-BE49-F238E27FC236}">
                <a16:creationId xmlns:a16="http://schemas.microsoft.com/office/drawing/2014/main" id="{90194C00-CBB2-4A20-9FAE-971F17AFF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3412" y="3769146"/>
            <a:ext cx="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Line 23">
            <a:extLst>
              <a:ext uri="{FF2B5EF4-FFF2-40B4-BE49-F238E27FC236}">
                <a16:creationId xmlns:a16="http://schemas.microsoft.com/office/drawing/2014/main" id="{8C6E28D9-816C-4971-A26E-AEA455196A4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7050" y="2935708"/>
            <a:ext cx="214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 24">
            <a:extLst>
              <a:ext uri="{FF2B5EF4-FFF2-40B4-BE49-F238E27FC236}">
                <a16:creationId xmlns:a16="http://schemas.microsoft.com/office/drawing/2014/main" id="{8B7FA81A-55BC-49F9-A3D9-CDD34A26E1DF}"/>
              </a:ext>
            </a:extLst>
          </p:cNvPr>
          <p:cNvSpPr>
            <a:spLocks/>
          </p:cNvSpPr>
          <p:nvPr/>
        </p:nvSpPr>
        <p:spPr bwMode="auto">
          <a:xfrm rot="10636297">
            <a:off x="1257050" y="3950121"/>
            <a:ext cx="214312" cy="74612"/>
          </a:xfrm>
          <a:custGeom>
            <a:avLst/>
            <a:gdLst>
              <a:gd name="T0" fmla="*/ 0 w 192"/>
              <a:gd name="T1" fmla="*/ 0 h 56"/>
              <a:gd name="T2" fmla="*/ 2147483647 w 192"/>
              <a:gd name="T3" fmla="*/ 2147483647 h 56"/>
              <a:gd name="T4" fmla="*/ 2147483647 w 192"/>
              <a:gd name="T5" fmla="*/ 2147483647 h 56"/>
              <a:gd name="T6" fmla="*/ 2147483647 w 192"/>
              <a:gd name="T7" fmla="*/ 0 h 56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56"/>
              <a:gd name="T14" fmla="*/ 192 w 192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56">
                <a:moveTo>
                  <a:pt x="0" y="0"/>
                </a:moveTo>
                <a:cubicBezTo>
                  <a:pt x="12" y="20"/>
                  <a:pt x="24" y="40"/>
                  <a:pt x="48" y="48"/>
                </a:cubicBezTo>
                <a:cubicBezTo>
                  <a:pt x="72" y="56"/>
                  <a:pt x="120" y="56"/>
                  <a:pt x="144" y="48"/>
                </a:cubicBezTo>
                <a:cubicBezTo>
                  <a:pt x="168" y="40"/>
                  <a:pt x="184" y="8"/>
                  <a:pt x="19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" name="Line 25">
            <a:extLst>
              <a:ext uri="{FF2B5EF4-FFF2-40B4-BE49-F238E27FC236}">
                <a16:creationId xmlns:a16="http://schemas.microsoft.com/office/drawing/2014/main" id="{BAC6F708-34FE-411A-90C4-DB15440C1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8887" y="1649833"/>
            <a:ext cx="533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Line 26">
            <a:extLst>
              <a:ext uri="{FF2B5EF4-FFF2-40B4-BE49-F238E27FC236}">
                <a16:creationId xmlns:a16="http://schemas.microsoft.com/office/drawing/2014/main" id="{2EC0FCAE-0F41-4D16-88F5-D6E8BB43D85C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2287" y="1649833"/>
            <a:ext cx="762000" cy="1219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Line 27">
            <a:extLst>
              <a:ext uri="{FF2B5EF4-FFF2-40B4-BE49-F238E27FC236}">
                <a16:creationId xmlns:a16="http://schemas.microsoft.com/office/drawing/2014/main" id="{FED8B65C-E0AE-4CE7-BC01-9C2073AD26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84287" y="2183233"/>
            <a:ext cx="45720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Line 28">
            <a:extLst>
              <a:ext uri="{FF2B5EF4-FFF2-40B4-BE49-F238E27FC236}">
                <a16:creationId xmlns:a16="http://schemas.microsoft.com/office/drawing/2014/main" id="{D5EA5995-2799-4FE9-8889-3749E1E703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1487" y="2183233"/>
            <a:ext cx="914400" cy="1447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Line 29">
            <a:extLst>
              <a:ext uri="{FF2B5EF4-FFF2-40B4-BE49-F238E27FC236}">
                <a16:creationId xmlns:a16="http://schemas.microsoft.com/office/drawing/2014/main" id="{B4A5E490-555D-4645-B6E6-79BDF0F3C28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5087" y="3783433"/>
            <a:ext cx="990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Line 30">
            <a:extLst>
              <a:ext uri="{FF2B5EF4-FFF2-40B4-BE49-F238E27FC236}">
                <a16:creationId xmlns:a16="http://schemas.microsoft.com/office/drawing/2014/main" id="{27CB91B0-F0BD-4ED9-8B2B-F7E1F27318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55687" y="1726033"/>
            <a:ext cx="457200" cy="2057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Line 31">
            <a:extLst>
              <a:ext uri="{FF2B5EF4-FFF2-40B4-BE49-F238E27FC236}">
                <a16:creationId xmlns:a16="http://schemas.microsoft.com/office/drawing/2014/main" id="{88D6E3DA-6E3F-4539-8082-CD030B2F69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2887" y="1726033"/>
            <a:ext cx="1295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Line 32">
            <a:extLst>
              <a:ext uri="{FF2B5EF4-FFF2-40B4-BE49-F238E27FC236}">
                <a16:creationId xmlns:a16="http://schemas.microsoft.com/office/drawing/2014/main" id="{DE39FD8D-8CDB-4776-A885-B3FA70F3230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39234" y="2250056"/>
            <a:ext cx="0" cy="533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AutoShape 33">
            <a:extLst>
              <a:ext uri="{FF2B5EF4-FFF2-40B4-BE49-F238E27FC236}">
                <a16:creationId xmlns:a16="http://schemas.microsoft.com/office/drawing/2014/main" id="{1E7A67CB-6770-43F6-8C7E-DB5137CFF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4287" y="4158141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 Box 34">
            <a:extLst>
              <a:ext uri="{FF2B5EF4-FFF2-40B4-BE49-F238E27FC236}">
                <a16:creationId xmlns:a16="http://schemas.microsoft.com/office/drawing/2014/main" id="{FC82704A-7451-4426-9CF7-D516B5C7A4E7}"/>
              </a:ext>
            </a:extLst>
          </p:cNvPr>
          <p:cNvSpPr txBox="1">
            <a:spLocks noChangeArrowheads="1"/>
          </p:cNvSpPr>
          <p:nvPr/>
        </p:nvSpPr>
        <p:spPr bwMode="auto">
          <a:xfrm rot="8976">
            <a:off x="2614362" y="4113691"/>
            <a:ext cx="763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story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5" name="Rectangle 35">
            <a:extLst>
              <a:ext uri="{FF2B5EF4-FFF2-40B4-BE49-F238E27FC236}">
                <a16:creationId xmlns:a16="http://schemas.microsoft.com/office/drawing/2014/main" id="{FE8C5CD4-21D9-4A5E-84AB-9F7B6BEAF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287" y="1421233"/>
            <a:ext cx="3810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Rectangle 36">
            <a:extLst>
              <a:ext uri="{FF2B5EF4-FFF2-40B4-BE49-F238E27FC236}">
                <a16:creationId xmlns:a16="http://schemas.microsoft.com/office/drawing/2014/main" id="{C805F818-844D-4C48-AB5B-D63FE2F856C2}"/>
              </a:ext>
            </a:extLst>
          </p:cNvPr>
          <p:cNvSpPr>
            <a:spLocks noChangeArrowheads="1"/>
          </p:cNvSpPr>
          <p:nvPr/>
        </p:nvSpPr>
        <p:spPr bwMode="auto">
          <a:xfrm rot="19833294">
            <a:off x="2903287" y="1726033"/>
            <a:ext cx="152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7" name="Rectangle 37">
            <a:extLst>
              <a:ext uri="{FF2B5EF4-FFF2-40B4-BE49-F238E27FC236}">
                <a16:creationId xmlns:a16="http://schemas.microsoft.com/office/drawing/2014/main" id="{8CD6F255-616D-4EE5-AB6E-B168B0075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487" y="3631033"/>
            <a:ext cx="609600" cy="76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8" name="Rectangle 38">
            <a:extLst>
              <a:ext uri="{FF2B5EF4-FFF2-40B4-BE49-F238E27FC236}">
                <a16:creationId xmlns:a16="http://schemas.microsoft.com/office/drawing/2014/main" id="{84548AC1-4C4D-4D19-860C-D1ED8BDC0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7687" y="1497433"/>
            <a:ext cx="8382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9" name="Rectangle 39">
            <a:extLst>
              <a:ext uri="{FF2B5EF4-FFF2-40B4-BE49-F238E27FC236}">
                <a16:creationId xmlns:a16="http://schemas.microsoft.com/office/drawing/2014/main" id="{6465DDCE-A33E-409A-8051-994243BC2A9A}"/>
              </a:ext>
            </a:extLst>
          </p:cNvPr>
          <p:cNvSpPr>
            <a:spLocks noChangeArrowheads="1"/>
          </p:cNvSpPr>
          <p:nvPr/>
        </p:nvSpPr>
        <p:spPr bwMode="auto">
          <a:xfrm rot="19632747">
            <a:off x="4274887" y="2107033"/>
            <a:ext cx="1524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Text Box 40">
            <a:extLst>
              <a:ext uri="{FF2B5EF4-FFF2-40B4-BE49-F238E27FC236}">
                <a16:creationId xmlns:a16="http://schemas.microsoft.com/office/drawing/2014/main" id="{CDAB5526-A0B0-496B-97D0-903CF12FC703}"/>
              </a:ext>
            </a:extLst>
          </p:cNvPr>
          <p:cNvSpPr txBox="1">
            <a:spLocks noChangeArrowheads="1"/>
          </p:cNvSpPr>
          <p:nvPr/>
        </p:nvSpPr>
        <p:spPr bwMode="auto">
          <a:xfrm rot="8976">
            <a:off x="8509047" y="2813619"/>
            <a:ext cx="763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Birbal</a:t>
            </a:r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A6DF945-2AD8-47E7-A51C-F3D663B40B76}"/>
              </a:ext>
            </a:extLst>
          </p:cNvPr>
          <p:cNvSpPr/>
          <p:nvPr/>
        </p:nvSpPr>
        <p:spPr>
          <a:xfrm>
            <a:off x="6476191" y="66510"/>
            <a:ext cx="3288529" cy="701731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Concept Lines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81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Philosophy and a Philosophical Approach to the Curriculum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graphicFrame>
        <p:nvGraphicFramePr>
          <p:cNvPr id="63" name="TextBox 10">
            <a:extLst>
              <a:ext uri="{FF2B5EF4-FFF2-40B4-BE49-F238E27FC236}">
                <a16:creationId xmlns:a16="http://schemas.microsoft.com/office/drawing/2014/main" id="{563DE369-EA42-40E3-B5E6-FFA0B0F575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3633456"/>
              </p:ext>
            </p:extLst>
          </p:nvPr>
        </p:nvGraphicFramePr>
        <p:xfrm>
          <a:off x="1152787" y="624800"/>
          <a:ext cx="9601197" cy="287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8512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200" dirty="0">
                <a:solidFill>
                  <a:srgbClr val="FFFFFF"/>
                </a:solidFill>
              </a:rPr>
              <a:t>Students thriving as learners and now and throughout their lives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8" name="Text Box 3">
            <a:extLst>
              <a:ext uri="{FF2B5EF4-FFF2-40B4-BE49-F238E27FC236}">
                <a16:creationId xmlns:a16="http://schemas.microsoft.com/office/drawing/2014/main" id="{D5CB63A4-6CC9-4102-A784-ACD973895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662104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strategically aware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0244D52D-01AE-43F0-9324-27CD2777FE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831741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A4BC4A1C-02D9-40F0-A02B-617FA3DFF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660292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robotic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 Box 8">
            <a:extLst>
              <a:ext uri="{FF2B5EF4-FFF2-40B4-BE49-F238E27FC236}">
                <a16:creationId xmlns:a16="http://schemas.microsoft.com/office/drawing/2014/main" id="{967ABF92-3463-44E8-A7E1-0769F9D7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1179629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creative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Line 9">
            <a:extLst>
              <a:ext uri="{FF2B5EF4-FFF2-40B4-BE49-F238E27FC236}">
                <a16:creationId xmlns:a16="http://schemas.microsoft.com/office/drawing/2014/main" id="{8A559B03-0E76-47F7-A880-07BA4A722E4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1349266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 Box 10">
            <a:extLst>
              <a:ext uri="{FF2B5EF4-FFF2-40B4-BE49-F238E27FC236}">
                <a16:creationId xmlns:a16="http://schemas.microsoft.com/office/drawing/2014/main" id="{3EDE49F4-01F0-4A4A-A743-44F1EF240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1177817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rule bound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F5C4BFA1-9B66-46C0-9FD3-A753C2CE7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1697154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curious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Line 12">
            <a:extLst>
              <a:ext uri="{FF2B5EF4-FFF2-40B4-BE49-F238E27FC236}">
                <a16:creationId xmlns:a16="http://schemas.microsoft.com/office/drawing/2014/main" id="{F1D69ECE-071C-463F-BAC7-3E14DA6026BC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1866791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 Box 13">
            <a:extLst>
              <a:ext uri="{FF2B5EF4-FFF2-40B4-BE49-F238E27FC236}">
                <a16:creationId xmlns:a16="http://schemas.microsoft.com/office/drawing/2014/main" id="{6C432369-B37C-447C-A7A1-85416F412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1695342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passive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 Box 14">
            <a:extLst>
              <a:ext uri="{FF2B5EF4-FFF2-40B4-BE49-F238E27FC236}">
                <a16:creationId xmlns:a16="http://schemas.microsoft.com/office/drawing/2014/main" id="{DD284724-0CC7-4E92-8900-AAA9278F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2214679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meaning making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Line 15">
            <a:extLst>
              <a:ext uri="{FF2B5EF4-FFF2-40B4-BE49-F238E27FC236}">
                <a16:creationId xmlns:a16="http://schemas.microsoft.com/office/drawing/2014/main" id="{235DA6FF-A069-4163-AD51-70C96C8A677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2384316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 Box 16">
            <a:extLst>
              <a:ext uri="{FF2B5EF4-FFF2-40B4-BE49-F238E27FC236}">
                <a16:creationId xmlns:a16="http://schemas.microsoft.com/office/drawing/2014/main" id="{6B1C66D3-4CC3-4437-9801-13DB5E231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2212867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fragmented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 Box 17">
            <a:extLst>
              <a:ext uri="{FF2B5EF4-FFF2-40B4-BE49-F238E27FC236}">
                <a16:creationId xmlns:a16="http://schemas.microsoft.com/office/drawing/2014/main" id="{AAD933F8-7085-43A1-8D94-297AE63F1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2732204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effective partner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E1D44851-CCAF-4FB7-9661-97D21CB9218C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2901841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 Box 19">
            <a:extLst>
              <a:ext uri="{FF2B5EF4-FFF2-40B4-BE49-F238E27FC236}">
                <a16:creationId xmlns:a16="http://schemas.microsoft.com/office/drawing/2014/main" id="{A5457311-8814-474A-A4A0-CE4E90F96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2730392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dependent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 Box 20">
            <a:extLst>
              <a:ext uri="{FF2B5EF4-FFF2-40B4-BE49-F238E27FC236}">
                <a16:creationId xmlns:a16="http://schemas.microsoft.com/office/drawing/2014/main" id="{1E1C6565-C27D-4224-973C-3C981B9EC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647" y="3249729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resilient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Line 21">
            <a:extLst>
              <a:ext uri="{FF2B5EF4-FFF2-40B4-BE49-F238E27FC236}">
                <a16:creationId xmlns:a16="http://schemas.microsoft.com/office/drawing/2014/main" id="{AB828421-1348-4B5A-A8D2-F67417EFF39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0585" y="3419366"/>
            <a:ext cx="4267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 Box 22">
            <a:extLst>
              <a:ext uri="{FF2B5EF4-FFF2-40B4-BE49-F238E27FC236}">
                <a16:creationId xmlns:a16="http://schemas.microsoft.com/office/drawing/2014/main" id="{E6E4B3E1-BC26-4F76-9D43-95AFD60FE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47" y="3247917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fragile</a:t>
            </a:r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459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7">
            <a:extLst>
              <a:ext uri="{FF2B5EF4-FFF2-40B4-BE49-F238E27FC236}">
                <a16:creationId xmlns:a16="http://schemas.microsoft.com/office/drawing/2014/main" id="{485B976C-17EF-415B-B03C-BAF9443B9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56C94072-1B34-48FB-9A9C-5A9A0FFC8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1D5941F3-0256-4E90-BBBC-5A6EDEB8E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043" y="4099180"/>
            <a:ext cx="6565613" cy="2040066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718" y="4265434"/>
            <a:ext cx="6027089" cy="108623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FFFF"/>
                </a:solidFill>
              </a:rPr>
              <a:t>The wonders of a multilingual and multicultural approach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882672-A757-4EF9-9A56-E6D247D87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198" y="2700076"/>
            <a:ext cx="1184219" cy="153316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D08B422-587C-49F1-A6C1-CE251BA61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147270" y="4591334"/>
            <a:ext cx="4050792" cy="0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E433AC-2B72-47F0-8875-F91AE5A5F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36627" y="0"/>
            <a:ext cx="0" cy="6858003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8D8D8E5-6C0D-45F3-9379-D91C70F90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9198" y="5040329"/>
            <a:ext cx="1278208" cy="1584189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65944C9-8A58-4CB2-9C10-5C8C80780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147270" y="2293961"/>
            <a:ext cx="4050792" cy="0"/>
          </a:xfrm>
          <a:prstGeom prst="line">
            <a:avLst/>
          </a:prstGeom>
          <a:ln w="1016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D7C8C04-4CE7-4C27-BE5D-C8A31CAF5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9047" y="275540"/>
            <a:ext cx="1210534" cy="16086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DAA7DA-1AEA-48A1-B79E-EC12C3550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296" y="275540"/>
            <a:ext cx="5041931" cy="35126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DE3976-C4FF-410F-8006-9E0DBDA64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70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989BB-0182-4E76-9611-51CBC9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2962" y="979948"/>
            <a:ext cx="6975618" cy="23452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b="1" dirty="0">
                <a:solidFill>
                  <a:schemeClr val="bg1"/>
                </a:solidFill>
              </a:rPr>
              <a:t>The Joy of Not Knowing </a:t>
            </a:r>
            <a:r>
              <a:rPr lang="en-GB" sz="2400" b="1" dirty="0">
                <a:solidFill>
                  <a:schemeClr val="bg1"/>
                </a:solidFill>
              </a:rPr>
              <a:t>™</a:t>
            </a:r>
            <a:br>
              <a:rPr lang="en-GB" sz="3000" b="1" dirty="0">
                <a:solidFill>
                  <a:schemeClr val="bg1"/>
                </a:solidFill>
              </a:rPr>
            </a:b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Multilingual Thinking in </a:t>
            </a:r>
            <a:br>
              <a:rPr lang="en-GB" sz="3000" b="1" dirty="0">
                <a:solidFill>
                  <a:schemeClr val="bg1"/>
                </a:solidFill>
              </a:rPr>
            </a:br>
            <a:r>
              <a:rPr lang="en-GB" sz="3000" b="1" dirty="0">
                <a:solidFill>
                  <a:schemeClr val="bg1"/>
                </a:solidFill>
              </a:rPr>
              <a:t>Multicultural Classrooms </a:t>
            </a:r>
            <a:br>
              <a:rPr lang="en-GB" sz="3000" b="1" dirty="0"/>
            </a:br>
            <a:endParaRPr lang="en-GB" sz="3000" b="1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A4D13E0-9123-431D-8B94-B1785FFD2546}"/>
              </a:ext>
            </a:extLst>
          </p:cNvPr>
          <p:cNvSpPr txBox="1">
            <a:spLocks/>
          </p:cNvSpPr>
          <p:nvPr/>
        </p:nvSpPr>
        <p:spPr>
          <a:xfrm>
            <a:off x="8171271" y="3658803"/>
            <a:ext cx="2951719" cy="795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Research in Action Conference 2020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University of Warwick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14</a:t>
            </a:r>
            <a:r>
              <a:rPr kumimoji="0" lang="en-GB" sz="1400" b="1" i="0" u="none" strike="noStrike" kern="1200" cap="none" spc="0" normalizeH="0" baseline="3000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th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December 2020</a:t>
            </a: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0141CE-3CF2-4849-BCFD-9ED56698B435}"/>
              </a:ext>
            </a:extLst>
          </p:cNvPr>
          <p:cNvSpPr txBox="1"/>
          <p:nvPr/>
        </p:nvSpPr>
        <p:spPr>
          <a:xfrm>
            <a:off x="7784983" y="4811472"/>
            <a:ext cx="3338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Marcelo Staricoff	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44709D">
                    <a:lumMod val="50000"/>
                  </a:srgb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PhD NPQH FCCT</a:t>
            </a:r>
          </a:p>
          <a:p>
            <a:pPr marL="0" marR="0" lvl="0" indent="0" algn="r" defTabSz="457200" rtl="0" eaLnBrk="1" fontAlgn="auto" latinLnBrk="0" hangingPunct="1"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44709D">
                    <a:lumMod val="50000"/>
                  </a:srgbClr>
                </a:solidFill>
                <a:latin typeface="Garamond" panose="02020404030301010803"/>
              </a:rPr>
              <a:t>JONK™ Thinking and Learning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44709D">
                  <a:lumMod val="50000"/>
                </a:srgb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2AE9D-F628-4E8A-8832-6521F480B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414" y="1151114"/>
            <a:ext cx="3349808" cy="47463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CDCDB7D-9735-4C3E-A8BD-0CD9154B5A96}"/>
              </a:ext>
            </a:extLst>
          </p:cNvPr>
          <p:cNvSpPr txBox="1"/>
          <p:nvPr/>
        </p:nvSpPr>
        <p:spPr>
          <a:xfrm>
            <a:off x="9053366" y="5254710"/>
            <a:ext cx="180087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@MStaricoff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marcelo-staricoff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info@jonklearning.co.uk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64B1D94-E941-4373-B0F3-FE97D2FEC2DB}"/>
              </a:ext>
            </a:extLst>
          </p:cNvPr>
          <p:cNvGrpSpPr/>
          <p:nvPr/>
        </p:nvGrpSpPr>
        <p:grpSpPr>
          <a:xfrm>
            <a:off x="10864096" y="5565252"/>
            <a:ext cx="164731" cy="667262"/>
            <a:chOff x="6598596" y="4387509"/>
            <a:chExt cx="168244" cy="818297"/>
          </a:xfrm>
        </p:grpSpPr>
        <p:pic>
          <p:nvPicPr>
            <p:cNvPr id="28" name="Picture 6" descr="Image result for icons for twitter">
              <a:extLst>
                <a:ext uri="{FF2B5EF4-FFF2-40B4-BE49-F238E27FC236}">
                  <a16:creationId xmlns:a16="http://schemas.microsoft.com/office/drawing/2014/main" id="{79A1DF3B-C6B7-45A7-8B05-E040C0AA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617047"/>
              <a:ext cx="146134" cy="160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0" descr="Image result for icons for linkedin">
              <a:extLst>
                <a:ext uri="{FF2B5EF4-FFF2-40B4-BE49-F238E27FC236}">
                  <a16:creationId xmlns:a16="http://schemas.microsoft.com/office/drawing/2014/main" id="{DB4C1997-6B94-4F3F-BF6F-21489ABEC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3" y="4835526"/>
              <a:ext cx="146133" cy="159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4" descr="Image result for icons for email">
              <a:extLst>
                <a:ext uri="{FF2B5EF4-FFF2-40B4-BE49-F238E27FC236}">
                  <a16:creationId xmlns:a16="http://schemas.microsoft.com/office/drawing/2014/main" id="{D46CE392-79C3-4EF2-B341-454AE2658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524" y="5053346"/>
              <a:ext cx="157316" cy="15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16" descr="Blue Home Address Icon">
              <a:extLst>
                <a:ext uri="{FF2B5EF4-FFF2-40B4-BE49-F238E27FC236}">
                  <a16:creationId xmlns:a16="http://schemas.microsoft.com/office/drawing/2014/main" id="{16123091-67ED-4A57-9C5B-7F0E4C30D0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8596" y="4387509"/>
              <a:ext cx="157060" cy="17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CBB82F-B337-45F2-97D9-082880578DD6}"/>
              </a:ext>
            </a:extLst>
          </p:cNvPr>
          <p:cNvSpPr txBox="1"/>
          <p:nvPr/>
        </p:nvSpPr>
        <p:spPr>
          <a:xfrm>
            <a:off x="1217064" y="6108194"/>
            <a:ext cx="33601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Routledge: https://bit.ly/33AxqNG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56B536-79F7-4970-B4EB-693CAAD8EA64}"/>
              </a:ext>
            </a:extLst>
          </p:cNvPr>
          <p:cNvSpPr txBox="1"/>
          <p:nvPr/>
        </p:nvSpPr>
        <p:spPr>
          <a:xfrm>
            <a:off x="4752962" y="4232782"/>
            <a:ext cx="60946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 dirty="0">
                <a:solidFill>
                  <a:schemeClr val="bg1"/>
                </a:solidFill>
              </a:rPr>
              <a:t>‘If you talk to a man in a language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that he understands, that goes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to his head. If you talk to him in </a:t>
            </a:r>
          </a:p>
          <a:p>
            <a:r>
              <a:rPr lang="en-GB" sz="1800" b="1" i="1" dirty="0">
                <a:solidFill>
                  <a:schemeClr val="bg1"/>
                </a:solidFill>
              </a:rPr>
              <a:t>his language, that goes to his heart’</a:t>
            </a:r>
            <a:endParaRPr lang="en-GB" sz="1800" dirty="0">
              <a:solidFill>
                <a:schemeClr val="bg1"/>
              </a:solidFill>
            </a:endParaRPr>
          </a:p>
          <a:p>
            <a:endParaRPr lang="en-GB" sz="1800" b="1" i="1" dirty="0">
              <a:solidFill>
                <a:schemeClr val="bg1"/>
              </a:solidFill>
            </a:endParaRPr>
          </a:p>
          <a:p>
            <a:r>
              <a:rPr lang="en-GB" sz="1800" b="1" dirty="0">
                <a:solidFill>
                  <a:schemeClr val="bg1"/>
                </a:solidFill>
              </a:rPr>
              <a:t>Nelson Mandela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0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70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7" name="Rectangle 72">
            <a:extLst>
              <a:ext uri="{FF2B5EF4-FFF2-40B4-BE49-F238E27FC236}">
                <a16:creationId xmlns:a16="http://schemas.microsoft.com/office/drawing/2014/main" id="{BEB1B515-F9F4-43DB-9558-A4C5ABBBF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55" y="770467"/>
            <a:ext cx="3467051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FFFFFF"/>
                </a:solidFill>
              </a:rPr>
              <a:t>The </a:t>
            </a:r>
            <a:r>
              <a:rPr lang="en-US" sz="6000" dirty="0">
                <a:solidFill>
                  <a:srgbClr val="FF0000"/>
                </a:solidFill>
              </a:rPr>
              <a:t>joy</a:t>
            </a:r>
            <a:r>
              <a:rPr lang="en-US" sz="6000" dirty="0">
                <a:solidFill>
                  <a:srgbClr val="FFFFFF"/>
                </a:solidFill>
              </a:rPr>
              <a:t> of </a:t>
            </a:r>
            <a:r>
              <a:rPr lang="en-US" sz="6000" i="1" dirty="0">
                <a:solidFill>
                  <a:srgbClr val="FFFFFF"/>
                </a:solidFill>
              </a:rPr>
              <a:t>not</a:t>
            </a:r>
            <a:r>
              <a:rPr lang="en-US" sz="6000" dirty="0">
                <a:solidFill>
                  <a:srgbClr val="FFFFFF"/>
                </a:solidFill>
              </a:rPr>
              <a:t> knowing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2C9528F-903F-4F75-99E3-CC588843E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5">
            <a:extLst>
              <a:ext uri="{FF2B5EF4-FFF2-40B4-BE49-F238E27FC236}">
                <a16:creationId xmlns:a16="http://schemas.microsoft.com/office/drawing/2014/main" id="{299682E7-D500-4F40-BF3F-D8A8B4B66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4" y="1565593"/>
            <a:ext cx="6266016" cy="371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A146BA-3B39-43CE-B6B1-6C2149C68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A094FC-975B-4CA5-A917-BE179114B98E}"/>
              </a:ext>
            </a:extLst>
          </p:cNvPr>
          <p:cNvSpPr txBox="1"/>
          <p:nvPr/>
        </p:nvSpPr>
        <p:spPr>
          <a:xfrm>
            <a:off x="2189161" y="5396663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332348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80000"/>
              </a:lnSpc>
            </a:pPr>
            <a:r>
              <a:rPr lang="en-US" sz="4400" dirty="0">
                <a:solidFill>
                  <a:srgbClr val="FFFFFF"/>
                </a:solidFill>
              </a:rPr>
              <a:t>Developing a JONK culture </a:t>
            </a:r>
            <a:r>
              <a:rPr lang="en-US" sz="4400" i="1" dirty="0">
                <a:solidFill>
                  <a:srgbClr val="FFFFFF"/>
                </a:solidFill>
              </a:rPr>
              <a:t>of</a:t>
            </a:r>
            <a:r>
              <a:rPr lang="en-US" sz="4400" dirty="0">
                <a:solidFill>
                  <a:srgbClr val="FFFFFF"/>
                </a:solidFill>
              </a:rPr>
              <a:t> learning and </a:t>
            </a:r>
            <a:r>
              <a:rPr lang="en-US" sz="4400" i="1" dirty="0">
                <a:solidFill>
                  <a:srgbClr val="FFFFFF"/>
                </a:solidFill>
              </a:rPr>
              <a:t>for</a:t>
            </a:r>
            <a:r>
              <a:rPr lang="en-US" sz="4400" dirty="0">
                <a:solidFill>
                  <a:srgbClr val="FFFFFF"/>
                </a:solidFill>
              </a:rPr>
              <a:t> learning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BC122C-8670-4ECD-A11A-0672EFAB1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687" y="214731"/>
            <a:ext cx="8235827" cy="410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4A892D-088E-4414-965D-1F8C4212F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760906"/>
            <a:ext cx="10923638" cy="112519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80000"/>
              </a:lnSpc>
            </a:pPr>
            <a:r>
              <a:rPr lang="en-US" sz="4400" dirty="0">
                <a:solidFill>
                  <a:srgbClr val="FFFFFF"/>
                </a:solidFill>
              </a:rPr>
              <a:t>The vision flows through all aspects of school life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BC85F-BF83-4D6D-A1BC-8EE5822F0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69FEB-FEDE-47CF-8A20-A1B9513F5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73BF80-71D2-40DD-AABD-D7583D4A6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254" y="111092"/>
            <a:ext cx="7423445" cy="425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08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E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003" y="527118"/>
            <a:ext cx="3467051" cy="483337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JONK enables every child to access and engage with the learning at their own pace and at their own depth…</a:t>
            </a:r>
            <a:br>
              <a:rPr lang="en-US" sz="3800" dirty="0">
                <a:solidFill>
                  <a:srgbClr val="FFFFFF"/>
                </a:solidFill>
              </a:rPr>
            </a:br>
            <a:endParaRPr lang="en-US" sz="38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5CCE0F-8C38-41A3-B223-C216DBF52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7A7998-CD99-4B6B-AE60-AFEA2ECB3734}"/>
              </a:ext>
            </a:extLst>
          </p:cNvPr>
          <p:cNvSpPr txBox="1"/>
          <p:nvPr/>
        </p:nvSpPr>
        <p:spPr>
          <a:xfrm>
            <a:off x="6744086" y="4983825"/>
            <a:ext cx="3558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Four Stages of Accessing the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  <p:pic>
        <p:nvPicPr>
          <p:cNvPr id="9" name="Picture 29">
            <a:extLst>
              <a:ext uri="{FF2B5EF4-FFF2-40B4-BE49-F238E27FC236}">
                <a16:creationId xmlns:a16="http://schemas.microsoft.com/office/drawing/2014/main" id="{F5BC10C8-510C-4B96-961D-7191636CB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472" y="803714"/>
            <a:ext cx="5734050" cy="372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7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003" y="423551"/>
            <a:ext cx="3467051" cy="475325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Feeling equipped to succeed…</a:t>
            </a: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br>
              <a:rPr lang="en-US" sz="3800" dirty="0">
                <a:solidFill>
                  <a:srgbClr val="FFFFFF"/>
                </a:solidFill>
              </a:rPr>
            </a:br>
            <a:r>
              <a:rPr lang="en-US" sz="3800" dirty="0">
                <a:solidFill>
                  <a:srgbClr val="FFFFFF"/>
                </a:solidFill>
              </a:rPr>
              <a:t>…feeling free to access the learning </a:t>
            </a:r>
            <a:r>
              <a:rPr lang="en-US" sz="3800" i="1" dirty="0">
                <a:solidFill>
                  <a:srgbClr val="FFFFFF"/>
                </a:solidFill>
              </a:rPr>
              <a:t>multilingually</a:t>
            </a:r>
            <a:r>
              <a:rPr lang="en-US" sz="3800" dirty="0">
                <a:solidFill>
                  <a:srgbClr val="FFFFFF"/>
                </a:solidFill>
              </a:rPr>
              <a:t> and </a:t>
            </a:r>
            <a:r>
              <a:rPr lang="en-US" sz="3800" i="1" dirty="0">
                <a:solidFill>
                  <a:srgbClr val="FFFFFF"/>
                </a:solidFill>
              </a:rPr>
              <a:t>multiculturally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7">
            <a:extLst>
              <a:ext uri="{FF2B5EF4-FFF2-40B4-BE49-F238E27FC236}">
                <a16:creationId xmlns:a16="http://schemas.microsoft.com/office/drawing/2014/main" id="{15908E6E-E83E-4059-938D-C569EF0FC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187" y="1174693"/>
            <a:ext cx="5732462" cy="377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A9F18-8815-43A1-BA25-F35B14679A82}"/>
              </a:ext>
            </a:extLst>
          </p:cNvPr>
          <p:cNvSpPr/>
          <p:nvPr/>
        </p:nvSpPr>
        <p:spPr>
          <a:xfrm>
            <a:off x="7805077" y="2348373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14E56C-1D50-40B1-A0B6-C62913AA6BBA}"/>
              </a:ext>
            </a:extLst>
          </p:cNvPr>
          <p:cNvSpPr/>
          <p:nvPr/>
        </p:nvSpPr>
        <p:spPr>
          <a:xfrm>
            <a:off x="9437418" y="4052703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F351A3-A4A6-4332-A57A-D00522872E0D}"/>
              </a:ext>
            </a:extLst>
          </p:cNvPr>
          <p:cNvSpPr/>
          <p:nvPr/>
        </p:nvSpPr>
        <p:spPr>
          <a:xfrm>
            <a:off x="6050795" y="4043030"/>
            <a:ext cx="1199626" cy="713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ED8D05-C55A-4B09-BB5A-E4E5DE445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481DF6-76C3-401A-8DE7-438C07B53898}"/>
              </a:ext>
            </a:extLst>
          </p:cNvPr>
          <p:cNvSpPr txBox="1"/>
          <p:nvPr/>
        </p:nvSpPr>
        <p:spPr>
          <a:xfrm>
            <a:off x="6738690" y="5038306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56877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E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1012310"/>
            <a:ext cx="3467051" cy="483337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What are the six stages of the JONK learning process and how can we ensure that every child </a:t>
            </a:r>
            <a:r>
              <a:rPr lang="en-US" sz="3800" i="1" dirty="0">
                <a:solidFill>
                  <a:srgbClr val="FFFFFF"/>
                </a:solidFill>
              </a:rPr>
              <a:t>feels</a:t>
            </a:r>
            <a:r>
              <a:rPr lang="en-US" sz="3800" dirty="0">
                <a:solidFill>
                  <a:srgbClr val="FFFFFF"/>
                </a:solidFill>
              </a:rPr>
              <a:t> successful at each stage?</a:t>
            </a:r>
            <a:br>
              <a:rPr lang="en-US" sz="3800" dirty="0">
                <a:solidFill>
                  <a:srgbClr val="FFFFFF"/>
                </a:solidFill>
              </a:rPr>
            </a:br>
            <a:endParaRPr lang="en-US" sz="38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108548">
            <a:extLst>
              <a:ext uri="{FF2B5EF4-FFF2-40B4-BE49-F238E27FC236}">
                <a16:creationId xmlns:a16="http://schemas.microsoft.com/office/drawing/2014/main" id="{50202998-0B52-4822-9096-27B6BF86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2520" y="1521852"/>
            <a:ext cx="6266016" cy="346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5CCE0F-8C38-41A3-B223-C216DBF52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7A7998-CD99-4B6B-AE60-AFEA2ECB3734}"/>
              </a:ext>
            </a:extLst>
          </p:cNvPr>
          <p:cNvSpPr txBox="1"/>
          <p:nvPr/>
        </p:nvSpPr>
        <p:spPr>
          <a:xfrm>
            <a:off x="6770920" y="4983825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Six Stages of 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54454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8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E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1012310"/>
            <a:ext cx="3467051" cy="483337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What are the six metacognitive stages of the JONK learning process and how can we ensure that every child </a:t>
            </a:r>
            <a:r>
              <a:rPr lang="en-US" sz="3800" i="1" dirty="0">
                <a:solidFill>
                  <a:srgbClr val="FFFFFF"/>
                </a:solidFill>
              </a:rPr>
              <a:t>is able to think </a:t>
            </a:r>
            <a:r>
              <a:rPr lang="en-US" sz="3800" dirty="0">
                <a:solidFill>
                  <a:srgbClr val="FFFFFF"/>
                </a:solidFill>
              </a:rPr>
              <a:t>how to move across the stages</a:t>
            </a:r>
            <a:r>
              <a:rPr lang="en-US" sz="3800" i="1" dirty="0">
                <a:solidFill>
                  <a:srgbClr val="FFFFFF"/>
                </a:solidFill>
              </a:rPr>
              <a:t>?</a:t>
            </a:r>
            <a:endParaRPr lang="en-US" sz="38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108548">
            <a:extLst>
              <a:ext uri="{FF2B5EF4-FFF2-40B4-BE49-F238E27FC236}">
                <a16:creationId xmlns:a16="http://schemas.microsoft.com/office/drawing/2014/main" id="{50202998-0B52-4822-9096-27B6BF86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2520" y="1521852"/>
            <a:ext cx="6266016" cy="346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5CCE0F-8C38-41A3-B223-C216DBF52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7A7998-CD99-4B6B-AE60-AFEA2ECB3734}"/>
              </a:ext>
            </a:extLst>
          </p:cNvPr>
          <p:cNvSpPr txBox="1"/>
          <p:nvPr/>
        </p:nvSpPr>
        <p:spPr>
          <a:xfrm>
            <a:off x="6770920" y="4983825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Six Stages of 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</p:spTree>
    <p:extLst>
      <p:ext uri="{BB962C8B-B14F-4D97-AF65-F5344CB8AC3E}">
        <p14:creationId xmlns:p14="http://schemas.microsoft.com/office/powerpoint/2010/main" val="2489517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Rectangle 137">
            <a:extLst>
              <a:ext uri="{FF2B5EF4-FFF2-40B4-BE49-F238E27FC236}">
                <a16:creationId xmlns:a16="http://schemas.microsoft.com/office/drawing/2014/main" id="{D87AB319-64C0-4E2D-B1CD-0A970301B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EDAFA9A5-03CC-4F94-B964-70682CDB0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DA3C4-CEC6-460C-AA0E-B0DD1173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003" y="634482"/>
            <a:ext cx="3467051" cy="347499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800" dirty="0">
                <a:solidFill>
                  <a:srgbClr val="FFFFFF"/>
                </a:solidFill>
              </a:rPr>
              <a:t>Creating a link between the concepts that underpin knowledge, learning and thinking…</a:t>
            </a:r>
            <a:endParaRPr lang="en-US" sz="3800" i="1" dirty="0">
              <a:solidFill>
                <a:srgbClr val="FFFFFF"/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73B36B60-731F-409B-A240-BBF521AB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ED8D05-C55A-4B09-BB5A-E4E5DE445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09" y="6185649"/>
            <a:ext cx="355965" cy="5043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481DF6-76C3-401A-8DE7-438C07B53898}"/>
              </a:ext>
            </a:extLst>
          </p:cNvPr>
          <p:cNvSpPr txBox="1"/>
          <p:nvPr/>
        </p:nvSpPr>
        <p:spPr>
          <a:xfrm>
            <a:off x="6738690" y="5038306"/>
            <a:ext cx="3505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>
                <a:solidFill>
                  <a:schemeClr val="tx2"/>
                </a:solidFill>
              </a:rPr>
              <a:t>The JONK Model of Learning</a:t>
            </a:r>
          </a:p>
          <a:p>
            <a:pPr algn="ctr"/>
            <a:r>
              <a:rPr lang="en-GB" sz="1200" i="1" dirty="0">
                <a:solidFill>
                  <a:schemeClr val="tx2"/>
                </a:solidFill>
              </a:rPr>
              <a:t>Staricoff, M (Routledge, 2021) The Joy of Not Knowing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724582F8-65DC-4BCF-A93A-2204C8FA4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134" y="545882"/>
            <a:ext cx="6670104" cy="376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482422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544</Words>
  <Application>Microsoft Office PowerPoint</Application>
  <PresentationFormat>Widescreen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Garamond</vt:lpstr>
      <vt:lpstr>Times New Roman</vt:lpstr>
      <vt:lpstr>Metropolitan</vt:lpstr>
      <vt:lpstr>The Joy of Not Knowing ™  Enabling learners to feel comfortable  with being uncomfortable</vt:lpstr>
      <vt:lpstr>The joy of not knowing</vt:lpstr>
      <vt:lpstr>Developing a JONK culture of learning and for learning</vt:lpstr>
      <vt:lpstr>The vision flows through all aspects of school life</vt:lpstr>
      <vt:lpstr>JONK enables every child to access and engage with the learning at their own pace and at their own depth… </vt:lpstr>
      <vt:lpstr>Feeling equipped to succeed…   …feeling free to access the learning multilingually and multiculturally</vt:lpstr>
      <vt:lpstr>What are the six stages of the JONK learning process and how can we ensure that every child feels successful at each stage? </vt:lpstr>
      <vt:lpstr>What are the six metacognitive stages of the JONK learning process and how can we ensure that every child is able to think how to move across the stages?</vt:lpstr>
      <vt:lpstr>Creating a link between the concepts that underpin knowledge, learning and thinking…</vt:lpstr>
      <vt:lpstr>The JONK Learning to Learn Week Philosophy and Practice</vt:lpstr>
      <vt:lpstr>The JONK Classroom as a Community of Enquiry</vt:lpstr>
      <vt:lpstr>The vision flows through all aspects of every child’s life</vt:lpstr>
      <vt:lpstr>The JONK Personal Models of Learning</vt:lpstr>
      <vt:lpstr>The JONK Thinking Skills Starters</vt:lpstr>
      <vt:lpstr>Visible Thinking and Learning</vt:lpstr>
      <vt:lpstr>Philosophy and a Philosophical Approach to the Curriculum</vt:lpstr>
      <vt:lpstr>Students thriving as learners and now and throughout their lives</vt:lpstr>
      <vt:lpstr>The wonders of a multilingual and multicultural approach</vt:lpstr>
      <vt:lpstr>The Joy of Not Knowing ™  Multilingual Thinking in  Multicultural Classrooms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Joy of Not Knowing ™  Multilingual Thinking in  Multicultural Classrooms  </dc:title>
  <dc:creator>Marcelo Staricoff</dc:creator>
  <cp:lastModifiedBy>Marcelo Staricoff</cp:lastModifiedBy>
  <cp:revision>1</cp:revision>
  <dcterms:created xsi:type="dcterms:W3CDTF">2020-12-08T12:54:55Z</dcterms:created>
  <dcterms:modified xsi:type="dcterms:W3CDTF">2020-12-08T14:40:23Z</dcterms:modified>
</cp:coreProperties>
</file>