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306" r:id="rId3"/>
    <p:sldId id="324" r:id="rId4"/>
    <p:sldId id="373" r:id="rId5"/>
    <p:sldId id="368" r:id="rId6"/>
    <p:sldId id="369" r:id="rId7"/>
    <p:sldId id="377" r:id="rId8"/>
    <p:sldId id="370" r:id="rId9"/>
    <p:sldId id="379" r:id="rId10"/>
    <p:sldId id="371" r:id="rId11"/>
    <p:sldId id="378" r:id="rId12"/>
    <p:sldId id="319" r:id="rId13"/>
    <p:sldId id="372" r:id="rId14"/>
    <p:sldId id="376" r:id="rId15"/>
    <p:sldId id="3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72A198-3828-48DE-8254-FD54B4064706}" v="33" dt="2020-12-08T13:46:13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Staricoff" userId="a602f7add9ef0357" providerId="LiveId" clId="{0D72A198-3828-48DE-8254-FD54B4064706}"/>
    <pc:docChg chg="undo custSel mod addSld modSld">
      <pc:chgData name="Marcelo Staricoff" userId="a602f7add9ef0357" providerId="LiveId" clId="{0D72A198-3828-48DE-8254-FD54B4064706}" dt="2020-12-08T13:56:58.490" v="425" actId="20577"/>
      <pc:docMkLst>
        <pc:docMk/>
      </pc:docMkLst>
      <pc:sldChg chg="delSp modSp mod">
        <pc:chgData name="Marcelo Staricoff" userId="a602f7add9ef0357" providerId="LiveId" clId="{0D72A198-3828-48DE-8254-FD54B4064706}" dt="2020-12-08T13:56:47.706" v="420" actId="20577"/>
        <pc:sldMkLst>
          <pc:docMk/>
          <pc:sldMk cId="260185863" sldId="257"/>
        </pc:sldMkLst>
        <pc:spChg chg="mod">
          <ac:chgData name="Marcelo Staricoff" userId="a602f7add9ef0357" providerId="LiveId" clId="{0D72A198-3828-48DE-8254-FD54B4064706}" dt="2020-12-08T13:56:47.706" v="420" actId="20577"/>
          <ac:spMkLst>
            <pc:docMk/>
            <pc:sldMk cId="260185863" sldId="257"/>
            <ac:spMk id="8" creationId="{BA4D13E0-9123-431D-8B94-B1785FFD2546}"/>
          </ac:spMkLst>
        </pc:spChg>
        <pc:picChg chg="del">
          <ac:chgData name="Marcelo Staricoff" userId="a602f7add9ef0357" providerId="LiveId" clId="{0D72A198-3828-48DE-8254-FD54B4064706}" dt="2020-12-08T12:20:10.457" v="0" actId="478"/>
          <ac:picMkLst>
            <pc:docMk/>
            <pc:sldMk cId="260185863" sldId="257"/>
            <ac:picMk id="10" creationId="{57A09993-C6E7-4939-8144-C33A768BCC02}"/>
          </ac:picMkLst>
        </pc:picChg>
      </pc:sldChg>
      <pc:sldChg chg="modSp mod">
        <pc:chgData name="Marcelo Staricoff" userId="a602f7add9ef0357" providerId="LiveId" clId="{0D72A198-3828-48DE-8254-FD54B4064706}" dt="2020-12-08T12:33:03.819" v="226" actId="1582"/>
        <pc:sldMkLst>
          <pc:docMk/>
          <pc:sldMk cId="3442102059" sldId="369"/>
        </pc:sldMkLst>
        <pc:spChg chg="mod">
          <ac:chgData name="Marcelo Staricoff" userId="a602f7add9ef0357" providerId="LiveId" clId="{0D72A198-3828-48DE-8254-FD54B4064706}" dt="2020-12-08T12:33:03.819" v="226" actId="1582"/>
          <ac:spMkLst>
            <pc:docMk/>
            <pc:sldMk cId="3442102059" sldId="369"/>
            <ac:spMk id="7" creationId="{5A93FBDB-36B4-4076-98AE-06CAD8E2EFD5}"/>
          </ac:spMkLst>
        </pc:spChg>
        <pc:picChg chg="mod">
          <ac:chgData name="Marcelo Staricoff" userId="a602f7add9ef0357" providerId="LiveId" clId="{0D72A198-3828-48DE-8254-FD54B4064706}" dt="2020-12-08T12:33:03.819" v="226" actId="1582"/>
          <ac:picMkLst>
            <pc:docMk/>
            <pc:sldMk cId="3442102059" sldId="369"/>
            <ac:picMk id="5" creationId="{5F30C420-13F8-4E3B-A3E2-6095BF187CA6}"/>
          </ac:picMkLst>
        </pc:picChg>
      </pc:sldChg>
      <pc:sldChg chg="delSp modSp mod">
        <pc:chgData name="Marcelo Staricoff" userId="a602f7add9ef0357" providerId="LiveId" clId="{0D72A198-3828-48DE-8254-FD54B4064706}" dt="2020-12-08T12:46:58.972" v="327" actId="113"/>
        <pc:sldMkLst>
          <pc:docMk/>
          <pc:sldMk cId="2132546685" sldId="370"/>
        </pc:sldMkLst>
        <pc:spChg chg="mod">
          <ac:chgData name="Marcelo Staricoff" userId="a602f7add9ef0357" providerId="LiveId" clId="{0D72A198-3828-48DE-8254-FD54B4064706}" dt="2020-12-08T12:46:58.972" v="327" actId="113"/>
          <ac:spMkLst>
            <pc:docMk/>
            <pc:sldMk cId="2132546685" sldId="370"/>
            <ac:spMk id="5" creationId="{F422B5C7-BAF4-4B2A-998D-2BD294495AD3}"/>
          </ac:spMkLst>
        </pc:spChg>
        <pc:spChg chg="mod">
          <ac:chgData name="Marcelo Staricoff" userId="a602f7add9ef0357" providerId="LiveId" clId="{0D72A198-3828-48DE-8254-FD54B4064706}" dt="2020-12-08T12:45:49.021" v="306" actId="5793"/>
          <ac:spMkLst>
            <pc:docMk/>
            <pc:sldMk cId="2132546685" sldId="370"/>
            <ac:spMk id="12" creationId="{916E2AAE-8517-470E-BAAE-1E65FB02610F}"/>
          </ac:spMkLst>
        </pc:spChg>
        <pc:picChg chg="mod">
          <ac:chgData name="Marcelo Staricoff" userId="a602f7add9ef0357" providerId="LiveId" clId="{0D72A198-3828-48DE-8254-FD54B4064706}" dt="2020-12-08T12:33:41.613" v="229" actId="1076"/>
          <ac:picMkLst>
            <pc:docMk/>
            <pc:sldMk cId="2132546685" sldId="370"/>
            <ac:picMk id="4" creationId="{2C4189CC-0ED2-43EE-9DC3-83E5736F9254}"/>
          </ac:picMkLst>
        </pc:picChg>
        <pc:picChg chg="del mod">
          <ac:chgData name="Marcelo Staricoff" userId="a602f7add9ef0357" providerId="LiveId" clId="{0D72A198-3828-48DE-8254-FD54B4064706}" dt="2020-12-08T12:45:18.809" v="298" actId="478"/>
          <ac:picMkLst>
            <pc:docMk/>
            <pc:sldMk cId="2132546685" sldId="370"/>
            <ac:picMk id="6" creationId="{CDF2190B-B1F2-494F-B61A-E7E73C48E203}"/>
          </ac:picMkLst>
        </pc:picChg>
      </pc:sldChg>
      <pc:sldChg chg="addSp delSp modSp mod">
        <pc:chgData name="Marcelo Staricoff" userId="a602f7add9ef0357" providerId="LiveId" clId="{0D72A198-3828-48DE-8254-FD54B4064706}" dt="2020-12-08T12:42:21.985" v="288" actId="14100"/>
        <pc:sldMkLst>
          <pc:docMk/>
          <pc:sldMk cId="3630270422" sldId="371"/>
        </pc:sldMkLst>
        <pc:spChg chg="mod">
          <ac:chgData name="Marcelo Staricoff" userId="a602f7add9ef0357" providerId="LiveId" clId="{0D72A198-3828-48DE-8254-FD54B4064706}" dt="2020-12-08T12:42:18.481" v="287" actId="14100"/>
          <ac:spMkLst>
            <pc:docMk/>
            <pc:sldMk cId="3630270422" sldId="371"/>
            <ac:spMk id="3" creationId="{32CB4777-209B-4B52-9BF6-870797A07216}"/>
          </ac:spMkLst>
        </pc:spChg>
        <pc:spChg chg="add del">
          <ac:chgData name="Marcelo Staricoff" userId="a602f7add9ef0357" providerId="LiveId" clId="{0D72A198-3828-48DE-8254-FD54B4064706}" dt="2020-12-08T12:42:01.781" v="281" actId="478"/>
          <ac:spMkLst>
            <pc:docMk/>
            <pc:sldMk cId="3630270422" sldId="371"/>
            <ac:spMk id="5" creationId="{19099406-CAFB-44C6-89F9-F3DB8B896F9B}"/>
          </ac:spMkLst>
        </pc:spChg>
        <pc:picChg chg="mod">
          <ac:chgData name="Marcelo Staricoff" userId="a602f7add9ef0357" providerId="LiveId" clId="{0D72A198-3828-48DE-8254-FD54B4064706}" dt="2020-12-08T12:42:21.985" v="288" actId="14100"/>
          <ac:picMkLst>
            <pc:docMk/>
            <pc:sldMk cId="3630270422" sldId="371"/>
            <ac:picMk id="7" creationId="{DEB054AF-7BA9-4001-A690-686A6FE20C5B}"/>
          </ac:picMkLst>
        </pc:picChg>
      </pc:sldChg>
      <pc:sldChg chg="delSp modSp mod">
        <pc:chgData name="Marcelo Staricoff" userId="a602f7add9ef0357" providerId="LiveId" clId="{0D72A198-3828-48DE-8254-FD54B4064706}" dt="2020-12-08T13:56:58.490" v="425" actId="20577"/>
        <pc:sldMkLst>
          <pc:docMk/>
          <pc:sldMk cId="3304205022" sldId="375"/>
        </pc:sldMkLst>
        <pc:spChg chg="mod">
          <ac:chgData name="Marcelo Staricoff" userId="a602f7add9ef0357" providerId="LiveId" clId="{0D72A198-3828-48DE-8254-FD54B4064706}" dt="2020-12-08T13:56:58.490" v="425" actId="20577"/>
          <ac:spMkLst>
            <pc:docMk/>
            <pc:sldMk cId="3304205022" sldId="375"/>
            <ac:spMk id="8" creationId="{BA4D13E0-9123-431D-8B94-B1785FFD2546}"/>
          </ac:spMkLst>
        </pc:spChg>
        <pc:picChg chg="del">
          <ac:chgData name="Marcelo Staricoff" userId="a602f7add9ef0357" providerId="LiveId" clId="{0D72A198-3828-48DE-8254-FD54B4064706}" dt="2020-12-08T12:21:56.358" v="77" actId="478"/>
          <ac:picMkLst>
            <pc:docMk/>
            <pc:sldMk cId="3304205022" sldId="375"/>
            <ac:picMk id="5" creationId="{CDEBE2BE-6178-4C86-A09C-57C5860C8D0D}"/>
          </ac:picMkLst>
        </pc:picChg>
      </pc:sldChg>
      <pc:sldChg chg="addSp delSp modSp add mod setBg setClrOvrMap">
        <pc:chgData name="Marcelo Staricoff" userId="a602f7add9ef0357" providerId="LiveId" clId="{0D72A198-3828-48DE-8254-FD54B4064706}" dt="2020-12-08T13:50:47.363" v="411" actId="1076"/>
        <pc:sldMkLst>
          <pc:docMk/>
          <pc:sldMk cId="1440733799" sldId="376"/>
        </pc:sldMkLst>
        <pc:spChg chg="del">
          <ac:chgData name="Marcelo Staricoff" userId="a602f7add9ef0357" providerId="LiveId" clId="{0D72A198-3828-48DE-8254-FD54B4064706}" dt="2020-12-08T12:24:38.221" v="167" actId="478"/>
          <ac:spMkLst>
            <pc:docMk/>
            <pc:sldMk cId="1440733799" sldId="376"/>
            <ac:spMk id="2" creationId="{C5BDA3C4-CEC6-460C-AA0E-B0DD1173E094}"/>
          </ac:spMkLst>
        </pc:spChg>
        <pc:spChg chg="add del mod">
          <ac:chgData name="Marcelo Staricoff" userId="a602f7add9ef0357" providerId="LiveId" clId="{0D72A198-3828-48DE-8254-FD54B4064706}" dt="2020-12-08T12:24:41.172" v="168" actId="478"/>
          <ac:spMkLst>
            <pc:docMk/>
            <pc:sldMk cId="1440733799" sldId="376"/>
            <ac:spMk id="8" creationId="{0EE19364-1978-4E15-918B-2AEC42C0BAF4}"/>
          </ac:spMkLst>
        </pc:spChg>
        <pc:spChg chg="add del mod">
          <ac:chgData name="Marcelo Staricoff" userId="a602f7add9ef0357" providerId="LiveId" clId="{0D72A198-3828-48DE-8254-FD54B4064706}" dt="2020-12-08T12:52:11.156" v="363" actId="21"/>
          <ac:spMkLst>
            <pc:docMk/>
            <pc:sldMk cId="1440733799" sldId="376"/>
            <ac:spMk id="18" creationId="{B2C35799-9E1E-4A5D-8E11-719CA4608AB0}"/>
          </ac:spMkLst>
        </pc:spChg>
        <pc:spChg chg="add mod">
          <ac:chgData name="Marcelo Staricoff" userId="a602f7add9ef0357" providerId="LiveId" clId="{0D72A198-3828-48DE-8254-FD54B4064706}" dt="2020-12-08T12:55:36.842" v="399" actId="1076"/>
          <ac:spMkLst>
            <pc:docMk/>
            <pc:sldMk cId="1440733799" sldId="376"/>
            <ac:spMk id="21" creationId="{1181AA09-3FE7-41B1-B244-672951C612D8}"/>
          </ac:spMkLst>
        </pc:spChg>
        <pc:spChg chg="del">
          <ac:chgData name="Marcelo Staricoff" userId="a602f7add9ef0357" providerId="LiveId" clId="{0D72A198-3828-48DE-8254-FD54B4064706}" dt="2020-12-08T12:52:59.793" v="369" actId="26606"/>
          <ac:spMkLst>
            <pc:docMk/>
            <pc:sldMk cId="1440733799" sldId="376"/>
            <ac:spMk id="25" creationId="{485B976C-17EF-415B-B03C-BAF9443B9DDB}"/>
          </ac:spMkLst>
        </pc:spChg>
        <pc:spChg chg="del">
          <ac:chgData name="Marcelo Staricoff" userId="a602f7add9ef0357" providerId="LiveId" clId="{0D72A198-3828-48DE-8254-FD54B4064706}" dt="2020-12-08T12:52:59.793" v="369" actId="26606"/>
          <ac:spMkLst>
            <pc:docMk/>
            <pc:sldMk cId="1440733799" sldId="376"/>
            <ac:spMk id="27" creationId="{56C94072-1B34-48FB-9A9C-5A9A0FFC857C}"/>
          </ac:spMkLst>
        </pc:spChg>
        <pc:spChg chg="del">
          <ac:chgData name="Marcelo Staricoff" userId="a602f7add9ef0357" providerId="LiveId" clId="{0D72A198-3828-48DE-8254-FD54B4064706}" dt="2020-12-08T12:52:59.793" v="369" actId="26606"/>
          <ac:spMkLst>
            <pc:docMk/>
            <pc:sldMk cId="1440733799" sldId="376"/>
            <ac:spMk id="29" creationId="{1D5941F3-0256-4E90-BBBC-5A6EDEB8E0AF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71" creationId="{D9D9D0AB-1E2F-44A8-B9C6-FA4098301883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73" creationId="{50E2AEF9-3220-4407-B76B-1B6E3952E8E3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75" creationId="{A7B3F9C8-86C0-4312-86B9-092F501C3D12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77" creationId="{2CAFBD32-D3B9-4AA1-8A52-E7788A9556B8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79" creationId="{6A9F6B17-94E2-4E2E-94FB-971054C568A7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81" creationId="{7B1FFF1B-D8E7-43C1-963D-013BA4049457}"/>
          </ac:spMkLst>
        </pc:spChg>
        <pc:spChg chg="add del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83" creationId="{EEE4CF30-56F7-4B6A-9A9B-A640E1922C9E}"/>
          </ac:spMkLst>
        </pc:spChg>
        <pc:spChg chg="add del">
          <ac:chgData name="Marcelo Staricoff" userId="a602f7add9ef0357" providerId="LiveId" clId="{0D72A198-3828-48DE-8254-FD54B4064706}" dt="2020-12-08T12:54:34.478" v="388" actId="26606"/>
          <ac:spMkLst>
            <pc:docMk/>
            <pc:sldMk cId="1440733799" sldId="376"/>
            <ac:spMk id="135" creationId="{3C8E3E93-2C21-416B-A10D-752B1C256754}"/>
          </ac:spMkLst>
        </pc:spChg>
        <pc:spChg chg="add del">
          <ac:chgData name="Marcelo Staricoff" userId="a602f7add9ef0357" providerId="LiveId" clId="{0D72A198-3828-48DE-8254-FD54B4064706}" dt="2020-12-08T12:54:34.478" v="388" actId="26606"/>
          <ac:spMkLst>
            <pc:docMk/>
            <pc:sldMk cId="1440733799" sldId="376"/>
            <ac:spMk id="137" creationId="{4AC33E4E-95EC-41FE-A342-95290DBBA212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39" creationId="{DF6C1F2E-D134-4647-A555-08FF5A53C622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41" creationId="{2CAFBD32-D3B9-4AA1-8A52-E7788A9556B8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43" creationId="{C0D44986-27AA-4F11-BA28-D3A73C5441E5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45" creationId="{7B1FFF1B-D8E7-43C1-963D-013BA4049457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47" creationId="{4150F61F-4C50-4FCA-BFB7-8444712AE7B5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028" creationId="{D9D9D0AB-1E2F-44A8-B9C6-FA4098301883}"/>
          </ac:spMkLst>
        </pc:spChg>
        <pc:spChg chg="add">
          <ac:chgData name="Marcelo Staricoff" userId="a602f7add9ef0357" providerId="LiveId" clId="{0D72A198-3828-48DE-8254-FD54B4064706}" dt="2020-12-08T12:54:55.654" v="389" actId="26606"/>
          <ac:spMkLst>
            <pc:docMk/>
            <pc:sldMk cId="1440733799" sldId="376"/>
            <ac:spMk id="1029" creationId="{50E2AEF9-3220-4407-B76B-1B6E3952E8E3}"/>
          </ac:spMkLst>
        </pc:spChg>
        <pc:picChg chg="ord">
          <ac:chgData name="Marcelo Staricoff" userId="a602f7add9ef0357" providerId="LiveId" clId="{0D72A198-3828-48DE-8254-FD54B4064706}" dt="2020-12-08T12:52:59.793" v="369" actId="26606"/>
          <ac:picMkLst>
            <pc:docMk/>
            <pc:sldMk cId="1440733799" sldId="376"/>
            <ac:picMk id="3" creationId="{C7DE3976-C4FF-410F-8006-9E0DBDA646DE}"/>
          </ac:picMkLst>
        </pc:picChg>
        <pc:picChg chg="del">
          <ac:chgData name="Marcelo Staricoff" userId="a602f7add9ef0357" providerId="LiveId" clId="{0D72A198-3828-48DE-8254-FD54B4064706}" dt="2020-12-08T12:24:24.839" v="165" actId="478"/>
          <ac:picMkLst>
            <pc:docMk/>
            <pc:sldMk cId="1440733799" sldId="376"/>
            <ac:picMk id="4" creationId="{16DAA7DA-1AEA-48A1-B79E-EC12C3550459}"/>
          </ac:picMkLst>
        </pc:picChg>
        <pc:picChg chg="add mod">
          <ac:chgData name="Marcelo Staricoff" userId="a602f7add9ef0357" providerId="LiveId" clId="{0D72A198-3828-48DE-8254-FD54B4064706}" dt="2020-12-08T12:55:42.448" v="401" actId="1076"/>
          <ac:picMkLst>
            <pc:docMk/>
            <pc:sldMk cId="1440733799" sldId="376"/>
            <ac:picMk id="5" creationId="{FC600082-3ACD-43A0-B13F-83E2D60CA9F2}"/>
          </ac:picMkLst>
        </pc:picChg>
        <pc:picChg chg="del">
          <ac:chgData name="Marcelo Staricoff" userId="a602f7add9ef0357" providerId="LiveId" clId="{0D72A198-3828-48DE-8254-FD54B4064706}" dt="2020-12-08T12:51:18.074" v="352" actId="478"/>
          <ac:picMkLst>
            <pc:docMk/>
            <pc:sldMk cId="1440733799" sldId="376"/>
            <ac:picMk id="6" creationId="{A8D8D8E5-6C0D-45F3-9379-D91C70F90F9E}"/>
          </ac:picMkLst>
        </pc:picChg>
        <pc:picChg chg="add mod">
          <ac:chgData name="Marcelo Staricoff" userId="a602f7add9ef0357" providerId="LiveId" clId="{0D72A198-3828-48DE-8254-FD54B4064706}" dt="2020-12-08T13:50:47.363" v="411" actId="1076"/>
          <ac:picMkLst>
            <pc:docMk/>
            <pc:sldMk cId="1440733799" sldId="376"/>
            <ac:picMk id="10" creationId="{53F7DBE5-38A1-400C-B264-DBE3B4BC8423}"/>
          </ac:picMkLst>
        </pc:picChg>
        <pc:picChg chg="del">
          <ac:chgData name="Marcelo Staricoff" userId="a602f7add9ef0357" providerId="LiveId" clId="{0D72A198-3828-48DE-8254-FD54B4064706}" dt="2020-12-08T12:50:26.224" v="347" actId="478"/>
          <ac:picMkLst>
            <pc:docMk/>
            <pc:sldMk cId="1440733799" sldId="376"/>
            <ac:picMk id="12" creationId="{4E882672-A757-4EF9-9A56-E6D247D87CA4}"/>
          </ac:picMkLst>
        </pc:picChg>
        <pc:picChg chg="del">
          <ac:chgData name="Marcelo Staricoff" userId="a602f7add9ef0357" providerId="LiveId" clId="{0D72A198-3828-48DE-8254-FD54B4064706}" dt="2020-12-08T12:49:58.522" v="341" actId="478"/>
          <ac:picMkLst>
            <pc:docMk/>
            <pc:sldMk cId="1440733799" sldId="376"/>
            <ac:picMk id="13" creationId="{DD7C8C04-4CE7-4C27-BE5D-C8A31CAF5C25}"/>
          </ac:picMkLst>
        </pc:picChg>
        <pc:picChg chg="add mod">
          <ac:chgData name="Marcelo Staricoff" userId="a602f7add9ef0357" providerId="LiveId" clId="{0D72A198-3828-48DE-8254-FD54B4064706}" dt="2020-12-08T12:54:34.478" v="388" actId="26606"/>
          <ac:picMkLst>
            <pc:docMk/>
            <pc:sldMk cId="1440733799" sldId="376"/>
            <ac:picMk id="19" creationId="{772B1E04-EACF-4685-8DFD-019C485B3E59}"/>
          </ac:picMkLst>
        </pc:picChg>
        <pc:picChg chg="add mod ord">
          <ac:chgData name="Marcelo Staricoff" userId="a602f7add9ef0357" providerId="LiveId" clId="{0D72A198-3828-48DE-8254-FD54B4064706}" dt="2020-12-08T12:54:34.478" v="388" actId="26606"/>
          <ac:picMkLst>
            <pc:docMk/>
            <pc:sldMk cId="1440733799" sldId="376"/>
            <ac:picMk id="1026" creationId="{537E9191-4142-4CF4-9EA4-0FF64D455081}"/>
          </ac:picMkLst>
        </pc:picChg>
        <pc:cxnChg chg="del">
          <ac:chgData name="Marcelo Staricoff" userId="a602f7add9ef0357" providerId="LiveId" clId="{0D72A198-3828-48DE-8254-FD54B4064706}" dt="2020-12-08T12:52:59.793" v="369" actId="26606"/>
          <ac:cxnSpMkLst>
            <pc:docMk/>
            <pc:sldMk cId="1440733799" sldId="376"/>
            <ac:cxnSpMk id="24" creationId="{BD08B422-587C-49F1-A6C1-CE251BA616E9}"/>
          </ac:cxnSpMkLst>
        </pc:cxnChg>
        <pc:cxnChg chg="del">
          <ac:chgData name="Marcelo Staricoff" userId="a602f7add9ef0357" providerId="LiveId" clId="{0D72A198-3828-48DE-8254-FD54B4064706}" dt="2020-12-08T12:52:59.793" v="369" actId="26606"/>
          <ac:cxnSpMkLst>
            <pc:docMk/>
            <pc:sldMk cId="1440733799" sldId="376"/>
            <ac:cxnSpMk id="26" creationId="{21E433AC-2B72-47F0-8875-F91AE5A5F75A}"/>
          </ac:cxnSpMkLst>
        </pc:cxnChg>
        <pc:cxnChg chg="del">
          <ac:chgData name="Marcelo Staricoff" userId="a602f7add9ef0357" providerId="LiveId" clId="{0D72A198-3828-48DE-8254-FD54B4064706}" dt="2020-12-08T12:52:59.793" v="369" actId="26606"/>
          <ac:cxnSpMkLst>
            <pc:docMk/>
            <pc:sldMk cId="1440733799" sldId="376"/>
            <ac:cxnSpMk id="28" creationId="{065944C9-8A58-4CB2-9C10-5C8C807803B9}"/>
          </ac:cxnSpMkLst>
        </pc:cxnChg>
      </pc:sldChg>
      <pc:sldChg chg="addSp delSp modSp add mod">
        <pc:chgData name="Marcelo Staricoff" userId="a602f7add9ef0357" providerId="LiveId" clId="{0D72A198-3828-48DE-8254-FD54B4064706}" dt="2020-12-08T12:32:43.482" v="225" actId="14100"/>
        <pc:sldMkLst>
          <pc:docMk/>
          <pc:sldMk cId="893787750" sldId="377"/>
        </pc:sldMkLst>
        <pc:spChg chg="add mod">
          <ac:chgData name="Marcelo Staricoff" userId="a602f7add9ef0357" providerId="LiveId" clId="{0D72A198-3828-48DE-8254-FD54B4064706}" dt="2020-12-08T12:32:43.482" v="225" actId="14100"/>
          <ac:spMkLst>
            <pc:docMk/>
            <pc:sldMk cId="893787750" sldId="377"/>
            <ac:spMk id="6" creationId="{CA75C321-F06A-4119-AD5D-D7E16A64EDB5}"/>
          </ac:spMkLst>
        </pc:spChg>
        <pc:spChg chg="del">
          <ac:chgData name="Marcelo Staricoff" userId="a602f7add9ef0357" providerId="LiveId" clId="{0D72A198-3828-48DE-8254-FD54B4064706}" dt="2020-12-08T12:27:07.897" v="183" actId="478"/>
          <ac:spMkLst>
            <pc:docMk/>
            <pc:sldMk cId="893787750" sldId="377"/>
            <ac:spMk id="7" creationId="{5A93FBDB-36B4-4076-98AE-06CAD8E2EFD5}"/>
          </ac:spMkLst>
        </pc:spChg>
        <pc:spChg chg="add mod">
          <ac:chgData name="Marcelo Staricoff" userId="a602f7add9ef0357" providerId="LiveId" clId="{0D72A198-3828-48DE-8254-FD54B4064706}" dt="2020-12-08T12:32:34.794" v="223" actId="14100"/>
          <ac:spMkLst>
            <pc:docMk/>
            <pc:sldMk cId="893787750" sldId="377"/>
            <ac:spMk id="14" creationId="{DDDB8B8E-4F45-4E4A-B331-4A18BC8D56B1}"/>
          </ac:spMkLst>
        </pc:spChg>
        <pc:spChg chg="del">
          <ac:chgData name="Marcelo Staricoff" userId="a602f7add9ef0357" providerId="LiveId" clId="{0D72A198-3828-48DE-8254-FD54B4064706}" dt="2020-12-08T12:27:11.013" v="184" actId="478"/>
          <ac:spMkLst>
            <pc:docMk/>
            <pc:sldMk cId="893787750" sldId="377"/>
            <ac:spMk id="15" creationId="{B4FD6529-E398-4A82-AC43-8F94385E9632}"/>
          </ac:spMkLst>
        </pc:spChg>
        <pc:picChg chg="mod">
          <ac:chgData name="Marcelo Staricoff" userId="a602f7add9ef0357" providerId="LiveId" clId="{0D72A198-3828-48DE-8254-FD54B4064706}" dt="2020-12-08T12:31:21.056" v="214" actId="1076"/>
          <ac:picMkLst>
            <pc:docMk/>
            <pc:sldMk cId="893787750" sldId="377"/>
            <ac:picMk id="3" creationId="{781C3274-6AC9-43C8-A080-F481F83D25DD}"/>
          </ac:picMkLst>
        </pc:picChg>
        <pc:picChg chg="del">
          <ac:chgData name="Marcelo Staricoff" userId="a602f7add9ef0357" providerId="LiveId" clId="{0D72A198-3828-48DE-8254-FD54B4064706}" dt="2020-12-08T12:27:01.638" v="181" actId="478"/>
          <ac:picMkLst>
            <pc:docMk/>
            <pc:sldMk cId="893787750" sldId="377"/>
            <ac:picMk id="5" creationId="{5F30C420-13F8-4E3B-A3E2-6095BF187CA6}"/>
          </ac:picMkLst>
        </pc:picChg>
        <pc:picChg chg="del">
          <ac:chgData name="Marcelo Staricoff" userId="a602f7add9ef0357" providerId="LiveId" clId="{0D72A198-3828-48DE-8254-FD54B4064706}" dt="2020-12-08T12:27:05.056" v="182" actId="478"/>
          <ac:picMkLst>
            <pc:docMk/>
            <pc:sldMk cId="893787750" sldId="377"/>
            <ac:picMk id="8" creationId="{03F0C8FC-6E94-4564-BA74-FE39F98D6DBE}"/>
          </ac:picMkLst>
        </pc:picChg>
        <pc:picChg chg="add mod">
          <ac:chgData name="Marcelo Staricoff" userId="a602f7add9ef0357" providerId="LiveId" clId="{0D72A198-3828-48DE-8254-FD54B4064706}" dt="2020-12-08T12:29:07.270" v="196" actId="14100"/>
          <ac:picMkLst>
            <pc:docMk/>
            <pc:sldMk cId="893787750" sldId="377"/>
            <ac:picMk id="9" creationId="{AC29EE09-24ED-4DC7-9C1E-C014745C1E68}"/>
          </ac:picMkLst>
        </pc:picChg>
        <pc:picChg chg="add mod">
          <ac:chgData name="Marcelo Staricoff" userId="a602f7add9ef0357" providerId="LiveId" clId="{0D72A198-3828-48DE-8254-FD54B4064706}" dt="2020-12-08T12:29:10.283" v="197" actId="14100"/>
          <ac:picMkLst>
            <pc:docMk/>
            <pc:sldMk cId="893787750" sldId="377"/>
            <ac:picMk id="10" creationId="{64746460-CF4A-4053-85FB-B76B81C719E3}"/>
          </ac:picMkLst>
        </pc:picChg>
        <pc:picChg chg="add mod">
          <ac:chgData name="Marcelo Staricoff" userId="a602f7add9ef0357" providerId="LiveId" clId="{0D72A198-3828-48DE-8254-FD54B4064706}" dt="2020-12-08T12:29:13.759" v="198" actId="14100"/>
          <ac:picMkLst>
            <pc:docMk/>
            <pc:sldMk cId="893787750" sldId="377"/>
            <ac:picMk id="11" creationId="{79A10AC7-6430-4D9B-8E69-CD25E529FD37}"/>
          </ac:picMkLst>
        </pc:picChg>
        <pc:picChg chg="add mod">
          <ac:chgData name="Marcelo Staricoff" userId="a602f7add9ef0357" providerId="LiveId" clId="{0D72A198-3828-48DE-8254-FD54B4064706}" dt="2020-12-08T12:32:40.040" v="224" actId="14100"/>
          <ac:picMkLst>
            <pc:docMk/>
            <pc:sldMk cId="893787750" sldId="377"/>
            <ac:picMk id="12" creationId="{03B112E3-AF17-4B93-8C83-DF7FB508B716}"/>
          </ac:picMkLst>
        </pc:picChg>
      </pc:sldChg>
      <pc:sldChg chg="addSp delSp modSp add mod">
        <pc:chgData name="Marcelo Staricoff" userId="a602f7add9ef0357" providerId="LiveId" clId="{0D72A198-3828-48DE-8254-FD54B4064706}" dt="2020-12-08T12:43:16.153" v="296" actId="14100"/>
        <pc:sldMkLst>
          <pc:docMk/>
          <pc:sldMk cId="1536887032" sldId="378"/>
        </pc:sldMkLst>
        <pc:spChg chg="del">
          <ac:chgData name="Marcelo Staricoff" userId="a602f7add9ef0357" providerId="LiveId" clId="{0D72A198-3828-48DE-8254-FD54B4064706}" dt="2020-12-08T12:39:02.185" v="261" actId="478"/>
          <ac:spMkLst>
            <pc:docMk/>
            <pc:sldMk cId="1536887032" sldId="378"/>
            <ac:spMk id="3" creationId="{32CB4777-209B-4B52-9BF6-870797A07216}"/>
          </ac:spMkLst>
        </pc:spChg>
        <pc:picChg chg="mod">
          <ac:chgData name="Marcelo Staricoff" userId="a602f7add9ef0357" providerId="LiveId" clId="{0D72A198-3828-48DE-8254-FD54B4064706}" dt="2020-12-08T12:39:18.093" v="268" actId="1076"/>
          <ac:picMkLst>
            <pc:docMk/>
            <pc:sldMk cId="1536887032" sldId="378"/>
            <ac:picMk id="6" creationId="{A8D8D8E5-6C0D-45F3-9379-D91C70F90F9E}"/>
          </ac:picMkLst>
        </pc:picChg>
        <pc:picChg chg="del">
          <ac:chgData name="Marcelo Staricoff" userId="a602f7add9ef0357" providerId="LiveId" clId="{0D72A198-3828-48DE-8254-FD54B4064706}" dt="2020-12-08T12:39:03.393" v="262" actId="478"/>
          <ac:picMkLst>
            <pc:docMk/>
            <pc:sldMk cId="1536887032" sldId="378"/>
            <ac:picMk id="7" creationId="{DEB054AF-7BA9-4001-A690-686A6FE20C5B}"/>
          </ac:picMkLst>
        </pc:picChg>
        <pc:picChg chg="add mod">
          <ac:chgData name="Marcelo Staricoff" userId="a602f7add9ef0357" providerId="LiveId" clId="{0D72A198-3828-48DE-8254-FD54B4064706}" dt="2020-12-08T12:43:16.153" v="296" actId="14100"/>
          <ac:picMkLst>
            <pc:docMk/>
            <pc:sldMk cId="1536887032" sldId="378"/>
            <ac:picMk id="8" creationId="{C4DD3257-01C9-4A22-AFE8-5ECFA6B2D5C7}"/>
          </ac:picMkLst>
        </pc:picChg>
        <pc:picChg chg="add mod">
          <ac:chgData name="Marcelo Staricoff" userId="a602f7add9ef0357" providerId="LiveId" clId="{0D72A198-3828-48DE-8254-FD54B4064706}" dt="2020-12-08T12:43:02.403" v="294" actId="1582"/>
          <ac:picMkLst>
            <pc:docMk/>
            <pc:sldMk cId="1536887032" sldId="378"/>
            <ac:picMk id="10" creationId="{FAF71A3F-6A30-4E72-B182-D913D2B4601F}"/>
          </ac:picMkLst>
        </pc:picChg>
        <pc:picChg chg="add del mod">
          <ac:chgData name="Marcelo Staricoff" userId="a602f7add9ef0357" providerId="LiveId" clId="{0D72A198-3828-48DE-8254-FD54B4064706}" dt="2020-12-08T12:42:11.507" v="286"/>
          <ac:picMkLst>
            <pc:docMk/>
            <pc:sldMk cId="1536887032" sldId="378"/>
            <ac:picMk id="12" creationId="{1FD19978-E4F5-4D6D-AE05-785EB6B980B1}"/>
          </ac:picMkLst>
        </pc:picChg>
        <pc:picChg chg="add del mod">
          <ac:chgData name="Marcelo Staricoff" userId="a602f7add9ef0357" providerId="LiveId" clId="{0D72A198-3828-48DE-8254-FD54B4064706}" dt="2020-12-08T12:42:42.852" v="290" actId="478"/>
          <ac:picMkLst>
            <pc:docMk/>
            <pc:sldMk cId="1536887032" sldId="378"/>
            <ac:picMk id="13" creationId="{DA549BAE-053C-443E-BE5B-AF3F489748EE}"/>
          </ac:picMkLst>
        </pc:picChg>
      </pc:sldChg>
      <pc:sldChg chg="addSp delSp modSp add mod">
        <pc:chgData name="Marcelo Staricoff" userId="a602f7add9ef0357" providerId="LiveId" clId="{0D72A198-3828-48DE-8254-FD54B4064706}" dt="2020-12-08T12:48:44.690" v="340" actId="14100"/>
        <pc:sldMkLst>
          <pc:docMk/>
          <pc:sldMk cId="691560172" sldId="379"/>
        </pc:sldMkLst>
        <pc:spChg chg="del">
          <ac:chgData name="Marcelo Staricoff" userId="a602f7add9ef0357" providerId="LiveId" clId="{0D72A198-3828-48DE-8254-FD54B4064706}" dt="2020-12-08T12:47:47.390" v="328" actId="478"/>
          <ac:spMkLst>
            <pc:docMk/>
            <pc:sldMk cId="691560172" sldId="379"/>
            <ac:spMk id="5" creationId="{F422B5C7-BAF4-4B2A-998D-2BD294495AD3}"/>
          </ac:spMkLst>
        </pc:spChg>
        <pc:spChg chg="add del">
          <ac:chgData name="Marcelo Staricoff" userId="a602f7add9ef0357" providerId="LiveId" clId="{0D72A198-3828-48DE-8254-FD54B4064706}" dt="2020-12-08T12:47:56.561" v="331" actId="22"/>
          <ac:spMkLst>
            <pc:docMk/>
            <pc:sldMk cId="691560172" sldId="379"/>
            <ac:spMk id="9" creationId="{BC57082C-DC4B-47F8-AB6B-0723ACFFB579}"/>
          </ac:spMkLst>
        </pc:spChg>
        <pc:spChg chg="del">
          <ac:chgData name="Marcelo Staricoff" userId="a602f7add9ef0357" providerId="LiveId" clId="{0D72A198-3828-48DE-8254-FD54B4064706}" dt="2020-12-08T12:47:48.376" v="329" actId="478"/>
          <ac:spMkLst>
            <pc:docMk/>
            <pc:sldMk cId="691560172" sldId="379"/>
            <ac:spMk id="12" creationId="{916E2AAE-8517-470E-BAAE-1E65FB02610F}"/>
          </ac:spMkLst>
        </pc:spChg>
        <pc:picChg chg="add mod">
          <ac:chgData name="Marcelo Staricoff" userId="a602f7add9ef0357" providerId="LiveId" clId="{0D72A198-3828-48DE-8254-FD54B4064706}" dt="2020-12-08T12:48:44.690" v="340" actId="14100"/>
          <ac:picMkLst>
            <pc:docMk/>
            <pc:sldMk cId="691560172" sldId="379"/>
            <ac:picMk id="10" creationId="{5E6FD361-8C01-4B2B-8DE6-58EDF6F87F6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6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2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5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6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0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0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3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6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144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8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39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4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info@jonklearning.co.uk" TargetMode="External"/><Relationship Id="rId10" Type="http://schemas.openxmlformats.org/officeDocument/2006/relationships/hyperlink" Target="https://bit.ly/33AxqNG" TargetMode="External"/><Relationship Id="rId4" Type="http://schemas.openxmlformats.org/officeDocument/2006/relationships/hyperlink" Target="http://www.jonklearning.co.uk/" TargetMode="Externa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info@jonklearning.co.uk" TargetMode="External"/><Relationship Id="rId10" Type="http://schemas.openxmlformats.org/officeDocument/2006/relationships/hyperlink" Target="https://bit.ly/33AxqNG" TargetMode="External"/><Relationship Id="rId4" Type="http://schemas.openxmlformats.org/officeDocument/2006/relationships/hyperlink" Target="http://www.jonklearning.co.uk/" TargetMode="External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989BB-0182-4E76-9611-51CBC9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962" y="979948"/>
            <a:ext cx="6975618" cy="23452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b="1" dirty="0">
                <a:solidFill>
                  <a:schemeClr val="bg1"/>
                </a:solidFill>
              </a:rPr>
              <a:t>The Joy of Not Knowing </a:t>
            </a:r>
            <a:r>
              <a:rPr lang="en-GB" sz="2400" b="1" dirty="0">
                <a:solidFill>
                  <a:schemeClr val="bg1"/>
                </a:solidFill>
              </a:rPr>
              <a:t>™</a:t>
            </a:r>
            <a:br>
              <a:rPr lang="en-GB" sz="3000" b="1" dirty="0">
                <a:solidFill>
                  <a:schemeClr val="bg1"/>
                </a:solidFill>
              </a:rPr>
            </a:b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Multilingual Thinking in </a:t>
            </a: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Multicultural Classrooms </a:t>
            </a:r>
            <a:br>
              <a:rPr lang="en-GB" sz="3000" b="1" dirty="0"/>
            </a:br>
            <a:endParaRPr lang="en-GB" sz="30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A4D13E0-9123-431D-8B94-B1785FFD2546}"/>
              </a:ext>
            </a:extLst>
          </p:cNvPr>
          <p:cNvSpPr txBox="1">
            <a:spLocks/>
          </p:cNvSpPr>
          <p:nvPr/>
        </p:nvSpPr>
        <p:spPr>
          <a:xfrm>
            <a:off x="8171271" y="3658803"/>
            <a:ext cx="2951719" cy="795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Research in Action Conference 2020</a:t>
            </a:r>
            <a:endParaRPr lang="en-GB" sz="1400" b="1" dirty="0">
              <a:solidFill>
                <a:srgbClr val="44709D">
                  <a:lumMod val="50000"/>
                </a:srgbClr>
              </a:solidFill>
              <a:latin typeface="Garamond" panose="02020404030301010803"/>
            </a:endParaRP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University of Warwick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14</a:t>
            </a:r>
            <a:r>
              <a:rPr lang="en-GB" sz="1400" b="1" baseline="30000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th</a:t>
            </a: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 December 2020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0141CE-3CF2-4849-BCFD-9ED56698B435}"/>
              </a:ext>
            </a:extLst>
          </p:cNvPr>
          <p:cNvSpPr txBox="1"/>
          <p:nvPr/>
        </p:nvSpPr>
        <p:spPr>
          <a:xfrm>
            <a:off x="7784983" y="4811472"/>
            <a:ext cx="3338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Marcelo Staricoff	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PhD NPQH FCCT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JONK™ Thinking and Learning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2AE9D-F628-4E8A-8832-6521F480B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414" y="1151114"/>
            <a:ext cx="3349808" cy="47463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CDCDB7D-9735-4C3E-A8BD-0CD9154B5A96}"/>
              </a:ext>
            </a:extLst>
          </p:cNvPr>
          <p:cNvSpPr txBox="1"/>
          <p:nvPr/>
        </p:nvSpPr>
        <p:spPr>
          <a:xfrm>
            <a:off x="9053366" y="5254710"/>
            <a:ext cx="180087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@MStaricoff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marcelo-staricoff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4B1D94-E941-4373-B0F3-FE97D2FEC2DB}"/>
              </a:ext>
            </a:extLst>
          </p:cNvPr>
          <p:cNvGrpSpPr/>
          <p:nvPr/>
        </p:nvGrpSpPr>
        <p:grpSpPr>
          <a:xfrm>
            <a:off x="10864096" y="5565252"/>
            <a:ext cx="164731" cy="667262"/>
            <a:chOff x="6598596" y="4387509"/>
            <a:chExt cx="168244" cy="818297"/>
          </a:xfrm>
        </p:grpSpPr>
        <p:pic>
          <p:nvPicPr>
            <p:cNvPr id="28" name="Picture 6" descr="Image result for icons for twitter">
              <a:extLst>
                <a:ext uri="{FF2B5EF4-FFF2-40B4-BE49-F238E27FC236}">
                  <a16:creationId xmlns:a16="http://schemas.microsoft.com/office/drawing/2014/main" id="{79A1DF3B-C6B7-45A7-8B05-E040C0AA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617047"/>
              <a:ext cx="146134" cy="160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0" descr="Image result for icons for linkedin">
              <a:extLst>
                <a:ext uri="{FF2B5EF4-FFF2-40B4-BE49-F238E27FC236}">
                  <a16:creationId xmlns:a16="http://schemas.microsoft.com/office/drawing/2014/main" id="{DB4C1997-6B94-4F3F-BF6F-21489ABEC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835526"/>
              <a:ext cx="146133" cy="159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4" descr="Image result for icons for email">
              <a:extLst>
                <a:ext uri="{FF2B5EF4-FFF2-40B4-BE49-F238E27FC236}">
                  <a16:creationId xmlns:a16="http://schemas.microsoft.com/office/drawing/2014/main" id="{D46CE392-79C3-4EF2-B341-454AE2658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4" y="5053346"/>
              <a:ext cx="157316" cy="15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16" descr="Blue Home Address Icon">
              <a:extLst>
                <a:ext uri="{FF2B5EF4-FFF2-40B4-BE49-F238E27FC236}">
                  <a16:creationId xmlns:a16="http://schemas.microsoft.com/office/drawing/2014/main" id="{16123091-67ED-4A57-9C5B-7F0E4C30D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8596" y="4387509"/>
              <a:ext cx="157060" cy="17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CBB82F-B337-45F2-97D9-082880578DD6}"/>
              </a:ext>
            </a:extLst>
          </p:cNvPr>
          <p:cNvSpPr txBox="1"/>
          <p:nvPr/>
        </p:nvSpPr>
        <p:spPr>
          <a:xfrm>
            <a:off x="1217064" y="6108194"/>
            <a:ext cx="3360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Routledge: https://bit.ly/33AxqNG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2E8BC1-310A-4542-B1D9-705DDE7D2C77}"/>
              </a:ext>
            </a:extLst>
          </p:cNvPr>
          <p:cNvSpPr txBox="1"/>
          <p:nvPr/>
        </p:nvSpPr>
        <p:spPr>
          <a:xfrm>
            <a:off x="1163173" y="5843561"/>
            <a:ext cx="3906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26018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CB4777-209B-4B52-9BF6-870797A07216}"/>
              </a:ext>
            </a:extLst>
          </p:cNvPr>
          <p:cNvSpPr/>
          <p:nvPr/>
        </p:nvSpPr>
        <p:spPr>
          <a:xfrm>
            <a:off x="2446118" y="2570498"/>
            <a:ext cx="2033603" cy="3562835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1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‘</a:t>
            </a: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a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</a:t>
            </a:r>
            <a:endParaRPr lang="en-GB" sz="1400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2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‘</a:t>
            </a: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bi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</a:t>
            </a:r>
            <a:endParaRPr lang="en-GB" sz="1400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3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‘</a:t>
            </a: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tri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</a:t>
            </a:r>
            <a:endParaRPr lang="en-GB" sz="1400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4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‘</a:t>
            </a: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four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</a:t>
            </a:r>
            <a:endParaRPr lang="en-GB" sz="1400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5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cinco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</a:t>
            </a:r>
            <a:endParaRPr lang="en-GB" sz="1400" dirty="0">
              <a:solidFill>
                <a:srgbClr val="FF000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6</a:t>
            </a:r>
            <a:r>
              <a:rPr lang="en-GB" sz="1400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 	‘</a:t>
            </a: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one six’</a:t>
            </a:r>
            <a:endParaRPr lang="en-GB" sz="1400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44546A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7	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’un siete’</a:t>
            </a:r>
            <a:endParaRPr lang="en-GB" sz="14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D8D8E5-6C0D-45F3-9379-D91C70F90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921" y="2587276"/>
            <a:ext cx="950396" cy="11779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B054AF-7BA9-4001-A690-686A6FE20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522" y="2570498"/>
            <a:ext cx="6617676" cy="3562835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F4288E-F4E8-419E-82B9-AC4EE852D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70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D8D8E5-6C0D-45F3-9379-D91C70F90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276" y="1952795"/>
            <a:ext cx="950396" cy="11779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F4288E-F4E8-419E-82B9-AC4EE852D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8" name="Picture 7" descr="A picture containing rug&#10;&#10;Description automatically generated">
            <a:extLst>
              <a:ext uri="{FF2B5EF4-FFF2-40B4-BE49-F238E27FC236}">
                <a16:creationId xmlns:a16="http://schemas.microsoft.com/office/drawing/2014/main" id="{C4DD3257-01C9-4A22-AFE8-5ECFA6B2D5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40651" y="1413436"/>
            <a:ext cx="3533605" cy="4612322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FAF71A3F-6A30-4E72-B182-D913D2B46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44" y="1952795"/>
            <a:ext cx="3421326" cy="470130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36887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E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1012310"/>
            <a:ext cx="3467051" cy="48333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Multilingual thinking opportunities for all are at the heart of the teaching and learning routine enriching the experiences at each  stage of the learning process</a:t>
            </a: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endParaRPr lang="en-US" sz="38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108548">
            <a:extLst>
              <a:ext uri="{FF2B5EF4-FFF2-40B4-BE49-F238E27FC236}">
                <a16:creationId xmlns:a16="http://schemas.microsoft.com/office/drawing/2014/main" id="{50202998-0B52-4822-9096-27B6BF86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2520" y="1521852"/>
            <a:ext cx="6266016" cy="346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5CCE0F-8C38-41A3-B223-C216DBF52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7A7998-CD99-4B6B-AE60-AFEA2ECB3734}"/>
              </a:ext>
            </a:extLst>
          </p:cNvPr>
          <p:cNvSpPr txBox="1"/>
          <p:nvPr/>
        </p:nvSpPr>
        <p:spPr>
          <a:xfrm>
            <a:off x="6770920" y="4983825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Six Stages of 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544546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7">
            <a:extLst>
              <a:ext uri="{FF2B5EF4-FFF2-40B4-BE49-F238E27FC236}">
                <a16:creationId xmlns:a16="http://schemas.microsoft.com/office/drawing/2014/main" id="{485B976C-17EF-415B-B03C-BAF9443B9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56C94072-1B34-48FB-9A9C-5A9A0FFC8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1D5941F3-0256-4E90-BBBC-5A6EDEB8E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043" y="4099180"/>
            <a:ext cx="6565613" cy="2040066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8" y="4265434"/>
            <a:ext cx="6027089" cy="108623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wonders of a multilingual and multicultural approach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882672-A757-4EF9-9A56-E6D247D87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198" y="2700076"/>
            <a:ext cx="1184219" cy="153316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D08B422-587C-49F1-A6C1-CE251BA61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147270" y="4591334"/>
            <a:ext cx="4050792" cy="0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E433AC-2B72-47F0-8875-F91AE5A5F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36627" y="0"/>
            <a:ext cx="0" cy="6858003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8D8D8E5-6C0D-45F3-9379-D91C70F90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9198" y="5040329"/>
            <a:ext cx="1278208" cy="158418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65944C9-8A58-4CB2-9C10-5C8C80780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147270" y="2293961"/>
            <a:ext cx="4050792" cy="0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D7C8C04-4CE7-4C27-BE5D-C8A31CAF5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9047" y="275540"/>
            <a:ext cx="1210534" cy="16086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DAA7DA-1AEA-48A1-B79E-EC12C3550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296" y="275540"/>
            <a:ext cx="5041931" cy="35126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DE3976-C4FF-410F-8006-9E0DBDA64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70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134">
            <a:extLst>
              <a:ext uri="{FF2B5EF4-FFF2-40B4-BE49-F238E27FC236}">
                <a16:creationId xmlns:a16="http://schemas.microsoft.com/office/drawing/2014/main" id="{D9D9D0AB-1E2F-44A8-B9C6-FA4098301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9" name="Rectangle 136">
            <a:extLst>
              <a:ext uri="{FF2B5EF4-FFF2-40B4-BE49-F238E27FC236}">
                <a16:creationId xmlns:a16="http://schemas.microsoft.com/office/drawing/2014/main" id="{50E2AEF9-3220-4407-B76B-1B6E3952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60142"/>
            <a:ext cx="3860771" cy="293214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F6C1F2E-D134-4647-A555-08FF5A53C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" y="824735"/>
            <a:ext cx="3664827" cy="2604266"/>
          </a:xfrm>
          <a:custGeom>
            <a:avLst/>
            <a:gdLst>
              <a:gd name="connsiteX0" fmla="*/ 0 w 3664827"/>
              <a:gd name="connsiteY0" fmla="*/ 0 h 2604266"/>
              <a:gd name="connsiteX1" fmla="*/ 3664827 w 3664827"/>
              <a:gd name="connsiteY1" fmla="*/ 0 h 2604266"/>
              <a:gd name="connsiteX2" fmla="*/ 3664827 w 3664827"/>
              <a:gd name="connsiteY2" fmla="*/ 2604266 h 2604266"/>
              <a:gd name="connsiteX3" fmla="*/ 0 w 3664827"/>
              <a:gd name="connsiteY3" fmla="*/ 2604266 h 260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827" h="2604266">
                <a:moveTo>
                  <a:pt x="0" y="0"/>
                </a:moveTo>
                <a:lnTo>
                  <a:pt x="3664827" y="0"/>
                </a:lnTo>
                <a:lnTo>
                  <a:pt x="3664827" y="2604266"/>
                </a:lnTo>
                <a:lnTo>
                  <a:pt x="0" y="26042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600082-3ACD-43A0-B13F-83E2D60CA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16" y="920329"/>
            <a:ext cx="1742783" cy="2032401"/>
          </a:xfrm>
          <a:prstGeom prst="rect">
            <a:avLst/>
          </a:prstGeom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2CAFBD32-D3B9-4AA1-8A52-E7788A955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2885" y="0"/>
            <a:ext cx="4332545" cy="313160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0D44986-27AA-4F11-BA28-D3A73C544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54280" y="1"/>
            <a:ext cx="3966436" cy="2952729"/>
          </a:xfrm>
          <a:custGeom>
            <a:avLst/>
            <a:gdLst>
              <a:gd name="connsiteX0" fmla="*/ 0 w 3966436"/>
              <a:gd name="connsiteY0" fmla="*/ 0 h 2952729"/>
              <a:gd name="connsiteX1" fmla="*/ 3966436 w 3966436"/>
              <a:gd name="connsiteY1" fmla="*/ 0 h 2952729"/>
              <a:gd name="connsiteX2" fmla="*/ 3966436 w 3966436"/>
              <a:gd name="connsiteY2" fmla="*/ 2952729 h 2952729"/>
              <a:gd name="connsiteX3" fmla="*/ 0 w 3966436"/>
              <a:gd name="connsiteY3" fmla="*/ 2952729 h 295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6436" h="2952729">
                <a:moveTo>
                  <a:pt x="0" y="0"/>
                </a:moveTo>
                <a:lnTo>
                  <a:pt x="3966436" y="0"/>
                </a:lnTo>
                <a:lnTo>
                  <a:pt x="3966436" y="2952729"/>
                </a:lnTo>
                <a:lnTo>
                  <a:pt x="0" y="29527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72B1E04-EACF-4685-8DFD-019C485B3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683" y="373711"/>
            <a:ext cx="1589570" cy="22547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181AA09-3FE7-41B1-B244-672951C612D8}"/>
              </a:ext>
            </a:extLst>
          </p:cNvPr>
          <p:cNvSpPr txBox="1"/>
          <p:nvPr/>
        </p:nvSpPr>
        <p:spPr>
          <a:xfrm>
            <a:off x="475097" y="2917543"/>
            <a:ext cx="2970250" cy="718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85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bg2"/>
                </a:solidFill>
              </a:rPr>
              <a:t>https://theeducation.exchange/multilingual-thinking-in-multicultural-classrooms/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B1FFF1B-D8E7-43C1-963D-013BA404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00" y="660142"/>
            <a:ext cx="3429000" cy="50548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4150F61F-4C50-4FCA-BFB7-8444712AE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2136" y="824734"/>
            <a:ext cx="3249864" cy="4726979"/>
          </a:xfrm>
          <a:custGeom>
            <a:avLst/>
            <a:gdLst>
              <a:gd name="connsiteX0" fmla="*/ 0 w 3249864"/>
              <a:gd name="connsiteY0" fmla="*/ 0 h 4726979"/>
              <a:gd name="connsiteX1" fmla="*/ 3249864 w 3249864"/>
              <a:gd name="connsiteY1" fmla="*/ 0 h 4726979"/>
              <a:gd name="connsiteX2" fmla="*/ 3249864 w 3249864"/>
              <a:gd name="connsiteY2" fmla="*/ 4726979 h 4726979"/>
              <a:gd name="connsiteX3" fmla="*/ 0 w 3249864"/>
              <a:gd name="connsiteY3" fmla="*/ 4726979 h 472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9864" h="4726979">
                <a:moveTo>
                  <a:pt x="0" y="0"/>
                </a:moveTo>
                <a:lnTo>
                  <a:pt x="3249864" y="0"/>
                </a:lnTo>
                <a:lnTo>
                  <a:pt x="3249864" y="4726979"/>
                </a:lnTo>
                <a:lnTo>
                  <a:pt x="0" y="47269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The Bilingual Brain: And What It Tells Us about the Science of Language">
            <a:extLst>
              <a:ext uri="{FF2B5EF4-FFF2-40B4-BE49-F238E27FC236}">
                <a16:creationId xmlns:a16="http://schemas.microsoft.com/office/drawing/2014/main" id="{537E9191-4142-4CF4-9EA4-0FF64D455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23606" y="1364834"/>
            <a:ext cx="2422079" cy="372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DE3976-C4FF-410F-8006-9E0DBDA64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F7DBE5-38A1-400C-B264-DBE3B4BC84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225" y="4138126"/>
            <a:ext cx="4332545" cy="157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33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989BB-0182-4E76-9611-51CBC9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962" y="979948"/>
            <a:ext cx="6975618" cy="23452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b="1" dirty="0">
                <a:solidFill>
                  <a:schemeClr val="bg1"/>
                </a:solidFill>
              </a:rPr>
              <a:t>The Joy of Not Knowing </a:t>
            </a:r>
            <a:r>
              <a:rPr lang="en-GB" sz="2400" b="1" dirty="0">
                <a:solidFill>
                  <a:schemeClr val="bg1"/>
                </a:solidFill>
              </a:rPr>
              <a:t>™</a:t>
            </a:r>
            <a:br>
              <a:rPr lang="en-GB" sz="3000" b="1" dirty="0">
                <a:solidFill>
                  <a:schemeClr val="bg1"/>
                </a:solidFill>
              </a:rPr>
            </a:b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Multilingual Thinking in </a:t>
            </a: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Multicultural Classrooms </a:t>
            </a:r>
            <a:br>
              <a:rPr lang="en-GB" sz="3000" b="1" dirty="0"/>
            </a:br>
            <a:endParaRPr lang="en-GB" sz="30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A4D13E0-9123-431D-8B94-B1785FFD2546}"/>
              </a:ext>
            </a:extLst>
          </p:cNvPr>
          <p:cNvSpPr txBox="1">
            <a:spLocks/>
          </p:cNvSpPr>
          <p:nvPr/>
        </p:nvSpPr>
        <p:spPr>
          <a:xfrm>
            <a:off x="8171271" y="3658803"/>
            <a:ext cx="2951719" cy="795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Research in Action Conference 2020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University of Warwick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14</a:t>
            </a:r>
            <a:r>
              <a:rPr kumimoji="0" lang="en-GB" sz="1400" b="1" i="0" u="none" strike="noStrike" kern="1200" cap="none" spc="0" normalizeH="0" baseline="3000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th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December 2020</a:t>
            </a: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0141CE-3CF2-4849-BCFD-9ED56698B435}"/>
              </a:ext>
            </a:extLst>
          </p:cNvPr>
          <p:cNvSpPr txBox="1"/>
          <p:nvPr/>
        </p:nvSpPr>
        <p:spPr>
          <a:xfrm>
            <a:off x="7784983" y="4811472"/>
            <a:ext cx="3338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Marcelo Staricoff	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PhD NPQH FCCT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JONK™ Thinking and Learning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2AE9D-F628-4E8A-8832-6521F480B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414" y="1151114"/>
            <a:ext cx="3349808" cy="47463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CDCDB7D-9735-4C3E-A8BD-0CD9154B5A96}"/>
              </a:ext>
            </a:extLst>
          </p:cNvPr>
          <p:cNvSpPr txBox="1"/>
          <p:nvPr/>
        </p:nvSpPr>
        <p:spPr>
          <a:xfrm>
            <a:off x="9053366" y="5254710"/>
            <a:ext cx="180087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@MStaricoff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marcelo-staricoff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4B1D94-E941-4373-B0F3-FE97D2FEC2DB}"/>
              </a:ext>
            </a:extLst>
          </p:cNvPr>
          <p:cNvGrpSpPr/>
          <p:nvPr/>
        </p:nvGrpSpPr>
        <p:grpSpPr>
          <a:xfrm>
            <a:off x="10864096" y="5565252"/>
            <a:ext cx="164731" cy="667262"/>
            <a:chOff x="6598596" y="4387509"/>
            <a:chExt cx="168244" cy="818297"/>
          </a:xfrm>
        </p:grpSpPr>
        <p:pic>
          <p:nvPicPr>
            <p:cNvPr id="28" name="Picture 6" descr="Image result for icons for twitter">
              <a:extLst>
                <a:ext uri="{FF2B5EF4-FFF2-40B4-BE49-F238E27FC236}">
                  <a16:creationId xmlns:a16="http://schemas.microsoft.com/office/drawing/2014/main" id="{79A1DF3B-C6B7-45A7-8B05-E040C0AA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617047"/>
              <a:ext cx="146134" cy="160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0" descr="Image result for icons for linkedin">
              <a:extLst>
                <a:ext uri="{FF2B5EF4-FFF2-40B4-BE49-F238E27FC236}">
                  <a16:creationId xmlns:a16="http://schemas.microsoft.com/office/drawing/2014/main" id="{DB4C1997-6B94-4F3F-BF6F-21489ABEC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835526"/>
              <a:ext cx="146133" cy="159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4" descr="Image result for icons for email">
              <a:extLst>
                <a:ext uri="{FF2B5EF4-FFF2-40B4-BE49-F238E27FC236}">
                  <a16:creationId xmlns:a16="http://schemas.microsoft.com/office/drawing/2014/main" id="{D46CE392-79C3-4EF2-B341-454AE2658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4" y="5053346"/>
              <a:ext cx="157316" cy="15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16" descr="Blue Home Address Icon">
              <a:extLst>
                <a:ext uri="{FF2B5EF4-FFF2-40B4-BE49-F238E27FC236}">
                  <a16:creationId xmlns:a16="http://schemas.microsoft.com/office/drawing/2014/main" id="{16123091-67ED-4A57-9C5B-7F0E4C30D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8596" y="4387509"/>
              <a:ext cx="157060" cy="17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CBB82F-B337-45F2-97D9-082880578DD6}"/>
              </a:ext>
            </a:extLst>
          </p:cNvPr>
          <p:cNvSpPr txBox="1"/>
          <p:nvPr/>
        </p:nvSpPr>
        <p:spPr>
          <a:xfrm>
            <a:off x="1217064" y="6108194"/>
            <a:ext cx="3360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Routledge: https://bit.ly/33AxqNG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56B536-79F7-4970-B4EB-693CAAD8EA64}"/>
              </a:ext>
            </a:extLst>
          </p:cNvPr>
          <p:cNvSpPr txBox="1"/>
          <p:nvPr/>
        </p:nvSpPr>
        <p:spPr>
          <a:xfrm>
            <a:off x="4752962" y="4232782"/>
            <a:ext cx="60946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solidFill>
                  <a:schemeClr val="bg1"/>
                </a:solidFill>
              </a:rPr>
              <a:t>‘If you talk to a man in a language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that he understands, that goes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to his head. If you talk to him in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his language, that goes to his heart’</a:t>
            </a:r>
            <a:endParaRPr lang="en-GB" sz="1800" dirty="0">
              <a:solidFill>
                <a:schemeClr val="bg1"/>
              </a:solidFill>
            </a:endParaRPr>
          </a:p>
          <a:p>
            <a:endParaRPr lang="en-GB" sz="1800" b="1" i="1" dirty="0">
              <a:solidFill>
                <a:schemeClr val="bg1"/>
              </a:solidFill>
            </a:endParaRPr>
          </a:p>
          <a:p>
            <a:r>
              <a:rPr lang="en-GB" sz="1800" b="1" dirty="0">
                <a:solidFill>
                  <a:schemeClr val="bg1"/>
                </a:solidFill>
              </a:rPr>
              <a:t>Nelson Mandela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0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80000"/>
              </a:lnSpc>
            </a:pPr>
            <a:r>
              <a:rPr lang="en-US" sz="4400" dirty="0">
                <a:solidFill>
                  <a:srgbClr val="FFFFFF"/>
                </a:solidFill>
              </a:rPr>
              <a:t>The importance of embracing all the linguistic and cultural richness that every child brings with them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46BE7F-D1F8-4E7F-86BE-69D0B91C8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975" y="643467"/>
            <a:ext cx="8206181" cy="3590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3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7" name="Rectangle 72">
            <a:extLst>
              <a:ext uri="{FF2B5EF4-FFF2-40B4-BE49-F238E27FC236}">
                <a16:creationId xmlns:a16="http://schemas.microsoft.com/office/drawing/2014/main" id="{BEB1B515-F9F4-43DB-9558-A4C5ABBBF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55" y="770467"/>
            <a:ext cx="3467051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FFFFFF"/>
                </a:solidFill>
              </a:rPr>
              <a:t>The </a:t>
            </a:r>
            <a:r>
              <a:rPr lang="en-US" sz="6000" dirty="0">
                <a:solidFill>
                  <a:srgbClr val="FF0000"/>
                </a:solidFill>
              </a:rPr>
              <a:t>joy</a:t>
            </a:r>
            <a:r>
              <a:rPr lang="en-US" sz="6000" dirty="0">
                <a:solidFill>
                  <a:srgbClr val="FFFFFF"/>
                </a:solidFill>
              </a:rPr>
              <a:t> of </a:t>
            </a:r>
            <a:r>
              <a:rPr lang="en-US" sz="6000" i="1" dirty="0">
                <a:solidFill>
                  <a:srgbClr val="FFFFFF"/>
                </a:solidFill>
              </a:rPr>
              <a:t>not</a:t>
            </a:r>
            <a:r>
              <a:rPr lang="en-US" sz="6000" dirty="0">
                <a:solidFill>
                  <a:srgbClr val="FFFFFF"/>
                </a:solidFill>
              </a:rPr>
              <a:t> knowing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2C9528F-903F-4F75-99E3-CC588843E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5">
            <a:extLst>
              <a:ext uri="{FF2B5EF4-FFF2-40B4-BE49-F238E27FC236}">
                <a16:creationId xmlns:a16="http://schemas.microsoft.com/office/drawing/2014/main" id="{299682E7-D500-4F40-BF3F-D8A8B4B66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4" y="1565593"/>
            <a:ext cx="6266016" cy="371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A146BA-3B39-43CE-B6B1-6C2149C68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A094FC-975B-4CA5-A917-BE179114B98E}"/>
              </a:ext>
            </a:extLst>
          </p:cNvPr>
          <p:cNvSpPr txBox="1"/>
          <p:nvPr/>
        </p:nvSpPr>
        <p:spPr>
          <a:xfrm>
            <a:off x="2189161" y="5396663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3323482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003" y="423551"/>
            <a:ext cx="3467051" cy="475325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Feeling equipped to succeed…</a:t>
            </a: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r>
              <a:rPr lang="en-US" sz="3800" dirty="0">
                <a:solidFill>
                  <a:srgbClr val="FFFFFF"/>
                </a:solidFill>
              </a:rPr>
              <a:t>…feeling free to access the learning </a:t>
            </a:r>
            <a:r>
              <a:rPr lang="en-US" sz="3800" i="1" dirty="0">
                <a:solidFill>
                  <a:srgbClr val="FFFFFF"/>
                </a:solidFill>
              </a:rPr>
              <a:t>multilingually</a:t>
            </a:r>
            <a:r>
              <a:rPr lang="en-US" sz="3800" dirty="0">
                <a:solidFill>
                  <a:srgbClr val="FFFFFF"/>
                </a:solidFill>
              </a:rPr>
              <a:t> and </a:t>
            </a:r>
            <a:r>
              <a:rPr lang="en-US" sz="3800" i="1" dirty="0">
                <a:solidFill>
                  <a:srgbClr val="FFFFFF"/>
                </a:solidFill>
              </a:rPr>
              <a:t>multiculturally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7">
            <a:extLst>
              <a:ext uri="{FF2B5EF4-FFF2-40B4-BE49-F238E27FC236}">
                <a16:creationId xmlns:a16="http://schemas.microsoft.com/office/drawing/2014/main" id="{15908E6E-E83E-4059-938D-C569EF0FC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187" y="1174693"/>
            <a:ext cx="5732462" cy="377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A9F18-8815-43A1-BA25-F35B14679A82}"/>
              </a:ext>
            </a:extLst>
          </p:cNvPr>
          <p:cNvSpPr/>
          <p:nvPr/>
        </p:nvSpPr>
        <p:spPr>
          <a:xfrm>
            <a:off x="7805077" y="2348373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14E56C-1D50-40B1-A0B6-C62913AA6BBA}"/>
              </a:ext>
            </a:extLst>
          </p:cNvPr>
          <p:cNvSpPr/>
          <p:nvPr/>
        </p:nvSpPr>
        <p:spPr>
          <a:xfrm>
            <a:off x="9437418" y="4052703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F351A3-A4A6-4332-A57A-D00522872E0D}"/>
              </a:ext>
            </a:extLst>
          </p:cNvPr>
          <p:cNvSpPr/>
          <p:nvPr/>
        </p:nvSpPr>
        <p:spPr>
          <a:xfrm>
            <a:off x="6050795" y="4043030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ED8D05-C55A-4B09-BB5A-E4E5DE445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481DF6-76C3-401A-8DE7-438C07B53898}"/>
              </a:ext>
            </a:extLst>
          </p:cNvPr>
          <p:cNvSpPr txBox="1"/>
          <p:nvPr/>
        </p:nvSpPr>
        <p:spPr>
          <a:xfrm>
            <a:off x="6738690" y="5038306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56877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14251"/>
            <a:ext cx="10923638" cy="1125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100" dirty="0">
                <a:solidFill>
                  <a:srgbClr val="FFFFFF"/>
                </a:solidFill>
              </a:rPr>
              <a:t>The JONK Multilingual Thinking Approach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18D189A1-8E6B-4769-879E-D67592F0A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735" y="643467"/>
            <a:ext cx="6710662" cy="35902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AF766D-2C85-4B62-AE66-EAC6DB92D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8A07B2-459A-4096-BDDA-77DB5073947E}"/>
              </a:ext>
            </a:extLst>
          </p:cNvPr>
          <p:cNvSpPr txBox="1"/>
          <p:nvPr/>
        </p:nvSpPr>
        <p:spPr>
          <a:xfrm>
            <a:off x="4406833" y="4227628"/>
            <a:ext cx="3906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3945870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1C3274-6AC9-43C8-A080-F481F83D2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161" y="2499621"/>
            <a:ext cx="896640" cy="11915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30C420-13F8-4E3B-A3E2-6095BF187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558" y="2480874"/>
            <a:ext cx="4104204" cy="367441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A93FBDB-36B4-4076-98AE-06CAD8E2EFD5}"/>
              </a:ext>
            </a:extLst>
          </p:cNvPr>
          <p:cNvSpPr/>
          <p:nvPr/>
        </p:nvSpPr>
        <p:spPr>
          <a:xfrm>
            <a:off x="6680467" y="2480874"/>
            <a:ext cx="4225226" cy="367441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4FCFA2-BBD2-4E84-BF88-7DAE00369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3F0C8FC-6E94-4564-BA74-FE39F98D6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441" y="3667149"/>
            <a:ext cx="3804564" cy="2416328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4FD6529-E398-4A82-AC43-8F94385E9632}"/>
              </a:ext>
            </a:extLst>
          </p:cNvPr>
          <p:cNvSpPr/>
          <p:nvPr/>
        </p:nvSpPr>
        <p:spPr>
          <a:xfrm>
            <a:off x="6791971" y="2545745"/>
            <a:ext cx="39280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s-ES_tradnl" b="1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JONK™ Multilingual and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s-ES_tradnl" b="1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Multicultural 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s-ES_tradnl" b="1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Thinking in Playgrounds</a:t>
            </a:r>
          </a:p>
        </p:txBody>
      </p:sp>
    </p:spTree>
    <p:extLst>
      <p:ext uri="{BB962C8B-B14F-4D97-AF65-F5344CB8AC3E}">
        <p14:creationId xmlns:p14="http://schemas.microsoft.com/office/powerpoint/2010/main" val="3442102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1C3274-6AC9-43C8-A080-F481F83D2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030" y="1601830"/>
            <a:ext cx="896640" cy="11915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4FCFA2-BBD2-4E84-BF88-7DAE00369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29EE09-24ED-4DC7-9C1E-C014745C1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332" y="1593995"/>
            <a:ext cx="3744177" cy="18350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746460-CF4A-4053-85FB-B76B81C719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9969" y="3326623"/>
            <a:ext cx="3184341" cy="1486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A10AC7-6430-4D9B-8E69-CD25E529FD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0801" y="4851122"/>
            <a:ext cx="4323934" cy="1710004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03B112E3-AF17-4B93-8C83-DF7FB508B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0758" y="1593993"/>
            <a:ext cx="4604046" cy="46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75C321-F06A-4119-AD5D-D7E16A64EDB5}"/>
              </a:ext>
            </a:extLst>
          </p:cNvPr>
          <p:cNvSpPr/>
          <p:nvPr/>
        </p:nvSpPr>
        <p:spPr>
          <a:xfrm>
            <a:off x="6624735" y="1593993"/>
            <a:ext cx="4650069" cy="476447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DB8B8E-4F45-4E4A-B331-4A18BC8D56B1}"/>
              </a:ext>
            </a:extLst>
          </p:cNvPr>
          <p:cNvSpPr/>
          <p:nvPr/>
        </p:nvSpPr>
        <p:spPr>
          <a:xfrm>
            <a:off x="2453201" y="1593994"/>
            <a:ext cx="3561705" cy="476447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78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4189CC-0ED2-43EE-9DC3-83E5736F9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480" y="1931436"/>
            <a:ext cx="1012458" cy="12316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22B5C7-BAF4-4B2A-998D-2BD294495AD3}"/>
              </a:ext>
            </a:extLst>
          </p:cNvPr>
          <p:cNvSpPr/>
          <p:nvPr/>
        </p:nvSpPr>
        <p:spPr>
          <a:xfrm>
            <a:off x="2533476" y="1934860"/>
            <a:ext cx="3441098" cy="341632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s-ES_tradnl" sz="3200" b="1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A-Z of Animals</a:t>
            </a:r>
          </a:p>
          <a:p>
            <a:pPr>
              <a:spcBef>
                <a:spcPts val="600"/>
              </a:spcBef>
            </a:pPr>
            <a:r>
              <a:rPr lang="es-ES_tradnl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A	Ardilla</a:t>
            </a:r>
            <a:endParaRPr lang="en-GB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s-ES_tradnl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B	Badger</a:t>
            </a:r>
            <a:endParaRPr lang="en-GB" dirty="0">
              <a:solidFill>
                <a:srgbClr val="FF000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s-ES_tradnl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C	Cocodrilo</a:t>
            </a:r>
            <a:endParaRPr lang="en-GB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D	Dog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s-ES_tradnl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A	Ardilla</a:t>
            </a:r>
            <a:endParaRPr lang="en-GB" dirty="0"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s-ES_tradnl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B	Badger</a:t>
            </a:r>
          </a:p>
          <a:p>
            <a:pPr>
              <a:spcBef>
                <a:spcPts val="600"/>
              </a:spcBef>
            </a:pPr>
            <a:r>
              <a:rPr lang="es-ES_tradnl" dirty="0">
                <a:solidFill>
                  <a:srgbClr val="7030A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C     Chien</a:t>
            </a:r>
            <a:endParaRPr lang="en-GB" dirty="0">
              <a:solidFill>
                <a:srgbClr val="7030A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415E6C-6388-4AF2-85EB-CAC5F2D6F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16E2AAE-8517-470E-BAAE-1E65FB02610F}"/>
              </a:ext>
            </a:extLst>
          </p:cNvPr>
          <p:cNvSpPr/>
          <p:nvPr/>
        </p:nvSpPr>
        <p:spPr>
          <a:xfrm>
            <a:off x="6983350" y="1934860"/>
            <a:ext cx="3441098" cy="341632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s-ES_tradnl" sz="3200" b="1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Word Associations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Salt and pepper	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Si y no			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Fish and chips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Derecha y izquierda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Salt y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pimiento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Si </a:t>
            </a:r>
            <a:r>
              <a:rPr lang="en-GB" dirty="0">
                <a:latin typeface="Times New Roman" panose="02020603050405020304" pitchFamily="18" charset="0"/>
                <a:ea typeface="Book Antiqua" panose="02040602050305030304" pitchFamily="18" charset="0"/>
                <a:cs typeface="Times" panose="02020603050405020304" pitchFamily="18" charset="0"/>
              </a:rPr>
              <a:t>and no</a:t>
            </a:r>
            <a:endParaRPr lang="en-GB" dirty="0">
              <a:solidFill>
                <a:srgbClr val="FF0000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546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accent3">
                    <a:lumMod val="50000"/>
                  </a:schemeClr>
                </a:solidFill>
              </a:rPr>
              <a:t>The JONK Multilingual Thinking Approach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4189CC-0ED2-43EE-9DC3-83E5736F9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480" y="1931436"/>
            <a:ext cx="1012458" cy="12316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F2190B-B1F2-494F-B61A-E7E73C48E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112" y="1931435"/>
            <a:ext cx="5414294" cy="4644519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415E6C-6388-4AF2-85EB-CAC5F2D6FA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5E6FD361-8C01-4B2B-8DE6-58EDF6F87F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315" y="1931435"/>
            <a:ext cx="3487574" cy="4644519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691560172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Application>Microsoft Office PowerPoint</Application>
  <PresentationFormat>Widescreen</PresentationFormat>
  <Paragraphs>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 Light</vt:lpstr>
      <vt:lpstr>Garamond</vt:lpstr>
      <vt:lpstr>Times New Roman</vt:lpstr>
      <vt:lpstr>Metropolitan</vt:lpstr>
      <vt:lpstr>The Joy of Not Knowing ™  Multilingual Thinking in  Multicultural Classrooms  </vt:lpstr>
      <vt:lpstr>The importance of embracing all the linguistic and cultural richness that every child brings with them</vt:lpstr>
      <vt:lpstr>The joy of not knowing</vt:lpstr>
      <vt:lpstr>Feeling equipped to succeed…   …feeling free to access the learning multilingually and multiculturally</vt:lpstr>
      <vt:lpstr>The JONK Multilingual Thinking Approach</vt:lpstr>
      <vt:lpstr>The JONK Multilingual Thinking Approach</vt:lpstr>
      <vt:lpstr>The JONK Multilingual Thinking Approach</vt:lpstr>
      <vt:lpstr>The JONK Multilingual Thinking Approach</vt:lpstr>
      <vt:lpstr>The JONK Multilingual Thinking Approach</vt:lpstr>
      <vt:lpstr>The JONK Multilingual Thinking Approach</vt:lpstr>
      <vt:lpstr>The JONK Multilingual Thinking Approach</vt:lpstr>
      <vt:lpstr>Multilingual thinking opportunities for all are at the heart of the teaching and learning routine enriching the experiences at each  stage of the learning process  </vt:lpstr>
      <vt:lpstr>The wonders of a multilingual and multicultural approach</vt:lpstr>
      <vt:lpstr>PowerPoint Presentation</vt:lpstr>
      <vt:lpstr>The Joy of Not Knowing ™  Multilingual Thinking in  Multicultural Classrooms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Joy of Not Knowing ™  Multilingual Thinking in  Multicultural Classrooms  </dc:title>
  <dc:creator>Marcelo Staricoff</dc:creator>
  <cp:lastModifiedBy>Marcelo Staricoff</cp:lastModifiedBy>
  <cp:revision>1</cp:revision>
  <dcterms:created xsi:type="dcterms:W3CDTF">2020-12-08T12:54:55Z</dcterms:created>
  <dcterms:modified xsi:type="dcterms:W3CDTF">2020-12-08T13:57:10Z</dcterms:modified>
</cp:coreProperties>
</file>