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6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494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84A-4739-4930-A786-0E2F6D8C9BD1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470A-6F1A-43C3-9292-616172F928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900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84A-4739-4930-A786-0E2F6D8C9BD1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470A-6F1A-43C3-9292-616172F928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19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84A-4739-4930-A786-0E2F6D8C9BD1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470A-6F1A-43C3-9292-616172F928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258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84A-4739-4930-A786-0E2F6D8C9BD1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470A-6F1A-43C3-9292-616172F928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757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84A-4739-4930-A786-0E2F6D8C9BD1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470A-6F1A-43C3-9292-616172F928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809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84A-4739-4930-A786-0E2F6D8C9BD1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470A-6F1A-43C3-9292-616172F928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851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84A-4739-4930-A786-0E2F6D8C9BD1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470A-6F1A-43C3-9292-616172F928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501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84A-4739-4930-A786-0E2F6D8C9BD1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470A-6F1A-43C3-9292-616172F928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506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84A-4739-4930-A786-0E2F6D8C9BD1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470A-6F1A-43C3-9292-616172F928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700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84A-4739-4930-A786-0E2F6D8C9BD1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470A-6F1A-43C3-9292-616172F928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934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84A-4739-4930-A786-0E2F6D8C9BD1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4470A-6F1A-43C3-9292-616172F928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68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6284A-4739-4930-A786-0E2F6D8C9BD1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4470A-6F1A-43C3-9292-616172F928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463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/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ightning Bolt 4"/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4069" t="8476" r="14363" b="19716"/>
          <a:stretch/>
        </p:blipFill>
        <p:spPr>
          <a:xfrm>
            <a:off x="-448235" y="-264459"/>
            <a:ext cx="13088471" cy="738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568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117" t="8736" r="14265" b="20327"/>
          <a:stretch/>
        </p:blipFill>
        <p:spPr>
          <a:xfrm>
            <a:off x="-452718" y="-219636"/>
            <a:ext cx="13097437" cy="729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361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265" t="8910" r="14240" b="20239"/>
          <a:stretch/>
        </p:blipFill>
        <p:spPr>
          <a:xfrm>
            <a:off x="-441511" y="-215152"/>
            <a:ext cx="13075023" cy="728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73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117" t="8649" r="14216" b="20065"/>
          <a:stretch/>
        </p:blipFill>
        <p:spPr>
          <a:xfrm>
            <a:off x="-457200" y="-237564"/>
            <a:ext cx="13106401" cy="73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645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117" t="8650" r="14117" b="20152"/>
          <a:stretch/>
        </p:blipFill>
        <p:spPr>
          <a:xfrm>
            <a:off x="-466165" y="-233083"/>
            <a:ext cx="13124330" cy="732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579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216" t="8824" r="14216" b="20152"/>
          <a:stretch/>
        </p:blipFill>
        <p:spPr>
          <a:xfrm>
            <a:off x="-448235" y="-224117"/>
            <a:ext cx="13088471" cy="7306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402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117" t="8824" r="14166" b="20152"/>
          <a:stretch/>
        </p:blipFill>
        <p:spPr>
          <a:xfrm>
            <a:off x="-461683" y="-224118"/>
            <a:ext cx="13115366" cy="7306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212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166" t="8736" r="14265" b="19891"/>
          <a:stretch/>
        </p:blipFill>
        <p:spPr>
          <a:xfrm>
            <a:off x="-448235" y="-242047"/>
            <a:ext cx="13088471" cy="7342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485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020" t="8649" r="14215" b="20131"/>
          <a:stretch/>
        </p:blipFill>
        <p:spPr>
          <a:xfrm>
            <a:off x="-466164" y="-234203"/>
            <a:ext cx="13124329" cy="7326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824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971" t="8388" r="14167" b="19978"/>
          <a:stretch/>
        </p:blipFill>
        <p:spPr>
          <a:xfrm>
            <a:off x="-475129" y="-255494"/>
            <a:ext cx="13142259" cy="7368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482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068" t="8562" r="14068" b="20305"/>
          <a:stretch/>
        </p:blipFill>
        <p:spPr>
          <a:xfrm>
            <a:off x="-475130" y="-229720"/>
            <a:ext cx="13142260" cy="731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360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117" t="8649" r="14167" b="20327"/>
          <a:stretch/>
        </p:blipFill>
        <p:spPr>
          <a:xfrm>
            <a:off x="-461682" y="-224117"/>
            <a:ext cx="13115365" cy="7306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779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216" t="8735" r="14265" b="19979"/>
          <a:stretch/>
        </p:blipFill>
        <p:spPr>
          <a:xfrm>
            <a:off x="-443753" y="-237565"/>
            <a:ext cx="13079506" cy="733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025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411" t="8824" r="14118" b="19891"/>
          <a:stretch/>
        </p:blipFill>
        <p:spPr>
          <a:xfrm>
            <a:off x="-439270" y="-237565"/>
            <a:ext cx="13070541" cy="733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512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264" t="8563" r="14167" b="20065"/>
          <a:stretch/>
        </p:blipFill>
        <p:spPr>
          <a:xfrm>
            <a:off x="-448235" y="-242047"/>
            <a:ext cx="13088471" cy="7342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189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166" t="8562" r="14166" b="19978"/>
          <a:stretch/>
        </p:blipFill>
        <p:spPr>
          <a:xfrm>
            <a:off x="-457200" y="-246529"/>
            <a:ext cx="13106401" cy="7351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2005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c586a532-954b-4058-a11c-20ccd7ef784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Office PowerPoint</Application>
  <PresentationFormat>Widescreen</PresentationFormat>
  <Paragraphs>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Ball, Abigail</dc:creator>
  <cp:lastModifiedBy>Ball, Abigail</cp:lastModifiedBy>
  <cp:revision>5</cp:revision>
  <dcterms:created xsi:type="dcterms:W3CDTF">2020-12-18T10:33:11Z</dcterms:created>
  <dcterms:modified xsi:type="dcterms:W3CDTF">2020-12-18T11:17:51Z</dcterms:modified>
</cp:coreProperties>
</file>