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1099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ECF8-3672-4349-AC8B-C47A158EC98C}" type="datetimeFigureOut">
              <a:rPr lang="en-GB" smtClean="0"/>
              <a:t>15/12/2020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B7E57-611F-42A9-A316-98A55DF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807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ECF8-3672-4349-AC8B-C47A158EC98C}" type="datetimeFigureOut">
              <a:rPr lang="en-GB" smtClean="0"/>
              <a:t>15/12/2020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B7E57-611F-42A9-A316-98A55DF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874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ECF8-3672-4349-AC8B-C47A158EC98C}" type="datetimeFigureOut">
              <a:rPr lang="en-GB" smtClean="0"/>
              <a:t>15/12/2020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B7E57-611F-42A9-A316-98A55DF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16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ECF8-3672-4349-AC8B-C47A158EC98C}" type="datetimeFigureOut">
              <a:rPr lang="en-GB" smtClean="0"/>
              <a:t>15/12/2020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B7E57-611F-42A9-A316-98A55DF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767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ECF8-3672-4349-AC8B-C47A158EC98C}" type="datetimeFigureOut">
              <a:rPr lang="en-GB" smtClean="0"/>
              <a:t>15/12/2020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B7E57-611F-42A9-A316-98A55DF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23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ECF8-3672-4349-AC8B-C47A158EC98C}" type="datetimeFigureOut">
              <a:rPr lang="en-GB" smtClean="0"/>
              <a:t>15/12/2020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B7E57-611F-42A9-A316-98A55DF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811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ECF8-3672-4349-AC8B-C47A158EC98C}" type="datetimeFigureOut">
              <a:rPr lang="en-GB" smtClean="0"/>
              <a:t>15/12/2020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B7E57-611F-42A9-A316-98A55DF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900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ECF8-3672-4349-AC8B-C47A158EC98C}" type="datetimeFigureOut">
              <a:rPr lang="en-GB" smtClean="0"/>
              <a:t>15/12/2020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B7E57-611F-42A9-A316-98A55DF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200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ECF8-3672-4349-AC8B-C47A158EC98C}" type="datetimeFigureOut">
              <a:rPr lang="en-GB" smtClean="0"/>
              <a:t>15/12/2020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B7E57-611F-42A9-A316-98A55DF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459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ECF8-3672-4349-AC8B-C47A158EC98C}" type="datetimeFigureOut">
              <a:rPr lang="en-GB" smtClean="0"/>
              <a:t>15/12/2020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B7E57-611F-42A9-A316-98A55DF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389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ECF8-3672-4349-AC8B-C47A158EC98C}" type="datetimeFigureOut">
              <a:rPr lang="en-GB" smtClean="0"/>
              <a:t>15/12/2020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B7E57-611F-42A9-A316-98A55DF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397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2ECF8-3672-4349-AC8B-C47A158EC98C}" type="datetimeFigureOut">
              <a:rPr lang="en-GB" smtClean="0"/>
              <a:t>15/12/2020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B7E57-611F-42A9-A316-98A55DF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00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/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ightning Bolt 4"/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062" t="16357" r="33101" b="24935"/>
          <a:stretch/>
        </p:blipFill>
        <p:spPr>
          <a:xfrm>
            <a:off x="715926" y="409354"/>
            <a:ext cx="10760149" cy="603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536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353" t="16357" r="32984" b="25245"/>
          <a:stretch/>
        </p:blipFill>
        <p:spPr>
          <a:xfrm>
            <a:off x="731874" y="425302"/>
            <a:ext cx="10728252" cy="600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310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78" t="16254" r="33392" b="25245"/>
          <a:stretch/>
        </p:blipFill>
        <p:spPr>
          <a:xfrm>
            <a:off x="753140" y="419986"/>
            <a:ext cx="10685721" cy="601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621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78" t="16150" r="33159" b="24831"/>
          <a:stretch/>
        </p:blipFill>
        <p:spPr>
          <a:xfrm>
            <a:off x="731874" y="393405"/>
            <a:ext cx="10728252" cy="607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208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294" t="16667" r="33043" b="25039"/>
          <a:stretch/>
        </p:blipFill>
        <p:spPr>
          <a:xfrm>
            <a:off x="731875" y="430619"/>
            <a:ext cx="10728250" cy="599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762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294" t="16254" r="33101" b="25142"/>
          <a:stretch/>
        </p:blipFill>
        <p:spPr>
          <a:xfrm>
            <a:off x="737190" y="414670"/>
            <a:ext cx="10717620" cy="602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968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062" t="16150" r="32985" b="25078"/>
          <a:stretch/>
        </p:blipFill>
        <p:spPr>
          <a:xfrm>
            <a:off x="705293" y="406031"/>
            <a:ext cx="10781415" cy="604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198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20" t="16254" r="32927" b="25142"/>
          <a:stretch/>
        </p:blipFill>
        <p:spPr>
          <a:xfrm>
            <a:off x="705293" y="414670"/>
            <a:ext cx="10781414" cy="602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903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78" t="16150" r="33101" b="25246"/>
          <a:stretch/>
        </p:blipFill>
        <p:spPr>
          <a:xfrm>
            <a:off x="726558" y="414670"/>
            <a:ext cx="10738884" cy="602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7876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78" t="16460" r="33159" b="25245"/>
          <a:stretch/>
        </p:blipFill>
        <p:spPr>
          <a:xfrm>
            <a:off x="731874" y="430619"/>
            <a:ext cx="10728252" cy="599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235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77" t="16357" r="32966" b="25026"/>
          <a:stretch/>
        </p:blipFill>
        <p:spPr>
          <a:xfrm>
            <a:off x="714154" y="414005"/>
            <a:ext cx="10763693" cy="602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189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21" t="16460" r="33100" b="25142"/>
          <a:stretch/>
        </p:blipFill>
        <p:spPr>
          <a:xfrm>
            <a:off x="721242" y="425302"/>
            <a:ext cx="10749516" cy="6007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400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20" t="16254" r="32927" b="25142"/>
          <a:stretch/>
        </p:blipFill>
        <p:spPr>
          <a:xfrm>
            <a:off x="705293" y="414670"/>
            <a:ext cx="10781414" cy="602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645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78" t="16356" r="33101" b="24729"/>
          <a:stretch/>
        </p:blipFill>
        <p:spPr>
          <a:xfrm>
            <a:off x="726558" y="398721"/>
            <a:ext cx="10738885" cy="606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482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/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ightning Bolt 4"/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062" t="16357" r="33043" b="25142"/>
          <a:stretch/>
        </p:blipFill>
        <p:spPr>
          <a:xfrm>
            <a:off x="710609" y="419987"/>
            <a:ext cx="10770782" cy="601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583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78" t="16357" r="33043" b="25349"/>
          <a:stretch/>
        </p:blipFill>
        <p:spPr>
          <a:xfrm>
            <a:off x="721242" y="430618"/>
            <a:ext cx="10749517" cy="5996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594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98" t="16460" r="33139" b="25452"/>
          <a:stretch/>
        </p:blipFill>
        <p:spPr>
          <a:xfrm>
            <a:off x="731874" y="441252"/>
            <a:ext cx="10728253" cy="597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843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78" t="16562" r="33043" b="25453"/>
          <a:stretch/>
        </p:blipFill>
        <p:spPr>
          <a:xfrm>
            <a:off x="721242" y="446568"/>
            <a:ext cx="10749516" cy="596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85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78" t="16254" r="33043" b="24935"/>
          <a:stretch/>
        </p:blipFill>
        <p:spPr>
          <a:xfrm>
            <a:off x="721242" y="404037"/>
            <a:ext cx="10749517" cy="60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257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236" t="16461" r="33043" b="25038"/>
          <a:stretch/>
        </p:blipFill>
        <p:spPr>
          <a:xfrm>
            <a:off x="726558" y="419986"/>
            <a:ext cx="10738884" cy="6018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9191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9e149dae-141a-49b1-a81f-e9151a962fe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Office PowerPoint</Application>
  <PresentationFormat>Widescreen</PresentationFormat>
  <Paragraphs>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Ball, Abigail</dc:creator>
  <cp:lastModifiedBy>Ball, Abigail</cp:lastModifiedBy>
  <cp:revision>9</cp:revision>
  <dcterms:created xsi:type="dcterms:W3CDTF">2020-12-15T11:22:01Z</dcterms:created>
  <dcterms:modified xsi:type="dcterms:W3CDTF">2020-12-15T12:04:21Z</dcterms:modified>
</cp:coreProperties>
</file>