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2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diagrams/data13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diagrams/data14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ppt/diagrams/data15.xml" ContentType="application/vnd.openxmlformats-officedocument.drawingml.diagramData+xml"/>
  <Override PartName="/ppt/diagrams/layout14.xml" ContentType="application/vnd.openxmlformats-officedocument.drawingml.diagramLayout+xml"/>
  <Override PartName="/ppt/diagrams/quickStyle14.xml" ContentType="application/vnd.openxmlformats-officedocument.drawingml.diagramStyle+xml"/>
  <Override PartName="/ppt/diagrams/colors14.xml" ContentType="application/vnd.openxmlformats-officedocument.drawingml.diagramColors+xml"/>
  <Override PartName="/ppt/diagrams/drawing14.xml" ContentType="application/vnd.ms-office.drawingml.diagramDrawing+xml"/>
  <Override PartName="/ppt/diagrams/data16.xml" ContentType="application/vnd.openxmlformats-officedocument.drawingml.diagramData+xml"/>
  <Override PartName="/ppt/diagrams/layout15.xml" ContentType="application/vnd.openxmlformats-officedocument.drawingml.diagramLayout+xml"/>
  <Override PartName="/ppt/diagrams/quickStyle15.xml" ContentType="application/vnd.openxmlformats-officedocument.drawingml.diagramStyle+xml"/>
  <Override PartName="/ppt/diagrams/colors15.xml" ContentType="application/vnd.openxmlformats-officedocument.drawingml.diagramColors+xml"/>
  <Override PartName="/ppt/diagrams/drawing15.xml" ContentType="application/vnd.ms-office.drawingml.diagramDrawing+xml"/>
  <Override PartName="/ppt/diagrams/data17.xml" ContentType="application/vnd.openxmlformats-officedocument.drawingml.diagramData+xml"/>
  <Override PartName="/ppt/diagrams/layout16.xml" ContentType="application/vnd.openxmlformats-officedocument.drawingml.diagramLayout+xml"/>
  <Override PartName="/ppt/diagrams/quickStyle16.xml" ContentType="application/vnd.openxmlformats-officedocument.drawingml.diagramStyle+xml"/>
  <Override PartName="/ppt/diagrams/colors16.xml" ContentType="application/vnd.openxmlformats-officedocument.drawingml.diagramColors+xml"/>
  <Override PartName="/ppt/diagrams/drawing16.xml" ContentType="application/vnd.ms-office.drawingml.diagramDrawing+xml"/>
  <Override PartName="/ppt/diagrams/data18.xml" ContentType="application/vnd.openxmlformats-officedocument.drawingml.diagramData+xml"/>
  <Override PartName="/ppt/diagrams/layout17.xml" ContentType="application/vnd.openxmlformats-officedocument.drawingml.diagramLayout+xml"/>
  <Override PartName="/ppt/diagrams/quickStyle17.xml" ContentType="application/vnd.openxmlformats-officedocument.drawingml.diagramStyle+xml"/>
  <Override PartName="/ppt/diagrams/colors17.xml" ContentType="application/vnd.openxmlformats-officedocument.drawingml.diagramColors+xml"/>
  <Override PartName="/ppt/diagrams/drawing17.xml" ContentType="application/vnd.ms-office.drawingml.diagramDrawing+xml"/>
  <Override PartName="/ppt/diagrams/data19.xml" ContentType="application/vnd.openxmlformats-officedocument.drawingml.diagramData+xml"/>
  <Override PartName="/ppt/diagrams/layout18.xml" ContentType="application/vnd.openxmlformats-officedocument.drawingml.diagramLayout+xml"/>
  <Override PartName="/ppt/diagrams/quickStyle18.xml" ContentType="application/vnd.openxmlformats-officedocument.drawingml.diagramStyle+xml"/>
  <Override PartName="/ppt/diagrams/colors18.xml" ContentType="application/vnd.openxmlformats-officedocument.drawingml.diagramColors+xml"/>
  <Override PartName="/ppt/diagrams/drawing18.xml" ContentType="application/vnd.ms-office.drawingml.diagramDrawing+xml"/>
  <Override PartName="/ppt/diagrams/data20.xml" ContentType="application/vnd.openxmlformats-officedocument.drawingml.diagramData+xml"/>
  <Override PartName="/ppt/diagrams/layout19.xml" ContentType="application/vnd.openxmlformats-officedocument.drawingml.diagramLayout+xml"/>
  <Override PartName="/ppt/diagrams/quickStyle19.xml" ContentType="application/vnd.openxmlformats-officedocument.drawingml.diagramStyle+xml"/>
  <Override PartName="/ppt/diagrams/colors19.xml" ContentType="application/vnd.openxmlformats-officedocument.drawingml.diagramColors+xml"/>
  <Override PartName="/ppt/diagrams/drawing19.xml" ContentType="application/vnd.ms-office.drawingml.diagramDrawing+xml"/>
  <Override PartName="/ppt/diagrams/data21.xml" ContentType="application/vnd.openxmlformats-officedocument.drawingml.diagramData+xml"/>
  <Override PartName="/ppt/diagrams/layout20.xml" ContentType="application/vnd.openxmlformats-officedocument.drawingml.diagramLayout+xml"/>
  <Override PartName="/ppt/diagrams/quickStyle20.xml" ContentType="application/vnd.openxmlformats-officedocument.drawingml.diagramStyle+xml"/>
  <Override PartName="/ppt/diagrams/colors20.xml" ContentType="application/vnd.openxmlformats-officedocument.drawingml.diagramColors+xml"/>
  <Override PartName="/ppt/diagrams/drawing20.xml" ContentType="application/vnd.ms-office.drawingml.diagramDrawing+xml"/>
  <Override PartName="/ppt/diagrams/data22.xml" ContentType="application/vnd.openxmlformats-officedocument.drawingml.diagramData+xml"/>
  <Override PartName="/ppt/diagrams/layout21.xml" ContentType="application/vnd.openxmlformats-officedocument.drawingml.diagramLayout+xml"/>
  <Override PartName="/ppt/diagrams/quickStyle21.xml" ContentType="application/vnd.openxmlformats-officedocument.drawingml.diagramStyle+xml"/>
  <Override PartName="/ppt/diagrams/colors21.xml" ContentType="application/vnd.openxmlformats-officedocument.drawingml.diagramColors+xml"/>
  <Override PartName="/ppt/diagrams/drawing21.xml" ContentType="application/vnd.ms-office.drawingml.diagramDrawing+xml"/>
  <Override PartName="/ppt/diagrams/data23.xml" ContentType="application/vnd.openxmlformats-officedocument.drawingml.diagramData+xml"/>
  <Override PartName="/ppt/diagrams/layout22.xml" ContentType="application/vnd.openxmlformats-officedocument.drawingml.diagramLayout+xml"/>
  <Override PartName="/ppt/diagrams/quickStyle22.xml" ContentType="application/vnd.openxmlformats-officedocument.drawingml.diagramStyle+xml"/>
  <Override PartName="/ppt/diagrams/colors22.xml" ContentType="application/vnd.openxmlformats-officedocument.drawingml.diagramColors+xml"/>
  <Override PartName="/ppt/diagrams/drawing22.xml" ContentType="application/vnd.ms-office.drawingml.diagramDrawing+xml"/>
  <Override PartName="/ppt/diagrams/data24.xml" ContentType="application/vnd.openxmlformats-officedocument.drawingml.diagramData+xml"/>
  <Override PartName="/ppt/diagrams/layout23.xml" ContentType="application/vnd.openxmlformats-officedocument.drawingml.diagramLayout+xml"/>
  <Override PartName="/ppt/diagrams/quickStyle23.xml" ContentType="application/vnd.openxmlformats-officedocument.drawingml.diagramStyle+xml"/>
  <Override PartName="/ppt/diagrams/colors23.xml" ContentType="application/vnd.openxmlformats-officedocument.drawingml.diagramColors+xml"/>
  <Override PartName="/ppt/diagrams/drawing23.xml" ContentType="application/vnd.ms-office.drawingml.diagramDrawing+xml"/>
  <Override PartName="/ppt/diagrams/data25.xml" ContentType="application/vnd.openxmlformats-officedocument.drawingml.diagramData+xml"/>
  <Override PartName="/ppt/diagrams/layout24.xml" ContentType="application/vnd.openxmlformats-officedocument.drawingml.diagramLayout+xml"/>
  <Override PartName="/ppt/diagrams/quickStyle24.xml" ContentType="application/vnd.openxmlformats-officedocument.drawingml.diagramStyle+xml"/>
  <Override PartName="/ppt/diagrams/colors24.xml" ContentType="application/vnd.openxmlformats-officedocument.drawingml.diagramColors+xml"/>
  <Override PartName="/ppt/diagrams/drawing24.xml" ContentType="application/vnd.ms-office.drawingml.diagramDrawing+xml"/>
  <Override PartName="/ppt/diagrams/data26.xml" ContentType="application/vnd.openxmlformats-officedocument.drawingml.diagramData+xml"/>
  <Override PartName="/ppt/diagrams/layout25.xml" ContentType="application/vnd.openxmlformats-officedocument.drawingml.diagramLayout+xml"/>
  <Override PartName="/ppt/diagrams/quickStyle25.xml" ContentType="application/vnd.openxmlformats-officedocument.drawingml.diagramStyle+xml"/>
  <Override PartName="/ppt/diagrams/colors25.xml" ContentType="application/vnd.openxmlformats-officedocument.drawingml.diagramColors+xml"/>
  <Override PartName="/ppt/diagrams/drawing25.xml" ContentType="application/vnd.ms-office.drawingml.diagramDrawing+xml"/>
  <Override PartName="/ppt/diagrams/data27.xml" ContentType="application/vnd.openxmlformats-officedocument.drawingml.diagramData+xml"/>
  <Override PartName="/ppt/diagrams/layout26.xml" ContentType="application/vnd.openxmlformats-officedocument.drawingml.diagramLayout+xml"/>
  <Override PartName="/ppt/diagrams/quickStyle26.xml" ContentType="application/vnd.openxmlformats-officedocument.drawingml.diagramStyle+xml"/>
  <Override PartName="/ppt/diagrams/colors26.xml" ContentType="application/vnd.openxmlformats-officedocument.drawingml.diagramColors+xml"/>
  <Override PartName="/ppt/diagrams/drawing26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ppt/diagrams/data90.xml" ContentType="application/vnd.openxmlformats-officedocument.drawingml.diagramData+xml"/>
  <Override PartName="/ppt/diagrams/data11.xml" ContentType="application/vnd.openxmlformats-officedocument.drawingml.diagramData+xml"/>
  <Override PartName="/ppt/diagrams/data160.xml" ContentType="application/vnd.openxmlformats-officedocument.drawingml.diagramData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sldIdLst>
    <p:sldId id="257" r:id="rId2"/>
    <p:sldId id="256" r:id="rId3"/>
    <p:sldId id="258" r:id="rId4"/>
    <p:sldId id="259" r:id="rId5"/>
    <p:sldId id="287" r:id="rId6"/>
    <p:sldId id="261" r:id="rId7"/>
    <p:sldId id="262" r:id="rId8"/>
    <p:sldId id="263" r:id="rId9"/>
    <p:sldId id="288" r:id="rId10"/>
    <p:sldId id="289" r:id="rId11"/>
    <p:sldId id="285" r:id="rId12"/>
    <p:sldId id="266" r:id="rId13"/>
    <p:sldId id="260" r:id="rId14"/>
    <p:sldId id="290" r:id="rId15"/>
    <p:sldId id="264" r:id="rId16"/>
    <p:sldId id="267" r:id="rId17"/>
    <p:sldId id="268" r:id="rId18"/>
    <p:sldId id="291" r:id="rId19"/>
    <p:sldId id="269" r:id="rId20"/>
    <p:sldId id="270" r:id="rId21"/>
    <p:sldId id="272" r:id="rId22"/>
    <p:sldId id="273" r:id="rId23"/>
    <p:sldId id="271" r:id="rId24"/>
    <p:sldId id="275" r:id="rId25"/>
    <p:sldId id="292" r:id="rId26"/>
    <p:sldId id="279" r:id="rId27"/>
    <p:sldId id="276" r:id="rId28"/>
    <p:sldId id="277" r:id="rId29"/>
    <p:sldId id="280" r:id="rId30"/>
    <p:sldId id="286" r:id="rId31"/>
    <p:sldId id="281" r:id="rId32"/>
    <p:sldId id="282" r:id="rId33"/>
    <p:sldId id="283" r:id="rId34"/>
    <p:sldId id="278" r:id="rId35"/>
    <p:sldId id="284" r:id="rId36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40" autoAdjust="0"/>
  </p:normalViewPr>
  <p:slideViewPr>
    <p:cSldViewPr>
      <p:cViewPr varScale="1">
        <p:scale>
          <a:sx n="89" d="100"/>
          <a:sy n="89" d="100"/>
        </p:scale>
        <p:origin x="-103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3852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diagrams/_rels/data1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2.png"/></Relationships>
</file>

<file path=ppt/diagrams/_rels/data1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0.png"/><Relationship Id="rId2" Type="http://schemas.openxmlformats.org/officeDocument/2006/relationships/image" Target="../media/image200.png"/><Relationship Id="rId1" Type="http://schemas.openxmlformats.org/officeDocument/2006/relationships/image" Target="../media/image190.png"/></Relationships>
</file>

<file path=ppt/diagrams/_rels/data27.xml.rels><?xml version="1.0" encoding="UTF-8" standalone="yes"?>
<Relationships xmlns="http://schemas.openxmlformats.org/package/2006/relationships"><Relationship Id="rId1" Type="http://schemas.openxmlformats.org/officeDocument/2006/relationships/image" Target="../media/image22.jpeg"/></Relationships>
</file>

<file path=ppt/diagrams/_rels/data4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eg"/></Relationships>
</file>

<file path=ppt/diagrams/_rels/data5.xml.rels><?xml version="1.0" encoding="UTF-8" standalone="yes"?>
<Relationships xmlns="http://schemas.openxmlformats.org/package/2006/relationships"><Relationship Id="rId1" Type="http://schemas.openxmlformats.org/officeDocument/2006/relationships/image" Target="../media/image5.jpeg"/></Relationships>
</file>

<file path=ppt/diagrams/_rels/data6.xml.rels><?xml version="1.0" encoding="UTF-8" standalone="yes"?>
<Relationships xmlns="http://schemas.openxmlformats.org/package/2006/relationships"><Relationship Id="rId1" Type="http://schemas.openxmlformats.org/officeDocument/2006/relationships/image" Target="../media/image7.jpeg"/></Relationships>
</file>

<file path=ppt/diagrams/_rels/data7.xml.rels><?xml version="1.0" encoding="UTF-8" standalone="yes"?>
<Relationships xmlns="http://schemas.openxmlformats.org/package/2006/relationships"><Relationship Id="rId1" Type="http://schemas.openxmlformats.org/officeDocument/2006/relationships/image" Target="../media/image8.jpeg"/></Relationships>
</file>

<file path=ppt/diagrams/_rels/data8.xml.rels><?xml version="1.0" encoding="UTF-8" standalone="yes"?>
<Relationships xmlns="http://schemas.openxmlformats.org/package/2006/relationships"><Relationship Id="rId1" Type="http://schemas.openxmlformats.org/officeDocument/2006/relationships/image" Target="../media/image9.jpeg"/></Relationships>
</file>

<file path=ppt/diagrams/_rels/data9.xml.rels><?xml version="1.0" encoding="UTF-8" standalone="yes"?>
<Relationships xmlns="http://schemas.openxmlformats.org/package/2006/relationships"><Relationship Id="rId1" Type="http://schemas.openxmlformats.org/officeDocument/2006/relationships/image" Target="../media/image11.jpg"/></Relationships>
</file>

<file path=ppt/diagrams/_rels/data9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0.jpeg"/><Relationship Id="rId2" Type="http://schemas.openxmlformats.org/officeDocument/2006/relationships/image" Target="../media/image120.png"/><Relationship Id="rId1" Type="http://schemas.openxmlformats.org/officeDocument/2006/relationships/image" Target="../media/image11.png"/></Relationships>
</file>

<file path=ppt/diagrams/_rels/drawing4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eg"/></Relationships>
</file>

<file path=ppt/diagrams/_rels/drawing5.xml.rels><?xml version="1.0" encoding="UTF-8" standalone="yes"?>
<Relationships xmlns="http://schemas.openxmlformats.org/package/2006/relationships"><Relationship Id="rId1" Type="http://schemas.openxmlformats.org/officeDocument/2006/relationships/image" Target="../media/image5.jpeg"/></Relationships>
</file>

<file path=ppt/diagrams/_rels/drawing6.xml.rels><?xml version="1.0" encoding="UTF-8" standalone="yes"?>
<Relationships xmlns="http://schemas.openxmlformats.org/package/2006/relationships"><Relationship Id="rId1" Type="http://schemas.openxmlformats.org/officeDocument/2006/relationships/image" Target="../media/image7.jpeg"/></Relationships>
</file>

<file path=ppt/diagrams/_rels/drawing7.xml.rels><?xml version="1.0" encoding="UTF-8" standalone="yes"?>
<Relationships xmlns="http://schemas.openxmlformats.org/package/2006/relationships"><Relationship Id="rId1" Type="http://schemas.openxmlformats.org/officeDocument/2006/relationships/image" Target="../media/image8.jpeg"/></Relationships>
</file>

<file path=ppt/diagrams/_rels/drawing8.xml.rels><?xml version="1.0" encoding="UTF-8" standalone="yes"?>
<Relationships xmlns="http://schemas.openxmlformats.org/package/2006/relationships"><Relationship Id="rId1" Type="http://schemas.openxmlformats.org/officeDocument/2006/relationships/image" Target="../media/image9.jpeg"/></Relationships>
</file>

<file path=ppt/diagrams/_rels/drawing9.xml.rels><?xml version="1.0" encoding="UTF-8" standalone="yes"?>
<Relationships xmlns="http://schemas.openxmlformats.org/package/2006/relationships"><Relationship Id="rId1" Type="http://schemas.openxmlformats.org/officeDocument/2006/relationships/image" Target="../media/image11.jp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5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6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7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8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9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0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1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2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3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4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5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6.xml><?xml version="1.0" encoding="utf-8"?>
<dgm:colorsDef xmlns:dgm="http://schemas.openxmlformats.org/drawingml/2006/diagram" xmlns:a="http://schemas.openxmlformats.org/drawingml/2006/main" uniqueId="urn:microsoft.com/office/officeart/2005/8/colors/accent6_1">
  <dgm:title val=""/>
  <dgm:desc val=""/>
  <dgm:catLst>
    <dgm:cat type="accent6" pri="11100"/>
  </dgm:catLst>
  <dgm:styleLbl name="node0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6">
        <a:alpha val="4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3_4">
  <dgm:title val=""/>
  <dgm:desc val=""/>
  <dgm:catLst>
    <dgm:cat type="accent3" pri="11400"/>
  </dgm:catLst>
  <dgm:styleLbl name="node0">
    <dgm:fillClrLst meth="cycle">
      <a:schemeClr val="accent3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3">
        <a:shade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3">
        <a:shade val="50000"/>
      </a:schemeClr>
      <a:schemeClr val="accent3">
        <a:tint val="55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3">
        <a:shade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3">
        <a:shade val="80000"/>
        <a:alpha val="50000"/>
      </a:schemeClr>
      <a:schemeClr val="accent3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55000"/>
      </a:schemeClr>
    </dgm:fillClrLst>
    <dgm:linClrLst meth="repeat">
      <a:schemeClr val="accent3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55000"/>
      </a:schemeClr>
    </dgm:fillClrLst>
    <dgm:linClrLst meth="repeat">
      <a:schemeClr val="accent3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55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6_5">
  <dgm:title val=""/>
  <dgm:desc val=""/>
  <dgm:catLst>
    <dgm:cat type="accent6" pri="11500"/>
  </dgm:catLst>
  <dgm:styleLbl name="node0">
    <dgm:fillClrLst meth="cycle">
      <a:schemeClr val="accent6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6">
        <a:alpha val="90000"/>
      </a:schemeClr>
      <a:schemeClr val="accent6">
        <a:alpha val="5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/>
    <dgm:txEffectClrLst/>
  </dgm:styleLbl>
  <dgm:styleLbl name="node1">
    <dgm:fillClrLst>
      <a:schemeClr val="accent6">
        <a:alpha val="9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6">
        <a:shade val="90000"/>
      </a:schemeClr>
      <a:schemeClr val="accent6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6">
        <a:shade val="80000"/>
        <a:alpha val="50000"/>
      </a:schemeClr>
      <a:schemeClr val="accent6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  <a:alpha val="90000"/>
      </a:schemeClr>
      <a:schemeClr val="accent6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fgSibTrans2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bgSibTrans2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sibTrans1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6">
        <a:alpha val="90000"/>
        <a:tint val="40000"/>
      </a:schemeClr>
      <a:schemeClr val="accent6">
        <a:alpha val="5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6_4">
  <dgm:title val=""/>
  <dgm:desc val=""/>
  <dgm:catLst>
    <dgm:cat type="accent6" pri="11400"/>
  </dgm:catLst>
  <dgm:styleLbl name="node0">
    <dgm:fillClrLst meth="cycle">
      <a:schemeClr val="accent6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6">
        <a:shade val="50000"/>
      </a:schemeClr>
      <a:schemeClr val="accent6">
        <a:tint val="55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/>
    <dgm:txEffectClrLst/>
  </dgm:styleLbl>
  <dgm:styleLbl name="node1">
    <dgm:fillClrLst meth="cycle">
      <a:schemeClr val="accent6">
        <a:shade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cycle">
      <a:schemeClr val="accent6">
        <a:shade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6">
        <a:shade val="80000"/>
        <a:alpha val="50000"/>
      </a:schemeClr>
      <a:schemeClr val="accent6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55000"/>
      </a:schemeClr>
    </dgm:fillClrLst>
    <dgm:linClrLst meth="repeat">
      <a:schemeClr val="accent6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55000"/>
      </a:schemeClr>
    </dgm:fillClrLst>
    <dgm:linClrLst meth="repeat">
      <a:schemeClr val="accent6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55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9828DF8-8402-478A-BD7D-3D01A89B50E9}" type="doc">
      <dgm:prSet loTypeId="urn:microsoft.com/office/officeart/2008/layout/VerticalCurvedList" loCatId="list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5AE1DDAB-60A6-40FE-99CA-1A70D79F11CA}">
      <dgm:prSet phldrT="[Text]"/>
      <dgm:spPr/>
      <dgm:t>
        <a:bodyPr/>
        <a:lstStyle/>
        <a:p>
          <a:r>
            <a:rPr lang="es-MX" b="1" dirty="0" err="1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Analysis</a:t>
          </a:r>
          <a:r>
            <a:rPr lang="es-MX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of social </a:t>
          </a:r>
          <a:r>
            <a:rPr lang="es-MX" b="1" dirty="0" err="1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policy</a:t>
          </a:r>
          <a:r>
            <a:rPr lang="es-MX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</a:t>
          </a:r>
          <a:r>
            <a:rPr lang="es-MX" b="1" dirty="0" err="1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options</a:t>
          </a:r>
          <a:endParaRPr lang="en-GB" b="1" dirty="0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267D6115-3D22-4B03-909B-ACEB0C6689B2}" type="parTrans" cxnId="{A33CFEBC-699E-4094-8411-97A6D78C924C}">
      <dgm:prSet/>
      <dgm:spPr/>
      <dgm:t>
        <a:bodyPr/>
        <a:lstStyle/>
        <a:p>
          <a:endParaRPr lang="en-GB" b="1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9B30C4EE-4546-40E7-A770-E74CF9696F79}" type="sibTrans" cxnId="{A33CFEBC-699E-4094-8411-97A6D78C924C}">
      <dgm:prSet/>
      <dgm:spPr/>
      <dgm:t>
        <a:bodyPr/>
        <a:lstStyle/>
        <a:p>
          <a:endParaRPr lang="en-GB" b="1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BC329D3D-64CA-41A3-A600-025D01419097}">
      <dgm:prSet phldrT="[Text]"/>
      <dgm:spPr/>
      <dgm:t>
        <a:bodyPr/>
        <a:lstStyle/>
        <a:p>
          <a:r>
            <a:rPr lang="es-MX" b="1" dirty="0" err="1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Implications</a:t>
          </a:r>
          <a:r>
            <a:rPr lang="es-MX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of </a:t>
          </a:r>
          <a:r>
            <a:rPr lang="es-MX" b="1" dirty="0" err="1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any</a:t>
          </a:r>
          <a:r>
            <a:rPr lang="es-MX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</a:t>
          </a:r>
          <a:r>
            <a:rPr lang="es-MX" b="1" dirty="0" err="1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proposed</a:t>
          </a:r>
          <a:r>
            <a:rPr lang="es-MX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</a:t>
          </a:r>
          <a:r>
            <a:rPr lang="es-MX" b="1" dirty="0" err="1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policy</a:t>
          </a:r>
          <a:r>
            <a:rPr lang="es-MX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</a:t>
          </a:r>
          <a:r>
            <a:rPr lang="es-MX" b="1" dirty="0" err="1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change</a:t>
          </a:r>
          <a:endParaRPr lang="en-GB" b="1" dirty="0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9279460D-AAD0-47D5-8BA8-CA4579E6E0E3}" type="parTrans" cxnId="{54C14DA6-12CE-47B2-92B3-18C7A808A189}">
      <dgm:prSet/>
      <dgm:spPr/>
      <dgm:t>
        <a:bodyPr/>
        <a:lstStyle/>
        <a:p>
          <a:endParaRPr lang="en-GB" b="1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EE4414C5-3535-498F-92AB-A289662A6924}" type="sibTrans" cxnId="{54C14DA6-12CE-47B2-92B3-18C7A808A189}">
      <dgm:prSet/>
      <dgm:spPr/>
      <dgm:t>
        <a:bodyPr/>
        <a:lstStyle/>
        <a:p>
          <a:endParaRPr lang="en-GB" b="1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16F5537F-9031-4178-94CA-7D533F8C341E}">
      <dgm:prSet phldrT="[Text]"/>
      <dgm:spPr/>
      <dgm:t>
        <a:bodyPr/>
        <a:lstStyle/>
        <a:p>
          <a:r>
            <a:rPr lang="es-MX" b="1" dirty="0" err="1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Gains</a:t>
          </a:r>
          <a:r>
            <a:rPr lang="es-MX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</a:t>
          </a:r>
          <a:r>
            <a:rPr lang="es-MX" b="1" dirty="0" err="1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or</a:t>
          </a:r>
          <a:r>
            <a:rPr lang="es-MX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</a:t>
          </a:r>
          <a:r>
            <a:rPr lang="es-MX" b="1" dirty="0" err="1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losses</a:t>
          </a:r>
          <a:r>
            <a:rPr lang="es-MX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in </a:t>
          </a:r>
          <a:r>
            <a:rPr lang="es-MX" b="1" dirty="0" err="1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the</a:t>
          </a:r>
          <a:r>
            <a:rPr lang="es-MX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</a:t>
          </a:r>
          <a:r>
            <a:rPr lang="es-MX" b="1" dirty="0" err="1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different</a:t>
          </a:r>
          <a:r>
            <a:rPr lang="es-MX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</a:t>
          </a:r>
          <a:r>
            <a:rPr lang="es-MX" b="1" dirty="0" err="1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groups</a:t>
          </a:r>
          <a:endParaRPr lang="en-GB" b="1" dirty="0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39D64A6B-51C6-4535-9F1B-BD27A3A92985}" type="parTrans" cxnId="{4778E579-346D-4FAB-A7DF-D27A0459280C}">
      <dgm:prSet/>
      <dgm:spPr/>
      <dgm:t>
        <a:bodyPr/>
        <a:lstStyle/>
        <a:p>
          <a:endParaRPr lang="en-GB" b="1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5EC6C7FE-E672-4D67-85BB-721D4C286A93}" type="sibTrans" cxnId="{4778E579-346D-4FAB-A7DF-D27A0459280C}">
      <dgm:prSet/>
      <dgm:spPr/>
      <dgm:t>
        <a:bodyPr/>
        <a:lstStyle/>
        <a:p>
          <a:endParaRPr lang="en-GB" b="1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7D567323-46C6-4C07-96A4-B7BAE2267B22}" type="pres">
      <dgm:prSet presAssocID="{19828DF8-8402-478A-BD7D-3D01A89B50E9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en-GB"/>
        </a:p>
      </dgm:t>
    </dgm:pt>
    <dgm:pt modelId="{6FB57733-F043-4382-AB61-BD32FA8DC24D}" type="pres">
      <dgm:prSet presAssocID="{19828DF8-8402-478A-BD7D-3D01A89B50E9}" presName="Name1" presStyleCnt="0"/>
      <dgm:spPr/>
    </dgm:pt>
    <dgm:pt modelId="{CE8695F2-2441-497D-9837-DA6909DC6F18}" type="pres">
      <dgm:prSet presAssocID="{19828DF8-8402-478A-BD7D-3D01A89B50E9}" presName="cycle" presStyleCnt="0"/>
      <dgm:spPr/>
    </dgm:pt>
    <dgm:pt modelId="{9A13B009-41F1-46CE-8771-AFA32A072D10}" type="pres">
      <dgm:prSet presAssocID="{19828DF8-8402-478A-BD7D-3D01A89B50E9}" presName="srcNode" presStyleLbl="node1" presStyleIdx="0" presStyleCnt="3"/>
      <dgm:spPr/>
    </dgm:pt>
    <dgm:pt modelId="{5B65A371-45CA-43C2-A684-6F73A570F8C6}" type="pres">
      <dgm:prSet presAssocID="{19828DF8-8402-478A-BD7D-3D01A89B50E9}" presName="conn" presStyleLbl="parChTrans1D2" presStyleIdx="0" presStyleCnt="1"/>
      <dgm:spPr/>
      <dgm:t>
        <a:bodyPr/>
        <a:lstStyle/>
        <a:p>
          <a:endParaRPr lang="en-GB"/>
        </a:p>
      </dgm:t>
    </dgm:pt>
    <dgm:pt modelId="{69D96C2B-7405-4E25-B8FD-22B69109F508}" type="pres">
      <dgm:prSet presAssocID="{19828DF8-8402-478A-BD7D-3D01A89B50E9}" presName="extraNode" presStyleLbl="node1" presStyleIdx="0" presStyleCnt="3"/>
      <dgm:spPr/>
    </dgm:pt>
    <dgm:pt modelId="{A76587C7-93AE-49BE-8CA3-9BBA1ED6A908}" type="pres">
      <dgm:prSet presAssocID="{19828DF8-8402-478A-BD7D-3D01A89B50E9}" presName="dstNode" presStyleLbl="node1" presStyleIdx="0" presStyleCnt="3"/>
      <dgm:spPr/>
    </dgm:pt>
    <dgm:pt modelId="{7F819EFA-EC88-4FEC-A4FE-4D6BF7DF7A14}" type="pres">
      <dgm:prSet presAssocID="{5AE1DDAB-60A6-40FE-99CA-1A70D79F11CA}" presName="text_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90653A40-5C13-46CE-9BF9-EF611B7E4B73}" type="pres">
      <dgm:prSet presAssocID="{5AE1DDAB-60A6-40FE-99CA-1A70D79F11CA}" presName="accent_1" presStyleCnt="0"/>
      <dgm:spPr/>
    </dgm:pt>
    <dgm:pt modelId="{D9311C73-2BC9-4CCA-9228-0C3282ADB744}" type="pres">
      <dgm:prSet presAssocID="{5AE1DDAB-60A6-40FE-99CA-1A70D79F11CA}" presName="accentRepeatNode" presStyleLbl="solidFgAcc1" presStyleIdx="0" presStyleCnt="3"/>
      <dgm:spPr/>
    </dgm:pt>
    <dgm:pt modelId="{061BED52-53A1-4885-A402-5E11F6AD7136}" type="pres">
      <dgm:prSet presAssocID="{BC329D3D-64CA-41A3-A600-025D01419097}" presName="text_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2CD49921-C87D-4F94-B2E9-CBD6D60BA50B}" type="pres">
      <dgm:prSet presAssocID="{BC329D3D-64CA-41A3-A600-025D01419097}" presName="accent_2" presStyleCnt="0"/>
      <dgm:spPr/>
    </dgm:pt>
    <dgm:pt modelId="{9A4BE93D-7D11-4B83-9051-5BB20CE58B9A}" type="pres">
      <dgm:prSet presAssocID="{BC329D3D-64CA-41A3-A600-025D01419097}" presName="accentRepeatNode" presStyleLbl="solidFgAcc1" presStyleIdx="1" presStyleCnt="3"/>
      <dgm:spPr/>
    </dgm:pt>
    <dgm:pt modelId="{8DF08DCE-BDCD-4D03-9C27-B67406B1B2BF}" type="pres">
      <dgm:prSet presAssocID="{16F5537F-9031-4178-94CA-7D533F8C341E}" presName="text_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CC7C6EA5-97E6-42D3-805D-DB149E094D55}" type="pres">
      <dgm:prSet presAssocID="{16F5537F-9031-4178-94CA-7D533F8C341E}" presName="accent_3" presStyleCnt="0"/>
      <dgm:spPr/>
    </dgm:pt>
    <dgm:pt modelId="{91C54284-1A76-40EE-820A-E7C2002A8A67}" type="pres">
      <dgm:prSet presAssocID="{16F5537F-9031-4178-94CA-7D533F8C341E}" presName="accentRepeatNode" presStyleLbl="solidFgAcc1" presStyleIdx="2" presStyleCnt="3"/>
      <dgm:spPr/>
    </dgm:pt>
  </dgm:ptLst>
  <dgm:cxnLst>
    <dgm:cxn modelId="{4778E579-346D-4FAB-A7DF-D27A0459280C}" srcId="{19828DF8-8402-478A-BD7D-3D01A89B50E9}" destId="{16F5537F-9031-4178-94CA-7D533F8C341E}" srcOrd="2" destOrd="0" parTransId="{39D64A6B-51C6-4535-9F1B-BD27A3A92985}" sibTransId="{5EC6C7FE-E672-4D67-85BB-721D4C286A93}"/>
    <dgm:cxn modelId="{B54BD576-17C0-4CE3-8870-A4100132E9CB}" type="presOf" srcId="{5AE1DDAB-60A6-40FE-99CA-1A70D79F11CA}" destId="{7F819EFA-EC88-4FEC-A4FE-4D6BF7DF7A14}" srcOrd="0" destOrd="0" presId="urn:microsoft.com/office/officeart/2008/layout/VerticalCurvedList"/>
    <dgm:cxn modelId="{79EFA8E5-C140-4AF0-9397-585314786A5C}" type="presOf" srcId="{19828DF8-8402-478A-BD7D-3D01A89B50E9}" destId="{7D567323-46C6-4C07-96A4-B7BAE2267B22}" srcOrd="0" destOrd="0" presId="urn:microsoft.com/office/officeart/2008/layout/VerticalCurvedList"/>
    <dgm:cxn modelId="{920160F9-C75B-435F-B38A-6B9E75B8AEA5}" type="presOf" srcId="{BC329D3D-64CA-41A3-A600-025D01419097}" destId="{061BED52-53A1-4885-A402-5E11F6AD7136}" srcOrd="0" destOrd="0" presId="urn:microsoft.com/office/officeart/2008/layout/VerticalCurvedList"/>
    <dgm:cxn modelId="{83E2DF61-5E68-4297-8364-8379B94BD279}" type="presOf" srcId="{9B30C4EE-4546-40E7-A770-E74CF9696F79}" destId="{5B65A371-45CA-43C2-A684-6F73A570F8C6}" srcOrd="0" destOrd="0" presId="urn:microsoft.com/office/officeart/2008/layout/VerticalCurvedList"/>
    <dgm:cxn modelId="{3CBC262A-6894-41A0-9A91-2A97F1194510}" type="presOf" srcId="{16F5537F-9031-4178-94CA-7D533F8C341E}" destId="{8DF08DCE-BDCD-4D03-9C27-B67406B1B2BF}" srcOrd="0" destOrd="0" presId="urn:microsoft.com/office/officeart/2008/layout/VerticalCurvedList"/>
    <dgm:cxn modelId="{54C14DA6-12CE-47B2-92B3-18C7A808A189}" srcId="{19828DF8-8402-478A-BD7D-3D01A89B50E9}" destId="{BC329D3D-64CA-41A3-A600-025D01419097}" srcOrd="1" destOrd="0" parTransId="{9279460D-AAD0-47D5-8BA8-CA4579E6E0E3}" sibTransId="{EE4414C5-3535-498F-92AB-A289662A6924}"/>
    <dgm:cxn modelId="{A33CFEBC-699E-4094-8411-97A6D78C924C}" srcId="{19828DF8-8402-478A-BD7D-3D01A89B50E9}" destId="{5AE1DDAB-60A6-40FE-99CA-1A70D79F11CA}" srcOrd="0" destOrd="0" parTransId="{267D6115-3D22-4B03-909B-ACEB0C6689B2}" sibTransId="{9B30C4EE-4546-40E7-A770-E74CF9696F79}"/>
    <dgm:cxn modelId="{A50BDEC8-6F06-417B-9742-A02E4BF3187A}" type="presParOf" srcId="{7D567323-46C6-4C07-96A4-B7BAE2267B22}" destId="{6FB57733-F043-4382-AB61-BD32FA8DC24D}" srcOrd="0" destOrd="0" presId="urn:microsoft.com/office/officeart/2008/layout/VerticalCurvedList"/>
    <dgm:cxn modelId="{9AD26B59-4973-4C54-8731-434D95C3E7D5}" type="presParOf" srcId="{6FB57733-F043-4382-AB61-BD32FA8DC24D}" destId="{CE8695F2-2441-497D-9837-DA6909DC6F18}" srcOrd="0" destOrd="0" presId="urn:microsoft.com/office/officeart/2008/layout/VerticalCurvedList"/>
    <dgm:cxn modelId="{4D306ECD-11FB-4F24-ABDA-65D9289A4FD2}" type="presParOf" srcId="{CE8695F2-2441-497D-9837-DA6909DC6F18}" destId="{9A13B009-41F1-46CE-8771-AFA32A072D10}" srcOrd="0" destOrd="0" presId="urn:microsoft.com/office/officeart/2008/layout/VerticalCurvedList"/>
    <dgm:cxn modelId="{A63AE76B-EDC2-45D5-8B89-CD6B5B5BB074}" type="presParOf" srcId="{CE8695F2-2441-497D-9837-DA6909DC6F18}" destId="{5B65A371-45CA-43C2-A684-6F73A570F8C6}" srcOrd="1" destOrd="0" presId="urn:microsoft.com/office/officeart/2008/layout/VerticalCurvedList"/>
    <dgm:cxn modelId="{479D49F7-434F-400A-9C31-8A61609CBB98}" type="presParOf" srcId="{CE8695F2-2441-497D-9837-DA6909DC6F18}" destId="{69D96C2B-7405-4E25-B8FD-22B69109F508}" srcOrd="2" destOrd="0" presId="urn:microsoft.com/office/officeart/2008/layout/VerticalCurvedList"/>
    <dgm:cxn modelId="{879C8FA8-C060-4ACA-9C39-FB0B9821A44C}" type="presParOf" srcId="{CE8695F2-2441-497D-9837-DA6909DC6F18}" destId="{A76587C7-93AE-49BE-8CA3-9BBA1ED6A908}" srcOrd="3" destOrd="0" presId="urn:microsoft.com/office/officeart/2008/layout/VerticalCurvedList"/>
    <dgm:cxn modelId="{B73B5094-1DD4-48D7-9E4D-B5FFBEBDD945}" type="presParOf" srcId="{6FB57733-F043-4382-AB61-BD32FA8DC24D}" destId="{7F819EFA-EC88-4FEC-A4FE-4D6BF7DF7A14}" srcOrd="1" destOrd="0" presId="urn:microsoft.com/office/officeart/2008/layout/VerticalCurvedList"/>
    <dgm:cxn modelId="{4C48071B-69C3-4DB1-B33D-307088029BC9}" type="presParOf" srcId="{6FB57733-F043-4382-AB61-BD32FA8DC24D}" destId="{90653A40-5C13-46CE-9BF9-EF611B7E4B73}" srcOrd="2" destOrd="0" presId="urn:microsoft.com/office/officeart/2008/layout/VerticalCurvedList"/>
    <dgm:cxn modelId="{9183D862-B5A1-4A89-A07F-F231DEB1812F}" type="presParOf" srcId="{90653A40-5C13-46CE-9BF9-EF611B7E4B73}" destId="{D9311C73-2BC9-4CCA-9228-0C3282ADB744}" srcOrd="0" destOrd="0" presId="urn:microsoft.com/office/officeart/2008/layout/VerticalCurvedList"/>
    <dgm:cxn modelId="{BF2F6584-2CB4-4472-89AB-723557DAC85A}" type="presParOf" srcId="{6FB57733-F043-4382-AB61-BD32FA8DC24D}" destId="{061BED52-53A1-4885-A402-5E11F6AD7136}" srcOrd="3" destOrd="0" presId="urn:microsoft.com/office/officeart/2008/layout/VerticalCurvedList"/>
    <dgm:cxn modelId="{593C542E-B926-400C-8B2F-4D9F4A7B3ACE}" type="presParOf" srcId="{6FB57733-F043-4382-AB61-BD32FA8DC24D}" destId="{2CD49921-C87D-4F94-B2E9-CBD6D60BA50B}" srcOrd="4" destOrd="0" presId="urn:microsoft.com/office/officeart/2008/layout/VerticalCurvedList"/>
    <dgm:cxn modelId="{EEC61E0B-78FE-43DC-B21F-DC9C79DD50FB}" type="presParOf" srcId="{2CD49921-C87D-4F94-B2E9-CBD6D60BA50B}" destId="{9A4BE93D-7D11-4B83-9051-5BB20CE58B9A}" srcOrd="0" destOrd="0" presId="urn:microsoft.com/office/officeart/2008/layout/VerticalCurvedList"/>
    <dgm:cxn modelId="{836DD637-F0DA-4219-B221-030FD8AF319A}" type="presParOf" srcId="{6FB57733-F043-4382-AB61-BD32FA8DC24D}" destId="{8DF08DCE-BDCD-4D03-9C27-B67406B1B2BF}" srcOrd="5" destOrd="0" presId="urn:microsoft.com/office/officeart/2008/layout/VerticalCurvedList"/>
    <dgm:cxn modelId="{97A75F7A-9818-4F7B-A215-EFC2C0DCE33C}" type="presParOf" srcId="{6FB57733-F043-4382-AB61-BD32FA8DC24D}" destId="{CC7C6EA5-97E6-42D3-805D-DB149E094D55}" srcOrd="6" destOrd="0" presId="urn:microsoft.com/office/officeart/2008/layout/VerticalCurvedList"/>
    <dgm:cxn modelId="{B1109E17-98F3-4766-B5ED-27766A31A116}" type="presParOf" srcId="{CC7C6EA5-97E6-42D3-805D-DB149E094D55}" destId="{91C54284-1A76-40EE-820A-E7C2002A8A67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8E6E2A94-F9B0-4E31-9058-DE3EE277D661}" type="doc">
      <dgm:prSet loTypeId="urn:microsoft.com/office/officeart/2005/8/layout/arrow6" loCatId="process" qsTypeId="urn:microsoft.com/office/officeart/2005/8/quickstyle/3d1" qsCatId="3D" csTypeId="urn:microsoft.com/office/officeart/2005/8/colors/colorful5" csCatId="colorful" phldr="1"/>
      <dgm:spPr/>
      <dgm:t>
        <a:bodyPr/>
        <a:lstStyle/>
        <a:p>
          <a:endParaRPr lang="en-GB"/>
        </a:p>
      </dgm:t>
    </dgm:pt>
    <dgm:pt modelId="{F3FDAC3C-9893-4ABC-84C7-F746A95B7959}">
      <dgm:prSet phldrT="[Text]"/>
      <dgm:spPr/>
      <dgm:t>
        <a:bodyPr/>
        <a:lstStyle/>
        <a:p>
          <a:r>
            <a:rPr lang="es-MX" b="1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Spent</a:t>
          </a:r>
          <a:r>
            <a:rPr lang="es-MX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</a:t>
          </a:r>
          <a:r>
            <a:rPr lang="es-MX" b="1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on</a:t>
          </a:r>
          <a:r>
            <a:rPr lang="es-MX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:</a:t>
          </a:r>
        </a:p>
        <a:p>
          <a:r>
            <a:rPr lang="es-MX" b="1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Goods</a:t>
          </a:r>
          <a:r>
            <a:rPr lang="es-MX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and </a:t>
          </a:r>
          <a:r>
            <a:rPr lang="es-MX" b="1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services</a:t>
          </a:r>
          <a:endParaRPr lang="es-MX" b="1" dirty="0" smtClean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  <a:p>
          <a:r>
            <a:rPr lang="es-MX" b="1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Transfers</a:t>
          </a:r>
          <a:endParaRPr lang="es-MX" b="1" dirty="0" smtClean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  <a:p>
          <a:r>
            <a:rPr lang="es-MX" b="1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Savings</a:t>
          </a:r>
          <a:endParaRPr lang="en-GB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B0E52BE5-9148-4BE3-B71C-F90FC52255D1}" type="parTrans" cxnId="{39839356-EF42-4302-B76A-444566E7B299}">
      <dgm:prSet/>
      <dgm:spPr/>
      <dgm:t>
        <a:bodyPr/>
        <a:lstStyle/>
        <a:p>
          <a:endParaRPr lang="en-GB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E04B8FCB-BC2F-4F62-83C8-84366294A28C}" type="sibTrans" cxnId="{39839356-EF42-4302-B76A-444566E7B299}">
      <dgm:prSet/>
      <dgm:spPr/>
      <dgm:t>
        <a:bodyPr/>
        <a:lstStyle/>
        <a:p>
          <a:endParaRPr lang="en-GB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mc:AlternateContent xmlns:mc="http://schemas.openxmlformats.org/markup-compatibility/2006" xmlns:a14="http://schemas.microsoft.com/office/drawing/2010/main">
      <mc:Choice Requires="a14">
        <dgm:pt modelId="{046CFDFA-2105-4D33-BEA6-33012E26C2BB}">
          <dgm:prSet phldrT="[Text]"/>
          <dgm:spPr/>
          <dgm:t>
            <a:bodyPr/>
            <a:lstStyle/>
            <a:p>
              <a:r>
                <a:rPr lang="en-GB" dirty="0">
                  <a:noFill/>
                </a:rPr>
                <a:t> </a:t>
              </a:r>
              <a:r>
                <a:rPr lang="en-GB" dirty="0" smtClean="0">
                  <a:noFill/>
                </a:rPr>
                <a:t> </a:t>
              </a:r>
              <a:r>
                <a:rPr lang="es-MX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Total </a:t>
              </a:r>
              <a:r>
                <a:rPr lang="es-MX" b="1" dirty="0" err="1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Tax</a:t>
              </a:r>
              <a:r>
                <a:rPr lang="es-MX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es-MX" b="1" dirty="0" err="1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Revenue</a:t>
              </a:r>
              <a:r>
                <a:rPr lang="es-MX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</a:t>
              </a:r>
            </a:p>
            <a:p>
              <a:pPr/>
              <a14:m>
                <m:oMathPara xmlns:m="http://schemas.openxmlformats.org/officeDocument/2006/math">
                  <m:oMathParaPr>
                    <m:jc m:val="centerGroup"/>
                  </m:oMathParaPr>
                  <m:oMath xmlns:m="http://schemas.openxmlformats.org/officeDocument/2006/math">
                    <m:sSup>
                      <m:sSupPr>
                        <m:ctrlPr>
                          <a:rPr lang="es-MX" b="1" i="1" smtClean="0"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</a:rPr>
                        </m:ctrlPr>
                      </m:sSupPr>
                      <m:e>
                        <m:r>
                          <a:rPr lang="es-MX" b="1" i="1" smtClean="0"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</a:rPr>
                          <m:t>𝑹</m:t>
                        </m:r>
                      </m:e>
                      <m:sup>
                        <m:r>
                          <a:rPr lang="es-MX" b="1" i="1" smtClean="0"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</a:rPr>
                          <m:t>𝑻</m:t>
                        </m:r>
                      </m:sup>
                    </m:sSup>
                    <m:r>
                      <a:rPr lang="es-MX" b="1" i="1" smtClean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es-MX" b="1" i="1" smtClean="0"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</a:rPr>
                        </m:ctrlPr>
                      </m:sSupPr>
                      <m:e>
                        <m:r>
                          <a:rPr lang="es-MX" b="1" i="1" smtClean="0"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</a:rPr>
                          <m:t>𝑹</m:t>
                        </m:r>
                      </m:e>
                      <m:sup>
                        <m:r>
                          <a:rPr lang="es-MX" b="1" i="1" smtClean="0"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</a:rPr>
                          <m:t>𝑯</m:t>
                        </m:r>
                      </m:sup>
                    </m:sSup>
                    <m:r>
                      <a:rPr lang="es-MX" b="1" i="1" smtClean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/>
                      </a:rPr>
                      <m:t>+</m:t>
                    </m:r>
                    <m:sSup>
                      <m:sSupPr>
                        <m:ctrlPr>
                          <a:rPr lang="es-MX" b="1" i="1" smtClean="0"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</a:rPr>
                        </m:ctrlPr>
                      </m:sSupPr>
                      <m:e>
                        <m:r>
                          <a:rPr lang="es-MX" b="1" i="1" smtClean="0"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</a:rPr>
                          <m:t>𝑹</m:t>
                        </m:r>
                      </m:e>
                      <m:sup>
                        <m:r>
                          <a:rPr lang="es-MX" b="1" i="1" smtClean="0"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</a:rPr>
                          <m:t>𝑪</m:t>
                        </m:r>
                      </m:sup>
                    </m:sSup>
                    <m:r>
                      <a:rPr lang="es-MX" b="1" i="1" smtClean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/>
                      </a:rPr>
                      <m:t>+</m:t>
                    </m:r>
                    <m:sSup>
                      <m:sSupPr>
                        <m:ctrlPr>
                          <a:rPr lang="es-MX" b="1" i="1" smtClean="0"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</a:rPr>
                        </m:ctrlPr>
                      </m:sSupPr>
                      <m:e>
                        <m:r>
                          <a:rPr lang="es-MX" b="1" i="1" smtClean="0"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</a:rPr>
                          <m:t>𝑹</m:t>
                        </m:r>
                      </m:e>
                      <m:sup>
                        <m:r>
                          <a:rPr lang="es-MX" b="1" i="1" smtClean="0"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</a:rPr>
                          <m:t>𝑷</m:t>
                        </m:r>
                      </m:sup>
                    </m:sSup>
                  </m:oMath>
                </m:oMathPara>
              </a14:m>
              <a:endParaRPr lang="en-GB" dirty="0">
                <a:noFill/>
              </a:endParaRPr>
            </a:p>
          </dgm:t>
        </dgm:pt>
      </mc:Choice>
      <mc:Fallback xmlns="">
        <dgm:pt modelId="{046CFDFA-2105-4D33-BEA6-33012E26C2BB}">
          <dgm:prSet phldrT="[Text]"/>
          <dgm:spPr/>
          <dgm:t>
            <a:bodyPr/>
            <a:lstStyle/>
            <a:p>
              <a:r>
                <a:rPr lang="en-GB" dirty="0">
                  <a:noFill/>
                </a:rPr>
                <a:t> </a:t>
              </a:r>
              <a:r>
                <a:rPr lang="en-GB" dirty="0" smtClean="0">
                  <a:noFill/>
                </a:rPr>
                <a:t> </a:t>
              </a:r>
              <a:r>
                <a:rPr lang="es-MX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Total </a:t>
              </a:r>
              <a:r>
                <a:rPr lang="es-MX" b="1" dirty="0" err="1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Tax</a:t>
              </a:r>
              <a:r>
                <a:rPr lang="es-MX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es-MX" b="1" dirty="0" err="1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Revenue</a:t>
              </a:r>
              <a:r>
                <a:rPr lang="es-MX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</a:t>
              </a:r>
            </a:p>
            <a:p>
              <a:pPr/>
              <a:r>
                <a:rPr lang="es-MX" b="1" i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 Math"/>
                </a:rPr>
                <a:t>𝑹^𝑻=𝑹^𝑯+𝑹^𝑪+𝑹^𝑷</a:t>
              </a:r>
              <a:endParaRPr lang="en-GB" dirty="0">
                <a:noFill/>
              </a:endParaRPr>
            </a:p>
          </dgm:t>
        </dgm:pt>
      </mc:Fallback>
    </mc:AlternateContent>
    <dgm:pt modelId="{22BB6786-FA58-404C-938B-F42C1F99D02F}" type="sibTrans" cxnId="{D5873EAA-CB63-405B-A89E-E44F8D1EE505}">
      <dgm:prSet/>
      <dgm:spPr/>
      <dgm:t>
        <a:bodyPr/>
        <a:lstStyle/>
        <a:p>
          <a:endParaRPr lang="en-GB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6B0DB351-CB78-4D17-A876-20FEBC517AC4}" type="parTrans" cxnId="{D5873EAA-CB63-405B-A89E-E44F8D1EE505}">
      <dgm:prSet/>
      <dgm:spPr/>
      <dgm:t>
        <a:bodyPr/>
        <a:lstStyle/>
        <a:p>
          <a:endParaRPr lang="en-GB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5594CE7A-B8AA-40E0-A2AC-65A4E2892A06}" type="pres">
      <dgm:prSet presAssocID="{8E6E2A94-F9B0-4E31-9058-DE3EE277D661}" presName="compositeShape" presStyleCnt="0">
        <dgm:presLayoutVars>
          <dgm:chMax val="2"/>
          <dgm:dir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A3D61009-AE93-44E2-9D86-AC508F5A21FA}" type="pres">
      <dgm:prSet presAssocID="{8E6E2A94-F9B0-4E31-9058-DE3EE277D661}" presName="ribbon" presStyleLbl="node1" presStyleIdx="0" presStyleCnt="1" custLinFactNeighborX="-831" custLinFactNeighborY="3253"/>
      <dgm:spPr/>
      <dgm:t>
        <a:bodyPr/>
        <a:lstStyle/>
        <a:p>
          <a:endParaRPr lang="en-GB"/>
        </a:p>
      </dgm:t>
    </dgm:pt>
    <dgm:pt modelId="{4E983C01-B111-42BE-B0C6-4BA26D58605E}" type="pres">
      <dgm:prSet presAssocID="{8E6E2A94-F9B0-4E31-9058-DE3EE277D661}" presName="leftArrowText" presStyleLbl="node1" presStyleIdx="0" presStyleCnt="1" custLinFactNeighborX="-3625" custLinFactNeighborY="605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83F9669B-98D0-480A-A514-ABCD584FB39A}" type="pres">
      <dgm:prSet presAssocID="{8E6E2A94-F9B0-4E31-9058-DE3EE277D661}" presName="rightArrow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3C1CFA3C-A668-4A27-B365-FC81100F5DA5}" type="presOf" srcId="{046CFDFA-2105-4D33-BEA6-33012E26C2BB}" destId="{4E983C01-B111-42BE-B0C6-4BA26D58605E}" srcOrd="0" destOrd="0" presId="urn:microsoft.com/office/officeart/2005/8/layout/arrow6"/>
    <dgm:cxn modelId="{D5873EAA-CB63-405B-A89E-E44F8D1EE505}" srcId="{8E6E2A94-F9B0-4E31-9058-DE3EE277D661}" destId="{046CFDFA-2105-4D33-BEA6-33012E26C2BB}" srcOrd="0" destOrd="0" parTransId="{6B0DB351-CB78-4D17-A876-20FEBC517AC4}" sibTransId="{22BB6786-FA58-404C-938B-F42C1F99D02F}"/>
    <dgm:cxn modelId="{688D02B9-E6F2-4AED-9223-BB321F8D0201}" type="presOf" srcId="{F3FDAC3C-9893-4ABC-84C7-F746A95B7959}" destId="{83F9669B-98D0-480A-A514-ABCD584FB39A}" srcOrd="0" destOrd="0" presId="urn:microsoft.com/office/officeart/2005/8/layout/arrow6"/>
    <dgm:cxn modelId="{07CF5722-F5E5-4987-A79F-E8E0F1526E96}" type="presOf" srcId="{8E6E2A94-F9B0-4E31-9058-DE3EE277D661}" destId="{5594CE7A-B8AA-40E0-A2AC-65A4E2892A06}" srcOrd="0" destOrd="0" presId="urn:microsoft.com/office/officeart/2005/8/layout/arrow6"/>
    <dgm:cxn modelId="{39839356-EF42-4302-B76A-444566E7B299}" srcId="{8E6E2A94-F9B0-4E31-9058-DE3EE277D661}" destId="{F3FDAC3C-9893-4ABC-84C7-F746A95B7959}" srcOrd="1" destOrd="0" parTransId="{B0E52BE5-9148-4BE3-B71C-F90FC52255D1}" sibTransId="{E04B8FCB-BC2F-4F62-83C8-84366294A28C}"/>
    <dgm:cxn modelId="{5479D408-7F49-4DA0-BF7D-0D160333D1CF}" type="presParOf" srcId="{5594CE7A-B8AA-40E0-A2AC-65A4E2892A06}" destId="{A3D61009-AE93-44E2-9D86-AC508F5A21FA}" srcOrd="0" destOrd="0" presId="urn:microsoft.com/office/officeart/2005/8/layout/arrow6"/>
    <dgm:cxn modelId="{9B7B8B00-0845-4F9A-A0D6-E6D9AE009B33}" type="presParOf" srcId="{5594CE7A-B8AA-40E0-A2AC-65A4E2892A06}" destId="{4E983C01-B111-42BE-B0C6-4BA26D58605E}" srcOrd="1" destOrd="0" presId="urn:microsoft.com/office/officeart/2005/8/layout/arrow6"/>
    <dgm:cxn modelId="{F60BC018-66A8-41F4-BE14-7895D4651CFE}" type="presParOf" srcId="{5594CE7A-B8AA-40E0-A2AC-65A4E2892A06}" destId="{83F9669B-98D0-480A-A514-ABCD584FB39A}" srcOrd="2" destOrd="0" presId="urn:microsoft.com/office/officeart/2005/8/layout/arrow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8E6E2A94-F9B0-4E31-9058-DE3EE277D661}" type="doc">
      <dgm:prSet loTypeId="urn:microsoft.com/office/officeart/2005/8/layout/arrow6" loCatId="process" qsTypeId="urn:microsoft.com/office/officeart/2005/8/quickstyle/3d1" qsCatId="3D" csTypeId="urn:microsoft.com/office/officeart/2005/8/colors/colorful5" csCatId="colorful" phldr="1"/>
      <dgm:spPr/>
      <dgm:t>
        <a:bodyPr/>
        <a:lstStyle/>
        <a:p>
          <a:endParaRPr lang="en-GB"/>
        </a:p>
      </dgm:t>
    </dgm:pt>
    <dgm:pt modelId="{F3FDAC3C-9893-4ABC-84C7-F746A95B7959}">
      <dgm:prSet phldrT="[Text]"/>
      <dgm:spPr/>
      <dgm:t>
        <a:bodyPr/>
        <a:lstStyle/>
        <a:p>
          <a:r>
            <a:rPr lang="es-MX" b="1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Spent</a:t>
          </a:r>
          <a:r>
            <a:rPr lang="es-MX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</a:t>
          </a:r>
          <a:r>
            <a:rPr lang="es-MX" b="1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on</a:t>
          </a:r>
          <a:r>
            <a:rPr lang="es-MX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:</a:t>
          </a:r>
        </a:p>
        <a:p>
          <a:r>
            <a:rPr lang="es-MX" b="1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Goods</a:t>
          </a:r>
          <a:r>
            <a:rPr lang="es-MX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and </a:t>
          </a:r>
          <a:r>
            <a:rPr lang="es-MX" b="1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services</a:t>
          </a:r>
          <a:endParaRPr lang="es-MX" b="1" dirty="0" smtClean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  <a:p>
          <a:r>
            <a:rPr lang="es-MX" b="1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Transfers</a:t>
          </a:r>
          <a:endParaRPr lang="es-MX" b="1" dirty="0" smtClean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  <a:p>
          <a:r>
            <a:rPr lang="es-MX" b="1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Savings</a:t>
          </a:r>
          <a:endParaRPr lang="en-GB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B0E52BE5-9148-4BE3-B71C-F90FC52255D1}" type="parTrans" cxnId="{39839356-EF42-4302-B76A-444566E7B299}">
      <dgm:prSet/>
      <dgm:spPr/>
      <dgm:t>
        <a:bodyPr/>
        <a:lstStyle/>
        <a:p>
          <a:endParaRPr lang="en-GB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E04B8FCB-BC2F-4F62-83C8-84366294A28C}" type="sibTrans" cxnId="{39839356-EF42-4302-B76A-444566E7B299}">
      <dgm:prSet/>
      <dgm:spPr/>
      <dgm:t>
        <a:bodyPr/>
        <a:lstStyle/>
        <a:p>
          <a:endParaRPr lang="en-GB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046CFDFA-2105-4D33-BEA6-33012E26C2BB}">
      <dgm:prSet phldrT="[Text]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r>
            <a:rPr lang="en-GB">
              <a:noFill/>
            </a:rPr>
            <a:t> </a:t>
          </a:r>
        </a:p>
      </dgm:t>
    </dgm:pt>
    <dgm:pt modelId="{22BB6786-FA58-404C-938B-F42C1F99D02F}" type="sibTrans" cxnId="{D5873EAA-CB63-405B-A89E-E44F8D1EE505}">
      <dgm:prSet/>
      <dgm:spPr/>
      <dgm:t>
        <a:bodyPr/>
        <a:lstStyle/>
        <a:p>
          <a:endParaRPr lang="en-GB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6B0DB351-CB78-4D17-A876-20FEBC517AC4}" type="parTrans" cxnId="{D5873EAA-CB63-405B-A89E-E44F8D1EE505}">
      <dgm:prSet/>
      <dgm:spPr/>
      <dgm:t>
        <a:bodyPr/>
        <a:lstStyle/>
        <a:p>
          <a:endParaRPr lang="en-GB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5594CE7A-B8AA-40E0-A2AC-65A4E2892A06}" type="pres">
      <dgm:prSet presAssocID="{8E6E2A94-F9B0-4E31-9058-DE3EE277D661}" presName="compositeShape" presStyleCnt="0">
        <dgm:presLayoutVars>
          <dgm:chMax val="2"/>
          <dgm:dir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A3D61009-AE93-44E2-9D86-AC508F5A21FA}" type="pres">
      <dgm:prSet presAssocID="{8E6E2A94-F9B0-4E31-9058-DE3EE277D661}" presName="ribbon" presStyleLbl="node1" presStyleIdx="0" presStyleCnt="1" custLinFactNeighborX="-831" custLinFactNeighborY="3253"/>
      <dgm:spPr/>
      <dgm:t>
        <a:bodyPr/>
        <a:lstStyle/>
        <a:p>
          <a:endParaRPr lang="en-GB"/>
        </a:p>
      </dgm:t>
    </dgm:pt>
    <dgm:pt modelId="{4E983C01-B111-42BE-B0C6-4BA26D58605E}" type="pres">
      <dgm:prSet presAssocID="{8E6E2A94-F9B0-4E31-9058-DE3EE277D661}" presName="leftArrowText" presStyleLbl="node1" presStyleIdx="0" presStyleCnt="1" custLinFactNeighborX="-3625" custLinFactNeighborY="605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83F9669B-98D0-480A-A514-ABCD584FB39A}" type="pres">
      <dgm:prSet presAssocID="{8E6E2A94-F9B0-4E31-9058-DE3EE277D661}" presName="rightArrow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3C1CFA3C-A668-4A27-B365-FC81100F5DA5}" type="presOf" srcId="{046CFDFA-2105-4D33-BEA6-33012E26C2BB}" destId="{4E983C01-B111-42BE-B0C6-4BA26D58605E}" srcOrd="0" destOrd="0" presId="urn:microsoft.com/office/officeart/2005/8/layout/arrow6"/>
    <dgm:cxn modelId="{D5873EAA-CB63-405B-A89E-E44F8D1EE505}" srcId="{8E6E2A94-F9B0-4E31-9058-DE3EE277D661}" destId="{046CFDFA-2105-4D33-BEA6-33012E26C2BB}" srcOrd="0" destOrd="0" parTransId="{6B0DB351-CB78-4D17-A876-20FEBC517AC4}" sibTransId="{22BB6786-FA58-404C-938B-F42C1F99D02F}"/>
    <dgm:cxn modelId="{07CF5722-F5E5-4987-A79F-E8E0F1526E96}" type="presOf" srcId="{8E6E2A94-F9B0-4E31-9058-DE3EE277D661}" destId="{5594CE7A-B8AA-40E0-A2AC-65A4E2892A06}" srcOrd="0" destOrd="0" presId="urn:microsoft.com/office/officeart/2005/8/layout/arrow6"/>
    <dgm:cxn modelId="{688D02B9-E6F2-4AED-9223-BB321F8D0201}" type="presOf" srcId="{F3FDAC3C-9893-4ABC-84C7-F746A95B7959}" destId="{83F9669B-98D0-480A-A514-ABCD584FB39A}" srcOrd="0" destOrd="0" presId="urn:microsoft.com/office/officeart/2005/8/layout/arrow6"/>
    <dgm:cxn modelId="{39839356-EF42-4302-B76A-444566E7B299}" srcId="{8E6E2A94-F9B0-4E31-9058-DE3EE277D661}" destId="{F3FDAC3C-9893-4ABC-84C7-F746A95B7959}" srcOrd="1" destOrd="0" parTransId="{B0E52BE5-9148-4BE3-B71C-F90FC52255D1}" sibTransId="{E04B8FCB-BC2F-4F62-83C8-84366294A28C}"/>
    <dgm:cxn modelId="{5479D408-7F49-4DA0-BF7D-0D160333D1CF}" type="presParOf" srcId="{5594CE7A-B8AA-40E0-A2AC-65A4E2892A06}" destId="{A3D61009-AE93-44E2-9D86-AC508F5A21FA}" srcOrd="0" destOrd="0" presId="urn:microsoft.com/office/officeart/2005/8/layout/arrow6"/>
    <dgm:cxn modelId="{9B7B8B00-0845-4F9A-A0D6-E6D9AE009B33}" type="presParOf" srcId="{5594CE7A-B8AA-40E0-A2AC-65A4E2892A06}" destId="{4E983C01-B111-42BE-B0C6-4BA26D58605E}" srcOrd="1" destOrd="0" presId="urn:microsoft.com/office/officeart/2005/8/layout/arrow6"/>
    <dgm:cxn modelId="{F60BC018-66A8-41F4-BE14-7895D4651CFE}" type="presParOf" srcId="{5594CE7A-B8AA-40E0-A2AC-65A4E2892A06}" destId="{83F9669B-98D0-480A-A514-ABCD584FB39A}" srcOrd="2" destOrd="0" presId="urn:microsoft.com/office/officeart/2005/8/layout/arrow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4AF441D1-59B6-45EA-B138-0A14CBD6A0C5}" type="doc">
      <dgm:prSet loTypeId="urn:microsoft.com/office/officeart/2011/layout/TabList" loCatId="list" qsTypeId="urn:microsoft.com/office/officeart/2005/8/quickstyle/3d1" qsCatId="3D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3D884917-C6FF-4B27-8838-CFA265EB17D1}">
      <dgm:prSet phldrT="[Text]"/>
      <dgm:spPr/>
      <dgm:t>
        <a:bodyPr/>
        <a:lstStyle/>
        <a:p>
          <a:r>
            <a:rPr lang="es-MX" dirty="0" err="1" smtClean="0"/>
            <a:t>Tax</a:t>
          </a:r>
          <a:r>
            <a:rPr lang="es-MX" dirty="0" smtClean="0"/>
            <a:t> </a:t>
          </a:r>
          <a:r>
            <a:rPr lang="es-MX" dirty="0" err="1" smtClean="0"/>
            <a:t>System</a:t>
          </a:r>
          <a:endParaRPr lang="en-GB" dirty="0"/>
        </a:p>
      </dgm:t>
    </dgm:pt>
    <dgm:pt modelId="{ADA611F9-87E9-4DD9-94E2-039283F33ED5}" type="parTrans" cxnId="{E3E3CBA3-8637-4991-8A42-1D659780EB27}">
      <dgm:prSet/>
      <dgm:spPr/>
      <dgm:t>
        <a:bodyPr/>
        <a:lstStyle/>
        <a:p>
          <a:endParaRPr lang="en-GB"/>
        </a:p>
      </dgm:t>
    </dgm:pt>
    <dgm:pt modelId="{CF072FEA-725B-4101-9E2F-27FEEEE4C6CE}" type="sibTrans" cxnId="{E3E3CBA3-8637-4991-8A42-1D659780EB27}">
      <dgm:prSet/>
      <dgm:spPr/>
      <dgm:t>
        <a:bodyPr/>
        <a:lstStyle/>
        <a:p>
          <a:endParaRPr lang="en-GB"/>
        </a:p>
      </dgm:t>
    </dgm:pt>
    <dgm:pt modelId="{2D999E45-E588-4B48-91C4-73C7DC0CE261}">
      <dgm:prSet phldrT="[Text]" custT="1"/>
      <dgm:spPr/>
      <dgm:t>
        <a:bodyPr/>
        <a:lstStyle/>
        <a:p>
          <a:r>
            <a:rPr lang="es-MX" sz="1600" dirty="0" err="1" smtClean="0"/>
            <a:t>Tax</a:t>
          </a:r>
          <a:r>
            <a:rPr lang="es-MX" sz="1600" dirty="0" smtClean="0"/>
            <a:t> </a:t>
          </a:r>
          <a:r>
            <a:rPr lang="es-MX" sz="1600" dirty="0" err="1" smtClean="0"/>
            <a:t>incidence</a:t>
          </a:r>
          <a:r>
            <a:rPr lang="es-MX" sz="1600" dirty="0" smtClean="0"/>
            <a:t> </a:t>
          </a:r>
          <a:r>
            <a:rPr lang="es-MX" sz="1600" dirty="0" err="1" smtClean="0"/>
            <a:t>changing</a:t>
          </a:r>
          <a:r>
            <a:rPr lang="es-MX" sz="1600" dirty="0" smtClean="0"/>
            <a:t> </a:t>
          </a:r>
          <a:r>
            <a:rPr lang="es-MX" sz="1600" dirty="0" err="1" smtClean="0"/>
            <a:t>over</a:t>
          </a:r>
          <a:r>
            <a:rPr lang="es-MX" sz="1600" dirty="0" smtClean="0"/>
            <a:t> time</a:t>
          </a:r>
          <a:endParaRPr lang="en-GB" sz="1600" dirty="0"/>
        </a:p>
      </dgm:t>
    </dgm:pt>
    <dgm:pt modelId="{329CB7A7-5AAD-4CC3-AF50-E7372E739FAD}" type="parTrans" cxnId="{E2B7C78F-FE33-4B8D-AB93-8CA383528962}">
      <dgm:prSet/>
      <dgm:spPr/>
      <dgm:t>
        <a:bodyPr/>
        <a:lstStyle/>
        <a:p>
          <a:endParaRPr lang="en-GB"/>
        </a:p>
      </dgm:t>
    </dgm:pt>
    <dgm:pt modelId="{0DF82BF4-7936-4C19-A498-C11F79F24652}" type="sibTrans" cxnId="{E2B7C78F-FE33-4B8D-AB93-8CA383528962}">
      <dgm:prSet/>
      <dgm:spPr/>
      <dgm:t>
        <a:bodyPr/>
        <a:lstStyle/>
        <a:p>
          <a:endParaRPr lang="en-GB"/>
        </a:p>
      </dgm:t>
    </dgm:pt>
    <dgm:pt modelId="{0A1F24A9-AE30-4DEF-B05B-E1A444A8B76B}">
      <dgm:prSet phldrT="[Text]"/>
      <dgm:spPr/>
      <dgm:t>
        <a:bodyPr/>
        <a:lstStyle/>
        <a:p>
          <a:r>
            <a:rPr lang="es-MX" dirty="0" err="1" smtClean="0"/>
            <a:t>Features</a:t>
          </a:r>
          <a:endParaRPr lang="en-GB" dirty="0"/>
        </a:p>
      </dgm:t>
    </dgm:pt>
    <dgm:pt modelId="{7E74228E-68C8-40F7-986E-CD9CA75CF75E}" type="parTrans" cxnId="{A6198E54-294A-4DCF-9C7C-8F69F13D745C}">
      <dgm:prSet/>
      <dgm:spPr/>
      <dgm:t>
        <a:bodyPr/>
        <a:lstStyle/>
        <a:p>
          <a:endParaRPr lang="en-GB"/>
        </a:p>
      </dgm:t>
    </dgm:pt>
    <dgm:pt modelId="{0B497F26-059E-4808-B303-A3EBBCF3A4C5}" type="sibTrans" cxnId="{A6198E54-294A-4DCF-9C7C-8F69F13D745C}">
      <dgm:prSet/>
      <dgm:spPr/>
      <dgm:t>
        <a:bodyPr/>
        <a:lstStyle/>
        <a:p>
          <a:endParaRPr lang="en-GB"/>
        </a:p>
      </dgm:t>
    </dgm:pt>
    <dgm:pt modelId="{022FEC48-0D21-4F62-8633-DF437AA0C93E}">
      <dgm:prSet phldrT="[Text]" custT="1"/>
      <dgm:spPr/>
      <dgm:t>
        <a:bodyPr/>
        <a:lstStyle/>
        <a:p>
          <a:endParaRPr lang="en-GB" sz="1600" dirty="0"/>
        </a:p>
      </dgm:t>
    </dgm:pt>
    <dgm:pt modelId="{8E3F7AAE-9FF6-49A7-AA4A-5E27C641FF88}" type="parTrans" cxnId="{A5E7274E-6D18-42B1-9E36-2353D7336ADE}">
      <dgm:prSet/>
      <dgm:spPr/>
      <dgm:t>
        <a:bodyPr/>
        <a:lstStyle/>
        <a:p>
          <a:endParaRPr lang="en-GB"/>
        </a:p>
      </dgm:t>
    </dgm:pt>
    <dgm:pt modelId="{120A332B-2C8D-40D8-AC21-6D5AA5F0DB70}" type="sibTrans" cxnId="{A5E7274E-6D18-42B1-9E36-2353D7336ADE}">
      <dgm:prSet/>
      <dgm:spPr/>
      <dgm:t>
        <a:bodyPr/>
        <a:lstStyle/>
        <a:p>
          <a:endParaRPr lang="en-GB"/>
        </a:p>
      </dgm:t>
    </dgm:pt>
    <dgm:pt modelId="{C4086AAB-DA23-45DD-A4F5-B5610CBBF582}">
      <dgm:prSet custT="1"/>
      <dgm:spPr/>
      <dgm:t>
        <a:bodyPr/>
        <a:lstStyle/>
        <a:p>
          <a:r>
            <a:rPr lang="es-MX" sz="1600" dirty="0" err="1" smtClean="0"/>
            <a:t>Strongly</a:t>
          </a:r>
          <a:r>
            <a:rPr lang="es-MX" sz="1600" dirty="0" smtClean="0"/>
            <a:t> </a:t>
          </a:r>
          <a:r>
            <a:rPr lang="es-MX" sz="1600" dirty="0" err="1" smtClean="0"/>
            <a:t>biased</a:t>
          </a:r>
          <a:r>
            <a:rPr lang="es-MX" sz="1600" dirty="0" smtClean="0"/>
            <a:t> </a:t>
          </a:r>
          <a:r>
            <a:rPr lang="es-MX" sz="1600" dirty="0" err="1" smtClean="0"/>
            <a:t>against</a:t>
          </a:r>
          <a:r>
            <a:rPr lang="es-MX" sz="1600" dirty="0" smtClean="0"/>
            <a:t> </a:t>
          </a:r>
          <a:r>
            <a:rPr lang="es-MX" sz="1600" dirty="0" err="1" smtClean="0"/>
            <a:t>exports</a:t>
          </a:r>
          <a:r>
            <a:rPr lang="es-MX" sz="1600" dirty="0" smtClean="0"/>
            <a:t> (subsidies </a:t>
          </a:r>
          <a:r>
            <a:rPr lang="es-MX" sz="1600" dirty="0" err="1" smtClean="0"/>
            <a:t>instead</a:t>
          </a:r>
          <a:r>
            <a:rPr lang="es-MX" sz="1600" dirty="0" smtClean="0"/>
            <a:t> of </a:t>
          </a:r>
          <a:r>
            <a:rPr lang="es-MX" sz="1600" dirty="0" err="1" smtClean="0"/>
            <a:t>taxes</a:t>
          </a:r>
          <a:r>
            <a:rPr lang="es-MX" sz="1600" dirty="0" smtClean="0"/>
            <a:t> </a:t>
          </a:r>
          <a:r>
            <a:rPr lang="es-MX" sz="1600" dirty="0" err="1" smtClean="0"/>
            <a:t>due</a:t>
          </a:r>
          <a:r>
            <a:rPr lang="es-MX" sz="1600" dirty="0" smtClean="0"/>
            <a:t> </a:t>
          </a:r>
          <a:r>
            <a:rPr lang="es-MX" sz="1600" dirty="0" err="1" smtClean="0"/>
            <a:t>to</a:t>
          </a:r>
          <a:r>
            <a:rPr lang="es-MX" sz="1600" dirty="0" smtClean="0"/>
            <a:t> </a:t>
          </a:r>
          <a:r>
            <a:rPr lang="es-MX" sz="1600" dirty="0" err="1" smtClean="0"/>
            <a:t>the</a:t>
          </a:r>
          <a:r>
            <a:rPr lang="es-MX" sz="1600" dirty="0" smtClean="0"/>
            <a:t> </a:t>
          </a:r>
          <a:r>
            <a:rPr lang="es-MX" sz="1600" dirty="0" err="1" smtClean="0"/>
            <a:t>cocoa</a:t>
          </a:r>
          <a:r>
            <a:rPr lang="es-MX" sz="1600" dirty="0" smtClean="0"/>
            <a:t> </a:t>
          </a:r>
          <a:r>
            <a:rPr lang="es-MX" sz="1600" dirty="0" err="1" smtClean="0"/>
            <a:t>price</a:t>
          </a:r>
          <a:r>
            <a:rPr lang="es-MX" sz="1600" dirty="0" smtClean="0"/>
            <a:t> </a:t>
          </a:r>
          <a:r>
            <a:rPr lang="es-MX" sz="1600" dirty="0" err="1" smtClean="0"/>
            <a:t>reduction</a:t>
          </a:r>
          <a:r>
            <a:rPr lang="es-MX" sz="1600" dirty="0" smtClean="0"/>
            <a:t>)</a:t>
          </a:r>
          <a:endParaRPr lang="en-GB" sz="1600" dirty="0"/>
        </a:p>
      </dgm:t>
    </dgm:pt>
    <dgm:pt modelId="{5B6994B4-4F63-4CF6-AC15-9B71548BD17D}" type="parTrans" cxnId="{05A5F54E-8643-41E3-A3FF-6DD2D5712B89}">
      <dgm:prSet/>
      <dgm:spPr/>
      <dgm:t>
        <a:bodyPr/>
        <a:lstStyle/>
        <a:p>
          <a:endParaRPr lang="en-GB"/>
        </a:p>
      </dgm:t>
    </dgm:pt>
    <dgm:pt modelId="{ECE54BFE-3D84-468D-844D-98613E673C9E}" type="sibTrans" cxnId="{05A5F54E-8643-41E3-A3FF-6DD2D5712B89}">
      <dgm:prSet/>
      <dgm:spPr/>
      <dgm:t>
        <a:bodyPr/>
        <a:lstStyle/>
        <a:p>
          <a:endParaRPr lang="en-GB"/>
        </a:p>
      </dgm:t>
    </dgm:pt>
    <dgm:pt modelId="{2046A64C-04AC-406D-9588-F576BBB55D4D}">
      <dgm:prSet/>
      <dgm:spPr/>
      <dgm:t>
        <a:bodyPr/>
        <a:lstStyle/>
        <a:p>
          <a:endParaRPr lang="en-GB" sz="1100" dirty="0"/>
        </a:p>
      </dgm:t>
    </dgm:pt>
    <dgm:pt modelId="{C9D8BB3A-9B2E-4C49-A064-14E50C51A9D1}" type="parTrans" cxnId="{5832254A-55F8-44D8-AEA1-2C3D74411A96}">
      <dgm:prSet/>
      <dgm:spPr/>
      <dgm:t>
        <a:bodyPr/>
        <a:lstStyle/>
        <a:p>
          <a:endParaRPr lang="en-GB"/>
        </a:p>
      </dgm:t>
    </dgm:pt>
    <dgm:pt modelId="{ECE7CA6C-5095-4768-8439-C956DFAC0650}" type="sibTrans" cxnId="{5832254A-55F8-44D8-AEA1-2C3D74411A96}">
      <dgm:prSet/>
      <dgm:spPr/>
      <dgm:t>
        <a:bodyPr/>
        <a:lstStyle/>
        <a:p>
          <a:endParaRPr lang="en-GB"/>
        </a:p>
      </dgm:t>
    </dgm:pt>
    <dgm:pt modelId="{0DC58F88-5292-41E5-BDC9-0BD52912A8DF}">
      <dgm:prSet custT="1"/>
      <dgm:spPr/>
      <dgm:t>
        <a:bodyPr/>
        <a:lstStyle/>
        <a:p>
          <a:r>
            <a:rPr lang="es-MX" sz="1600" dirty="0" err="1" smtClean="0"/>
            <a:t>Large</a:t>
          </a:r>
          <a:r>
            <a:rPr lang="es-MX" sz="1600" dirty="0" smtClean="0"/>
            <a:t> </a:t>
          </a:r>
          <a:r>
            <a:rPr lang="es-MX" sz="1600" dirty="0" err="1" smtClean="0"/>
            <a:t>trasnfers</a:t>
          </a:r>
          <a:r>
            <a:rPr lang="es-MX" sz="1600" dirty="0" smtClean="0"/>
            <a:t> </a:t>
          </a:r>
          <a:r>
            <a:rPr lang="es-MX" sz="1600" dirty="0" err="1" smtClean="0"/>
            <a:t>between</a:t>
          </a:r>
          <a:r>
            <a:rPr lang="es-MX" sz="1600" dirty="0" smtClean="0"/>
            <a:t> </a:t>
          </a:r>
          <a:r>
            <a:rPr lang="es-MX" sz="1600" dirty="0" err="1" smtClean="0"/>
            <a:t>households</a:t>
          </a:r>
          <a:endParaRPr lang="en-GB" sz="1600" dirty="0"/>
        </a:p>
      </dgm:t>
    </dgm:pt>
    <dgm:pt modelId="{39E3494E-D66B-41A3-A1B2-8FDD6D87FEA5}" type="parTrans" cxnId="{B3BDF5D7-A9FE-4F65-BDBA-EDB76D0F2C83}">
      <dgm:prSet/>
      <dgm:spPr/>
      <dgm:t>
        <a:bodyPr/>
        <a:lstStyle/>
        <a:p>
          <a:endParaRPr lang="en-GB"/>
        </a:p>
      </dgm:t>
    </dgm:pt>
    <dgm:pt modelId="{2ACE4763-6438-4658-9E30-12D2A98AA1ED}" type="sibTrans" cxnId="{B3BDF5D7-A9FE-4F65-BDBA-EDB76D0F2C83}">
      <dgm:prSet/>
      <dgm:spPr/>
      <dgm:t>
        <a:bodyPr/>
        <a:lstStyle/>
        <a:p>
          <a:endParaRPr lang="en-GB"/>
        </a:p>
      </dgm:t>
    </dgm:pt>
    <dgm:pt modelId="{CAF3AD60-8C02-4647-9121-8C9943755F1C}">
      <dgm:prSet/>
      <dgm:spPr/>
      <dgm:t>
        <a:bodyPr/>
        <a:lstStyle/>
        <a:p>
          <a:endParaRPr lang="en-GB" sz="1100" dirty="0"/>
        </a:p>
      </dgm:t>
    </dgm:pt>
    <dgm:pt modelId="{74D4731A-A0C4-463E-B5EC-663AC1E5CF87}" type="parTrans" cxnId="{9C946FC4-EC47-430A-8F0C-9D1DD805BC99}">
      <dgm:prSet/>
      <dgm:spPr/>
      <dgm:t>
        <a:bodyPr/>
        <a:lstStyle/>
        <a:p>
          <a:endParaRPr lang="en-GB"/>
        </a:p>
      </dgm:t>
    </dgm:pt>
    <dgm:pt modelId="{457CF302-BD7F-4690-9B7B-04463266117E}" type="sibTrans" cxnId="{9C946FC4-EC47-430A-8F0C-9D1DD805BC99}">
      <dgm:prSet/>
      <dgm:spPr/>
      <dgm:t>
        <a:bodyPr/>
        <a:lstStyle/>
        <a:p>
          <a:endParaRPr lang="en-GB"/>
        </a:p>
      </dgm:t>
    </dgm:pt>
    <dgm:pt modelId="{0F42CB01-63F3-4F0D-B937-567FE482BDC9}">
      <dgm:prSet custT="1"/>
      <dgm:spPr/>
      <dgm:t>
        <a:bodyPr/>
        <a:lstStyle/>
        <a:p>
          <a:r>
            <a:rPr lang="es-MX" sz="1600" dirty="0" err="1" smtClean="0"/>
            <a:t>Dependence</a:t>
          </a:r>
          <a:r>
            <a:rPr lang="es-MX" sz="1600" dirty="0" smtClean="0"/>
            <a:t> </a:t>
          </a:r>
          <a:r>
            <a:rPr lang="es-MX" sz="1600" dirty="0" err="1" smtClean="0"/>
            <a:t>on</a:t>
          </a:r>
          <a:r>
            <a:rPr lang="es-MX" sz="1600" dirty="0" smtClean="0"/>
            <a:t> </a:t>
          </a:r>
          <a:r>
            <a:rPr lang="es-MX" sz="1600" dirty="0" err="1" smtClean="0"/>
            <a:t>import</a:t>
          </a:r>
          <a:r>
            <a:rPr lang="es-MX" sz="1600" dirty="0" smtClean="0"/>
            <a:t> </a:t>
          </a:r>
          <a:r>
            <a:rPr lang="es-MX" sz="1600" dirty="0" err="1" smtClean="0"/>
            <a:t>duties</a:t>
          </a:r>
          <a:endParaRPr lang="en-GB" sz="1600" dirty="0"/>
        </a:p>
      </dgm:t>
    </dgm:pt>
    <dgm:pt modelId="{C0BB9BEC-3C5B-4C8E-B479-4EBFA8EF3C16}" type="parTrans" cxnId="{F14B3484-B83C-4100-A75C-2ADFE344C1B7}">
      <dgm:prSet/>
      <dgm:spPr/>
      <dgm:t>
        <a:bodyPr/>
        <a:lstStyle/>
        <a:p>
          <a:endParaRPr lang="en-GB"/>
        </a:p>
      </dgm:t>
    </dgm:pt>
    <dgm:pt modelId="{C9757D7E-5F94-4103-9514-7E778D0A6F14}" type="sibTrans" cxnId="{F14B3484-B83C-4100-A75C-2ADFE344C1B7}">
      <dgm:prSet/>
      <dgm:spPr/>
      <dgm:t>
        <a:bodyPr/>
        <a:lstStyle/>
        <a:p>
          <a:endParaRPr lang="en-GB"/>
        </a:p>
      </dgm:t>
    </dgm:pt>
    <dgm:pt modelId="{EA23DDA9-B533-4E29-914D-DF37D03D3BBB}">
      <dgm:prSet custT="1"/>
      <dgm:spPr/>
      <dgm:t>
        <a:bodyPr/>
        <a:lstStyle/>
        <a:p>
          <a:r>
            <a:rPr lang="es-MX" sz="1600" dirty="0" smtClean="0"/>
            <a:t>Narrow base of </a:t>
          </a:r>
          <a:r>
            <a:rPr lang="es-MX" sz="1600" dirty="0" err="1" smtClean="0"/>
            <a:t>key</a:t>
          </a:r>
          <a:r>
            <a:rPr lang="es-MX" sz="1600" dirty="0" smtClean="0"/>
            <a:t> </a:t>
          </a:r>
          <a:r>
            <a:rPr lang="es-MX" sz="1600" dirty="0" err="1" smtClean="0"/>
            <a:t>taxes</a:t>
          </a:r>
          <a:endParaRPr lang="en-GB" sz="1600" dirty="0"/>
        </a:p>
      </dgm:t>
    </dgm:pt>
    <dgm:pt modelId="{D6EA9290-16AE-4D79-B84A-A2D1E8298978}" type="parTrans" cxnId="{58EAE2C5-B10E-4DF9-AB41-9E1F4C1B80EE}">
      <dgm:prSet/>
      <dgm:spPr/>
      <dgm:t>
        <a:bodyPr/>
        <a:lstStyle/>
        <a:p>
          <a:endParaRPr lang="en-GB"/>
        </a:p>
      </dgm:t>
    </dgm:pt>
    <dgm:pt modelId="{FA789131-48D2-4EFE-877B-6AF1EAD94B97}" type="sibTrans" cxnId="{58EAE2C5-B10E-4DF9-AB41-9E1F4C1B80EE}">
      <dgm:prSet/>
      <dgm:spPr/>
      <dgm:t>
        <a:bodyPr/>
        <a:lstStyle/>
        <a:p>
          <a:endParaRPr lang="en-GB"/>
        </a:p>
      </dgm:t>
    </dgm:pt>
    <dgm:pt modelId="{0418DD49-54D3-4784-83F3-5CAD131ED7A2}">
      <dgm:prSet custT="1"/>
      <dgm:spPr/>
      <dgm:t>
        <a:bodyPr/>
        <a:lstStyle/>
        <a:p>
          <a:r>
            <a:rPr lang="es-MX" sz="1600" dirty="0" err="1" smtClean="0"/>
            <a:t>Protected</a:t>
          </a:r>
          <a:r>
            <a:rPr lang="es-MX" sz="1600" dirty="0" smtClean="0"/>
            <a:t> </a:t>
          </a:r>
          <a:r>
            <a:rPr lang="es-MX" sz="1600" dirty="0" err="1" smtClean="0"/>
            <a:t>environment</a:t>
          </a:r>
          <a:r>
            <a:rPr lang="es-MX" sz="1600" dirty="0" smtClean="0"/>
            <a:t> </a:t>
          </a:r>
          <a:r>
            <a:rPr lang="es-MX" sz="1600" dirty="0" err="1" smtClean="0"/>
            <a:t>taking</a:t>
          </a:r>
          <a:r>
            <a:rPr lang="es-MX" sz="1600" dirty="0" smtClean="0"/>
            <a:t> </a:t>
          </a:r>
          <a:r>
            <a:rPr lang="es-MX" sz="1600" dirty="0" err="1" smtClean="0"/>
            <a:t>into</a:t>
          </a:r>
          <a:r>
            <a:rPr lang="es-MX" sz="1600" dirty="0" smtClean="0"/>
            <a:t> </a:t>
          </a:r>
          <a:r>
            <a:rPr lang="es-MX" sz="1600" dirty="0" err="1" smtClean="0"/>
            <a:t>consideration</a:t>
          </a:r>
          <a:r>
            <a:rPr lang="es-MX" sz="1600" dirty="0" smtClean="0"/>
            <a:t> </a:t>
          </a:r>
          <a:r>
            <a:rPr lang="es-MX" sz="1600" dirty="0" err="1" smtClean="0"/>
            <a:t>the</a:t>
          </a:r>
          <a:r>
            <a:rPr lang="es-MX" sz="1600" dirty="0" smtClean="0"/>
            <a:t> </a:t>
          </a:r>
          <a:r>
            <a:rPr lang="es-MX" sz="1600" dirty="0" err="1" smtClean="0"/>
            <a:t>trade</a:t>
          </a:r>
          <a:r>
            <a:rPr lang="es-MX" sz="1600" dirty="0" smtClean="0"/>
            <a:t> </a:t>
          </a:r>
          <a:r>
            <a:rPr lang="es-MX" sz="1600" dirty="0" err="1" smtClean="0"/>
            <a:t>taxes</a:t>
          </a:r>
          <a:endParaRPr lang="en-GB" sz="1600" dirty="0"/>
        </a:p>
      </dgm:t>
    </dgm:pt>
    <dgm:pt modelId="{28F4A538-20F3-4CA0-A02A-EE352275DF77}" type="parTrans" cxnId="{B226A658-EA98-4EC8-925D-CB593F3C6E81}">
      <dgm:prSet/>
      <dgm:spPr/>
      <dgm:t>
        <a:bodyPr/>
        <a:lstStyle/>
        <a:p>
          <a:endParaRPr lang="en-GB"/>
        </a:p>
      </dgm:t>
    </dgm:pt>
    <dgm:pt modelId="{C23EC84E-1824-4E6C-AFCF-C3A27C062139}" type="sibTrans" cxnId="{B226A658-EA98-4EC8-925D-CB593F3C6E81}">
      <dgm:prSet/>
      <dgm:spPr/>
      <dgm:t>
        <a:bodyPr/>
        <a:lstStyle/>
        <a:p>
          <a:endParaRPr lang="en-GB"/>
        </a:p>
      </dgm:t>
    </dgm:pt>
    <dgm:pt modelId="{0A5F0F88-A3F1-4F9E-9495-E2F9C26E2D3A}">
      <dgm:prSet/>
      <dgm:spPr/>
      <dgm:t>
        <a:bodyPr/>
        <a:lstStyle/>
        <a:p>
          <a:r>
            <a:rPr lang="es-MX" dirty="0" err="1" smtClean="0"/>
            <a:t>By</a:t>
          </a:r>
          <a:r>
            <a:rPr lang="es-MX" baseline="0" dirty="0" smtClean="0"/>
            <a:t> </a:t>
          </a:r>
          <a:r>
            <a:rPr lang="es-MX" baseline="0" dirty="0" err="1" smtClean="0"/>
            <a:t>modifying</a:t>
          </a:r>
          <a:r>
            <a:rPr lang="es-MX" baseline="0" dirty="0" smtClean="0"/>
            <a:t> </a:t>
          </a:r>
          <a:r>
            <a:rPr lang="es-MX" baseline="0" dirty="0" err="1" smtClean="0"/>
            <a:t>the</a:t>
          </a:r>
          <a:r>
            <a:rPr lang="es-MX" baseline="0" dirty="0" smtClean="0"/>
            <a:t> </a:t>
          </a:r>
          <a:r>
            <a:rPr lang="es-MX" baseline="0" dirty="0" err="1" smtClean="0"/>
            <a:t>taxes</a:t>
          </a:r>
          <a:r>
            <a:rPr lang="es-MX" baseline="0" dirty="0" smtClean="0"/>
            <a:t>, </a:t>
          </a:r>
          <a:r>
            <a:rPr lang="es-MX" baseline="0" dirty="0" err="1" smtClean="0"/>
            <a:t>sectors</a:t>
          </a:r>
          <a:r>
            <a:rPr lang="es-MX" baseline="0" dirty="0" smtClean="0"/>
            <a:t> </a:t>
          </a:r>
          <a:r>
            <a:rPr lang="es-MX" baseline="0" dirty="0" err="1" smtClean="0"/>
            <a:t>will</a:t>
          </a:r>
          <a:r>
            <a:rPr lang="es-MX" baseline="0" dirty="0" smtClean="0"/>
            <a:t> be </a:t>
          </a:r>
          <a:r>
            <a:rPr lang="es-MX" baseline="0" dirty="0" err="1" smtClean="0"/>
            <a:t>affected</a:t>
          </a:r>
          <a:r>
            <a:rPr lang="es-MX" baseline="0" dirty="0" smtClean="0"/>
            <a:t> in </a:t>
          </a:r>
          <a:r>
            <a:rPr lang="es-MX" baseline="0" dirty="0" err="1" smtClean="0"/>
            <a:t>different</a:t>
          </a:r>
          <a:r>
            <a:rPr lang="es-MX" baseline="0" dirty="0" smtClean="0"/>
            <a:t> </a:t>
          </a:r>
          <a:r>
            <a:rPr lang="es-MX" baseline="0" dirty="0" err="1" smtClean="0"/>
            <a:t>ways</a:t>
          </a:r>
          <a:r>
            <a:rPr lang="es-MX" baseline="0" dirty="0" smtClean="0"/>
            <a:t>, </a:t>
          </a:r>
          <a:r>
            <a:rPr lang="es-MX" baseline="0" dirty="0" err="1" smtClean="0"/>
            <a:t>specially</a:t>
          </a:r>
          <a:r>
            <a:rPr lang="es-MX" baseline="0" dirty="0" smtClean="0"/>
            <a:t> </a:t>
          </a:r>
          <a:r>
            <a:rPr lang="es-MX" baseline="0" dirty="0" err="1" smtClean="0"/>
            <a:t>if</a:t>
          </a:r>
          <a:r>
            <a:rPr lang="es-MX" baseline="0" dirty="0" smtClean="0"/>
            <a:t> </a:t>
          </a:r>
          <a:r>
            <a:rPr lang="es-MX" baseline="0" dirty="0" err="1" smtClean="0"/>
            <a:t>we</a:t>
          </a:r>
          <a:r>
            <a:rPr lang="es-MX" baseline="0" dirty="0" smtClean="0"/>
            <a:t> </a:t>
          </a:r>
          <a:r>
            <a:rPr lang="es-MX" baseline="0" dirty="0" err="1" smtClean="0"/>
            <a:t>consider</a:t>
          </a:r>
          <a:r>
            <a:rPr lang="es-MX" baseline="0" dirty="0" smtClean="0"/>
            <a:t> </a:t>
          </a:r>
          <a:r>
            <a:rPr lang="es-MX" baseline="0" dirty="0" err="1" smtClean="0"/>
            <a:t>transfers</a:t>
          </a:r>
          <a:r>
            <a:rPr lang="es-MX" baseline="0" dirty="0" smtClean="0"/>
            <a:t> </a:t>
          </a:r>
          <a:r>
            <a:rPr lang="es-MX" baseline="0" dirty="0" err="1" smtClean="0"/>
            <a:t>among</a:t>
          </a:r>
          <a:r>
            <a:rPr lang="es-MX" baseline="0" dirty="0" smtClean="0"/>
            <a:t> </a:t>
          </a:r>
          <a:r>
            <a:rPr lang="es-MX" baseline="0" dirty="0" err="1" smtClean="0"/>
            <a:t>households</a:t>
          </a:r>
          <a:r>
            <a:rPr lang="es-MX" baseline="0" dirty="0" smtClean="0"/>
            <a:t>.</a:t>
          </a:r>
          <a:endParaRPr lang="en-GB" dirty="0"/>
        </a:p>
      </dgm:t>
    </dgm:pt>
    <dgm:pt modelId="{0C57C437-376C-41D0-A5A9-F9F81DADEEF1}" type="parTrans" cxnId="{D3862DCA-2C55-445B-9D68-6B201532657C}">
      <dgm:prSet/>
      <dgm:spPr/>
      <dgm:t>
        <a:bodyPr/>
        <a:lstStyle/>
        <a:p>
          <a:endParaRPr lang="en-GB"/>
        </a:p>
      </dgm:t>
    </dgm:pt>
    <dgm:pt modelId="{40BCD9D6-FF6D-44E4-AF7E-E65BF907752D}" type="sibTrans" cxnId="{D3862DCA-2C55-445B-9D68-6B201532657C}">
      <dgm:prSet/>
      <dgm:spPr/>
      <dgm:t>
        <a:bodyPr/>
        <a:lstStyle/>
        <a:p>
          <a:endParaRPr lang="en-GB"/>
        </a:p>
      </dgm:t>
    </dgm:pt>
    <dgm:pt modelId="{CD9DE06B-B4C4-45ED-B62F-8FA593DC8DD7}">
      <dgm:prSet/>
      <dgm:spPr/>
      <dgm:t>
        <a:bodyPr/>
        <a:lstStyle/>
        <a:p>
          <a:r>
            <a:rPr lang="es-MX" dirty="0" err="1" smtClean="0"/>
            <a:t>Incidence</a:t>
          </a:r>
          <a:endParaRPr lang="en-GB" dirty="0"/>
        </a:p>
      </dgm:t>
    </dgm:pt>
    <dgm:pt modelId="{17A750DC-7F4F-4EA7-B303-8B2AADB91C43}" type="parTrans" cxnId="{349597A2-3B26-4DD3-8836-DAC63B5F6196}">
      <dgm:prSet/>
      <dgm:spPr/>
      <dgm:t>
        <a:bodyPr/>
        <a:lstStyle/>
        <a:p>
          <a:endParaRPr lang="en-GB"/>
        </a:p>
      </dgm:t>
    </dgm:pt>
    <dgm:pt modelId="{B598A36B-C8B5-49B0-89F5-57C623AFCEC3}" type="sibTrans" cxnId="{349597A2-3B26-4DD3-8836-DAC63B5F6196}">
      <dgm:prSet/>
      <dgm:spPr/>
      <dgm:t>
        <a:bodyPr/>
        <a:lstStyle/>
        <a:p>
          <a:endParaRPr lang="en-GB"/>
        </a:p>
      </dgm:t>
    </dgm:pt>
    <dgm:pt modelId="{5ABBED38-729B-42A0-BF8F-8C47E469816E}">
      <dgm:prSet/>
      <dgm:spPr/>
      <dgm:t>
        <a:bodyPr/>
        <a:lstStyle/>
        <a:p>
          <a:endParaRPr lang="en-GB"/>
        </a:p>
      </dgm:t>
    </dgm:pt>
    <dgm:pt modelId="{1A7BDB7B-811D-4564-A0BC-C6B564503EDC}" type="parTrans" cxnId="{C3B29E4F-C2BC-45DE-96D7-D4684A626478}">
      <dgm:prSet/>
      <dgm:spPr/>
      <dgm:t>
        <a:bodyPr/>
        <a:lstStyle/>
        <a:p>
          <a:endParaRPr lang="en-GB"/>
        </a:p>
      </dgm:t>
    </dgm:pt>
    <dgm:pt modelId="{C9A975DD-DEAA-4B87-B866-0F1F2937450A}" type="sibTrans" cxnId="{C3B29E4F-C2BC-45DE-96D7-D4684A626478}">
      <dgm:prSet/>
      <dgm:spPr/>
      <dgm:t>
        <a:bodyPr/>
        <a:lstStyle/>
        <a:p>
          <a:endParaRPr lang="en-GB"/>
        </a:p>
      </dgm:t>
    </dgm:pt>
    <dgm:pt modelId="{FA662D66-79FC-4FE2-AC97-637621661CE4}">
      <dgm:prSet phldrT="[Text]" phldr="1"/>
      <dgm:spPr/>
      <dgm:t>
        <a:bodyPr/>
        <a:lstStyle/>
        <a:p>
          <a:endParaRPr lang="en-GB" dirty="0"/>
        </a:p>
      </dgm:t>
    </dgm:pt>
    <dgm:pt modelId="{E85EB453-F98F-4671-B35E-07B469684277}" type="sibTrans" cxnId="{9BCD0081-7782-463B-89AB-0F8B1BF39577}">
      <dgm:prSet/>
      <dgm:spPr/>
      <dgm:t>
        <a:bodyPr/>
        <a:lstStyle/>
        <a:p>
          <a:endParaRPr lang="en-GB"/>
        </a:p>
      </dgm:t>
    </dgm:pt>
    <dgm:pt modelId="{E045E949-013F-4830-A864-94329F40842B}" type="parTrans" cxnId="{9BCD0081-7782-463B-89AB-0F8B1BF39577}">
      <dgm:prSet/>
      <dgm:spPr/>
      <dgm:t>
        <a:bodyPr/>
        <a:lstStyle/>
        <a:p>
          <a:endParaRPr lang="en-GB"/>
        </a:p>
      </dgm:t>
    </dgm:pt>
    <dgm:pt modelId="{272DE86D-FF0C-4E80-97EA-926A56EABF89}" type="pres">
      <dgm:prSet presAssocID="{4AF441D1-59B6-45EA-B138-0A14CBD6A0C5}" presName="Name0" presStyleCnt="0">
        <dgm:presLayoutVars>
          <dgm:chMax/>
          <dgm:chPref val="3"/>
          <dgm:dir/>
          <dgm:animOne val="branch"/>
          <dgm:animLvl val="lvl"/>
        </dgm:presLayoutVars>
      </dgm:prSet>
      <dgm:spPr/>
      <dgm:t>
        <a:bodyPr/>
        <a:lstStyle/>
        <a:p>
          <a:endParaRPr lang="en-GB"/>
        </a:p>
      </dgm:t>
    </dgm:pt>
    <dgm:pt modelId="{95BA3E91-89DC-44C5-A8F0-5AA50F0E6D41}" type="pres">
      <dgm:prSet presAssocID="{3D884917-C6FF-4B27-8838-CFA265EB17D1}" presName="composite" presStyleCnt="0"/>
      <dgm:spPr/>
    </dgm:pt>
    <dgm:pt modelId="{91958C86-506A-48C9-938D-C41CE82263D5}" type="pres">
      <dgm:prSet presAssocID="{3D884917-C6FF-4B27-8838-CFA265EB17D1}" presName="FirstChild" presStyleLbl="revTx" presStyleIdx="0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F0469ED8-BA8C-4318-976C-0F62BE157A94}" type="pres">
      <dgm:prSet presAssocID="{3D884917-C6FF-4B27-8838-CFA265EB17D1}" presName="Parent" presStyleLbl="alignNode1" presStyleIdx="0" presStyleCnt="3">
        <dgm:presLayoutVars>
          <dgm:chMax val="3"/>
          <dgm:chPref val="3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39A0C6E0-0D54-457E-AAF9-E55A8190C436}" type="pres">
      <dgm:prSet presAssocID="{3D884917-C6FF-4B27-8838-CFA265EB17D1}" presName="Accent" presStyleLbl="parChTrans1D1" presStyleIdx="0" presStyleCnt="3"/>
      <dgm:spPr/>
    </dgm:pt>
    <dgm:pt modelId="{BA9C19B4-7206-44C6-A926-1232B922691B}" type="pres">
      <dgm:prSet presAssocID="{3D884917-C6FF-4B27-8838-CFA265EB17D1}" presName="Child" presStyleLbl="revTx" presStyleIdx="1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408A2603-CC8D-4312-A264-2FBE964F0898}" type="pres">
      <dgm:prSet presAssocID="{CF072FEA-725B-4101-9E2F-27FEEEE4C6CE}" presName="sibTrans" presStyleCnt="0"/>
      <dgm:spPr/>
    </dgm:pt>
    <dgm:pt modelId="{06E55C5E-6C37-4773-8512-DBD02913F85C}" type="pres">
      <dgm:prSet presAssocID="{0A1F24A9-AE30-4DEF-B05B-E1A444A8B76B}" presName="composite" presStyleCnt="0"/>
      <dgm:spPr/>
    </dgm:pt>
    <dgm:pt modelId="{057527BC-AC22-44B5-B3F5-5858F348A6A9}" type="pres">
      <dgm:prSet presAssocID="{0A1F24A9-AE30-4DEF-B05B-E1A444A8B76B}" presName="FirstChild" presStyleLbl="revTx" presStyleIdx="2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3DA96E2D-CE28-4A4A-B4D6-C5896064B09D}" type="pres">
      <dgm:prSet presAssocID="{0A1F24A9-AE30-4DEF-B05B-E1A444A8B76B}" presName="Parent" presStyleLbl="alignNode1" presStyleIdx="1" presStyleCnt="3">
        <dgm:presLayoutVars>
          <dgm:chMax val="3"/>
          <dgm:chPref val="3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7996B2BB-53D1-4611-8EE2-0A338D06520B}" type="pres">
      <dgm:prSet presAssocID="{0A1F24A9-AE30-4DEF-B05B-E1A444A8B76B}" presName="Accent" presStyleLbl="parChTrans1D1" presStyleIdx="1" presStyleCnt="3"/>
      <dgm:spPr/>
    </dgm:pt>
    <dgm:pt modelId="{8C87F91B-0853-415B-9B6B-A8043949BDEA}" type="pres">
      <dgm:prSet presAssocID="{0A1F24A9-AE30-4DEF-B05B-E1A444A8B76B}" presName="Child" presStyleLbl="revTx" presStyleIdx="3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04F770AE-CCAA-40DE-A173-5EDDEAD64FD4}" type="pres">
      <dgm:prSet presAssocID="{0B497F26-059E-4808-B303-A3EBBCF3A4C5}" presName="sibTrans" presStyleCnt="0"/>
      <dgm:spPr/>
    </dgm:pt>
    <dgm:pt modelId="{F47837D1-383E-47F4-8B06-B9D580CA004F}" type="pres">
      <dgm:prSet presAssocID="{CD9DE06B-B4C4-45ED-B62F-8FA593DC8DD7}" presName="composite" presStyleCnt="0"/>
      <dgm:spPr/>
    </dgm:pt>
    <dgm:pt modelId="{53495AFF-D67B-46A9-B4E6-5697E95F681F}" type="pres">
      <dgm:prSet presAssocID="{CD9DE06B-B4C4-45ED-B62F-8FA593DC8DD7}" presName="FirstChild" presStyleLbl="revTx" presStyleIdx="4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65ABB914-FF47-4860-9723-80918C31EA32}" type="pres">
      <dgm:prSet presAssocID="{CD9DE06B-B4C4-45ED-B62F-8FA593DC8DD7}" presName="Parent" presStyleLbl="alignNode1" presStyleIdx="2" presStyleCnt="3">
        <dgm:presLayoutVars>
          <dgm:chMax val="3"/>
          <dgm:chPref val="3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C92C9866-E5AC-4E0B-8D56-84AE7331398D}" type="pres">
      <dgm:prSet presAssocID="{CD9DE06B-B4C4-45ED-B62F-8FA593DC8DD7}" presName="Accent" presStyleLbl="parChTrans1D1" presStyleIdx="2" presStyleCnt="3"/>
      <dgm:spPr/>
    </dgm:pt>
    <dgm:pt modelId="{F6A6064B-1265-4F8A-B958-2B6BE085F362}" type="pres">
      <dgm:prSet presAssocID="{CD9DE06B-B4C4-45ED-B62F-8FA593DC8DD7}" presName="Child" presStyleLbl="revTx" presStyleIdx="5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9BCD0081-7782-463B-89AB-0F8B1BF39577}" srcId="{3D884917-C6FF-4B27-8838-CFA265EB17D1}" destId="{FA662D66-79FC-4FE2-AC97-637621661CE4}" srcOrd="0" destOrd="0" parTransId="{E045E949-013F-4830-A864-94329F40842B}" sibTransId="{E85EB453-F98F-4671-B35E-07B469684277}"/>
    <dgm:cxn modelId="{D3862DCA-2C55-445B-9D68-6B201532657C}" srcId="{CD9DE06B-B4C4-45ED-B62F-8FA593DC8DD7}" destId="{0A5F0F88-A3F1-4F9E-9495-E2F9C26E2D3A}" srcOrd="1" destOrd="0" parTransId="{0C57C437-376C-41D0-A5A9-F9F81DADEEF1}" sibTransId="{40BCD9D6-FF6D-44E4-AF7E-E65BF907752D}"/>
    <dgm:cxn modelId="{7E927DF2-B514-4896-B151-464E7A35CF81}" type="presOf" srcId="{2046A64C-04AC-406D-9588-F576BBB55D4D}" destId="{8C87F91B-0853-415B-9B6B-A8043949BDEA}" srcOrd="0" destOrd="4" presId="urn:microsoft.com/office/officeart/2011/layout/TabList"/>
    <dgm:cxn modelId="{E3E3CBA3-8637-4991-8A42-1D659780EB27}" srcId="{4AF441D1-59B6-45EA-B138-0A14CBD6A0C5}" destId="{3D884917-C6FF-4B27-8838-CFA265EB17D1}" srcOrd="0" destOrd="0" parTransId="{ADA611F9-87E9-4DD9-94E2-039283F33ED5}" sibTransId="{CF072FEA-725B-4101-9E2F-27FEEEE4C6CE}"/>
    <dgm:cxn modelId="{A5E7274E-6D18-42B1-9E36-2353D7336ADE}" srcId="{0A1F24A9-AE30-4DEF-B05B-E1A444A8B76B}" destId="{022FEC48-0D21-4F62-8633-DF437AA0C93E}" srcOrd="0" destOrd="0" parTransId="{8E3F7AAE-9FF6-49A7-AA4A-5E27C641FF88}" sibTransId="{120A332B-2C8D-40D8-AC21-6D5AA5F0DB70}"/>
    <dgm:cxn modelId="{19C34E1A-94D5-4C39-9D47-DDE6F850F6D2}" type="presOf" srcId="{FA662D66-79FC-4FE2-AC97-637621661CE4}" destId="{91958C86-506A-48C9-938D-C41CE82263D5}" srcOrd="0" destOrd="0" presId="urn:microsoft.com/office/officeart/2011/layout/TabList"/>
    <dgm:cxn modelId="{57B6250C-F15B-452E-9710-40505D114A26}" type="presOf" srcId="{CAF3AD60-8C02-4647-9121-8C9943755F1C}" destId="{8C87F91B-0853-415B-9B6B-A8043949BDEA}" srcOrd="0" destOrd="3" presId="urn:microsoft.com/office/officeart/2011/layout/TabList"/>
    <dgm:cxn modelId="{F14B3484-B83C-4100-A75C-2ADFE344C1B7}" srcId="{3D884917-C6FF-4B27-8838-CFA265EB17D1}" destId="{0F42CB01-63F3-4F0D-B937-567FE482BDC9}" srcOrd="3" destOrd="0" parTransId="{C0BB9BEC-3C5B-4C8E-B479-4EBFA8EF3C16}" sibTransId="{C9757D7E-5F94-4103-9514-7E778D0A6F14}"/>
    <dgm:cxn modelId="{58EAE2C5-B10E-4DF9-AB41-9E1F4C1B80EE}" srcId="{0A1F24A9-AE30-4DEF-B05B-E1A444A8B76B}" destId="{EA23DDA9-B533-4E29-914D-DF37D03D3BBB}" srcOrd="2" destOrd="0" parTransId="{D6EA9290-16AE-4D79-B84A-A2D1E8298978}" sibTransId="{FA789131-48D2-4EFE-877B-6AF1EAD94B97}"/>
    <dgm:cxn modelId="{5832254A-55F8-44D8-AEA1-2C3D74411A96}" srcId="{0A1F24A9-AE30-4DEF-B05B-E1A444A8B76B}" destId="{2046A64C-04AC-406D-9588-F576BBB55D4D}" srcOrd="5" destOrd="0" parTransId="{C9D8BB3A-9B2E-4C49-A064-14E50C51A9D1}" sibTransId="{ECE7CA6C-5095-4768-8439-C956DFAC0650}"/>
    <dgm:cxn modelId="{5754A08A-41A8-4ECC-9620-D0921EC8B98D}" type="presOf" srcId="{5ABBED38-729B-42A0-BF8F-8C47E469816E}" destId="{53495AFF-D67B-46A9-B4E6-5697E95F681F}" srcOrd="0" destOrd="0" presId="urn:microsoft.com/office/officeart/2011/layout/TabList"/>
    <dgm:cxn modelId="{349597A2-3B26-4DD3-8836-DAC63B5F6196}" srcId="{4AF441D1-59B6-45EA-B138-0A14CBD6A0C5}" destId="{CD9DE06B-B4C4-45ED-B62F-8FA593DC8DD7}" srcOrd="2" destOrd="0" parTransId="{17A750DC-7F4F-4EA7-B303-8B2AADB91C43}" sibTransId="{B598A36B-C8B5-49B0-89F5-57C623AFCEC3}"/>
    <dgm:cxn modelId="{CD216994-0D2F-4ECC-B128-0F69FF4936E5}" type="presOf" srcId="{0A5F0F88-A3F1-4F9E-9495-E2F9C26E2D3A}" destId="{F6A6064B-1265-4F8A-B958-2B6BE085F362}" srcOrd="0" destOrd="0" presId="urn:microsoft.com/office/officeart/2011/layout/TabList"/>
    <dgm:cxn modelId="{05A5F54E-8643-41E3-A3FF-6DD2D5712B89}" srcId="{3D884917-C6FF-4B27-8838-CFA265EB17D1}" destId="{C4086AAB-DA23-45DD-A4F5-B5610CBBF582}" srcOrd="2" destOrd="0" parTransId="{5B6994B4-4F63-4CF6-AC15-9B71548BD17D}" sibTransId="{ECE54BFE-3D84-468D-844D-98613E673C9E}"/>
    <dgm:cxn modelId="{6CEFBDC8-3BBD-4FED-84AE-45B69D908AD6}" type="presOf" srcId="{4AF441D1-59B6-45EA-B138-0A14CBD6A0C5}" destId="{272DE86D-FF0C-4E80-97EA-926A56EABF89}" srcOrd="0" destOrd="0" presId="urn:microsoft.com/office/officeart/2011/layout/TabList"/>
    <dgm:cxn modelId="{B7D0D6C1-1239-4437-B80F-E205282AFF4F}" type="presOf" srcId="{0F42CB01-63F3-4F0D-B937-567FE482BDC9}" destId="{BA9C19B4-7206-44C6-A926-1232B922691B}" srcOrd="0" destOrd="2" presId="urn:microsoft.com/office/officeart/2011/layout/TabList"/>
    <dgm:cxn modelId="{C3B29E4F-C2BC-45DE-96D7-D4684A626478}" srcId="{CD9DE06B-B4C4-45ED-B62F-8FA593DC8DD7}" destId="{5ABBED38-729B-42A0-BF8F-8C47E469816E}" srcOrd="0" destOrd="0" parTransId="{1A7BDB7B-811D-4564-A0BC-C6B564503EDC}" sibTransId="{C9A975DD-DEAA-4B87-B866-0F1F2937450A}"/>
    <dgm:cxn modelId="{B3BDF5D7-A9FE-4F65-BDBA-EDB76D0F2C83}" srcId="{0A1F24A9-AE30-4DEF-B05B-E1A444A8B76B}" destId="{0DC58F88-5292-41E5-BDC9-0BD52912A8DF}" srcOrd="1" destOrd="0" parTransId="{39E3494E-D66B-41A3-A1B2-8FDD6D87FEA5}" sibTransId="{2ACE4763-6438-4658-9E30-12D2A98AA1ED}"/>
    <dgm:cxn modelId="{50DE851A-0157-4B69-B8A9-05BAE94DD7EB}" type="presOf" srcId="{CD9DE06B-B4C4-45ED-B62F-8FA593DC8DD7}" destId="{65ABB914-FF47-4860-9723-80918C31EA32}" srcOrd="0" destOrd="0" presId="urn:microsoft.com/office/officeart/2011/layout/TabList"/>
    <dgm:cxn modelId="{9C946FC4-EC47-430A-8F0C-9D1DD805BC99}" srcId="{0A1F24A9-AE30-4DEF-B05B-E1A444A8B76B}" destId="{CAF3AD60-8C02-4647-9121-8C9943755F1C}" srcOrd="4" destOrd="0" parTransId="{74D4731A-A0C4-463E-B5EC-663AC1E5CF87}" sibTransId="{457CF302-BD7F-4690-9B7B-04463266117E}"/>
    <dgm:cxn modelId="{B226A658-EA98-4EC8-925D-CB593F3C6E81}" srcId="{0A1F24A9-AE30-4DEF-B05B-E1A444A8B76B}" destId="{0418DD49-54D3-4784-83F3-5CAD131ED7A2}" srcOrd="3" destOrd="0" parTransId="{28F4A538-20F3-4CA0-A02A-EE352275DF77}" sibTransId="{C23EC84E-1824-4E6C-AFCF-C3A27C062139}"/>
    <dgm:cxn modelId="{5B6C454E-843A-4C06-A9AD-1A47E8939ED0}" type="presOf" srcId="{0DC58F88-5292-41E5-BDC9-0BD52912A8DF}" destId="{8C87F91B-0853-415B-9B6B-A8043949BDEA}" srcOrd="0" destOrd="0" presId="urn:microsoft.com/office/officeart/2011/layout/TabList"/>
    <dgm:cxn modelId="{7B23F63E-40BA-4EA9-86A0-8DF68A619A35}" type="presOf" srcId="{2D999E45-E588-4B48-91C4-73C7DC0CE261}" destId="{BA9C19B4-7206-44C6-A926-1232B922691B}" srcOrd="0" destOrd="0" presId="urn:microsoft.com/office/officeart/2011/layout/TabList"/>
    <dgm:cxn modelId="{390D50E8-57A4-4BED-B029-ECF902B6AE12}" type="presOf" srcId="{0418DD49-54D3-4784-83F3-5CAD131ED7A2}" destId="{8C87F91B-0853-415B-9B6B-A8043949BDEA}" srcOrd="0" destOrd="2" presId="urn:microsoft.com/office/officeart/2011/layout/TabList"/>
    <dgm:cxn modelId="{A6198E54-294A-4DCF-9C7C-8F69F13D745C}" srcId="{4AF441D1-59B6-45EA-B138-0A14CBD6A0C5}" destId="{0A1F24A9-AE30-4DEF-B05B-E1A444A8B76B}" srcOrd="1" destOrd="0" parTransId="{7E74228E-68C8-40F7-986E-CD9CA75CF75E}" sibTransId="{0B497F26-059E-4808-B303-A3EBBCF3A4C5}"/>
    <dgm:cxn modelId="{44E3602A-7B95-41A2-BDA5-CC10EA0E6FD5}" type="presOf" srcId="{C4086AAB-DA23-45DD-A4F5-B5610CBBF582}" destId="{BA9C19B4-7206-44C6-A926-1232B922691B}" srcOrd="0" destOrd="1" presId="urn:microsoft.com/office/officeart/2011/layout/TabList"/>
    <dgm:cxn modelId="{3A10F5F4-A5FD-425A-89B2-640EA3F44DE3}" type="presOf" srcId="{022FEC48-0D21-4F62-8633-DF437AA0C93E}" destId="{057527BC-AC22-44B5-B3F5-5858F348A6A9}" srcOrd="0" destOrd="0" presId="urn:microsoft.com/office/officeart/2011/layout/TabList"/>
    <dgm:cxn modelId="{E2B7C78F-FE33-4B8D-AB93-8CA383528962}" srcId="{3D884917-C6FF-4B27-8838-CFA265EB17D1}" destId="{2D999E45-E588-4B48-91C4-73C7DC0CE261}" srcOrd="1" destOrd="0" parTransId="{329CB7A7-5AAD-4CC3-AF50-E7372E739FAD}" sibTransId="{0DF82BF4-7936-4C19-A498-C11F79F24652}"/>
    <dgm:cxn modelId="{B26E5B7B-771A-4B01-9081-485DAA249D45}" type="presOf" srcId="{0A1F24A9-AE30-4DEF-B05B-E1A444A8B76B}" destId="{3DA96E2D-CE28-4A4A-B4D6-C5896064B09D}" srcOrd="0" destOrd="0" presId="urn:microsoft.com/office/officeart/2011/layout/TabList"/>
    <dgm:cxn modelId="{ADD0CBCF-1EF4-4296-968C-A6CB33408BC1}" type="presOf" srcId="{EA23DDA9-B533-4E29-914D-DF37D03D3BBB}" destId="{8C87F91B-0853-415B-9B6B-A8043949BDEA}" srcOrd="0" destOrd="1" presId="urn:microsoft.com/office/officeart/2011/layout/TabList"/>
    <dgm:cxn modelId="{832FFAB6-5FA4-4524-8DB8-C56A853EA6F0}" type="presOf" srcId="{3D884917-C6FF-4B27-8838-CFA265EB17D1}" destId="{F0469ED8-BA8C-4318-976C-0F62BE157A94}" srcOrd="0" destOrd="0" presId="urn:microsoft.com/office/officeart/2011/layout/TabList"/>
    <dgm:cxn modelId="{BA95EB4C-2CF7-4DC7-97A7-EA410A1F63C8}" type="presParOf" srcId="{272DE86D-FF0C-4E80-97EA-926A56EABF89}" destId="{95BA3E91-89DC-44C5-A8F0-5AA50F0E6D41}" srcOrd="0" destOrd="0" presId="urn:microsoft.com/office/officeart/2011/layout/TabList"/>
    <dgm:cxn modelId="{F15CED10-11FC-402B-9151-3D0CD82388C5}" type="presParOf" srcId="{95BA3E91-89DC-44C5-A8F0-5AA50F0E6D41}" destId="{91958C86-506A-48C9-938D-C41CE82263D5}" srcOrd="0" destOrd="0" presId="urn:microsoft.com/office/officeart/2011/layout/TabList"/>
    <dgm:cxn modelId="{98A78A91-F10B-4995-996D-632B2CD2DB7C}" type="presParOf" srcId="{95BA3E91-89DC-44C5-A8F0-5AA50F0E6D41}" destId="{F0469ED8-BA8C-4318-976C-0F62BE157A94}" srcOrd="1" destOrd="0" presId="urn:microsoft.com/office/officeart/2011/layout/TabList"/>
    <dgm:cxn modelId="{F1DAE429-0100-481D-BB86-57763A72C660}" type="presParOf" srcId="{95BA3E91-89DC-44C5-A8F0-5AA50F0E6D41}" destId="{39A0C6E0-0D54-457E-AAF9-E55A8190C436}" srcOrd="2" destOrd="0" presId="urn:microsoft.com/office/officeart/2011/layout/TabList"/>
    <dgm:cxn modelId="{C08C8820-8259-4EC1-B45F-7D036CF3C360}" type="presParOf" srcId="{272DE86D-FF0C-4E80-97EA-926A56EABF89}" destId="{BA9C19B4-7206-44C6-A926-1232B922691B}" srcOrd="1" destOrd="0" presId="urn:microsoft.com/office/officeart/2011/layout/TabList"/>
    <dgm:cxn modelId="{A5EE75A1-3699-42ED-B061-841A0084D92F}" type="presParOf" srcId="{272DE86D-FF0C-4E80-97EA-926A56EABF89}" destId="{408A2603-CC8D-4312-A264-2FBE964F0898}" srcOrd="2" destOrd="0" presId="urn:microsoft.com/office/officeart/2011/layout/TabList"/>
    <dgm:cxn modelId="{527B24C7-8495-40A5-8EE9-445ECC943884}" type="presParOf" srcId="{272DE86D-FF0C-4E80-97EA-926A56EABF89}" destId="{06E55C5E-6C37-4773-8512-DBD02913F85C}" srcOrd="3" destOrd="0" presId="urn:microsoft.com/office/officeart/2011/layout/TabList"/>
    <dgm:cxn modelId="{1C3A05DB-E68C-4358-AF30-33DEE968B29D}" type="presParOf" srcId="{06E55C5E-6C37-4773-8512-DBD02913F85C}" destId="{057527BC-AC22-44B5-B3F5-5858F348A6A9}" srcOrd="0" destOrd="0" presId="urn:microsoft.com/office/officeart/2011/layout/TabList"/>
    <dgm:cxn modelId="{0538B73C-7FC2-47B4-9ED7-DA849A729544}" type="presParOf" srcId="{06E55C5E-6C37-4773-8512-DBD02913F85C}" destId="{3DA96E2D-CE28-4A4A-B4D6-C5896064B09D}" srcOrd="1" destOrd="0" presId="urn:microsoft.com/office/officeart/2011/layout/TabList"/>
    <dgm:cxn modelId="{5AE5BA7E-BD6F-4FCB-92EC-C94E1ACCD5AC}" type="presParOf" srcId="{06E55C5E-6C37-4773-8512-DBD02913F85C}" destId="{7996B2BB-53D1-4611-8EE2-0A338D06520B}" srcOrd="2" destOrd="0" presId="urn:microsoft.com/office/officeart/2011/layout/TabList"/>
    <dgm:cxn modelId="{570BD322-49A1-4AB1-BC2E-5DCD476AA623}" type="presParOf" srcId="{272DE86D-FF0C-4E80-97EA-926A56EABF89}" destId="{8C87F91B-0853-415B-9B6B-A8043949BDEA}" srcOrd="4" destOrd="0" presId="urn:microsoft.com/office/officeart/2011/layout/TabList"/>
    <dgm:cxn modelId="{5920BB03-C55B-4A0B-AD20-52FB41683BA9}" type="presParOf" srcId="{272DE86D-FF0C-4E80-97EA-926A56EABF89}" destId="{04F770AE-CCAA-40DE-A173-5EDDEAD64FD4}" srcOrd="5" destOrd="0" presId="urn:microsoft.com/office/officeart/2011/layout/TabList"/>
    <dgm:cxn modelId="{0AB2A344-3E07-4780-8605-39A6C44DBE2A}" type="presParOf" srcId="{272DE86D-FF0C-4E80-97EA-926A56EABF89}" destId="{F47837D1-383E-47F4-8B06-B9D580CA004F}" srcOrd="6" destOrd="0" presId="urn:microsoft.com/office/officeart/2011/layout/TabList"/>
    <dgm:cxn modelId="{07A3D557-37F4-4C90-861C-6CCC1BA418F1}" type="presParOf" srcId="{F47837D1-383E-47F4-8B06-B9D580CA004F}" destId="{53495AFF-D67B-46A9-B4E6-5697E95F681F}" srcOrd="0" destOrd="0" presId="urn:microsoft.com/office/officeart/2011/layout/TabList"/>
    <dgm:cxn modelId="{FDB92536-BFA7-42F8-AA95-A63A2F5D0DDF}" type="presParOf" srcId="{F47837D1-383E-47F4-8B06-B9D580CA004F}" destId="{65ABB914-FF47-4860-9723-80918C31EA32}" srcOrd="1" destOrd="0" presId="urn:microsoft.com/office/officeart/2011/layout/TabList"/>
    <dgm:cxn modelId="{AE182C4C-A3D2-438F-8058-33F85C0F8DD1}" type="presParOf" srcId="{F47837D1-383E-47F4-8B06-B9D580CA004F}" destId="{C92C9866-E5AC-4E0B-8D56-84AE7331398D}" srcOrd="2" destOrd="0" presId="urn:microsoft.com/office/officeart/2011/layout/TabList"/>
    <dgm:cxn modelId="{29320A7D-4E73-4C50-B868-4543876B38C8}" type="presParOf" srcId="{272DE86D-FF0C-4E80-97EA-926A56EABF89}" destId="{F6A6064B-1265-4F8A-B958-2B6BE085F362}" srcOrd="7" destOrd="0" presId="urn:microsoft.com/office/officeart/2011/layout/Tab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64C1933E-C545-4FA6-8524-C555E9740B41}" type="doc">
      <dgm:prSet loTypeId="urn:microsoft.com/office/officeart/2005/8/layout/StepDownProcess" loCatId="process" qsTypeId="urn:microsoft.com/office/officeart/2005/8/quickstyle/3d1" qsCatId="3D" csTypeId="urn:microsoft.com/office/officeart/2005/8/colors/colorful5" csCatId="colorful" phldr="1"/>
      <dgm:spPr/>
      <dgm:t>
        <a:bodyPr/>
        <a:lstStyle/>
        <a:p>
          <a:endParaRPr lang="en-GB"/>
        </a:p>
      </dgm:t>
    </dgm:pt>
    <dgm:pt modelId="{04AACF7E-16BF-4107-9A67-5EF688B049D5}">
      <dgm:prSet phldrT="[Text]"/>
      <dgm:spPr/>
      <dgm:t>
        <a:bodyPr/>
        <a:lstStyle/>
        <a:p>
          <a:r>
            <a:rPr lang="es-MX" dirty="0" err="1" smtClean="0"/>
            <a:t>Disaggregation</a:t>
          </a:r>
          <a:r>
            <a:rPr lang="es-MX" dirty="0" smtClean="0"/>
            <a:t> of </a:t>
          </a:r>
          <a:r>
            <a:rPr lang="es-MX" dirty="0" err="1" smtClean="0"/>
            <a:t>the</a:t>
          </a:r>
          <a:r>
            <a:rPr lang="es-MX" dirty="0" smtClean="0"/>
            <a:t> </a:t>
          </a:r>
          <a:r>
            <a:rPr lang="es-MX" dirty="0" err="1" smtClean="0"/>
            <a:t>Household</a:t>
          </a:r>
          <a:r>
            <a:rPr lang="es-MX" dirty="0" smtClean="0"/>
            <a:t> </a:t>
          </a:r>
          <a:r>
            <a:rPr lang="es-MX" dirty="0" err="1" smtClean="0"/>
            <a:t>sectors</a:t>
          </a:r>
          <a:endParaRPr lang="en-GB" dirty="0"/>
        </a:p>
      </dgm:t>
    </dgm:pt>
    <dgm:pt modelId="{3B5A173E-6978-468B-B692-7077C0492DA2}" type="parTrans" cxnId="{E033318E-9230-4C7B-8347-092B8C9FF899}">
      <dgm:prSet/>
      <dgm:spPr/>
      <dgm:t>
        <a:bodyPr/>
        <a:lstStyle/>
        <a:p>
          <a:endParaRPr lang="en-GB"/>
        </a:p>
      </dgm:t>
    </dgm:pt>
    <dgm:pt modelId="{7F55D8D3-64D1-4DDE-B26C-66078E77C6FE}" type="sibTrans" cxnId="{E033318E-9230-4C7B-8347-092B8C9FF899}">
      <dgm:prSet/>
      <dgm:spPr/>
      <dgm:t>
        <a:bodyPr/>
        <a:lstStyle/>
        <a:p>
          <a:endParaRPr lang="en-GB"/>
        </a:p>
      </dgm:t>
    </dgm:pt>
    <dgm:pt modelId="{FE0710DD-1F43-4537-8D1E-5672082B84D8}">
      <dgm:prSet phldrT="[Text]" custT="1"/>
      <dgm:spPr/>
      <dgm:t>
        <a:bodyPr/>
        <a:lstStyle/>
        <a:p>
          <a:r>
            <a:rPr lang="es-MX" sz="1800" dirty="0" err="1" smtClean="0"/>
            <a:t>Identify</a:t>
          </a:r>
          <a:r>
            <a:rPr lang="es-MX" sz="1800" dirty="0" smtClean="0"/>
            <a:t> </a:t>
          </a:r>
          <a:r>
            <a:rPr lang="es-MX" sz="1800" dirty="0" err="1" smtClean="0"/>
            <a:t>households</a:t>
          </a:r>
          <a:r>
            <a:rPr lang="es-MX" sz="1800" dirty="0" smtClean="0"/>
            <a:t> </a:t>
          </a:r>
          <a:r>
            <a:rPr lang="es-MX" sz="1800" dirty="0" err="1" smtClean="0"/>
            <a:t>by</a:t>
          </a:r>
          <a:r>
            <a:rPr lang="es-MX" sz="1800" dirty="0" smtClean="0"/>
            <a:t> </a:t>
          </a:r>
          <a:r>
            <a:rPr lang="es-MX" sz="1800" dirty="0" err="1" smtClean="0"/>
            <a:t>income</a:t>
          </a:r>
          <a:r>
            <a:rPr lang="es-MX" sz="1800" dirty="0" smtClean="0"/>
            <a:t> </a:t>
          </a:r>
          <a:r>
            <a:rPr lang="es-MX" sz="1800" dirty="0" err="1" smtClean="0"/>
            <a:t>level</a:t>
          </a:r>
          <a:r>
            <a:rPr lang="es-MX" sz="1800" dirty="0" smtClean="0"/>
            <a:t> </a:t>
          </a:r>
          <a:r>
            <a:rPr lang="es-MX" sz="1800" dirty="0" err="1" smtClean="0"/>
            <a:t>is</a:t>
          </a:r>
          <a:r>
            <a:rPr lang="es-MX" sz="1800" dirty="0" smtClean="0"/>
            <a:t> a </a:t>
          </a:r>
          <a:r>
            <a:rPr lang="es-MX" sz="1800" dirty="0" err="1" smtClean="0"/>
            <a:t>great</a:t>
          </a:r>
          <a:r>
            <a:rPr lang="es-MX" sz="1800" dirty="0" smtClean="0"/>
            <a:t> </a:t>
          </a:r>
          <a:r>
            <a:rPr lang="es-MX" sz="1800" dirty="0" err="1" smtClean="0"/>
            <a:t>constraint</a:t>
          </a:r>
          <a:r>
            <a:rPr lang="es-MX" sz="1800" dirty="0" smtClean="0"/>
            <a:t> </a:t>
          </a:r>
          <a:r>
            <a:rPr lang="es-MX" sz="1800" dirty="0" err="1" smtClean="0"/>
            <a:t>for</a:t>
          </a:r>
          <a:r>
            <a:rPr lang="es-MX" sz="1800" dirty="0" smtClean="0"/>
            <a:t> </a:t>
          </a:r>
          <a:r>
            <a:rPr lang="es-MX" sz="1800" dirty="0" err="1" smtClean="0"/>
            <a:t>targeting</a:t>
          </a:r>
          <a:r>
            <a:rPr lang="es-MX" sz="1800" dirty="0" smtClean="0"/>
            <a:t> </a:t>
          </a:r>
          <a:r>
            <a:rPr lang="es-MX" sz="1800" dirty="0" err="1" smtClean="0"/>
            <a:t>process</a:t>
          </a:r>
          <a:r>
            <a:rPr lang="es-MX" sz="1800" dirty="0" smtClean="0"/>
            <a:t> and </a:t>
          </a:r>
          <a:r>
            <a:rPr lang="es-MX" sz="1800" dirty="0" err="1" smtClean="0"/>
            <a:t>makes</a:t>
          </a:r>
          <a:r>
            <a:rPr lang="es-MX" sz="1800" dirty="0" smtClean="0"/>
            <a:t> </a:t>
          </a:r>
          <a:r>
            <a:rPr lang="es-MX" sz="1800" dirty="0" err="1" smtClean="0"/>
            <a:t>it</a:t>
          </a:r>
          <a:r>
            <a:rPr lang="es-MX" sz="1800" dirty="0" smtClean="0"/>
            <a:t> </a:t>
          </a:r>
          <a:r>
            <a:rPr lang="es-MX" sz="1800" dirty="0" err="1" smtClean="0"/>
            <a:t>impossible</a:t>
          </a:r>
          <a:r>
            <a:rPr lang="es-MX" sz="1800" dirty="0" smtClean="0"/>
            <a:t> </a:t>
          </a:r>
          <a:r>
            <a:rPr lang="es-MX" sz="1800" dirty="0" err="1" smtClean="0"/>
            <a:t>to</a:t>
          </a:r>
          <a:r>
            <a:rPr lang="es-MX" sz="1800" dirty="0" smtClean="0"/>
            <a:t> target a </a:t>
          </a:r>
          <a:r>
            <a:rPr lang="es-MX" sz="1800" dirty="0" err="1" smtClean="0"/>
            <a:t>specific</a:t>
          </a:r>
          <a:r>
            <a:rPr lang="es-MX" sz="1800" dirty="0" smtClean="0"/>
            <a:t> </a:t>
          </a:r>
          <a:r>
            <a:rPr lang="es-MX" sz="1800" dirty="0" err="1" smtClean="0"/>
            <a:t>group</a:t>
          </a:r>
          <a:r>
            <a:rPr lang="es-MX" sz="1800" dirty="0" smtClean="0"/>
            <a:t> and </a:t>
          </a:r>
          <a:r>
            <a:rPr lang="es-MX" sz="1800" dirty="0" err="1" smtClean="0"/>
            <a:t>track</a:t>
          </a:r>
          <a:r>
            <a:rPr lang="es-MX" sz="1800" dirty="0" smtClean="0"/>
            <a:t> </a:t>
          </a:r>
          <a:r>
            <a:rPr lang="es-MX" sz="1800" dirty="0" err="1" smtClean="0"/>
            <a:t>it</a:t>
          </a:r>
          <a:r>
            <a:rPr lang="es-MX" sz="1800" dirty="0" smtClean="0"/>
            <a:t> </a:t>
          </a:r>
          <a:r>
            <a:rPr lang="es-MX" sz="1800" dirty="0" err="1" smtClean="0"/>
            <a:t>since</a:t>
          </a:r>
          <a:r>
            <a:rPr lang="es-MX" sz="1800" dirty="0" smtClean="0"/>
            <a:t> </a:t>
          </a:r>
          <a:r>
            <a:rPr lang="es-MX" sz="1800" dirty="0" err="1" smtClean="0"/>
            <a:t>income</a:t>
          </a:r>
          <a:r>
            <a:rPr lang="es-MX" sz="1800" dirty="0" smtClean="0"/>
            <a:t> </a:t>
          </a:r>
          <a:r>
            <a:rPr lang="es-MX" sz="1800" dirty="0" err="1" smtClean="0"/>
            <a:t>varies</a:t>
          </a:r>
          <a:r>
            <a:rPr lang="es-MX" sz="1800" dirty="0" smtClean="0"/>
            <a:t>.</a:t>
          </a:r>
          <a:endParaRPr lang="en-GB" sz="1800" dirty="0"/>
        </a:p>
      </dgm:t>
    </dgm:pt>
    <dgm:pt modelId="{5C0156D1-3FEE-415C-AA29-B7FBB603B6F5}" type="parTrans" cxnId="{A8F8F09B-6596-4BE9-AF0D-8CE95111E83D}">
      <dgm:prSet/>
      <dgm:spPr/>
      <dgm:t>
        <a:bodyPr/>
        <a:lstStyle/>
        <a:p>
          <a:endParaRPr lang="en-GB"/>
        </a:p>
      </dgm:t>
    </dgm:pt>
    <dgm:pt modelId="{F3163CC5-28BF-413E-8BCA-679AE380FDF5}" type="sibTrans" cxnId="{A8F8F09B-6596-4BE9-AF0D-8CE95111E83D}">
      <dgm:prSet/>
      <dgm:spPr/>
      <dgm:t>
        <a:bodyPr/>
        <a:lstStyle/>
        <a:p>
          <a:endParaRPr lang="en-GB"/>
        </a:p>
      </dgm:t>
    </dgm:pt>
    <dgm:pt modelId="{381E5D05-C150-4AA9-8EE1-F5CDDD208DFA}">
      <dgm:prSet phldrT="[Text]"/>
      <dgm:spPr/>
      <dgm:t>
        <a:bodyPr/>
        <a:lstStyle/>
        <a:p>
          <a:r>
            <a:rPr lang="es-MX" dirty="0" err="1" smtClean="0"/>
            <a:t>Measures</a:t>
          </a:r>
          <a:r>
            <a:rPr lang="es-MX" dirty="0" smtClean="0"/>
            <a:t> of </a:t>
          </a:r>
          <a:r>
            <a:rPr lang="es-MX" dirty="0" err="1" smtClean="0"/>
            <a:t>poverty</a:t>
          </a:r>
          <a:r>
            <a:rPr lang="es-MX" dirty="0" smtClean="0"/>
            <a:t> and </a:t>
          </a:r>
          <a:r>
            <a:rPr lang="es-MX" dirty="0" err="1" smtClean="0"/>
            <a:t>income</a:t>
          </a:r>
          <a:r>
            <a:rPr lang="es-MX" dirty="0" smtClean="0"/>
            <a:t> </a:t>
          </a:r>
          <a:r>
            <a:rPr lang="es-MX" dirty="0" err="1" smtClean="0"/>
            <a:t>distribution</a:t>
          </a:r>
          <a:endParaRPr lang="en-GB" dirty="0"/>
        </a:p>
      </dgm:t>
    </dgm:pt>
    <dgm:pt modelId="{9A69E71C-BEF4-41E3-A334-0D288C8ACDD4}" type="parTrans" cxnId="{2230DA9A-83BE-4BAC-BE59-ED367B48BD47}">
      <dgm:prSet/>
      <dgm:spPr/>
      <dgm:t>
        <a:bodyPr/>
        <a:lstStyle/>
        <a:p>
          <a:endParaRPr lang="en-GB"/>
        </a:p>
      </dgm:t>
    </dgm:pt>
    <dgm:pt modelId="{FBBEAA26-3A34-4E3E-B920-17F5EE2AA567}" type="sibTrans" cxnId="{2230DA9A-83BE-4BAC-BE59-ED367B48BD47}">
      <dgm:prSet/>
      <dgm:spPr/>
      <dgm:t>
        <a:bodyPr/>
        <a:lstStyle/>
        <a:p>
          <a:endParaRPr lang="en-GB"/>
        </a:p>
      </dgm:t>
    </dgm:pt>
    <dgm:pt modelId="{D71719BC-B204-46EB-82D1-9F870697B397}">
      <dgm:prSet phldrT="[Text]"/>
      <dgm:spPr/>
      <dgm:t>
        <a:bodyPr/>
        <a:lstStyle/>
        <a:p>
          <a:r>
            <a:rPr lang="es-MX" dirty="0" err="1" smtClean="0"/>
            <a:t>Headcount</a:t>
          </a:r>
          <a:r>
            <a:rPr lang="es-MX" dirty="0" smtClean="0"/>
            <a:t> </a:t>
          </a:r>
          <a:r>
            <a:rPr lang="es-MX" dirty="0" err="1" smtClean="0"/>
            <a:t>index</a:t>
          </a:r>
          <a:r>
            <a:rPr lang="es-MX" dirty="0" smtClean="0"/>
            <a:t> </a:t>
          </a:r>
          <a:r>
            <a:rPr lang="es-MX" dirty="0" err="1" smtClean="0"/>
            <a:t>given</a:t>
          </a:r>
          <a:r>
            <a:rPr lang="es-MX" dirty="0" smtClean="0"/>
            <a:t> a </a:t>
          </a:r>
          <a:r>
            <a:rPr lang="es-MX" dirty="0" err="1" smtClean="0"/>
            <a:t>poverty</a:t>
          </a:r>
          <a:r>
            <a:rPr lang="es-MX" dirty="0" smtClean="0"/>
            <a:t> line z</a:t>
          </a:r>
          <a:endParaRPr lang="en-GB" dirty="0"/>
        </a:p>
      </dgm:t>
    </dgm:pt>
    <dgm:pt modelId="{327E4AB5-059F-4897-90C9-106FD5264207}" type="parTrans" cxnId="{F5E17BFB-EC54-4D24-92F3-82A64F6E5E1A}">
      <dgm:prSet/>
      <dgm:spPr/>
      <dgm:t>
        <a:bodyPr/>
        <a:lstStyle/>
        <a:p>
          <a:endParaRPr lang="en-GB"/>
        </a:p>
      </dgm:t>
    </dgm:pt>
    <dgm:pt modelId="{6DE58D26-D09F-4E66-81F5-266291A2CF90}" type="sibTrans" cxnId="{F5E17BFB-EC54-4D24-92F3-82A64F6E5E1A}">
      <dgm:prSet/>
      <dgm:spPr/>
      <dgm:t>
        <a:bodyPr/>
        <a:lstStyle/>
        <a:p>
          <a:endParaRPr lang="en-GB"/>
        </a:p>
      </dgm:t>
    </dgm:pt>
    <dgm:pt modelId="{246434C0-3248-4BDE-A213-F179DB4C5AAF}">
      <dgm:prSet phldrT="[Text]" custT="1"/>
      <dgm:spPr/>
      <dgm:t>
        <a:bodyPr/>
        <a:lstStyle/>
        <a:p>
          <a:r>
            <a:rPr lang="es-MX" sz="1800" dirty="0" err="1" smtClean="0"/>
            <a:t>The</a:t>
          </a:r>
          <a:r>
            <a:rPr lang="es-MX" sz="1800" dirty="0" smtClean="0"/>
            <a:t> </a:t>
          </a:r>
          <a:r>
            <a:rPr lang="es-MX" sz="1800" dirty="0" err="1" smtClean="0"/>
            <a:t>model</a:t>
          </a:r>
          <a:r>
            <a:rPr lang="es-MX" sz="1800" dirty="0" smtClean="0"/>
            <a:t> uses a </a:t>
          </a:r>
          <a:r>
            <a:rPr lang="es-MX" sz="1800" dirty="0" err="1" smtClean="0"/>
            <a:t>division</a:t>
          </a:r>
          <a:r>
            <a:rPr lang="es-MX" sz="1800" dirty="0" smtClean="0"/>
            <a:t> of </a:t>
          </a:r>
          <a:r>
            <a:rPr lang="es-MX" sz="1800" dirty="0" err="1" smtClean="0"/>
            <a:t>households</a:t>
          </a:r>
          <a:r>
            <a:rPr lang="es-MX" sz="1800" dirty="0" smtClean="0"/>
            <a:t> </a:t>
          </a:r>
          <a:r>
            <a:rPr lang="es-MX" sz="1800" dirty="0" err="1" smtClean="0"/>
            <a:t>sectors</a:t>
          </a:r>
          <a:r>
            <a:rPr lang="es-MX" sz="1800" dirty="0" smtClean="0"/>
            <a:t> </a:t>
          </a:r>
          <a:r>
            <a:rPr lang="es-MX" sz="1800" dirty="0" err="1" smtClean="0"/>
            <a:t>accorging</a:t>
          </a:r>
          <a:r>
            <a:rPr lang="es-MX" sz="1800" dirty="0" smtClean="0"/>
            <a:t> </a:t>
          </a:r>
          <a:r>
            <a:rPr lang="es-MX" sz="1800" dirty="0" err="1" smtClean="0"/>
            <a:t>to</a:t>
          </a:r>
          <a:r>
            <a:rPr lang="es-MX" sz="1800" dirty="0" smtClean="0"/>
            <a:t> </a:t>
          </a:r>
          <a:r>
            <a:rPr lang="es-MX" sz="1800" dirty="0" err="1" smtClean="0"/>
            <a:t>different</a:t>
          </a:r>
          <a:r>
            <a:rPr lang="es-MX" sz="1800" dirty="0" smtClean="0"/>
            <a:t> </a:t>
          </a:r>
          <a:r>
            <a:rPr lang="es-MX" sz="1800" dirty="0" err="1" smtClean="0"/>
            <a:t>categories</a:t>
          </a:r>
          <a:r>
            <a:rPr lang="es-MX" sz="1800" dirty="0" smtClean="0"/>
            <a:t> </a:t>
          </a:r>
          <a:r>
            <a:rPr lang="es-MX" sz="1800" dirty="0" err="1" smtClean="0"/>
            <a:t>instead</a:t>
          </a:r>
          <a:r>
            <a:rPr lang="es-MX" sz="1800" dirty="0" smtClean="0"/>
            <a:t> of </a:t>
          </a:r>
          <a:r>
            <a:rPr lang="es-MX" sz="1800" dirty="0" err="1" smtClean="0"/>
            <a:t>income</a:t>
          </a:r>
          <a:r>
            <a:rPr lang="es-MX" sz="1800" dirty="0" smtClean="0"/>
            <a:t> </a:t>
          </a:r>
          <a:r>
            <a:rPr lang="es-MX" sz="1800" dirty="0" err="1" smtClean="0"/>
            <a:t>levels</a:t>
          </a:r>
          <a:endParaRPr lang="en-GB" sz="1800" dirty="0"/>
        </a:p>
      </dgm:t>
    </dgm:pt>
    <dgm:pt modelId="{70B517F4-3893-4A84-8B2E-30C81FD05D8F}" type="parTrans" cxnId="{9735359F-6872-475D-A31E-A6D060288B83}">
      <dgm:prSet/>
      <dgm:spPr/>
      <dgm:t>
        <a:bodyPr/>
        <a:lstStyle/>
        <a:p>
          <a:endParaRPr lang="en-GB"/>
        </a:p>
      </dgm:t>
    </dgm:pt>
    <dgm:pt modelId="{E8A87E83-5D22-4CE7-9C70-1D406D4381A0}" type="sibTrans" cxnId="{9735359F-6872-475D-A31E-A6D060288B83}">
      <dgm:prSet/>
      <dgm:spPr/>
      <dgm:t>
        <a:bodyPr/>
        <a:lstStyle/>
        <a:p>
          <a:endParaRPr lang="en-GB"/>
        </a:p>
      </dgm:t>
    </dgm:pt>
    <dgm:pt modelId="{EAE782B8-3A52-4086-AFD0-E115DDBC0C4A}">
      <dgm:prSet phldrT="[Text]"/>
      <dgm:spPr/>
      <dgm:t>
        <a:bodyPr/>
        <a:lstStyle/>
        <a:p>
          <a:r>
            <a:rPr lang="es-MX" dirty="0" smtClean="0"/>
            <a:t>Log normal </a:t>
          </a:r>
          <a:r>
            <a:rPr lang="es-MX" dirty="0" err="1" smtClean="0"/>
            <a:t>distribution</a:t>
          </a:r>
          <a:r>
            <a:rPr lang="es-MX" dirty="0" smtClean="0"/>
            <a:t> </a:t>
          </a:r>
          <a:r>
            <a:rPr lang="es-MX" dirty="0" err="1" smtClean="0"/>
            <a:t>to</a:t>
          </a:r>
          <a:r>
            <a:rPr lang="es-MX" dirty="0" smtClean="0"/>
            <a:t> </a:t>
          </a:r>
          <a:r>
            <a:rPr lang="es-MX" dirty="0" err="1" smtClean="0"/>
            <a:t>each</a:t>
          </a:r>
          <a:r>
            <a:rPr lang="es-MX" dirty="0" smtClean="0"/>
            <a:t> </a:t>
          </a:r>
          <a:r>
            <a:rPr lang="es-MX" dirty="0" err="1" smtClean="0"/>
            <a:t>household</a:t>
          </a:r>
          <a:r>
            <a:rPr lang="es-MX" dirty="0" smtClean="0"/>
            <a:t> </a:t>
          </a:r>
          <a:r>
            <a:rPr lang="es-MX" dirty="0" err="1" smtClean="0"/>
            <a:t>group</a:t>
          </a:r>
          <a:endParaRPr lang="en-GB" dirty="0"/>
        </a:p>
      </dgm:t>
    </dgm:pt>
    <dgm:pt modelId="{920B81D9-5F1D-4E61-9DC9-E5DA0BCA637B}" type="parTrans" cxnId="{B8E52301-4719-4AEC-B4D3-F81DA284410E}">
      <dgm:prSet/>
      <dgm:spPr/>
      <dgm:t>
        <a:bodyPr/>
        <a:lstStyle/>
        <a:p>
          <a:endParaRPr lang="en-GB"/>
        </a:p>
      </dgm:t>
    </dgm:pt>
    <dgm:pt modelId="{28C47211-52E1-49D3-9131-BE062F8D95B9}" type="sibTrans" cxnId="{B8E52301-4719-4AEC-B4D3-F81DA284410E}">
      <dgm:prSet/>
      <dgm:spPr/>
      <dgm:t>
        <a:bodyPr/>
        <a:lstStyle/>
        <a:p>
          <a:endParaRPr lang="en-GB"/>
        </a:p>
      </dgm:t>
    </dgm:pt>
    <dgm:pt modelId="{04BA3EDA-FF94-457D-885D-28F5D84CE3D1}">
      <dgm:prSet phldrT="[Text]" custT="1"/>
      <dgm:spPr/>
      <dgm:t>
        <a:bodyPr/>
        <a:lstStyle/>
        <a:p>
          <a:endParaRPr lang="en-GB" sz="1800" dirty="0"/>
        </a:p>
      </dgm:t>
    </dgm:pt>
    <dgm:pt modelId="{416F3E1E-7509-4565-BAEC-71A82F1E5F92}" type="parTrans" cxnId="{7599A853-03EF-4882-8888-7509AD240446}">
      <dgm:prSet/>
      <dgm:spPr/>
      <dgm:t>
        <a:bodyPr/>
        <a:lstStyle/>
        <a:p>
          <a:endParaRPr lang="en-GB"/>
        </a:p>
      </dgm:t>
    </dgm:pt>
    <dgm:pt modelId="{CDD93746-1824-4214-AFAC-F604AE0239AF}" type="sibTrans" cxnId="{7599A853-03EF-4882-8888-7509AD240446}">
      <dgm:prSet/>
      <dgm:spPr/>
      <dgm:t>
        <a:bodyPr/>
        <a:lstStyle/>
        <a:p>
          <a:endParaRPr lang="en-GB"/>
        </a:p>
      </dgm:t>
    </dgm:pt>
    <dgm:pt modelId="{060C6BC9-42BF-4814-B1FA-547A8E633AE2}" type="pres">
      <dgm:prSet presAssocID="{64C1933E-C545-4FA6-8524-C555E9740B41}" presName="rootnode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endParaRPr lang="en-GB"/>
        </a:p>
      </dgm:t>
    </dgm:pt>
    <dgm:pt modelId="{6AAA8921-C138-4380-B054-34E0D14B9C89}" type="pres">
      <dgm:prSet presAssocID="{04AACF7E-16BF-4107-9A67-5EF688B049D5}" presName="composite" presStyleCnt="0"/>
      <dgm:spPr/>
    </dgm:pt>
    <dgm:pt modelId="{1DCED04A-1825-4BFD-9EF7-490A6561AE9C}" type="pres">
      <dgm:prSet presAssocID="{04AACF7E-16BF-4107-9A67-5EF688B049D5}" presName="bentUpArrow1" presStyleLbl="alignImgPlace1" presStyleIdx="0" presStyleCnt="1" custLinFactNeighborX="-6324" custLinFactNeighborY="70599"/>
      <dgm:spPr/>
    </dgm:pt>
    <dgm:pt modelId="{C9DB604D-FCF7-4FA0-87D9-3B71F793BE1A}" type="pres">
      <dgm:prSet presAssocID="{04AACF7E-16BF-4107-9A67-5EF688B049D5}" presName="ParentText" presStyleLbl="node1" presStyleIdx="0" presStyleCnt="2" custLinFactNeighborX="-169" custLinFactNeighborY="77527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C2452D19-1F39-4302-8F9B-40926E23597E}" type="pres">
      <dgm:prSet presAssocID="{04AACF7E-16BF-4107-9A67-5EF688B049D5}" presName="ChildText" presStyleLbl="revTx" presStyleIdx="0" presStyleCnt="2" custScaleX="223945" custScaleY="130380" custLinFactNeighborX="68539" custLinFactNeighborY="6429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27D9AE71-E3EB-4DF1-B62D-60B163C0C863}" type="pres">
      <dgm:prSet presAssocID="{7F55D8D3-64D1-4DDE-B26C-66078E77C6FE}" presName="sibTrans" presStyleCnt="0"/>
      <dgm:spPr/>
    </dgm:pt>
    <dgm:pt modelId="{67E8B4CE-59AE-45AD-908D-4701EECD1561}" type="pres">
      <dgm:prSet presAssocID="{381E5D05-C150-4AA9-8EE1-F5CDDD208DFA}" presName="composite" presStyleCnt="0"/>
      <dgm:spPr/>
    </dgm:pt>
    <dgm:pt modelId="{507E6B88-A629-4D7E-8B4B-9361A2695597}" type="pres">
      <dgm:prSet presAssocID="{381E5D05-C150-4AA9-8EE1-F5CDDD208DFA}" presName="ParentText" presStyleLbl="node1" presStyleIdx="1" presStyleCnt="2" custLinFactNeighborX="-21044" custLinFactNeighborY="36792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E06A9F60-B967-4408-906B-783072667D6B}" type="pres">
      <dgm:prSet presAssocID="{381E5D05-C150-4AA9-8EE1-F5CDDD208DFA}" presName="FinalChildText" presStyleLbl="revTx" presStyleIdx="1" presStyleCnt="2" custScaleX="124824" custLinFactNeighborX="-5866" custLinFactNeighborY="4258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35F5221D-CB67-4172-B673-3BE39BE9D538}" type="presOf" srcId="{64C1933E-C545-4FA6-8524-C555E9740B41}" destId="{060C6BC9-42BF-4814-B1FA-547A8E633AE2}" srcOrd="0" destOrd="0" presId="urn:microsoft.com/office/officeart/2005/8/layout/StepDownProcess"/>
    <dgm:cxn modelId="{9735359F-6872-475D-A31E-A6D060288B83}" srcId="{04AACF7E-16BF-4107-9A67-5EF688B049D5}" destId="{246434C0-3248-4BDE-A213-F179DB4C5AAF}" srcOrd="2" destOrd="0" parTransId="{70B517F4-3893-4A84-8B2E-30C81FD05D8F}" sibTransId="{E8A87E83-5D22-4CE7-9C70-1D406D4381A0}"/>
    <dgm:cxn modelId="{E033318E-9230-4C7B-8347-092B8C9FF899}" srcId="{64C1933E-C545-4FA6-8524-C555E9740B41}" destId="{04AACF7E-16BF-4107-9A67-5EF688B049D5}" srcOrd="0" destOrd="0" parTransId="{3B5A173E-6978-468B-B692-7077C0492DA2}" sibTransId="{7F55D8D3-64D1-4DDE-B26C-66078E77C6FE}"/>
    <dgm:cxn modelId="{A8F8F09B-6596-4BE9-AF0D-8CE95111E83D}" srcId="{04AACF7E-16BF-4107-9A67-5EF688B049D5}" destId="{FE0710DD-1F43-4537-8D1E-5672082B84D8}" srcOrd="0" destOrd="0" parTransId="{5C0156D1-3FEE-415C-AA29-B7FBB603B6F5}" sibTransId="{F3163CC5-28BF-413E-8BCA-679AE380FDF5}"/>
    <dgm:cxn modelId="{B96BB155-F881-444D-88CB-B01348F4DFFD}" type="presOf" srcId="{EAE782B8-3A52-4086-AFD0-E115DDBC0C4A}" destId="{E06A9F60-B967-4408-906B-783072667D6B}" srcOrd="0" destOrd="1" presId="urn:microsoft.com/office/officeart/2005/8/layout/StepDownProcess"/>
    <dgm:cxn modelId="{598BAE30-E671-4D1E-9BDE-B31D42B3E4DE}" type="presOf" srcId="{04BA3EDA-FF94-457D-885D-28F5D84CE3D1}" destId="{C2452D19-1F39-4302-8F9B-40926E23597E}" srcOrd="0" destOrd="1" presId="urn:microsoft.com/office/officeart/2005/8/layout/StepDownProcess"/>
    <dgm:cxn modelId="{95B13D43-6121-4645-9441-245425E24914}" type="presOf" srcId="{D71719BC-B204-46EB-82D1-9F870697B397}" destId="{E06A9F60-B967-4408-906B-783072667D6B}" srcOrd="0" destOrd="0" presId="urn:microsoft.com/office/officeart/2005/8/layout/StepDownProcess"/>
    <dgm:cxn modelId="{F5E17BFB-EC54-4D24-92F3-82A64F6E5E1A}" srcId="{381E5D05-C150-4AA9-8EE1-F5CDDD208DFA}" destId="{D71719BC-B204-46EB-82D1-9F870697B397}" srcOrd="0" destOrd="0" parTransId="{327E4AB5-059F-4897-90C9-106FD5264207}" sibTransId="{6DE58D26-D09F-4E66-81F5-266291A2CF90}"/>
    <dgm:cxn modelId="{B8E52301-4719-4AEC-B4D3-F81DA284410E}" srcId="{381E5D05-C150-4AA9-8EE1-F5CDDD208DFA}" destId="{EAE782B8-3A52-4086-AFD0-E115DDBC0C4A}" srcOrd="1" destOrd="0" parTransId="{920B81D9-5F1D-4E61-9DC9-E5DA0BCA637B}" sibTransId="{28C47211-52E1-49D3-9131-BE062F8D95B9}"/>
    <dgm:cxn modelId="{7599A853-03EF-4882-8888-7509AD240446}" srcId="{04AACF7E-16BF-4107-9A67-5EF688B049D5}" destId="{04BA3EDA-FF94-457D-885D-28F5D84CE3D1}" srcOrd="1" destOrd="0" parTransId="{416F3E1E-7509-4565-BAEC-71A82F1E5F92}" sibTransId="{CDD93746-1824-4214-AFAC-F604AE0239AF}"/>
    <dgm:cxn modelId="{2230DA9A-83BE-4BAC-BE59-ED367B48BD47}" srcId="{64C1933E-C545-4FA6-8524-C555E9740B41}" destId="{381E5D05-C150-4AA9-8EE1-F5CDDD208DFA}" srcOrd="1" destOrd="0" parTransId="{9A69E71C-BEF4-41E3-A334-0D288C8ACDD4}" sibTransId="{FBBEAA26-3A34-4E3E-B920-17F5EE2AA567}"/>
    <dgm:cxn modelId="{C294F3E1-C673-44AF-9D60-D981D9EADCC8}" type="presOf" srcId="{FE0710DD-1F43-4537-8D1E-5672082B84D8}" destId="{C2452D19-1F39-4302-8F9B-40926E23597E}" srcOrd="0" destOrd="0" presId="urn:microsoft.com/office/officeart/2005/8/layout/StepDownProcess"/>
    <dgm:cxn modelId="{A4B98A95-7DEA-49B1-B21A-EA099699765F}" type="presOf" srcId="{246434C0-3248-4BDE-A213-F179DB4C5AAF}" destId="{C2452D19-1F39-4302-8F9B-40926E23597E}" srcOrd="0" destOrd="2" presId="urn:microsoft.com/office/officeart/2005/8/layout/StepDownProcess"/>
    <dgm:cxn modelId="{9C68BCA8-D625-4FE9-93ED-9FBCCA40B6E9}" type="presOf" srcId="{381E5D05-C150-4AA9-8EE1-F5CDDD208DFA}" destId="{507E6B88-A629-4D7E-8B4B-9361A2695597}" srcOrd="0" destOrd="0" presId="urn:microsoft.com/office/officeart/2005/8/layout/StepDownProcess"/>
    <dgm:cxn modelId="{E5056319-F2A9-4110-B86A-04C24A16E58A}" type="presOf" srcId="{04AACF7E-16BF-4107-9A67-5EF688B049D5}" destId="{C9DB604D-FCF7-4FA0-87D9-3B71F793BE1A}" srcOrd="0" destOrd="0" presId="urn:microsoft.com/office/officeart/2005/8/layout/StepDownProcess"/>
    <dgm:cxn modelId="{57319D56-AB63-418E-BA5C-894B6E9CCDCB}" type="presParOf" srcId="{060C6BC9-42BF-4814-B1FA-547A8E633AE2}" destId="{6AAA8921-C138-4380-B054-34E0D14B9C89}" srcOrd="0" destOrd="0" presId="urn:microsoft.com/office/officeart/2005/8/layout/StepDownProcess"/>
    <dgm:cxn modelId="{F75DE28B-8C01-4BA5-BFAE-FE66239617B5}" type="presParOf" srcId="{6AAA8921-C138-4380-B054-34E0D14B9C89}" destId="{1DCED04A-1825-4BFD-9EF7-490A6561AE9C}" srcOrd="0" destOrd="0" presId="urn:microsoft.com/office/officeart/2005/8/layout/StepDownProcess"/>
    <dgm:cxn modelId="{50DD4B7E-B702-4213-BD15-0DCA32E0FABA}" type="presParOf" srcId="{6AAA8921-C138-4380-B054-34E0D14B9C89}" destId="{C9DB604D-FCF7-4FA0-87D9-3B71F793BE1A}" srcOrd="1" destOrd="0" presId="urn:microsoft.com/office/officeart/2005/8/layout/StepDownProcess"/>
    <dgm:cxn modelId="{DF1B744F-635A-435C-A70F-58EADCAB6A1A}" type="presParOf" srcId="{6AAA8921-C138-4380-B054-34E0D14B9C89}" destId="{C2452D19-1F39-4302-8F9B-40926E23597E}" srcOrd="2" destOrd="0" presId="urn:microsoft.com/office/officeart/2005/8/layout/StepDownProcess"/>
    <dgm:cxn modelId="{D4DC02F3-9C3E-4199-9B2A-4A33EBE2795A}" type="presParOf" srcId="{060C6BC9-42BF-4814-B1FA-547A8E633AE2}" destId="{27D9AE71-E3EB-4DF1-B62D-60B163C0C863}" srcOrd="1" destOrd="0" presId="urn:microsoft.com/office/officeart/2005/8/layout/StepDownProcess"/>
    <dgm:cxn modelId="{6C649AFC-56EE-4568-9CB7-C62D88F850B5}" type="presParOf" srcId="{060C6BC9-42BF-4814-B1FA-547A8E633AE2}" destId="{67E8B4CE-59AE-45AD-908D-4701EECD1561}" srcOrd="2" destOrd="0" presId="urn:microsoft.com/office/officeart/2005/8/layout/StepDownProcess"/>
    <dgm:cxn modelId="{4E26FD24-0B9F-4D2D-A7E8-F0CA245102EF}" type="presParOf" srcId="{67E8B4CE-59AE-45AD-908D-4701EECD1561}" destId="{507E6B88-A629-4D7E-8B4B-9361A2695597}" srcOrd="0" destOrd="0" presId="urn:microsoft.com/office/officeart/2005/8/layout/StepDownProcess"/>
    <dgm:cxn modelId="{0AA98907-4658-496C-B686-9479A410C445}" type="presParOf" srcId="{67E8B4CE-59AE-45AD-908D-4701EECD1561}" destId="{E06A9F60-B967-4408-906B-783072667D6B}" srcOrd="1" destOrd="0" presId="urn:microsoft.com/office/officeart/2005/8/layout/StepDown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D3B8A365-F167-46CA-936B-7FA38E2F817E}" type="doc">
      <dgm:prSet loTypeId="urn:microsoft.com/office/officeart/2009/3/layout/BlockDescendingList" loCatId="list" qsTypeId="urn:microsoft.com/office/officeart/2005/8/quickstyle/3d1" qsCatId="3D" csTypeId="urn:microsoft.com/office/officeart/2005/8/colors/colorful3" csCatId="colorful" phldr="1"/>
      <dgm:spPr/>
      <dgm:t>
        <a:bodyPr/>
        <a:lstStyle/>
        <a:p>
          <a:endParaRPr lang="en-GB"/>
        </a:p>
      </dgm:t>
    </dgm:pt>
    <dgm:pt modelId="{F509BEBF-BDB7-4A0D-A532-E5C7C9ADD48B}">
      <dgm:prSet phldrT="[Text]" custT="1"/>
      <dgm:spPr/>
      <dgm:t>
        <a:bodyPr/>
        <a:lstStyle/>
        <a:p>
          <a:r>
            <a:rPr lang="es-MX" sz="3600" b="1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Principles</a:t>
          </a:r>
          <a:r>
            <a:rPr lang="es-MX" sz="3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of </a:t>
          </a:r>
          <a:r>
            <a:rPr lang="es-MX" sz="3600" b="1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targeting</a:t>
          </a:r>
          <a:endParaRPr lang="en-GB" sz="36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D6192D87-C4F2-4815-AFD2-78E4A1D43B7E}" type="parTrans" cxnId="{940621DF-8398-46D0-B4EF-8569515F0DE8}">
      <dgm:prSet/>
      <dgm:spPr/>
      <dgm:t>
        <a:bodyPr/>
        <a:lstStyle/>
        <a:p>
          <a:endParaRPr lang="en-GB" sz="20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8A2BC641-B7B9-4A43-AECC-05ED04BE0D7C}" type="sibTrans" cxnId="{940621DF-8398-46D0-B4EF-8569515F0DE8}">
      <dgm:prSet/>
      <dgm:spPr/>
      <dgm:t>
        <a:bodyPr/>
        <a:lstStyle/>
        <a:p>
          <a:endParaRPr lang="en-GB" sz="20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328C23B3-2A4B-41E6-8977-81F0324A410F}">
      <dgm:prSet phldrT="[Text]" custT="1"/>
      <dgm:spPr/>
      <dgm:t>
        <a:bodyPr/>
        <a:lstStyle/>
        <a:p>
          <a:endParaRPr lang="es-MX" sz="2000" b="1" dirty="0" smtClean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  <a:p>
          <a:r>
            <a:rPr lang="es-MX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Social </a:t>
          </a:r>
          <a:r>
            <a:rPr lang="es-MX" sz="2000" b="1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cost</a:t>
          </a:r>
          <a:r>
            <a:rPr lang="es-MX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of </a:t>
          </a:r>
          <a:r>
            <a:rPr lang="es-MX" sz="2000" b="1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implementing</a:t>
          </a:r>
          <a:r>
            <a:rPr lang="es-MX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</a:t>
          </a:r>
          <a:r>
            <a:rPr lang="es-MX" sz="2000" b="1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adjustment</a:t>
          </a:r>
          <a:r>
            <a:rPr lang="es-MX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</a:t>
          </a:r>
          <a:r>
            <a:rPr lang="es-MX" sz="2000" b="1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programs</a:t>
          </a:r>
          <a:endParaRPr lang="es-MX" sz="2000" b="1" dirty="0" smtClean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  <a:p>
          <a:endParaRPr lang="es-MX" sz="2000" b="1" dirty="0" smtClean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  <a:p>
          <a:r>
            <a:rPr lang="es-MX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     +</a:t>
          </a:r>
        </a:p>
        <a:p>
          <a:endParaRPr lang="es-MX" sz="2000" b="1" dirty="0" smtClean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  <a:p>
          <a:r>
            <a:rPr lang="es-MX" sz="2000" b="1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Deterioration</a:t>
          </a:r>
          <a:r>
            <a:rPr lang="es-MX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in general </a:t>
          </a:r>
          <a:r>
            <a:rPr lang="es-MX" sz="2000" b="1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welfare</a:t>
          </a:r>
          <a:endParaRPr lang="es-MX" sz="2000" b="1" dirty="0" smtClean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  <a:p>
          <a:endParaRPr lang="es-MX" sz="2000" b="1" dirty="0" smtClean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  <a:p>
          <a:r>
            <a:rPr lang="es-MX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     =</a:t>
          </a:r>
        </a:p>
        <a:p>
          <a:endParaRPr lang="es-MX" sz="2000" b="1" dirty="0" smtClean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  <a:p>
          <a:r>
            <a:rPr lang="es-MX" sz="2000" b="1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Targeting</a:t>
          </a:r>
          <a:r>
            <a:rPr lang="es-MX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</a:t>
          </a:r>
          <a:r>
            <a:rPr lang="es-MX" sz="2000" b="1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mechanisms</a:t>
          </a:r>
          <a:r>
            <a:rPr lang="es-MX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as a </a:t>
          </a:r>
          <a:r>
            <a:rPr lang="es-MX" sz="2000" b="1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result</a:t>
          </a:r>
          <a:endParaRPr lang="en-GB" sz="20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1DA9FE5C-975E-44BD-8781-C095EE62F6B4}" type="parTrans" cxnId="{63E2F74B-D8F5-4D43-8BCA-81121CC04EF4}">
      <dgm:prSet/>
      <dgm:spPr/>
      <dgm:t>
        <a:bodyPr/>
        <a:lstStyle/>
        <a:p>
          <a:endParaRPr lang="en-GB" sz="20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44F46513-C490-4CBC-93C3-954B0470D12C}" type="sibTrans" cxnId="{63E2F74B-D8F5-4D43-8BCA-81121CC04EF4}">
      <dgm:prSet/>
      <dgm:spPr/>
      <dgm:t>
        <a:bodyPr/>
        <a:lstStyle/>
        <a:p>
          <a:endParaRPr lang="en-GB" sz="20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B157F49B-6956-462B-9DF2-34EEDC7453C4}">
      <dgm:prSet phldrT="[Text]" custT="1"/>
      <dgm:spPr/>
      <dgm:t>
        <a:bodyPr/>
        <a:lstStyle/>
        <a:p>
          <a:r>
            <a:rPr lang="es-MX" sz="3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Objetive of </a:t>
          </a:r>
          <a:r>
            <a:rPr lang="es-MX" sz="3600" b="1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targeting</a:t>
          </a:r>
          <a:endParaRPr lang="en-GB" sz="36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77008ED7-17AE-4265-8858-DD8FA87028AB}" type="parTrans" cxnId="{41B4E4C3-3F8C-4996-8E2E-400C04D05E4A}">
      <dgm:prSet/>
      <dgm:spPr/>
      <dgm:t>
        <a:bodyPr/>
        <a:lstStyle/>
        <a:p>
          <a:endParaRPr lang="en-GB" sz="20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9620797F-9762-46E2-B533-2086BE57B18F}" type="sibTrans" cxnId="{41B4E4C3-3F8C-4996-8E2E-400C04D05E4A}">
      <dgm:prSet/>
      <dgm:spPr/>
      <dgm:t>
        <a:bodyPr/>
        <a:lstStyle/>
        <a:p>
          <a:endParaRPr lang="en-GB" sz="20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CC5447B3-FE00-4A9B-9720-0A48FA7D3DC4}">
      <dgm:prSet phldrT="[Text]" custT="1"/>
      <dgm:spPr/>
      <dgm:t>
        <a:bodyPr/>
        <a:lstStyle/>
        <a:p>
          <a:endParaRPr lang="es-MX" sz="2000" b="1" dirty="0" smtClean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  <a:p>
          <a:endParaRPr lang="es-MX" sz="2000" b="1" dirty="0" smtClean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  <a:p>
          <a:endParaRPr lang="es-MX" sz="2000" b="1" dirty="0" smtClean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  <a:p>
          <a:r>
            <a:rPr lang="es-MX" sz="2000" b="1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Transfers</a:t>
          </a:r>
          <a:r>
            <a:rPr lang="es-MX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</a:t>
          </a:r>
          <a:r>
            <a:rPr lang="es-MX" sz="2000" b="1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to</a:t>
          </a:r>
          <a:r>
            <a:rPr lang="es-MX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</a:t>
          </a:r>
          <a:r>
            <a:rPr lang="es-MX" sz="2000" b="1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poor</a:t>
          </a:r>
          <a:r>
            <a:rPr lang="es-MX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</a:t>
          </a:r>
          <a:r>
            <a:rPr lang="es-MX" sz="2000" b="1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houselholds</a:t>
          </a:r>
          <a:r>
            <a:rPr lang="es-MX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</a:t>
          </a:r>
          <a:r>
            <a:rPr lang="es-MX" sz="2000" b="1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to</a:t>
          </a:r>
          <a:r>
            <a:rPr lang="es-MX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</a:t>
          </a:r>
          <a:r>
            <a:rPr lang="es-MX" sz="2000" b="1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push</a:t>
          </a:r>
          <a:r>
            <a:rPr lang="es-MX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</a:t>
          </a:r>
          <a:r>
            <a:rPr lang="es-MX" sz="2000" b="1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their</a:t>
          </a:r>
          <a:r>
            <a:rPr lang="es-MX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</a:t>
          </a:r>
          <a:r>
            <a:rPr lang="es-MX" sz="2000" b="1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income</a:t>
          </a:r>
          <a:r>
            <a:rPr lang="es-MX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</a:t>
          </a:r>
          <a:r>
            <a:rPr lang="es-MX" sz="2000" b="1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just</a:t>
          </a:r>
          <a:r>
            <a:rPr lang="es-MX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</a:t>
          </a:r>
          <a:r>
            <a:rPr lang="es-MX" sz="2000" b="1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above</a:t>
          </a:r>
          <a:r>
            <a:rPr lang="es-MX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</a:t>
          </a:r>
          <a:r>
            <a:rPr lang="es-MX" sz="2000" b="1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the</a:t>
          </a:r>
          <a:r>
            <a:rPr lang="es-MX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</a:t>
          </a:r>
          <a:r>
            <a:rPr lang="es-MX" sz="2000" b="1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poverty</a:t>
          </a:r>
          <a:r>
            <a:rPr lang="es-MX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line.</a:t>
          </a:r>
          <a:endParaRPr lang="en-GB" sz="20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9D98471A-982A-4ED8-A2C2-17B48C738420}" type="parTrans" cxnId="{5729F4E5-5427-47A5-8430-358375EF4ABE}">
      <dgm:prSet/>
      <dgm:spPr/>
      <dgm:t>
        <a:bodyPr/>
        <a:lstStyle/>
        <a:p>
          <a:endParaRPr lang="en-GB" sz="20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91B5B707-495C-4750-A0ED-313DDF32B1CF}" type="sibTrans" cxnId="{5729F4E5-5427-47A5-8430-358375EF4ABE}">
      <dgm:prSet/>
      <dgm:spPr/>
      <dgm:t>
        <a:bodyPr/>
        <a:lstStyle/>
        <a:p>
          <a:endParaRPr lang="en-GB" sz="20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FFD4E6CE-3866-4049-99B3-15894E882130}">
      <dgm:prSet phldrT="[Text]" custT="1"/>
      <dgm:spPr/>
      <dgm:t>
        <a:bodyPr/>
        <a:lstStyle/>
        <a:p>
          <a:r>
            <a:rPr lang="es-MX" sz="3600" b="1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Types</a:t>
          </a:r>
          <a:r>
            <a:rPr lang="es-MX" sz="3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of </a:t>
          </a:r>
          <a:r>
            <a:rPr lang="es-MX" sz="3600" b="1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targeting</a:t>
          </a:r>
          <a:endParaRPr lang="en-GB" sz="36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B0279C3B-8C93-421A-97B6-1862B525AF3C}" type="parTrans" cxnId="{C39A3427-2CEB-48DF-9D29-F22B2AC70C93}">
      <dgm:prSet/>
      <dgm:spPr/>
      <dgm:t>
        <a:bodyPr/>
        <a:lstStyle/>
        <a:p>
          <a:endParaRPr lang="en-GB" sz="20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028EB992-45DE-48F7-8721-3FA10D7E8EFC}" type="sibTrans" cxnId="{C39A3427-2CEB-48DF-9D29-F22B2AC70C93}">
      <dgm:prSet/>
      <dgm:spPr/>
      <dgm:t>
        <a:bodyPr/>
        <a:lstStyle/>
        <a:p>
          <a:endParaRPr lang="en-GB" sz="20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DBE253C2-E07B-4F4A-BC0C-5DA4CEF0634E}">
      <dgm:prSet phldrT="[Text]" custT="1"/>
      <dgm:spPr/>
      <dgm:t>
        <a:bodyPr/>
        <a:lstStyle/>
        <a:p>
          <a:endParaRPr lang="es-MX" sz="2000" b="1" dirty="0" smtClean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  <a:p>
          <a:endParaRPr lang="es-MX" sz="2000" b="1" dirty="0" smtClean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  <a:p>
          <a:endParaRPr lang="es-MX" sz="2000" b="1" dirty="0" smtClean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  <a:p>
          <a:r>
            <a:rPr lang="es-MX" sz="2000" b="1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Perfect</a:t>
          </a:r>
          <a:r>
            <a:rPr lang="es-MX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</a:t>
          </a:r>
          <a:r>
            <a:rPr lang="es-MX" sz="2000" b="1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targeting</a:t>
          </a:r>
          <a:endParaRPr lang="es-MX" sz="2000" b="1" dirty="0" smtClean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  <a:p>
          <a:endParaRPr lang="es-MX" sz="2000" b="1" dirty="0" smtClean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  <a:p>
          <a:endParaRPr lang="es-MX" sz="2000" b="1" dirty="0" smtClean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  <a:p>
          <a:endParaRPr lang="es-MX" sz="2000" b="1" dirty="0" smtClean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  <a:p>
          <a:r>
            <a:rPr lang="es-MX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Universal </a:t>
          </a:r>
          <a:r>
            <a:rPr lang="es-MX" sz="2000" b="1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targeting</a:t>
          </a:r>
          <a:endParaRPr lang="en-GB" sz="20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91910182-A879-43C2-9656-4F3BE6AE5FE0}" type="parTrans" cxnId="{C88A8C8F-7F82-4716-AEE7-77F838D4296D}">
      <dgm:prSet/>
      <dgm:spPr/>
      <dgm:t>
        <a:bodyPr/>
        <a:lstStyle/>
        <a:p>
          <a:endParaRPr lang="en-GB" sz="20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E8A40CBB-8575-4F6E-95C9-7E28CD2C92C4}" type="sibTrans" cxnId="{C88A8C8F-7F82-4716-AEE7-77F838D4296D}">
      <dgm:prSet/>
      <dgm:spPr/>
      <dgm:t>
        <a:bodyPr/>
        <a:lstStyle/>
        <a:p>
          <a:endParaRPr lang="en-GB" sz="20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B49510E3-EAD5-499A-A930-9279FC1760AC}" type="pres">
      <dgm:prSet presAssocID="{D3B8A365-F167-46CA-936B-7FA38E2F817E}" presName="Name0" presStyleCnt="0">
        <dgm:presLayoutVars>
          <dgm:chMax val="7"/>
          <dgm:chPref val="7"/>
          <dgm:dir/>
          <dgm:animLvl val="lvl"/>
        </dgm:presLayoutVars>
      </dgm:prSet>
      <dgm:spPr/>
      <dgm:t>
        <a:bodyPr/>
        <a:lstStyle/>
        <a:p>
          <a:endParaRPr lang="en-GB"/>
        </a:p>
      </dgm:t>
    </dgm:pt>
    <dgm:pt modelId="{3F079CF3-5B1F-4B41-A280-8410640A0AAD}" type="pres">
      <dgm:prSet presAssocID="{F509BEBF-BDB7-4A0D-A532-E5C7C9ADD48B}" presName="parentText_1" presStyleLbl="node1" presStyleIdx="0" presStyleCnt="3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B0DA8B35-4376-49F6-B576-29CB26D309D2}" type="pres">
      <dgm:prSet presAssocID="{F509BEBF-BDB7-4A0D-A532-E5C7C9ADD48B}" presName="childText_1" presStyleLbl="node1" presStyleIdx="0" presStyleCnt="3" custScaleX="112601" custLinFactNeighborX="625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BA5DA390-5067-4B35-AC12-959D873A0B03}" type="pres">
      <dgm:prSet presAssocID="{F509BEBF-BDB7-4A0D-A532-E5C7C9ADD48B}" presName="accentShape_1" presStyleCnt="0"/>
      <dgm:spPr/>
    </dgm:pt>
    <dgm:pt modelId="{6DDA8BBB-1C06-41D5-A540-EC03D48CC66A}" type="pres">
      <dgm:prSet presAssocID="{F509BEBF-BDB7-4A0D-A532-E5C7C9ADD48B}" presName="imageRepeatNode" presStyleLbl="node1" presStyleIdx="0" presStyleCnt="3"/>
      <dgm:spPr/>
      <dgm:t>
        <a:bodyPr/>
        <a:lstStyle/>
        <a:p>
          <a:endParaRPr lang="en-GB"/>
        </a:p>
      </dgm:t>
    </dgm:pt>
    <dgm:pt modelId="{9AE06B16-A1EE-404C-AD9B-1E9E7D005128}" type="pres">
      <dgm:prSet presAssocID="{B157F49B-6956-462B-9DF2-34EEDC7453C4}" presName="parentText_2" presStyleLbl="node1" presStyleIdx="0" presStyleCnt="3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9046C0DE-1F12-46A9-867A-B83211A8DA98}" type="pres">
      <dgm:prSet presAssocID="{B157F49B-6956-462B-9DF2-34EEDC7453C4}" presName="childText_2" presStyleLbl="node2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36AE511A-F786-4963-9658-B23D1D5B817B}" type="pres">
      <dgm:prSet presAssocID="{B157F49B-6956-462B-9DF2-34EEDC7453C4}" presName="accentShape_2" presStyleCnt="0"/>
      <dgm:spPr/>
    </dgm:pt>
    <dgm:pt modelId="{0E1E2617-F120-4665-963A-EB94B6964F6A}" type="pres">
      <dgm:prSet presAssocID="{B157F49B-6956-462B-9DF2-34EEDC7453C4}" presName="imageRepeatNode" presStyleLbl="node1" presStyleIdx="1" presStyleCnt="3"/>
      <dgm:spPr/>
      <dgm:t>
        <a:bodyPr/>
        <a:lstStyle/>
        <a:p>
          <a:endParaRPr lang="en-GB"/>
        </a:p>
      </dgm:t>
    </dgm:pt>
    <dgm:pt modelId="{9F2601DC-C7E2-4472-BB89-4F3630477B3C}" type="pres">
      <dgm:prSet presAssocID="{FFD4E6CE-3866-4049-99B3-15894E882130}" presName="parentText_3" presStyleLbl="node1" presStyleIdx="1" presStyleCnt="3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EE6F3693-C3D1-435D-A728-B7204953ACDB}" type="pres">
      <dgm:prSet presAssocID="{FFD4E6CE-3866-4049-99B3-15894E882130}" presName="childText_3" presStyleLbl="node2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FC3D53B5-F675-46E3-840E-BD613ECE2022}" type="pres">
      <dgm:prSet presAssocID="{FFD4E6CE-3866-4049-99B3-15894E882130}" presName="accentShape_3" presStyleCnt="0"/>
      <dgm:spPr/>
    </dgm:pt>
    <dgm:pt modelId="{2A41487E-A577-4B5A-A589-750BD3E24003}" type="pres">
      <dgm:prSet presAssocID="{FFD4E6CE-3866-4049-99B3-15894E882130}" presName="imageRepeatNode" presStyleLbl="node1" presStyleIdx="2" presStyleCnt="3"/>
      <dgm:spPr/>
      <dgm:t>
        <a:bodyPr/>
        <a:lstStyle/>
        <a:p>
          <a:endParaRPr lang="en-GB"/>
        </a:p>
      </dgm:t>
    </dgm:pt>
  </dgm:ptLst>
  <dgm:cxnLst>
    <dgm:cxn modelId="{FAB9948A-90C9-494C-9310-08A3F126AF4C}" type="presOf" srcId="{328C23B3-2A4B-41E6-8977-81F0324A410F}" destId="{B0DA8B35-4376-49F6-B576-29CB26D309D2}" srcOrd="0" destOrd="0" presId="urn:microsoft.com/office/officeart/2009/3/layout/BlockDescendingList"/>
    <dgm:cxn modelId="{C4A97F78-4AB1-42E7-831A-758B9A898404}" type="presOf" srcId="{B157F49B-6956-462B-9DF2-34EEDC7453C4}" destId="{0E1E2617-F120-4665-963A-EB94B6964F6A}" srcOrd="1" destOrd="0" presId="urn:microsoft.com/office/officeart/2009/3/layout/BlockDescendingList"/>
    <dgm:cxn modelId="{65048C85-6880-4CC0-B155-790950AF8649}" type="presOf" srcId="{B157F49B-6956-462B-9DF2-34EEDC7453C4}" destId="{9AE06B16-A1EE-404C-AD9B-1E9E7D005128}" srcOrd="0" destOrd="0" presId="urn:microsoft.com/office/officeart/2009/3/layout/BlockDescendingList"/>
    <dgm:cxn modelId="{CCB2B326-AE81-4986-9C34-68EDC3D1ABB3}" type="presOf" srcId="{F509BEBF-BDB7-4A0D-A532-E5C7C9ADD48B}" destId="{3F079CF3-5B1F-4B41-A280-8410640A0AAD}" srcOrd="0" destOrd="0" presId="urn:microsoft.com/office/officeart/2009/3/layout/BlockDescendingList"/>
    <dgm:cxn modelId="{0EF6D551-995A-4324-86E1-3037EE36AE46}" type="presOf" srcId="{F509BEBF-BDB7-4A0D-A532-E5C7C9ADD48B}" destId="{6DDA8BBB-1C06-41D5-A540-EC03D48CC66A}" srcOrd="1" destOrd="0" presId="urn:microsoft.com/office/officeart/2009/3/layout/BlockDescendingList"/>
    <dgm:cxn modelId="{6D8FDD73-B04D-43C7-A398-6EDB2197EAE3}" type="presOf" srcId="{FFD4E6CE-3866-4049-99B3-15894E882130}" destId="{2A41487E-A577-4B5A-A589-750BD3E24003}" srcOrd="1" destOrd="0" presId="urn:microsoft.com/office/officeart/2009/3/layout/BlockDescendingList"/>
    <dgm:cxn modelId="{C88A8C8F-7F82-4716-AEE7-77F838D4296D}" srcId="{FFD4E6CE-3866-4049-99B3-15894E882130}" destId="{DBE253C2-E07B-4F4A-BC0C-5DA4CEF0634E}" srcOrd="0" destOrd="0" parTransId="{91910182-A879-43C2-9656-4F3BE6AE5FE0}" sibTransId="{E8A40CBB-8575-4F6E-95C9-7E28CD2C92C4}"/>
    <dgm:cxn modelId="{76A01541-CE48-4165-9040-14F47F0C7539}" type="presOf" srcId="{D3B8A365-F167-46CA-936B-7FA38E2F817E}" destId="{B49510E3-EAD5-499A-A930-9279FC1760AC}" srcOrd="0" destOrd="0" presId="urn:microsoft.com/office/officeart/2009/3/layout/BlockDescendingList"/>
    <dgm:cxn modelId="{C39A3427-2CEB-48DF-9D29-F22B2AC70C93}" srcId="{D3B8A365-F167-46CA-936B-7FA38E2F817E}" destId="{FFD4E6CE-3866-4049-99B3-15894E882130}" srcOrd="2" destOrd="0" parTransId="{B0279C3B-8C93-421A-97B6-1862B525AF3C}" sibTransId="{028EB992-45DE-48F7-8721-3FA10D7E8EFC}"/>
    <dgm:cxn modelId="{BF0120C0-9538-478C-9270-232718C14A36}" type="presOf" srcId="{FFD4E6CE-3866-4049-99B3-15894E882130}" destId="{9F2601DC-C7E2-4472-BB89-4F3630477B3C}" srcOrd="0" destOrd="0" presId="urn:microsoft.com/office/officeart/2009/3/layout/BlockDescendingList"/>
    <dgm:cxn modelId="{FD5AC797-A6B9-44CD-8BD2-2DFFF247DC8D}" type="presOf" srcId="{CC5447B3-FE00-4A9B-9720-0A48FA7D3DC4}" destId="{9046C0DE-1F12-46A9-867A-B83211A8DA98}" srcOrd="0" destOrd="0" presId="urn:microsoft.com/office/officeart/2009/3/layout/BlockDescendingList"/>
    <dgm:cxn modelId="{41B4E4C3-3F8C-4996-8E2E-400C04D05E4A}" srcId="{D3B8A365-F167-46CA-936B-7FA38E2F817E}" destId="{B157F49B-6956-462B-9DF2-34EEDC7453C4}" srcOrd="1" destOrd="0" parTransId="{77008ED7-17AE-4265-8858-DD8FA87028AB}" sibTransId="{9620797F-9762-46E2-B533-2086BE57B18F}"/>
    <dgm:cxn modelId="{5729F4E5-5427-47A5-8430-358375EF4ABE}" srcId="{B157F49B-6956-462B-9DF2-34EEDC7453C4}" destId="{CC5447B3-FE00-4A9B-9720-0A48FA7D3DC4}" srcOrd="0" destOrd="0" parTransId="{9D98471A-982A-4ED8-A2C2-17B48C738420}" sibTransId="{91B5B707-495C-4750-A0ED-313DDF32B1CF}"/>
    <dgm:cxn modelId="{940621DF-8398-46D0-B4EF-8569515F0DE8}" srcId="{D3B8A365-F167-46CA-936B-7FA38E2F817E}" destId="{F509BEBF-BDB7-4A0D-A532-E5C7C9ADD48B}" srcOrd="0" destOrd="0" parTransId="{D6192D87-C4F2-4815-AFD2-78E4A1D43B7E}" sibTransId="{8A2BC641-B7B9-4A43-AECC-05ED04BE0D7C}"/>
    <dgm:cxn modelId="{63E2F74B-D8F5-4D43-8BCA-81121CC04EF4}" srcId="{F509BEBF-BDB7-4A0D-A532-E5C7C9ADD48B}" destId="{328C23B3-2A4B-41E6-8977-81F0324A410F}" srcOrd="0" destOrd="0" parTransId="{1DA9FE5C-975E-44BD-8781-C095EE62F6B4}" sibTransId="{44F46513-C490-4CBC-93C3-954B0470D12C}"/>
    <dgm:cxn modelId="{F94B71ED-8D4A-4673-9A7C-BDE706F73A09}" type="presOf" srcId="{DBE253C2-E07B-4F4A-BC0C-5DA4CEF0634E}" destId="{EE6F3693-C3D1-435D-A728-B7204953ACDB}" srcOrd="0" destOrd="0" presId="urn:microsoft.com/office/officeart/2009/3/layout/BlockDescendingList"/>
    <dgm:cxn modelId="{D20C7CB6-E287-44AA-888C-1AB384D42F7B}" type="presParOf" srcId="{B49510E3-EAD5-499A-A930-9279FC1760AC}" destId="{3F079CF3-5B1F-4B41-A280-8410640A0AAD}" srcOrd="0" destOrd="0" presId="urn:microsoft.com/office/officeart/2009/3/layout/BlockDescendingList"/>
    <dgm:cxn modelId="{64389748-41C2-40FC-8814-0D9B64D8C588}" type="presParOf" srcId="{B49510E3-EAD5-499A-A930-9279FC1760AC}" destId="{B0DA8B35-4376-49F6-B576-29CB26D309D2}" srcOrd="1" destOrd="0" presId="urn:microsoft.com/office/officeart/2009/3/layout/BlockDescendingList"/>
    <dgm:cxn modelId="{60DDDFA5-0859-43E2-B2BC-53F816B09790}" type="presParOf" srcId="{B49510E3-EAD5-499A-A930-9279FC1760AC}" destId="{BA5DA390-5067-4B35-AC12-959D873A0B03}" srcOrd="2" destOrd="0" presId="urn:microsoft.com/office/officeart/2009/3/layout/BlockDescendingList"/>
    <dgm:cxn modelId="{FAB7CE57-5E5D-4424-B2CF-C84F7A536696}" type="presParOf" srcId="{BA5DA390-5067-4B35-AC12-959D873A0B03}" destId="{6DDA8BBB-1C06-41D5-A540-EC03D48CC66A}" srcOrd="0" destOrd="0" presId="urn:microsoft.com/office/officeart/2009/3/layout/BlockDescendingList"/>
    <dgm:cxn modelId="{81EE558E-D623-49EA-B2A5-6DF597A81756}" type="presParOf" srcId="{B49510E3-EAD5-499A-A930-9279FC1760AC}" destId="{9AE06B16-A1EE-404C-AD9B-1E9E7D005128}" srcOrd="3" destOrd="0" presId="urn:microsoft.com/office/officeart/2009/3/layout/BlockDescendingList"/>
    <dgm:cxn modelId="{4F1437F3-446E-4D05-AE51-2AF00B486715}" type="presParOf" srcId="{B49510E3-EAD5-499A-A930-9279FC1760AC}" destId="{9046C0DE-1F12-46A9-867A-B83211A8DA98}" srcOrd="4" destOrd="0" presId="urn:microsoft.com/office/officeart/2009/3/layout/BlockDescendingList"/>
    <dgm:cxn modelId="{16C00DE0-02A0-4003-8094-50EEF12BDC17}" type="presParOf" srcId="{B49510E3-EAD5-499A-A930-9279FC1760AC}" destId="{36AE511A-F786-4963-9658-B23D1D5B817B}" srcOrd="5" destOrd="0" presId="urn:microsoft.com/office/officeart/2009/3/layout/BlockDescendingList"/>
    <dgm:cxn modelId="{C3AC14C1-B057-4985-8253-49C920DA9452}" type="presParOf" srcId="{36AE511A-F786-4963-9658-B23D1D5B817B}" destId="{0E1E2617-F120-4665-963A-EB94B6964F6A}" srcOrd="0" destOrd="0" presId="urn:microsoft.com/office/officeart/2009/3/layout/BlockDescendingList"/>
    <dgm:cxn modelId="{9DE4052B-A031-4EBE-90D0-637D02CA9795}" type="presParOf" srcId="{B49510E3-EAD5-499A-A930-9279FC1760AC}" destId="{9F2601DC-C7E2-4472-BB89-4F3630477B3C}" srcOrd="6" destOrd="0" presId="urn:microsoft.com/office/officeart/2009/3/layout/BlockDescendingList"/>
    <dgm:cxn modelId="{CD691B5F-A718-44A0-9961-67ADA0C48449}" type="presParOf" srcId="{B49510E3-EAD5-499A-A930-9279FC1760AC}" destId="{EE6F3693-C3D1-435D-A728-B7204953ACDB}" srcOrd="7" destOrd="0" presId="urn:microsoft.com/office/officeart/2009/3/layout/BlockDescendingList"/>
    <dgm:cxn modelId="{B91A039C-8DB0-412A-93C5-CDC9461D0053}" type="presParOf" srcId="{B49510E3-EAD5-499A-A930-9279FC1760AC}" destId="{FC3D53B5-F675-46E3-840E-BD613ECE2022}" srcOrd="8" destOrd="0" presId="urn:microsoft.com/office/officeart/2009/3/layout/BlockDescendingList"/>
    <dgm:cxn modelId="{F18F481D-B59D-4672-873A-76C5FAFDCD0B}" type="presParOf" srcId="{FC3D53B5-F675-46E3-840E-BD613ECE2022}" destId="{2A41487E-A577-4B5A-A589-750BD3E24003}" srcOrd="0" destOrd="0" presId="urn:microsoft.com/office/officeart/2009/3/layout/BlockDescending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5.xml><?xml version="1.0" encoding="utf-8"?>
<dgm:dataModel xmlns:dgm="http://schemas.openxmlformats.org/drawingml/2006/diagram" xmlns:a="http://schemas.openxmlformats.org/drawingml/2006/main">
  <dgm:ptLst>
    <dgm:pt modelId="{3F4954A6-0175-45A8-9D1B-FE0358C6E4C4}" type="doc">
      <dgm:prSet loTypeId="urn:microsoft.com/office/officeart/2005/8/layout/process2" loCatId="process" qsTypeId="urn:microsoft.com/office/officeart/2005/8/quickstyle/3d2" qsCatId="3D" csTypeId="urn:microsoft.com/office/officeart/2005/8/colors/colorful5" csCatId="colorful" phldr="1"/>
      <dgm:spPr/>
      <dgm:t>
        <a:bodyPr/>
        <a:lstStyle/>
        <a:p>
          <a:endParaRPr lang="en-GB"/>
        </a:p>
      </dgm:t>
    </dgm:pt>
    <dgm:pt modelId="{2EF033AD-B7E1-4AB7-A57E-FC7CD0F2EF4F}">
      <dgm:prSet phldrT="[Text]"/>
      <dgm:spPr/>
      <dgm:t>
        <a:bodyPr/>
        <a:lstStyle/>
        <a:p>
          <a:r>
            <a:rPr lang="es-MX" dirty="0" err="1" smtClean="0"/>
            <a:t>There</a:t>
          </a:r>
          <a:r>
            <a:rPr lang="es-MX" dirty="0" smtClean="0"/>
            <a:t> </a:t>
          </a:r>
          <a:r>
            <a:rPr lang="es-MX" dirty="0" err="1" smtClean="0"/>
            <a:t>is</a:t>
          </a:r>
          <a:r>
            <a:rPr lang="es-MX" dirty="0" smtClean="0"/>
            <a:t> a </a:t>
          </a:r>
          <a:r>
            <a:rPr lang="es-MX" dirty="0" err="1" smtClean="0"/>
            <a:t>cost</a:t>
          </a:r>
          <a:r>
            <a:rPr lang="es-MX" dirty="0" smtClean="0"/>
            <a:t> of </a:t>
          </a:r>
          <a:r>
            <a:rPr lang="es-MX" dirty="0" err="1" smtClean="0"/>
            <a:t>identification</a:t>
          </a:r>
          <a:endParaRPr lang="es-MX" dirty="0" smtClean="0"/>
        </a:p>
        <a:p>
          <a:r>
            <a:rPr lang="es-MX" dirty="0" err="1" smtClean="0"/>
            <a:t>Very</a:t>
          </a:r>
          <a:r>
            <a:rPr lang="es-MX" dirty="0" smtClean="0"/>
            <a:t> </a:t>
          </a:r>
          <a:r>
            <a:rPr lang="es-MX" dirty="0" err="1" smtClean="0"/>
            <a:t>difficult</a:t>
          </a:r>
          <a:r>
            <a:rPr lang="es-MX" dirty="0" smtClean="0"/>
            <a:t> </a:t>
          </a:r>
          <a:r>
            <a:rPr lang="es-MX" dirty="0" err="1" smtClean="0"/>
            <a:t>to</a:t>
          </a:r>
          <a:r>
            <a:rPr lang="es-MX" dirty="0" smtClean="0"/>
            <a:t> </a:t>
          </a:r>
          <a:r>
            <a:rPr lang="es-MX" dirty="0" err="1" smtClean="0"/>
            <a:t>apply</a:t>
          </a:r>
          <a:endParaRPr lang="en-GB" dirty="0"/>
        </a:p>
      </dgm:t>
    </dgm:pt>
    <dgm:pt modelId="{C5B1612F-D2EE-4ACA-B2DF-E12BFBA5BFB1}" type="sibTrans" cxnId="{121CCFE6-E519-4692-AB23-EBF4B49676BE}">
      <dgm:prSet/>
      <dgm:spPr/>
      <dgm:t>
        <a:bodyPr/>
        <a:lstStyle/>
        <a:p>
          <a:endParaRPr lang="en-GB"/>
        </a:p>
      </dgm:t>
    </dgm:pt>
    <dgm:pt modelId="{08724D48-7602-4402-AF67-E2E284BB78FE}" type="parTrans" cxnId="{121CCFE6-E519-4692-AB23-EBF4B49676BE}">
      <dgm:prSet/>
      <dgm:spPr/>
      <dgm:t>
        <a:bodyPr/>
        <a:lstStyle/>
        <a:p>
          <a:endParaRPr lang="en-GB"/>
        </a:p>
      </dgm:t>
    </dgm:pt>
    <dgm:pt modelId="{880100C1-1946-4736-9187-85DE07C028C7}">
      <dgm:prSet phldrT="[Text]"/>
      <dgm:spPr/>
      <dgm:t>
        <a:bodyPr/>
        <a:lstStyle/>
        <a:p>
          <a:pPr>
            <a:lnSpc>
              <a:spcPct val="90000"/>
            </a:lnSpc>
          </a:pPr>
          <a:r>
            <a:rPr lang="es-MX" dirty="0" err="1" smtClean="0"/>
            <a:t>Self-financed</a:t>
          </a:r>
          <a:endParaRPr lang="es-MX" dirty="0" smtClean="0"/>
        </a:p>
        <a:p>
          <a:pPr>
            <a:lnSpc>
              <a:spcPct val="100000"/>
            </a:lnSpc>
          </a:pPr>
          <a:r>
            <a:rPr lang="es-MX" dirty="0" err="1" smtClean="0"/>
            <a:t>Taxes</a:t>
          </a:r>
          <a:r>
            <a:rPr lang="es-MX" dirty="0" smtClean="0"/>
            <a:t> </a:t>
          </a:r>
          <a:r>
            <a:rPr lang="es-MX" dirty="0" err="1" smtClean="0"/>
            <a:t>from</a:t>
          </a:r>
          <a:r>
            <a:rPr lang="es-MX" dirty="0" smtClean="0"/>
            <a:t> </a:t>
          </a:r>
          <a:r>
            <a:rPr lang="es-MX" dirty="0" err="1" smtClean="0"/>
            <a:t>rich</a:t>
          </a:r>
          <a:r>
            <a:rPr lang="es-MX" dirty="0" smtClean="0"/>
            <a:t> HH </a:t>
          </a:r>
        </a:p>
        <a:p>
          <a:pPr>
            <a:lnSpc>
              <a:spcPct val="100000"/>
            </a:lnSpc>
          </a:pPr>
          <a:r>
            <a:rPr lang="es-MX" dirty="0" smtClean="0"/>
            <a:t>=</a:t>
          </a:r>
        </a:p>
        <a:p>
          <a:pPr>
            <a:lnSpc>
              <a:spcPct val="100000"/>
            </a:lnSpc>
          </a:pPr>
          <a:r>
            <a:rPr lang="es-MX" dirty="0" smtClean="0"/>
            <a:t>Transfer </a:t>
          </a:r>
          <a:r>
            <a:rPr lang="es-MX" dirty="0" err="1" smtClean="0"/>
            <a:t>to</a:t>
          </a:r>
          <a:r>
            <a:rPr lang="es-MX" dirty="0" smtClean="0"/>
            <a:t> </a:t>
          </a:r>
          <a:r>
            <a:rPr lang="es-MX" dirty="0" err="1" smtClean="0"/>
            <a:t>poor</a:t>
          </a:r>
          <a:r>
            <a:rPr lang="es-MX" dirty="0" smtClean="0"/>
            <a:t> HH</a:t>
          </a:r>
          <a:endParaRPr lang="en-GB" dirty="0"/>
        </a:p>
      </dgm:t>
    </dgm:pt>
    <dgm:pt modelId="{AC94DF3C-1F0C-46DF-91EB-FA886B937E28}" type="sibTrans" cxnId="{7E8CC801-1905-4A7D-A6BF-FAF62D2F5878}">
      <dgm:prSet/>
      <dgm:spPr/>
      <dgm:t>
        <a:bodyPr/>
        <a:lstStyle/>
        <a:p>
          <a:endParaRPr lang="en-GB"/>
        </a:p>
      </dgm:t>
    </dgm:pt>
    <dgm:pt modelId="{257EA1B4-FD69-4DD9-AC5E-832D8D908B0D}" type="parTrans" cxnId="{7E8CC801-1905-4A7D-A6BF-FAF62D2F5878}">
      <dgm:prSet/>
      <dgm:spPr/>
      <dgm:t>
        <a:bodyPr/>
        <a:lstStyle/>
        <a:p>
          <a:endParaRPr lang="en-GB"/>
        </a:p>
      </dgm:t>
    </dgm:pt>
    <dgm:pt modelId="{3A2D6221-5B66-4B63-BE23-0C620ABB4AB5}">
      <dgm:prSet phldrT="[Text]"/>
      <dgm:spPr/>
      <dgm:t>
        <a:bodyPr/>
        <a:lstStyle/>
        <a:p>
          <a:r>
            <a:rPr lang="es-MX" dirty="0" smtClean="0"/>
            <a:t>Complete </a:t>
          </a:r>
          <a:r>
            <a:rPr lang="es-MX" dirty="0" err="1" smtClean="0"/>
            <a:t>Identification</a:t>
          </a:r>
          <a:r>
            <a:rPr lang="es-MX" dirty="0" smtClean="0"/>
            <a:t> of </a:t>
          </a:r>
          <a:r>
            <a:rPr lang="es-MX" dirty="0" err="1" smtClean="0"/>
            <a:t>Households</a:t>
          </a:r>
          <a:endParaRPr lang="es-MX" dirty="0" smtClean="0"/>
        </a:p>
        <a:p>
          <a:r>
            <a:rPr lang="es-MX" dirty="0" err="1" smtClean="0"/>
            <a:t>Tranfer</a:t>
          </a:r>
          <a:r>
            <a:rPr lang="es-MX" dirty="0" smtClean="0"/>
            <a:t> </a:t>
          </a:r>
          <a:r>
            <a:rPr lang="es-MX" dirty="0" err="1" smtClean="0"/>
            <a:t>only</a:t>
          </a:r>
          <a:r>
            <a:rPr lang="es-MX" dirty="0" smtClean="0"/>
            <a:t> </a:t>
          </a:r>
          <a:r>
            <a:rPr lang="es-MX" dirty="0" err="1" smtClean="0"/>
            <a:t>to</a:t>
          </a:r>
          <a:r>
            <a:rPr lang="es-MX" dirty="0" smtClean="0"/>
            <a:t> </a:t>
          </a:r>
          <a:r>
            <a:rPr lang="es-MX" dirty="0" err="1" smtClean="0"/>
            <a:t>the</a:t>
          </a:r>
          <a:r>
            <a:rPr lang="es-MX" dirty="0" smtClean="0"/>
            <a:t> </a:t>
          </a:r>
          <a:r>
            <a:rPr lang="es-MX" dirty="0" err="1" smtClean="0"/>
            <a:t>poor</a:t>
          </a:r>
          <a:r>
            <a:rPr lang="es-MX" dirty="0" smtClean="0"/>
            <a:t> </a:t>
          </a:r>
          <a:r>
            <a:rPr lang="es-MX" dirty="0" err="1" smtClean="0"/>
            <a:t>households</a:t>
          </a:r>
          <a:endParaRPr lang="en-GB" dirty="0"/>
        </a:p>
      </dgm:t>
    </dgm:pt>
    <dgm:pt modelId="{5A2473E8-8884-461D-9069-84B7F1823564}" type="sibTrans" cxnId="{850584A5-9E4A-4C42-9198-AB0F6668EDB2}">
      <dgm:prSet/>
      <dgm:spPr/>
      <dgm:t>
        <a:bodyPr/>
        <a:lstStyle/>
        <a:p>
          <a:endParaRPr lang="en-GB"/>
        </a:p>
      </dgm:t>
    </dgm:pt>
    <dgm:pt modelId="{DB7227E3-7BE2-47E1-9A14-209F314FA11E}" type="parTrans" cxnId="{850584A5-9E4A-4C42-9198-AB0F6668EDB2}">
      <dgm:prSet/>
      <dgm:spPr/>
      <dgm:t>
        <a:bodyPr/>
        <a:lstStyle/>
        <a:p>
          <a:endParaRPr lang="en-GB"/>
        </a:p>
      </dgm:t>
    </dgm:pt>
    <dgm:pt modelId="{85B4A33A-D3C2-4A68-9515-E06ED2163A84}" type="pres">
      <dgm:prSet presAssocID="{3F4954A6-0175-45A8-9D1B-FE0358C6E4C4}" presName="linearFlow" presStyleCnt="0">
        <dgm:presLayoutVars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CCDC526D-1A67-44EA-997A-15D79E391E67}" type="pres">
      <dgm:prSet presAssocID="{3A2D6221-5B66-4B63-BE23-0C620ABB4AB5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37ED04A4-B5AD-4430-85EB-AF469C1D7576}" type="pres">
      <dgm:prSet presAssocID="{5A2473E8-8884-461D-9069-84B7F1823564}" presName="sibTrans" presStyleLbl="sibTrans2D1" presStyleIdx="0" presStyleCnt="2"/>
      <dgm:spPr/>
      <dgm:t>
        <a:bodyPr/>
        <a:lstStyle/>
        <a:p>
          <a:endParaRPr lang="en-GB"/>
        </a:p>
      </dgm:t>
    </dgm:pt>
    <dgm:pt modelId="{D260C6FA-8C5C-495D-9527-F70DA7C343BC}" type="pres">
      <dgm:prSet presAssocID="{5A2473E8-8884-461D-9069-84B7F1823564}" presName="connectorText" presStyleLbl="sibTrans2D1" presStyleIdx="0" presStyleCnt="2"/>
      <dgm:spPr/>
      <dgm:t>
        <a:bodyPr/>
        <a:lstStyle/>
        <a:p>
          <a:endParaRPr lang="en-GB"/>
        </a:p>
      </dgm:t>
    </dgm:pt>
    <dgm:pt modelId="{E69BD21E-F84A-47B4-89B8-AAF380BC49D8}" type="pres">
      <dgm:prSet presAssocID="{880100C1-1946-4736-9187-85DE07C028C7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2371187B-3504-4938-8C89-8A041301C3CD}" type="pres">
      <dgm:prSet presAssocID="{AC94DF3C-1F0C-46DF-91EB-FA886B937E28}" presName="sibTrans" presStyleLbl="sibTrans2D1" presStyleIdx="1" presStyleCnt="2"/>
      <dgm:spPr/>
      <dgm:t>
        <a:bodyPr/>
        <a:lstStyle/>
        <a:p>
          <a:endParaRPr lang="en-GB"/>
        </a:p>
      </dgm:t>
    </dgm:pt>
    <dgm:pt modelId="{87C774C0-0A6F-4DE0-9316-C8547A04D74E}" type="pres">
      <dgm:prSet presAssocID="{AC94DF3C-1F0C-46DF-91EB-FA886B937E28}" presName="connectorText" presStyleLbl="sibTrans2D1" presStyleIdx="1" presStyleCnt="2"/>
      <dgm:spPr/>
      <dgm:t>
        <a:bodyPr/>
        <a:lstStyle/>
        <a:p>
          <a:endParaRPr lang="en-GB"/>
        </a:p>
      </dgm:t>
    </dgm:pt>
    <dgm:pt modelId="{DB651417-798C-4D34-AC5B-29B0F1491EAE}" type="pres">
      <dgm:prSet presAssocID="{2EF033AD-B7E1-4AB7-A57E-FC7CD0F2EF4F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05710DF4-F124-452C-80FE-9F9033676D4F}" type="presOf" srcId="{AC94DF3C-1F0C-46DF-91EB-FA886B937E28}" destId="{2371187B-3504-4938-8C89-8A041301C3CD}" srcOrd="0" destOrd="0" presId="urn:microsoft.com/office/officeart/2005/8/layout/process2"/>
    <dgm:cxn modelId="{7E8CC801-1905-4A7D-A6BF-FAF62D2F5878}" srcId="{3F4954A6-0175-45A8-9D1B-FE0358C6E4C4}" destId="{880100C1-1946-4736-9187-85DE07C028C7}" srcOrd="1" destOrd="0" parTransId="{257EA1B4-FD69-4DD9-AC5E-832D8D908B0D}" sibTransId="{AC94DF3C-1F0C-46DF-91EB-FA886B937E28}"/>
    <dgm:cxn modelId="{64E2315C-47B5-47A7-9C28-5B7A58391E2E}" type="presOf" srcId="{3A2D6221-5B66-4B63-BE23-0C620ABB4AB5}" destId="{CCDC526D-1A67-44EA-997A-15D79E391E67}" srcOrd="0" destOrd="0" presId="urn:microsoft.com/office/officeart/2005/8/layout/process2"/>
    <dgm:cxn modelId="{C129216F-7E57-4796-A91A-6CE46B565945}" type="presOf" srcId="{5A2473E8-8884-461D-9069-84B7F1823564}" destId="{D260C6FA-8C5C-495D-9527-F70DA7C343BC}" srcOrd="1" destOrd="0" presId="urn:microsoft.com/office/officeart/2005/8/layout/process2"/>
    <dgm:cxn modelId="{953E723B-1DB2-4735-BD6E-10528E01786D}" type="presOf" srcId="{2EF033AD-B7E1-4AB7-A57E-FC7CD0F2EF4F}" destId="{DB651417-798C-4D34-AC5B-29B0F1491EAE}" srcOrd="0" destOrd="0" presId="urn:microsoft.com/office/officeart/2005/8/layout/process2"/>
    <dgm:cxn modelId="{A61D2397-1204-482F-9730-81A26BF3123C}" type="presOf" srcId="{880100C1-1946-4736-9187-85DE07C028C7}" destId="{E69BD21E-F84A-47B4-89B8-AAF380BC49D8}" srcOrd="0" destOrd="0" presId="urn:microsoft.com/office/officeart/2005/8/layout/process2"/>
    <dgm:cxn modelId="{121CCFE6-E519-4692-AB23-EBF4B49676BE}" srcId="{3F4954A6-0175-45A8-9D1B-FE0358C6E4C4}" destId="{2EF033AD-B7E1-4AB7-A57E-FC7CD0F2EF4F}" srcOrd="2" destOrd="0" parTransId="{08724D48-7602-4402-AF67-E2E284BB78FE}" sibTransId="{C5B1612F-D2EE-4ACA-B2DF-E12BFBA5BFB1}"/>
    <dgm:cxn modelId="{3B0F2894-1B02-4B7B-88F2-D1E8407967B4}" type="presOf" srcId="{3F4954A6-0175-45A8-9D1B-FE0358C6E4C4}" destId="{85B4A33A-D3C2-4A68-9515-E06ED2163A84}" srcOrd="0" destOrd="0" presId="urn:microsoft.com/office/officeart/2005/8/layout/process2"/>
    <dgm:cxn modelId="{376BBAFF-C065-4B59-8E52-CC0478E2859B}" type="presOf" srcId="{5A2473E8-8884-461D-9069-84B7F1823564}" destId="{37ED04A4-B5AD-4430-85EB-AF469C1D7576}" srcOrd="0" destOrd="0" presId="urn:microsoft.com/office/officeart/2005/8/layout/process2"/>
    <dgm:cxn modelId="{0F3994AC-4999-44C1-9E63-69EBCACA65C5}" type="presOf" srcId="{AC94DF3C-1F0C-46DF-91EB-FA886B937E28}" destId="{87C774C0-0A6F-4DE0-9316-C8547A04D74E}" srcOrd="1" destOrd="0" presId="urn:microsoft.com/office/officeart/2005/8/layout/process2"/>
    <dgm:cxn modelId="{850584A5-9E4A-4C42-9198-AB0F6668EDB2}" srcId="{3F4954A6-0175-45A8-9D1B-FE0358C6E4C4}" destId="{3A2D6221-5B66-4B63-BE23-0C620ABB4AB5}" srcOrd="0" destOrd="0" parTransId="{DB7227E3-7BE2-47E1-9A14-209F314FA11E}" sibTransId="{5A2473E8-8884-461D-9069-84B7F1823564}"/>
    <dgm:cxn modelId="{D524784A-60D5-46DC-A212-7A0E2520946D}" type="presParOf" srcId="{85B4A33A-D3C2-4A68-9515-E06ED2163A84}" destId="{CCDC526D-1A67-44EA-997A-15D79E391E67}" srcOrd="0" destOrd="0" presId="urn:microsoft.com/office/officeart/2005/8/layout/process2"/>
    <dgm:cxn modelId="{F5ADB00F-1B97-4413-97EA-3C2A56126823}" type="presParOf" srcId="{85B4A33A-D3C2-4A68-9515-E06ED2163A84}" destId="{37ED04A4-B5AD-4430-85EB-AF469C1D7576}" srcOrd="1" destOrd="0" presId="urn:microsoft.com/office/officeart/2005/8/layout/process2"/>
    <dgm:cxn modelId="{1B52A8F6-1C45-4E42-B80F-32E69C18C76F}" type="presParOf" srcId="{37ED04A4-B5AD-4430-85EB-AF469C1D7576}" destId="{D260C6FA-8C5C-495D-9527-F70DA7C343BC}" srcOrd="0" destOrd="0" presId="urn:microsoft.com/office/officeart/2005/8/layout/process2"/>
    <dgm:cxn modelId="{E6BAD1F7-1B0B-4630-ADC2-CF3B677CE924}" type="presParOf" srcId="{85B4A33A-D3C2-4A68-9515-E06ED2163A84}" destId="{E69BD21E-F84A-47B4-89B8-AAF380BC49D8}" srcOrd="2" destOrd="0" presId="urn:microsoft.com/office/officeart/2005/8/layout/process2"/>
    <dgm:cxn modelId="{AE741CCF-03E6-4201-8D35-AE4B1B0309F6}" type="presParOf" srcId="{85B4A33A-D3C2-4A68-9515-E06ED2163A84}" destId="{2371187B-3504-4938-8C89-8A041301C3CD}" srcOrd="3" destOrd="0" presId="urn:microsoft.com/office/officeart/2005/8/layout/process2"/>
    <dgm:cxn modelId="{7AF79D1D-A136-48AA-AE50-43AA3AA470EC}" type="presParOf" srcId="{2371187B-3504-4938-8C89-8A041301C3CD}" destId="{87C774C0-0A6F-4DE0-9316-C8547A04D74E}" srcOrd="0" destOrd="0" presId="urn:microsoft.com/office/officeart/2005/8/layout/process2"/>
    <dgm:cxn modelId="{7872C5A9-4B7E-4A60-926B-C472BEB0E0B9}" type="presParOf" srcId="{85B4A33A-D3C2-4A68-9515-E06ED2163A84}" destId="{DB651417-798C-4D34-AC5B-29B0F1491EAE}" srcOrd="4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6.xml><?xml version="1.0" encoding="utf-8"?>
<dgm:dataModel xmlns:dgm="http://schemas.openxmlformats.org/drawingml/2006/diagram" xmlns:a="http://schemas.openxmlformats.org/drawingml/2006/main">
  <dgm:ptLst>
    <dgm:pt modelId="{ED5C158C-DD2F-4518-ADAD-DF3E518A7119}" type="doc">
      <dgm:prSet loTypeId="urn:microsoft.com/office/officeart/2005/8/layout/list1" loCatId="list" qsTypeId="urn:microsoft.com/office/officeart/2005/8/quickstyle/simple4" qsCatId="simple" csTypeId="urn:microsoft.com/office/officeart/2005/8/colors/colorful4" csCatId="colorful" phldr="1"/>
      <dgm:spPr/>
      <dgm:t>
        <a:bodyPr/>
        <a:lstStyle/>
        <a:p>
          <a:endParaRPr lang="en-GB"/>
        </a:p>
      </dgm:t>
    </dgm:pt>
    <dgm:pt modelId="{00303D4D-DDDA-4D8C-AE97-63DF56889943}">
      <dgm:prSet phldrT="[Text]" custT="1"/>
      <dgm:spPr/>
      <dgm:t>
        <a:bodyPr/>
        <a:lstStyle/>
        <a:p>
          <a:r>
            <a:rPr lang="es-MX" sz="1800" dirty="0" err="1" smtClean="0"/>
            <a:t>Tranfer</a:t>
          </a:r>
          <a:r>
            <a:rPr lang="es-MX" sz="1800" dirty="0" smtClean="0"/>
            <a:t> </a:t>
          </a:r>
          <a:r>
            <a:rPr lang="es-MX" sz="1800" dirty="0" err="1" smtClean="0"/>
            <a:t>to</a:t>
          </a:r>
          <a:r>
            <a:rPr lang="es-MX" sz="1800" dirty="0" smtClean="0"/>
            <a:t> </a:t>
          </a:r>
          <a:r>
            <a:rPr lang="es-MX" sz="1800" dirty="0" err="1" smtClean="0"/>
            <a:t>all</a:t>
          </a:r>
          <a:r>
            <a:rPr lang="es-MX" sz="1800" dirty="0" smtClean="0"/>
            <a:t> </a:t>
          </a:r>
          <a:r>
            <a:rPr lang="es-MX" sz="1800" dirty="0" err="1" smtClean="0"/>
            <a:t>households</a:t>
          </a:r>
          <a:endParaRPr lang="en-GB" sz="1800" dirty="0"/>
        </a:p>
      </dgm:t>
    </dgm:pt>
    <dgm:pt modelId="{A95A84E2-53D5-4D47-AA7E-3E4535BB1A77}" type="parTrans" cxnId="{4DD5460B-AD87-4734-8811-F5FAE1BC273F}">
      <dgm:prSet/>
      <dgm:spPr/>
      <dgm:t>
        <a:bodyPr/>
        <a:lstStyle/>
        <a:p>
          <a:endParaRPr lang="en-GB" sz="1400"/>
        </a:p>
      </dgm:t>
    </dgm:pt>
    <dgm:pt modelId="{F2AFFC44-FDCF-4D36-B08C-25E8A199309E}" type="sibTrans" cxnId="{4DD5460B-AD87-4734-8811-F5FAE1BC273F}">
      <dgm:prSet/>
      <dgm:spPr/>
      <dgm:t>
        <a:bodyPr/>
        <a:lstStyle/>
        <a:p>
          <a:endParaRPr lang="en-GB" sz="1400"/>
        </a:p>
      </dgm:t>
    </dgm:pt>
    <dgm:pt modelId="{67B7F582-B126-433A-96B1-2929F907A3A6}">
      <dgm:prSet phldrT="[Text]" custT="1"/>
      <dgm:spPr/>
      <dgm:t>
        <a:bodyPr/>
        <a:lstStyle/>
        <a:p>
          <a:r>
            <a:rPr lang="es-MX" sz="1800" dirty="0" err="1" smtClean="0"/>
            <a:t>Tranfers</a:t>
          </a:r>
          <a:r>
            <a:rPr lang="es-MX" sz="1800" dirty="0" smtClean="0"/>
            <a:t> are </a:t>
          </a:r>
          <a:r>
            <a:rPr lang="es-MX" sz="1800" dirty="0" err="1" smtClean="0"/>
            <a:t>higher</a:t>
          </a:r>
          <a:r>
            <a:rPr lang="es-MX" sz="1800" dirty="0" smtClean="0"/>
            <a:t> </a:t>
          </a:r>
          <a:r>
            <a:rPr lang="es-MX" sz="1800" dirty="0" err="1" smtClean="0"/>
            <a:t>than</a:t>
          </a:r>
          <a:r>
            <a:rPr lang="es-MX" sz="1800" dirty="0" smtClean="0"/>
            <a:t> in PT </a:t>
          </a:r>
          <a:endParaRPr lang="en-GB" sz="1800" dirty="0"/>
        </a:p>
      </dgm:t>
    </dgm:pt>
    <dgm:pt modelId="{84F3458B-268B-43BE-BE87-A024FDE21230}" type="parTrans" cxnId="{7FE08786-74FC-4A12-A6ED-824AC9BDD576}">
      <dgm:prSet/>
      <dgm:spPr/>
      <dgm:t>
        <a:bodyPr/>
        <a:lstStyle/>
        <a:p>
          <a:endParaRPr lang="en-GB" sz="1400"/>
        </a:p>
      </dgm:t>
    </dgm:pt>
    <dgm:pt modelId="{B7811ED6-57DC-42BA-B494-51DAF88256B6}" type="sibTrans" cxnId="{7FE08786-74FC-4A12-A6ED-824AC9BDD576}">
      <dgm:prSet/>
      <dgm:spPr/>
      <dgm:t>
        <a:bodyPr/>
        <a:lstStyle/>
        <a:p>
          <a:endParaRPr lang="en-GB" sz="1400"/>
        </a:p>
      </dgm:t>
    </dgm:pt>
    <dgm:pt modelId="{5DF47887-F551-423D-8A4B-2966418CBA34}">
      <dgm:prSet phldrT="[Text]" custT="1"/>
      <dgm:spPr/>
      <dgm:t>
        <a:bodyPr/>
        <a:lstStyle/>
        <a:p>
          <a:r>
            <a:rPr lang="es-MX" sz="1800" dirty="0" smtClean="0"/>
            <a:t>No </a:t>
          </a:r>
          <a:r>
            <a:rPr lang="es-MX" sz="1800" dirty="0" err="1" smtClean="0"/>
            <a:t>cost</a:t>
          </a:r>
          <a:r>
            <a:rPr lang="es-MX" sz="1800" dirty="0" smtClean="0"/>
            <a:t> of </a:t>
          </a:r>
          <a:r>
            <a:rPr lang="es-MX" sz="1800" dirty="0" err="1" smtClean="0"/>
            <a:t>identification</a:t>
          </a:r>
          <a:endParaRPr lang="en-GB" sz="1800" dirty="0"/>
        </a:p>
      </dgm:t>
    </dgm:pt>
    <dgm:pt modelId="{DFBEC2BB-E566-4077-AD3C-115198BB3EA0}" type="parTrans" cxnId="{A9EF00B0-A79C-4D98-B90F-9F39CB14E720}">
      <dgm:prSet/>
      <dgm:spPr/>
      <dgm:t>
        <a:bodyPr/>
        <a:lstStyle/>
        <a:p>
          <a:endParaRPr lang="en-GB" sz="1400"/>
        </a:p>
      </dgm:t>
    </dgm:pt>
    <dgm:pt modelId="{8316A37F-62C0-4BE1-AB45-CD123A13133C}" type="sibTrans" cxnId="{A9EF00B0-A79C-4D98-B90F-9F39CB14E720}">
      <dgm:prSet/>
      <dgm:spPr/>
      <dgm:t>
        <a:bodyPr/>
        <a:lstStyle/>
        <a:p>
          <a:endParaRPr lang="en-GB" sz="1400"/>
        </a:p>
      </dgm:t>
    </dgm:pt>
    <dgm:pt modelId="{C3A64E8E-0853-423C-8DF0-A4C8F37583A7}">
      <dgm:prSet custT="1"/>
      <dgm:spPr/>
      <dgm:t>
        <a:bodyPr/>
        <a:lstStyle/>
        <a:p>
          <a:r>
            <a:rPr lang="es-MX" sz="1800" dirty="0" smtClean="0"/>
            <a:t>More </a:t>
          </a:r>
          <a:r>
            <a:rPr lang="es-MX" sz="1800" dirty="0" err="1" smtClean="0"/>
            <a:t>realistic</a:t>
          </a:r>
          <a:endParaRPr lang="en-GB" sz="1800" dirty="0"/>
        </a:p>
      </dgm:t>
    </dgm:pt>
    <dgm:pt modelId="{A46C9571-FF92-4F56-8351-AA1E028B1BCC}" type="parTrans" cxnId="{5E534D32-7532-4456-8CBB-FEA2E06AB3E0}">
      <dgm:prSet/>
      <dgm:spPr/>
      <dgm:t>
        <a:bodyPr/>
        <a:lstStyle/>
        <a:p>
          <a:endParaRPr lang="en-GB" sz="1400"/>
        </a:p>
      </dgm:t>
    </dgm:pt>
    <dgm:pt modelId="{AEDA3055-2037-4906-ABC9-4F67AE368A5E}" type="sibTrans" cxnId="{5E534D32-7532-4456-8CBB-FEA2E06AB3E0}">
      <dgm:prSet/>
      <dgm:spPr/>
      <dgm:t>
        <a:bodyPr/>
        <a:lstStyle/>
        <a:p>
          <a:endParaRPr lang="en-GB" sz="1400"/>
        </a:p>
      </dgm:t>
    </dgm:pt>
    <dgm:pt modelId="{740871E1-B4C2-4275-8B39-8C00C1CD3BBD}">
      <dgm:prSet custT="1"/>
      <dgm:spPr/>
      <dgm:t>
        <a:bodyPr/>
        <a:lstStyle/>
        <a:p>
          <a:r>
            <a:rPr lang="es-MX" sz="1800" dirty="0" err="1" smtClean="0"/>
            <a:t>Aim</a:t>
          </a:r>
          <a:r>
            <a:rPr lang="es-MX" sz="1800" dirty="0" smtClean="0"/>
            <a:t>: </a:t>
          </a:r>
          <a:r>
            <a:rPr lang="es-MX" sz="1800" dirty="0" err="1" smtClean="0"/>
            <a:t>erradicate</a:t>
          </a:r>
          <a:r>
            <a:rPr lang="es-MX" sz="1800" dirty="0" smtClean="0"/>
            <a:t> </a:t>
          </a:r>
          <a:r>
            <a:rPr lang="es-MX" sz="1800" dirty="0" err="1" smtClean="0"/>
            <a:t>poverty</a:t>
          </a:r>
          <a:r>
            <a:rPr lang="es-MX" sz="1800" dirty="0" smtClean="0"/>
            <a:t> </a:t>
          </a:r>
          <a:r>
            <a:rPr lang="es-MX" sz="1800" dirty="0" err="1" smtClean="0"/>
            <a:t>completely</a:t>
          </a:r>
          <a:endParaRPr lang="en-GB" sz="1800" dirty="0"/>
        </a:p>
      </dgm:t>
    </dgm:pt>
    <dgm:pt modelId="{24A50756-6BAB-45FF-ACF4-1931258889B6}" type="parTrans" cxnId="{359D5869-7861-4F06-B19F-05035C438E6B}">
      <dgm:prSet/>
      <dgm:spPr/>
      <dgm:t>
        <a:bodyPr/>
        <a:lstStyle/>
        <a:p>
          <a:endParaRPr lang="en-GB" sz="1400"/>
        </a:p>
      </dgm:t>
    </dgm:pt>
    <dgm:pt modelId="{752AC94F-AD82-4E86-9818-19F7A4CBEA0A}" type="sibTrans" cxnId="{359D5869-7861-4F06-B19F-05035C438E6B}">
      <dgm:prSet/>
      <dgm:spPr/>
      <dgm:t>
        <a:bodyPr/>
        <a:lstStyle/>
        <a:p>
          <a:endParaRPr lang="en-GB" sz="1400"/>
        </a:p>
      </dgm:t>
    </dgm:pt>
    <dgm:pt modelId="{F7634E03-63AC-4D1E-BB0E-C76BEEF1B215}" type="pres">
      <dgm:prSet presAssocID="{ED5C158C-DD2F-4518-ADAD-DF3E518A7119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66C88729-01CF-4B87-9819-EC2FB7D7B748}" type="pres">
      <dgm:prSet presAssocID="{00303D4D-DDDA-4D8C-AE97-63DF56889943}" presName="parentLin" presStyleCnt="0"/>
      <dgm:spPr/>
    </dgm:pt>
    <dgm:pt modelId="{F78860F0-CF87-4F6C-A2C5-5516C7DC2E94}" type="pres">
      <dgm:prSet presAssocID="{00303D4D-DDDA-4D8C-AE97-63DF56889943}" presName="parentLeftMargin" presStyleLbl="node1" presStyleIdx="0" presStyleCnt="5"/>
      <dgm:spPr/>
      <dgm:t>
        <a:bodyPr/>
        <a:lstStyle/>
        <a:p>
          <a:endParaRPr lang="en-GB"/>
        </a:p>
      </dgm:t>
    </dgm:pt>
    <dgm:pt modelId="{3575FA49-5114-4ECC-A9B4-0265F4932E8B}" type="pres">
      <dgm:prSet presAssocID="{00303D4D-DDDA-4D8C-AE97-63DF56889943}" presName="parentText" presStyleLbl="node1" presStyleIdx="0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8B550D19-37F3-4CD7-ADAC-6330429D2103}" type="pres">
      <dgm:prSet presAssocID="{00303D4D-DDDA-4D8C-AE97-63DF56889943}" presName="negativeSpace" presStyleCnt="0"/>
      <dgm:spPr/>
    </dgm:pt>
    <dgm:pt modelId="{8ED27B0A-0BE7-472C-85D4-E1BF6D748B16}" type="pres">
      <dgm:prSet presAssocID="{00303D4D-DDDA-4D8C-AE97-63DF56889943}" presName="childText" presStyleLbl="conFgAcc1" presStyleIdx="0" presStyleCnt="5">
        <dgm:presLayoutVars>
          <dgm:bulletEnabled val="1"/>
        </dgm:presLayoutVars>
      </dgm:prSet>
      <dgm:spPr/>
    </dgm:pt>
    <dgm:pt modelId="{CF60AAA6-D5D6-4E39-BD1F-55DC615BF15A}" type="pres">
      <dgm:prSet presAssocID="{F2AFFC44-FDCF-4D36-B08C-25E8A199309E}" presName="spaceBetweenRectangles" presStyleCnt="0"/>
      <dgm:spPr/>
    </dgm:pt>
    <dgm:pt modelId="{467C56D7-A5E8-4322-985C-F2AFB9E2DABE}" type="pres">
      <dgm:prSet presAssocID="{67B7F582-B126-433A-96B1-2929F907A3A6}" presName="parentLin" presStyleCnt="0"/>
      <dgm:spPr/>
    </dgm:pt>
    <dgm:pt modelId="{D13065DE-1A22-4214-B825-052373F78337}" type="pres">
      <dgm:prSet presAssocID="{67B7F582-B126-433A-96B1-2929F907A3A6}" presName="parentLeftMargin" presStyleLbl="node1" presStyleIdx="0" presStyleCnt="5"/>
      <dgm:spPr/>
      <dgm:t>
        <a:bodyPr/>
        <a:lstStyle/>
        <a:p>
          <a:endParaRPr lang="en-GB"/>
        </a:p>
      </dgm:t>
    </dgm:pt>
    <dgm:pt modelId="{D361BD86-D640-4EF6-A4F9-6FD5AACC955F}" type="pres">
      <dgm:prSet presAssocID="{67B7F582-B126-433A-96B1-2929F907A3A6}" presName="parentText" presStyleLbl="node1" presStyleIdx="1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2B811E72-F479-469F-900F-6A52F3F4C251}" type="pres">
      <dgm:prSet presAssocID="{67B7F582-B126-433A-96B1-2929F907A3A6}" presName="negativeSpace" presStyleCnt="0"/>
      <dgm:spPr/>
    </dgm:pt>
    <dgm:pt modelId="{A5EC16CA-205C-4011-8997-D697F608DBFC}" type="pres">
      <dgm:prSet presAssocID="{67B7F582-B126-433A-96B1-2929F907A3A6}" presName="childText" presStyleLbl="conFgAcc1" presStyleIdx="1" presStyleCnt="5">
        <dgm:presLayoutVars>
          <dgm:bulletEnabled val="1"/>
        </dgm:presLayoutVars>
      </dgm:prSet>
      <dgm:spPr/>
    </dgm:pt>
    <dgm:pt modelId="{DA12757F-7F78-4FF8-B1F4-9F3F082FF806}" type="pres">
      <dgm:prSet presAssocID="{B7811ED6-57DC-42BA-B494-51DAF88256B6}" presName="spaceBetweenRectangles" presStyleCnt="0"/>
      <dgm:spPr/>
    </dgm:pt>
    <dgm:pt modelId="{23614C57-4C69-437F-B082-D992E7808977}" type="pres">
      <dgm:prSet presAssocID="{5DF47887-F551-423D-8A4B-2966418CBA34}" presName="parentLin" presStyleCnt="0"/>
      <dgm:spPr/>
    </dgm:pt>
    <dgm:pt modelId="{81325D95-48B4-45C5-BE2D-6126C893831D}" type="pres">
      <dgm:prSet presAssocID="{5DF47887-F551-423D-8A4B-2966418CBA34}" presName="parentLeftMargin" presStyleLbl="node1" presStyleIdx="1" presStyleCnt="5"/>
      <dgm:spPr/>
      <dgm:t>
        <a:bodyPr/>
        <a:lstStyle/>
        <a:p>
          <a:endParaRPr lang="en-GB"/>
        </a:p>
      </dgm:t>
    </dgm:pt>
    <dgm:pt modelId="{A4E02070-C45D-4AE1-8CD0-56C54E27563F}" type="pres">
      <dgm:prSet presAssocID="{5DF47887-F551-423D-8A4B-2966418CBA34}" presName="parentText" presStyleLbl="node1" presStyleIdx="2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9A32B991-53E1-43ED-85D2-BF3DD92ABCD1}" type="pres">
      <dgm:prSet presAssocID="{5DF47887-F551-423D-8A4B-2966418CBA34}" presName="negativeSpace" presStyleCnt="0"/>
      <dgm:spPr/>
    </dgm:pt>
    <dgm:pt modelId="{9BCA2EF7-C7A6-4628-A6FD-1E40B14EC57B}" type="pres">
      <dgm:prSet presAssocID="{5DF47887-F551-423D-8A4B-2966418CBA34}" presName="childText" presStyleLbl="conFgAcc1" presStyleIdx="2" presStyleCnt="5">
        <dgm:presLayoutVars>
          <dgm:bulletEnabled val="1"/>
        </dgm:presLayoutVars>
      </dgm:prSet>
      <dgm:spPr/>
    </dgm:pt>
    <dgm:pt modelId="{5C3D638E-FCC7-4D2E-8036-0914A5673C0D}" type="pres">
      <dgm:prSet presAssocID="{8316A37F-62C0-4BE1-AB45-CD123A13133C}" presName="spaceBetweenRectangles" presStyleCnt="0"/>
      <dgm:spPr/>
    </dgm:pt>
    <dgm:pt modelId="{D662ADA9-2E2D-44A1-B200-75D9F791CC16}" type="pres">
      <dgm:prSet presAssocID="{C3A64E8E-0853-423C-8DF0-A4C8F37583A7}" presName="parentLin" presStyleCnt="0"/>
      <dgm:spPr/>
    </dgm:pt>
    <dgm:pt modelId="{3DE0211B-19C4-4FF0-AD89-3B17472BD427}" type="pres">
      <dgm:prSet presAssocID="{C3A64E8E-0853-423C-8DF0-A4C8F37583A7}" presName="parentLeftMargin" presStyleLbl="node1" presStyleIdx="2" presStyleCnt="5"/>
      <dgm:spPr/>
      <dgm:t>
        <a:bodyPr/>
        <a:lstStyle/>
        <a:p>
          <a:endParaRPr lang="en-GB"/>
        </a:p>
      </dgm:t>
    </dgm:pt>
    <dgm:pt modelId="{789C8E8A-4CEB-4533-AF00-9D00B84B95DE}" type="pres">
      <dgm:prSet presAssocID="{C3A64E8E-0853-423C-8DF0-A4C8F37583A7}" presName="parentText" presStyleLbl="node1" presStyleIdx="3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1E1D57B9-33D7-4DE2-B222-50A8566E255F}" type="pres">
      <dgm:prSet presAssocID="{C3A64E8E-0853-423C-8DF0-A4C8F37583A7}" presName="negativeSpace" presStyleCnt="0"/>
      <dgm:spPr/>
    </dgm:pt>
    <dgm:pt modelId="{DDEB263F-1BFB-44EB-B648-9545E1045C4A}" type="pres">
      <dgm:prSet presAssocID="{C3A64E8E-0853-423C-8DF0-A4C8F37583A7}" presName="childText" presStyleLbl="conFgAcc1" presStyleIdx="3" presStyleCnt="5">
        <dgm:presLayoutVars>
          <dgm:bulletEnabled val="1"/>
        </dgm:presLayoutVars>
      </dgm:prSet>
      <dgm:spPr/>
    </dgm:pt>
    <dgm:pt modelId="{B92B0D20-BE4D-4769-B83A-208506F386F4}" type="pres">
      <dgm:prSet presAssocID="{AEDA3055-2037-4906-ABC9-4F67AE368A5E}" presName="spaceBetweenRectangles" presStyleCnt="0"/>
      <dgm:spPr/>
    </dgm:pt>
    <dgm:pt modelId="{E4794DAA-4AB9-495C-A1AC-08168645BF4E}" type="pres">
      <dgm:prSet presAssocID="{740871E1-B4C2-4275-8B39-8C00C1CD3BBD}" presName="parentLin" presStyleCnt="0"/>
      <dgm:spPr/>
    </dgm:pt>
    <dgm:pt modelId="{110D47E4-9A09-4339-991E-4413C4A00F0F}" type="pres">
      <dgm:prSet presAssocID="{740871E1-B4C2-4275-8B39-8C00C1CD3BBD}" presName="parentLeftMargin" presStyleLbl="node1" presStyleIdx="3" presStyleCnt="5"/>
      <dgm:spPr/>
      <dgm:t>
        <a:bodyPr/>
        <a:lstStyle/>
        <a:p>
          <a:endParaRPr lang="en-GB"/>
        </a:p>
      </dgm:t>
    </dgm:pt>
    <dgm:pt modelId="{CDBBF996-273A-4EB1-A92C-BA9EF117A82B}" type="pres">
      <dgm:prSet presAssocID="{740871E1-B4C2-4275-8B39-8C00C1CD3BBD}" presName="parentText" presStyleLbl="node1" presStyleIdx="4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EC937A97-0D93-40FC-8A78-6859754FE303}" type="pres">
      <dgm:prSet presAssocID="{740871E1-B4C2-4275-8B39-8C00C1CD3BBD}" presName="negativeSpace" presStyleCnt="0"/>
      <dgm:spPr/>
    </dgm:pt>
    <dgm:pt modelId="{5B5B6A67-57B2-4ECB-B9FB-682FE7864F69}" type="pres">
      <dgm:prSet presAssocID="{740871E1-B4C2-4275-8B39-8C00C1CD3BBD}" presName="childText" presStyleLbl="conFgAcc1" presStyleIdx="4" presStyleCnt="5">
        <dgm:presLayoutVars>
          <dgm:bulletEnabled val="1"/>
        </dgm:presLayoutVars>
      </dgm:prSet>
      <dgm:spPr/>
    </dgm:pt>
  </dgm:ptLst>
  <dgm:cxnLst>
    <dgm:cxn modelId="{7FE08786-74FC-4A12-A6ED-824AC9BDD576}" srcId="{ED5C158C-DD2F-4518-ADAD-DF3E518A7119}" destId="{67B7F582-B126-433A-96B1-2929F907A3A6}" srcOrd="1" destOrd="0" parTransId="{84F3458B-268B-43BE-BE87-A024FDE21230}" sibTransId="{B7811ED6-57DC-42BA-B494-51DAF88256B6}"/>
    <dgm:cxn modelId="{359D5869-7861-4F06-B19F-05035C438E6B}" srcId="{ED5C158C-DD2F-4518-ADAD-DF3E518A7119}" destId="{740871E1-B4C2-4275-8B39-8C00C1CD3BBD}" srcOrd="4" destOrd="0" parTransId="{24A50756-6BAB-45FF-ACF4-1931258889B6}" sibTransId="{752AC94F-AD82-4E86-9818-19F7A4CBEA0A}"/>
    <dgm:cxn modelId="{F646EEBF-5218-461C-8F97-6843F4D8C02A}" type="presOf" srcId="{00303D4D-DDDA-4D8C-AE97-63DF56889943}" destId="{F78860F0-CF87-4F6C-A2C5-5516C7DC2E94}" srcOrd="0" destOrd="0" presId="urn:microsoft.com/office/officeart/2005/8/layout/list1"/>
    <dgm:cxn modelId="{6BECBBA4-5EAA-4067-8501-69DE4BBD0AE8}" type="presOf" srcId="{5DF47887-F551-423D-8A4B-2966418CBA34}" destId="{81325D95-48B4-45C5-BE2D-6126C893831D}" srcOrd="0" destOrd="0" presId="urn:microsoft.com/office/officeart/2005/8/layout/list1"/>
    <dgm:cxn modelId="{73804C8A-AEE2-4983-819F-98431D090ED4}" type="presOf" srcId="{5DF47887-F551-423D-8A4B-2966418CBA34}" destId="{A4E02070-C45D-4AE1-8CD0-56C54E27563F}" srcOrd="1" destOrd="0" presId="urn:microsoft.com/office/officeart/2005/8/layout/list1"/>
    <dgm:cxn modelId="{746BE8F7-35FA-4FB3-AA25-E96C6E651411}" type="presOf" srcId="{C3A64E8E-0853-423C-8DF0-A4C8F37583A7}" destId="{789C8E8A-4CEB-4533-AF00-9D00B84B95DE}" srcOrd="1" destOrd="0" presId="urn:microsoft.com/office/officeart/2005/8/layout/list1"/>
    <dgm:cxn modelId="{4DD5460B-AD87-4734-8811-F5FAE1BC273F}" srcId="{ED5C158C-DD2F-4518-ADAD-DF3E518A7119}" destId="{00303D4D-DDDA-4D8C-AE97-63DF56889943}" srcOrd="0" destOrd="0" parTransId="{A95A84E2-53D5-4D47-AA7E-3E4535BB1A77}" sibTransId="{F2AFFC44-FDCF-4D36-B08C-25E8A199309E}"/>
    <dgm:cxn modelId="{CBCD04BF-3CFF-4631-A804-5E36202BAA4D}" type="presOf" srcId="{67B7F582-B126-433A-96B1-2929F907A3A6}" destId="{D13065DE-1A22-4214-B825-052373F78337}" srcOrd="0" destOrd="0" presId="urn:microsoft.com/office/officeart/2005/8/layout/list1"/>
    <dgm:cxn modelId="{81980473-D839-46F3-9E7C-2795898D5B2F}" type="presOf" srcId="{ED5C158C-DD2F-4518-ADAD-DF3E518A7119}" destId="{F7634E03-63AC-4D1E-BB0E-C76BEEF1B215}" srcOrd="0" destOrd="0" presId="urn:microsoft.com/office/officeart/2005/8/layout/list1"/>
    <dgm:cxn modelId="{1CC0B817-38E3-4073-8977-9FF489A39294}" type="presOf" srcId="{00303D4D-DDDA-4D8C-AE97-63DF56889943}" destId="{3575FA49-5114-4ECC-A9B4-0265F4932E8B}" srcOrd="1" destOrd="0" presId="urn:microsoft.com/office/officeart/2005/8/layout/list1"/>
    <dgm:cxn modelId="{D138BCB0-EB12-43CE-8D53-2C4252FBCDE9}" type="presOf" srcId="{67B7F582-B126-433A-96B1-2929F907A3A6}" destId="{D361BD86-D640-4EF6-A4F9-6FD5AACC955F}" srcOrd="1" destOrd="0" presId="urn:microsoft.com/office/officeart/2005/8/layout/list1"/>
    <dgm:cxn modelId="{4582A9B8-5033-4F9C-A27A-C2593D6D4DC9}" type="presOf" srcId="{C3A64E8E-0853-423C-8DF0-A4C8F37583A7}" destId="{3DE0211B-19C4-4FF0-AD89-3B17472BD427}" srcOrd="0" destOrd="0" presId="urn:microsoft.com/office/officeart/2005/8/layout/list1"/>
    <dgm:cxn modelId="{87DA849F-2319-4284-B44F-BD5DE5D1F3F0}" type="presOf" srcId="{740871E1-B4C2-4275-8B39-8C00C1CD3BBD}" destId="{110D47E4-9A09-4339-991E-4413C4A00F0F}" srcOrd="0" destOrd="0" presId="urn:microsoft.com/office/officeart/2005/8/layout/list1"/>
    <dgm:cxn modelId="{919FB4E7-72BC-4A46-A790-9E6B6777AB60}" type="presOf" srcId="{740871E1-B4C2-4275-8B39-8C00C1CD3BBD}" destId="{CDBBF996-273A-4EB1-A92C-BA9EF117A82B}" srcOrd="1" destOrd="0" presId="urn:microsoft.com/office/officeart/2005/8/layout/list1"/>
    <dgm:cxn modelId="{5E534D32-7532-4456-8CBB-FEA2E06AB3E0}" srcId="{ED5C158C-DD2F-4518-ADAD-DF3E518A7119}" destId="{C3A64E8E-0853-423C-8DF0-A4C8F37583A7}" srcOrd="3" destOrd="0" parTransId="{A46C9571-FF92-4F56-8351-AA1E028B1BCC}" sibTransId="{AEDA3055-2037-4906-ABC9-4F67AE368A5E}"/>
    <dgm:cxn modelId="{A9EF00B0-A79C-4D98-B90F-9F39CB14E720}" srcId="{ED5C158C-DD2F-4518-ADAD-DF3E518A7119}" destId="{5DF47887-F551-423D-8A4B-2966418CBA34}" srcOrd="2" destOrd="0" parTransId="{DFBEC2BB-E566-4077-AD3C-115198BB3EA0}" sibTransId="{8316A37F-62C0-4BE1-AB45-CD123A13133C}"/>
    <dgm:cxn modelId="{DB9B8D08-864C-43AC-9103-DE21C2FD4725}" type="presParOf" srcId="{F7634E03-63AC-4D1E-BB0E-C76BEEF1B215}" destId="{66C88729-01CF-4B87-9819-EC2FB7D7B748}" srcOrd="0" destOrd="0" presId="urn:microsoft.com/office/officeart/2005/8/layout/list1"/>
    <dgm:cxn modelId="{E26F6A37-B1E7-429C-9EB1-FCC5E33B28F7}" type="presParOf" srcId="{66C88729-01CF-4B87-9819-EC2FB7D7B748}" destId="{F78860F0-CF87-4F6C-A2C5-5516C7DC2E94}" srcOrd="0" destOrd="0" presId="urn:microsoft.com/office/officeart/2005/8/layout/list1"/>
    <dgm:cxn modelId="{46EB437F-AC70-493B-95A6-C85A5DE7C2E5}" type="presParOf" srcId="{66C88729-01CF-4B87-9819-EC2FB7D7B748}" destId="{3575FA49-5114-4ECC-A9B4-0265F4932E8B}" srcOrd="1" destOrd="0" presId="urn:microsoft.com/office/officeart/2005/8/layout/list1"/>
    <dgm:cxn modelId="{5C830DB1-165E-4656-A0FF-57182FCFA934}" type="presParOf" srcId="{F7634E03-63AC-4D1E-BB0E-C76BEEF1B215}" destId="{8B550D19-37F3-4CD7-ADAC-6330429D2103}" srcOrd="1" destOrd="0" presId="urn:microsoft.com/office/officeart/2005/8/layout/list1"/>
    <dgm:cxn modelId="{055065AA-9799-489D-8316-34BC203E2BDB}" type="presParOf" srcId="{F7634E03-63AC-4D1E-BB0E-C76BEEF1B215}" destId="{8ED27B0A-0BE7-472C-85D4-E1BF6D748B16}" srcOrd="2" destOrd="0" presId="urn:microsoft.com/office/officeart/2005/8/layout/list1"/>
    <dgm:cxn modelId="{F67AA7C5-C912-488B-9285-0862D8BAF744}" type="presParOf" srcId="{F7634E03-63AC-4D1E-BB0E-C76BEEF1B215}" destId="{CF60AAA6-D5D6-4E39-BD1F-55DC615BF15A}" srcOrd="3" destOrd="0" presId="urn:microsoft.com/office/officeart/2005/8/layout/list1"/>
    <dgm:cxn modelId="{AE79810A-4E8B-40D5-BDAD-CD6A143618F2}" type="presParOf" srcId="{F7634E03-63AC-4D1E-BB0E-C76BEEF1B215}" destId="{467C56D7-A5E8-4322-985C-F2AFB9E2DABE}" srcOrd="4" destOrd="0" presId="urn:microsoft.com/office/officeart/2005/8/layout/list1"/>
    <dgm:cxn modelId="{2BEF58FC-BCF9-471B-AE6E-F9AC74FCCD52}" type="presParOf" srcId="{467C56D7-A5E8-4322-985C-F2AFB9E2DABE}" destId="{D13065DE-1A22-4214-B825-052373F78337}" srcOrd="0" destOrd="0" presId="urn:microsoft.com/office/officeart/2005/8/layout/list1"/>
    <dgm:cxn modelId="{D68EA294-2AB0-4BA5-AF53-E670C0DAD693}" type="presParOf" srcId="{467C56D7-A5E8-4322-985C-F2AFB9E2DABE}" destId="{D361BD86-D640-4EF6-A4F9-6FD5AACC955F}" srcOrd="1" destOrd="0" presId="urn:microsoft.com/office/officeart/2005/8/layout/list1"/>
    <dgm:cxn modelId="{7B44DD26-BB4D-4D82-A33D-A1859D4359CE}" type="presParOf" srcId="{F7634E03-63AC-4D1E-BB0E-C76BEEF1B215}" destId="{2B811E72-F479-469F-900F-6A52F3F4C251}" srcOrd="5" destOrd="0" presId="urn:microsoft.com/office/officeart/2005/8/layout/list1"/>
    <dgm:cxn modelId="{C587612A-DF05-490E-8B95-F5C6D8C6A61B}" type="presParOf" srcId="{F7634E03-63AC-4D1E-BB0E-C76BEEF1B215}" destId="{A5EC16CA-205C-4011-8997-D697F608DBFC}" srcOrd="6" destOrd="0" presId="urn:microsoft.com/office/officeart/2005/8/layout/list1"/>
    <dgm:cxn modelId="{D2A89E21-482A-4757-93A8-AAF30E7DC34D}" type="presParOf" srcId="{F7634E03-63AC-4D1E-BB0E-C76BEEF1B215}" destId="{DA12757F-7F78-4FF8-B1F4-9F3F082FF806}" srcOrd="7" destOrd="0" presId="urn:microsoft.com/office/officeart/2005/8/layout/list1"/>
    <dgm:cxn modelId="{E1EA6D81-36AA-4B39-A00C-97214BBEAD8D}" type="presParOf" srcId="{F7634E03-63AC-4D1E-BB0E-C76BEEF1B215}" destId="{23614C57-4C69-437F-B082-D992E7808977}" srcOrd="8" destOrd="0" presId="urn:microsoft.com/office/officeart/2005/8/layout/list1"/>
    <dgm:cxn modelId="{4F837FF7-3146-46AE-9AE7-3FB460DD6091}" type="presParOf" srcId="{23614C57-4C69-437F-B082-D992E7808977}" destId="{81325D95-48B4-45C5-BE2D-6126C893831D}" srcOrd="0" destOrd="0" presId="urn:microsoft.com/office/officeart/2005/8/layout/list1"/>
    <dgm:cxn modelId="{61A4D474-D682-484D-8E8B-1A922378F211}" type="presParOf" srcId="{23614C57-4C69-437F-B082-D992E7808977}" destId="{A4E02070-C45D-4AE1-8CD0-56C54E27563F}" srcOrd="1" destOrd="0" presId="urn:microsoft.com/office/officeart/2005/8/layout/list1"/>
    <dgm:cxn modelId="{AD87DE61-4615-46A6-81BC-DC5BEEF6413E}" type="presParOf" srcId="{F7634E03-63AC-4D1E-BB0E-C76BEEF1B215}" destId="{9A32B991-53E1-43ED-85D2-BF3DD92ABCD1}" srcOrd="9" destOrd="0" presId="urn:microsoft.com/office/officeart/2005/8/layout/list1"/>
    <dgm:cxn modelId="{C88833F6-CB20-4C75-9508-D3F2F0090A65}" type="presParOf" srcId="{F7634E03-63AC-4D1E-BB0E-C76BEEF1B215}" destId="{9BCA2EF7-C7A6-4628-A6FD-1E40B14EC57B}" srcOrd="10" destOrd="0" presId="urn:microsoft.com/office/officeart/2005/8/layout/list1"/>
    <dgm:cxn modelId="{32AEF871-C298-41FE-BF76-A57FFA099A7E}" type="presParOf" srcId="{F7634E03-63AC-4D1E-BB0E-C76BEEF1B215}" destId="{5C3D638E-FCC7-4D2E-8036-0914A5673C0D}" srcOrd="11" destOrd="0" presId="urn:microsoft.com/office/officeart/2005/8/layout/list1"/>
    <dgm:cxn modelId="{BDF1BE97-38FC-4807-96C4-A213FD22B9A1}" type="presParOf" srcId="{F7634E03-63AC-4D1E-BB0E-C76BEEF1B215}" destId="{D662ADA9-2E2D-44A1-B200-75D9F791CC16}" srcOrd="12" destOrd="0" presId="urn:microsoft.com/office/officeart/2005/8/layout/list1"/>
    <dgm:cxn modelId="{A584EF51-E690-443E-AC42-67724E582604}" type="presParOf" srcId="{D662ADA9-2E2D-44A1-B200-75D9F791CC16}" destId="{3DE0211B-19C4-4FF0-AD89-3B17472BD427}" srcOrd="0" destOrd="0" presId="urn:microsoft.com/office/officeart/2005/8/layout/list1"/>
    <dgm:cxn modelId="{C3BFDC72-08BD-479A-B63A-C4654F68CA2B}" type="presParOf" srcId="{D662ADA9-2E2D-44A1-B200-75D9F791CC16}" destId="{789C8E8A-4CEB-4533-AF00-9D00B84B95DE}" srcOrd="1" destOrd="0" presId="urn:microsoft.com/office/officeart/2005/8/layout/list1"/>
    <dgm:cxn modelId="{F9D56CE8-906F-4B3B-A744-5AF52A2F6283}" type="presParOf" srcId="{F7634E03-63AC-4D1E-BB0E-C76BEEF1B215}" destId="{1E1D57B9-33D7-4DE2-B222-50A8566E255F}" srcOrd="13" destOrd="0" presId="urn:microsoft.com/office/officeart/2005/8/layout/list1"/>
    <dgm:cxn modelId="{307A106F-96EA-409D-933D-3356CA349E0C}" type="presParOf" srcId="{F7634E03-63AC-4D1E-BB0E-C76BEEF1B215}" destId="{DDEB263F-1BFB-44EB-B648-9545E1045C4A}" srcOrd="14" destOrd="0" presId="urn:microsoft.com/office/officeart/2005/8/layout/list1"/>
    <dgm:cxn modelId="{68A4752E-5B42-45DB-96D7-FE11446D3DB2}" type="presParOf" srcId="{F7634E03-63AC-4D1E-BB0E-C76BEEF1B215}" destId="{B92B0D20-BE4D-4769-B83A-208506F386F4}" srcOrd="15" destOrd="0" presId="urn:microsoft.com/office/officeart/2005/8/layout/list1"/>
    <dgm:cxn modelId="{1A710DBC-C7BE-4BD3-93EA-4CE73B54F9F6}" type="presParOf" srcId="{F7634E03-63AC-4D1E-BB0E-C76BEEF1B215}" destId="{E4794DAA-4AB9-495C-A1AC-08168645BF4E}" srcOrd="16" destOrd="0" presId="urn:microsoft.com/office/officeart/2005/8/layout/list1"/>
    <dgm:cxn modelId="{5EEB3882-69D8-49BF-BCCC-DD89D70B3317}" type="presParOf" srcId="{E4794DAA-4AB9-495C-A1AC-08168645BF4E}" destId="{110D47E4-9A09-4339-991E-4413C4A00F0F}" srcOrd="0" destOrd="0" presId="urn:microsoft.com/office/officeart/2005/8/layout/list1"/>
    <dgm:cxn modelId="{C02CB7A5-271B-4AD1-9739-D4C2353F3F86}" type="presParOf" srcId="{E4794DAA-4AB9-495C-A1AC-08168645BF4E}" destId="{CDBBF996-273A-4EB1-A92C-BA9EF117A82B}" srcOrd="1" destOrd="0" presId="urn:microsoft.com/office/officeart/2005/8/layout/list1"/>
    <dgm:cxn modelId="{6B8B85BB-A875-414D-914A-B9CB421A5C89}" type="presParOf" srcId="{F7634E03-63AC-4D1E-BB0E-C76BEEF1B215}" destId="{EC937A97-0D93-40FC-8A78-6859754FE303}" srcOrd="17" destOrd="0" presId="urn:microsoft.com/office/officeart/2005/8/layout/list1"/>
    <dgm:cxn modelId="{FCE9421C-EAAE-433A-B36A-28E0EB98F3E4}" type="presParOf" srcId="{F7634E03-63AC-4D1E-BB0E-C76BEEF1B215}" destId="{5B5B6A67-57B2-4ECB-B9FB-682FE7864F69}" srcOrd="18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60.xml><?xml version="1.0" encoding="utf-8"?>
<dgm:dataModel xmlns:dgm="http://schemas.openxmlformats.org/drawingml/2006/diagram" xmlns:a="http://schemas.openxmlformats.org/drawingml/2006/main">
  <dgm:ptLst>
    <dgm:pt modelId="{6D5523BE-2E7A-4088-9F61-B6790F480782}" type="doc">
      <dgm:prSet loTypeId="urn:diagrams.loki3.com/TabbedArc+Icon" loCatId="officeonline" qsTypeId="urn:microsoft.com/office/officeart/2005/8/quickstyle/3d1" qsCatId="3D" csTypeId="urn:microsoft.com/office/officeart/2005/8/colors/colorful5" csCatId="colorful" phldr="1"/>
      <dgm:spPr/>
    </dgm:pt>
    <dgm:pt modelId="{D9AEF31D-70AB-4802-93BA-C9E230A2EA77}">
      <dgm:prSet phldrT="[Text]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r>
            <a:rPr lang="en-GB">
              <a:noFill/>
            </a:rPr>
            <a:t> </a:t>
          </a:r>
        </a:p>
      </dgm:t>
    </dgm:pt>
    <dgm:pt modelId="{196DAE0D-BF85-4A41-821A-EF5E5416FD0E}" type="parTrans" cxnId="{DA394B5D-F0B3-4BD7-96E3-F34E6A385C83}">
      <dgm:prSet/>
      <dgm:spPr/>
      <dgm:t>
        <a:bodyPr/>
        <a:lstStyle/>
        <a:p>
          <a:endParaRPr lang="en-GB"/>
        </a:p>
      </dgm:t>
    </dgm:pt>
    <dgm:pt modelId="{08E00D69-5882-42CC-979A-16550AD00EA8}" type="sibTrans" cxnId="{DA394B5D-F0B3-4BD7-96E3-F34E6A385C83}">
      <dgm:prSet/>
      <dgm:spPr/>
      <dgm:t>
        <a:bodyPr/>
        <a:lstStyle/>
        <a:p>
          <a:endParaRPr lang="en-GB"/>
        </a:p>
      </dgm:t>
    </dgm:pt>
    <dgm:pt modelId="{E6B80D9A-01AA-474D-A931-6187B84D4838}">
      <dgm:prSet phldrT="[Text]"/>
      <dgm:spPr>
        <a:blipFill rotWithShape="1">
          <a:blip xmlns:r="http://schemas.openxmlformats.org/officeDocument/2006/relationships" r:embed="rId2"/>
          <a:stretch>
            <a:fillRect/>
          </a:stretch>
        </a:blipFill>
      </dgm:spPr>
      <dgm:t>
        <a:bodyPr/>
        <a:lstStyle/>
        <a:p>
          <a:r>
            <a:rPr lang="en-GB">
              <a:noFill/>
            </a:rPr>
            <a:t> </a:t>
          </a:r>
        </a:p>
      </dgm:t>
    </dgm:pt>
    <dgm:pt modelId="{477869EC-9EE1-480E-B66D-993CD4F95657}" type="parTrans" cxnId="{0868FE91-3353-4010-9DEA-580D63B35343}">
      <dgm:prSet/>
      <dgm:spPr/>
      <dgm:t>
        <a:bodyPr/>
        <a:lstStyle/>
        <a:p>
          <a:endParaRPr lang="en-GB"/>
        </a:p>
      </dgm:t>
    </dgm:pt>
    <dgm:pt modelId="{ED5EB2B5-FE0C-4B89-960E-6FCC143AEBE5}" type="sibTrans" cxnId="{0868FE91-3353-4010-9DEA-580D63B35343}">
      <dgm:prSet/>
      <dgm:spPr/>
      <dgm:t>
        <a:bodyPr/>
        <a:lstStyle/>
        <a:p>
          <a:endParaRPr lang="en-GB"/>
        </a:p>
      </dgm:t>
    </dgm:pt>
    <dgm:pt modelId="{94AE39FA-BC62-4783-84C7-024FF2656E12}">
      <dgm:prSet phldrT="[Text]"/>
      <dgm:spPr>
        <a:blipFill rotWithShape="1">
          <a:blip xmlns:r="http://schemas.openxmlformats.org/officeDocument/2006/relationships" r:embed="rId3"/>
          <a:stretch>
            <a:fillRect/>
          </a:stretch>
        </a:blipFill>
      </dgm:spPr>
      <dgm:t>
        <a:bodyPr/>
        <a:lstStyle/>
        <a:p>
          <a:r>
            <a:rPr lang="en-GB">
              <a:noFill/>
            </a:rPr>
            <a:t> </a:t>
          </a:r>
        </a:p>
      </dgm:t>
    </dgm:pt>
    <dgm:pt modelId="{EF33CF34-EFF4-45B4-8AA8-969878289600}" type="parTrans" cxnId="{00025806-D681-41F8-B1BD-4EEA7DD35A21}">
      <dgm:prSet/>
      <dgm:spPr/>
      <dgm:t>
        <a:bodyPr/>
        <a:lstStyle/>
        <a:p>
          <a:endParaRPr lang="en-GB"/>
        </a:p>
      </dgm:t>
    </dgm:pt>
    <dgm:pt modelId="{D11D24DF-86CB-44BD-BA3B-FF2B2C5422BD}" type="sibTrans" cxnId="{00025806-D681-41F8-B1BD-4EEA7DD35A21}">
      <dgm:prSet/>
      <dgm:spPr/>
      <dgm:t>
        <a:bodyPr/>
        <a:lstStyle/>
        <a:p>
          <a:endParaRPr lang="en-GB"/>
        </a:p>
      </dgm:t>
    </dgm:pt>
    <dgm:pt modelId="{910937DE-5571-422C-B40F-458C9DB0623B}" type="pres">
      <dgm:prSet presAssocID="{6D5523BE-2E7A-4088-9F61-B6790F480782}" presName="Name0" presStyleCnt="0">
        <dgm:presLayoutVars>
          <dgm:dir/>
          <dgm:resizeHandles val="exact"/>
        </dgm:presLayoutVars>
      </dgm:prSet>
      <dgm:spPr/>
    </dgm:pt>
    <dgm:pt modelId="{4CF5928B-52BC-44BE-9E34-2C9CE87F7274}" type="pres">
      <dgm:prSet presAssocID="{D9AEF31D-70AB-4802-93BA-C9E230A2EA77}" presName="twoplus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C1905CAA-C80C-42B1-BE78-E8CE0AD6B184}" type="pres">
      <dgm:prSet presAssocID="{E6B80D9A-01AA-474D-A931-6187B84D4838}" presName="twoplus" presStyleLbl="node1" presStyleIdx="1" presStyleCnt="3" custScaleX="125629" custScaleY="112679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0E9D53F0-CC70-4C69-8A2D-67BE5E46BDD3}" type="pres">
      <dgm:prSet presAssocID="{94AE39FA-BC62-4783-84C7-024FF2656E12}" presName="twoplus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DA394B5D-F0B3-4BD7-96E3-F34E6A385C83}" srcId="{6D5523BE-2E7A-4088-9F61-B6790F480782}" destId="{D9AEF31D-70AB-4802-93BA-C9E230A2EA77}" srcOrd="0" destOrd="0" parTransId="{196DAE0D-BF85-4A41-821A-EF5E5416FD0E}" sibTransId="{08E00D69-5882-42CC-979A-16550AD00EA8}"/>
    <dgm:cxn modelId="{DF0CC1F1-7043-4E75-A2F5-5652BD747A90}" type="presOf" srcId="{6D5523BE-2E7A-4088-9F61-B6790F480782}" destId="{910937DE-5571-422C-B40F-458C9DB0623B}" srcOrd="0" destOrd="0" presId="urn:diagrams.loki3.com/TabbedArc+Icon"/>
    <dgm:cxn modelId="{9684AD1C-085D-4106-9EB1-A00822AD0C56}" type="presOf" srcId="{E6B80D9A-01AA-474D-A931-6187B84D4838}" destId="{C1905CAA-C80C-42B1-BE78-E8CE0AD6B184}" srcOrd="0" destOrd="0" presId="urn:diagrams.loki3.com/TabbedArc+Icon"/>
    <dgm:cxn modelId="{0868FE91-3353-4010-9DEA-580D63B35343}" srcId="{6D5523BE-2E7A-4088-9F61-B6790F480782}" destId="{E6B80D9A-01AA-474D-A931-6187B84D4838}" srcOrd="1" destOrd="0" parTransId="{477869EC-9EE1-480E-B66D-993CD4F95657}" sibTransId="{ED5EB2B5-FE0C-4B89-960E-6FCC143AEBE5}"/>
    <dgm:cxn modelId="{00025806-D681-41F8-B1BD-4EEA7DD35A21}" srcId="{6D5523BE-2E7A-4088-9F61-B6790F480782}" destId="{94AE39FA-BC62-4783-84C7-024FF2656E12}" srcOrd="2" destOrd="0" parTransId="{EF33CF34-EFF4-45B4-8AA8-969878289600}" sibTransId="{D11D24DF-86CB-44BD-BA3B-FF2B2C5422BD}"/>
    <dgm:cxn modelId="{95514612-CA13-444A-803E-2957C00C4D69}" type="presOf" srcId="{D9AEF31D-70AB-4802-93BA-C9E230A2EA77}" destId="{4CF5928B-52BC-44BE-9E34-2C9CE87F7274}" srcOrd="0" destOrd="0" presId="urn:diagrams.loki3.com/TabbedArc+Icon"/>
    <dgm:cxn modelId="{1CC29BFA-E499-4601-8EA6-8E4FC738BBAD}" type="presOf" srcId="{94AE39FA-BC62-4783-84C7-024FF2656E12}" destId="{0E9D53F0-CC70-4C69-8A2D-67BE5E46BDD3}" srcOrd="0" destOrd="0" presId="urn:diagrams.loki3.com/TabbedArc+Icon"/>
    <dgm:cxn modelId="{93A729E0-BCFE-48E8-99C7-A6A5B6ADD5F2}" type="presParOf" srcId="{910937DE-5571-422C-B40F-458C9DB0623B}" destId="{4CF5928B-52BC-44BE-9E34-2C9CE87F7274}" srcOrd="0" destOrd="0" presId="urn:diagrams.loki3.com/TabbedArc+Icon"/>
    <dgm:cxn modelId="{3B75F509-0FD6-4741-B1A3-46AAC0BC8ABE}" type="presParOf" srcId="{910937DE-5571-422C-B40F-458C9DB0623B}" destId="{C1905CAA-C80C-42B1-BE78-E8CE0AD6B184}" srcOrd="1" destOrd="0" presId="urn:diagrams.loki3.com/TabbedArc+Icon"/>
    <dgm:cxn modelId="{570DFCBD-2C6C-473F-BA0E-D41B1BAAF020}" type="presParOf" srcId="{910937DE-5571-422C-B40F-458C9DB0623B}" destId="{0E9D53F0-CC70-4C69-8A2D-67BE5E46BDD3}" srcOrd="2" destOrd="0" presId="urn:diagrams.loki3.com/TabbedArc+Icon"/>
  </dgm:cxnLst>
  <dgm:bg/>
  <dgm:whole/>
  <dgm:extLst>
    <a:ext uri="http://schemas.microsoft.com/office/drawing/2008/diagram">
      <dsp:dataModelExt xmlns:dsp="http://schemas.microsoft.com/office/drawing/2008/diagram" xmlns="" relId="rId10" minVer="http://schemas.openxmlformats.org/drawingml/2006/diagram"/>
    </a:ext>
  </dgm:extLst>
</dgm:dataModel>
</file>

<file path=ppt/diagrams/data17.xml><?xml version="1.0" encoding="utf-8"?>
<dgm:dataModel xmlns:dgm="http://schemas.openxmlformats.org/drawingml/2006/diagram" xmlns:a="http://schemas.openxmlformats.org/drawingml/2006/main">
  <dgm:ptLst>
    <dgm:pt modelId="{6D5523BE-2E7A-4088-9F61-B6790F480782}" type="doc">
      <dgm:prSet loTypeId="urn:diagrams.loki3.com/TabbedArc+Icon" loCatId="officeonline" qsTypeId="urn:microsoft.com/office/officeart/2005/8/quickstyle/3d1" qsCatId="3D" csTypeId="urn:microsoft.com/office/officeart/2005/8/colors/colorful5" csCatId="colorful" phldr="1"/>
      <dgm:spPr/>
    </dgm:pt>
    <mc:AlternateContent xmlns:mc="http://schemas.openxmlformats.org/markup-compatibility/2006" xmlns:a14="http://schemas.microsoft.com/office/drawing/2010/main">
      <mc:Choice Requires="a14">
        <dgm:pt modelId="{D9AEF31D-70AB-4802-93BA-C9E230A2EA77}">
          <dgm:prSet phldrT="[Text]"/>
          <dgm:spPr/>
          <dgm:t>
            <a:bodyPr/>
            <a:lstStyle/>
            <a:p>
              <a:r>
                <a:rPr lang="es-MX" b="1" dirty="0" smtClean="0"/>
                <a:t>Perfect T.</a:t>
              </a:r>
            </a:p>
            <a:p>
              <a:pPr/>
              <a14:m>
                <m:oMathPara xmlns:m="http://schemas.openxmlformats.org/officeDocument/2006/math">
                  <m:oMathParaPr>
                    <m:jc m:val="centerGroup"/>
                  </m:oMathParaPr>
                  <m:oMath xmlns:m="http://schemas.openxmlformats.org/officeDocument/2006/math">
                    <m:sSub>
                      <m:sSubPr>
                        <m:ctrlPr>
                          <a:rPr lang="en-GB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s-MX" b="0" i="1" smtClean="0">
                            <a:latin typeface="Cambria Math"/>
                          </a:rPr>
                          <m:t>𝑇</m:t>
                        </m:r>
                      </m:e>
                      <m:sub>
                        <m:r>
                          <a:rPr lang="es-MX" b="0" i="1" smtClean="0">
                            <a:latin typeface="Cambria Math"/>
                          </a:rPr>
                          <m:t>𝑝</m:t>
                        </m:r>
                      </m:sub>
                    </m:sSub>
                    <m:r>
                      <a:rPr lang="es-MX" b="0" i="1" smtClean="0">
                        <a:latin typeface="Cambria Math"/>
                      </a:rPr>
                      <m:t>=</m:t>
                    </m:r>
                    <m:nary>
                      <m:naryPr>
                        <m:chr m:val="∑"/>
                        <m:ctrlPr>
                          <a:rPr lang="es-MX" b="0" i="1" smtClean="0">
                            <a:latin typeface="Cambria Math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s-MX" b="0" i="1" smtClean="0">
                            <a:latin typeface="Cambria Math"/>
                          </a:rPr>
                          <m:t>𝑖</m:t>
                        </m:r>
                        <m:r>
                          <a:rPr lang="es-MX" b="0" i="1" smtClean="0">
                            <a:latin typeface="Cambria Math"/>
                          </a:rPr>
                          <m:t>=1</m:t>
                        </m:r>
                      </m:sub>
                      <m:sup>
                        <m:r>
                          <a:rPr lang="es-MX" b="0" i="1" smtClean="0">
                            <a:latin typeface="Cambria Math"/>
                          </a:rPr>
                          <m:t>𝑞</m:t>
                        </m:r>
                      </m:sup>
                      <m:e>
                        <m:d>
                          <m:dPr>
                            <m:ctrlPr>
                              <a:rPr lang="es-MX" b="0" i="1" smtClean="0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s-MX" b="0" i="1" smtClean="0">
                                <a:latin typeface="Cambria Math"/>
                              </a:rPr>
                              <m:t>𝑧</m:t>
                            </m:r>
                            <m:r>
                              <a:rPr lang="es-MX" b="0" i="1" smtClean="0">
                                <a:latin typeface="Cambria Math"/>
                              </a:rPr>
                              <m:t>−</m:t>
                            </m:r>
                            <m:sSub>
                              <m:sSubPr>
                                <m:ctrlPr>
                                  <a:rPr lang="es-MX" b="0" i="1" smtClean="0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s-MX" b="0" i="1" smtClean="0">
                                    <a:latin typeface="Cambria Math"/>
                                  </a:rPr>
                                  <m:t>𝑦</m:t>
                                </m:r>
                              </m:e>
                              <m:sub>
                                <m:r>
                                  <a:rPr lang="es-MX" b="0" i="1" smtClean="0">
                                    <a:latin typeface="Cambria Math"/>
                                  </a:rPr>
                                  <m:t>𝑖</m:t>
                                </m:r>
                              </m:sub>
                            </m:sSub>
                          </m:e>
                        </m:d>
                      </m:e>
                    </m:nary>
                  </m:oMath>
                </m:oMathPara>
              </a14:m>
              <a:endParaRPr lang="en-GB" dirty="0"/>
            </a:p>
          </dgm:t>
        </dgm:pt>
      </mc:Choice>
      <mc:Fallback xmlns="">
        <dgm:pt modelId="{D9AEF31D-70AB-4802-93BA-C9E230A2EA77}">
          <dgm:prSet phldrT="[Text]"/>
          <dgm:spPr/>
          <dgm:t>
            <a:bodyPr/>
            <a:lstStyle/>
            <a:p>
              <a:r>
                <a:rPr lang="es-MX" b="1" dirty="0" smtClean="0"/>
                <a:t>Perfect T.</a:t>
              </a:r>
            </a:p>
            <a:p>
              <a:r>
                <a:rPr lang="es-MX" b="0" i="0" smtClean="0">
                  <a:latin typeface="Cambria Math"/>
                </a:rPr>
                <a:t>𝑇</a:t>
              </a:r>
              <a:r>
                <a:rPr lang="en-GB" b="0" i="0" smtClean="0">
                  <a:latin typeface="Cambria Math"/>
                </a:rPr>
                <a:t>_</a:t>
              </a:r>
              <a:r>
                <a:rPr lang="es-MX" b="0" i="0" smtClean="0">
                  <a:latin typeface="Cambria Math"/>
                </a:rPr>
                <a:t>𝑝=∑24_(𝑖=1)^𝑞▒(𝑧−</a:t>
              </a:r>
              <a:r>
                <a:rPr lang="es-MX" b="0" i="0" smtClean="0">
                  <a:latin typeface="Cambria Math"/>
                </a:rPr>
                <a:t>𝑦</a:t>
              </a:r>
              <a:r>
                <a:rPr lang="es-MX" b="0" i="0" smtClean="0">
                  <a:latin typeface="Cambria Math"/>
                </a:rPr>
                <a:t>_</a:t>
              </a:r>
              <a:r>
                <a:rPr lang="es-MX" b="0" i="0" smtClean="0">
                  <a:latin typeface="Cambria Math"/>
                </a:rPr>
                <a:t>𝑖</a:t>
              </a:r>
              <a:r>
                <a:rPr lang="es-MX" b="0" i="0" smtClean="0">
                  <a:latin typeface="Cambria Math"/>
                </a:rPr>
                <a:t> ) </a:t>
              </a:r>
              <a:endParaRPr lang="en-GB" dirty="0"/>
            </a:p>
          </dgm:t>
        </dgm:pt>
      </mc:Fallback>
    </mc:AlternateContent>
    <dgm:pt modelId="{196DAE0D-BF85-4A41-821A-EF5E5416FD0E}" type="parTrans" cxnId="{DA394B5D-F0B3-4BD7-96E3-F34E6A385C83}">
      <dgm:prSet/>
      <dgm:spPr/>
      <dgm:t>
        <a:bodyPr/>
        <a:lstStyle/>
        <a:p>
          <a:endParaRPr lang="en-GB"/>
        </a:p>
      </dgm:t>
    </dgm:pt>
    <dgm:pt modelId="{08E00D69-5882-42CC-979A-16550AD00EA8}" type="sibTrans" cxnId="{DA394B5D-F0B3-4BD7-96E3-F34E6A385C83}">
      <dgm:prSet/>
      <dgm:spPr/>
      <dgm:t>
        <a:bodyPr/>
        <a:lstStyle/>
        <a:p>
          <a:endParaRPr lang="en-GB"/>
        </a:p>
      </dgm:t>
    </dgm:pt>
    <mc:AlternateContent xmlns:mc="http://schemas.openxmlformats.org/markup-compatibility/2006" xmlns:a14="http://schemas.microsoft.com/office/drawing/2010/main">
      <mc:Choice Requires="a14">
        <dgm:pt modelId="{E6B80D9A-01AA-474D-A931-6187B84D4838}">
          <dgm:prSet phldrT="[Text]"/>
          <dgm:spPr/>
          <dgm:t>
            <a:bodyPr/>
            <a:lstStyle/>
            <a:p>
              <a:r>
                <a:rPr lang="es-MX" b="1" dirty="0" smtClean="0"/>
                <a:t>Poverty </a:t>
              </a:r>
              <a:r>
                <a:rPr lang="es-MX" b="1" dirty="0" err="1" smtClean="0"/>
                <a:t>Index</a:t>
              </a:r>
              <a:endParaRPr lang="es-MX" b="1" dirty="0" smtClean="0"/>
            </a:p>
            <a:p>
              <a:pPr/>
              <a14:m>
                <m:oMathPara xmlns:m="http://schemas.openxmlformats.org/officeDocument/2006/math">
                  <m:oMathParaPr>
                    <m:jc m:val="centerGroup"/>
                  </m:oMathParaPr>
                  <m:oMath xmlns:m="http://schemas.openxmlformats.org/officeDocument/2006/math">
                    <m:sSub>
                      <m:sSubPr>
                        <m:ctrlPr>
                          <a:rPr lang="en-GB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s-MX" b="0" i="1" smtClean="0">
                            <a:latin typeface="Cambria Math"/>
                          </a:rPr>
                          <m:t>𝑃</m:t>
                        </m:r>
                      </m:e>
                      <m:sub>
                        <m:r>
                          <a:rPr lang="en-GB" i="1" smtClean="0">
                            <a:latin typeface="Cambria Math"/>
                            <a:ea typeface="Cambria Math"/>
                          </a:rPr>
                          <m:t>𝛼</m:t>
                        </m:r>
                      </m:sub>
                    </m:sSub>
                    <m:r>
                      <a:rPr lang="es-MX" b="0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s-MX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s-MX" b="0" i="1" smtClean="0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es-MX" b="0" i="1" smtClean="0">
                            <a:latin typeface="Cambria Math"/>
                          </a:rPr>
                          <m:t>𝑛</m:t>
                        </m:r>
                      </m:den>
                    </m:f>
                    <m:nary>
                      <m:naryPr>
                        <m:chr m:val="∑"/>
                        <m:ctrlPr>
                          <a:rPr lang="es-MX" b="0" i="1" smtClean="0">
                            <a:latin typeface="Cambria Math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s-MX" b="0" i="1" smtClean="0">
                            <a:latin typeface="Cambria Math"/>
                          </a:rPr>
                          <m:t>𝑖</m:t>
                        </m:r>
                        <m:r>
                          <a:rPr lang="es-MX" b="0" i="1" smtClean="0">
                            <a:latin typeface="Cambria Math"/>
                          </a:rPr>
                          <m:t>=1</m:t>
                        </m:r>
                      </m:sub>
                      <m:sup>
                        <m:r>
                          <a:rPr lang="es-MX" b="0" i="1" smtClean="0">
                            <a:latin typeface="Cambria Math"/>
                          </a:rPr>
                          <m:t>𝑞</m:t>
                        </m:r>
                      </m:sup>
                      <m:e>
                        <m:sSup>
                          <m:sSupPr>
                            <m:ctrlPr>
                              <a:rPr lang="es-MX" b="0" i="1" smtClean="0">
                                <a:latin typeface="Cambria Math"/>
                              </a:rPr>
                            </m:ctrlPr>
                          </m:sSupPr>
                          <m:e>
                            <m:d>
                              <m:dPr>
                                <m:begChr m:val="["/>
                                <m:endChr m:val="]"/>
                                <m:ctrlPr>
                                  <a:rPr lang="es-MX" b="0" i="1" smtClean="0">
                                    <a:latin typeface="Cambria Math"/>
                                  </a:rPr>
                                </m:ctrlPr>
                              </m:dPr>
                              <m:e>
                                <m:f>
                                  <m:fPr>
                                    <m:ctrlPr>
                                      <a:rPr lang="es-MX" b="0" i="1" smtClean="0">
                                        <a:latin typeface="Cambria Math"/>
                                      </a:rPr>
                                    </m:ctrlPr>
                                  </m:fPr>
                                  <m:num>
                                    <m:r>
                                      <a:rPr lang="es-MX" b="0" i="1" smtClean="0">
                                        <a:latin typeface="Cambria Math"/>
                                      </a:rPr>
                                      <m:t>𝑧</m:t>
                                    </m:r>
                                    <m:r>
                                      <a:rPr lang="es-MX" b="0" i="1" smtClean="0">
                                        <a:latin typeface="Cambria Math"/>
                                      </a:rPr>
                                      <m:t>−</m:t>
                                    </m:r>
                                    <m:sSub>
                                      <m:sSubPr>
                                        <m:ctrlPr>
                                          <a:rPr lang="es-MX" b="0" i="1" smtClean="0">
                                            <a:latin typeface="Cambria Math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s-MX" b="0" i="1" smtClean="0">
                                            <a:latin typeface="Cambria Math"/>
                                          </a:rPr>
                                          <m:t>𝑦</m:t>
                                        </m:r>
                                      </m:e>
                                      <m:sub>
                                        <m:r>
                                          <a:rPr lang="es-MX" b="0" i="1" smtClean="0">
                                            <a:latin typeface="Cambria Math"/>
                                          </a:rPr>
                                          <m:t>𝑖</m:t>
                                        </m:r>
                                      </m:sub>
                                    </m:sSub>
                                  </m:num>
                                  <m:den>
                                    <m:r>
                                      <a:rPr lang="es-MX" b="0" i="1" smtClean="0">
                                        <a:latin typeface="Cambria Math"/>
                                      </a:rPr>
                                      <m:t>𝑧</m:t>
                                    </m:r>
                                  </m:den>
                                </m:f>
                              </m:e>
                            </m:d>
                          </m:e>
                          <m:sup>
                            <m:r>
                              <a:rPr lang="es-MX" b="0" i="1" smtClean="0">
                                <a:latin typeface="Cambria Math"/>
                                <a:ea typeface="Cambria Math"/>
                              </a:rPr>
                              <m:t>𝛼</m:t>
                            </m:r>
                          </m:sup>
                        </m:sSup>
                      </m:e>
                    </m:nary>
                  </m:oMath>
                </m:oMathPara>
              </a14:m>
              <a:endParaRPr lang="en-GB" dirty="0"/>
            </a:p>
          </dgm:t>
        </dgm:pt>
      </mc:Choice>
      <mc:Fallback xmlns="">
        <dgm:pt modelId="{E6B80D9A-01AA-474D-A931-6187B84D4838}">
          <dgm:prSet phldrT="[Text]"/>
          <dgm:spPr/>
          <dgm:t>
            <a:bodyPr/>
            <a:lstStyle/>
            <a:p>
              <a:r>
                <a:rPr lang="es-MX" b="1" dirty="0" smtClean="0"/>
                <a:t>Poverty </a:t>
              </a:r>
              <a:r>
                <a:rPr lang="es-MX" b="1" dirty="0" err="1" smtClean="0"/>
                <a:t>Index</a:t>
              </a:r>
              <a:endParaRPr lang="es-MX" b="1" dirty="0" smtClean="0"/>
            </a:p>
            <a:p>
              <a:r>
                <a:rPr lang="es-MX" b="0" i="0" smtClean="0">
                  <a:latin typeface="Cambria Math"/>
                </a:rPr>
                <a:t>𝑃</a:t>
              </a:r>
              <a:r>
                <a:rPr lang="en-GB" b="0" i="0" smtClean="0">
                  <a:latin typeface="Cambria Math"/>
                </a:rPr>
                <a:t>_</a:t>
              </a:r>
              <a:r>
                <a:rPr lang="en-GB" i="0" smtClean="0">
                  <a:latin typeface="Cambria Math"/>
                  <a:ea typeface="Cambria Math"/>
                </a:rPr>
                <a:t>𝛼</a:t>
              </a:r>
              <a:r>
                <a:rPr lang="es-MX" b="0" i="0" smtClean="0">
                  <a:latin typeface="Cambria Math"/>
                </a:rPr>
                <a:t>=1/𝑛 ∑24_(𝑖=1)^𝑞▒[(𝑧−𝑦_𝑖)/𝑧]^</a:t>
              </a:r>
              <a:r>
                <a:rPr lang="es-MX" b="0" i="0" smtClean="0">
                  <a:latin typeface="Cambria Math"/>
                  <a:ea typeface="Cambria Math"/>
                </a:rPr>
                <a:t>𝛼 </a:t>
              </a:r>
              <a:endParaRPr lang="en-GB" dirty="0"/>
            </a:p>
          </dgm:t>
        </dgm:pt>
      </mc:Fallback>
    </mc:AlternateContent>
    <dgm:pt modelId="{477869EC-9EE1-480E-B66D-993CD4F95657}" type="parTrans" cxnId="{0868FE91-3353-4010-9DEA-580D63B35343}">
      <dgm:prSet/>
      <dgm:spPr/>
      <dgm:t>
        <a:bodyPr/>
        <a:lstStyle/>
        <a:p>
          <a:endParaRPr lang="en-GB"/>
        </a:p>
      </dgm:t>
    </dgm:pt>
    <dgm:pt modelId="{ED5EB2B5-FE0C-4B89-960E-6FCC143AEBE5}" type="sibTrans" cxnId="{0868FE91-3353-4010-9DEA-580D63B35343}">
      <dgm:prSet/>
      <dgm:spPr/>
      <dgm:t>
        <a:bodyPr/>
        <a:lstStyle/>
        <a:p>
          <a:endParaRPr lang="en-GB"/>
        </a:p>
      </dgm:t>
    </dgm:pt>
    <mc:AlternateContent xmlns:mc="http://schemas.openxmlformats.org/markup-compatibility/2006" xmlns:a14="http://schemas.microsoft.com/office/drawing/2010/main">
      <mc:Choice Requires="a14">
        <dgm:pt modelId="{94AE39FA-BC62-4783-84C7-024FF2656E12}">
          <dgm:prSet phldrT="[Text]"/>
          <dgm:spPr/>
          <dgm:t>
            <a:bodyPr/>
            <a:lstStyle/>
            <a:p>
              <a:r>
                <a:rPr lang="es-MX" b="1" dirty="0" smtClean="0"/>
                <a:t>Universalistic </a:t>
              </a:r>
              <a:r>
                <a:rPr lang="es-MX" b="1" dirty="0" err="1" smtClean="0"/>
                <a:t>Scheme</a:t>
              </a:r>
              <a:endParaRPr lang="es-MX" b="1" dirty="0" smtClean="0"/>
            </a:p>
            <a:p>
              <a:pPr/>
              <a14:m>
                <m:oMathPara xmlns:m="http://schemas.openxmlformats.org/officeDocument/2006/math">
                  <m:oMathParaPr>
                    <m:jc m:val="centerGroup"/>
                  </m:oMathParaPr>
                  <m:oMath xmlns:m="http://schemas.openxmlformats.org/officeDocument/2006/math">
                    <m:sSub>
                      <m:sSubPr>
                        <m:ctrlPr>
                          <a:rPr lang="en-GB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s-MX" b="0" i="1" smtClean="0">
                            <a:latin typeface="Cambria Math"/>
                          </a:rPr>
                          <m:t>𝑇</m:t>
                        </m:r>
                      </m:e>
                      <m:sub>
                        <m:r>
                          <a:rPr lang="es-MX" b="0" i="1" smtClean="0">
                            <a:latin typeface="Cambria Math"/>
                          </a:rPr>
                          <m:t>𝑢</m:t>
                        </m:r>
                      </m:sub>
                    </m:sSub>
                    <m:r>
                      <a:rPr lang="es-MX" b="0" i="1" smtClean="0">
                        <a:latin typeface="Cambria Math"/>
                      </a:rPr>
                      <m:t>=</m:t>
                    </m:r>
                    <m:r>
                      <a:rPr lang="es-MX" b="0" i="1" smtClean="0">
                        <a:latin typeface="Cambria Math"/>
                      </a:rPr>
                      <m:t>𝑛𝑧</m:t>
                    </m:r>
                  </m:oMath>
                </m:oMathPara>
              </a14:m>
              <a:endParaRPr lang="en-GB" dirty="0"/>
            </a:p>
          </dgm:t>
        </dgm:pt>
      </mc:Choice>
      <mc:Fallback xmlns="">
        <dgm:pt modelId="{94AE39FA-BC62-4783-84C7-024FF2656E12}">
          <dgm:prSet phldrT="[Text]"/>
          <dgm:spPr/>
          <dgm:t>
            <a:bodyPr/>
            <a:lstStyle/>
            <a:p>
              <a:r>
                <a:rPr lang="es-MX" b="1" dirty="0" smtClean="0"/>
                <a:t>Universalistic </a:t>
              </a:r>
              <a:r>
                <a:rPr lang="es-MX" b="1" dirty="0" err="1" smtClean="0"/>
                <a:t>Scheme</a:t>
              </a:r>
              <a:endParaRPr lang="es-MX" b="1" dirty="0" smtClean="0"/>
            </a:p>
            <a:p>
              <a:r>
                <a:rPr lang="es-MX" b="0" i="0" smtClean="0">
                  <a:latin typeface="Cambria Math"/>
                </a:rPr>
                <a:t>𝑇</a:t>
              </a:r>
              <a:r>
                <a:rPr lang="en-GB" b="0" i="0" smtClean="0">
                  <a:latin typeface="Cambria Math"/>
                </a:rPr>
                <a:t>_</a:t>
              </a:r>
              <a:r>
                <a:rPr lang="es-MX" b="0" i="0" smtClean="0">
                  <a:latin typeface="Cambria Math"/>
                </a:rPr>
                <a:t>𝑢</a:t>
              </a:r>
              <a:r>
                <a:rPr lang="es-MX" b="0" i="0" smtClean="0">
                  <a:latin typeface="Cambria Math"/>
                </a:rPr>
                <a:t>=</a:t>
              </a:r>
              <a:r>
                <a:rPr lang="es-MX" b="0" i="0" smtClean="0">
                  <a:latin typeface="Cambria Math"/>
                </a:rPr>
                <a:t>𝑛𝑧</a:t>
              </a:r>
              <a:endParaRPr lang="en-GB" dirty="0"/>
            </a:p>
          </dgm:t>
        </dgm:pt>
      </mc:Fallback>
    </mc:AlternateContent>
    <dgm:pt modelId="{EF33CF34-EFF4-45B4-8AA8-969878289600}" type="parTrans" cxnId="{00025806-D681-41F8-B1BD-4EEA7DD35A21}">
      <dgm:prSet/>
      <dgm:spPr/>
      <dgm:t>
        <a:bodyPr/>
        <a:lstStyle/>
        <a:p>
          <a:endParaRPr lang="en-GB"/>
        </a:p>
      </dgm:t>
    </dgm:pt>
    <dgm:pt modelId="{D11D24DF-86CB-44BD-BA3B-FF2B2C5422BD}" type="sibTrans" cxnId="{00025806-D681-41F8-B1BD-4EEA7DD35A21}">
      <dgm:prSet/>
      <dgm:spPr/>
      <dgm:t>
        <a:bodyPr/>
        <a:lstStyle/>
        <a:p>
          <a:endParaRPr lang="en-GB"/>
        </a:p>
      </dgm:t>
    </dgm:pt>
    <dgm:pt modelId="{910937DE-5571-422C-B40F-458C9DB0623B}" type="pres">
      <dgm:prSet presAssocID="{6D5523BE-2E7A-4088-9F61-B6790F480782}" presName="Name0" presStyleCnt="0">
        <dgm:presLayoutVars>
          <dgm:dir/>
          <dgm:resizeHandles val="exact"/>
        </dgm:presLayoutVars>
      </dgm:prSet>
      <dgm:spPr/>
    </dgm:pt>
    <dgm:pt modelId="{4CF5928B-52BC-44BE-9E34-2C9CE87F7274}" type="pres">
      <dgm:prSet presAssocID="{D9AEF31D-70AB-4802-93BA-C9E230A2EA77}" presName="twoplus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C1905CAA-C80C-42B1-BE78-E8CE0AD6B184}" type="pres">
      <dgm:prSet presAssocID="{E6B80D9A-01AA-474D-A931-6187B84D4838}" presName="twoplus" presStyleLbl="node1" presStyleIdx="1" presStyleCnt="3" custScaleX="125629" custScaleY="112679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0E9D53F0-CC70-4C69-8A2D-67BE5E46BDD3}" type="pres">
      <dgm:prSet presAssocID="{94AE39FA-BC62-4783-84C7-024FF2656E12}" presName="twoplus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95514612-CA13-444A-803E-2957C00C4D69}" type="presOf" srcId="{D9AEF31D-70AB-4802-93BA-C9E230A2EA77}" destId="{4CF5928B-52BC-44BE-9E34-2C9CE87F7274}" srcOrd="0" destOrd="0" presId="urn:diagrams.loki3.com/TabbedArc+Icon"/>
    <dgm:cxn modelId="{DF0CC1F1-7043-4E75-A2F5-5652BD747A90}" type="presOf" srcId="{6D5523BE-2E7A-4088-9F61-B6790F480782}" destId="{910937DE-5571-422C-B40F-458C9DB0623B}" srcOrd="0" destOrd="0" presId="urn:diagrams.loki3.com/TabbedArc+Icon"/>
    <dgm:cxn modelId="{9684AD1C-085D-4106-9EB1-A00822AD0C56}" type="presOf" srcId="{E6B80D9A-01AA-474D-A931-6187B84D4838}" destId="{C1905CAA-C80C-42B1-BE78-E8CE0AD6B184}" srcOrd="0" destOrd="0" presId="urn:diagrams.loki3.com/TabbedArc+Icon"/>
    <dgm:cxn modelId="{0868FE91-3353-4010-9DEA-580D63B35343}" srcId="{6D5523BE-2E7A-4088-9F61-B6790F480782}" destId="{E6B80D9A-01AA-474D-A931-6187B84D4838}" srcOrd="1" destOrd="0" parTransId="{477869EC-9EE1-480E-B66D-993CD4F95657}" sibTransId="{ED5EB2B5-FE0C-4B89-960E-6FCC143AEBE5}"/>
    <dgm:cxn modelId="{1CC29BFA-E499-4601-8EA6-8E4FC738BBAD}" type="presOf" srcId="{94AE39FA-BC62-4783-84C7-024FF2656E12}" destId="{0E9D53F0-CC70-4C69-8A2D-67BE5E46BDD3}" srcOrd="0" destOrd="0" presId="urn:diagrams.loki3.com/TabbedArc+Icon"/>
    <dgm:cxn modelId="{DA394B5D-F0B3-4BD7-96E3-F34E6A385C83}" srcId="{6D5523BE-2E7A-4088-9F61-B6790F480782}" destId="{D9AEF31D-70AB-4802-93BA-C9E230A2EA77}" srcOrd="0" destOrd="0" parTransId="{196DAE0D-BF85-4A41-821A-EF5E5416FD0E}" sibTransId="{08E00D69-5882-42CC-979A-16550AD00EA8}"/>
    <dgm:cxn modelId="{00025806-D681-41F8-B1BD-4EEA7DD35A21}" srcId="{6D5523BE-2E7A-4088-9F61-B6790F480782}" destId="{94AE39FA-BC62-4783-84C7-024FF2656E12}" srcOrd="2" destOrd="0" parTransId="{EF33CF34-EFF4-45B4-8AA8-969878289600}" sibTransId="{D11D24DF-86CB-44BD-BA3B-FF2B2C5422BD}"/>
    <dgm:cxn modelId="{93A729E0-BCFE-48E8-99C7-A6A5B6ADD5F2}" type="presParOf" srcId="{910937DE-5571-422C-B40F-458C9DB0623B}" destId="{4CF5928B-52BC-44BE-9E34-2C9CE87F7274}" srcOrd="0" destOrd="0" presId="urn:diagrams.loki3.com/TabbedArc+Icon"/>
    <dgm:cxn modelId="{3B75F509-0FD6-4741-B1A3-46AAC0BC8ABE}" type="presParOf" srcId="{910937DE-5571-422C-B40F-458C9DB0623B}" destId="{C1905CAA-C80C-42B1-BE78-E8CE0AD6B184}" srcOrd="1" destOrd="0" presId="urn:diagrams.loki3.com/TabbedArc+Icon"/>
    <dgm:cxn modelId="{570DFCBD-2C6C-473F-BA0E-D41B1BAAF020}" type="presParOf" srcId="{910937DE-5571-422C-B40F-458C9DB0623B}" destId="{0E9D53F0-CC70-4C69-8A2D-67BE5E46BDD3}" srcOrd="2" destOrd="0" presId="urn:diagrams.loki3.com/TabbedArc+Icon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8.xml><?xml version="1.0" encoding="utf-8"?>
<dgm:dataModel xmlns:dgm="http://schemas.openxmlformats.org/drawingml/2006/diagram" xmlns:a="http://schemas.openxmlformats.org/drawingml/2006/main">
  <dgm:ptLst>
    <dgm:pt modelId="{5B8A9B27-9D62-4AE1-A2C1-386E4880DC7B}" type="doc">
      <dgm:prSet loTypeId="urn:microsoft.com/office/officeart/2005/8/layout/process1" loCatId="process" qsTypeId="urn:microsoft.com/office/officeart/2005/8/quickstyle/3d6" qsCatId="3D" csTypeId="urn:microsoft.com/office/officeart/2005/8/colors/colorful3" csCatId="colorful" phldr="1"/>
      <dgm:spPr/>
    </dgm:pt>
    <dgm:pt modelId="{791D59CE-3FFC-47B9-B884-1103A25E7BC8}">
      <dgm:prSet phldrT="[Text]"/>
      <dgm:spPr/>
      <dgm:t>
        <a:bodyPr/>
        <a:lstStyle/>
        <a:p>
          <a:r>
            <a:rPr lang="es-MX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TRANSFER SIZE</a:t>
          </a:r>
          <a:endParaRPr lang="en-GB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EAA3E730-915D-4378-B1B7-6D852E6F4123}" type="parTrans" cxnId="{CBA0C835-26E4-4524-BF2B-3325997D152A}">
      <dgm:prSet/>
      <dgm:spPr/>
      <dgm:t>
        <a:bodyPr/>
        <a:lstStyle/>
        <a:p>
          <a:endParaRPr lang="en-GB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78048B1B-B8CB-47FC-96BC-3CD0CC4D0560}" type="sibTrans" cxnId="{CBA0C835-26E4-4524-BF2B-3325997D152A}">
      <dgm:prSet/>
      <dgm:spPr/>
      <dgm:t>
        <a:bodyPr/>
        <a:lstStyle/>
        <a:p>
          <a:endParaRPr lang="en-GB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1306C178-B524-49C8-B5E4-BCE3CEB3AA68}" type="pres">
      <dgm:prSet presAssocID="{5B8A9B27-9D62-4AE1-A2C1-386E4880DC7B}" presName="Name0" presStyleCnt="0">
        <dgm:presLayoutVars>
          <dgm:dir/>
          <dgm:resizeHandles val="exact"/>
        </dgm:presLayoutVars>
      </dgm:prSet>
      <dgm:spPr/>
    </dgm:pt>
    <dgm:pt modelId="{0BF51457-DEC3-4913-8429-111733ECD027}" type="pres">
      <dgm:prSet presAssocID="{791D59CE-3FFC-47B9-B884-1103A25E7BC8}" presName="node" presStyleLbl="node1" presStyleIdx="0" presStyleCnt="1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BB0D9875-8665-4A8E-99B1-58D3EAFC97D7}" type="presOf" srcId="{5B8A9B27-9D62-4AE1-A2C1-386E4880DC7B}" destId="{1306C178-B524-49C8-B5E4-BCE3CEB3AA68}" srcOrd="0" destOrd="0" presId="urn:microsoft.com/office/officeart/2005/8/layout/process1"/>
    <dgm:cxn modelId="{CBA0C835-26E4-4524-BF2B-3325997D152A}" srcId="{5B8A9B27-9D62-4AE1-A2C1-386E4880DC7B}" destId="{791D59CE-3FFC-47B9-B884-1103A25E7BC8}" srcOrd="0" destOrd="0" parTransId="{EAA3E730-915D-4378-B1B7-6D852E6F4123}" sibTransId="{78048B1B-B8CB-47FC-96BC-3CD0CC4D0560}"/>
    <dgm:cxn modelId="{0624F4F7-B485-4E90-99B4-BBDA3DF3F7C8}" type="presOf" srcId="{791D59CE-3FFC-47B9-B884-1103A25E7BC8}" destId="{0BF51457-DEC3-4913-8429-111733ECD027}" srcOrd="0" destOrd="0" presId="urn:microsoft.com/office/officeart/2005/8/layout/process1"/>
    <dgm:cxn modelId="{EF35DAFD-7675-4873-A9EC-767D39AD902E}" type="presParOf" srcId="{1306C178-B524-49C8-B5E4-BCE3CEB3AA68}" destId="{0BF51457-DEC3-4913-8429-111733ECD027}" srcOrd="0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15" minVer="http://schemas.openxmlformats.org/drawingml/2006/diagram"/>
    </a:ext>
  </dgm:extLst>
</dgm:dataModel>
</file>

<file path=ppt/diagrams/data19.xml><?xml version="1.0" encoding="utf-8"?>
<dgm:dataModel xmlns:dgm="http://schemas.openxmlformats.org/drawingml/2006/diagram" xmlns:a="http://schemas.openxmlformats.org/drawingml/2006/main">
  <dgm:ptLst>
    <dgm:pt modelId="{5B8A9B27-9D62-4AE1-A2C1-386E4880DC7B}" type="doc">
      <dgm:prSet loTypeId="urn:microsoft.com/office/officeart/2005/8/layout/process1" loCatId="process" qsTypeId="urn:microsoft.com/office/officeart/2005/8/quickstyle/3d6" qsCatId="3D" csTypeId="urn:microsoft.com/office/officeart/2005/8/colors/colorful2" csCatId="colorful" phldr="1"/>
      <dgm:spPr/>
    </dgm:pt>
    <dgm:pt modelId="{791D59CE-3FFC-47B9-B884-1103A25E7BC8}">
      <dgm:prSet phldrT="[Text]"/>
      <dgm:spPr/>
      <dgm:t>
        <a:bodyPr/>
        <a:lstStyle/>
        <a:p>
          <a:r>
            <a:rPr lang="es-MX" b="1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Cost</a:t>
          </a:r>
          <a:r>
            <a:rPr lang="es-MX" b="1" baseline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of </a:t>
          </a:r>
          <a:r>
            <a:rPr lang="es-MX" b="1" baseline="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the</a:t>
          </a:r>
          <a:r>
            <a:rPr lang="es-MX" b="1" baseline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</a:t>
          </a:r>
          <a:r>
            <a:rPr lang="es-MX" b="1" baseline="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programs</a:t>
          </a:r>
          <a:endParaRPr lang="en-GB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EAA3E730-915D-4378-B1B7-6D852E6F4123}" type="parTrans" cxnId="{CBA0C835-26E4-4524-BF2B-3325997D152A}">
      <dgm:prSet/>
      <dgm:spPr/>
      <dgm:t>
        <a:bodyPr/>
        <a:lstStyle/>
        <a:p>
          <a:endParaRPr lang="en-GB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78048B1B-B8CB-47FC-96BC-3CD0CC4D0560}" type="sibTrans" cxnId="{CBA0C835-26E4-4524-BF2B-3325997D152A}">
      <dgm:prSet/>
      <dgm:spPr/>
      <dgm:t>
        <a:bodyPr/>
        <a:lstStyle/>
        <a:p>
          <a:endParaRPr lang="en-GB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1306C178-B524-49C8-B5E4-BCE3CEB3AA68}" type="pres">
      <dgm:prSet presAssocID="{5B8A9B27-9D62-4AE1-A2C1-386E4880DC7B}" presName="Name0" presStyleCnt="0">
        <dgm:presLayoutVars>
          <dgm:dir/>
          <dgm:resizeHandles val="exact"/>
        </dgm:presLayoutVars>
      </dgm:prSet>
      <dgm:spPr/>
    </dgm:pt>
    <dgm:pt modelId="{0BF51457-DEC3-4913-8429-111733ECD027}" type="pres">
      <dgm:prSet presAssocID="{791D59CE-3FFC-47B9-B884-1103A25E7BC8}" presName="node" presStyleLbl="node1" presStyleIdx="0" presStyleCnt="1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C4D8B300-6888-424E-A205-E4A5CA71C0BE}" type="presOf" srcId="{5B8A9B27-9D62-4AE1-A2C1-386E4880DC7B}" destId="{1306C178-B524-49C8-B5E4-BCE3CEB3AA68}" srcOrd="0" destOrd="0" presId="urn:microsoft.com/office/officeart/2005/8/layout/process1"/>
    <dgm:cxn modelId="{8734FD28-8763-49CA-B186-62D0DEC5EF96}" type="presOf" srcId="{791D59CE-3FFC-47B9-B884-1103A25E7BC8}" destId="{0BF51457-DEC3-4913-8429-111733ECD027}" srcOrd="0" destOrd="0" presId="urn:microsoft.com/office/officeart/2005/8/layout/process1"/>
    <dgm:cxn modelId="{CBA0C835-26E4-4524-BF2B-3325997D152A}" srcId="{5B8A9B27-9D62-4AE1-A2C1-386E4880DC7B}" destId="{791D59CE-3FFC-47B9-B884-1103A25E7BC8}" srcOrd="0" destOrd="0" parTransId="{EAA3E730-915D-4378-B1B7-6D852E6F4123}" sibTransId="{78048B1B-B8CB-47FC-96BC-3CD0CC4D0560}"/>
    <dgm:cxn modelId="{4765DEC5-48AD-4513-8A85-FF63BF5DB942}" type="presParOf" srcId="{1306C178-B524-49C8-B5E4-BCE3CEB3AA68}" destId="{0BF51457-DEC3-4913-8429-111733ECD027}" srcOrd="0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FDA6065-1485-4507-B69E-CDBA8CF78054}" type="doc">
      <dgm:prSet loTypeId="urn:microsoft.com/office/officeart/2008/layout/LinedList" loCatId="list" qsTypeId="urn:microsoft.com/office/officeart/2005/8/quickstyle/simple2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9F9F9449-9F61-4A6C-81D9-6F15C1E8A78C}">
      <dgm:prSet phldrT="[Text]" custT="1"/>
      <dgm:spPr/>
      <dgm:t>
        <a:bodyPr/>
        <a:lstStyle/>
        <a:p>
          <a:pPr marL="274320" indent="-274320" algn="l" defTabSz="914400" rtl="0" eaLnBrk="1" latinLnBrk="0" hangingPunct="1">
            <a:spcBef>
              <a:spcPct val="20000"/>
            </a:spcBef>
            <a:buClr>
              <a:schemeClr val="accent1">
                <a:lumMod val="60000"/>
                <a:lumOff val="40000"/>
              </a:schemeClr>
            </a:buClr>
            <a:buFont typeface="Arial" pitchFamily="34" charset="0"/>
            <a:buChar char="•"/>
          </a:pPr>
          <a:r>
            <a:rPr lang="es-MX" sz="2000" b="1" kern="1200" dirty="0" err="1" smtClean="0">
              <a:solidFill>
                <a:schemeClr val="tx2"/>
              </a:solidFill>
              <a:latin typeface="+mn-lt"/>
              <a:ea typeface="+mn-ea"/>
              <a:cs typeface="+mn-cs"/>
            </a:rPr>
            <a:t>History</a:t>
          </a:r>
          <a:endParaRPr lang="en-GB" sz="2000" b="1" kern="1200" dirty="0">
            <a:solidFill>
              <a:schemeClr val="tx2"/>
            </a:solidFill>
            <a:latin typeface="+mn-lt"/>
            <a:ea typeface="+mn-ea"/>
            <a:cs typeface="+mn-cs"/>
          </a:endParaRPr>
        </a:p>
      </dgm:t>
    </dgm:pt>
    <dgm:pt modelId="{A1CAD04D-B66A-4837-8B3A-30D48298262E}" type="parTrans" cxnId="{3709FF07-AB5B-4D35-85D8-5EDC44B67E13}">
      <dgm:prSet/>
      <dgm:spPr/>
      <dgm:t>
        <a:bodyPr/>
        <a:lstStyle/>
        <a:p>
          <a:endParaRPr lang="en-GB"/>
        </a:p>
      </dgm:t>
    </dgm:pt>
    <dgm:pt modelId="{1444F02F-73B0-4062-9416-34CCE44E1CED}" type="sibTrans" cxnId="{3709FF07-AB5B-4D35-85D8-5EDC44B67E13}">
      <dgm:prSet/>
      <dgm:spPr/>
      <dgm:t>
        <a:bodyPr/>
        <a:lstStyle/>
        <a:p>
          <a:endParaRPr lang="en-GB"/>
        </a:p>
      </dgm:t>
    </dgm:pt>
    <dgm:pt modelId="{BCB130D7-6728-4348-81BD-A55004B1B6A9}">
      <dgm:prSet phldrT="[Text]"/>
      <dgm:spPr/>
      <dgm:t>
        <a:bodyPr/>
        <a:lstStyle/>
        <a:p>
          <a:r>
            <a:rPr lang="es-MX" dirty="0" smtClean="0"/>
            <a:t>1960: Independence</a:t>
          </a:r>
        </a:p>
        <a:p>
          <a:r>
            <a:rPr lang="es-MX" dirty="0" smtClean="0"/>
            <a:t>1965-1973: </a:t>
          </a:r>
          <a:r>
            <a:rPr lang="es-MX" dirty="0" err="1" smtClean="0"/>
            <a:t>Average</a:t>
          </a:r>
          <a:r>
            <a:rPr lang="es-MX" dirty="0" smtClean="0"/>
            <a:t> </a:t>
          </a:r>
          <a:r>
            <a:rPr lang="es-MX" dirty="0" err="1" smtClean="0"/>
            <a:t>annual</a:t>
          </a:r>
          <a:r>
            <a:rPr lang="es-MX" dirty="0" smtClean="0"/>
            <a:t> </a:t>
          </a:r>
          <a:r>
            <a:rPr lang="es-MX" dirty="0" err="1" smtClean="0"/>
            <a:t>growth</a:t>
          </a:r>
          <a:r>
            <a:rPr lang="es-MX" dirty="0" smtClean="0"/>
            <a:t> </a:t>
          </a:r>
          <a:r>
            <a:rPr lang="es-MX" dirty="0" err="1" smtClean="0"/>
            <a:t>rate</a:t>
          </a:r>
          <a:r>
            <a:rPr lang="es-MX" dirty="0" smtClean="0"/>
            <a:t> 8.9%</a:t>
          </a:r>
          <a:endParaRPr lang="en-GB" dirty="0"/>
        </a:p>
      </dgm:t>
    </dgm:pt>
    <dgm:pt modelId="{579980B0-35C3-4B11-8DEB-085E39EA5C7E}" type="parTrans" cxnId="{B57D6978-A62A-4F50-8DFC-409B33BEFE00}">
      <dgm:prSet/>
      <dgm:spPr/>
      <dgm:t>
        <a:bodyPr/>
        <a:lstStyle/>
        <a:p>
          <a:endParaRPr lang="en-GB"/>
        </a:p>
      </dgm:t>
    </dgm:pt>
    <dgm:pt modelId="{BDEE87D7-953D-4C77-9C8E-704F897F8A39}" type="sibTrans" cxnId="{B57D6978-A62A-4F50-8DFC-409B33BEFE00}">
      <dgm:prSet/>
      <dgm:spPr/>
      <dgm:t>
        <a:bodyPr/>
        <a:lstStyle/>
        <a:p>
          <a:endParaRPr lang="en-GB"/>
        </a:p>
      </dgm:t>
    </dgm:pt>
    <dgm:pt modelId="{65E29DC2-264E-43DF-AD63-74955C0FA05E}">
      <dgm:prSet phldrT="[Text]"/>
      <dgm:spPr/>
      <dgm:t>
        <a:bodyPr/>
        <a:lstStyle/>
        <a:p>
          <a:r>
            <a:rPr lang="es-MX" dirty="0" smtClean="0"/>
            <a:t>1976: </a:t>
          </a:r>
          <a:r>
            <a:rPr lang="es-MX" dirty="0" err="1" smtClean="0"/>
            <a:t>Coffee</a:t>
          </a:r>
          <a:r>
            <a:rPr lang="es-MX" dirty="0" smtClean="0"/>
            <a:t> </a:t>
          </a:r>
          <a:r>
            <a:rPr lang="es-MX" dirty="0" err="1" smtClean="0"/>
            <a:t>price</a:t>
          </a:r>
          <a:r>
            <a:rPr lang="es-MX" dirty="0" smtClean="0"/>
            <a:t> boom, </a:t>
          </a:r>
          <a:r>
            <a:rPr lang="es-MX" dirty="0" err="1" smtClean="0"/>
            <a:t>only</a:t>
          </a:r>
          <a:r>
            <a:rPr lang="es-MX" dirty="0" smtClean="0"/>
            <a:t> </a:t>
          </a:r>
          <a:r>
            <a:rPr lang="es-MX" dirty="0" err="1" smtClean="0"/>
            <a:t>one</a:t>
          </a:r>
          <a:r>
            <a:rPr lang="es-MX" dirty="0" smtClean="0"/>
            <a:t> </a:t>
          </a:r>
          <a:r>
            <a:rPr lang="es-MX" dirty="0" err="1" smtClean="0"/>
            <a:t>year</a:t>
          </a:r>
          <a:endParaRPr lang="es-MX" dirty="0" smtClean="0"/>
        </a:p>
        <a:p>
          <a:r>
            <a:rPr lang="es-MX" dirty="0" smtClean="0"/>
            <a:t>*</a:t>
          </a:r>
          <a:r>
            <a:rPr lang="es-MX" dirty="0" err="1" smtClean="0"/>
            <a:t>implementation</a:t>
          </a:r>
          <a:r>
            <a:rPr lang="es-MX" dirty="0" smtClean="0"/>
            <a:t> of </a:t>
          </a:r>
          <a:r>
            <a:rPr lang="es-MX" dirty="0" err="1" smtClean="0"/>
            <a:t>an</a:t>
          </a:r>
          <a:r>
            <a:rPr lang="es-MX" dirty="0" smtClean="0"/>
            <a:t> </a:t>
          </a:r>
          <a:r>
            <a:rPr lang="es-MX" dirty="0" err="1" smtClean="0"/>
            <a:t>investment</a:t>
          </a:r>
          <a:r>
            <a:rPr lang="es-MX" dirty="0" smtClean="0"/>
            <a:t> </a:t>
          </a:r>
          <a:r>
            <a:rPr lang="es-MX" dirty="0" err="1" smtClean="0"/>
            <a:t>program</a:t>
          </a:r>
          <a:r>
            <a:rPr lang="es-MX" dirty="0" smtClean="0"/>
            <a:t> in </a:t>
          </a:r>
          <a:r>
            <a:rPr lang="es-MX" dirty="0" err="1" smtClean="0"/>
            <a:t>spite</a:t>
          </a:r>
          <a:r>
            <a:rPr lang="es-MX" dirty="0" smtClean="0"/>
            <a:t> of </a:t>
          </a:r>
          <a:r>
            <a:rPr lang="es-MX" dirty="0" err="1" smtClean="0"/>
            <a:t>the</a:t>
          </a:r>
          <a:r>
            <a:rPr lang="es-MX" dirty="0" smtClean="0"/>
            <a:t> </a:t>
          </a:r>
          <a:r>
            <a:rPr lang="es-MX" dirty="0" err="1" smtClean="0"/>
            <a:t>fact</a:t>
          </a:r>
          <a:r>
            <a:rPr lang="es-MX" dirty="0" smtClean="0"/>
            <a:t> </a:t>
          </a:r>
          <a:r>
            <a:rPr lang="es-MX" dirty="0" err="1" smtClean="0"/>
            <a:t>that</a:t>
          </a:r>
          <a:r>
            <a:rPr lang="es-MX" dirty="0" smtClean="0"/>
            <a:t> </a:t>
          </a:r>
          <a:r>
            <a:rPr lang="es-MX" dirty="0" err="1" smtClean="0"/>
            <a:t>cocoa</a:t>
          </a:r>
          <a:r>
            <a:rPr lang="es-MX" dirty="0" smtClean="0"/>
            <a:t> </a:t>
          </a:r>
          <a:r>
            <a:rPr lang="es-MX" dirty="0" err="1" smtClean="0"/>
            <a:t>prices</a:t>
          </a:r>
          <a:r>
            <a:rPr lang="es-MX" dirty="0" smtClean="0"/>
            <a:t> </a:t>
          </a:r>
          <a:r>
            <a:rPr lang="es-MX" dirty="0" err="1" smtClean="0"/>
            <a:t>had</a:t>
          </a:r>
          <a:r>
            <a:rPr lang="es-MX" dirty="0" smtClean="0"/>
            <a:t> fallen.</a:t>
          </a:r>
          <a:endParaRPr lang="en-GB" dirty="0"/>
        </a:p>
      </dgm:t>
    </dgm:pt>
    <dgm:pt modelId="{57A148FC-2038-45CD-97F9-73F79637FDC2}" type="parTrans" cxnId="{BB1A1081-E5E1-41C0-A2F4-285879B15FBD}">
      <dgm:prSet/>
      <dgm:spPr/>
      <dgm:t>
        <a:bodyPr/>
        <a:lstStyle/>
        <a:p>
          <a:endParaRPr lang="en-GB"/>
        </a:p>
      </dgm:t>
    </dgm:pt>
    <dgm:pt modelId="{84E513C6-8D2D-481A-A776-EF89A372CB65}" type="sibTrans" cxnId="{BB1A1081-E5E1-41C0-A2F4-285879B15FBD}">
      <dgm:prSet/>
      <dgm:spPr/>
      <dgm:t>
        <a:bodyPr/>
        <a:lstStyle/>
        <a:p>
          <a:endParaRPr lang="en-GB"/>
        </a:p>
      </dgm:t>
    </dgm:pt>
    <dgm:pt modelId="{13197574-D4C7-4E38-ABFA-1645AFF9409C}">
      <dgm:prSet phldrT="[Text]"/>
      <dgm:spPr/>
      <dgm:t>
        <a:bodyPr/>
        <a:lstStyle/>
        <a:p>
          <a:r>
            <a:rPr lang="es-MX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1980: </a:t>
          </a:r>
          <a:r>
            <a:rPr lang="es-MX" b="1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Structural</a:t>
          </a:r>
          <a:r>
            <a:rPr lang="es-MX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</a:t>
          </a:r>
          <a:r>
            <a:rPr lang="es-MX" b="1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adjustment</a:t>
          </a:r>
          <a:r>
            <a:rPr lang="es-MX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</a:t>
          </a:r>
          <a:r>
            <a:rPr lang="es-MX" b="1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programs</a:t>
          </a:r>
          <a:endParaRPr lang="es-MX" b="1" dirty="0" smtClean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  <a:p>
          <a:r>
            <a:rPr lang="es-MX" dirty="0" smtClean="0"/>
            <a:t>1981: Budget </a:t>
          </a:r>
          <a:r>
            <a:rPr lang="es-MX" dirty="0" err="1" smtClean="0"/>
            <a:t>deficit</a:t>
          </a:r>
          <a:r>
            <a:rPr lang="es-MX" dirty="0" smtClean="0"/>
            <a:t> 12%of GDP, </a:t>
          </a:r>
        </a:p>
        <a:p>
          <a:r>
            <a:rPr lang="es-MX" dirty="0" smtClean="0"/>
            <a:t>1986: </a:t>
          </a:r>
          <a:r>
            <a:rPr lang="es-MX" dirty="0" err="1" smtClean="0"/>
            <a:t>Terms</a:t>
          </a:r>
          <a:r>
            <a:rPr lang="es-MX" dirty="0" smtClean="0"/>
            <a:t> of </a:t>
          </a:r>
          <a:r>
            <a:rPr lang="es-MX" dirty="0" err="1" smtClean="0"/>
            <a:t>Trade</a:t>
          </a:r>
          <a:r>
            <a:rPr lang="es-MX" dirty="0" smtClean="0"/>
            <a:t> </a:t>
          </a:r>
          <a:r>
            <a:rPr lang="es-MX" dirty="0" err="1" smtClean="0"/>
            <a:t>had</a:t>
          </a:r>
          <a:r>
            <a:rPr lang="es-MX" dirty="0" smtClean="0"/>
            <a:t> fallen </a:t>
          </a:r>
          <a:r>
            <a:rPr lang="es-MX" dirty="0" err="1" smtClean="0"/>
            <a:t>by</a:t>
          </a:r>
          <a:r>
            <a:rPr lang="es-MX" dirty="0" smtClean="0"/>
            <a:t> 40%</a:t>
          </a:r>
          <a:endParaRPr lang="en-GB" dirty="0"/>
        </a:p>
      </dgm:t>
    </dgm:pt>
    <dgm:pt modelId="{8E688485-DA15-402A-8330-245D4CDDAEDA}" type="parTrans" cxnId="{9357F49F-E9FF-4EA8-8A1A-B725A80B8C09}">
      <dgm:prSet/>
      <dgm:spPr/>
      <dgm:t>
        <a:bodyPr/>
        <a:lstStyle/>
        <a:p>
          <a:endParaRPr lang="en-GB"/>
        </a:p>
      </dgm:t>
    </dgm:pt>
    <dgm:pt modelId="{1371453D-DBEB-4A30-8529-D6109F4B2D53}" type="sibTrans" cxnId="{9357F49F-E9FF-4EA8-8A1A-B725A80B8C09}">
      <dgm:prSet/>
      <dgm:spPr/>
      <dgm:t>
        <a:bodyPr/>
        <a:lstStyle/>
        <a:p>
          <a:endParaRPr lang="en-GB"/>
        </a:p>
      </dgm:t>
    </dgm:pt>
    <dgm:pt modelId="{A9C9F103-C1F5-453A-AB78-6BF6319F411A}">
      <dgm:prSet/>
      <dgm:spPr/>
      <dgm:t>
        <a:bodyPr/>
        <a:lstStyle/>
        <a:p>
          <a:r>
            <a:rPr lang="es-MX" dirty="0" smtClean="0"/>
            <a:t>1990: </a:t>
          </a:r>
          <a:r>
            <a:rPr lang="es-MX" dirty="0" err="1" smtClean="0"/>
            <a:t>External</a:t>
          </a:r>
          <a:r>
            <a:rPr lang="es-MX" dirty="0" smtClean="0"/>
            <a:t> </a:t>
          </a:r>
          <a:r>
            <a:rPr lang="es-MX" dirty="0" err="1" smtClean="0"/>
            <a:t>debt</a:t>
          </a:r>
          <a:r>
            <a:rPr lang="es-MX" dirty="0" smtClean="0"/>
            <a:t>: 125% of GDP</a:t>
          </a:r>
        </a:p>
        <a:p>
          <a:r>
            <a:rPr lang="es-MX" dirty="0" smtClean="0"/>
            <a:t>          </a:t>
          </a:r>
          <a:r>
            <a:rPr lang="es-MX" dirty="0" err="1" smtClean="0"/>
            <a:t>Internal</a:t>
          </a:r>
          <a:r>
            <a:rPr lang="es-MX" dirty="0" smtClean="0"/>
            <a:t> </a:t>
          </a:r>
          <a:r>
            <a:rPr lang="es-MX" dirty="0" err="1" smtClean="0"/>
            <a:t>debt</a:t>
          </a:r>
          <a:r>
            <a:rPr lang="es-MX" dirty="0" smtClean="0"/>
            <a:t>: 37% of GDP</a:t>
          </a:r>
          <a:endParaRPr lang="en-GB" dirty="0"/>
        </a:p>
      </dgm:t>
    </dgm:pt>
    <dgm:pt modelId="{E794AA87-B572-4E3E-A270-4F8D1E282DEA}" type="parTrans" cxnId="{0491F848-340E-4517-B1C8-BF3E1C0B8AEB}">
      <dgm:prSet/>
      <dgm:spPr/>
      <dgm:t>
        <a:bodyPr/>
        <a:lstStyle/>
        <a:p>
          <a:endParaRPr lang="en-GB"/>
        </a:p>
      </dgm:t>
    </dgm:pt>
    <dgm:pt modelId="{F18DA7DD-6A83-4FE5-BDB3-9ED2484B978B}" type="sibTrans" cxnId="{0491F848-340E-4517-B1C8-BF3E1C0B8AEB}">
      <dgm:prSet/>
      <dgm:spPr/>
      <dgm:t>
        <a:bodyPr/>
        <a:lstStyle/>
        <a:p>
          <a:endParaRPr lang="en-GB"/>
        </a:p>
      </dgm:t>
    </dgm:pt>
    <dgm:pt modelId="{A124C708-4D7E-49EE-9965-DEFEB5715FB4}" type="pres">
      <dgm:prSet presAssocID="{CFDA6065-1485-4507-B69E-CDBA8CF78054}" presName="vert0" presStyleCnt="0">
        <dgm:presLayoutVars>
          <dgm:dir/>
          <dgm:animOne val="branch"/>
          <dgm:animLvl val="lvl"/>
        </dgm:presLayoutVars>
      </dgm:prSet>
      <dgm:spPr/>
      <dgm:t>
        <a:bodyPr/>
        <a:lstStyle/>
        <a:p>
          <a:endParaRPr lang="en-GB"/>
        </a:p>
      </dgm:t>
    </dgm:pt>
    <dgm:pt modelId="{5DF4B9F9-8495-49FA-A099-7ADC5154689D}" type="pres">
      <dgm:prSet presAssocID="{9F9F9449-9F61-4A6C-81D9-6F15C1E8A78C}" presName="thickLine" presStyleLbl="alignNode1" presStyleIdx="0" presStyleCnt="1" custLinFactNeighborX="-5618"/>
      <dgm:spPr/>
    </dgm:pt>
    <dgm:pt modelId="{2B86C342-9F20-4E63-B4F4-5DF0E1D7AA60}" type="pres">
      <dgm:prSet presAssocID="{9F9F9449-9F61-4A6C-81D9-6F15C1E8A78C}" presName="horz1" presStyleCnt="0"/>
      <dgm:spPr/>
    </dgm:pt>
    <dgm:pt modelId="{5091A43C-8AAB-43B3-89F7-97B01E46A082}" type="pres">
      <dgm:prSet presAssocID="{9F9F9449-9F61-4A6C-81D9-6F15C1E8A78C}" presName="tx1" presStyleLbl="revTx" presStyleIdx="0" presStyleCnt="5"/>
      <dgm:spPr/>
      <dgm:t>
        <a:bodyPr/>
        <a:lstStyle/>
        <a:p>
          <a:endParaRPr lang="en-GB"/>
        </a:p>
      </dgm:t>
    </dgm:pt>
    <dgm:pt modelId="{5C22902C-EDA8-4A33-9436-BB5D0FDC270B}" type="pres">
      <dgm:prSet presAssocID="{9F9F9449-9F61-4A6C-81D9-6F15C1E8A78C}" presName="vert1" presStyleCnt="0"/>
      <dgm:spPr/>
    </dgm:pt>
    <dgm:pt modelId="{7FA21288-A7A6-4B18-8313-9091EBFAF715}" type="pres">
      <dgm:prSet presAssocID="{BCB130D7-6728-4348-81BD-A55004B1B6A9}" presName="vertSpace2a" presStyleCnt="0"/>
      <dgm:spPr/>
    </dgm:pt>
    <dgm:pt modelId="{E4A227C9-A794-46D3-BD45-F7B75FB0E0B4}" type="pres">
      <dgm:prSet presAssocID="{BCB130D7-6728-4348-81BD-A55004B1B6A9}" presName="horz2" presStyleCnt="0"/>
      <dgm:spPr/>
    </dgm:pt>
    <dgm:pt modelId="{4F9DA2EC-317D-477A-9D40-3256633301A8}" type="pres">
      <dgm:prSet presAssocID="{BCB130D7-6728-4348-81BD-A55004B1B6A9}" presName="horzSpace2" presStyleCnt="0"/>
      <dgm:spPr/>
    </dgm:pt>
    <dgm:pt modelId="{74BE820B-DE26-4542-8BFE-568E9A9E887C}" type="pres">
      <dgm:prSet presAssocID="{BCB130D7-6728-4348-81BD-A55004B1B6A9}" presName="tx2" presStyleLbl="revTx" presStyleIdx="1" presStyleCnt="5"/>
      <dgm:spPr/>
      <dgm:t>
        <a:bodyPr/>
        <a:lstStyle/>
        <a:p>
          <a:endParaRPr lang="en-GB"/>
        </a:p>
      </dgm:t>
    </dgm:pt>
    <dgm:pt modelId="{21E1EB27-7A90-4090-AB17-EECCB51F1C27}" type="pres">
      <dgm:prSet presAssocID="{BCB130D7-6728-4348-81BD-A55004B1B6A9}" presName="vert2" presStyleCnt="0"/>
      <dgm:spPr/>
    </dgm:pt>
    <dgm:pt modelId="{F36D6534-8914-49D1-9A90-51AC14278D1E}" type="pres">
      <dgm:prSet presAssocID="{BCB130D7-6728-4348-81BD-A55004B1B6A9}" presName="thinLine2b" presStyleLbl="callout" presStyleIdx="0" presStyleCnt="4"/>
      <dgm:spPr/>
    </dgm:pt>
    <dgm:pt modelId="{4C9CF3C4-D764-45AB-8878-02CE1F07F2DC}" type="pres">
      <dgm:prSet presAssocID="{BCB130D7-6728-4348-81BD-A55004B1B6A9}" presName="vertSpace2b" presStyleCnt="0"/>
      <dgm:spPr/>
    </dgm:pt>
    <dgm:pt modelId="{20C50CCF-B0E0-477F-AB8C-BC2E14FDC2CE}" type="pres">
      <dgm:prSet presAssocID="{65E29DC2-264E-43DF-AD63-74955C0FA05E}" presName="horz2" presStyleCnt="0"/>
      <dgm:spPr/>
    </dgm:pt>
    <dgm:pt modelId="{658C247A-46CA-4117-AED2-033B109859D1}" type="pres">
      <dgm:prSet presAssocID="{65E29DC2-264E-43DF-AD63-74955C0FA05E}" presName="horzSpace2" presStyleCnt="0"/>
      <dgm:spPr/>
    </dgm:pt>
    <dgm:pt modelId="{B071729F-317E-41E1-A3BE-42FCCEBC86C8}" type="pres">
      <dgm:prSet presAssocID="{65E29DC2-264E-43DF-AD63-74955C0FA05E}" presName="tx2" presStyleLbl="revTx" presStyleIdx="2" presStyleCnt="5"/>
      <dgm:spPr/>
      <dgm:t>
        <a:bodyPr/>
        <a:lstStyle/>
        <a:p>
          <a:endParaRPr lang="en-GB"/>
        </a:p>
      </dgm:t>
    </dgm:pt>
    <dgm:pt modelId="{D2231238-276A-48CD-AE59-4F3681576464}" type="pres">
      <dgm:prSet presAssocID="{65E29DC2-264E-43DF-AD63-74955C0FA05E}" presName="vert2" presStyleCnt="0"/>
      <dgm:spPr/>
    </dgm:pt>
    <dgm:pt modelId="{D56DD795-B272-4239-8ED2-6836BBFD7B99}" type="pres">
      <dgm:prSet presAssocID="{65E29DC2-264E-43DF-AD63-74955C0FA05E}" presName="thinLine2b" presStyleLbl="callout" presStyleIdx="1" presStyleCnt="4"/>
      <dgm:spPr/>
    </dgm:pt>
    <dgm:pt modelId="{017FA923-BF80-4BDE-A8C3-104CC56BA0A6}" type="pres">
      <dgm:prSet presAssocID="{65E29DC2-264E-43DF-AD63-74955C0FA05E}" presName="vertSpace2b" presStyleCnt="0"/>
      <dgm:spPr/>
    </dgm:pt>
    <dgm:pt modelId="{9575D5E9-0349-4B0F-B428-9B69DBB97A37}" type="pres">
      <dgm:prSet presAssocID="{13197574-D4C7-4E38-ABFA-1645AFF9409C}" presName="horz2" presStyleCnt="0"/>
      <dgm:spPr/>
    </dgm:pt>
    <dgm:pt modelId="{B32EAF73-706B-4771-A4C0-5BC5E1EFB989}" type="pres">
      <dgm:prSet presAssocID="{13197574-D4C7-4E38-ABFA-1645AFF9409C}" presName="horzSpace2" presStyleCnt="0"/>
      <dgm:spPr/>
    </dgm:pt>
    <dgm:pt modelId="{0CC303DC-86AD-4B0D-B0B6-D10C4BA1BBF4}" type="pres">
      <dgm:prSet presAssocID="{13197574-D4C7-4E38-ABFA-1645AFF9409C}" presName="tx2" presStyleLbl="revTx" presStyleIdx="3" presStyleCnt="5"/>
      <dgm:spPr/>
      <dgm:t>
        <a:bodyPr/>
        <a:lstStyle/>
        <a:p>
          <a:endParaRPr lang="en-GB"/>
        </a:p>
      </dgm:t>
    </dgm:pt>
    <dgm:pt modelId="{17FE8153-F084-4BCF-8ECE-D9F445053DA2}" type="pres">
      <dgm:prSet presAssocID="{13197574-D4C7-4E38-ABFA-1645AFF9409C}" presName="vert2" presStyleCnt="0"/>
      <dgm:spPr/>
    </dgm:pt>
    <dgm:pt modelId="{144205AA-BCB9-4E39-ADB0-1BACFD254F48}" type="pres">
      <dgm:prSet presAssocID="{13197574-D4C7-4E38-ABFA-1645AFF9409C}" presName="thinLine2b" presStyleLbl="callout" presStyleIdx="2" presStyleCnt="4"/>
      <dgm:spPr/>
    </dgm:pt>
    <dgm:pt modelId="{48EABAD2-1311-48B1-883E-E66B8FDDFCE8}" type="pres">
      <dgm:prSet presAssocID="{13197574-D4C7-4E38-ABFA-1645AFF9409C}" presName="vertSpace2b" presStyleCnt="0"/>
      <dgm:spPr/>
    </dgm:pt>
    <dgm:pt modelId="{9DBACAED-804D-478E-8F82-1BDF88FFE94D}" type="pres">
      <dgm:prSet presAssocID="{A9C9F103-C1F5-453A-AB78-6BF6319F411A}" presName="horz2" presStyleCnt="0"/>
      <dgm:spPr/>
    </dgm:pt>
    <dgm:pt modelId="{BFCD9D53-B3A6-4BB4-8F8E-7D362EB63D6E}" type="pres">
      <dgm:prSet presAssocID="{A9C9F103-C1F5-453A-AB78-6BF6319F411A}" presName="horzSpace2" presStyleCnt="0"/>
      <dgm:spPr/>
    </dgm:pt>
    <dgm:pt modelId="{D1F36EDE-361F-4038-8116-7BE5C9E54D42}" type="pres">
      <dgm:prSet presAssocID="{A9C9F103-C1F5-453A-AB78-6BF6319F411A}" presName="tx2" presStyleLbl="revTx" presStyleIdx="4" presStyleCnt="5"/>
      <dgm:spPr/>
      <dgm:t>
        <a:bodyPr/>
        <a:lstStyle/>
        <a:p>
          <a:endParaRPr lang="en-GB"/>
        </a:p>
      </dgm:t>
    </dgm:pt>
    <dgm:pt modelId="{7D973AE9-CABA-4E17-9A75-BA43F8566518}" type="pres">
      <dgm:prSet presAssocID="{A9C9F103-C1F5-453A-AB78-6BF6319F411A}" presName="vert2" presStyleCnt="0"/>
      <dgm:spPr/>
    </dgm:pt>
    <dgm:pt modelId="{22B7F805-C39B-4254-953F-34B1131789E7}" type="pres">
      <dgm:prSet presAssocID="{A9C9F103-C1F5-453A-AB78-6BF6319F411A}" presName="thinLine2b" presStyleLbl="callout" presStyleIdx="3" presStyleCnt="4"/>
      <dgm:spPr/>
    </dgm:pt>
    <dgm:pt modelId="{72441BA3-EB82-4B86-9167-6690602DB57C}" type="pres">
      <dgm:prSet presAssocID="{A9C9F103-C1F5-453A-AB78-6BF6319F411A}" presName="vertSpace2b" presStyleCnt="0"/>
      <dgm:spPr/>
    </dgm:pt>
  </dgm:ptLst>
  <dgm:cxnLst>
    <dgm:cxn modelId="{9357F49F-E9FF-4EA8-8A1A-B725A80B8C09}" srcId="{9F9F9449-9F61-4A6C-81D9-6F15C1E8A78C}" destId="{13197574-D4C7-4E38-ABFA-1645AFF9409C}" srcOrd="2" destOrd="0" parTransId="{8E688485-DA15-402A-8330-245D4CDDAEDA}" sibTransId="{1371453D-DBEB-4A30-8529-D6109F4B2D53}"/>
    <dgm:cxn modelId="{CA1E3845-6245-40C6-86BC-C8C9B7F229BB}" type="presOf" srcId="{65E29DC2-264E-43DF-AD63-74955C0FA05E}" destId="{B071729F-317E-41E1-A3BE-42FCCEBC86C8}" srcOrd="0" destOrd="0" presId="urn:microsoft.com/office/officeart/2008/layout/LinedList"/>
    <dgm:cxn modelId="{F817B11B-C780-42BB-B839-D9EE5703E704}" type="presOf" srcId="{13197574-D4C7-4E38-ABFA-1645AFF9409C}" destId="{0CC303DC-86AD-4B0D-B0B6-D10C4BA1BBF4}" srcOrd="0" destOrd="0" presId="urn:microsoft.com/office/officeart/2008/layout/LinedList"/>
    <dgm:cxn modelId="{57D3D885-C05E-4D86-8651-F11B05D4293E}" type="presOf" srcId="{9F9F9449-9F61-4A6C-81D9-6F15C1E8A78C}" destId="{5091A43C-8AAB-43B3-89F7-97B01E46A082}" srcOrd="0" destOrd="0" presId="urn:microsoft.com/office/officeart/2008/layout/LinedList"/>
    <dgm:cxn modelId="{27ACC830-64D9-4D93-8E17-96D224866308}" type="presOf" srcId="{CFDA6065-1485-4507-B69E-CDBA8CF78054}" destId="{A124C708-4D7E-49EE-9965-DEFEB5715FB4}" srcOrd="0" destOrd="0" presId="urn:microsoft.com/office/officeart/2008/layout/LinedList"/>
    <dgm:cxn modelId="{7087B6BA-B57B-4A9B-BB9D-AE5019C70E3A}" type="presOf" srcId="{BCB130D7-6728-4348-81BD-A55004B1B6A9}" destId="{74BE820B-DE26-4542-8BFE-568E9A9E887C}" srcOrd="0" destOrd="0" presId="urn:microsoft.com/office/officeart/2008/layout/LinedList"/>
    <dgm:cxn modelId="{3889B5D4-EE69-406D-8C23-31E0D54AFE39}" type="presOf" srcId="{A9C9F103-C1F5-453A-AB78-6BF6319F411A}" destId="{D1F36EDE-361F-4038-8116-7BE5C9E54D42}" srcOrd="0" destOrd="0" presId="urn:microsoft.com/office/officeart/2008/layout/LinedList"/>
    <dgm:cxn modelId="{B57D6978-A62A-4F50-8DFC-409B33BEFE00}" srcId="{9F9F9449-9F61-4A6C-81D9-6F15C1E8A78C}" destId="{BCB130D7-6728-4348-81BD-A55004B1B6A9}" srcOrd="0" destOrd="0" parTransId="{579980B0-35C3-4B11-8DEB-085E39EA5C7E}" sibTransId="{BDEE87D7-953D-4C77-9C8E-704F897F8A39}"/>
    <dgm:cxn modelId="{BB1A1081-E5E1-41C0-A2F4-285879B15FBD}" srcId="{9F9F9449-9F61-4A6C-81D9-6F15C1E8A78C}" destId="{65E29DC2-264E-43DF-AD63-74955C0FA05E}" srcOrd="1" destOrd="0" parTransId="{57A148FC-2038-45CD-97F9-73F79637FDC2}" sibTransId="{84E513C6-8D2D-481A-A776-EF89A372CB65}"/>
    <dgm:cxn modelId="{0491F848-340E-4517-B1C8-BF3E1C0B8AEB}" srcId="{9F9F9449-9F61-4A6C-81D9-6F15C1E8A78C}" destId="{A9C9F103-C1F5-453A-AB78-6BF6319F411A}" srcOrd="3" destOrd="0" parTransId="{E794AA87-B572-4E3E-A270-4F8D1E282DEA}" sibTransId="{F18DA7DD-6A83-4FE5-BDB3-9ED2484B978B}"/>
    <dgm:cxn modelId="{3709FF07-AB5B-4D35-85D8-5EDC44B67E13}" srcId="{CFDA6065-1485-4507-B69E-CDBA8CF78054}" destId="{9F9F9449-9F61-4A6C-81D9-6F15C1E8A78C}" srcOrd="0" destOrd="0" parTransId="{A1CAD04D-B66A-4837-8B3A-30D48298262E}" sibTransId="{1444F02F-73B0-4062-9416-34CCE44E1CED}"/>
    <dgm:cxn modelId="{8634F2B0-233D-44D0-B080-49F7FE2E7259}" type="presParOf" srcId="{A124C708-4D7E-49EE-9965-DEFEB5715FB4}" destId="{5DF4B9F9-8495-49FA-A099-7ADC5154689D}" srcOrd="0" destOrd="0" presId="urn:microsoft.com/office/officeart/2008/layout/LinedList"/>
    <dgm:cxn modelId="{9471CD1F-80C6-4E1E-8AD9-C1D0598C2714}" type="presParOf" srcId="{A124C708-4D7E-49EE-9965-DEFEB5715FB4}" destId="{2B86C342-9F20-4E63-B4F4-5DF0E1D7AA60}" srcOrd="1" destOrd="0" presId="urn:microsoft.com/office/officeart/2008/layout/LinedList"/>
    <dgm:cxn modelId="{A72BB3BB-55AD-402C-A156-253ED152B101}" type="presParOf" srcId="{2B86C342-9F20-4E63-B4F4-5DF0E1D7AA60}" destId="{5091A43C-8AAB-43B3-89F7-97B01E46A082}" srcOrd="0" destOrd="0" presId="urn:microsoft.com/office/officeart/2008/layout/LinedList"/>
    <dgm:cxn modelId="{FF717FE2-0BCA-49A2-A64A-91C9537A6C07}" type="presParOf" srcId="{2B86C342-9F20-4E63-B4F4-5DF0E1D7AA60}" destId="{5C22902C-EDA8-4A33-9436-BB5D0FDC270B}" srcOrd="1" destOrd="0" presId="urn:microsoft.com/office/officeart/2008/layout/LinedList"/>
    <dgm:cxn modelId="{BBCBF643-866B-4A0B-83D6-2C7B3379C105}" type="presParOf" srcId="{5C22902C-EDA8-4A33-9436-BB5D0FDC270B}" destId="{7FA21288-A7A6-4B18-8313-9091EBFAF715}" srcOrd="0" destOrd="0" presId="urn:microsoft.com/office/officeart/2008/layout/LinedList"/>
    <dgm:cxn modelId="{54E585DC-0781-44F6-A6EF-64AD39BC500B}" type="presParOf" srcId="{5C22902C-EDA8-4A33-9436-BB5D0FDC270B}" destId="{E4A227C9-A794-46D3-BD45-F7B75FB0E0B4}" srcOrd="1" destOrd="0" presId="urn:microsoft.com/office/officeart/2008/layout/LinedList"/>
    <dgm:cxn modelId="{A145575A-08D2-4423-82D5-06BB13E12F4C}" type="presParOf" srcId="{E4A227C9-A794-46D3-BD45-F7B75FB0E0B4}" destId="{4F9DA2EC-317D-477A-9D40-3256633301A8}" srcOrd="0" destOrd="0" presId="urn:microsoft.com/office/officeart/2008/layout/LinedList"/>
    <dgm:cxn modelId="{3A351105-9B2B-47A7-BD3D-F5C0B59D834F}" type="presParOf" srcId="{E4A227C9-A794-46D3-BD45-F7B75FB0E0B4}" destId="{74BE820B-DE26-4542-8BFE-568E9A9E887C}" srcOrd="1" destOrd="0" presId="urn:microsoft.com/office/officeart/2008/layout/LinedList"/>
    <dgm:cxn modelId="{E978ED22-C807-4889-BCD6-DF290590EAE3}" type="presParOf" srcId="{E4A227C9-A794-46D3-BD45-F7B75FB0E0B4}" destId="{21E1EB27-7A90-4090-AB17-EECCB51F1C27}" srcOrd="2" destOrd="0" presId="urn:microsoft.com/office/officeart/2008/layout/LinedList"/>
    <dgm:cxn modelId="{9B6B8056-65F0-4C1A-8C5F-6F21D9E86A7F}" type="presParOf" srcId="{5C22902C-EDA8-4A33-9436-BB5D0FDC270B}" destId="{F36D6534-8914-49D1-9A90-51AC14278D1E}" srcOrd="2" destOrd="0" presId="urn:microsoft.com/office/officeart/2008/layout/LinedList"/>
    <dgm:cxn modelId="{6D3EEF46-0819-4E85-9B17-2ED771B4AF9C}" type="presParOf" srcId="{5C22902C-EDA8-4A33-9436-BB5D0FDC270B}" destId="{4C9CF3C4-D764-45AB-8878-02CE1F07F2DC}" srcOrd="3" destOrd="0" presId="urn:microsoft.com/office/officeart/2008/layout/LinedList"/>
    <dgm:cxn modelId="{D3EEA994-0B26-4E29-AD3D-CA0BFBA078F0}" type="presParOf" srcId="{5C22902C-EDA8-4A33-9436-BB5D0FDC270B}" destId="{20C50CCF-B0E0-477F-AB8C-BC2E14FDC2CE}" srcOrd="4" destOrd="0" presId="urn:microsoft.com/office/officeart/2008/layout/LinedList"/>
    <dgm:cxn modelId="{64BCD8B9-5A0A-4D0B-AB92-A7E3CDEF6239}" type="presParOf" srcId="{20C50CCF-B0E0-477F-AB8C-BC2E14FDC2CE}" destId="{658C247A-46CA-4117-AED2-033B109859D1}" srcOrd="0" destOrd="0" presId="urn:microsoft.com/office/officeart/2008/layout/LinedList"/>
    <dgm:cxn modelId="{05CE32E1-2C56-42D3-B590-D80B340D5E92}" type="presParOf" srcId="{20C50CCF-B0E0-477F-AB8C-BC2E14FDC2CE}" destId="{B071729F-317E-41E1-A3BE-42FCCEBC86C8}" srcOrd="1" destOrd="0" presId="urn:microsoft.com/office/officeart/2008/layout/LinedList"/>
    <dgm:cxn modelId="{9A93440B-2367-40B5-9F83-61E539FD143F}" type="presParOf" srcId="{20C50CCF-B0E0-477F-AB8C-BC2E14FDC2CE}" destId="{D2231238-276A-48CD-AE59-4F3681576464}" srcOrd="2" destOrd="0" presId="urn:microsoft.com/office/officeart/2008/layout/LinedList"/>
    <dgm:cxn modelId="{D0466A23-1C05-4A70-85B0-D83D635B891A}" type="presParOf" srcId="{5C22902C-EDA8-4A33-9436-BB5D0FDC270B}" destId="{D56DD795-B272-4239-8ED2-6836BBFD7B99}" srcOrd="5" destOrd="0" presId="urn:microsoft.com/office/officeart/2008/layout/LinedList"/>
    <dgm:cxn modelId="{A731719B-D28D-4319-B29B-F08EA2A22B69}" type="presParOf" srcId="{5C22902C-EDA8-4A33-9436-BB5D0FDC270B}" destId="{017FA923-BF80-4BDE-A8C3-104CC56BA0A6}" srcOrd="6" destOrd="0" presId="urn:microsoft.com/office/officeart/2008/layout/LinedList"/>
    <dgm:cxn modelId="{E52169B5-03EA-44B5-AF95-434AB9878A47}" type="presParOf" srcId="{5C22902C-EDA8-4A33-9436-BB5D0FDC270B}" destId="{9575D5E9-0349-4B0F-B428-9B69DBB97A37}" srcOrd="7" destOrd="0" presId="urn:microsoft.com/office/officeart/2008/layout/LinedList"/>
    <dgm:cxn modelId="{B057A43C-4455-4E08-A217-9F291B73198B}" type="presParOf" srcId="{9575D5E9-0349-4B0F-B428-9B69DBB97A37}" destId="{B32EAF73-706B-4771-A4C0-5BC5E1EFB989}" srcOrd="0" destOrd="0" presId="urn:microsoft.com/office/officeart/2008/layout/LinedList"/>
    <dgm:cxn modelId="{0EFE5130-9D8D-4200-B501-CA34736804CE}" type="presParOf" srcId="{9575D5E9-0349-4B0F-B428-9B69DBB97A37}" destId="{0CC303DC-86AD-4B0D-B0B6-D10C4BA1BBF4}" srcOrd="1" destOrd="0" presId="urn:microsoft.com/office/officeart/2008/layout/LinedList"/>
    <dgm:cxn modelId="{E113AFE3-156B-44B1-8ADE-FAD2493B8B0C}" type="presParOf" srcId="{9575D5E9-0349-4B0F-B428-9B69DBB97A37}" destId="{17FE8153-F084-4BCF-8ECE-D9F445053DA2}" srcOrd="2" destOrd="0" presId="urn:microsoft.com/office/officeart/2008/layout/LinedList"/>
    <dgm:cxn modelId="{181C41E0-6A3A-456B-A941-6FE72BFAC42B}" type="presParOf" srcId="{5C22902C-EDA8-4A33-9436-BB5D0FDC270B}" destId="{144205AA-BCB9-4E39-ADB0-1BACFD254F48}" srcOrd="8" destOrd="0" presId="urn:microsoft.com/office/officeart/2008/layout/LinedList"/>
    <dgm:cxn modelId="{FC386C4F-A275-4CA9-8DBF-343F5B4E28F7}" type="presParOf" srcId="{5C22902C-EDA8-4A33-9436-BB5D0FDC270B}" destId="{48EABAD2-1311-48B1-883E-E66B8FDDFCE8}" srcOrd="9" destOrd="0" presId="urn:microsoft.com/office/officeart/2008/layout/LinedList"/>
    <dgm:cxn modelId="{EB889B7F-E0DD-4140-8881-551A2396D8C4}" type="presParOf" srcId="{5C22902C-EDA8-4A33-9436-BB5D0FDC270B}" destId="{9DBACAED-804D-478E-8F82-1BDF88FFE94D}" srcOrd="10" destOrd="0" presId="urn:microsoft.com/office/officeart/2008/layout/LinedList"/>
    <dgm:cxn modelId="{52BDB354-4E1D-44E9-84E7-5210DDD89C85}" type="presParOf" srcId="{9DBACAED-804D-478E-8F82-1BDF88FFE94D}" destId="{BFCD9D53-B3A6-4BB4-8F8E-7D362EB63D6E}" srcOrd="0" destOrd="0" presId="urn:microsoft.com/office/officeart/2008/layout/LinedList"/>
    <dgm:cxn modelId="{79000AC2-35F7-4266-98C3-FF421B35661B}" type="presParOf" srcId="{9DBACAED-804D-478E-8F82-1BDF88FFE94D}" destId="{D1F36EDE-361F-4038-8116-7BE5C9E54D42}" srcOrd="1" destOrd="0" presId="urn:microsoft.com/office/officeart/2008/layout/LinedList"/>
    <dgm:cxn modelId="{1F24D610-521E-4195-B6B5-6CD3FC9099E7}" type="presParOf" srcId="{9DBACAED-804D-478E-8F82-1BDF88FFE94D}" destId="{7D973AE9-CABA-4E17-9A75-BA43F8566518}" srcOrd="2" destOrd="0" presId="urn:microsoft.com/office/officeart/2008/layout/LinedList"/>
    <dgm:cxn modelId="{4BD91C38-C99B-405F-958E-E5FCE49673B8}" type="presParOf" srcId="{5C22902C-EDA8-4A33-9436-BB5D0FDC270B}" destId="{22B7F805-C39B-4254-953F-34B1131789E7}" srcOrd="11" destOrd="0" presId="urn:microsoft.com/office/officeart/2008/layout/LinedList"/>
    <dgm:cxn modelId="{EF8C6905-E837-4B93-B356-F73E1320154C}" type="presParOf" srcId="{5C22902C-EDA8-4A33-9436-BB5D0FDC270B}" destId="{72441BA3-EB82-4B86-9167-6690602DB57C}" srcOrd="12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0.xml><?xml version="1.0" encoding="utf-8"?>
<dgm:dataModel xmlns:dgm="http://schemas.openxmlformats.org/drawingml/2006/diagram" xmlns:a="http://schemas.openxmlformats.org/drawingml/2006/main">
  <dgm:ptLst>
    <dgm:pt modelId="{376AA2C2-4497-4A57-8856-97BB0C923284}" type="doc">
      <dgm:prSet loTypeId="urn:microsoft.com/office/officeart/2009/3/layout/SubStepProcess" loCatId="process" qsTypeId="urn:microsoft.com/office/officeart/2005/8/quickstyle/3d1" qsCatId="3D" csTypeId="urn:microsoft.com/office/officeart/2005/8/colors/accent0_3" csCatId="mainScheme" phldr="1"/>
      <dgm:spPr/>
      <dgm:t>
        <a:bodyPr/>
        <a:lstStyle/>
        <a:p>
          <a:endParaRPr lang="en-GB"/>
        </a:p>
      </dgm:t>
    </dgm:pt>
    <dgm:pt modelId="{E7F3FF41-603E-4378-BA71-F584295D3E85}">
      <dgm:prSet phldrT="[Text]" custT="1"/>
      <dgm:spPr/>
      <dgm:t>
        <a:bodyPr/>
        <a:lstStyle/>
        <a:p>
          <a:r>
            <a:rPr lang="es-MX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GHANA</a:t>
          </a:r>
          <a:endParaRPr lang="en-GB" sz="20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88D43267-2A5D-4AE8-8F2C-7762ADB8C707}" type="parTrans" cxnId="{E524AECC-D299-4A2C-8ED4-AED4A060275F}">
      <dgm:prSet/>
      <dgm:spPr/>
      <dgm:t>
        <a:bodyPr/>
        <a:lstStyle/>
        <a:p>
          <a:endParaRPr lang="en-GB" sz="18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669BC9FA-6A25-4771-A09C-55CE6EA81267}" type="sibTrans" cxnId="{E524AECC-D299-4A2C-8ED4-AED4A060275F}">
      <dgm:prSet/>
      <dgm:spPr/>
      <dgm:t>
        <a:bodyPr/>
        <a:lstStyle/>
        <a:p>
          <a:endParaRPr lang="en-GB" sz="18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5A1313DF-93EA-4E6F-8E72-DD2F9D09CAEE}">
      <dgm:prSet phldrT="[Text]" phldr="1" custT="1"/>
      <dgm:spPr/>
      <dgm:t>
        <a:bodyPr/>
        <a:lstStyle/>
        <a:p>
          <a:endParaRPr lang="en-GB" sz="28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1AB4BB6B-175D-4E95-A990-8372E504FFAA}" type="parTrans" cxnId="{A97C909B-15EB-4C34-98C8-79A7025EFBBA}">
      <dgm:prSet/>
      <dgm:spPr/>
      <dgm:t>
        <a:bodyPr/>
        <a:lstStyle/>
        <a:p>
          <a:endParaRPr lang="en-GB" sz="18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8589B672-CB33-49D8-98DA-C308E3C2BF5E}" type="sibTrans" cxnId="{A97C909B-15EB-4C34-98C8-79A7025EFBBA}">
      <dgm:prSet/>
      <dgm:spPr/>
      <dgm:t>
        <a:bodyPr/>
        <a:lstStyle/>
        <a:p>
          <a:endParaRPr lang="en-GB" sz="18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5172456A-4D3A-4D86-B81A-FFAE9BC9C807}">
      <dgm:prSet phldrT="[Text]" phldr="1" custT="1"/>
      <dgm:spPr/>
      <dgm:t>
        <a:bodyPr/>
        <a:lstStyle/>
        <a:p>
          <a:endParaRPr lang="en-GB" sz="28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2C5E92FF-D117-4684-9EB6-BB85C704749A}" type="parTrans" cxnId="{0C6DE88A-2521-476F-8D05-4B3317D2320E}">
      <dgm:prSet/>
      <dgm:spPr/>
      <dgm:t>
        <a:bodyPr/>
        <a:lstStyle/>
        <a:p>
          <a:endParaRPr lang="en-GB" sz="18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E6808191-E62A-4966-9B01-AB9E3C030F38}" type="sibTrans" cxnId="{0C6DE88A-2521-476F-8D05-4B3317D2320E}">
      <dgm:prSet/>
      <dgm:spPr/>
      <dgm:t>
        <a:bodyPr/>
        <a:lstStyle/>
        <a:p>
          <a:endParaRPr lang="en-GB" sz="18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AC60A4D1-BE25-4449-A521-B7A18B0B4403}">
      <dgm:prSet phldrT="[Text]" custT="1"/>
      <dgm:spPr/>
      <dgm:t>
        <a:bodyPr/>
        <a:lstStyle/>
        <a:p>
          <a:r>
            <a:rPr lang="es-MX" sz="2000" b="1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Perfect</a:t>
          </a:r>
          <a:r>
            <a:rPr lang="es-MX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: 7% GDP</a:t>
          </a:r>
          <a:endParaRPr lang="en-GB" sz="20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FF6957A1-924A-4043-A6DF-52BBC7C756F2}" type="parTrans" cxnId="{1CB09BDF-A99A-4AE9-9B7E-E6FD8A71F376}">
      <dgm:prSet/>
      <dgm:spPr/>
      <dgm:t>
        <a:bodyPr/>
        <a:lstStyle/>
        <a:p>
          <a:endParaRPr lang="en-GB" sz="18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B0EC42EC-A94B-44F7-BF0F-AE07D03EFF46}" type="sibTrans" cxnId="{1CB09BDF-A99A-4AE9-9B7E-E6FD8A71F376}">
      <dgm:prSet/>
      <dgm:spPr/>
      <dgm:t>
        <a:bodyPr/>
        <a:lstStyle/>
        <a:p>
          <a:endParaRPr lang="en-GB" sz="18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82B13D97-B571-4786-BA17-4830D3840542}">
      <dgm:prSet phldrT="[Text]" custT="1"/>
      <dgm:spPr/>
      <dgm:t>
        <a:bodyPr/>
        <a:lstStyle/>
        <a:p>
          <a:r>
            <a:rPr lang="es-MX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Universal:</a:t>
          </a:r>
        </a:p>
        <a:p>
          <a:r>
            <a:rPr lang="es-MX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60% GDP</a:t>
          </a:r>
          <a:endParaRPr lang="en-GB" sz="20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516CB985-2E9A-48C6-98AF-1A46AF3EA611}" type="parTrans" cxnId="{4BF46483-C1BE-4FF1-900E-74216B187557}">
      <dgm:prSet/>
      <dgm:spPr/>
      <dgm:t>
        <a:bodyPr/>
        <a:lstStyle/>
        <a:p>
          <a:endParaRPr lang="en-GB" sz="18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BF0260AE-C9AC-4D6D-83B4-FE41DE7F675B}" type="sibTrans" cxnId="{4BF46483-C1BE-4FF1-900E-74216B187557}">
      <dgm:prSet/>
      <dgm:spPr/>
      <dgm:t>
        <a:bodyPr/>
        <a:lstStyle/>
        <a:p>
          <a:endParaRPr lang="en-GB" sz="18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DB0C2F47-8D6C-4897-9F55-525617A08836}" type="pres">
      <dgm:prSet presAssocID="{376AA2C2-4497-4A57-8856-97BB0C923284}" presName="Name0" presStyleCnt="0">
        <dgm:presLayoutVars>
          <dgm:chMax val="7"/>
          <dgm:dir/>
          <dgm:animOne val="branch"/>
        </dgm:presLayoutVars>
      </dgm:prSet>
      <dgm:spPr/>
      <dgm:t>
        <a:bodyPr/>
        <a:lstStyle/>
        <a:p>
          <a:endParaRPr lang="en-GB"/>
        </a:p>
      </dgm:t>
    </dgm:pt>
    <dgm:pt modelId="{34A85F7D-2B03-4EE7-ACD8-9A2D14682B85}" type="pres">
      <dgm:prSet presAssocID="{E7F3FF41-603E-4378-BA71-F584295D3E85}" presName="parTx1" presStyleLbl="node1" presStyleIdx="0" presStyleCnt="3" custScaleX="72823" custScaleY="76120" custLinFactNeighborX="-353" custLinFactNeighborY="-6088"/>
      <dgm:spPr/>
      <dgm:t>
        <a:bodyPr/>
        <a:lstStyle/>
        <a:p>
          <a:endParaRPr lang="en-GB"/>
        </a:p>
      </dgm:t>
    </dgm:pt>
    <dgm:pt modelId="{8CDC56FC-E060-435B-855F-EF3DDE96F856}" type="pres">
      <dgm:prSet presAssocID="{E7F3FF41-603E-4378-BA71-F584295D3E85}" presName="spPre1" presStyleCnt="0"/>
      <dgm:spPr/>
    </dgm:pt>
    <dgm:pt modelId="{154D836E-11F4-4695-97A5-42DD8AB75AFA}" type="pres">
      <dgm:prSet presAssocID="{E7F3FF41-603E-4378-BA71-F584295D3E85}" presName="chLin1" presStyleCnt="0"/>
      <dgm:spPr/>
    </dgm:pt>
    <dgm:pt modelId="{2E2CC3C6-6F81-49B8-81AE-3C803E95997F}" type="pres">
      <dgm:prSet presAssocID="{1AB4BB6B-175D-4E95-A990-8372E504FFAA}" presName="Name11" presStyleLbl="parChTrans1D1" presStyleIdx="0" presStyleCnt="8"/>
      <dgm:spPr/>
    </dgm:pt>
    <dgm:pt modelId="{5E3F0F56-BAE0-408F-BD2F-502A862173CA}" type="pres">
      <dgm:prSet presAssocID="{1AB4BB6B-175D-4E95-A990-8372E504FFAA}" presName="Name31" presStyleLbl="parChTrans1D1" presStyleIdx="1" presStyleCnt="8"/>
      <dgm:spPr/>
    </dgm:pt>
    <dgm:pt modelId="{9E227291-1E66-4CEB-A7F4-41D2C18D0DAF}" type="pres">
      <dgm:prSet presAssocID="{5A1313DF-93EA-4E6F-8E72-DD2F9D09CAEE}" presName="txAndLines1" presStyleCnt="0"/>
      <dgm:spPr/>
    </dgm:pt>
    <dgm:pt modelId="{50DCC59B-E3F2-4B94-80A1-77DFE54B97DF}" type="pres">
      <dgm:prSet presAssocID="{5A1313DF-93EA-4E6F-8E72-DD2F9D09CAEE}" presName="anchor1" presStyleCnt="0"/>
      <dgm:spPr/>
    </dgm:pt>
    <dgm:pt modelId="{39807970-CACE-46E9-8617-E7CA2221C7E2}" type="pres">
      <dgm:prSet presAssocID="{5A1313DF-93EA-4E6F-8E72-DD2F9D09CAEE}" presName="backup1" presStyleCnt="0"/>
      <dgm:spPr/>
    </dgm:pt>
    <dgm:pt modelId="{0E4D9923-A123-4E97-96A1-CE88BA3F81C7}" type="pres">
      <dgm:prSet presAssocID="{5A1313DF-93EA-4E6F-8E72-DD2F9D09CAEE}" presName="preLine1" presStyleLbl="parChTrans1D1" presStyleIdx="2" presStyleCnt="8"/>
      <dgm:spPr/>
    </dgm:pt>
    <dgm:pt modelId="{57D3624E-1AE6-40FE-8805-6CC1D9BDFD3B}" type="pres">
      <dgm:prSet presAssocID="{5A1313DF-93EA-4E6F-8E72-DD2F9D09CAEE}" presName="desTx1" presStyleLbl="revTx" presStyleIdx="0" presStyleCnt="0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DE4268F8-78DE-4396-8452-733376C8A2B1}" type="pres">
      <dgm:prSet presAssocID="{5A1313DF-93EA-4E6F-8E72-DD2F9D09CAEE}" presName="postLine1" presStyleLbl="parChTrans1D1" presStyleIdx="3" presStyleCnt="8"/>
      <dgm:spPr/>
    </dgm:pt>
    <dgm:pt modelId="{6F8DD958-398E-42A5-A716-740E511387B5}" type="pres">
      <dgm:prSet presAssocID="{2C5E92FF-D117-4684-9EB6-BB85C704749A}" presName="Name11" presStyleLbl="parChTrans1D1" presStyleIdx="4" presStyleCnt="8"/>
      <dgm:spPr/>
    </dgm:pt>
    <dgm:pt modelId="{553A682A-CE9B-4D51-9CCF-A95A01692A3F}" type="pres">
      <dgm:prSet presAssocID="{2C5E92FF-D117-4684-9EB6-BB85C704749A}" presName="Name31" presStyleLbl="parChTrans1D1" presStyleIdx="5" presStyleCnt="8"/>
      <dgm:spPr/>
    </dgm:pt>
    <dgm:pt modelId="{4E2357FC-7548-4394-9F19-392ABCB14349}" type="pres">
      <dgm:prSet presAssocID="{5172456A-4D3A-4D86-B81A-FFAE9BC9C807}" presName="txAndLines1" presStyleCnt="0"/>
      <dgm:spPr/>
    </dgm:pt>
    <dgm:pt modelId="{9454B058-E926-4A2C-9100-4B7284844248}" type="pres">
      <dgm:prSet presAssocID="{5172456A-4D3A-4D86-B81A-FFAE9BC9C807}" presName="anchor1" presStyleCnt="0"/>
      <dgm:spPr/>
    </dgm:pt>
    <dgm:pt modelId="{6FB4EB8F-C6A9-44E0-ADBA-16A8978A5293}" type="pres">
      <dgm:prSet presAssocID="{5172456A-4D3A-4D86-B81A-FFAE9BC9C807}" presName="backup1" presStyleCnt="0"/>
      <dgm:spPr/>
    </dgm:pt>
    <dgm:pt modelId="{0B927333-CD9C-4E8A-A530-FCB309497C00}" type="pres">
      <dgm:prSet presAssocID="{5172456A-4D3A-4D86-B81A-FFAE9BC9C807}" presName="preLine1" presStyleLbl="parChTrans1D1" presStyleIdx="6" presStyleCnt="8"/>
      <dgm:spPr/>
    </dgm:pt>
    <dgm:pt modelId="{7168BEED-D2CF-4B8B-8613-6087EED35F0B}" type="pres">
      <dgm:prSet presAssocID="{5172456A-4D3A-4D86-B81A-FFAE9BC9C807}" presName="desTx1" presStyleLbl="revTx" presStyleIdx="0" presStyleCnt="0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A7F2FDD2-C144-473E-8600-D688BFD31BF8}" type="pres">
      <dgm:prSet presAssocID="{5172456A-4D3A-4D86-B81A-FFAE9BC9C807}" presName="postLine1" presStyleLbl="parChTrans1D1" presStyleIdx="7" presStyleCnt="8"/>
      <dgm:spPr/>
    </dgm:pt>
    <dgm:pt modelId="{EACA36EE-7584-45D8-BD6F-A42BE9456619}" type="pres">
      <dgm:prSet presAssocID="{E7F3FF41-603E-4378-BA71-F584295D3E85}" presName="spPost1" presStyleCnt="0"/>
      <dgm:spPr/>
    </dgm:pt>
    <dgm:pt modelId="{2DE2EB1F-2B4A-4D5E-A865-9B343C5619B3}" type="pres">
      <dgm:prSet presAssocID="{AC60A4D1-BE25-4449-A521-B7A18B0B4403}" presName="parTx2" presStyleLbl="node1" presStyleIdx="1" presStyleCnt="3" custLinFactNeighborX="-49125" custLinFactNeighborY="-6151"/>
      <dgm:spPr/>
      <dgm:t>
        <a:bodyPr/>
        <a:lstStyle/>
        <a:p>
          <a:endParaRPr lang="en-GB"/>
        </a:p>
      </dgm:t>
    </dgm:pt>
    <dgm:pt modelId="{D5E5394A-14D0-4173-9C1C-B3C435331BFE}" type="pres">
      <dgm:prSet presAssocID="{82B13D97-B571-4786-BA17-4830D3840542}" presName="parTx3" presStyleLbl="node1" presStyleIdx="2" presStyleCnt="3" custLinFactNeighborX="2918" custLinFactNeighborY="-2150"/>
      <dgm:spPr/>
      <dgm:t>
        <a:bodyPr/>
        <a:lstStyle/>
        <a:p>
          <a:endParaRPr lang="en-GB"/>
        </a:p>
      </dgm:t>
    </dgm:pt>
  </dgm:ptLst>
  <dgm:cxnLst>
    <dgm:cxn modelId="{A97C909B-15EB-4C34-98C8-79A7025EFBBA}" srcId="{E7F3FF41-603E-4378-BA71-F584295D3E85}" destId="{5A1313DF-93EA-4E6F-8E72-DD2F9D09CAEE}" srcOrd="0" destOrd="0" parTransId="{1AB4BB6B-175D-4E95-A990-8372E504FFAA}" sibTransId="{8589B672-CB33-49D8-98DA-C308E3C2BF5E}"/>
    <dgm:cxn modelId="{067D6994-8FB3-4063-9F6D-D7848A24A1F7}" type="presOf" srcId="{E7F3FF41-603E-4378-BA71-F584295D3E85}" destId="{34A85F7D-2B03-4EE7-ACD8-9A2D14682B85}" srcOrd="0" destOrd="0" presId="urn:microsoft.com/office/officeart/2009/3/layout/SubStepProcess"/>
    <dgm:cxn modelId="{1CB09BDF-A99A-4AE9-9B7E-E6FD8A71F376}" srcId="{376AA2C2-4497-4A57-8856-97BB0C923284}" destId="{AC60A4D1-BE25-4449-A521-B7A18B0B4403}" srcOrd="1" destOrd="0" parTransId="{FF6957A1-924A-4043-A6DF-52BBC7C756F2}" sibTransId="{B0EC42EC-A94B-44F7-BF0F-AE07D03EFF46}"/>
    <dgm:cxn modelId="{4BF46483-C1BE-4FF1-900E-74216B187557}" srcId="{376AA2C2-4497-4A57-8856-97BB0C923284}" destId="{82B13D97-B571-4786-BA17-4830D3840542}" srcOrd="2" destOrd="0" parTransId="{516CB985-2E9A-48C6-98AF-1A46AF3EA611}" sibTransId="{BF0260AE-C9AC-4D6D-83B4-FE41DE7F675B}"/>
    <dgm:cxn modelId="{0C6DE88A-2521-476F-8D05-4B3317D2320E}" srcId="{E7F3FF41-603E-4378-BA71-F584295D3E85}" destId="{5172456A-4D3A-4D86-B81A-FFAE9BC9C807}" srcOrd="1" destOrd="0" parTransId="{2C5E92FF-D117-4684-9EB6-BB85C704749A}" sibTransId="{E6808191-E62A-4966-9B01-AB9E3C030F38}"/>
    <dgm:cxn modelId="{E524AECC-D299-4A2C-8ED4-AED4A060275F}" srcId="{376AA2C2-4497-4A57-8856-97BB0C923284}" destId="{E7F3FF41-603E-4378-BA71-F584295D3E85}" srcOrd="0" destOrd="0" parTransId="{88D43267-2A5D-4AE8-8F2C-7762ADB8C707}" sibTransId="{669BC9FA-6A25-4771-A09C-55CE6EA81267}"/>
    <dgm:cxn modelId="{A77FE7C0-6F20-4084-AE49-9A549F09A074}" type="presOf" srcId="{376AA2C2-4497-4A57-8856-97BB0C923284}" destId="{DB0C2F47-8D6C-4897-9F55-525617A08836}" srcOrd="0" destOrd="0" presId="urn:microsoft.com/office/officeart/2009/3/layout/SubStepProcess"/>
    <dgm:cxn modelId="{FCDE0459-09FF-4B7A-8E07-AD43751C837A}" type="presOf" srcId="{82B13D97-B571-4786-BA17-4830D3840542}" destId="{D5E5394A-14D0-4173-9C1C-B3C435331BFE}" srcOrd="0" destOrd="0" presId="urn:microsoft.com/office/officeart/2009/3/layout/SubStepProcess"/>
    <dgm:cxn modelId="{EDCD7FC6-3FEF-420F-AD14-1460BD6F78C6}" type="presOf" srcId="{5A1313DF-93EA-4E6F-8E72-DD2F9D09CAEE}" destId="{57D3624E-1AE6-40FE-8805-6CC1D9BDFD3B}" srcOrd="0" destOrd="0" presId="urn:microsoft.com/office/officeart/2009/3/layout/SubStepProcess"/>
    <dgm:cxn modelId="{8BF4BC49-33D4-44A1-8856-3F4C327C3B1A}" type="presOf" srcId="{5172456A-4D3A-4D86-B81A-FFAE9BC9C807}" destId="{7168BEED-D2CF-4B8B-8613-6087EED35F0B}" srcOrd="0" destOrd="0" presId="urn:microsoft.com/office/officeart/2009/3/layout/SubStepProcess"/>
    <dgm:cxn modelId="{7F5CD801-D261-4BA8-A176-0327BA1FCC47}" type="presOf" srcId="{AC60A4D1-BE25-4449-A521-B7A18B0B4403}" destId="{2DE2EB1F-2B4A-4D5E-A865-9B343C5619B3}" srcOrd="0" destOrd="0" presId="urn:microsoft.com/office/officeart/2009/3/layout/SubStepProcess"/>
    <dgm:cxn modelId="{8BA7D2C5-D9D4-4BAE-AE16-B7933BD00192}" type="presParOf" srcId="{DB0C2F47-8D6C-4897-9F55-525617A08836}" destId="{34A85F7D-2B03-4EE7-ACD8-9A2D14682B85}" srcOrd="0" destOrd="0" presId="urn:microsoft.com/office/officeart/2009/3/layout/SubStepProcess"/>
    <dgm:cxn modelId="{E2DF6E5E-EA59-4311-8154-B4BE50751150}" type="presParOf" srcId="{DB0C2F47-8D6C-4897-9F55-525617A08836}" destId="{8CDC56FC-E060-435B-855F-EF3DDE96F856}" srcOrd="1" destOrd="0" presId="urn:microsoft.com/office/officeart/2009/3/layout/SubStepProcess"/>
    <dgm:cxn modelId="{58530340-139A-4E25-8709-C7C942C8912D}" type="presParOf" srcId="{DB0C2F47-8D6C-4897-9F55-525617A08836}" destId="{154D836E-11F4-4695-97A5-42DD8AB75AFA}" srcOrd="2" destOrd="0" presId="urn:microsoft.com/office/officeart/2009/3/layout/SubStepProcess"/>
    <dgm:cxn modelId="{75D7479C-9A91-4B0F-8DAC-17E340F10DCD}" type="presParOf" srcId="{154D836E-11F4-4695-97A5-42DD8AB75AFA}" destId="{2E2CC3C6-6F81-49B8-81AE-3C803E95997F}" srcOrd="0" destOrd="0" presId="urn:microsoft.com/office/officeart/2009/3/layout/SubStepProcess"/>
    <dgm:cxn modelId="{5CB569A1-A28A-43E6-A234-5D020B797A86}" type="presParOf" srcId="{154D836E-11F4-4695-97A5-42DD8AB75AFA}" destId="{5E3F0F56-BAE0-408F-BD2F-502A862173CA}" srcOrd="1" destOrd="0" presId="urn:microsoft.com/office/officeart/2009/3/layout/SubStepProcess"/>
    <dgm:cxn modelId="{D680086D-64B9-4037-92A4-FC9650764A7A}" type="presParOf" srcId="{154D836E-11F4-4695-97A5-42DD8AB75AFA}" destId="{9E227291-1E66-4CEB-A7F4-41D2C18D0DAF}" srcOrd="2" destOrd="0" presId="urn:microsoft.com/office/officeart/2009/3/layout/SubStepProcess"/>
    <dgm:cxn modelId="{0E0994E7-6F54-4A31-AFF1-91A875CD8FAF}" type="presParOf" srcId="{9E227291-1E66-4CEB-A7F4-41D2C18D0DAF}" destId="{50DCC59B-E3F2-4B94-80A1-77DFE54B97DF}" srcOrd="0" destOrd="0" presId="urn:microsoft.com/office/officeart/2009/3/layout/SubStepProcess"/>
    <dgm:cxn modelId="{6E0BE8AF-738C-4E68-A9F3-F013A5F69F9E}" type="presParOf" srcId="{9E227291-1E66-4CEB-A7F4-41D2C18D0DAF}" destId="{39807970-CACE-46E9-8617-E7CA2221C7E2}" srcOrd="1" destOrd="0" presId="urn:microsoft.com/office/officeart/2009/3/layout/SubStepProcess"/>
    <dgm:cxn modelId="{122D1E7B-4BBE-48D3-8003-67D5CF1E27DA}" type="presParOf" srcId="{9E227291-1E66-4CEB-A7F4-41D2C18D0DAF}" destId="{0E4D9923-A123-4E97-96A1-CE88BA3F81C7}" srcOrd="2" destOrd="0" presId="urn:microsoft.com/office/officeart/2009/3/layout/SubStepProcess"/>
    <dgm:cxn modelId="{E4D1737F-D8D9-4504-B73F-28509B0323EB}" type="presParOf" srcId="{9E227291-1E66-4CEB-A7F4-41D2C18D0DAF}" destId="{57D3624E-1AE6-40FE-8805-6CC1D9BDFD3B}" srcOrd="3" destOrd="0" presId="urn:microsoft.com/office/officeart/2009/3/layout/SubStepProcess"/>
    <dgm:cxn modelId="{79ABF54E-4E73-495B-A01A-D0B118BC3783}" type="presParOf" srcId="{9E227291-1E66-4CEB-A7F4-41D2C18D0DAF}" destId="{DE4268F8-78DE-4396-8452-733376C8A2B1}" srcOrd="4" destOrd="0" presId="urn:microsoft.com/office/officeart/2009/3/layout/SubStepProcess"/>
    <dgm:cxn modelId="{DFBD0C41-374D-4DE1-9236-41C81FB1161C}" type="presParOf" srcId="{154D836E-11F4-4695-97A5-42DD8AB75AFA}" destId="{6F8DD958-398E-42A5-A716-740E511387B5}" srcOrd="3" destOrd="0" presId="urn:microsoft.com/office/officeart/2009/3/layout/SubStepProcess"/>
    <dgm:cxn modelId="{727A4CF6-679D-456D-8A5B-1BE83310CE59}" type="presParOf" srcId="{154D836E-11F4-4695-97A5-42DD8AB75AFA}" destId="{553A682A-CE9B-4D51-9CCF-A95A01692A3F}" srcOrd="4" destOrd="0" presId="urn:microsoft.com/office/officeart/2009/3/layout/SubStepProcess"/>
    <dgm:cxn modelId="{33AF8BD9-A205-4208-8E8C-26761FB85A76}" type="presParOf" srcId="{154D836E-11F4-4695-97A5-42DD8AB75AFA}" destId="{4E2357FC-7548-4394-9F19-392ABCB14349}" srcOrd="5" destOrd="0" presId="urn:microsoft.com/office/officeart/2009/3/layout/SubStepProcess"/>
    <dgm:cxn modelId="{2F617474-B39A-4577-8163-4407496735C0}" type="presParOf" srcId="{4E2357FC-7548-4394-9F19-392ABCB14349}" destId="{9454B058-E926-4A2C-9100-4B7284844248}" srcOrd="0" destOrd="0" presId="urn:microsoft.com/office/officeart/2009/3/layout/SubStepProcess"/>
    <dgm:cxn modelId="{743F27D0-A9F3-4074-B4E5-AE6367E39196}" type="presParOf" srcId="{4E2357FC-7548-4394-9F19-392ABCB14349}" destId="{6FB4EB8F-C6A9-44E0-ADBA-16A8978A5293}" srcOrd="1" destOrd="0" presId="urn:microsoft.com/office/officeart/2009/3/layout/SubStepProcess"/>
    <dgm:cxn modelId="{B6411BF6-9D7F-4B08-BE2A-AB7CD551ECEF}" type="presParOf" srcId="{4E2357FC-7548-4394-9F19-392ABCB14349}" destId="{0B927333-CD9C-4E8A-A530-FCB309497C00}" srcOrd="2" destOrd="0" presId="urn:microsoft.com/office/officeart/2009/3/layout/SubStepProcess"/>
    <dgm:cxn modelId="{7C6010DB-F7B5-488D-B622-41D4EB0E2770}" type="presParOf" srcId="{4E2357FC-7548-4394-9F19-392ABCB14349}" destId="{7168BEED-D2CF-4B8B-8613-6087EED35F0B}" srcOrd="3" destOrd="0" presId="urn:microsoft.com/office/officeart/2009/3/layout/SubStepProcess"/>
    <dgm:cxn modelId="{8F3882CD-FC61-4087-A840-37FE5903E535}" type="presParOf" srcId="{4E2357FC-7548-4394-9F19-392ABCB14349}" destId="{A7F2FDD2-C144-473E-8600-D688BFD31BF8}" srcOrd="4" destOrd="0" presId="urn:microsoft.com/office/officeart/2009/3/layout/SubStepProcess"/>
    <dgm:cxn modelId="{5A0CD071-A891-4FB5-9ACD-75119DB0F0B9}" type="presParOf" srcId="{DB0C2F47-8D6C-4897-9F55-525617A08836}" destId="{EACA36EE-7584-45D8-BD6F-A42BE9456619}" srcOrd="3" destOrd="0" presId="urn:microsoft.com/office/officeart/2009/3/layout/SubStepProcess"/>
    <dgm:cxn modelId="{DA1377D9-77B1-4818-AD24-BD10E4E21836}" type="presParOf" srcId="{DB0C2F47-8D6C-4897-9F55-525617A08836}" destId="{2DE2EB1F-2B4A-4D5E-A865-9B343C5619B3}" srcOrd="4" destOrd="0" presId="urn:microsoft.com/office/officeart/2009/3/layout/SubStepProcess"/>
    <dgm:cxn modelId="{68128CED-8159-45EC-B1CF-CA8472E935E3}" type="presParOf" srcId="{DB0C2F47-8D6C-4897-9F55-525617A08836}" destId="{D5E5394A-14D0-4173-9C1C-B3C435331BFE}" srcOrd="5" destOrd="0" presId="urn:microsoft.com/office/officeart/2009/3/layout/SubStep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1.xml><?xml version="1.0" encoding="utf-8"?>
<dgm:dataModel xmlns:dgm="http://schemas.openxmlformats.org/drawingml/2006/diagram" xmlns:a="http://schemas.openxmlformats.org/drawingml/2006/main">
  <dgm:ptLst>
    <dgm:pt modelId="{EFD10DC7-0A36-4C4C-9A66-D36D2AD03297}" type="doc">
      <dgm:prSet loTypeId="urn:microsoft.com/office/officeart/2009/3/layout/PieProcess" loCatId="process" qsTypeId="urn:microsoft.com/office/officeart/2005/8/quickstyle/3d2" qsCatId="3D" csTypeId="urn:microsoft.com/office/officeart/2005/8/colors/colorful2" csCatId="colorful" phldr="1"/>
      <dgm:spPr/>
      <dgm:t>
        <a:bodyPr/>
        <a:lstStyle/>
        <a:p>
          <a:endParaRPr lang="en-GB"/>
        </a:p>
      </dgm:t>
    </dgm:pt>
    <dgm:pt modelId="{8D05C15B-AF6D-4EAA-8724-93B754640C2E}">
      <dgm:prSet phldrT="[Text]"/>
      <dgm:spPr/>
      <dgm:t>
        <a:bodyPr/>
        <a:lstStyle/>
        <a:p>
          <a:r>
            <a:rPr lang="es-MX" b="1" dirty="0" smtClean="0"/>
            <a:t>GE </a:t>
          </a:r>
          <a:r>
            <a:rPr lang="es-MX" b="1" dirty="0" err="1" smtClean="0"/>
            <a:t>effects</a:t>
          </a:r>
          <a:endParaRPr lang="en-GB" b="1" dirty="0"/>
        </a:p>
      </dgm:t>
    </dgm:pt>
    <dgm:pt modelId="{26834F9B-96A3-4752-ABE8-72EDD6C5850D}" type="parTrans" cxnId="{587A5366-8F36-4459-B1DA-185E982BEB51}">
      <dgm:prSet/>
      <dgm:spPr/>
      <dgm:t>
        <a:bodyPr/>
        <a:lstStyle/>
        <a:p>
          <a:endParaRPr lang="en-GB"/>
        </a:p>
      </dgm:t>
    </dgm:pt>
    <dgm:pt modelId="{191D6AEA-B2ED-42D7-9048-E50F0DC1157C}" type="sibTrans" cxnId="{587A5366-8F36-4459-B1DA-185E982BEB51}">
      <dgm:prSet/>
      <dgm:spPr/>
      <dgm:t>
        <a:bodyPr/>
        <a:lstStyle/>
        <a:p>
          <a:endParaRPr lang="en-GB"/>
        </a:p>
      </dgm:t>
    </dgm:pt>
    <dgm:pt modelId="{275A9D30-6BF0-4A94-8578-57BF0D5AC5C4}">
      <dgm:prSet phldrT="[Text]"/>
      <dgm:spPr/>
      <dgm:t>
        <a:bodyPr/>
        <a:lstStyle/>
        <a:p>
          <a:r>
            <a:rPr lang="es-MX" dirty="0" smtClean="0"/>
            <a:t>*</a:t>
          </a:r>
          <a:r>
            <a:rPr lang="es-MX" dirty="0" err="1" smtClean="0"/>
            <a:t>Size</a:t>
          </a:r>
          <a:r>
            <a:rPr lang="es-MX" dirty="0" smtClean="0"/>
            <a:t> of </a:t>
          </a:r>
          <a:r>
            <a:rPr lang="es-MX" dirty="0" err="1" smtClean="0"/>
            <a:t>tranfers</a:t>
          </a:r>
          <a:r>
            <a:rPr lang="es-MX" dirty="0" smtClean="0"/>
            <a:t> and </a:t>
          </a:r>
          <a:r>
            <a:rPr lang="es-MX" dirty="0" err="1" smtClean="0"/>
            <a:t>its</a:t>
          </a:r>
          <a:r>
            <a:rPr lang="es-MX" dirty="0" smtClean="0"/>
            <a:t> </a:t>
          </a:r>
          <a:r>
            <a:rPr lang="es-MX" dirty="0" err="1" smtClean="0"/>
            <a:t>goal</a:t>
          </a:r>
          <a:r>
            <a:rPr lang="es-MX" dirty="0" smtClean="0"/>
            <a:t> (</a:t>
          </a:r>
          <a:r>
            <a:rPr lang="es-MX" dirty="0" err="1" smtClean="0"/>
            <a:t>zero</a:t>
          </a:r>
          <a:r>
            <a:rPr lang="es-MX" dirty="0" smtClean="0"/>
            <a:t> head-</a:t>
          </a:r>
          <a:r>
            <a:rPr lang="es-MX" dirty="0" err="1" smtClean="0"/>
            <a:t>count</a:t>
          </a:r>
          <a:r>
            <a:rPr lang="es-MX" dirty="0" smtClean="0"/>
            <a:t> ratios)</a:t>
          </a:r>
        </a:p>
        <a:p>
          <a:endParaRPr lang="es-MX" dirty="0" smtClean="0"/>
        </a:p>
        <a:p>
          <a:r>
            <a:rPr lang="es-MX" dirty="0" smtClean="0"/>
            <a:t>*</a:t>
          </a:r>
          <a:r>
            <a:rPr lang="es-MX" dirty="0" err="1" smtClean="0"/>
            <a:t>Leakages</a:t>
          </a:r>
          <a:endParaRPr lang="es-MX" dirty="0" smtClean="0"/>
        </a:p>
        <a:p>
          <a:endParaRPr lang="es-MX" dirty="0" smtClean="0"/>
        </a:p>
        <a:p>
          <a:r>
            <a:rPr lang="es-MX" dirty="0" smtClean="0"/>
            <a:t>*</a:t>
          </a:r>
          <a:r>
            <a:rPr lang="es-MX" dirty="0" err="1" smtClean="0"/>
            <a:t>All</a:t>
          </a:r>
          <a:r>
            <a:rPr lang="es-MX" dirty="0" smtClean="0"/>
            <a:t> vs </a:t>
          </a:r>
          <a:r>
            <a:rPr lang="es-MX" dirty="0" err="1" smtClean="0"/>
            <a:t>group</a:t>
          </a:r>
          <a:r>
            <a:rPr lang="es-MX" dirty="0" smtClean="0"/>
            <a:t> </a:t>
          </a:r>
          <a:r>
            <a:rPr lang="es-MX" dirty="0" err="1" smtClean="0"/>
            <a:t>schemes</a:t>
          </a:r>
          <a:endParaRPr lang="en-GB" dirty="0"/>
        </a:p>
      </dgm:t>
    </dgm:pt>
    <dgm:pt modelId="{B99E028C-6392-4334-A202-AAAA802DAE18}" type="parTrans" cxnId="{AA5547C0-D7BB-4E1A-9D36-878397083C8C}">
      <dgm:prSet/>
      <dgm:spPr/>
      <dgm:t>
        <a:bodyPr/>
        <a:lstStyle/>
        <a:p>
          <a:endParaRPr lang="en-GB"/>
        </a:p>
      </dgm:t>
    </dgm:pt>
    <dgm:pt modelId="{C5CDA9F9-F5EB-476A-8248-92E0C288218D}" type="sibTrans" cxnId="{AA5547C0-D7BB-4E1A-9D36-878397083C8C}">
      <dgm:prSet/>
      <dgm:spPr/>
      <dgm:t>
        <a:bodyPr/>
        <a:lstStyle/>
        <a:p>
          <a:endParaRPr lang="en-GB"/>
        </a:p>
      </dgm:t>
    </dgm:pt>
    <dgm:pt modelId="{CC5C570B-4429-4A1A-B802-4B2F5CEEAE97}">
      <dgm:prSet phldrT="[Text]"/>
      <dgm:spPr/>
      <dgm:t>
        <a:bodyPr/>
        <a:lstStyle/>
        <a:p>
          <a:r>
            <a:rPr lang="es-MX" b="1" dirty="0" err="1" smtClean="0"/>
            <a:t>Size</a:t>
          </a:r>
          <a:r>
            <a:rPr lang="es-MX" b="1" dirty="0" smtClean="0"/>
            <a:t> of Transfer</a:t>
          </a:r>
          <a:endParaRPr lang="en-GB" b="1" dirty="0"/>
        </a:p>
      </dgm:t>
    </dgm:pt>
    <dgm:pt modelId="{4DE8DA4C-8DC4-4831-97A1-7125BF3AEA17}" type="parTrans" cxnId="{0BC44840-FF5A-4076-B7C4-36D0125F4CEE}">
      <dgm:prSet/>
      <dgm:spPr/>
      <dgm:t>
        <a:bodyPr/>
        <a:lstStyle/>
        <a:p>
          <a:endParaRPr lang="en-GB"/>
        </a:p>
      </dgm:t>
    </dgm:pt>
    <dgm:pt modelId="{0C95B00F-2416-45A0-9791-FB18F957322D}" type="sibTrans" cxnId="{0BC44840-FF5A-4076-B7C4-36D0125F4CEE}">
      <dgm:prSet/>
      <dgm:spPr/>
      <dgm:t>
        <a:bodyPr/>
        <a:lstStyle/>
        <a:p>
          <a:endParaRPr lang="en-GB"/>
        </a:p>
      </dgm:t>
    </dgm:pt>
    <dgm:pt modelId="{FD5828B6-F708-4261-A048-526CDA2FD799}">
      <dgm:prSet phldrT="[Text]"/>
      <dgm:spPr/>
      <dgm:t>
        <a:bodyPr/>
        <a:lstStyle/>
        <a:p>
          <a:r>
            <a:rPr lang="es-MX" dirty="0" err="1" smtClean="0"/>
            <a:t>If</a:t>
          </a:r>
          <a:r>
            <a:rPr lang="es-MX" dirty="0" smtClean="0"/>
            <a:t> </a:t>
          </a:r>
          <a:r>
            <a:rPr lang="es-MX" dirty="0" err="1" smtClean="0"/>
            <a:t>the</a:t>
          </a:r>
          <a:r>
            <a:rPr lang="es-MX" dirty="0" smtClean="0"/>
            <a:t> </a:t>
          </a:r>
          <a:r>
            <a:rPr lang="es-MX" dirty="0" err="1" smtClean="0"/>
            <a:t>size</a:t>
          </a:r>
          <a:r>
            <a:rPr lang="es-MX" dirty="0" smtClean="0"/>
            <a:t> of </a:t>
          </a:r>
          <a:r>
            <a:rPr lang="es-MX" dirty="0" err="1" smtClean="0"/>
            <a:t>the</a:t>
          </a:r>
          <a:r>
            <a:rPr lang="es-MX" dirty="0" smtClean="0"/>
            <a:t> </a:t>
          </a:r>
          <a:r>
            <a:rPr lang="es-MX" dirty="0" err="1" smtClean="0"/>
            <a:t>tranfer</a:t>
          </a:r>
          <a:r>
            <a:rPr lang="es-MX" dirty="0" smtClean="0"/>
            <a:t> </a:t>
          </a:r>
          <a:r>
            <a:rPr lang="es-MX" dirty="0" err="1" smtClean="0"/>
            <a:t>is</a:t>
          </a:r>
          <a:r>
            <a:rPr lang="es-MX" dirty="0" smtClean="0"/>
            <a:t> </a:t>
          </a:r>
          <a:r>
            <a:rPr lang="es-MX" dirty="0" err="1" smtClean="0"/>
            <a:t>proportional</a:t>
          </a:r>
          <a:r>
            <a:rPr lang="es-MX" dirty="0" smtClean="0"/>
            <a:t> </a:t>
          </a:r>
          <a:r>
            <a:rPr lang="es-MX" dirty="0" err="1" smtClean="0"/>
            <a:t>to</a:t>
          </a:r>
          <a:r>
            <a:rPr lang="es-MX" dirty="0" smtClean="0"/>
            <a:t> </a:t>
          </a:r>
          <a:r>
            <a:rPr lang="es-MX" dirty="0" err="1" smtClean="0"/>
            <a:t>the</a:t>
          </a:r>
          <a:r>
            <a:rPr lang="es-MX" dirty="0" smtClean="0"/>
            <a:t> </a:t>
          </a:r>
          <a:r>
            <a:rPr lang="es-MX" dirty="0" err="1" smtClean="0"/>
            <a:t>gain</a:t>
          </a:r>
          <a:r>
            <a:rPr lang="es-MX" dirty="0" smtClean="0"/>
            <a:t> in </a:t>
          </a:r>
          <a:r>
            <a:rPr lang="es-MX" dirty="0" err="1" smtClean="0"/>
            <a:t>income</a:t>
          </a:r>
          <a:endParaRPr lang="en-GB" dirty="0"/>
        </a:p>
      </dgm:t>
    </dgm:pt>
    <dgm:pt modelId="{3DDB4D3F-1EE2-4E9B-AF3C-FF50AD454539}" type="parTrans" cxnId="{989C0FEC-6B83-4C57-8E0E-9CD162587790}">
      <dgm:prSet/>
      <dgm:spPr/>
      <dgm:t>
        <a:bodyPr/>
        <a:lstStyle/>
        <a:p>
          <a:endParaRPr lang="en-GB"/>
        </a:p>
      </dgm:t>
    </dgm:pt>
    <dgm:pt modelId="{24BD364C-A0E8-4336-843D-CF35B1E53F36}" type="sibTrans" cxnId="{989C0FEC-6B83-4C57-8E0E-9CD162587790}">
      <dgm:prSet/>
      <dgm:spPr/>
      <dgm:t>
        <a:bodyPr/>
        <a:lstStyle/>
        <a:p>
          <a:endParaRPr lang="en-GB"/>
        </a:p>
      </dgm:t>
    </dgm:pt>
    <dgm:pt modelId="{CC889834-49C1-45F0-9E5D-ACF7A54CD8D7}">
      <dgm:prSet phldrT="[Text]"/>
      <dgm:spPr/>
      <dgm:t>
        <a:bodyPr/>
        <a:lstStyle/>
        <a:p>
          <a:r>
            <a:rPr lang="es-MX" b="1" dirty="0" err="1" smtClean="0"/>
            <a:t>Political</a:t>
          </a:r>
          <a:r>
            <a:rPr lang="es-MX" b="1" dirty="0" smtClean="0"/>
            <a:t> </a:t>
          </a:r>
          <a:r>
            <a:rPr lang="es-MX" b="1" dirty="0" err="1" smtClean="0"/>
            <a:t>Implications</a:t>
          </a:r>
          <a:endParaRPr lang="en-GB" b="1" dirty="0"/>
        </a:p>
      </dgm:t>
    </dgm:pt>
    <dgm:pt modelId="{807F3B9A-4409-4D0D-AA60-F825C193C006}" type="parTrans" cxnId="{86AE609B-70C2-425E-B295-C3F1C4ED8030}">
      <dgm:prSet/>
      <dgm:spPr/>
      <dgm:t>
        <a:bodyPr/>
        <a:lstStyle/>
        <a:p>
          <a:endParaRPr lang="en-GB"/>
        </a:p>
      </dgm:t>
    </dgm:pt>
    <dgm:pt modelId="{CB8CB06E-E6CC-4642-B23E-15A699603C83}" type="sibTrans" cxnId="{86AE609B-70C2-425E-B295-C3F1C4ED8030}">
      <dgm:prSet/>
      <dgm:spPr/>
      <dgm:t>
        <a:bodyPr/>
        <a:lstStyle/>
        <a:p>
          <a:endParaRPr lang="en-GB"/>
        </a:p>
      </dgm:t>
    </dgm:pt>
    <dgm:pt modelId="{0E18CDED-65A6-474C-A913-29A28BE2D3DA}">
      <dgm:prSet phldrT="[Text]"/>
      <dgm:spPr/>
      <dgm:t>
        <a:bodyPr/>
        <a:lstStyle/>
        <a:p>
          <a:r>
            <a:rPr lang="es-MX" dirty="0" err="1" smtClean="0"/>
            <a:t>Feasibility</a:t>
          </a:r>
          <a:r>
            <a:rPr lang="es-MX" dirty="0" smtClean="0"/>
            <a:t> of </a:t>
          </a:r>
          <a:r>
            <a:rPr lang="es-MX" dirty="0" err="1" smtClean="0"/>
            <a:t>the</a:t>
          </a:r>
          <a:r>
            <a:rPr lang="es-MX" dirty="0" smtClean="0"/>
            <a:t> </a:t>
          </a:r>
          <a:r>
            <a:rPr lang="es-MX" dirty="0" err="1" smtClean="0"/>
            <a:t>programs</a:t>
          </a:r>
          <a:endParaRPr lang="en-GB" dirty="0"/>
        </a:p>
      </dgm:t>
    </dgm:pt>
    <dgm:pt modelId="{9EE619F4-52C0-49FD-86EC-FAEFBEFE3EDC}" type="parTrans" cxnId="{54ED77E7-4A55-4282-ACF4-C83E89920F3B}">
      <dgm:prSet/>
      <dgm:spPr/>
      <dgm:t>
        <a:bodyPr/>
        <a:lstStyle/>
        <a:p>
          <a:endParaRPr lang="en-GB"/>
        </a:p>
      </dgm:t>
    </dgm:pt>
    <dgm:pt modelId="{0D225DAD-8717-439F-A586-4DF0517C9801}" type="sibTrans" cxnId="{54ED77E7-4A55-4282-ACF4-C83E89920F3B}">
      <dgm:prSet/>
      <dgm:spPr/>
      <dgm:t>
        <a:bodyPr/>
        <a:lstStyle/>
        <a:p>
          <a:endParaRPr lang="en-GB"/>
        </a:p>
      </dgm:t>
    </dgm:pt>
    <dgm:pt modelId="{EF2A9306-5A19-45A4-9F0A-E163FB3B4062}" type="pres">
      <dgm:prSet presAssocID="{EFD10DC7-0A36-4C4C-9A66-D36D2AD03297}" presName="Name0" presStyleCnt="0">
        <dgm:presLayoutVars>
          <dgm:chMax val="7"/>
          <dgm:chPref val="7"/>
          <dgm:dir/>
          <dgm:animOne val="branch"/>
          <dgm:animLvl val="lvl"/>
        </dgm:presLayoutVars>
      </dgm:prSet>
      <dgm:spPr/>
      <dgm:t>
        <a:bodyPr/>
        <a:lstStyle/>
        <a:p>
          <a:endParaRPr lang="en-GB"/>
        </a:p>
      </dgm:t>
    </dgm:pt>
    <dgm:pt modelId="{5B2DFE71-E787-43D6-A351-ADB783EFFCBC}" type="pres">
      <dgm:prSet presAssocID="{8D05C15B-AF6D-4EAA-8724-93B754640C2E}" presName="ParentComposite" presStyleCnt="0"/>
      <dgm:spPr/>
      <dgm:t>
        <a:bodyPr/>
        <a:lstStyle/>
        <a:p>
          <a:endParaRPr lang="en-GB"/>
        </a:p>
      </dgm:t>
    </dgm:pt>
    <dgm:pt modelId="{77E4E77F-A888-4868-8E2E-7594589A35CC}" type="pres">
      <dgm:prSet presAssocID="{8D05C15B-AF6D-4EAA-8724-93B754640C2E}" presName="Chord" presStyleLbl="bgShp" presStyleIdx="0" presStyleCnt="3"/>
      <dgm:spPr/>
      <dgm:t>
        <a:bodyPr/>
        <a:lstStyle/>
        <a:p>
          <a:endParaRPr lang="en-GB"/>
        </a:p>
      </dgm:t>
    </dgm:pt>
    <dgm:pt modelId="{63B29876-027A-47E6-94E9-EDB8D0A7F842}" type="pres">
      <dgm:prSet presAssocID="{8D05C15B-AF6D-4EAA-8724-93B754640C2E}" presName="Pie" presStyleLbl="alignNode1" presStyleIdx="0" presStyleCnt="3"/>
      <dgm:spPr/>
      <dgm:t>
        <a:bodyPr/>
        <a:lstStyle/>
        <a:p>
          <a:endParaRPr lang="en-GB"/>
        </a:p>
      </dgm:t>
    </dgm:pt>
    <dgm:pt modelId="{C9ABCCB2-47E3-41C7-B07F-829AD409ED7B}" type="pres">
      <dgm:prSet presAssocID="{8D05C15B-AF6D-4EAA-8724-93B754640C2E}" presName="Parent" presStyleLbl="revTx" presStyleIdx="0" presStyleCnt="6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F820CBC9-915E-46F2-BB85-8AE3799199A3}" type="pres">
      <dgm:prSet presAssocID="{C5CDA9F9-F5EB-476A-8248-92E0C288218D}" presName="negSibTrans" presStyleCnt="0"/>
      <dgm:spPr/>
      <dgm:t>
        <a:bodyPr/>
        <a:lstStyle/>
        <a:p>
          <a:endParaRPr lang="en-GB"/>
        </a:p>
      </dgm:t>
    </dgm:pt>
    <dgm:pt modelId="{9F40518A-C7CB-4A5C-889B-403D0EA66F28}" type="pres">
      <dgm:prSet presAssocID="{8D05C15B-AF6D-4EAA-8724-93B754640C2E}" presName="composite" presStyleCnt="0"/>
      <dgm:spPr/>
      <dgm:t>
        <a:bodyPr/>
        <a:lstStyle/>
        <a:p>
          <a:endParaRPr lang="en-GB"/>
        </a:p>
      </dgm:t>
    </dgm:pt>
    <dgm:pt modelId="{F0A42358-F09A-4B11-ADFE-D6700648BADC}" type="pres">
      <dgm:prSet presAssocID="{8D05C15B-AF6D-4EAA-8724-93B754640C2E}" presName="Child" presStyleLbl="revTx" presStyleIdx="1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00BCE7B7-F168-464B-A870-75121BFEFDEA}" type="pres">
      <dgm:prSet presAssocID="{191D6AEA-B2ED-42D7-9048-E50F0DC1157C}" presName="sibTrans" presStyleCnt="0"/>
      <dgm:spPr/>
      <dgm:t>
        <a:bodyPr/>
        <a:lstStyle/>
        <a:p>
          <a:endParaRPr lang="en-GB"/>
        </a:p>
      </dgm:t>
    </dgm:pt>
    <dgm:pt modelId="{74BE93CC-496C-4925-8937-B6F8F272A682}" type="pres">
      <dgm:prSet presAssocID="{CC5C570B-4429-4A1A-B802-4B2F5CEEAE97}" presName="ParentComposite" presStyleCnt="0"/>
      <dgm:spPr/>
      <dgm:t>
        <a:bodyPr/>
        <a:lstStyle/>
        <a:p>
          <a:endParaRPr lang="en-GB"/>
        </a:p>
      </dgm:t>
    </dgm:pt>
    <dgm:pt modelId="{E829B4BA-4FC5-4A1F-9A4A-3B70D94613E6}" type="pres">
      <dgm:prSet presAssocID="{CC5C570B-4429-4A1A-B802-4B2F5CEEAE97}" presName="Chord" presStyleLbl="bgShp" presStyleIdx="1" presStyleCnt="3"/>
      <dgm:spPr/>
      <dgm:t>
        <a:bodyPr/>
        <a:lstStyle/>
        <a:p>
          <a:endParaRPr lang="en-GB"/>
        </a:p>
      </dgm:t>
    </dgm:pt>
    <dgm:pt modelId="{432039F2-A1C0-416C-812B-7760C7A4211C}" type="pres">
      <dgm:prSet presAssocID="{CC5C570B-4429-4A1A-B802-4B2F5CEEAE97}" presName="Pie" presStyleLbl="alignNode1" presStyleIdx="1" presStyleCnt="3"/>
      <dgm:spPr/>
      <dgm:t>
        <a:bodyPr/>
        <a:lstStyle/>
        <a:p>
          <a:endParaRPr lang="en-GB"/>
        </a:p>
      </dgm:t>
    </dgm:pt>
    <dgm:pt modelId="{58C77162-5DCC-4B47-8152-A38901A62EA2}" type="pres">
      <dgm:prSet presAssocID="{CC5C570B-4429-4A1A-B802-4B2F5CEEAE97}" presName="Parent" presStyleLbl="revTx" presStyleIdx="2" presStyleCnt="6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70B010BC-8D9C-467E-A1FF-F73925B010AC}" type="pres">
      <dgm:prSet presAssocID="{24BD364C-A0E8-4336-843D-CF35B1E53F36}" presName="negSibTrans" presStyleCnt="0"/>
      <dgm:spPr/>
      <dgm:t>
        <a:bodyPr/>
        <a:lstStyle/>
        <a:p>
          <a:endParaRPr lang="en-GB"/>
        </a:p>
      </dgm:t>
    </dgm:pt>
    <dgm:pt modelId="{FF23A790-5737-42F5-99FF-4F2B7B42581E}" type="pres">
      <dgm:prSet presAssocID="{CC5C570B-4429-4A1A-B802-4B2F5CEEAE97}" presName="composite" presStyleCnt="0"/>
      <dgm:spPr/>
      <dgm:t>
        <a:bodyPr/>
        <a:lstStyle/>
        <a:p>
          <a:endParaRPr lang="en-GB"/>
        </a:p>
      </dgm:t>
    </dgm:pt>
    <dgm:pt modelId="{B3C40706-0B3D-47C5-847C-436BDB539904}" type="pres">
      <dgm:prSet presAssocID="{CC5C570B-4429-4A1A-B802-4B2F5CEEAE97}" presName="Child" presStyleLbl="revTx" presStyleIdx="3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AF90764C-F3B4-4C02-A4B1-2779F4ABC21A}" type="pres">
      <dgm:prSet presAssocID="{0C95B00F-2416-45A0-9791-FB18F957322D}" presName="sibTrans" presStyleCnt="0"/>
      <dgm:spPr/>
      <dgm:t>
        <a:bodyPr/>
        <a:lstStyle/>
        <a:p>
          <a:endParaRPr lang="en-GB"/>
        </a:p>
      </dgm:t>
    </dgm:pt>
    <dgm:pt modelId="{68884FC3-8E4F-4B60-8EE5-677602CC662F}" type="pres">
      <dgm:prSet presAssocID="{CC889834-49C1-45F0-9E5D-ACF7A54CD8D7}" presName="ParentComposite" presStyleCnt="0"/>
      <dgm:spPr/>
      <dgm:t>
        <a:bodyPr/>
        <a:lstStyle/>
        <a:p>
          <a:endParaRPr lang="en-GB"/>
        </a:p>
      </dgm:t>
    </dgm:pt>
    <dgm:pt modelId="{5AC87C60-608F-45B0-A458-36D53425B579}" type="pres">
      <dgm:prSet presAssocID="{CC889834-49C1-45F0-9E5D-ACF7A54CD8D7}" presName="Chord" presStyleLbl="bgShp" presStyleIdx="2" presStyleCnt="3"/>
      <dgm:spPr/>
      <dgm:t>
        <a:bodyPr/>
        <a:lstStyle/>
        <a:p>
          <a:endParaRPr lang="en-GB"/>
        </a:p>
      </dgm:t>
    </dgm:pt>
    <dgm:pt modelId="{3927EAC1-4345-4EF2-AB2E-303FA9A20BA0}" type="pres">
      <dgm:prSet presAssocID="{CC889834-49C1-45F0-9E5D-ACF7A54CD8D7}" presName="Pie" presStyleLbl="alignNode1" presStyleIdx="2" presStyleCnt="3"/>
      <dgm:spPr/>
      <dgm:t>
        <a:bodyPr/>
        <a:lstStyle/>
        <a:p>
          <a:endParaRPr lang="en-GB"/>
        </a:p>
      </dgm:t>
    </dgm:pt>
    <dgm:pt modelId="{0E411C04-5F02-4014-A814-46C84EB7F786}" type="pres">
      <dgm:prSet presAssocID="{CC889834-49C1-45F0-9E5D-ACF7A54CD8D7}" presName="Parent" presStyleLbl="revTx" presStyleIdx="4" presStyleCnt="6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32E9886B-ECBD-4CD8-A1EB-514EADB3801F}" type="pres">
      <dgm:prSet presAssocID="{0D225DAD-8717-439F-A586-4DF0517C9801}" presName="negSibTrans" presStyleCnt="0"/>
      <dgm:spPr/>
      <dgm:t>
        <a:bodyPr/>
        <a:lstStyle/>
        <a:p>
          <a:endParaRPr lang="en-GB"/>
        </a:p>
      </dgm:t>
    </dgm:pt>
    <dgm:pt modelId="{629AB654-85D0-4026-9B0E-71F18582572A}" type="pres">
      <dgm:prSet presAssocID="{CC889834-49C1-45F0-9E5D-ACF7A54CD8D7}" presName="composite" presStyleCnt="0"/>
      <dgm:spPr/>
      <dgm:t>
        <a:bodyPr/>
        <a:lstStyle/>
        <a:p>
          <a:endParaRPr lang="en-GB"/>
        </a:p>
      </dgm:t>
    </dgm:pt>
    <dgm:pt modelId="{A8581B6B-5667-4386-B0D8-00B903489EC7}" type="pres">
      <dgm:prSet presAssocID="{CC889834-49C1-45F0-9E5D-ACF7A54CD8D7}" presName="Child" presStyleLbl="revTx" presStyleIdx="5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989C0FEC-6B83-4C57-8E0E-9CD162587790}" srcId="{CC5C570B-4429-4A1A-B802-4B2F5CEEAE97}" destId="{FD5828B6-F708-4261-A048-526CDA2FD799}" srcOrd="0" destOrd="0" parTransId="{3DDB4D3F-1EE2-4E9B-AF3C-FF50AD454539}" sibTransId="{24BD364C-A0E8-4336-843D-CF35B1E53F36}"/>
    <dgm:cxn modelId="{181C5AB7-6B88-4E35-A9D8-F4D8646B0F54}" type="presOf" srcId="{CC889834-49C1-45F0-9E5D-ACF7A54CD8D7}" destId="{0E411C04-5F02-4014-A814-46C84EB7F786}" srcOrd="0" destOrd="0" presId="urn:microsoft.com/office/officeart/2009/3/layout/PieProcess"/>
    <dgm:cxn modelId="{54ED77E7-4A55-4282-ACF4-C83E89920F3B}" srcId="{CC889834-49C1-45F0-9E5D-ACF7A54CD8D7}" destId="{0E18CDED-65A6-474C-A913-29A28BE2D3DA}" srcOrd="0" destOrd="0" parTransId="{9EE619F4-52C0-49FD-86EC-FAEFBEFE3EDC}" sibTransId="{0D225DAD-8717-439F-A586-4DF0517C9801}"/>
    <dgm:cxn modelId="{0BC44840-FF5A-4076-B7C4-36D0125F4CEE}" srcId="{EFD10DC7-0A36-4C4C-9A66-D36D2AD03297}" destId="{CC5C570B-4429-4A1A-B802-4B2F5CEEAE97}" srcOrd="1" destOrd="0" parTransId="{4DE8DA4C-8DC4-4831-97A1-7125BF3AEA17}" sibTransId="{0C95B00F-2416-45A0-9791-FB18F957322D}"/>
    <dgm:cxn modelId="{86AE609B-70C2-425E-B295-C3F1C4ED8030}" srcId="{EFD10DC7-0A36-4C4C-9A66-D36D2AD03297}" destId="{CC889834-49C1-45F0-9E5D-ACF7A54CD8D7}" srcOrd="2" destOrd="0" parTransId="{807F3B9A-4409-4D0D-AA60-F825C193C006}" sibTransId="{CB8CB06E-E6CC-4642-B23E-15A699603C83}"/>
    <dgm:cxn modelId="{AA5547C0-D7BB-4E1A-9D36-878397083C8C}" srcId="{8D05C15B-AF6D-4EAA-8724-93B754640C2E}" destId="{275A9D30-6BF0-4A94-8578-57BF0D5AC5C4}" srcOrd="0" destOrd="0" parTransId="{B99E028C-6392-4334-A202-AAAA802DAE18}" sibTransId="{C5CDA9F9-F5EB-476A-8248-92E0C288218D}"/>
    <dgm:cxn modelId="{587A5366-8F36-4459-B1DA-185E982BEB51}" srcId="{EFD10DC7-0A36-4C4C-9A66-D36D2AD03297}" destId="{8D05C15B-AF6D-4EAA-8724-93B754640C2E}" srcOrd="0" destOrd="0" parTransId="{26834F9B-96A3-4752-ABE8-72EDD6C5850D}" sibTransId="{191D6AEA-B2ED-42D7-9048-E50F0DC1157C}"/>
    <dgm:cxn modelId="{DA5BC270-654E-4A6F-B4F1-0E599D94E7CB}" type="presOf" srcId="{EFD10DC7-0A36-4C4C-9A66-D36D2AD03297}" destId="{EF2A9306-5A19-45A4-9F0A-E163FB3B4062}" srcOrd="0" destOrd="0" presId="urn:microsoft.com/office/officeart/2009/3/layout/PieProcess"/>
    <dgm:cxn modelId="{EE455360-8427-4118-B5CE-5FCCDA02E1B2}" type="presOf" srcId="{275A9D30-6BF0-4A94-8578-57BF0D5AC5C4}" destId="{F0A42358-F09A-4B11-ADFE-D6700648BADC}" srcOrd="0" destOrd="0" presId="urn:microsoft.com/office/officeart/2009/3/layout/PieProcess"/>
    <dgm:cxn modelId="{8A00A559-C1A3-49BF-A247-665C3A2B1F4A}" type="presOf" srcId="{CC5C570B-4429-4A1A-B802-4B2F5CEEAE97}" destId="{58C77162-5DCC-4B47-8152-A38901A62EA2}" srcOrd="0" destOrd="0" presId="urn:microsoft.com/office/officeart/2009/3/layout/PieProcess"/>
    <dgm:cxn modelId="{B7565B85-78D6-42C4-BF8C-2F307097B507}" type="presOf" srcId="{FD5828B6-F708-4261-A048-526CDA2FD799}" destId="{B3C40706-0B3D-47C5-847C-436BDB539904}" srcOrd="0" destOrd="0" presId="urn:microsoft.com/office/officeart/2009/3/layout/PieProcess"/>
    <dgm:cxn modelId="{843F75D6-6539-49DE-8467-C8DDCECD395D}" type="presOf" srcId="{0E18CDED-65A6-474C-A913-29A28BE2D3DA}" destId="{A8581B6B-5667-4386-B0D8-00B903489EC7}" srcOrd="0" destOrd="0" presId="urn:microsoft.com/office/officeart/2009/3/layout/PieProcess"/>
    <dgm:cxn modelId="{FD7AEBC4-0D9E-46A4-B44E-16DBA6FB13A9}" type="presOf" srcId="{8D05C15B-AF6D-4EAA-8724-93B754640C2E}" destId="{C9ABCCB2-47E3-41C7-B07F-829AD409ED7B}" srcOrd="0" destOrd="0" presId="urn:microsoft.com/office/officeart/2009/3/layout/PieProcess"/>
    <dgm:cxn modelId="{6ABA85D3-5C5A-4A3B-942A-0E51F9D1C87B}" type="presParOf" srcId="{EF2A9306-5A19-45A4-9F0A-E163FB3B4062}" destId="{5B2DFE71-E787-43D6-A351-ADB783EFFCBC}" srcOrd="0" destOrd="0" presId="urn:microsoft.com/office/officeart/2009/3/layout/PieProcess"/>
    <dgm:cxn modelId="{243A96FA-4E2A-4E60-A633-D8D32A3B95D5}" type="presParOf" srcId="{5B2DFE71-E787-43D6-A351-ADB783EFFCBC}" destId="{77E4E77F-A888-4868-8E2E-7594589A35CC}" srcOrd="0" destOrd="0" presId="urn:microsoft.com/office/officeart/2009/3/layout/PieProcess"/>
    <dgm:cxn modelId="{F76E3357-247D-4A2E-B3F8-CC4D257CE4E7}" type="presParOf" srcId="{5B2DFE71-E787-43D6-A351-ADB783EFFCBC}" destId="{63B29876-027A-47E6-94E9-EDB8D0A7F842}" srcOrd="1" destOrd="0" presId="urn:microsoft.com/office/officeart/2009/3/layout/PieProcess"/>
    <dgm:cxn modelId="{45C342BC-B869-4D92-A184-0A7D3302BA04}" type="presParOf" srcId="{5B2DFE71-E787-43D6-A351-ADB783EFFCBC}" destId="{C9ABCCB2-47E3-41C7-B07F-829AD409ED7B}" srcOrd="2" destOrd="0" presId="urn:microsoft.com/office/officeart/2009/3/layout/PieProcess"/>
    <dgm:cxn modelId="{9F49E40A-531E-4DB0-8E58-6ECDD665DD57}" type="presParOf" srcId="{EF2A9306-5A19-45A4-9F0A-E163FB3B4062}" destId="{F820CBC9-915E-46F2-BB85-8AE3799199A3}" srcOrd="1" destOrd="0" presId="urn:microsoft.com/office/officeart/2009/3/layout/PieProcess"/>
    <dgm:cxn modelId="{46312F2A-978A-44F9-B170-B790F9535FFF}" type="presParOf" srcId="{EF2A9306-5A19-45A4-9F0A-E163FB3B4062}" destId="{9F40518A-C7CB-4A5C-889B-403D0EA66F28}" srcOrd="2" destOrd="0" presId="urn:microsoft.com/office/officeart/2009/3/layout/PieProcess"/>
    <dgm:cxn modelId="{72BFFE68-386E-4304-8F47-781549EE65A9}" type="presParOf" srcId="{9F40518A-C7CB-4A5C-889B-403D0EA66F28}" destId="{F0A42358-F09A-4B11-ADFE-D6700648BADC}" srcOrd="0" destOrd="0" presId="urn:microsoft.com/office/officeart/2009/3/layout/PieProcess"/>
    <dgm:cxn modelId="{27123768-CE71-43A5-8B2E-BA7FAFAA4D40}" type="presParOf" srcId="{EF2A9306-5A19-45A4-9F0A-E163FB3B4062}" destId="{00BCE7B7-F168-464B-A870-75121BFEFDEA}" srcOrd="3" destOrd="0" presId="urn:microsoft.com/office/officeart/2009/3/layout/PieProcess"/>
    <dgm:cxn modelId="{27A30B02-8C64-4C06-A196-6CADDD308E23}" type="presParOf" srcId="{EF2A9306-5A19-45A4-9F0A-E163FB3B4062}" destId="{74BE93CC-496C-4925-8937-B6F8F272A682}" srcOrd="4" destOrd="0" presId="urn:microsoft.com/office/officeart/2009/3/layout/PieProcess"/>
    <dgm:cxn modelId="{793C5A81-8579-40E2-9AE9-872D3DC1EA10}" type="presParOf" srcId="{74BE93CC-496C-4925-8937-B6F8F272A682}" destId="{E829B4BA-4FC5-4A1F-9A4A-3B70D94613E6}" srcOrd="0" destOrd="0" presId="urn:microsoft.com/office/officeart/2009/3/layout/PieProcess"/>
    <dgm:cxn modelId="{21F0BE34-BB09-4458-8063-7021C27B9D38}" type="presParOf" srcId="{74BE93CC-496C-4925-8937-B6F8F272A682}" destId="{432039F2-A1C0-416C-812B-7760C7A4211C}" srcOrd="1" destOrd="0" presId="urn:microsoft.com/office/officeart/2009/3/layout/PieProcess"/>
    <dgm:cxn modelId="{613B051B-51FF-4570-A9E6-8BD8F2A9EF28}" type="presParOf" srcId="{74BE93CC-496C-4925-8937-B6F8F272A682}" destId="{58C77162-5DCC-4B47-8152-A38901A62EA2}" srcOrd="2" destOrd="0" presId="urn:microsoft.com/office/officeart/2009/3/layout/PieProcess"/>
    <dgm:cxn modelId="{DDBC9359-6DFC-4784-9358-AAB0F06471B8}" type="presParOf" srcId="{EF2A9306-5A19-45A4-9F0A-E163FB3B4062}" destId="{70B010BC-8D9C-467E-A1FF-F73925B010AC}" srcOrd="5" destOrd="0" presId="urn:microsoft.com/office/officeart/2009/3/layout/PieProcess"/>
    <dgm:cxn modelId="{733567A4-E9E6-46E0-8B06-175FE933470C}" type="presParOf" srcId="{EF2A9306-5A19-45A4-9F0A-E163FB3B4062}" destId="{FF23A790-5737-42F5-99FF-4F2B7B42581E}" srcOrd="6" destOrd="0" presId="urn:microsoft.com/office/officeart/2009/3/layout/PieProcess"/>
    <dgm:cxn modelId="{9C6422CD-5F4B-4877-92C3-0AA35306FF68}" type="presParOf" srcId="{FF23A790-5737-42F5-99FF-4F2B7B42581E}" destId="{B3C40706-0B3D-47C5-847C-436BDB539904}" srcOrd="0" destOrd="0" presId="urn:microsoft.com/office/officeart/2009/3/layout/PieProcess"/>
    <dgm:cxn modelId="{422A80A4-37C6-4D07-BDDC-B52D96AB90C6}" type="presParOf" srcId="{EF2A9306-5A19-45A4-9F0A-E163FB3B4062}" destId="{AF90764C-F3B4-4C02-A4B1-2779F4ABC21A}" srcOrd="7" destOrd="0" presId="urn:microsoft.com/office/officeart/2009/3/layout/PieProcess"/>
    <dgm:cxn modelId="{04F530A3-D169-46FB-B7A6-540A33EBBB96}" type="presParOf" srcId="{EF2A9306-5A19-45A4-9F0A-E163FB3B4062}" destId="{68884FC3-8E4F-4B60-8EE5-677602CC662F}" srcOrd="8" destOrd="0" presId="urn:microsoft.com/office/officeart/2009/3/layout/PieProcess"/>
    <dgm:cxn modelId="{E21D841C-D815-40B1-B71C-DA290B3C3FD1}" type="presParOf" srcId="{68884FC3-8E4F-4B60-8EE5-677602CC662F}" destId="{5AC87C60-608F-45B0-A458-36D53425B579}" srcOrd="0" destOrd="0" presId="urn:microsoft.com/office/officeart/2009/3/layout/PieProcess"/>
    <dgm:cxn modelId="{0674F1B7-B482-4EC8-A46F-388BE511676D}" type="presParOf" srcId="{68884FC3-8E4F-4B60-8EE5-677602CC662F}" destId="{3927EAC1-4345-4EF2-AB2E-303FA9A20BA0}" srcOrd="1" destOrd="0" presId="urn:microsoft.com/office/officeart/2009/3/layout/PieProcess"/>
    <dgm:cxn modelId="{5F6F8A87-DA73-4C2B-B373-D458A37C06D4}" type="presParOf" srcId="{68884FC3-8E4F-4B60-8EE5-677602CC662F}" destId="{0E411C04-5F02-4014-A814-46C84EB7F786}" srcOrd="2" destOrd="0" presId="urn:microsoft.com/office/officeart/2009/3/layout/PieProcess"/>
    <dgm:cxn modelId="{CA186E33-F4A5-4A1C-A0A8-9A98347A3711}" type="presParOf" srcId="{EF2A9306-5A19-45A4-9F0A-E163FB3B4062}" destId="{32E9886B-ECBD-4CD8-A1EB-514EADB3801F}" srcOrd="9" destOrd="0" presId="urn:microsoft.com/office/officeart/2009/3/layout/PieProcess"/>
    <dgm:cxn modelId="{306D10C8-44B8-4663-9116-F47C10857FA7}" type="presParOf" srcId="{EF2A9306-5A19-45A4-9F0A-E163FB3B4062}" destId="{629AB654-85D0-4026-9B0E-71F18582572A}" srcOrd="10" destOrd="0" presId="urn:microsoft.com/office/officeart/2009/3/layout/PieProcess"/>
    <dgm:cxn modelId="{0DD19CDA-EAAE-4339-93FC-2F7E37ACC0F6}" type="presParOf" srcId="{629AB654-85D0-4026-9B0E-71F18582572A}" destId="{A8581B6B-5667-4386-B0D8-00B903489EC7}" srcOrd="0" destOrd="0" presId="urn:microsoft.com/office/officeart/2009/3/layout/Pie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2.xml><?xml version="1.0" encoding="utf-8"?>
<dgm:dataModel xmlns:dgm="http://schemas.openxmlformats.org/drawingml/2006/diagram" xmlns:a="http://schemas.openxmlformats.org/drawingml/2006/main">
  <dgm:ptLst>
    <dgm:pt modelId="{3A5D38FB-6B7D-4EAB-89F2-38CB38D63BDE}" type="doc">
      <dgm:prSet loTypeId="urn:microsoft.com/office/officeart/2008/layout/PictureStrips" loCatId="list" qsTypeId="urn:microsoft.com/office/officeart/2005/8/quickstyle/3d1" qsCatId="3D" csTypeId="urn:microsoft.com/office/officeart/2005/8/colors/colorful1#1" csCatId="colorful" phldr="1"/>
      <dgm:spPr/>
      <dgm:t>
        <a:bodyPr/>
        <a:lstStyle/>
        <a:p>
          <a:endParaRPr lang="en-GB"/>
        </a:p>
      </dgm:t>
    </dgm:pt>
    <dgm:pt modelId="{A4A61D75-17E6-4759-8D44-FBD260C6F993}">
      <dgm:prSet phldrT="[Text]" custT="1"/>
      <dgm:spPr/>
      <dgm:t>
        <a:bodyPr/>
        <a:lstStyle/>
        <a:p>
          <a:r>
            <a:rPr lang="es-MX" sz="2400" dirty="0" smtClean="0"/>
            <a:t>Total Real </a:t>
          </a:r>
          <a:r>
            <a:rPr lang="es-MX" sz="2400" dirty="0" err="1" smtClean="0"/>
            <a:t>Government</a:t>
          </a:r>
          <a:r>
            <a:rPr lang="es-MX" sz="2400" dirty="0" smtClean="0"/>
            <a:t> </a:t>
          </a:r>
          <a:r>
            <a:rPr lang="es-MX" sz="2400" dirty="0" err="1" smtClean="0"/>
            <a:t>revenues</a:t>
          </a:r>
          <a:r>
            <a:rPr lang="es-MX" sz="2400" dirty="0" smtClean="0"/>
            <a:t> (</a:t>
          </a:r>
          <a:r>
            <a:rPr lang="es-MX" sz="2400" dirty="0" err="1" smtClean="0"/>
            <a:t>expenditures</a:t>
          </a:r>
          <a:r>
            <a:rPr lang="es-MX" sz="2400" dirty="0" smtClean="0"/>
            <a:t>) are </a:t>
          </a:r>
          <a:r>
            <a:rPr lang="es-MX" sz="2400" dirty="0" err="1" smtClean="0"/>
            <a:t>kept</a:t>
          </a:r>
          <a:r>
            <a:rPr lang="es-MX" sz="2400" dirty="0" smtClean="0"/>
            <a:t> </a:t>
          </a:r>
          <a:r>
            <a:rPr lang="es-MX" sz="2400" dirty="0" err="1" smtClean="0"/>
            <a:t>constant</a:t>
          </a:r>
          <a:endParaRPr lang="en-GB" sz="2400" dirty="0"/>
        </a:p>
      </dgm:t>
    </dgm:pt>
    <dgm:pt modelId="{8136E8FC-A94F-4738-A227-AC447D095FDA}" type="parTrans" cxnId="{989E16C2-7012-4FD2-9755-A5D577048A58}">
      <dgm:prSet/>
      <dgm:spPr/>
      <dgm:t>
        <a:bodyPr/>
        <a:lstStyle/>
        <a:p>
          <a:endParaRPr lang="en-GB" sz="2400"/>
        </a:p>
      </dgm:t>
    </dgm:pt>
    <dgm:pt modelId="{FD32FF7E-C2AB-467A-A87A-6E004432B20D}" type="sibTrans" cxnId="{989E16C2-7012-4FD2-9755-A5D577048A58}">
      <dgm:prSet/>
      <dgm:spPr/>
      <dgm:t>
        <a:bodyPr/>
        <a:lstStyle/>
        <a:p>
          <a:endParaRPr lang="en-GB" sz="2400"/>
        </a:p>
      </dgm:t>
    </dgm:pt>
    <dgm:pt modelId="{401653CB-E0DB-4873-9AE9-FCAC00E9B017}">
      <dgm:prSet phldrT="[Text]" custT="1"/>
      <dgm:spPr/>
      <dgm:t>
        <a:bodyPr/>
        <a:lstStyle/>
        <a:p>
          <a:r>
            <a:rPr lang="es-MX" sz="2400" dirty="0" smtClean="0"/>
            <a:t>In </a:t>
          </a:r>
          <a:r>
            <a:rPr lang="es-MX" sz="2400" dirty="0" err="1" smtClean="0"/>
            <a:t>both</a:t>
          </a:r>
          <a:r>
            <a:rPr lang="es-MX" sz="2400" dirty="0" smtClean="0"/>
            <a:t> </a:t>
          </a:r>
          <a:r>
            <a:rPr lang="es-MX" sz="2400" dirty="0" err="1" smtClean="0"/>
            <a:t>counterfactuals</a:t>
          </a:r>
          <a:r>
            <a:rPr lang="es-MX" sz="2400" dirty="0" smtClean="0"/>
            <a:t> </a:t>
          </a:r>
          <a:r>
            <a:rPr lang="es-MX" sz="2400" dirty="0" err="1" smtClean="0"/>
            <a:t>all</a:t>
          </a:r>
          <a:r>
            <a:rPr lang="es-MX" sz="2400" dirty="0" smtClean="0"/>
            <a:t> </a:t>
          </a:r>
          <a:r>
            <a:rPr lang="es-MX" sz="2400" dirty="0" err="1" smtClean="0"/>
            <a:t>households</a:t>
          </a:r>
          <a:r>
            <a:rPr lang="es-MX" sz="2400" dirty="0" smtClean="0"/>
            <a:t> are </a:t>
          </a:r>
          <a:r>
            <a:rPr lang="es-MX" sz="2400" dirty="0" err="1" smtClean="0"/>
            <a:t>taxed</a:t>
          </a:r>
          <a:r>
            <a:rPr lang="es-MX" sz="2400" dirty="0" smtClean="0"/>
            <a:t>, </a:t>
          </a:r>
          <a:r>
            <a:rPr lang="es-MX" sz="2400" dirty="0" err="1" smtClean="0"/>
            <a:t>including</a:t>
          </a:r>
          <a:r>
            <a:rPr lang="es-MX" sz="2400" dirty="0" smtClean="0"/>
            <a:t> </a:t>
          </a:r>
          <a:r>
            <a:rPr lang="es-MX" sz="2400" dirty="0" err="1" smtClean="0"/>
            <a:t>the</a:t>
          </a:r>
          <a:r>
            <a:rPr lang="es-MX" sz="2400" dirty="0" smtClean="0"/>
            <a:t> </a:t>
          </a:r>
          <a:r>
            <a:rPr lang="es-MX" sz="2400" dirty="0" err="1" smtClean="0"/>
            <a:t>beneficiaries</a:t>
          </a:r>
          <a:endParaRPr lang="en-GB" sz="2400" dirty="0"/>
        </a:p>
      </dgm:t>
    </dgm:pt>
    <dgm:pt modelId="{FA2A0DA6-273B-4645-8D71-4BEE26D3793F}" type="parTrans" cxnId="{7A0701EA-B07D-423F-B12C-259090C2CFA7}">
      <dgm:prSet/>
      <dgm:spPr/>
      <dgm:t>
        <a:bodyPr/>
        <a:lstStyle/>
        <a:p>
          <a:endParaRPr lang="en-GB" sz="2400"/>
        </a:p>
      </dgm:t>
    </dgm:pt>
    <dgm:pt modelId="{AB111C3E-7849-4996-8FF0-B6A238DE7163}" type="sibTrans" cxnId="{7A0701EA-B07D-423F-B12C-259090C2CFA7}">
      <dgm:prSet/>
      <dgm:spPr/>
      <dgm:t>
        <a:bodyPr/>
        <a:lstStyle/>
        <a:p>
          <a:endParaRPr lang="en-GB" sz="2400"/>
        </a:p>
      </dgm:t>
    </dgm:pt>
    <dgm:pt modelId="{F0936A76-0C6F-4F35-AF88-6C2DC59B4BB8}">
      <dgm:prSet phldrT="[Text]" custT="1"/>
      <dgm:spPr/>
      <dgm:t>
        <a:bodyPr/>
        <a:lstStyle/>
        <a:p>
          <a:r>
            <a:rPr lang="es-MX" sz="1600" dirty="0" smtClean="0"/>
            <a:t>2 </a:t>
          </a:r>
          <a:r>
            <a:rPr lang="es-MX" sz="1600" dirty="0" err="1" smtClean="0"/>
            <a:t>types</a:t>
          </a:r>
          <a:r>
            <a:rPr lang="es-MX" sz="1600" dirty="0" smtClean="0"/>
            <a:t> of </a:t>
          </a:r>
          <a:r>
            <a:rPr lang="es-MX" sz="1600" dirty="0" err="1" smtClean="0"/>
            <a:t>counterfactuals</a:t>
          </a:r>
          <a:r>
            <a:rPr lang="es-MX" sz="1600" dirty="0" smtClean="0"/>
            <a:t>:</a:t>
          </a:r>
        </a:p>
        <a:p>
          <a:r>
            <a:rPr lang="es-MX" sz="1600" dirty="0" smtClean="0"/>
            <a:t>	</a:t>
          </a:r>
          <a:r>
            <a:rPr lang="es-MX" sz="1600" b="1" dirty="0" err="1" smtClean="0"/>
            <a:t>All</a:t>
          </a:r>
          <a:r>
            <a:rPr lang="es-MX" sz="1600" b="1" dirty="0" smtClean="0"/>
            <a:t> case</a:t>
          </a:r>
          <a:r>
            <a:rPr lang="es-MX" sz="1600" dirty="0" smtClean="0"/>
            <a:t>: </a:t>
          </a:r>
          <a:r>
            <a:rPr lang="es-MX" sz="1600" dirty="0" err="1" smtClean="0"/>
            <a:t>tranfers</a:t>
          </a:r>
          <a:r>
            <a:rPr lang="es-MX" sz="1600" dirty="0" smtClean="0"/>
            <a:t> </a:t>
          </a:r>
          <a:r>
            <a:rPr lang="es-MX" sz="1600" dirty="0" err="1" smtClean="0"/>
            <a:t>distributed</a:t>
          </a:r>
          <a:r>
            <a:rPr lang="es-MX" sz="1600" dirty="0" smtClean="0"/>
            <a:t> 	</a:t>
          </a:r>
          <a:r>
            <a:rPr lang="es-MX" sz="1600" dirty="0" err="1" smtClean="0"/>
            <a:t>simultaneously</a:t>
          </a:r>
          <a:r>
            <a:rPr lang="es-MX" sz="1600" dirty="0" smtClean="0"/>
            <a:t> </a:t>
          </a:r>
          <a:r>
            <a:rPr lang="es-MX" sz="1600" dirty="0" err="1" smtClean="0"/>
            <a:t>to</a:t>
          </a:r>
          <a:r>
            <a:rPr lang="es-MX" sz="1600" dirty="0" smtClean="0"/>
            <a:t> </a:t>
          </a:r>
          <a:r>
            <a:rPr lang="es-MX" sz="1600" dirty="0" err="1" smtClean="0"/>
            <a:t>all</a:t>
          </a:r>
          <a:r>
            <a:rPr lang="es-MX" sz="1600" dirty="0" smtClean="0"/>
            <a:t> </a:t>
          </a:r>
          <a:r>
            <a:rPr lang="es-MX" sz="1600" dirty="0" err="1" smtClean="0"/>
            <a:t>groups</a:t>
          </a:r>
          <a:endParaRPr lang="es-MX" sz="1600" dirty="0" smtClean="0"/>
        </a:p>
        <a:p>
          <a:r>
            <a:rPr lang="es-MX" sz="1600" dirty="0" smtClean="0"/>
            <a:t>	</a:t>
          </a:r>
          <a:r>
            <a:rPr lang="es-MX" sz="1600" b="1" dirty="0" err="1" smtClean="0"/>
            <a:t>Household</a:t>
          </a:r>
          <a:r>
            <a:rPr lang="es-MX" sz="1600" b="1" dirty="0" smtClean="0"/>
            <a:t> Case: </a:t>
          </a:r>
          <a:r>
            <a:rPr lang="es-MX" sz="1600" dirty="0" err="1" smtClean="0"/>
            <a:t>each</a:t>
          </a:r>
          <a:r>
            <a:rPr lang="es-MX" sz="1600" dirty="0" smtClean="0"/>
            <a:t> 	</a:t>
          </a:r>
          <a:r>
            <a:rPr lang="es-MX" sz="1600" dirty="0" err="1" smtClean="0"/>
            <a:t>household</a:t>
          </a:r>
          <a:r>
            <a:rPr lang="es-MX" sz="1600" dirty="0" smtClean="0"/>
            <a:t> </a:t>
          </a:r>
          <a:r>
            <a:rPr lang="es-MX" sz="1600" dirty="0" err="1" smtClean="0"/>
            <a:t>is</a:t>
          </a:r>
          <a:r>
            <a:rPr lang="es-MX" sz="1600" dirty="0" smtClean="0"/>
            <a:t> </a:t>
          </a:r>
          <a:r>
            <a:rPr lang="es-MX" sz="1600" dirty="0" err="1" smtClean="0"/>
            <a:t>targetted</a:t>
          </a:r>
          <a:r>
            <a:rPr lang="es-MX" sz="1600" dirty="0" smtClean="0"/>
            <a:t> 	</a:t>
          </a:r>
          <a:r>
            <a:rPr lang="es-MX" sz="1600" dirty="0" err="1" smtClean="0"/>
            <a:t>separately</a:t>
          </a:r>
          <a:endParaRPr lang="es-MX" sz="1600" dirty="0" smtClean="0"/>
        </a:p>
      </dgm:t>
    </dgm:pt>
    <dgm:pt modelId="{CC93D00D-393E-446D-92AC-CB3531129ED9}" type="parTrans" cxnId="{24413279-7C05-48C1-ABA3-F3A8D19A9B16}">
      <dgm:prSet/>
      <dgm:spPr/>
      <dgm:t>
        <a:bodyPr/>
        <a:lstStyle/>
        <a:p>
          <a:endParaRPr lang="en-GB" sz="2400"/>
        </a:p>
      </dgm:t>
    </dgm:pt>
    <dgm:pt modelId="{ACBD4C26-194C-4037-B214-6CBA298BBA3E}" type="sibTrans" cxnId="{24413279-7C05-48C1-ABA3-F3A8D19A9B16}">
      <dgm:prSet/>
      <dgm:spPr/>
      <dgm:t>
        <a:bodyPr/>
        <a:lstStyle/>
        <a:p>
          <a:endParaRPr lang="en-GB" sz="2400"/>
        </a:p>
      </dgm:t>
    </dgm:pt>
    <dgm:pt modelId="{0638253A-F6D4-4422-B596-4D737D2366D0}" type="pres">
      <dgm:prSet presAssocID="{3A5D38FB-6B7D-4EAB-89F2-38CB38D63BDE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0ADA4DBE-72B9-4410-B23A-8D7238BC191B}" type="pres">
      <dgm:prSet presAssocID="{A4A61D75-17E6-4759-8D44-FBD260C6F993}" presName="composite" presStyleCnt="0"/>
      <dgm:spPr/>
    </dgm:pt>
    <dgm:pt modelId="{5441FED7-99F3-4DBE-BC69-D58C0B860F62}" type="pres">
      <dgm:prSet presAssocID="{A4A61D75-17E6-4759-8D44-FBD260C6F993}" presName="rect1" presStyleLbl="trAlignAcc1" presStyleIdx="0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F18A1CAC-E194-4C5C-BFC9-2DF2EFE55749}" type="pres">
      <dgm:prSet presAssocID="{A4A61D75-17E6-4759-8D44-FBD260C6F993}" presName="rect2" presStyleLbl="fgImgPlace1" presStyleIdx="0" presStyleCnt="3"/>
      <dgm:spPr/>
    </dgm:pt>
    <dgm:pt modelId="{546DB7A1-0AF3-4509-ABF7-A111A1BD2395}" type="pres">
      <dgm:prSet presAssocID="{FD32FF7E-C2AB-467A-A87A-6E004432B20D}" presName="sibTrans" presStyleCnt="0"/>
      <dgm:spPr/>
    </dgm:pt>
    <dgm:pt modelId="{808C9DED-1116-4E51-868E-2AC75E05CA8D}" type="pres">
      <dgm:prSet presAssocID="{401653CB-E0DB-4873-9AE9-FCAC00E9B017}" presName="composite" presStyleCnt="0"/>
      <dgm:spPr/>
    </dgm:pt>
    <dgm:pt modelId="{6FDADE20-1785-4BCE-8558-555515F2A427}" type="pres">
      <dgm:prSet presAssocID="{401653CB-E0DB-4873-9AE9-FCAC00E9B017}" presName="rect1" presStyleLbl="trAlignAcc1" presStyleIdx="1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3736EF24-E1AF-4B2D-8291-AFF3557F8F21}" type="pres">
      <dgm:prSet presAssocID="{401653CB-E0DB-4873-9AE9-FCAC00E9B017}" presName="rect2" presStyleLbl="fgImgPlace1" presStyleIdx="1" presStyleCnt="3"/>
      <dgm:spPr/>
    </dgm:pt>
    <dgm:pt modelId="{DEDCB5AD-2654-49D4-A2C5-FBC5C118A3C3}" type="pres">
      <dgm:prSet presAssocID="{AB111C3E-7849-4996-8FF0-B6A238DE7163}" presName="sibTrans" presStyleCnt="0"/>
      <dgm:spPr/>
    </dgm:pt>
    <dgm:pt modelId="{71B0CAD3-0F18-432C-B1B8-3C545C5E4CBD}" type="pres">
      <dgm:prSet presAssocID="{F0936A76-0C6F-4F35-AF88-6C2DC59B4BB8}" presName="composite" presStyleCnt="0"/>
      <dgm:spPr/>
    </dgm:pt>
    <dgm:pt modelId="{0B7C991B-04B1-48E7-863D-968D5384315D}" type="pres">
      <dgm:prSet presAssocID="{F0936A76-0C6F-4F35-AF88-6C2DC59B4BB8}" presName="rect1" presStyleLbl="trAlignAcc1" presStyleIdx="2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03583B68-0828-4BAA-903B-A9D06B587C9E}" type="pres">
      <dgm:prSet presAssocID="{F0936A76-0C6F-4F35-AF88-6C2DC59B4BB8}" presName="rect2" presStyleLbl="fgImgPlace1" presStyleIdx="2" presStyleCnt="3"/>
      <dgm:spPr/>
    </dgm:pt>
  </dgm:ptLst>
  <dgm:cxnLst>
    <dgm:cxn modelId="{70394BB6-7F8D-4B94-A6CE-C76B7F2FA206}" type="presOf" srcId="{3A5D38FB-6B7D-4EAB-89F2-38CB38D63BDE}" destId="{0638253A-F6D4-4422-B596-4D737D2366D0}" srcOrd="0" destOrd="0" presId="urn:microsoft.com/office/officeart/2008/layout/PictureStrips"/>
    <dgm:cxn modelId="{4FDF081B-A5A2-42A9-8CDE-2839C908C241}" type="presOf" srcId="{401653CB-E0DB-4873-9AE9-FCAC00E9B017}" destId="{6FDADE20-1785-4BCE-8558-555515F2A427}" srcOrd="0" destOrd="0" presId="urn:microsoft.com/office/officeart/2008/layout/PictureStrips"/>
    <dgm:cxn modelId="{7A0701EA-B07D-423F-B12C-259090C2CFA7}" srcId="{3A5D38FB-6B7D-4EAB-89F2-38CB38D63BDE}" destId="{401653CB-E0DB-4873-9AE9-FCAC00E9B017}" srcOrd="1" destOrd="0" parTransId="{FA2A0DA6-273B-4645-8D71-4BEE26D3793F}" sibTransId="{AB111C3E-7849-4996-8FF0-B6A238DE7163}"/>
    <dgm:cxn modelId="{E3609A79-FF3B-44B1-8B3A-561B4232F2CE}" type="presOf" srcId="{F0936A76-0C6F-4F35-AF88-6C2DC59B4BB8}" destId="{0B7C991B-04B1-48E7-863D-968D5384315D}" srcOrd="0" destOrd="0" presId="urn:microsoft.com/office/officeart/2008/layout/PictureStrips"/>
    <dgm:cxn modelId="{3AEE9BC8-A1FD-46C2-8390-2AE6B5D1C543}" type="presOf" srcId="{A4A61D75-17E6-4759-8D44-FBD260C6F993}" destId="{5441FED7-99F3-4DBE-BC69-D58C0B860F62}" srcOrd="0" destOrd="0" presId="urn:microsoft.com/office/officeart/2008/layout/PictureStrips"/>
    <dgm:cxn modelId="{24413279-7C05-48C1-ABA3-F3A8D19A9B16}" srcId="{3A5D38FB-6B7D-4EAB-89F2-38CB38D63BDE}" destId="{F0936A76-0C6F-4F35-AF88-6C2DC59B4BB8}" srcOrd="2" destOrd="0" parTransId="{CC93D00D-393E-446D-92AC-CB3531129ED9}" sibTransId="{ACBD4C26-194C-4037-B214-6CBA298BBA3E}"/>
    <dgm:cxn modelId="{989E16C2-7012-4FD2-9755-A5D577048A58}" srcId="{3A5D38FB-6B7D-4EAB-89F2-38CB38D63BDE}" destId="{A4A61D75-17E6-4759-8D44-FBD260C6F993}" srcOrd="0" destOrd="0" parTransId="{8136E8FC-A94F-4738-A227-AC447D095FDA}" sibTransId="{FD32FF7E-C2AB-467A-A87A-6E004432B20D}"/>
    <dgm:cxn modelId="{6F905753-8791-4261-82EF-EEF398D45953}" type="presParOf" srcId="{0638253A-F6D4-4422-B596-4D737D2366D0}" destId="{0ADA4DBE-72B9-4410-B23A-8D7238BC191B}" srcOrd="0" destOrd="0" presId="urn:microsoft.com/office/officeart/2008/layout/PictureStrips"/>
    <dgm:cxn modelId="{03FFA73C-D5F3-4179-B35F-5E5A21F0EF97}" type="presParOf" srcId="{0ADA4DBE-72B9-4410-B23A-8D7238BC191B}" destId="{5441FED7-99F3-4DBE-BC69-D58C0B860F62}" srcOrd="0" destOrd="0" presId="urn:microsoft.com/office/officeart/2008/layout/PictureStrips"/>
    <dgm:cxn modelId="{E61C2241-0311-41F9-9CA5-1AADF72DA78E}" type="presParOf" srcId="{0ADA4DBE-72B9-4410-B23A-8D7238BC191B}" destId="{F18A1CAC-E194-4C5C-BFC9-2DF2EFE55749}" srcOrd="1" destOrd="0" presId="urn:microsoft.com/office/officeart/2008/layout/PictureStrips"/>
    <dgm:cxn modelId="{34308FE7-E25F-4591-822C-597C79EE11E9}" type="presParOf" srcId="{0638253A-F6D4-4422-B596-4D737D2366D0}" destId="{546DB7A1-0AF3-4509-ABF7-A111A1BD2395}" srcOrd="1" destOrd="0" presId="urn:microsoft.com/office/officeart/2008/layout/PictureStrips"/>
    <dgm:cxn modelId="{69924296-2734-4AEF-92F8-5393F5055DE4}" type="presParOf" srcId="{0638253A-F6D4-4422-B596-4D737D2366D0}" destId="{808C9DED-1116-4E51-868E-2AC75E05CA8D}" srcOrd="2" destOrd="0" presId="urn:microsoft.com/office/officeart/2008/layout/PictureStrips"/>
    <dgm:cxn modelId="{F56DB9D9-3722-4051-B0CB-DEE6EAA3CDE3}" type="presParOf" srcId="{808C9DED-1116-4E51-868E-2AC75E05CA8D}" destId="{6FDADE20-1785-4BCE-8558-555515F2A427}" srcOrd="0" destOrd="0" presId="urn:microsoft.com/office/officeart/2008/layout/PictureStrips"/>
    <dgm:cxn modelId="{4F200AB1-234F-4760-A460-1C98CD220DC6}" type="presParOf" srcId="{808C9DED-1116-4E51-868E-2AC75E05CA8D}" destId="{3736EF24-E1AF-4B2D-8291-AFF3557F8F21}" srcOrd="1" destOrd="0" presId="urn:microsoft.com/office/officeart/2008/layout/PictureStrips"/>
    <dgm:cxn modelId="{6A2D758C-370B-4B11-AEBD-A0732D8D7DD5}" type="presParOf" srcId="{0638253A-F6D4-4422-B596-4D737D2366D0}" destId="{DEDCB5AD-2654-49D4-A2C5-FBC5C118A3C3}" srcOrd="3" destOrd="0" presId="urn:microsoft.com/office/officeart/2008/layout/PictureStrips"/>
    <dgm:cxn modelId="{6911B340-2228-47C2-9DA1-171C10D758D5}" type="presParOf" srcId="{0638253A-F6D4-4422-B596-4D737D2366D0}" destId="{71B0CAD3-0F18-432C-B1B8-3C545C5E4CBD}" srcOrd="4" destOrd="0" presId="urn:microsoft.com/office/officeart/2008/layout/PictureStrips"/>
    <dgm:cxn modelId="{E366318D-EB68-454B-B9B4-7F1914DD7B2A}" type="presParOf" srcId="{71B0CAD3-0F18-432C-B1B8-3C545C5E4CBD}" destId="{0B7C991B-04B1-48E7-863D-968D5384315D}" srcOrd="0" destOrd="0" presId="urn:microsoft.com/office/officeart/2008/layout/PictureStrips"/>
    <dgm:cxn modelId="{73084F78-F22C-4EF9-BAD7-1B69BC50919C}" type="presParOf" srcId="{71B0CAD3-0F18-432C-B1B8-3C545C5E4CBD}" destId="{03583B68-0828-4BAA-903B-A9D06B587C9E}" srcOrd="1" destOrd="0" presId="urn:microsoft.com/office/officeart/2008/layout/PictureStrip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3.xml><?xml version="1.0" encoding="utf-8"?>
<dgm:dataModel xmlns:dgm="http://schemas.openxmlformats.org/drawingml/2006/diagram" xmlns:a="http://schemas.openxmlformats.org/drawingml/2006/main">
  <dgm:ptLst>
    <dgm:pt modelId="{6C97BC46-F421-4156-9DE9-EB52D6CCC8F7}" type="doc">
      <dgm:prSet loTypeId="urn:microsoft.com/office/officeart/2005/8/layout/chevronAccent+Icon" loCatId="process" qsTypeId="urn:microsoft.com/office/officeart/2005/8/quickstyle/simple5" qsCatId="simple" csTypeId="urn:microsoft.com/office/officeart/2005/8/colors/colorful3" csCatId="colorful" phldr="1"/>
      <dgm:spPr/>
      <dgm:t>
        <a:bodyPr/>
        <a:lstStyle/>
        <a:p>
          <a:endParaRPr lang="en-GB"/>
        </a:p>
      </dgm:t>
    </dgm:pt>
    <dgm:pt modelId="{A2BAAF9E-3433-48E4-8D1D-D991B0AD506A}">
      <dgm:prSet custT="1"/>
      <dgm:spPr/>
      <dgm:t>
        <a:bodyPr/>
        <a:lstStyle/>
        <a:p>
          <a:pPr rtl="0"/>
          <a:r>
            <a:rPr lang="en-GB" sz="1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Percentage increase in final real income is less than the percentage increase in base income due to the transfer</a:t>
          </a:r>
          <a:r>
            <a:rPr lang="en-GB" sz="13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.</a:t>
          </a:r>
          <a:endParaRPr lang="en-GB" sz="13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400CB03D-53E9-41DE-8F1C-95C981A8FDE1}" type="parTrans" cxnId="{31FF9500-8D9F-44B9-AC9C-8B19F272F9AC}">
      <dgm:prSet/>
      <dgm:spPr/>
      <dgm:t>
        <a:bodyPr/>
        <a:lstStyle/>
        <a:p>
          <a:endParaRPr lang="en-GB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7DBBC22D-E266-49DC-89E4-ED26CCED1F44}" type="sibTrans" cxnId="{31FF9500-8D9F-44B9-AC9C-8B19F272F9AC}">
      <dgm:prSet/>
      <dgm:spPr/>
      <dgm:t>
        <a:bodyPr/>
        <a:lstStyle/>
        <a:p>
          <a:endParaRPr lang="en-GB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A12A4BEE-E99A-4563-B1A0-7C3FB21EA4DE}">
      <dgm:prSet custT="1"/>
      <dgm:spPr/>
      <dgm:t>
        <a:bodyPr/>
        <a:lstStyle/>
        <a:p>
          <a:pPr rtl="0"/>
          <a:r>
            <a:rPr lang="en-GB" sz="1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HH transfers are included, hence some HH gain (lose) from a targeting program directed to other group. MVIVA-MINAC</a:t>
          </a:r>
          <a:endParaRPr lang="en-GB" sz="14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6319AE41-B7A5-442E-A5CF-337A2F1DDD3E}" type="parTrans" cxnId="{F9A137F5-3C6E-4FDB-9F87-7E4EDFE8BEF5}">
      <dgm:prSet/>
      <dgm:spPr/>
      <dgm:t>
        <a:bodyPr/>
        <a:lstStyle/>
        <a:p>
          <a:endParaRPr lang="en-GB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93F1C7C8-2226-4CEC-8778-509E72654042}" type="sibTrans" cxnId="{F9A137F5-3C6E-4FDB-9F87-7E4EDFE8BEF5}">
      <dgm:prSet/>
      <dgm:spPr/>
      <dgm:t>
        <a:bodyPr/>
        <a:lstStyle/>
        <a:p>
          <a:endParaRPr lang="en-GB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756C7ADA-EACD-49A9-AED7-03F2B0E90F55}">
      <dgm:prSet/>
      <dgm:spPr/>
      <dgm:t>
        <a:bodyPr/>
        <a:lstStyle/>
        <a:p>
          <a:pPr rtl="0"/>
          <a:r>
            <a:rPr lang="en-GB" b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Government and formal private sector lose from the universal targeting scheme</a:t>
          </a:r>
          <a:endParaRPr lang="en-GB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C5FD75CA-0F79-4442-8EDC-163BBEE09B17}" type="parTrans" cxnId="{788C4D9E-E9A7-43BC-A460-05CDCF807870}">
      <dgm:prSet/>
      <dgm:spPr/>
      <dgm:t>
        <a:bodyPr/>
        <a:lstStyle/>
        <a:p>
          <a:endParaRPr lang="en-GB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9796DA24-D85A-4C88-9842-47178E740CB2}" type="sibTrans" cxnId="{788C4D9E-E9A7-43BC-A460-05CDCF807870}">
      <dgm:prSet/>
      <dgm:spPr/>
      <dgm:t>
        <a:bodyPr/>
        <a:lstStyle/>
        <a:p>
          <a:endParaRPr lang="en-GB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0ADB3617-B283-4FF8-8F9B-A3B30D8F7D8B}" type="pres">
      <dgm:prSet presAssocID="{6C97BC46-F421-4156-9DE9-EB52D6CCC8F7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DC501872-7C91-4469-B688-FE9C47D102A2}" type="pres">
      <dgm:prSet presAssocID="{A2BAAF9E-3433-48E4-8D1D-D991B0AD506A}" presName="composite" presStyleCnt="0"/>
      <dgm:spPr/>
    </dgm:pt>
    <dgm:pt modelId="{8345C5B0-3D2D-4536-9F30-7BCF59043B58}" type="pres">
      <dgm:prSet presAssocID="{A2BAAF9E-3433-48E4-8D1D-D991B0AD506A}" presName="bgChev" presStyleLbl="node1" presStyleIdx="0" presStyleCnt="3" custLinFactNeighborX="8536" custLinFactNeighborY="-31548"/>
      <dgm:spPr/>
    </dgm:pt>
    <dgm:pt modelId="{03D19F11-2158-4083-A0B7-B3BEA333FC81}" type="pres">
      <dgm:prSet presAssocID="{A2BAAF9E-3433-48E4-8D1D-D991B0AD506A}" presName="txNode" presStyleLbl="fgAcc1" presStyleIdx="0" presStyleCnt="3" custScaleX="131173" custScaleY="132716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9CE7A2C4-F1C1-4468-BEBC-7F48C0E7F73B}" type="pres">
      <dgm:prSet presAssocID="{7DBBC22D-E266-49DC-89E4-ED26CCED1F44}" presName="compositeSpace" presStyleCnt="0"/>
      <dgm:spPr/>
    </dgm:pt>
    <dgm:pt modelId="{DB83C732-7A5B-4C42-B0B6-5F03490AF405}" type="pres">
      <dgm:prSet presAssocID="{A12A4BEE-E99A-4563-B1A0-7C3FB21EA4DE}" presName="composite" presStyleCnt="0"/>
      <dgm:spPr/>
    </dgm:pt>
    <dgm:pt modelId="{AB6EF7C4-439B-4344-BC7C-03B036809A0D}" type="pres">
      <dgm:prSet presAssocID="{A12A4BEE-E99A-4563-B1A0-7C3FB21EA4DE}" presName="bgChev" presStyleLbl="node1" presStyleIdx="1" presStyleCnt="3" custLinFactNeighborX="1943" custLinFactNeighborY="-31548"/>
      <dgm:spPr/>
    </dgm:pt>
    <dgm:pt modelId="{342EF1D8-EB8C-41D4-A281-A20B9C52C755}" type="pres">
      <dgm:prSet presAssocID="{A12A4BEE-E99A-4563-B1A0-7C3FB21EA4DE}" presName="txNode" presStyleLbl="fgAcc1" presStyleIdx="1" presStyleCnt="3" custScaleX="131173" custScaleY="132716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8ABEA94C-B2F2-4F78-93B9-ADDAD554509B}" type="pres">
      <dgm:prSet presAssocID="{93F1C7C8-2226-4CEC-8778-509E72654042}" presName="compositeSpace" presStyleCnt="0"/>
      <dgm:spPr/>
    </dgm:pt>
    <dgm:pt modelId="{F0493211-6011-4CA1-AFBD-6A4C8DEB891D}" type="pres">
      <dgm:prSet presAssocID="{756C7ADA-EACD-49A9-AED7-03F2B0E90F55}" presName="composite" presStyleCnt="0"/>
      <dgm:spPr/>
    </dgm:pt>
    <dgm:pt modelId="{47C151BE-C211-4E8E-BC3D-DDA3C630611F}" type="pres">
      <dgm:prSet presAssocID="{756C7ADA-EACD-49A9-AED7-03F2B0E90F55}" presName="bgChev" presStyleLbl="node1" presStyleIdx="2" presStyleCnt="3" custLinFactNeighborX="1943" custLinFactNeighborY="-31548"/>
      <dgm:spPr/>
    </dgm:pt>
    <dgm:pt modelId="{4F929725-B4C5-4DC8-8B34-A7C2F1CC010D}" type="pres">
      <dgm:prSet presAssocID="{756C7ADA-EACD-49A9-AED7-03F2B0E90F55}" presName="txNode" presStyleLbl="fgAcc1" presStyleIdx="2" presStyleCnt="3" custScaleX="131173" custScaleY="132716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52AC76E3-9B93-49F9-AD20-BC084FAA3C8A}" type="presOf" srcId="{6C97BC46-F421-4156-9DE9-EB52D6CCC8F7}" destId="{0ADB3617-B283-4FF8-8F9B-A3B30D8F7D8B}" srcOrd="0" destOrd="0" presId="urn:microsoft.com/office/officeart/2005/8/layout/chevronAccent+Icon"/>
    <dgm:cxn modelId="{EB6AE131-7064-4463-BABC-C67CC4776959}" type="presOf" srcId="{A2BAAF9E-3433-48E4-8D1D-D991B0AD506A}" destId="{03D19F11-2158-4083-A0B7-B3BEA333FC81}" srcOrd="0" destOrd="0" presId="urn:microsoft.com/office/officeart/2005/8/layout/chevronAccent+Icon"/>
    <dgm:cxn modelId="{4264ECF4-884F-4B1B-9FAE-067F2202C892}" type="presOf" srcId="{756C7ADA-EACD-49A9-AED7-03F2B0E90F55}" destId="{4F929725-B4C5-4DC8-8B34-A7C2F1CC010D}" srcOrd="0" destOrd="0" presId="urn:microsoft.com/office/officeart/2005/8/layout/chevronAccent+Icon"/>
    <dgm:cxn modelId="{F9A137F5-3C6E-4FDB-9F87-7E4EDFE8BEF5}" srcId="{6C97BC46-F421-4156-9DE9-EB52D6CCC8F7}" destId="{A12A4BEE-E99A-4563-B1A0-7C3FB21EA4DE}" srcOrd="1" destOrd="0" parTransId="{6319AE41-B7A5-442E-A5CF-337A2F1DDD3E}" sibTransId="{93F1C7C8-2226-4CEC-8778-509E72654042}"/>
    <dgm:cxn modelId="{788C4D9E-E9A7-43BC-A460-05CDCF807870}" srcId="{6C97BC46-F421-4156-9DE9-EB52D6CCC8F7}" destId="{756C7ADA-EACD-49A9-AED7-03F2B0E90F55}" srcOrd="2" destOrd="0" parTransId="{C5FD75CA-0F79-4442-8EDC-163BBEE09B17}" sibTransId="{9796DA24-D85A-4C88-9842-47178E740CB2}"/>
    <dgm:cxn modelId="{31FF9500-8D9F-44B9-AC9C-8B19F272F9AC}" srcId="{6C97BC46-F421-4156-9DE9-EB52D6CCC8F7}" destId="{A2BAAF9E-3433-48E4-8D1D-D991B0AD506A}" srcOrd="0" destOrd="0" parTransId="{400CB03D-53E9-41DE-8F1C-95C981A8FDE1}" sibTransId="{7DBBC22D-E266-49DC-89E4-ED26CCED1F44}"/>
    <dgm:cxn modelId="{57DA20F7-6026-467E-8320-62D89502E96D}" type="presOf" srcId="{A12A4BEE-E99A-4563-B1A0-7C3FB21EA4DE}" destId="{342EF1D8-EB8C-41D4-A281-A20B9C52C755}" srcOrd="0" destOrd="0" presId="urn:microsoft.com/office/officeart/2005/8/layout/chevronAccent+Icon"/>
    <dgm:cxn modelId="{2BAF4006-C8A8-431F-922B-F749D4A93DB7}" type="presParOf" srcId="{0ADB3617-B283-4FF8-8F9B-A3B30D8F7D8B}" destId="{DC501872-7C91-4469-B688-FE9C47D102A2}" srcOrd="0" destOrd="0" presId="urn:microsoft.com/office/officeart/2005/8/layout/chevronAccent+Icon"/>
    <dgm:cxn modelId="{33F88C0E-A71B-40F3-A6C0-2191A95DFC0F}" type="presParOf" srcId="{DC501872-7C91-4469-B688-FE9C47D102A2}" destId="{8345C5B0-3D2D-4536-9F30-7BCF59043B58}" srcOrd="0" destOrd="0" presId="urn:microsoft.com/office/officeart/2005/8/layout/chevronAccent+Icon"/>
    <dgm:cxn modelId="{C784BE59-BEB8-49BC-BB24-69A28D0EDAF2}" type="presParOf" srcId="{DC501872-7C91-4469-B688-FE9C47D102A2}" destId="{03D19F11-2158-4083-A0B7-B3BEA333FC81}" srcOrd="1" destOrd="0" presId="urn:microsoft.com/office/officeart/2005/8/layout/chevronAccent+Icon"/>
    <dgm:cxn modelId="{3DDE29C5-3BFF-4AC4-A18E-FB4316D9973A}" type="presParOf" srcId="{0ADB3617-B283-4FF8-8F9B-A3B30D8F7D8B}" destId="{9CE7A2C4-F1C1-4468-BEBC-7F48C0E7F73B}" srcOrd="1" destOrd="0" presId="urn:microsoft.com/office/officeart/2005/8/layout/chevronAccent+Icon"/>
    <dgm:cxn modelId="{B9AACAAD-74C9-4332-A669-CAD83A072CB1}" type="presParOf" srcId="{0ADB3617-B283-4FF8-8F9B-A3B30D8F7D8B}" destId="{DB83C732-7A5B-4C42-B0B6-5F03490AF405}" srcOrd="2" destOrd="0" presId="urn:microsoft.com/office/officeart/2005/8/layout/chevronAccent+Icon"/>
    <dgm:cxn modelId="{76C01F67-D396-4041-9733-5D661AC248E1}" type="presParOf" srcId="{DB83C732-7A5B-4C42-B0B6-5F03490AF405}" destId="{AB6EF7C4-439B-4344-BC7C-03B036809A0D}" srcOrd="0" destOrd="0" presId="urn:microsoft.com/office/officeart/2005/8/layout/chevronAccent+Icon"/>
    <dgm:cxn modelId="{EAF85B1B-CDD8-4543-92F8-363385D1C506}" type="presParOf" srcId="{DB83C732-7A5B-4C42-B0B6-5F03490AF405}" destId="{342EF1D8-EB8C-41D4-A281-A20B9C52C755}" srcOrd="1" destOrd="0" presId="urn:microsoft.com/office/officeart/2005/8/layout/chevronAccent+Icon"/>
    <dgm:cxn modelId="{10DD919D-DBEA-4EEA-A667-6271D22F0094}" type="presParOf" srcId="{0ADB3617-B283-4FF8-8F9B-A3B30D8F7D8B}" destId="{8ABEA94C-B2F2-4F78-93B9-ADDAD554509B}" srcOrd="3" destOrd="0" presId="urn:microsoft.com/office/officeart/2005/8/layout/chevronAccent+Icon"/>
    <dgm:cxn modelId="{35958D22-E5D4-491D-8C8E-267CC18A3761}" type="presParOf" srcId="{0ADB3617-B283-4FF8-8F9B-A3B30D8F7D8B}" destId="{F0493211-6011-4CA1-AFBD-6A4C8DEB891D}" srcOrd="4" destOrd="0" presId="urn:microsoft.com/office/officeart/2005/8/layout/chevronAccent+Icon"/>
    <dgm:cxn modelId="{468467E7-5A51-4E80-9E75-B60E21FCC5EE}" type="presParOf" srcId="{F0493211-6011-4CA1-AFBD-6A4C8DEB891D}" destId="{47C151BE-C211-4E8E-BC3D-DDA3C630611F}" srcOrd="0" destOrd="0" presId="urn:microsoft.com/office/officeart/2005/8/layout/chevronAccent+Icon"/>
    <dgm:cxn modelId="{BBFBCE2E-13C1-435C-80F9-C90AD7BD85BA}" type="presParOf" srcId="{F0493211-6011-4CA1-AFBD-6A4C8DEB891D}" destId="{4F929725-B4C5-4DC8-8B34-A7C2F1CC010D}" srcOrd="1" destOrd="0" presId="urn:microsoft.com/office/officeart/2005/8/layout/chevronAccent+Icon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4.xml><?xml version="1.0" encoding="utf-8"?>
<dgm:dataModel xmlns:dgm="http://schemas.openxmlformats.org/drawingml/2006/diagram" xmlns:a="http://schemas.openxmlformats.org/drawingml/2006/main">
  <dgm:ptLst>
    <dgm:pt modelId="{2821944B-C2E6-4B49-B588-C7A82BB8331C}" type="doc">
      <dgm:prSet loTypeId="urn:microsoft.com/office/officeart/2005/8/layout/default#1" loCatId="list" qsTypeId="urn:microsoft.com/office/officeart/2005/8/quickstyle/3d1" qsCatId="3D" csTypeId="urn:microsoft.com/office/officeart/2005/8/colors/colorful5" csCatId="colorful" phldr="1"/>
      <dgm:spPr/>
      <dgm:t>
        <a:bodyPr/>
        <a:lstStyle/>
        <a:p>
          <a:endParaRPr lang="en-GB"/>
        </a:p>
      </dgm:t>
    </dgm:pt>
    <dgm:pt modelId="{7B90F26F-03DF-433B-B3DF-BC38F811ED96}">
      <dgm:prSet/>
      <dgm:spPr/>
      <dgm:t>
        <a:bodyPr/>
        <a:lstStyle/>
        <a:p>
          <a:pPr algn="ctr" rtl="0"/>
          <a:r>
            <a:rPr lang="en-GB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Universal targeting scheme reduces poverty by 7 percentage points   </a:t>
          </a:r>
          <a:endParaRPr lang="en-GB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881D0E63-C69A-4087-8122-ED6693848357}" type="parTrans" cxnId="{D9E32FEF-3DAC-4649-A1FE-A07DAEF52228}">
      <dgm:prSet/>
      <dgm:spPr/>
      <dgm:t>
        <a:bodyPr/>
        <a:lstStyle/>
        <a:p>
          <a:pPr algn="ctr"/>
          <a:endParaRPr lang="en-GB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6D45641E-45FA-40D6-A093-CF85CF0BD232}" type="sibTrans" cxnId="{D9E32FEF-3DAC-4649-A1FE-A07DAEF52228}">
      <dgm:prSet/>
      <dgm:spPr/>
      <dgm:t>
        <a:bodyPr/>
        <a:lstStyle/>
        <a:p>
          <a:pPr algn="ctr"/>
          <a:endParaRPr lang="en-GB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4180F97A-0E5B-4EAA-BC6A-CE2B7F987D7E}">
      <dgm:prSet/>
      <dgm:spPr/>
      <dgm:t>
        <a:bodyPr/>
        <a:lstStyle/>
        <a:p>
          <a:pPr algn="ctr" rtl="0"/>
          <a:r>
            <a:rPr lang="es-MX" b="1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Reduction</a:t>
          </a:r>
          <a:r>
            <a:rPr lang="es-MX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of </a:t>
          </a:r>
          <a:r>
            <a:rPr lang="es-MX" b="1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poverty</a:t>
          </a:r>
          <a:endParaRPr lang="es-MX" b="1" dirty="0" smtClean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  <a:p>
          <a:pPr algn="ctr" rtl="0"/>
          <a:r>
            <a:rPr lang="es-MX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(ALL, MEXP, MVIVA, MINAC)</a:t>
          </a:r>
          <a:endParaRPr lang="en-GB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8A96E36C-8567-4A31-BF60-0A243DF519EA}" type="parTrans" cxnId="{B91C2561-E117-4443-84D1-C76375A32BC4}">
      <dgm:prSet/>
      <dgm:spPr/>
      <dgm:t>
        <a:bodyPr/>
        <a:lstStyle/>
        <a:p>
          <a:pPr algn="ctr"/>
          <a:endParaRPr lang="en-GB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62296D53-9ABD-4950-8F46-E436F7433B32}" type="sibTrans" cxnId="{B91C2561-E117-4443-84D1-C76375A32BC4}">
      <dgm:prSet/>
      <dgm:spPr/>
      <dgm:t>
        <a:bodyPr/>
        <a:lstStyle/>
        <a:p>
          <a:pPr algn="ctr"/>
          <a:endParaRPr lang="en-GB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482F95AF-4DAE-41B0-A08C-235B50D9690C}">
      <dgm:prSet/>
      <dgm:spPr/>
      <dgm:t>
        <a:bodyPr/>
        <a:lstStyle/>
        <a:p>
          <a:pPr algn="ctr" rtl="0"/>
          <a:r>
            <a:rPr lang="es-MX" b="1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Increase</a:t>
          </a:r>
          <a:r>
            <a:rPr lang="es-MX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in </a:t>
          </a:r>
          <a:r>
            <a:rPr lang="es-MX" b="1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poverty</a:t>
          </a:r>
          <a:endParaRPr lang="es-MX" b="1" dirty="0" smtClean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  <a:p>
          <a:pPr algn="ctr" rtl="0"/>
          <a:r>
            <a:rPr lang="es-MX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(MSAV, MADP, MFOR, MIND)</a:t>
          </a:r>
          <a:endParaRPr lang="en-GB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AC3D3E8F-A142-4709-A04C-094D9EC21250}" type="parTrans" cxnId="{864E54E1-D2D7-446F-BD88-3E4E1B246415}">
      <dgm:prSet/>
      <dgm:spPr/>
      <dgm:t>
        <a:bodyPr/>
        <a:lstStyle/>
        <a:p>
          <a:pPr algn="ctr"/>
          <a:endParaRPr lang="en-GB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5FB90D3D-8EF1-4A68-8FB6-EBDECEF9572E}" type="sibTrans" cxnId="{864E54E1-D2D7-446F-BD88-3E4E1B246415}">
      <dgm:prSet/>
      <dgm:spPr/>
      <dgm:t>
        <a:bodyPr/>
        <a:lstStyle/>
        <a:p>
          <a:pPr algn="ctr"/>
          <a:endParaRPr lang="en-GB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53979426-4159-4C92-9066-D723F96FA8EB}" type="pres">
      <dgm:prSet presAssocID="{2821944B-C2E6-4B49-B588-C7A82BB8331C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D623DD97-8CD0-47F4-888C-0F551CF4EFB7}" type="pres">
      <dgm:prSet presAssocID="{7B90F26F-03DF-433B-B3DF-BC38F811ED96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12AD9C00-F909-478B-99FA-375A5027BA76}" type="pres">
      <dgm:prSet presAssocID="{6D45641E-45FA-40D6-A093-CF85CF0BD232}" presName="sibTrans" presStyleCnt="0"/>
      <dgm:spPr/>
    </dgm:pt>
    <dgm:pt modelId="{DDAF3352-F079-442A-B395-292E95B8F28E}" type="pres">
      <dgm:prSet presAssocID="{4180F97A-0E5B-4EAA-BC6A-CE2B7F987D7E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0F58AF38-60D8-4C0F-B199-FE157C640AF4}" type="pres">
      <dgm:prSet presAssocID="{62296D53-9ABD-4950-8F46-E436F7433B32}" presName="sibTrans" presStyleCnt="0"/>
      <dgm:spPr/>
    </dgm:pt>
    <dgm:pt modelId="{A4A5A3C2-95A7-44E8-AAE2-83A80A59477F}" type="pres">
      <dgm:prSet presAssocID="{482F95AF-4DAE-41B0-A08C-235B50D9690C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971089C4-E98B-464A-9B6C-A1F9E461A0CA}" type="presOf" srcId="{2821944B-C2E6-4B49-B588-C7A82BB8331C}" destId="{53979426-4159-4C92-9066-D723F96FA8EB}" srcOrd="0" destOrd="0" presId="urn:microsoft.com/office/officeart/2005/8/layout/default#1"/>
    <dgm:cxn modelId="{4133FCC7-4264-4F28-95D0-66FB0198318E}" type="presOf" srcId="{4180F97A-0E5B-4EAA-BC6A-CE2B7F987D7E}" destId="{DDAF3352-F079-442A-B395-292E95B8F28E}" srcOrd="0" destOrd="0" presId="urn:microsoft.com/office/officeart/2005/8/layout/default#1"/>
    <dgm:cxn modelId="{892E6688-601C-41F0-9EFE-1E1A2D798CCF}" type="presOf" srcId="{482F95AF-4DAE-41B0-A08C-235B50D9690C}" destId="{A4A5A3C2-95A7-44E8-AAE2-83A80A59477F}" srcOrd="0" destOrd="0" presId="urn:microsoft.com/office/officeart/2005/8/layout/default#1"/>
    <dgm:cxn modelId="{D9E32FEF-3DAC-4649-A1FE-A07DAEF52228}" srcId="{2821944B-C2E6-4B49-B588-C7A82BB8331C}" destId="{7B90F26F-03DF-433B-B3DF-BC38F811ED96}" srcOrd="0" destOrd="0" parTransId="{881D0E63-C69A-4087-8122-ED6693848357}" sibTransId="{6D45641E-45FA-40D6-A093-CF85CF0BD232}"/>
    <dgm:cxn modelId="{B91C2561-E117-4443-84D1-C76375A32BC4}" srcId="{2821944B-C2E6-4B49-B588-C7A82BB8331C}" destId="{4180F97A-0E5B-4EAA-BC6A-CE2B7F987D7E}" srcOrd="1" destOrd="0" parTransId="{8A96E36C-8567-4A31-BF60-0A243DF519EA}" sibTransId="{62296D53-9ABD-4950-8F46-E436F7433B32}"/>
    <dgm:cxn modelId="{136CAF33-19D8-4B0B-924C-74FB2E67D1C2}" type="presOf" srcId="{7B90F26F-03DF-433B-B3DF-BC38F811ED96}" destId="{D623DD97-8CD0-47F4-888C-0F551CF4EFB7}" srcOrd="0" destOrd="0" presId="urn:microsoft.com/office/officeart/2005/8/layout/default#1"/>
    <dgm:cxn modelId="{864E54E1-D2D7-446F-BD88-3E4E1B246415}" srcId="{2821944B-C2E6-4B49-B588-C7A82BB8331C}" destId="{482F95AF-4DAE-41B0-A08C-235B50D9690C}" srcOrd="2" destOrd="0" parTransId="{AC3D3E8F-A142-4709-A04C-094D9EC21250}" sibTransId="{5FB90D3D-8EF1-4A68-8FB6-EBDECEF9572E}"/>
    <dgm:cxn modelId="{DA8534B9-8887-45FF-900F-643EDEF5564F}" type="presParOf" srcId="{53979426-4159-4C92-9066-D723F96FA8EB}" destId="{D623DD97-8CD0-47F4-888C-0F551CF4EFB7}" srcOrd="0" destOrd="0" presId="urn:microsoft.com/office/officeart/2005/8/layout/default#1"/>
    <dgm:cxn modelId="{BC8BD3BD-D62D-481B-B0AA-557A819BB65E}" type="presParOf" srcId="{53979426-4159-4C92-9066-D723F96FA8EB}" destId="{12AD9C00-F909-478B-99FA-375A5027BA76}" srcOrd="1" destOrd="0" presId="urn:microsoft.com/office/officeart/2005/8/layout/default#1"/>
    <dgm:cxn modelId="{E18BE359-9925-4F71-A67F-DC5D4F7A577F}" type="presParOf" srcId="{53979426-4159-4C92-9066-D723F96FA8EB}" destId="{DDAF3352-F079-442A-B395-292E95B8F28E}" srcOrd="2" destOrd="0" presId="urn:microsoft.com/office/officeart/2005/8/layout/default#1"/>
    <dgm:cxn modelId="{ECEE3669-CD85-41B9-852A-DB0734FDE947}" type="presParOf" srcId="{53979426-4159-4C92-9066-D723F96FA8EB}" destId="{0F58AF38-60D8-4C0F-B199-FE157C640AF4}" srcOrd="3" destOrd="0" presId="urn:microsoft.com/office/officeart/2005/8/layout/default#1"/>
    <dgm:cxn modelId="{9BF55450-19B2-4EB9-B6E8-6DA800F01ED9}" type="presParOf" srcId="{53979426-4159-4C92-9066-D723F96FA8EB}" destId="{A4A5A3C2-95A7-44E8-AAE2-83A80A59477F}" srcOrd="4" destOrd="0" presId="urn:microsoft.com/office/officeart/2005/8/layout/default#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5.xml><?xml version="1.0" encoding="utf-8"?>
<dgm:dataModel xmlns:dgm="http://schemas.openxmlformats.org/drawingml/2006/diagram" xmlns:a="http://schemas.openxmlformats.org/drawingml/2006/main">
  <dgm:ptLst>
    <dgm:pt modelId="{4F41453A-9DCB-4A58-8B41-198DC0F4FE15}" type="doc">
      <dgm:prSet loTypeId="urn:microsoft.com/office/officeart/2008/layout/VerticalCircleList" loCatId="list" qsTypeId="urn:microsoft.com/office/officeart/2005/8/quickstyle/simple5" qsCatId="simple" csTypeId="urn:microsoft.com/office/officeart/2005/8/colors/colorful4" csCatId="colorful" phldr="1"/>
      <dgm:spPr/>
      <dgm:t>
        <a:bodyPr/>
        <a:lstStyle/>
        <a:p>
          <a:endParaRPr lang="en-GB"/>
        </a:p>
      </dgm:t>
    </dgm:pt>
    <dgm:pt modelId="{43782D16-EBED-4A59-8CAD-FA759BBD7900}">
      <dgm:prSet custT="1"/>
      <dgm:spPr/>
      <dgm:t>
        <a:bodyPr/>
        <a:lstStyle/>
        <a:p>
          <a:pPr rtl="0"/>
          <a:r>
            <a:rPr lang="en-GB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Smaller transfers  have a greater relative effective than larger transfers </a:t>
          </a:r>
          <a:endParaRPr lang="en-GB" sz="24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A5AE69C2-2396-416C-8F11-471772BFB478}" type="parTrans" cxnId="{DE0F787B-4C1D-4E5A-B6DE-81418161C2CD}">
      <dgm:prSet/>
      <dgm:spPr/>
      <dgm:t>
        <a:bodyPr/>
        <a:lstStyle/>
        <a:p>
          <a:endParaRPr lang="en-GB" sz="24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45C379F4-BACA-4D2C-A861-A74B5D05B53D}" type="sibTrans" cxnId="{DE0F787B-4C1D-4E5A-B6DE-81418161C2CD}">
      <dgm:prSet/>
      <dgm:spPr/>
      <dgm:t>
        <a:bodyPr/>
        <a:lstStyle/>
        <a:p>
          <a:endParaRPr lang="en-GB" sz="24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63E24CAA-D4A0-4864-A999-E5FBB5F8A8D2}">
      <dgm:prSet custT="1"/>
      <dgm:spPr/>
      <dgm:t>
        <a:bodyPr/>
        <a:lstStyle/>
        <a:p>
          <a:pPr rtl="0"/>
          <a:r>
            <a:rPr lang="en-GB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Increase in transfers relative to base income leads to increased leakages </a:t>
          </a:r>
          <a:endParaRPr lang="en-GB" sz="24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6E0CDE17-62D6-4243-97D0-E882688132FE}" type="parTrans" cxnId="{78D6030C-07E5-435B-A2A4-B86F8A9E49F3}">
      <dgm:prSet/>
      <dgm:spPr/>
      <dgm:t>
        <a:bodyPr/>
        <a:lstStyle/>
        <a:p>
          <a:endParaRPr lang="en-GB" sz="24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1EA4421C-0E99-43EF-A12B-F1D604B4900E}" type="sibTrans" cxnId="{78D6030C-07E5-435B-A2A4-B86F8A9E49F3}">
      <dgm:prSet/>
      <dgm:spPr/>
      <dgm:t>
        <a:bodyPr/>
        <a:lstStyle/>
        <a:p>
          <a:endParaRPr lang="en-GB" sz="24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21012932-9EBF-4EA8-9A3C-C4C212804AD1}">
      <dgm:prSet custT="1"/>
      <dgm:spPr/>
      <dgm:t>
        <a:bodyPr/>
        <a:lstStyle/>
        <a:p>
          <a:pPr rtl="0"/>
          <a:r>
            <a:rPr lang="en-GB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The cost is higher than expected for most of the household groups </a:t>
          </a:r>
          <a:endParaRPr lang="en-GB" sz="24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9360C947-B1F9-4C88-B274-24DE3040346E}" type="parTrans" cxnId="{E80C36D8-D241-44AD-BF37-8F77A66F0BBE}">
      <dgm:prSet/>
      <dgm:spPr/>
      <dgm:t>
        <a:bodyPr/>
        <a:lstStyle/>
        <a:p>
          <a:endParaRPr lang="en-GB" sz="24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6C978CFA-12D8-46F5-B1E7-8BC227B932E2}" type="sibTrans" cxnId="{E80C36D8-D241-44AD-BF37-8F77A66F0BBE}">
      <dgm:prSet/>
      <dgm:spPr/>
      <dgm:t>
        <a:bodyPr/>
        <a:lstStyle/>
        <a:p>
          <a:endParaRPr lang="en-GB" sz="24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1AFF3665-559A-4524-B776-3059547F0A6E}" type="pres">
      <dgm:prSet presAssocID="{4F41453A-9DCB-4A58-8B41-198DC0F4FE15}" presName="Name0" presStyleCnt="0">
        <dgm:presLayoutVars>
          <dgm:dir/>
        </dgm:presLayoutVars>
      </dgm:prSet>
      <dgm:spPr/>
      <dgm:t>
        <a:bodyPr/>
        <a:lstStyle/>
        <a:p>
          <a:endParaRPr lang="en-GB"/>
        </a:p>
      </dgm:t>
    </dgm:pt>
    <dgm:pt modelId="{C1F8FF12-9156-47DF-B488-75A74C35FB72}" type="pres">
      <dgm:prSet presAssocID="{43782D16-EBED-4A59-8CAD-FA759BBD7900}" presName="noChildren" presStyleCnt="0"/>
      <dgm:spPr/>
    </dgm:pt>
    <dgm:pt modelId="{5FE43F7F-C1B2-478D-8237-901A79A3B9BA}" type="pres">
      <dgm:prSet presAssocID="{43782D16-EBED-4A59-8CAD-FA759BBD7900}" presName="gap" presStyleCnt="0"/>
      <dgm:spPr/>
    </dgm:pt>
    <dgm:pt modelId="{CCF5D757-E3B2-4388-A68A-620BE4DF17D8}" type="pres">
      <dgm:prSet presAssocID="{43782D16-EBED-4A59-8CAD-FA759BBD7900}" presName="medCircle2" presStyleLbl="vennNode1" presStyleIdx="0" presStyleCnt="3" custLinFactY="-46506" custLinFactNeighborX="-1092" custLinFactNeighborY="-100000"/>
      <dgm:spPr/>
    </dgm:pt>
    <dgm:pt modelId="{F4794C8F-3FD8-4E3F-A266-2AA80AEF60DB}" type="pres">
      <dgm:prSet presAssocID="{43782D16-EBED-4A59-8CAD-FA759BBD7900}" presName="txLvlOnly1" presStyleLbl="revTx" presStyleIdx="0" presStyleCnt="3" custScaleX="78022" custScaleY="226442" custLinFactY="-51503" custLinFactNeighborX="-10361" custLinFactNeighborY="-100000"/>
      <dgm:spPr/>
      <dgm:t>
        <a:bodyPr/>
        <a:lstStyle/>
        <a:p>
          <a:endParaRPr lang="en-GB"/>
        </a:p>
      </dgm:t>
    </dgm:pt>
    <dgm:pt modelId="{42CDCE32-76E8-41B6-8E08-487FC4C3BE34}" type="pres">
      <dgm:prSet presAssocID="{63E24CAA-D4A0-4864-A999-E5FBB5F8A8D2}" presName="noChildren" presStyleCnt="0"/>
      <dgm:spPr/>
    </dgm:pt>
    <dgm:pt modelId="{D370B2BD-5F12-4FEE-BBE9-CDA8F342EDC3}" type="pres">
      <dgm:prSet presAssocID="{63E24CAA-D4A0-4864-A999-E5FBB5F8A8D2}" presName="gap" presStyleCnt="0"/>
      <dgm:spPr/>
    </dgm:pt>
    <dgm:pt modelId="{4AEFCEF5-4A18-49A5-B018-2178857CB77F}" type="pres">
      <dgm:prSet presAssocID="{63E24CAA-D4A0-4864-A999-E5FBB5F8A8D2}" presName="medCircle2" presStyleLbl="vennNode1" presStyleIdx="1" presStyleCnt="3" custLinFactNeighborX="11256" custLinFactNeighborY="-87993"/>
      <dgm:spPr/>
    </dgm:pt>
    <dgm:pt modelId="{55405729-9FDB-4C10-A689-3CE150A81470}" type="pres">
      <dgm:prSet presAssocID="{63E24CAA-D4A0-4864-A999-E5FBB5F8A8D2}" presName="txLvlOnly1" presStyleLbl="revTx" presStyleIdx="1" presStyleCnt="3" custScaleX="87463" custScaleY="169996" custLinFactNeighborX="-3316" custLinFactNeighborY="-67430"/>
      <dgm:spPr/>
      <dgm:t>
        <a:bodyPr/>
        <a:lstStyle/>
        <a:p>
          <a:endParaRPr lang="en-GB"/>
        </a:p>
      </dgm:t>
    </dgm:pt>
    <dgm:pt modelId="{C0AE5928-533C-4E5D-8303-597E45F9BF18}" type="pres">
      <dgm:prSet presAssocID="{21012932-9EBF-4EA8-9A3C-C4C212804AD1}" presName="noChildren" presStyleCnt="0"/>
      <dgm:spPr/>
    </dgm:pt>
    <dgm:pt modelId="{79471561-9494-4F6B-98E0-DDB977ACE315}" type="pres">
      <dgm:prSet presAssocID="{21012932-9EBF-4EA8-9A3C-C4C212804AD1}" presName="gap" presStyleCnt="0"/>
      <dgm:spPr/>
    </dgm:pt>
    <dgm:pt modelId="{593188AC-F39A-420B-8EF2-25B81462A70D}" type="pres">
      <dgm:prSet presAssocID="{21012932-9EBF-4EA8-9A3C-C4C212804AD1}" presName="medCircle2" presStyleLbl="vennNode1" presStyleIdx="2" presStyleCnt="3" custLinFactNeighborX="11645" custLinFactNeighborY="91562"/>
      <dgm:spPr/>
    </dgm:pt>
    <dgm:pt modelId="{6ACF4D19-86A4-4408-9936-8FBEAB75CA36}" type="pres">
      <dgm:prSet presAssocID="{21012932-9EBF-4EA8-9A3C-C4C212804AD1}" presName="txLvlOnly1" presStyleLbl="revTx" presStyleIdx="2" presStyleCnt="3" custScaleX="87755" custScaleY="117771" custLinFactNeighborX="-5140" custLinFactNeighborY="84122"/>
      <dgm:spPr/>
      <dgm:t>
        <a:bodyPr/>
        <a:lstStyle/>
        <a:p>
          <a:endParaRPr lang="en-GB"/>
        </a:p>
      </dgm:t>
    </dgm:pt>
  </dgm:ptLst>
  <dgm:cxnLst>
    <dgm:cxn modelId="{734CA04C-2E9F-481C-8480-FDFF49A944C8}" type="presOf" srcId="{21012932-9EBF-4EA8-9A3C-C4C212804AD1}" destId="{6ACF4D19-86A4-4408-9936-8FBEAB75CA36}" srcOrd="0" destOrd="0" presId="urn:microsoft.com/office/officeart/2008/layout/VerticalCircleList"/>
    <dgm:cxn modelId="{697A8F54-D40C-48E8-9B42-2187AFE4D6AA}" type="presOf" srcId="{4F41453A-9DCB-4A58-8B41-198DC0F4FE15}" destId="{1AFF3665-559A-4524-B776-3059547F0A6E}" srcOrd="0" destOrd="0" presId="urn:microsoft.com/office/officeart/2008/layout/VerticalCircleList"/>
    <dgm:cxn modelId="{2EAF71CE-972A-42A7-BF29-EA2FBD1285BF}" type="presOf" srcId="{63E24CAA-D4A0-4864-A999-E5FBB5F8A8D2}" destId="{55405729-9FDB-4C10-A689-3CE150A81470}" srcOrd="0" destOrd="0" presId="urn:microsoft.com/office/officeart/2008/layout/VerticalCircleList"/>
    <dgm:cxn modelId="{DE0F787B-4C1D-4E5A-B6DE-81418161C2CD}" srcId="{4F41453A-9DCB-4A58-8B41-198DC0F4FE15}" destId="{43782D16-EBED-4A59-8CAD-FA759BBD7900}" srcOrd="0" destOrd="0" parTransId="{A5AE69C2-2396-416C-8F11-471772BFB478}" sibTransId="{45C379F4-BACA-4D2C-A861-A74B5D05B53D}"/>
    <dgm:cxn modelId="{E80C36D8-D241-44AD-BF37-8F77A66F0BBE}" srcId="{4F41453A-9DCB-4A58-8B41-198DC0F4FE15}" destId="{21012932-9EBF-4EA8-9A3C-C4C212804AD1}" srcOrd="2" destOrd="0" parTransId="{9360C947-B1F9-4C88-B274-24DE3040346E}" sibTransId="{6C978CFA-12D8-46F5-B1E7-8BC227B932E2}"/>
    <dgm:cxn modelId="{BC73F3E1-B409-4CCC-AB9B-A9A0AED13279}" type="presOf" srcId="{43782D16-EBED-4A59-8CAD-FA759BBD7900}" destId="{F4794C8F-3FD8-4E3F-A266-2AA80AEF60DB}" srcOrd="0" destOrd="0" presId="urn:microsoft.com/office/officeart/2008/layout/VerticalCircleList"/>
    <dgm:cxn modelId="{78D6030C-07E5-435B-A2A4-B86F8A9E49F3}" srcId="{4F41453A-9DCB-4A58-8B41-198DC0F4FE15}" destId="{63E24CAA-D4A0-4864-A999-E5FBB5F8A8D2}" srcOrd="1" destOrd="0" parTransId="{6E0CDE17-62D6-4243-97D0-E882688132FE}" sibTransId="{1EA4421C-0E99-43EF-A12B-F1D604B4900E}"/>
    <dgm:cxn modelId="{A23C047D-FBB7-4014-AA76-24E903541461}" type="presParOf" srcId="{1AFF3665-559A-4524-B776-3059547F0A6E}" destId="{C1F8FF12-9156-47DF-B488-75A74C35FB72}" srcOrd="0" destOrd="0" presId="urn:microsoft.com/office/officeart/2008/layout/VerticalCircleList"/>
    <dgm:cxn modelId="{892DE4D8-333B-4465-9C7E-1185A4DDBDF8}" type="presParOf" srcId="{C1F8FF12-9156-47DF-B488-75A74C35FB72}" destId="{5FE43F7F-C1B2-478D-8237-901A79A3B9BA}" srcOrd="0" destOrd="0" presId="urn:microsoft.com/office/officeart/2008/layout/VerticalCircleList"/>
    <dgm:cxn modelId="{A5FB4F9B-B428-4EBE-B821-807F13B13C7B}" type="presParOf" srcId="{C1F8FF12-9156-47DF-B488-75A74C35FB72}" destId="{CCF5D757-E3B2-4388-A68A-620BE4DF17D8}" srcOrd="1" destOrd="0" presId="urn:microsoft.com/office/officeart/2008/layout/VerticalCircleList"/>
    <dgm:cxn modelId="{D3B9CB91-E560-4CF2-800D-8AA9F8F367BF}" type="presParOf" srcId="{C1F8FF12-9156-47DF-B488-75A74C35FB72}" destId="{F4794C8F-3FD8-4E3F-A266-2AA80AEF60DB}" srcOrd="2" destOrd="0" presId="urn:microsoft.com/office/officeart/2008/layout/VerticalCircleList"/>
    <dgm:cxn modelId="{88D0DE67-F3AD-4E25-8258-5C7F0D90FE90}" type="presParOf" srcId="{1AFF3665-559A-4524-B776-3059547F0A6E}" destId="{42CDCE32-76E8-41B6-8E08-487FC4C3BE34}" srcOrd="1" destOrd="0" presId="urn:microsoft.com/office/officeart/2008/layout/VerticalCircleList"/>
    <dgm:cxn modelId="{6BFC7CCE-B151-4954-95F7-EDC6D58168F2}" type="presParOf" srcId="{42CDCE32-76E8-41B6-8E08-487FC4C3BE34}" destId="{D370B2BD-5F12-4FEE-BBE9-CDA8F342EDC3}" srcOrd="0" destOrd="0" presId="urn:microsoft.com/office/officeart/2008/layout/VerticalCircleList"/>
    <dgm:cxn modelId="{64579CCF-C9EE-45D3-8C3F-C2EA80352E42}" type="presParOf" srcId="{42CDCE32-76E8-41B6-8E08-487FC4C3BE34}" destId="{4AEFCEF5-4A18-49A5-B018-2178857CB77F}" srcOrd="1" destOrd="0" presId="urn:microsoft.com/office/officeart/2008/layout/VerticalCircleList"/>
    <dgm:cxn modelId="{D0DF1512-1B9D-4D46-93D4-DE326D1DA096}" type="presParOf" srcId="{42CDCE32-76E8-41B6-8E08-487FC4C3BE34}" destId="{55405729-9FDB-4C10-A689-3CE150A81470}" srcOrd="2" destOrd="0" presId="urn:microsoft.com/office/officeart/2008/layout/VerticalCircleList"/>
    <dgm:cxn modelId="{23FF0E3D-FC59-4C18-B669-1CB0F2C0CDA2}" type="presParOf" srcId="{1AFF3665-559A-4524-B776-3059547F0A6E}" destId="{C0AE5928-533C-4E5D-8303-597E45F9BF18}" srcOrd="2" destOrd="0" presId="urn:microsoft.com/office/officeart/2008/layout/VerticalCircleList"/>
    <dgm:cxn modelId="{DD558B7E-39F4-47A4-9CEB-7F290D884C34}" type="presParOf" srcId="{C0AE5928-533C-4E5D-8303-597E45F9BF18}" destId="{79471561-9494-4F6B-98E0-DDB977ACE315}" srcOrd="0" destOrd="0" presId="urn:microsoft.com/office/officeart/2008/layout/VerticalCircleList"/>
    <dgm:cxn modelId="{00E998A5-F76D-4396-9E7F-C6CE00E1F374}" type="presParOf" srcId="{C0AE5928-533C-4E5D-8303-597E45F9BF18}" destId="{593188AC-F39A-420B-8EF2-25B81462A70D}" srcOrd="1" destOrd="0" presId="urn:microsoft.com/office/officeart/2008/layout/VerticalCircleList"/>
    <dgm:cxn modelId="{A7BB3D56-0B20-45E5-B36E-9F3EC5D059C4}" type="presParOf" srcId="{C0AE5928-533C-4E5D-8303-597E45F9BF18}" destId="{6ACF4D19-86A4-4408-9936-8FBEAB75CA36}" srcOrd="2" destOrd="0" presId="urn:microsoft.com/office/officeart/2008/layout/VerticalCircle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6.xml><?xml version="1.0" encoding="utf-8"?>
<dgm:dataModel xmlns:dgm="http://schemas.openxmlformats.org/drawingml/2006/diagram" xmlns:a="http://schemas.openxmlformats.org/drawingml/2006/main">
  <dgm:ptLst>
    <dgm:pt modelId="{7EC3A266-6F49-4F59-BFFD-7F4C03945958}" type="doc">
      <dgm:prSet loTypeId="urn:microsoft.com/office/officeart/2005/8/layout/rings+Icon" loCatId="relationship" qsTypeId="urn:microsoft.com/office/officeart/2005/8/quickstyle/3d4" qsCatId="3D" csTypeId="urn:microsoft.com/office/officeart/2005/8/colors/colorful3" csCatId="colorful"/>
      <dgm:spPr/>
      <dgm:t>
        <a:bodyPr/>
        <a:lstStyle/>
        <a:p>
          <a:endParaRPr lang="en-GB"/>
        </a:p>
      </dgm:t>
    </dgm:pt>
    <dgm:pt modelId="{8969108B-4592-48A5-BB02-9BEA8B327F09}">
      <dgm:prSet custT="1"/>
      <dgm:spPr/>
      <dgm:t>
        <a:bodyPr/>
        <a:lstStyle/>
        <a:p>
          <a:pPr rtl="0"/>
          <a:r>
            <a:rPr lang="en-GB" sz="2000" b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Government and formal sector households have negative net gains</a:t>
          </a:r>
          <a:endParaRPr lang="en-GB" sz="20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C28C8F18-F00C-4177-AF0D-A62AF9EA522C}" type="parTrans" cxnId="{D2CDD790-C9AF-41BD-B989-B54345712B22}">
      <dgm:prSet/>
      <dgm:spPr/>
      <dgm:t>
        <a:bodyPr/>
        <a:lstStyle/>
        <a:p>
          <a:endParaRPr lang="en-GB" sz="18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4033A3C4-C55D-4699-B816-4B6F4C3CA99A}" type="sibTrans" cxnId="{D2CDD790-C9AF-41BD-B989-B54345712B22}">
      <dgm:prSet/>
      <dgm:spPr/>
      <dgm:t>
        <a:bodyPr/>
        <a:lstStyle/>
        <a:p>
          <a:endParaRPr lang="en-GB" sz="18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EF6E037F-D011-4E4D-9808-543F57EF9387}">
      <dgm:prSet custT="1"/>
      <dgm:spPr/>
      <dgm:t>
        <a:bodyPr/>
        <a:lstStyle/>
        <a:p>
          <a:pPr rtl="0"/>
          <a:r>
            <a:rPr lang="en-GB" sz="2000" b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Tax the high income groups is politically unfeasible</a:t>
          </a:r>
          <a:endParaRPr lang="en-GB" sz="20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F9D1A0FD-069A-4C4A-BACD-3A7AAE4EC183}" type="parTrans" cxnId="{13F9F777-94E5-472B-BAD2-2803EBCE1D7D}">
      <dgm:prSet/>
      <dgm:spPr/>
      <dgm:t>
        <a:bodyPr/>
        <a:lstStyle/>
        <a:p>
          <a:endParaRPr lang="en-GB" sz="18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EE37D1AD-0B91-4AB1-9452-0C8461BCC6CD}" type="sibTrans" cxnId="{13F9F777-94E5-472B-BAD2-2803EBCE1D7D}">
      <dgm:prSet/>
      <dgm:spPr/>
      <dgm:t>
        <a:bodyPr/>
        <a:lstStyle/>
        <a:p>
          <a:endParaRPr lang="en-GB" sz="18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1D16A816-ED93-4112-946E-FF6738A33115}" type="pres">
      <dgm:prSet presAssocID="{7EC3A266-6F49-4F59-BFFD-7F4C03945958}" presName="Name0" presStyleCnt="0">
        <dgm:presLayoutVars>
          <dgm:chMax val="7"/>
          <dgm:dir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EF7E8859-F760-4A0E-9837-1DB627E6A4D8}" type="pres">
      <dgm:prSet presAssocID="{7EC3A266-6F49-4F59-BFFD-7F4C03945958}" presName="ellipse1" presStyleLbl="vennNode1" presStyleIdx="0" presStyleCnt="2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17898920-DC67-47E1-9054-48FF2AAA7E9B}" type="pres">
      <dgm:prSet presAssocID="{7EC3A266-6F49-4F59-BFFD-7F4C03945958}" presName="ellipse2" presStyleLbl="venn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C9C9AFAE-B113-4194-837D-6686D9F4A573}" type="presOf" srcId="{7EC3A266-6F49-4F59-BFFD-7F4C03945958}" destId="{1D16A816-ED93-4112-946E-FF6738A33115}" srcOrd="0" destOrd="0" presId="urn:microsoft.com/office/officeart/2005/8/layout/rings+Icon"/>
    <dgm:cxn modelId="{13F9F777-94E5-472B-BAD2-2803EBCE1D7D}" srcId="{7EC3A266-6F49-4F59-BFFD-7F4C03945958}" destId="{EF6E037F-D011-4E4D-9808-543F57EF9387}" srcOrd="1" destOrd="0" parTransId="{F9D1A0FD-069A-4C4A-BACD-3A7AAE4EC183}" sibTransId="{EE37D1AD-0B91-4AB1-9452-0C8461BCC6CD}"/>
    <dgm:cxn modelId="{D2CDD790-C9AF-41BD-B989-B54345712B22}" srcId="{7EC3A266-6F49-4F59-BFFD-7F4C03945958}" destId="{8969108B-4592-48A5-BB02-9BEA8B327F09}" srcOrd="0" destOrd="0" parTransId="{C28C8F18-F00C-4177-AF0D-A62AF9EA522C}" sibTransId="{4033A3C4-C55D-4699-B816-4B6F4C3CA99A}"/>
    <dgm:cxn modelId="{43506CBF-9238-4594-BA29-D0FF63DF73B7}" type="presOf" srcId="{EF6E037F-D011-4E4D-9808-543F57EF9387}" destId="{17898920-DC67-47E1-9054-48FF2AAA7E9B}" srcOrd="0" destOrd="0" presId="urn:microsoft.com/office/officeart/2005/8/layout/rings+Icon"/>
    <dgm:cxn modelId="{2438AC0F-8512-4B63-BB7A-EC2242689D35}" type="presOf" srcId="{8969108B-4592-48A5-BB02-9BEA8B327F09}" destId="{EF7E8859-F760-4A0E-9837-1DB627E6A4D8}" srcOrd="0" destOrd="0" presId="urn:microsoft.com/office/officeart/2005/8/layout/rings+Icon"/>
    <dgm:cxn modelId="{2A29CA1A-8550-4E4F-8DBA-51180F4D6F2C}" type="presParOf" srcId="{1D16A816-ED93-4112-946E-FF6738A33115}" destId="{EF7E8859-F760-4A0E-9837-1DB627E6A4D8}" srcOrd="0" destOrd="0" presId="urn:microsoft.com/office/officeart/2005/8/layout/rings+Icon"/>
    <dgm:cxn modelId="{8059BE70-29DF-40CB-8E33-C21DF66307E0}" type="presParOf" srcId="{1D16A816-ED93-4112-946E-FF6738A33115}" destId="{17898920-DC67-47E1-9054-48FF2AAA7E9B}" srcOrd="1" destOrd="0" presId="urn:microsoft.com/office/officeart/2005/8/layout/rings+Icon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7.xml><?xml version="1.0" encoding="utf-8"?>
<dgm:dataModel xmlns:dgm="http://schemas.openxmlformats.org/drawingml/2006/diagram" xmlns:a="http://schemas.openxmlformats.org/drawingml/2006/main">
  <dgm:ptLst>
    <dgm:pt modelId="{242713F5-F463-47DB-A336-47A3320A2151}" type="doc">
      <dgm:prSet loTypeId="urn:microsoft.com/office/officeart/2008/layout/PictureStrips" loCatId="list" qsTypeId="urn:microsoft.com/office/officeart/2005/8/quickstyle/3d2" qsCatId="3D" csTypeId="urn:microsoft.com/office/officeart/2005/8/colors/accent6_1" csCatId="accent6" phldr="1"/>
      <dgm:spPr/>
      <dgm:t>
        <a:bodyPr/>
        <a:lstStyle/>
        <a:p>
          <a:endParaRPr lang="en-GB"/>
        </a:p>
      </dgm:t>
    </dgm:pt>
    <dgm:pt modelId="{894FC718-49DF-43CA-B03F-EAAEFAD14DE4}">
      <dgm:prSet/>
      <dgm:spPr/>
      <dgm:t>
        <a:bodyPr/>
        <a:lstStyle/>
        <a:p>
          <a:pPr rtl="0"/>
          <a:r>
            <a:rPr lang="en-GB" dirty="0" smtClean="0"/>
            <a:t>Distribution of tax and social policies in Cote d’Ivoire </a:t>
          </a:r>
          <a:endParaRPr lang="en-GB" dirty="0"/>
        </a:p>
      </dgm:t>
    </dgm:pt>
    <dgm:pt modelId="{3AA0D5B1-20A0-411B-9CFC-5723893F93AD}" type="parTrans" cxnId="{283D5FB5-47AE-42A5-9284-34B467F76A9A}">
      <dgm:prSet/>
      <dgm:spPr/>
      <dgm:t>
        <a:bodyPr/>
        <a:lstStyle/>
        <a:p>
          <a:endParaRPr lang="en-GB"/>
        </a:p>
      </dgm:t>
    </dgm:pt>
    <dgm:pt modelId="{223E408E-0591-4E78-AB5C-61FBABF11929}" type="sibTrans" cxnId="{283D5FB5-47AE-42A5-9284-34B467F76A9A}">
      <dgm:prSet/>
      <dgm:spPr/>
      <dgm:t>
        <a:bodyPr/>
        <a:lstStyle/>
        <a:p>
          <a:endParaRPr lang="en-GB"/>
        </a:p>
      </dgm:t>
    </dgm:pt>
    <dgm:pt modelId="{98A70A69-9F4F-4DF9-ADEC-413F324679B3}">
      <dgm:prSet/>
      <dgm:spPr/>
      <dgm:t>
        <a:bodyPr/>
        <a:lstStyle/>
        <a:p>
          <a:pPr rtl="0"/>
          <a:r>
            <a:rPr lang="en-GB" smtClean="0"/>
            <a:t>Targeting programs  and general equilibrium effects</a:t>
          </a:r>
          <a:endParaRPr lang="en-GB"/>
        </a:p>
      </dgm:t>
    </dgm:pt>
    <dgm:pt modelId="{DA1D1F08-C9CA-4374-BA97-A9E483F365D5}" type="parTrans" cxnId="{4CB5A334-754F-4A9B-ADCA-91CF1A755691}">
      <dgm:prSet/>
      <dgm:spPr/>
      <dgm:t>
        <a:bodyPr/>
        <a:lstStyle/>
        <a:p>
          <a:endParaRPr lang="en-GB"/>
        </a:p>
      </dgm:t>
    </dgm:pt>
    <dgm:pt modelId="{C00171D5-8DF8-40B8-B236-2F12BC9D476F}" type="sibTrans" cxnId="{4CB5A334-754F-4A9B-ADCA-91CF1A755691}">
      <dgm:prSet/>
      <dgm:spPr/>
      <dgm:t>
        <a:bodyPr/>
        <a:lstStyle/>
        <a:p>
          <a:endParaRPr lang="en-GB"/>
        </a:p>
      </dgm:t>
    </dgm:pt>
    <dgm:pt modelId="{518F2EC9-561E-4E20-9806-68711B88A761}">
      <dgm:prSet/>
      <dgm:spPr/>
      <dgm:t>
        <a:bodyPr/>
        <a:lstStyle/>
        <a:p>
          <a:pPr rtl="0"/>
          <a:r>
            <a:rPr lang="en-GB" smtClean="0"/>
            <a:t>Inter-house transfers  play an important role in poverty reduction </a:t>
          </a:r>
          <a:endParaRPr lang="en-GB"/>
        </a:p>
      </dgm:t>
    </dgm:pt>
    <dgm:pt modelId="{1F352439-3A7C-4F74-BB0E-2CACAB31968B}" type="parTrans" cxnId="{4B8579FB-9EE5-41FA-A535-6645392DF242}">
      <dgm:prSet/>
      <dgm:spPr/>
      <dgm:t>
        <a:bodyPr/>
        <a:lstStyle/>
        <a:p>
          <a:endParaRPr lang="en-GB"/>
        </a:p>
      </dgm:t>
    </dgm:pt>
    <dgm:pt modelId="{22D05985-F17C-4D03-A4CE-59654ED3720E}" type="sibTrans" cxnId="{4B8579FB-9EE5-41FA-A535-6645392DF242}">
      <dgm:prSet/>
      <dgm:spPr/>
      <dgm:t>
        <a:bodyPr/>
        <a:lstStyle/>
        <a:p>
          <a:endParaRPr lang="en-GB"/>
        </a:p>
      </dgm:t>
    </dgm:pt>
    <dgm:pt modelId="{21222F25-3E72-45AA-8B4E-0B91A14CDFB8}">
      <dgm:prSet/>
      <dgm:spPr/>
      <dgm:t>
        <a:bodyPr/>
        <a:lstStyle/>
        <a:p>
          <a:pPr rtl="0"/>
          <a:r>
            <a:rPr lang="en-GB" smtClean="0"/>
            <a:t>Politically feasible </a:t>
          </a:r>
          <a:endParaRPr lang="en-GB"/>
        </a:p>
      </dgm:t>
    </dgm:pt>
    <dgm:pt modelId="{6D04CEBE-D8EE-4C72-AF9B-3A1BDBCE241A}" type="parTrans" cxnId="{20614889-AA70-4788-A938-9AD22F6E2CC0}">
      <dgm:prSet/>
      <dgm:spPr/>
      <dgm:t>
        <a:bodyPr/>
        <a:lstStyle/>
        <a:p>
          <a:endParaRPr lang="en-GB"/>
        </a:p>
      </dgm:t>
    </dgm:pt>
    <dgm:pt modelId="{5A078B99-E481-49B7-BE1D-16869C2304ED}" type="sibTrans" cxnId="{20614889-AA70-4788-A938-9AD22F6E2CC0}">
      <dgm:prSet/>
      <dgm:spPr/>
      <dgm:t>
        <a:bodyPr/>
        <a:lstStyle/>
        <a:p>
          <a:endParaRPr lang="en-GB"/>
        </a:p>
      </dgm:t>
    </dgm:pt>
    <dgm:pt modelId="{77B880BC-C0B4-4F23-91EC-527C0B057982}">
      <dgm:prSet/>
      <dgm:spPr/>
      <dgm:t>
        <a:bodyPr/>
        <a:lstStyle/>
        <a:p>
          <a:pPr rtl="0"/>
          <a:r>
            <a:rPr lang="en-GB" smtClean="0"/>
            <a:t>Provides  a useable social policy framework </a:t>
          </a:r>
          <a:endParaRPr lang="en-GB"/>
        </a:p>
      </dgm:t>
    </dgm:pt>
    <dgm:pt modelId="{BA44BC9C-F64D-4314-9D05-E7D9779296AE}" type="parTrans" cxnId="{1742E260-86D1-4670-8636-1CC2D421E8BC}">
      <dgm:prSet/>
      <dgm:spPr/>
      <dgm:t>
        <a:bodyPr/>
        <a:lstStyle/>
        <a:p>
          <a:endParaRPr lang="en-GB"/>
        </a:p>
      </dgm:t>
    </dgm:pt>
    <dgm:pt modelId="{DC817B65-F913-4510-AFD2-1270327D481A}" type="sibTrans" cxnId="{1742E260-86D1-4670-8636-1CC2D421E8BC}">
      <dgm:prSet/>
      <dgm:spPr/>
      <dgm:t>
        <a:bodyPr/>
        <a:lstStyle/>
        <a:p>
          <a:endParaRPr lang="en-GB"/>
        </a:p>
      </dgm:t>
    </dgm:pt>
    <dgm:pt modelId="{0A32EA64-7F18-46C5-A634-C782404775C3}" type="pres">
      <dgm:prSet presAssocID="{242713F5-F463-47DB-A336-47A3320A2151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A72630F3-A92B-41A4-BDDF-04A3976EAFA9}" type="pres">
      <dgm:prSet presAssocID="{894FC718-49DF-43CA-B03F-EAAEFAD14DE4}" presName="composite" presStyleCnt="0"/>
      <dgm:spPr/>
    </dgm:pt>
    <dgm:pt modelId="{ADB0139B-65E3-4434-AC39-470823BD9AF1}" type="pres">
      <dgm:prSet presAssocID="{894FC718-49DF-43CA-B03F-EAAEFAD14DE4}" presName="rect1" presStyleLbl="trAlignAcc1" presStyleIdx="0" presStyleCnt="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91526F87-71BE-462A-8230-E7B296C7FFFE}" type="pres">
      <dgm:prSet presAssocID="{894FC718-49DF-43CA-B03F-EAAEFAD14DE4}" presName="rect2" presStyleLbl="fgImgPlace1" presStyleIdx="0" presStyleCnt="5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5000" r="-25000"/>
          </a:stretch>
        </a:blipFill>
      </dgm:spPr>
    </dgm:pt>
    <dgm:pt modelId="{11008A47-E5C3-4854-B221-C1CE02CE8A1E}" type="pres">
      <dgm:prSet presAssocID="{223E408E-0591-4E78-AB5C-61FBABF11929}" presName="sibTrans" presStyleCnt="0"/>
      <dgm:spPr/>
    </dgm:pt>
    <dgm:pt modelId="{9792008C-0C9D-42C3-88AD-9E1908637C95}" type="pres">
      <dgm:prSet presAssocID="{98A70A69-9F4F-4DF9-ADEC-413F324679B3}" presName="composite" presStyleCnt="0"/>
      <dgm:spPr/>
    </dgm:pt>
    <dgm:pt modelId="{34C4F4AD-16E2-4329-B16D-C7D923D3543A}" type="pres">
      <dgm:prSet presAssocID="{98A70A69-9F4F-4DF9-ADEC-413F324679B3}" presName="rect1" presStyleLbl="trAlignAcc1" presStyleIdx="1" presStyleCnt="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1C605F75-32D2-4D5D-90F2-6ED8E2C59C5E}" type="pres">
      <dgm:prSet presAssocID="{98A70A69-9F4F-4DF9-ADEC-413F324679B3}" presName="rect2" presStyleLbl="fgImgPlace1" presStyleIdx="1" presStyleCnt="5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5000" r="-25000"/>
          </a:stretch>
        </a:blipFill>
      </dgm:spPr>
    </dgm:pt>
    <dgm:pt modelId="{5BA45F21-4A25-4F38-B7C8-E79D7D55F66D}" type="pres">
      <dgm:prSet presAssocID="{C00171D5-8DF8-40B8-B236-2F12BC9D476F}" presName="sibTrans" presStyleCnt="0"/>
      <dgm:spPr/>
    </dgm:pt>
    <dgm:pt modelId="{5DD7AA7A-924D-4598-8839-1BA84DA45A46}" type="pres">
      <dgm:prSet presAssocID="{518F2EC9-561E-4E20-9806-68711B88A761}" presName="composite" presStyleCnt="0"/>
      <dgm:spPr/>
    </dgm:pt>
    <dgm:pt modelId="{806F601B-4331-41CC-A303-3BF44A45939C}" type="pres">
      <dgm:prSet presAssocID="{518F2EC9-561E-4E20-9806-68711B88A761}" presName="rect1" presStyleLbl="trAlignAcc1" presStyleIdx="2" presStyleCnt="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0B71A451-2982-4BA3-9DD9-4025D7907BD6}" type="pres">
      <dgm:prSet presAssocID="{518F2EC9-561E-4E20-9806-68711B88A761}" presName="rect2" presStyleLbl="fgImgPlace1" presStyleIdx="2" presStyleCnt="5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5000" r="-25000"/>
          </a:stretch>
        </a:blipFill>
      </dgm:spPr>
    </dgm:pt>
    <dgm:pt modelId="{F1B6F407-28CE-48E8-89F0-9B18E44CA4B3}" type="pres">
      <dgm:prSet presAssocID="{22D05985-F17C-4D03-A4CE-59654ED3720E}" presName="sibTrans" presStyleCnt="0"/>
      <dgm:spPr/>
    </dgm:pt>
    <dgm:pt modelId="{17A594AE-AFAA-4DA7-B23E-05B0EFBF1A19}" type="pres">
      <dgm:prSet presAssocID="{21222F25-3E72-45AA-8B4E-0B91A14CDFB8}" presName="composite" presStyleCnt="0"/>
      <dgm:spPr/>
    </dgm:pt>
    <dgm:pt modelId="{436AC1B3-05B5-4CF9-9CF2-93DB149FA067}" type="pres">
      <dgm:prSet presAssocID="{21222F25-3E72-45AA-8B4E-0B91A14CDFB8}" presName="rect1" presStyleLbl="trAlignAcc1" presStyleIdx="3" presStyleCnt="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DA157415-623E-4B6D-8C2B-D21BFEC70680}" type="pres">
      <dgm:prSet presAssocID="{21222F25-3E72-45AA-8B4E-0B91A14CDFB8}" presName="rect2" presStyleLbl="fgImgPlace1" presStyleIdx="3" presStyleCnt="5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5000" r="-25000"/>
          </a:stretch>
        </a:blipFill>
      </dgm:spPr>
    </dgm:pt>
    <dgm:pt modelId="{29FE3E2F-1F56-4455-BAD6-D5CA5C855F72}" type="pres">
      <dgm:prSet presAssocID="{5A078B99-E481-49B7-BE1D-16869C2304ED}" presName="sibTrans" presStyleCnt="0"/>
      <dgm:spPr/>
    </dgm:pt>
    <dgm:pt modelId="{D54FCEF2-35BF-407E-BB15-D5EAC5B71CF8}" type="pres">
      <dgm:prSet presAssocID="{77B880BC-C0B4-4F23-91EC-527C0B057982}" presName="composite" presStyleCnt="0"/>
      <dgm:spPr/>
    </dgm:pt>
    <dgm:pt modelId="{56898488-453D-4F4C-8D46-501480E1D914}" type="pres">
      <dgm:prSet presAssocID="{77B880BC-C0B4-4F23-91EC-527C0B057982}" presName="rect1" presStyleLbl="trAlignAcc1" presStyleIdx="4" presStyleCnt="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94618A6B-01D4-47CC-9CEE-2ABB66DF9291}" type="pres">
      <dgm:prSet presAssocID="{77B880BC-C0B4-4F23-91EC-527C0B057982}" presName="rect2" presStyleLbl="fgImgPlace1" presStyleIdx="4" presStyleCnt="5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5000" r="-25000"/>
          </a:stretch>
        </a:blipFill>
      </dgm:spPr>
    </dgm:pt>
  </dgm:ptLst>
  <dgm:cxnLst>
    <dgm:cxn modelId="{9B8C9BEF-60DA-4777-82F8-135640130190}" type="presOf" srcId="{518F2EC9-561E-4E20-9806-68711B88A761}" destId="{806F601B-4331-41CC-A303-3BF44A45939C}" srcOrd="0" destOrd="0" presId="urn:microsoft.com/office/officeart/2008/layout/PictureStrips"/>
    <dgm:cxn modelId="{697BA8A3-2D24-4777-B560-5F97371F8DF2}" type="presOf" srcId="{21222F25-3E72-45AA-8B4E-0B91A14CDFB8}" destId="{436AC1B3-05B5-4CF9-9CF2-93DB149FA067}" srcOrd="0" destOrd="0" presId="urn:microsoft.com/office/officeart/2008/layout/PictureStrips"/>
    <dgm:cxn modelId="{283D5FB5-47AE-42A5-9284-34B467F76A9A}" srcId="{242713F5-F463-47DB-A336-47A3320A2151}" destId="{894FC718-49DF-43CA-B03F-EAAEFAD14DE4}" srcOrd="0" destOrd="0" parTransId="{3AA0D5B1-20A0-411B-9CFC-5723893F93AD}" sibTransId="{223E408E-0591-4E78-AB5C-61FBABF11929}"/>
    <dgm:cxn modelId="{20614889-AA70-4788-A938-9AD22F6E2CC0}" srcId="{242713F5-F463-47DB-A336-47A3320A2151}" destId="{21222F25-3E72-45AA-8B4E-0B91A14CDFB8}" srcOrd="3" destOrd="0" parTransId="{6D04CEBE-D8EE-4C72-AF9B-3A1BDBCE241A}" sibTransId="{5A078B99-E481-49B7-BE1D-16869C2304ED}"/>
    <dgm:cxn modelId="{4CB5A334-754F-4A9B-ADCA-91CF1A755691}" srcId="{242713F5-F463-47DB-A336-47A3320A2151}" destId="{98A70A69-9F4F-4DF9-ADEC-413F324679B3}" srcOrd="1" destOrd="0" parTransId="{DA1D1F08-C9CA-4374-BA97-A9E483F365D5}" sibTransId="{C00171D5-8DF8-40B8-B236-2F12BC9D476F}"/>
    <dgm:cxn modelId="{60B87DA7-1947-494C-A402-76F0A1A64D39}" type="presOf" srcId="{77B880BC-C0B4-4F23-91EC-527C0B057982}" destId="{56898488-453D-4F4C-8D46-501480E1D914}" srcOrd="0" destOrd="0" presId="urn:microsoft.com/office/officeart/2008/layout/PictureStrips"/>
    <dgm:cxn modelId="{4B8579FB-9EE5-41FA-A535-6645392DF242}" srcId="{242713F5-F463-47DB-A336-47A3320A2151}" destId="{518F2EC9-561E-4E20-9806-68711B88A761}" srcOrd="2" destOrd="0" parTransId="{1F352439-3A7C-4F74-BB0E-2CACAB31968B}" sibTransId="{22D05985-F17C-4D03-A4CE-59654ED3720E}"/>
    <dgm:cxn modelId="{60CF8C93-9B3B-4EB3-970D-67EC242DD7DC}" type="presOf" srcId="{242713F5-F463-47DB-A336-47A3320A2151}" destId="{0A32EA64-7F18-46C5-A634-C782404775C3}" srcOrd="0" destOrd="0" presId="urn:microsoft.com/office/officeart/2008/layout/PictureStrips"/>
    <dgm:cxn modelId="{38CE0CB4-0ACE-49C8-8D2A-5BB4E701A4FB}" type="presOf" srcId="{894FC718-49DF-43CA-B03F-EAAEFAD14DE4}" destId="{ADB0139B-65E3-4434-AC39-470823BD9AF1}" srcOrd="0" destOrd="0" presId="urn:microsoft.com/office/officeart/2008/layout/PictureStrips"/>
    <dgm:cxn modelId="{B6CC1465-A227-4AC9-AEAB-57166C03AA1B}" type="presOf" srcId="{98A70A69-9F4F-4DF9-ADEC-413F324679B3}" destId="{34C4F4AD-16E2-4329-B16D-C7D923D3543A}" srcOrd="0" destOrd="0" presId="urn:microsoft.com/office/officeart/2008/layout/PictureStrips"/>
    <dgm:cxn modelId="{1742E260-86D1-4670-8636-1CC2D421E8BC}" srcId="{242713F5-F463-47DB-A336-47A3320A2151}" destId="{77B880BC-C0B4-4F23-91EC-527C0B057982}" srcOrd="4" destOrd="0" parTransId="{BA44BC9C-F64D-4314-9D05-E7D9779296AE}" sibTransId="{DC817B65-F913-4510-AFD2-1270327D481A}"/>
    <dgm:cxn modelId="{EAD293D5-DDD7-46AD-AE92-485BB333DB35}" type="presParOf" srcId="{0A32EA64-7F18-46C5-A634-C782404775C3}" destId="{A72630F3-A92B-41A4-BDDF-04A3976EAFA9}" srcOrd="0" destOrd="0" presId="urn:microsoft.com/office/officeart/2008/layout/PictureStrips"/>
    <dgm:cxn modelId="{655CEF56-00B5-49DE-8B17-C756E9B02097}" type="presParOf" srcId="{A72630F3-A92B-41A4-BDDF-04A3976EAFA9}" destId="{ADB0139B-65E3-4434-AC39-470823BD9AF1}" srcOrd="0" destOrd="0" presId="urn:microsoft.com/office/officeart/2008/layout/PictureStrips"/>
    <dgm:cxn modelId="{67E30DAF-20F5-4BC3-9C2C-1505998A3B7C}" type="presParOf" srcId="{A72630F3-A92B-41A4-BDDF-04A3976EAFA9}" destId="{91526F87-71BE-462A-8230-E7B296C7FFFE}" srcOrd="1" destOrd="0" presId="urn:microsoft.com/office/officeart/2008/layout/PictureStrips"/>
    <dgm:cxn modelId="{76FC3903-6F84-436D-AB78-BE4930FC9297}" type="presParOf" srcId="{0A32EA64-7F18-46C5-A634-C782404775C3}" destId="{11008A47-E5C3-4854-B221-C1CE02CE8A1E}" srcOrd="1" destOrd="0" presId="urn:microsoft.com/office/officeart/2008/layout/PictureStrips"/>
    <dgm:cxn modelId="{D4867F2C-5F8F-4C90-A416-1249806D9897}" type="presParOf" srcId="{0A32EA64-7F18-46C5-A634-C782404775C3}" destId="{9792008C-0C9D-42C3-88AD-9E1908637C95}" srcOrd="2" destOrd="0" presId="urn:microsoft.com/office/officeart/2008/layout/PictureStrips"/>
    <dgm:cxn modelId="{0F0B06FF-B585-4802-ADE9-FF0A67F63F74}" type="presParOf" srcId="{9792008C-0C9D-42C3-88AD-9E1908637C95}" destId="{34C4F4AD-16E2-4329-B16D-C7D923D3543A}" srcOrd="0" destOrd="0" presId="urn:microsoft.com/office/officeart/2008/layout/PictureStrips"/>
    <dgm:cxn modelId="{C9832EAD-AABB-4221-9418-B061E3D23A19}" type="presParOf" srcId="{9792008C-0C9D-42C3-88AD-9E1908637C95}" destId="{1C605F75-32D2-4D5D-90F2-6ED8E2C59C5E}" srcOrd="1" destOrd="0" presId="urn:microsoft.com/office/officeart/2008/layout/PictureStrips"/>
    <dgm:cxn modelId="{DB07CF37-95DB-4609-B933-C60ED7BB93C5}" type="presParOf" srcId="{0A32EA64-7F18-46C5-A634-C782404775C3}" destId="{5BA45F21-4A25-4F38-B7C8-E79D7D55F66D}" srcOrd="3" destOrd="0" presId="urn:microsoft.com/office/officeart/2008/layout/PictureStrips"/>
    <dgm:cxn modelId="{1669A661-D879-41CD-B5E2-15931EAF9C33}" type="presParOf" srcId="{0A32EA64-7F18-46C5-A634-C782404775C3}" destId="{5DD7AA7A-924D-4598-8839-1BA84DA45A46}" srcOrd="4" destOrd="0" presId="urn:microsoft.com/office/officeart/2008/layout/PictureStrips"/>
    <dgm:cxn modelId="{3197DEE6-6105-4585-A0B7-2C305A35414B}" type="presParOf" srcId="{5DD7AA7A-924D-4598-8839-1BA84DA45A46}" destId="{806F601B-4331-41CC-A303-3BF44A45939C}" srcOrd="0" destOrd="0" presId="urn:microsoft.com/office/officeart/2008/layout/PictureStrips"/>
    <dgm:cxn modelId="{9893E6F4-F928-4BD5-AC7C-6513F122065E}" type="presParOf" srcId="{5DD7AA7A-924D-4598-8839-1BA84DA45A46}" destId="{0B71A451-2982-4BA3-9DD9-4025D7907BD6}" srcOrd="1" destOrd="0" presId="urn:microsoft.com/office/officeart/2008/layout/PictureStrips"/>
    <dgm:cxn modelId="{2C858C7E-DEDC-4290-B251-42D909A73FC2}" type="presParOf" srcId="{0A32EA64-7F18-46C5-A634-C782404775C3}" destId="{F1B6F407-28CE-48E8-89F0-9B18E44CA4B3}" srcOrd="5" destOrd="0" presId="urn:microsoft.com/office/officeart/2008/layout/PictureStrips"/>
    <dgm:cxn modelId="{53B8C3C9-F9EC-4323-943E-D8C809F9793D}" type="presParOf" srcId="{0A32EA64-7F18-46C5-A634-C782404775C3}" destId="{17A594AE-AFAA-4DA7-B23E-05B0EFBF1A19}" srcOrd="6" destOrd="0" presId="urn:microsoft.com/office/officeart/2008/layout/PictureStrips"/>
    <dgm:cxn modelId="{CEFA0ADD-0F3D-45B9-9AFA-B88549543BBD}" type="presParOf" srcId="{17A594AE-AFAA-4DA7-B23E-05B0EFBF1A19}" destId="{436AC1B3-05B5-4CF9-9CF2-93DB149FA067}" srcOrd="0" destOrd="0" presId="urn:microsoft.com/office/officeart/2008/layout/PictureStrips"/>
    <dgm:cxn modelId="{CEBD6187-EBBC-44DC-9124-790CEB535096}" type="presParOf" srcId="{17A594AE-AFAA-4DA7-B23E-05B0EFBF1A19}" destId="{DA157415-623E-4B6D-8C2B-D21BFEC70680}" srcOrd="1" destOrd="0" presId="urn:microsoft.com/office/officeart/2008/layout/PictureStrips"/>
    <dgm:cxn modelId="{D8F01B8F-74B6-4F43-8E8D-B0476DA33270}" type="presParOf" srcId="{0A32EA64-7F18-46C5-A634-C782404775C3}" destId="{29FE3E2F-1F56-4455-BAD6-D5CA5C855F72}" srcOrd="7" destOrd="0" presId="urn:microsoft.com/office/officeart/2008/layout/PictureStrips"/>
    <dgm:cxn modelId="{0BA7301B-0793-45F9-8DED-D900734DC8B0}" type="presParOf" srcId="{0A32EA64-7F18-46C5-A634-C782404775C3}" destId="{D54FCEF2-35BF-407E-BB15-D5EAC5B71CF8}" srcOrd="8" destOrd="0" presId="urn:microsoft.com/office/officeart/2008/layout/PictureStrips"/>
    <dgm:cxn modelId="{5375D38F-4F52-455F-9B15-BDA833468D9D}" type="presParOf" srcId="{D54FCEF2-35BF-407E-BB15-D5EAC5B71CF8}" destId="{56898488-453D-4F4C-8D46-501480E1D914}" srcOrd="0" destOrd="0" presId="urn:microsoft.com/office/officeart/2008/layout/PictureStrips"/>
    <dgm:cxn modelId="{00878600-30CF-488C-BBFA-29DFC9088AFB}" type="presParOf" srcId="{D54FCEF2-35BF-407E-BB15-D5EAC5B71CF8}" destId="{94618A6B-01D4-47CC-9CEE-2ABB66DF9291}" srcOrd="1" destOrd="0" presId="urn:microsoft.com/office/officeart/2008/layout/PictureStrip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9F399A78-61A0-4E97-B604-629A4213EF21}" type="doc">
      <dgm:prSet loTypeId="urn:microsoft.com/office/officeart/2008/layout/HorizontalMultiLevelHierarchy" loCatId="hierarchy" qsTypeId="urn:microsoft.com/office/officeart/2005/8/quickstyle/simple4" qsCatId="simple" csTypeId="urn:microsoft.com/office/officeart/2005/8/colors/colorful3" csCatId="colorful" phldr="1"/>
      <dgm:spPr/>
      <dgm:t>
        <a:bodyPr/>
        <a:lstStyle/>
        <a:p>
          <a:endParaRPr lang="en-GB"/>
        </a:p>
      </dgm:t>
    </dgm:pt>
    <dgm:pt modelId="{E8B34170-0996-4447-A2FE-AE58FAA88A81}">
      <dgm:prSet phldrT="[Text]" custT="1"/>
      <dgm:spPr/>
      <dgm:t>
        <a:bodyPr/>
        <a:lstStyle/>
        <a:p>
          <a:r>
            <a:rPr lang="es-MX" sz="20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Structure</a:t>
          </a:r>
          <a:r>
            <a:rPr lang="es-MX" sz="2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(15 </a:t>
          </a:r>
          <a:r>
            <a:rPr lang="es-MX" sz="20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sectors</a:t>
          </a:r>
          <a:r>
            <a:rPr lang="es-MX" sz="2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)</a:t>
          </a:r>
          <a:endParaRPr lang="en-GB" sz="20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00487BD3-3B19-456D-A457-A5B7F1FD9632}" type="parTrans" cxnId="{E62C2BAD-24CA-47D4-9357-BF440E19F8D1}">
      <dgm:prSet/>
      <dgm:spPr/>
      <dgm:t>
        <a:bodyPr/>
        <a:lstStyle/>
        <a:p>
          <a:endParaRPr lang="en-GB" sz="180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B12C8816-5362-48E9-A458-E10762180E3B}" type="sibTrans" cxnId="{E62C2BAD-24CA-47D4-9357-BF440E19F8D1}">
      <dgm:prSet/>
      <dgm:spPr/>
      <dgm:t>
        <a:bodyPr/>
        <a:lstStyle/>
        <a:p>
          <a:endParaRPr lang="en-GB" sz="180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62BFB076-8518-474D-979E-37672DCE15B5}">
      <dgm:prSet phldrT="[Text]" custT="1"/>
      <dgm:spPr>
        <a:solidFill>
          <a:schemeClr val="tx2">
            <a:lumMod val="25000"/>
          </a:schemeClr>
        </a:solidFill>
      </dgm:spPr>
      <dgm:t>
        <a:bodyPr/>
        <a:lstStyle/>
        <a:p>
          <a:r>
            <a:rPr lang="es-MX" sz="1600" b="1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Tradables</a:t>
          </a:r>
          <a:endParaRPr lang="es-MX" sz="1600" b="1" dirty="0" smtClean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  <a:p>
          <a:r>
            <a:rPr lang="es-MX" sz="1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7</a:t>
          </a:r>
          <a:endParaRPr lang="en-GB" sz="16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CBE304B3-0007-466F-B7EA-378E717ADB26}" type="parTrans" cxnId="{1C911ACA-A81C-4401-9F02-CEE69F8BF069}">
      <dgm:prSet custT="1"/>
      <dgm:spPr/>
      <dgm:t>
        <a:bodyPr/>
        <a:lstStyle/>
        <a:p>
          <a:endParaRPr lang="en-GB" sz="60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1E3BF964-586A-4202-AA50-37AEB417208D}" type="sibTrans" cxnId="{1C911ACA-A81C-4401-9F02-CEE69F8BF069}">
      <dgm:prSet/>
      <dgm:spPr/>
      <dgm:t>
        <a:bodyPr/>
        <a:lstStyle/>
        <a:p>
          <a:endParaRPr lang="en-GB" sz="180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1196695F-7801-44CD-9F5C-A3D5D9819521}">
      <dgm:prSet phldrT="[Text]" custT="1"/>
      <dgm:spPr>
        <a:solidFill>
          <a:srgbClr val="FF0000"/>
        </a:solidFill>
      </dgm:spPr>
      <dgm:t>
        <a:bodyPr/>
        <a:lstStyle/>
        <a:p>
          <a:r>
            <a:rPr lang="es-MX" sz="16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Agricultural</a:t>
          </a:r>
          <a:endParaRPr lang="en-GB" sz="16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1D037871-EFFE-4B0D-B1DC-1445D00607BA}" type="parTrans" cxnId="{4551BA21-AC9D-4E45-AB15-FF3F7E561784}">
      <dgm:prSet custT="1"/>
      <dgm:spPr/>
      <dgm:t>
        <a:bodyPr/>
        <a:lstStyle/>
        <a:p>
          <a:endParaRPr lang="en-GB" sz="50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7D724375-8799-4153-B312-A4EB69176D0E}" type="sibTrans" cxnId="{4551BA21-AC9D-4E45-AB15-FF3F7E561784}">
      <dgm:prSet/>
      <dgm:spPr/>
      <dgm:t>
        <a:bodyPr/>
        <a:lstStyle/>
        <a:p>
          <a:endParaRPr lang="en-GB" sz="180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95663371-0F0C-4C29-93CB-7E1FF90B9314}">
      <dgm:prSet phldrT="[Text]" custT="1"/>
      <dgm:spPr/>
      <dgm:t>
        <a:bodyPr/>
        <a:lstStyle/>
        <a:p>
          <a:r>
            <a:rPr lang="es-MX" sz="16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Export</a:t>
          </a:r>
          <a:r>
            <a:rPr lang="es-MX" sz="16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sector</a:t>
          </a:r>
        </a:p>
      </dgm:t>
    </dgm:pt>
    <dgm:pt modelId="{7AF461AE-1BDA-4452-BF77-7354ABE170F3}" type="parTrans" cxnId="{C5A067CA-7CA2-4993-B1AE-3A6652D600A1}">
      <dgm:prSet custT="1"/>
      <dgm:spPr/>
      <dgm:t>
        <a:bodyPr/>
        <a:lstStyle/>
        <a:p>
          <a:endParaRPr lang="en-GB" sz="50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ECC15BD6-D3F9-4456-A89D-B8BB4154F197}" type="sibTrans" cxnId="{C5A067CA-7CA2-4993-B1AE-3A6652D600A1}">
      <dgm:prSet/>
      <dgm:spPr/>
      <dgm:t>
        <a:bodyPr/>
        <a:lstStyle/>
        <a:p>
          <a:endParaRPr lang="en-GB" sz="180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DA08B523-0B70-499A-84B6-9B771A8B2650}">
      <dgm:prSet phldrT="[Text]" custT="1"/>
      <dgm:spPr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4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</dgm:spPr>
      <dgm:t>
        <a:bodyPr/>
        <a:lstStyle/>
        <a:p>
          <a:r>
            <a:rPr lang="es-MX" sz="1600" b="1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Nontradables</a:t>
          </a:r>
          <a:endParaRPr lang="es-MX" sz="1600" b="1" dirty="0" smtClean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  <a:p>
          <a:r>
            <a:rPr lang="es-MX" sz="1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8</a:t>
          </a:r>
          <a:endParaRPr lang="en-GB" sz="16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C5A1F8F1-736D-44A8-924B-2FCB0F341565}" type="parTrans" cxnId="{D0C1F247-DBEC-479D-BFAC-A1F6836687A1}">
      <dgm:prSet custT="1"/>
      <dgm:spPr/>
      <dgm:t>
        <a:bodyPr/>
        <a:lstStyle/>
        <a:p>
          <a:endParaRPr lang="en-GB" sz="60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5D476E76-E1E2-4B9D-8721-1E39546F53C8}" type="sibTrans" cxnId="{D0C1F247-DBEC-479D-BFAC-A1F6836687A1}">
      <dgm:prSet/>
      <dgm:spPr/>
      <dgm:t>
        <a:bodyPr/>
        <a:lstStyle/>
        <a:p>
          <a:endParaRPr lang="en-GB" sz="180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5C50F7C1-25A1-4CBB-902E-50EC279755B2}">
      <dgm:prSet phldrT="[Text]" custT="1"/>
      <dgm:spPr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4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</dgm:spPr>
      <dgm:t>
        <a:bodyPr/>
        <a:lstStyle/>
        <a:p>
          <a:r>
            <a:rPr lang="es-MX" sz="16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Gas and </a:t>
          </a:r>
          <a:r>
            <a:rPr lang="es-MX" sz="16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Electricity</a:t>
          </a:r>
          <a:endParaRPr lang="en-GB" sz="16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55351107-19A6-4B21-9A04-9CB70602B1A8}" type="parTrans" cxnId="{21860999-1A69-429A-907F-15B6A702AE4F}">
      <dgm:prSet custT="1"/>
      <dgm:spPr/>
      <dgm:t>
        <a:bodyPr/>
        <a:lstStyle/>
        <a:p>
          <a:endParaRPr lang="en-GB" sz="60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E68C2CBC-A3AE-4ACE-B533-34D76BEA59CF}" type="sibTrans" cxnId="{21860999-1A69-429A-907F-15B6A702AE4F}">
      <dgm:prSet/>
      <dgm:spPr/>
      <dgm:t>
        <a:bodyPr/>
        <a:lstStyle/>
        <a:p>
          <a:endParaRPr lang="en-GB" sz="180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E27DD904-8173-4102-B79F-96153EBE1EF9}">
      <dgm:prSet custT="1"/>
      <dgm:spPr/>
      <dgm:t>
        <a:bodyPr/>
        <a:lstStyle/>
        <a:p>
          <a:r>
            <a:rPr lang="es-MX" sz="16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Manufacturing</a:t>
          </a:r>
          <a:r>
            <a:rPr lang="es-MX" sz="16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Industries</a:t>
          </a:r>
          <a:endParaRPr lang="en-GB" sz="16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BF43E146-DE92-41BA-87A1-3A1C4AE49676}" type="parTrans" cxnId="{873C5F9A-BDCB-40A5-872B-67B51B6E826F}">
      <dgm:prSet custT="1"/>
      <dgm:spPr/>
      <dgm:t>
        <a:bodyPr/>
        <a:lstStyle/>
        <a:p>
          <a:endParaRPr lang="en-GB" sz="50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4E82FE7F-C14F-4424-89FD-413296412F57}" type="sibTrans" cxnId="{873C5F9A-BDCB-40A5-872B-67B51B6E826F}">
      <dgm:prSet/>
      <dgm:spPr/>
      <dgm:t>
        <a:bodyPr/>
        <a:lstStyle/>
        <a:p>
          <a:endParaRPr lang="en-GB" sz="180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9644B00C-5964-4154-8E6E-2A0CF324F811}">
      <dgm:prSet custT="1"/>
      <dgm:spPr/>
      <dgm:t>
        <a:bodyPr/>
        <a:lstStyle/>
        <a:p>
          <a:r>
            <a:rPr lang="es-MX" sz="16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First</a:t>
          </a:r>
          <a:r>
            <a:rPr lang="es-MX" sz="16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</a:t>
          </a:r>
          <a:r>
            <a:rPr lang="es-MX" sz="16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transformation</a:t>
          </a:r>
          <a:r>
            <a:rPr lang="es-MX" sz="16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sector</a:t>
          </a:r>
          <a:endParaRPr lang="en-GB" sz="16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E69CFE1D-9F0C-43D0-ACA7-454B4060AA59}" type="parTrans" cxnId="{D653C867-C9F0-4710-92AB-97EFAFCE7C66}">
      <dgm:prSet custT="1"/>
      <dgm:spPr/>
      <dgm:t>
        <a:bodyPr/>
        <a:lstStyle/>
        <a:p>
          <a:endParaRPr lang="en-GB" sz="50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718F5DBC-FD9A-4B36-93D0-B301610B3DAC}" type="sibTrans" cxnId="{D653C867-C9F0-4710-92AB-97EFAFCE7C66}">
      <dgm:prSet/>
      <dgm:spPr/>
      <dgm:t>
        <a:bodyPr/>
        <a:lstStyle/>
        <a:p>
          <a:endParaRPr lang="en-GB" sz="180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13D06052-B2FD-4BB2-B078-189C530117C7}">
      <dgm:prSet custT="1"/>
      <dgm:spPr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4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</dgm:spPr>
      <dgm:t>
        <a:bodyPr/>
        <a:lstStyle/>
        <a:p>
          <a:r>
            <a:rPr lang="es-MX" sz="16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Transport</a:t>
          </a:r>
          <a:endParaRPr lang="en-GB" sz="16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4799548A-155F-43CE-97DC-8F4D61F498A8}" type="parTrans" cxnId="{B349B452-1B6A-416E-BAD8-6512264F9011}">
      <dgm:prSet custT="1"/>
      <dgm:spPr/>
      <dgm:t>
        <a:bodyPr/>
        <a:lstStyle/>
        <a:p>
          <a:endParaRPr lang="en-GB" sz="50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FDAE6159-37DB-4B17-B66F-BCE187693900}" type="sibTrans" cxnId="{B349B452-1B6A-416E-BAD8-6512264F9011}">
      <dgm:prSet/>
      <dgm:spPr/>
      <dgm:t>
        <a:bodyPr/>
        <a:lstStyle/>
        <a:p>
          <a:endParaRPr lang="en-GB" sz="180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61134EE3-F092-4677-8EFB-14F79BFCB826}">
      <dgm:prSet custT="1"/>
      <dgm:spPr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4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</dgm:spPr>
      <dgm:t>
        <a:bodyPr/>
        <a:lstStyle/>
        <a:p>
          <a:r>
            <a:rPr lang="es-MX" sz="16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Financial</a:t>
          </a:r>
          <a:r>
            <a:rPr lang="es-MX" sz="16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</a:t>
          </a:r>
          <a:r>
            <a:rPr lang="es-MX" sz="16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services</a:t>
          </a:r>
          <a:endParaRPr lang="en-GB" sz="16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582CE3D0-F299-46F2-914B-E5909A4A0D3E}" type="parTrans" cxnId="{FE2A45C6-CB2C-4616-B026-07D063DE7D9A}">
      <dgm:prSet custT="1"/>
      <dgm:spPr/>
      <dgm:t>
        <a:bodyPr/>
        <a:lstStyle/>
        <a:p>
          <a:endParaRPr lang="en-GB" sz="60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5748BA08-7FB7-4423-95D0-FE419DF7ABB6}" type="sibTrans" cxnId="{FE2A45C6-CB2C-4616-B026-07D063DE7D9A}">
      <dgm:prSet/>
      <dgm:spPr/>
      <dgm:t>
        <a:bodyPr/>
        <a:lstStyle/>
        <a:p>
          <a:endParaRPr lang="en-GB" sz="180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B0BBFA52-5884-48DC-BBB8-72A5D793B9B3}">
      <dgm:prSet custT="1"/>
      <dgm:spPr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4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</dgm:spPr>
      <dgm:t>
        <a:bodyPr/>
        <a:lstStyle/>
        <a:p>
          <a:r>
            <a:rPr lang="es-MX" sz="16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Construction</a:t>
          </a:r>
          <a:endParaRPr lang="en-GB" sz="16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58166B4A-84C3-4FBC-81AC-5405A3BB7B84}" type="parTrans" cxnId="{34F9D18E-920A-4F95-925A-B0AB277DF9C6}">
      <dgm:prSet custT="1"/>
      <dgm:spPr/>
      <dgm:t>
        <a:bodyPr/>
        <a:lstStyle/>
        <a:p>
          <a:endParaRPr lang="en-GB" sz="50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BA27C277-A90C-44A4-A7B9-177A250533DD}" type="sibTrans" cxnId="{34F9D18E-920A-4F95-925A-B0AB277DF9C6}">
      <dgm:prSet/>
      <dgm:spPr/>
      <dgm:t>
        <a:bodyPr/>
        <a:lstStyle/>
        <a:p>
          <a:endParaRPr lang="en-GB" sz="180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1484C85B-22A8-450F-95D7-DFC9B043A5A2}">
      <dgm:prSet custT="1"/>
      <dgm:spPr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4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</dgm:spPr>
      <dgm:t>
        <a:bodyPr/>
        <a:lstStyle/>
        <a:p>
          <a:r>
            <a:rPr lang="es-MX" sz="16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Government</a:t>
          </a:r>
          <a:r>
            <a:rPr lang="es-MX" sz="16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</a:t>
          </a:r>
          <a:r>
            <a:rPr lang="es-MX" sz="16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Services</a:t>
          </a:r>
          <a:endParaRPr lang="en-GB" sz="16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99B449AE-E41B-4D9A-AECF-06D5E64E6714}" type="parTrans" cxnId="{06FF88A4-0D7D-416C-A8D6-A8CF3E54B76B}">
      <dgm:prSet custT="1"/>
      <dgm:spPr/>
      <dgm:t>
        <a:bodyPr/>
        <a:lstStyle/>
        <a:p>
          <a:endParaRPr lang="en-GB" sz="50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C65127D7-599D-4A95-951A-47DF1E329CB8}" type="sibTrans" cxnId="{06FF88A4-0D7D-416C-A8D6-A8CF3E54B76B}">
      <dgm:prSet/>
      <dgm:spPr/>
      <dgm:t>
        <a:bodyPr/>
        <a:lstStyle/>
        <a:p>
          <a:endParaRPr lang="en-GB" sz="180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EEE2C10A-FF4F-407D-9297-9B1DAF999D3D}">
      <dgm:prSet custT="1"/>
      <dgm:spPr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4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</dgm:spPr>
      <dgm:t>
        <a:bodyPr/>
        <a:lstStyle/>
        <a:p>
          <a:r>
            <a:rPr lang="es-MX" sz="16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Other</a:t>
          </a:r>
          <a:r>
            <a:rPr lang="es-MX" sz="16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</a:t>
          </a:r>
          <a:r>
            <a:rPr lang="es-MX" sz="16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Services</a:t>
          </a:r>
          <a:endParaRPr lang="en-GB" sz="16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AF921071-2914-4182-A12E-CC98D46DCB60}" type="parTrans" cxnId="{5DD5660E-575D-41EE-86DD-6EEAEDAE3AAB}">
      <dgm:prSet custT="1"/>
      <dgm:spPr/>
      <dgm:t>
        <a:bodyPr/>
        <a:lstStyle/>
        <a:p>
          <a:endParaRPr lang="en-GB" sz="50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521EFAA5-ECC0-4EDB-859C-05544E82E84B}" type="sibTrans" cxnId="{5DD5660E-575D-41EE-86DD-6EEAEDAE3AAB}">
      <dgm:prSet/>
      <dgm:spPr/>
      <dgm:t>
        <a:bodyPr/>
        <a:lstStyle/>
        <a:p>
          <a:endParaRPr lang="en-GB" sz="180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C0E48C2E-3D97-408A-9CE9-CC556D793426}">
      <dgm:prSet custT="1"/>
      <dgm:spPr/>
      <dgm:t>
        <a:bodyPr/>
        <a:lstStyle/>
        <a:p>
          <a:r>
            <a:rPr lang="es-MX" sz="1600" dirty="0" err="1" smtClean="0"/>
            <a:t>Traditional</a:t>
          </a:r>
          <a:endParaRPr lang="en-GB" sz="1600" dirty="0"/>
        </a:p>
      </dgm:t>
    </dgm:pt>
    <dgm:pt modelId="{B9ED6A49-0239-4CD8-9B1A-5335E8DFE65A}" type="parTrans" cxnId="{16EA9BF7-EB07-497B-9D92-64BBA5218D9D}">
      <dgm:prSet/>
      <dgm:spPr/>
      <dgm:t>
        <a:bodyPr/>
        <a:lstStyle/>
        <a:p>
          <a:endParaRPr lang="en-GB"/>
        </a:p>
      </dgm:t>
    </dgm:pt>
    <dgm:pt modelId="{E9B8A67F-F5BA-4556-9FFF-20C39F98AC85}" type="sibTrans" cxnId="{16EA9BF7-EB07-497B-9D92-64BBA5218D9D}">
      <dgm:prSet/>
      <dgm:spPr/>
      <dgm:t>
        <a:bodyPr/>
        <a:lstStyle/>
        <a:p>
          <a:endParaRPr lang="en-GB"/>
        </a:p>
      </dgm:t>
    </dgm:pt>
    <dgm:pt modelId="{0409D97A-D14E-4C93-A7D7-F350D506F59B}">
      <dgm:prSet custT="1"/>
      <dgm:spPr/>
      <dgm:t>
        <a:bodyPr/>
        <a:lstStyle/>
        <a:p>
          <a:r>
            <a:rPr lang="es-MX" sz="1600" dirty="0" err="1" smtClean="0"/>
            <a:t>Nontraditional</a:t>
          </a:r>
          <a:endParaRPr lang="en-GB" sz="1600" dirty="0"/>
        </a:p>
      </dgm:t>
    </dgm:pt>
    <dgm:pt modelId="{7050659F-226B-4054-BA97-D5670332F8D5}" type="parTrans" cxnId="{B807C19B-556A-4C9A-AD8A-93D581B01311}">
      <dgm:prSet/>
      <dgm:spPr/>
      <dgm:t>
        <a:bodyPr/>
        <a:lstStyle/>
        <a:p>
          <a:endParaRPr lang="en-GB"/>
        </a:p>
      </dgm:t>
    </dgm:pt>
    <dgm:pt modelId="{95790EC0-8FBE-4FA8-A141-98BC42F88B62}" type="sibTrans" cxnId="{B807C19B-556A-4C9A-AD8A-93D581B01311}">
      <dgm:prSet/>
      <dgm:spPr/>
      <dgm:t>
        <a:bodyPr/>
        <a:lstStyle/>
        <a:p>
          <a:endParaRPr lang="en-GB"/>
        </a:p>
      </dgm:t>
    </dgm:pt>
    <dgm:pt modelId="{6C0CDCD8-70DB-4A1A-BB6B-148035BAC6B9}">
      <dgm:prSet custT="1"/>
      <dgm:spPr/>
      <dgm:t>
        <a:bodyPr/>
        <a:lstStyle/>
        <a:p>
          <a:r>
            <a:rPr lang="es-MX" sz="1600" dirty="0" smtClean="0"/>
            <a:t>Formal</a:t>
          </a:r>
          <a:endParaRPr lang="en-GB" sz="1600" dirty="0"/>
        </a:p>
      </dgm:t>
    </dgm:pt>
    <dgm:pt modelId="{A150411D-E136-4F28-9C16-104DCBB10011}" type="parTrans" cxnId="{50E2FC44-E9F4-40F5-8CFE-EC73F4B439F4}">
      <dgm:prSet/>
      <dgm:spPr/>
      <dgm:t>
        <a:bodyPr/>
        <a:lstStyle/>
        <a:p>
          <a:endParaRPr lang="en-GB"/>
        </a:p>
      </dgm:t>
    </dgm:pt>
    <dgm:pt modelId="{2A4B001C-D8F5-4122-902F-269437833EB8}" type="sibTrans" cxnId="{50E2FC44-E9F4-40F5-8CFE-EC73F4B439F4}">
      <dgm:prSet/>
      <dgm:spPr/>
      <dgm:t>
        <a:bodyPr/>
        <a:lstStyle/>
        <a:p>
          <a:endParaRPr lang="en-GB"/>
        </a:p>
      </dgm:t>
    </dgm:pt>
    <dgm:pt modelId="{DAD507EF-DA68-49E3-A0D5-D95B2EDC4598}">
      <dgm:prSet custT="1"/>
      <dgm:spPr/>
      <dgm:t>
        <a:bodyPr/>
        <a:lstStyle/>
        <a:p>
          <a:r>
            <a:rPr lang="es-MX" sz="1600" dirty="0" smtClean="0"/>
            <a:t>Informal</a:t>
          </a:r>
          <a:endParaRPr lang="en-GB" sz="1600" dirty="0"/>
        </a:p>
      </dgm:t>
    </dgm:pt>
    <dgm:pt modelId="{B62895A6-92AF-425C-853F-994561DEA7F5}" type="parTrans" cxnId="{318FC2C7-AD98-4B7A-A337-2AE2D63D492F}">
      <dgm:prSet/>
      <dgm:spPr/>
      <dgm:t>
        <a:bodyPr/>
        <a:lstStyle/>
        <a:p>
          <a:endParaRPr lang="en-GB"/>
        </a:p>
      </dgm:t>
    </dgm:pt>
    <dgm:pt modelId="{39E0CADD-42ED-4021-B2EA-9CB8A042E59F}" type="sibTrans" cxnId="{318FC2C7-AD98-4B7A-A337-2AE2D63D492F}">
      <dgm:prSet/>
      <dgm:spPr/>
      <dgm:t>
        <a:bodyPr/>
        <a:lstStyle/>
        <a:p>
          <a:endParaRPr lang="en-GB"/>
        </a:p>
      </dgm:t>
    </dgm:pt>
    <dgm:pt modelId="{0576D107-57BD-4E43-8341-1EB1AADDF07E}">
      <dgm:prSet custT="1"/>
      <dgm:spPr/>
      <dgm:t>
        <a:bodyPr/>
        <a:lstStyle/>
        <a:p>
          <a:r>
            <a:rPr lang="es-MX" sz="1600" dirty="0" smtClean="0"/>
            <a:t>Informal</a:t>
          </a:r>
          <a:endParaRPr lang="en-GB" sz="1600" dirty="0"/>
        </a:p>
      </dgm:t>
    </dgm:pt>
    <dgm:pt modelId="{DA7CCF52-1678-49D8-819D-3069B469652F}" type="parTrans" cxnId="{104F4E22-9ADE-42CB-9B4D-5C993FBEAEF3}">
      <dgm:prSet/>
      <dgm:spPr/>
      <dgm:t>
        <a:bodyPr/>
        <a:lstStyle/>
        <a:p>
          <a:endParaRPr lang="en-GB"/>
        </a:p>
      </dgm:t>
    </dgm:pt>
    <dgm:pt modelId="{0AD989A3-511C-4FBB-BBF2-FBEA2D56F80D}" type="sibTrans" cxnId="{104F4E22-9ADE-42CB-9B4D-5C993FBEAEF3}">
      <dgm:prSet/>
      <dgm:spPr/>
      <dgm:t>
        <a:bodyPr/>
        <a:lstStyle/>
        <a:p>
          <a:endParaRPr lang="en-GB"/>
        </a:p>
      </dgm:t>
    </dgm:pt>
    <dgm:pt modelId="{D5D9DADB-6444-4D50-A747-3D40F42B7467}">
      <dgm:prSet custT="1"/>
      <dgm:spPr/>
      <dgm:t>
        <a:bodyPr/>
        <a:lstStyle/>
        <a:p>
          <a:r>
            <a:rPr lang="es-MX" sz="1600" dirty="0" smtClean="0"/>
            <a:t>Formal</a:t>
          </a:r>
          <a:endParaRPr lang="en-GB" sz="1600" dirty="0"/>
        </a:p>
      </dgm:t>
    </dgm:pt>
    <dgm:pt modelId="{9DCFD4CE-A283-4BFF-867F-BC7DEF4C6846}" type="parTrans" cxnId="{1D3F4741-9594-43BA-8273-C3C8C19980B2}">
      <dgm:prSet/>
      <dgm:spPr/>
      <dgm:t>
        <a:bodyPr/>
        <a:lstStyle/>
        <a:p>
          <a:endParaRPr lang="en-GB"/>
        </a:p>
      </dgm:t>
    </dgm:pt>
    <dgm:pt modelId="{2E71E327-2200-4B3F-8DDE-50899F8CA372}" type="sibTrans" cxnId="{1D3F4741-9594-43BA-8273-C3C8C19980B2}">
      <dgm:prSet/>
      <dgm:spPr/>
      <dgm:t>
        <a:bodyPr/>
        <a:lstStyle/>
        <a:p>
          <a:endParaRPr lang="en-GB"/>
        </a:p>
      </dgm:t>
    </dgm:pt>
    <dgm:pt modelId="{C0B18E47-EA7E-4A71-869E-A208ABAF8B75}">
      <dgm:prSet custT="1"/>
      <dgm:spPr/>
      <dgm:t>
        <a:bodyPr/>
        <a:lstStyle/>
        <a:p>
          <a:r>
            <a:rPr lang="es-MX" sz="1600" dirty="0" smtClean="0"/>
            <a:t>Informal</a:t>
          </a:r>
          <a:endParaRPr lang="en-GB" sz="1600" dirty="0"/>
        </a:p>
      </dgm:t>
    </dgm:pt>
    <dgm:pt modelId="{F9972D48-CA00-4C54-A99A-8FC08C1C4AA5}" type="parTrans" cxnId="{98D582BE-CFB1-4274-AC05-C830D82CC8EB}">
      <dgm:prSet/>
      <dgm:spPr/>
      <dgm:t>
        <a:bodyPr/>
        <a:lstStyle/>
        <a:p>
          <a:endParaRPr lang="en-GB"/>
        </a:p>
      </dgm:t>
    </dgm:pt>
    <dgm:pt modelId="{E0676E74-B524-429B-B7AF-68B471666FF2}" type="sibTrans" cxnId="{98D582BE-CFB1-4274-AC05-C830D82CC8EB}">
      <dgm:prSet/>
      <dgm:spPr/>
      <dgm:t>
        <a:bodyPr/>
        <a:lstStyle/>
        <a:p>
          <a:endParaRPr lang="en-GB"/>
        </a:p>
      </dgm:t>
    </dgm:pt>
    <dgm:pt modelId="{3760D625-B4E5-4AED-8FA4-EDD154F95BA4}">
      <dgm:prSet custT="1"/>
      <dgm:spPr/>
      <dgm:t>
        <a:bodyPr/>
        <a:lstStyle/>
        <a:p>
          <a:r>
            <a:rPr lang="es-MX" sz="1600" dirty="0" smtClean="0"/>
            <a:t>Formal</a:t>
          </a:r>
          <a:endParaRPr lang="en-GB" sz="1600" dirty="0"/>
        </a:p>
      </dgm:t>
    </dgm:pt>
    <dgm:pt modelId="{620AD6CC-3F89-4FC6-9FD4-98657C0CD9C8}" type="parTrans" cxnId="{5F186B81-18D3-4664-B061-CCC7BA74947A}">
      <dgm:prSet/>
      <dgm:spPr/>
      <dgm:t>
        <a:bodyPr/>
        <a:lstStyle/>
        <a:p>
          <a:endParaRPr lang="en-GB"/>
        </a:p>
      </dgm:t>
    </dgm:pt>
    <dgm:pt modelId="{4460D81B-C495-48E6-A4D3-30A20050FB8A}" type="sibTrans" cxnId="{5F186B81-18D3-4664-B061-CCC7BA74947A}">
      <dgm:prSet/>
      <dgm:spPr/>
      <dgm:t>
        <a:bodyPr/>
        <a:lstStyle/>
        <a:p>
          <a:endParaRPr lang="en-GB"/>
        </a:p>
      </dgm:t>
    </dgm:pt>
    <dgm:pt modelId="{C78F32A4-AF18-4FB3-AE08-90E90A464496}">
      <dgm:prSet custT="1"/>
      <dgm:spPr/>
      <dgm:t>
        <a:bodyPr/>
        <a:lstStyle/>
        <a:p>
          <a:r>
            <a:rPr lang="es-MX" sz="1600" dirty="0" smtClean="0"/>
            <a:t>Formal</a:t>
          </a:r>
          <a:endParaRPr lang="en-GB" sz="1600" dirty="0"/>
        </a:p>
      </dgm:t>
    </dgm:pt>
    <dgm:pt modelId="{3CB66B19-179D-4B3A-989A-4DB3E672813B}" type="parTrans" cxnId="{30894324-C07B-4F8E-88F2-BF4D0309659E}">
      <dgm:prSet/>
      <dgm:spPr/>
      <dgm:t>
        <a:bodyPr/>
        <a:lstStyle/>
        <a:p>
          <a:endParaRPr lang="en-GB"/>
        </a:p>
      </dgm:t>
    </dgm:pt>
    <dgm:pt modelId="{663E6663-7FC9-47BE-B0BD-A1FD400717F0}" type="sibTrans" cxnId="{30894324-C07B-4F8E-88F2-BF4D0309659E}">
      <dgm:prSet/>
      <dgm:spPr/>
      <dgm:t>
        <a:bodyPr/>
        <a:lstStyle/>
        <a:p>
          <a:endParaRPr lang="en-GB"/>
        </a:p>
      </dgm:t>
    </dgm:pt>
    <dgm:pt modelId="{452532BE-88F2-4D72-AB32-2C8FF492018E}">
      <dgm:prSet custT="1"/>
      <dgm:spPr/>
      <dgm:t>
        <a:bodyPr/>
        <a:lstStyle/>
        <a:p>
          <a:r>
            <a:rPr lang="es-MX" sz="1600" dirty="0" smtClean="0"/>
            <a:t>Informal</a:t>
          </a:r>
          <a:endParaRPr lang="en-GB" sz="1600" dirty="0"/>
        </a:p>
      </dgm:t>
    </dgm:pt>
    <dgm:pt modelId="{B469C4A1-A7E1-4A68-ABB5-78F0DA3D276B}" type="parTrans" cxnId="{CC4DA171-66B3-4FC0-ADCF-518EE2040196}">
      <dgm:prSet/>
      <dgm:spPr/>
      <dgm:t>
        <a:bodyPr/>
        <a:lstStyle/>
        <a:p>
          <a:endParaRPr lang="en-GB"/>
        </a:p>
      </dgm:t>
    </dgm:pt>
    <dgm:pt modelId="{0A90CAF2-F8F4-4067-A875-24C03D89CE6C}" type="sibTrans" cxnId="{CC4DA171-66B3-4FC0-ADCF-518EE2040196}">
      <dgm:prSet/>
      <dgm:spPr/>
      <dgm:t>
        <a:bodyPr/>
        <a:lstStyle/>
        <a:p>
          <a:endParaRPr lang="en-GB"/>
        </a:p>
      </dgm:t>
    </dgm:pt>
    <dgm:pt modelId="{46A970EC-8FA9-4BE0-BDA4-23CB5DC08D01}" type="pres">
      <dgm:prSet presAssocID="{9F399A78-61A0-4E97-B604-629A4213EF21}" presName="Name0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1C1B4C76-ADDB-4C82-9627-77ABC58D674B}" type="pres">
      <dgm:prSet presAssocID="{E8B34170-0996-4447-A2FE-AE58FAA88A81}" presName="root1" presStyleCnt="0"/>
      <dgm:spPr/>
    </dgm:pt>
    <dgm:pt modelId="{ED799F50-0400-4D3C-A8D5-7BE4DFCED1FB}" type="pres">
      <dgm:prSet presAssocID="{E8B34170-0996-4447-A2FE-AE58FAA88A81}" presName="LevelOneTextNode" presStyleLbl="node0" presStyleIdx="0" presStyleCnt="1" custScaleX="92428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B44BEBD5-7E79-4C70-BBBC-7FE974DEBE48}" type="pres">
      <dgm:prSet presAssocID="{E8B34170-0996-4447-A2FE-AE58FAA88A81}" presName="level2hierChild" presStyleCnt="0"/>
      <dgm:spPr/>
    </dgm:pt>
    <dgm:pt modelId="{54327AAD-8EA0-4C34-8E00-AC96E7F3DA2F}" type="pres">
      <dgm:prSet presAssocID="{CBE304B3-0007-466F-B7EA-378E717ADB26}" presName="conn2-1" presStyleLbl="parChTrans1D2" presStyleIdx="0" presStyleCnt="2"/>
      <dgm:spPr/>
      <dgm:t>
        <a:bodyPr/>
        <a:lstStyle/>
        <a:p>
          <a:endParaRPr lang="en-GB"/>
        </a:p>
      </dgm:t>
    </dgm:pt>
    <dgm:pt modelId="{C414296F-385D-41C3-AA4B-36B922CAFE7A}" type="pres">
      <dgm:prSet presAssocID="{CBE304B3-0007-466F-B7EA-378E717ADB26}" presName="connTx" presStyleLbl="parChTrans1D2" presStyleIdx="0" presStyleCnt="2"/>
      <dgm:spPr/>
      <dgm:t>
        <a:bodyPr/>
        <a:lstStyle/>
        <a:p>
          <a:endParaRPr lang="en-GB"/>
        </a:p>
      </dgm:t>
    </dgm:pt>
    <dgm:pt modelId="{62710E10-2013-4F1E-B5AE-8094BD686C5C}" type="pres">
      <dgm:prSet presAssocID="{62BFB076-8518-474D-979E-37672DCE15B5}" presName="root2" presStyleCnt="0"/>
      <dgm:spPr/>
    </dgm:pt>
    <dgm:pt modelId="{FE1551B5-BDBB-4C7E-B8DF-C286674E4719}" type="pres">
      <dgm:prSet presAssocID="{62BFB076-8518-474D-979E-37672DCE15B5}" presName="LevelTwoTextNode" presStyleLbl="node2" presStyleIdx="0" presStyleCnt="2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2236F185-5632-4C2C-84D4-C33408FEFCD5}" type="pres">
      <dgm:prSet presAssocID="{62BFB076-8518-474D-979E-37672DCE15B5}" presName="level3hierChild" presStyleCnt="0"/>
      <dgm:spPr/>
    </dgm:pt>
    <dgm:pt modelId="{38A1112F-927B-4C1A-9C38-F6D5A26FCE9F}" type="pres">
      <dgm:prSet presAssocID="{1D037871-EFFE-4B0D-B1DC-1445D00607BA}" presName="conn2-1" presStyleLbl="parChTrans1D3" presStyleIdx="0" presStyleCnt="10"/>
      <dgm:spPr/>
      <dgm:t>
        <a:bodyPr/>
        <a:lstStyle/>
        <a:p>
          <a:endParaRPr lang="en-GB"/>
        </a:p>
      </dgm:t>
    </dgm:pt>
    <dgm:pt modelId="{2A13F719-BCFF-41F0-A7A3-730AEE4CA0D5}" type="pres">
      <dgm:prSet presAssocID="{1D037871-EFFE-4B0D-B1DC-1445D00607BA}" presName="connTx" presStyleLbl="parChTrans1D3" presStyleIdx="0" presStyleCnt="10"/>
      <dgm:spPr/>
      <dgm:t>
        <a:bodyPr/>
        <a:lstStyle/>
        <a:p>
          <a:endParaRPr lang="en-GB"/>
        </a:p>
      </dgm:t>
    </dgm:pt>
    <dgm:pt modelId="{A59EDA8B-3129-4345-B164-A7F8D7F3B5C6}" type="pres">
      <dgm:prSet presAssocID="{1196695F-7801-44CD-9F5C-A3D5D9819521}" presName="root2" presStyleCnt="0"/>
      <dgm:spPr/>
    </dgm:pt>
    <dgm:pt modelId="{A4FA7AB9-04C7-4439-8D51-7F70A217C168}" type="pres">
      <dgm:prSet presAssocID="{1196695F-7801-44CD-9F5C-A3D5D9819521}" presName="LevelTwoTextNode" presStyleLbl="node3" presStyleIdx="0" presStyleCnt="10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0B10A2A0-E09C-4F4D-B71D-B274046CE9EA}" type="pres">
      <dgm:prSet presAssocID="{1196695F-7801-44CD-9F5C-A3D5D9819521}" presName="level3hierChild" presStyleCnt="0"/>
      <dgm:spPr/>
    </dgm:pt>
    <dgm:pt modelId="{4D7B1E83-8BF8-4DFB-B368-485A89CD71BF}" type="pres">
      <dgm:prSet presAssocID="{7AF461AE-1BDA-4452-BF77-7354ABE170F3}" presName="conn2-1" presStyleLbl="parChTrans1D3" presStyleIdx="1" presStyleCnt="10"/>
      <dgm:spPr/>
      <dgm:t>
        <a:bodyPr/>
        <a:lstStyle/>
        <a:p>
          <a:endParaRPr lang="en-GB"/>
        </a:p>
      </dgm:t>
    </dgm:pt>
    <dgm:pt modelId="{EDDE8A73-1469-4E5D-B9C6-E46BA2C7EA55}" type="pres">
      <dgm:prSet presAssocID="{7AF461AE-1BDA-4452-BF77-7354ABE170F3}" presName="connTx" presStyleLbl="parChTrans1D3" presStyleIdx="1" presStyleCnt="10"/>
      <dgm:spPr/>
      <dgm:t>
        <a:bodyPr/>
        <a:lstStyle/>
        <a:p>
          <a:endParaRPr lang="en-GB"/>
        </a:p>
      </dgm:t>
    </dgm:pt>
    <dgm:pt modelId="{AA2E6EFA-74EA-4284-9200-AD5821052D47}" type="pres">
      <dgm:prSet presAssocID="{95663371-0F0C-4C29-93CB-7E1FF90B9314}" presName="root2" presStyleCnt="0"/>
      <dgm:spPr/>
    </dgm:pt>
    <dgm:pt modelId="{CCA64B67-3941-402E-80D7-B133F54E8C65}" type="pres">
      <dgm:prSet presAssocID="{95663371-0F0C-4C29-93CB-7E1FF90B9314}" presName="LevelTwoTextNode" presStyleLbl="node3" presStyleIdx="1" presStyleCnt="10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0640F01A-90BA-4C22-B5D8-F5035F96CD69}" type="pres">
      <dgm:prSet presAssocID="{95663371-0F0C-4C29-93CB-7E1FF90B9314}" presName="level3hierChild" presStyleCnt="0"/>
      <dgm:spPr/>
    </dgm:pt>
    <dgm:pt modelId="{9EDACB54-2487-448B-ABE4-C6E1728D1FA9}" type="pres">
      <dgm:prSet presAssocID="{7050659F-226B-4054-BA97-D5670332F8D5}" presName="conn2-1" presStyleLbl="parChTrans1D4" presStyleIdx="0" presStyleCnt="10"/>
      <dgm:spPr/>
      <dgm:t>
        <a:bodyPr/>
        <a:lstStyle/>
        <a:p>
          <a:endParaRPr lang="en-GB"/>
        </a:p>
      </dgm:t>
    </dgm:pt>
    <dgm:pt modelId="{9BA2B5F1-290B-41E5-A306-051A654397AA}" type="pres">
      <dgm:prSet presAssocID="{7050659F-226B-4054-BA97-D5670332F8D5}" presName="connTx" presStyleLbl="parChTrans1D4" presStyleIdx="0" presStyleCnt="10"/>
      <dgm:spPr/>
      <dgm:t>
        <a:bodyPr/>
        <a:lstStyle/>
        <a:p>
          <a:endParaRPr lang="en-GB"/>
        </a:p>
      </dgm:t>
    </dgm:pt>
    <dgm:pt modelId="{92FF152E-EA3A-48E4-805A-6FF9D858DB92}" type="pres">
      <dgm:prSet presAssocID="{0409D97A-D14E-4C93-A7D7-F350D506F59B}" presName="root2" presStyleCnt="0"/>
      <dgm:spPr/>
    </dgm:pt>
    <dgm:pt modelId="{782EE635-8FF9-499E-852A-B30292A00146}" type="pres">
      <dgm:prSet presAssocID="{0409D97A-D14E-4C93-A7D7-F350D506F59B}" presName="LevelTwoTextNode" presStyleLbl="node4" presStyleIdx="0" presStyleCnt="10" custScaleX="77602" custScaleY="34873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5687332A-B753-4190-AFF6-5F9669938B98}" type="pres">
      <dgm:prSet presAssocID="{0409D97A-D14E-4C93-A7D7-F350D506F59B}" presName="level3hierChild" presStyleCnt="0"/>
      <dgm:spPr/>
    </dgm:pt>
    <dgm:pt modelId="{C16B9116-C600-4A3F-A8EB-7672412F2141}" type="pres">
      <dgm:prSet presAssocID="{B9ED6A49-0239-4CD8-9B1A-5335E8DFE65A}" presName="conn2-1" presStyleLbl="parChTrans1D4" presStyleIdx="1" presStyleCnt="10"/>
      <dgm:spPr/>
      <dgm:t>
        <a:bodyPr/>
        <a:lstStyle/>
        <a:p>
          <a:endParaRPr lang="en-GB"/>
        </a:p>
      </dgm:t>
    </dgm:pt>
    <dgm:pt modelId="{C253AC77-70F2-439D-A0DD-00B3C79342C3}" type="pres">
      <dgm:prSet presAssocID="{B9ED6A49-0239-4CD8-9B1A-5335E8DFE65A}" presName="connTx" presStyleLbl="parChTrans1D4" presStyleIdx="1" presStyleCnt="10"/>
      <dgm:spPr/>
      <dgm:t>
        <a:bodyPr/>
        <a:lstStyle/>
        <a:p>
          <a:endParaRPr lang="en-GB"/>
        </a:p>
      </dgm:t>
    </dgm:pt>
    <dgm:pt modelId="{8786F3E4-33B6-4718-963B-6AC313B757B7}" type="pres">
      <dgm:prSet presAssocID="{C0E48C2E-3D97-408A-9CE9-CC556D793426}" presName="root2" presStyleCnt="0"/>
      <dgm:spPr/>
    </dgm:pt>
    <dgm:pt modelId="{5E451401-BFA7-4E7F-A83C-CB818D55434F}" type="pres">
      <dgm:prSet presAssocID="{C0E48C2E-3D97-408A-9CE9-CC556D793426}" presName="LevelTwoTextNode" presStyleLbl="node4" presStyleIdx="1" presStyleCnt="10" custScaleX="77602" custScaleY="34873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90B48F74-384D-47C2-9F73-FC373E416C46}" type="pres">
      <dgm:prSet presAssocID="{C0E48C2E-3D97-408A-9CE9-CC556D793426}" presName="level3hierChild" presStyleCnt="0"/>
      <dgm:spPr/>
    </dgm:pt>
    <dgm:pt modelId="{25ECB1C4-6F07-4049-B33F-A0FD448DB9A6}" type="pres">
      <dgm:prSet presAssocID="{E69CFE1D-9F0C-43D0-ACA7-454B4060AA59}" presName="conn2-1" presStyleLbl="parChTrans1D3" presStyleIdx="2" presStyleCnt="10"/>
      <dgm:spPr/>
      <dgm:t>
        <a:bodyPr/>
        <a:lstStyle/>
        <a:p>
          <a:endParaRPr lang="en-GB"/>
        </a:p>
      </dgm:t>
    </dgm:pt>
    <dgm:pt modelId="{5734C5D8-D44D-4E01-BB5C-EE9C24304E95}" type="pres">
      <dgm:prSet presAssocID="{E69CFE1D-9F0C-43D0-ACA7-454B4060AA59}" presName="connTx" presStyleLbl="parChTrans1D3" presStyleIdx="2" presStyleCnt="10"/>
      <dgm:spPr/>
      <dgm:t>
        <a:bodyPr/>
        <a:lstStyle/>
        <a:p>
          <a:endParaRPr lang="en-GB"/>
        </a:p>
      </dgm:t>
    </dgm:pt>
    <dgm:pt modelId="{A4F14E5A-96AD-467C-BB41-A828E80E8C99}" type="pres">
      <dgm:prSet presAssocID="{9644B00C-5964-4154-8E6E-2A0CF324F811}" presName="root2" presStyleCnt="0"/>
      <dgm:spPr/>
    </dgm:pt>
    <dgm:pt modelId="{27033DB6-31E0-4EBF-9A19-3ADA33906027}" type="pres">
      <dgm:prSet presAssocID="{9644B00C-5964-4154-8E6E-2A0CF324F811}" presName="LevelTwoTextNode" presStyleLbl="node3" presStyleIdx="2" presStyleCnt="10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DEFE31CD-6ACD-4681-A27A-EBD3D6446791}" type="pres">
      <dgm:prSet presAssocID="{9644B00C-5964-4154-8E6E-2A0CF324F811}" presName="level3hierChild" presStyleCnt="0"/>
      <dgm:spPr/>
    </dgm:pt>
    <dgm:pt modelId="{C712D900-CBA5-4FC2-82C1-E132498AE418}" type="pres">
      <dgm:prSet presAssocID="{A150411D-E136-4F28-9C16-104DCBB10011}" presName="conn2-1" presStyleLbl="parChTrans1D4" presStyleIdx="2" presStyleCnt="10"/>
      <dgm:spPr/>
      <dgm:t>
        <a:bodyPr/>
        <a:lstStyle/>
        <a:p>
          <a:endParaRPr lang="en-GB"/>
        </a:p>
      </dgm:t>
    </dgm:pt>
    <dgm:pt modelId="{D559D86D-6956-4699-815F-013D812236D6}" type="pres">
      <dgm:prSet presAssocID="{A150411D-E136-4F28-9C16-104DCBB10011}" presName="connTx" presStyleLbl="parChTrans1D4" presStyleIdx="2" presStyleCnt="10"/>
      <dgm:spPr/>
      <dgm:t>
        <a:bodyPr/>
        <a:lstStyle/>
        <a:p>
          <a:endParaRPr lang="en-GB"/>
        </a:p>
      </dgm:t>
    </dgm:pt>
    <dgm:pt modelId="{F4267D5D-8636-4940-8038-B3704ED08397}" type="pres">
      <dgm:prSet presAssocID="{6C0CDCD8-70DB-4A1A-BB6B-148035BAC6B9}" presName="root2" presStyleCnt="0"/>
      <dgm:spPr/>
    </dgm:pt>
    <dgm:pt modelId="{51504824-09C6-47B1-AED0-EA4D21F1C98F}" type="pres">
      <dgm:prSet presAssocID="{6C0CDCD8-70DB-4A1A-BB6B-148035BAC6B9}" presName="LevelTwoTextNode" presStyleLbl="node4" presStyleIdx="2" presStyleCnt="10" custScaleX="77602" custScaleY="34873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ED65E7FF-2B94-404E-A761-29E25B6C6D08}" type="pres">
      <dgm:prSet presAssocID="{6C0CDCD8-70DB-4A1A-BB6B-148035BAC6B9}" presName="level3hierChild" presStyleCnt="0"/>
      <dgm:spPr/>
    </dgm:pt>
    <dgm:pt modelId="{BF89B8D4-8836-42F0-897C-88E5260D0F6B}" type="pres">
      <dgm:prSet presAssocID="{B62895A6-92AF-425C-853F-994561DEA7F5}" presName="conn2-1" presStyleLbl="parChTrans1D4" presStyleIdx="3" presStyleCnt="10"/>
      <dgm:spPr/>
      <dgm:t>
        <a:bodyPr/>
        <a:lstStyle/>
        <a:p>
          <a:endParaRPr lang="en-GB"/>
        </a:p>
      </dgm:t>
    </dgm:pt>
    <dgm:pt modelId="{7EAF8935-4E3F-41AA-B79A-5094D663C008}" type="pres">
      <dgm:prSet presAssocID="{B62895A6-92AF-425C-853F-994561DEA7F5}" presName="connTx" presStyleLbl="parChTrans1D4" presStyleIdx="3" presStyleCnt="10"/>
      <dgm:spPr/>
      <dgm:t>
        <a:bodyPr/>
        <a:lstStyle/>
        <a:p>
          <a:endParaRPr lang="en-GB"/>
        </a:p>
      </dgm:t>
    </dgm:pt>
    <dgm:pt modelId="{25D810A3-9503-4818-A7B9-617C09212705}" type="pres">
      <dgm:prSet presAssocID="{DAD507EF-DA68-49E3-A0D5-D95B2EDC4598}" presName="root2" presStyleCnt="0"/>
      <dgm:spPr/>
    </dgm:pt>
    <dgm:pt modelId="{4F32FA66-E00E-47F4-A8C9-FD12A7AA7370}" type="pres">
      <dgm:prSet presAssocID="{DAD507EF-DA68-49E3-A0D5-D95B2EDC4598}" presName="LevelTwoTextNode" presStyleLbl="node4" presStyleIdx="3" presStyleCnt="10" custScaleX="77602" custScaleY="34873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9D3D6B59-C63E-44EB-8261-30B5D7AC4779}" type="pres">
      <dgm:prSet presAssocID="{DAD507EF-DA68-49E3-A0D5-D95B2EDC4598}" presName="level3hierChild" presStyleCnt="0"/>
      <dgm:spPr/>
    </dgm:pt>
    <dgm:pt modelId="{35CB6BF9-104B-47D4-90F0-DB50FA09684A}" type="pres">
      <dgm:prSet presAssocID="{BF43E146-DE92-41BA-87A1-3A1C4AE49676}" presName="conn2-1" presStyleLbl="parChTrans1D3" presStyleIdx="3" presStyleCnt="10"/>
      <dgm:spPr/>
      <dgm:t>
        <a:bodyPr/>
        <a:lstStyle/>
        <a:p>
          <a:endParaRPr lang="en-GB"/>
        </a:p>
      </dgm:t>
    </dgm:pt>
    <dgm:pt modelId="{28122643-4C97-45F5-ADF0-8BF307B0E54A}" type="pres">
      <dgm:prSet presAssocID="{BF43E146-DE92-41BA-87A1-3A1C4AE49676}" presName="connTx" presStyleLbl="parChTrans1D3" presStyleIdx="3" presStyleCnt="10"/>
      <dgm:spPr/>
      <dgm:t>
        <a:bodyPr/>
        <a:lstStyle/>
        <a:p>
          <a:endParaRPr lang="en-GB"/>
        </a:p>
      </dgm:t>
    </dgm:pt>
    <dgm:pt modelId="{0316934C-1C61-4CF0-B057-77E94E7FB2AF}" type="pres">
      <dgm:prSet presAssocID="{E27DD904-8173-4102-B79F-96153EBE1EF9}" presName="root2" presStyleCnt="0"/>
      <dgm:spPr/>
    </dgm:pt>
    <dgm:pt modelId="{FA4A8DB0-8B45-49AF-87B0-40465ED7D529}" type="pres">
      <dgm:prSet presAssocID="{E27DD904-8173-4102-B79F-96153EBE1EF9}" presName="LevelTwoTextNode" presStyleLbl="node3" presStyleIdx="3" presStyleCnt="10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89E97A3B-9CB0-494A-9370-0E66A1D636E1}" type="pres">
      <dgm:prSet presAssocID="{E27DD904-8173-4102-B79F-96153EBE1EF9}" presName="level3hierChild" presStyleCnt="0"/>
      <dgm:spPr/>
    </dgm:pt>
    <dgm:pt modelId="{85EF1F51-ED86-4B7B-A134-2B29393B79C8}" type="pres">
      <dgm:prSet presAssocID="{9DCFD4CE-A283-4BFF-867F-BC7DEF4C6846}" presName="conn2-1" presStyleLbl="parChTrans1D4" presStyleIdx="4" presStyleCnt="10"/>
      <dgm:spPr/>
      <dgm:t>
        <a:bodyPr/>
        <a:lstStyle/>
        <a:p>
          <a:endParaRPr lang="en-GB"/>
        </a:p>
      </dgm:t>
    </dgm:pt>
    <dgm:pt modelId="{7E72EE38-1F5E-4554-8096-3970D5C044D9}" type="pres">
      <dgm:prSet presAssocID="{9DCFD4CE-A283-4BFF-867F-BC7DEF4C6846}" presName="connTx" presStyleLbl="parChTrans1D4" presStyleIdx="4" presStyleCnt="10"/>
      <dgm:spPr/>
      <dgm:t>
        <a:bodyPr/>
        <a:lstStyle/>
        <a:p>
          <a:endParaRPr lang="en-GB"/>
        </a:p>
      </dgm:t>
    </dgm:pt>
    <dgm:pt modelId="{1A929345-1666-445F-AFBC-C486798A5611}" type="pres">
      <dgm:prSet presAssocID="{D5D9DADB-6444-4D50-A747-3D40F42B7467}" presName="root2" presStyleCnt="0"/>
      <dgm:spPr/>
    </dgm:pt>
    <dgm:pt modelId="{2876B980-0E2F-430C-A2BE-A0ACE9EE2AA7}" type="pres">
      <dgm:prSet presAssocID="{D5D9DADB-6444-4D50-A747-3D40F42B7467}" presName="LevelTwoTextNode" presStyleLbl="node4" presStyleIdx="4" presStyleCnt="10" custScaleX="77602" custScaleY="34873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B8DFC8CB-0276-4C12-BAE2-FF291E8A6490}" type="pres">
      <dgm:prSet presAssocID="{D5D9DADB-6444-4D50-A747-3D40F42B7467}" presName="level3hierChild" presStyleCnt="0"/>
      <dgm:spPr/>
    </dgm:pt>
    <dgm:pt modelId="{007B5ED6-793A-4377-939E-44F1EDF5E781}" type="pres">
      <dgm:prSet presAssocID="{DA7CCF52-1678-49D8-819D-3069B469652F}" presName="conn2-1" presStyleLbl="parChTrans1D4" presStyleIdx="5" presStyleCnt="10"/>
      <dgm:spPr/>
      <dgm:t>
        <a:bodyPr/>
        <a:lstStyle/>
        <a:p>
          <a:endParaRPr lang="en-GB"/>
        </a:p>
      </dgm:t>
    </dgm:pt>
    <dgm:pt modelId="{826222E5-579F-4236-9D55-5735C15510FE}" type="pres">
      <dgm:prSet presAssocID="{DA7CCF52-1678-49D8-819D-3069B469652F}" presName="connTx" presStyleLbl="parChTrans1D4" presStyleIdx="5" presStyleCnt="10"/>
      <dgm:spPr/>
      <dgm:t>
        <a:bodyPr/>
        <a:lstStyle/>
        <a:p>
          <a:endParaRPr lang="en-GB"/>
        </a:p>
      </dgm:t>
    </dgm:pt>
    <dgm:pt modelId="{A2EB92B3-B76E-4888-B95D-F2498F167D9F}" type="pres">
      <dgm:prSet presAssocID="{0576D107-57BD-4E43-8341-1EB1AADDF07E}" presName="root2" presStyleCnt="0"/>
      <dgm:spPr/>
    </dgm:pt>
    <dgm:pt modelId="{45AA033B-364B-47D3-8BF2-5F47334F40FB}" type="pres">
      <dgm:prSet presAssocID="{0576D107-57BD-4E43-8341-1EB1AADDF07E}" presName="LevelTwoTextNode" presStyleLbl="node4" presStyleIdx="5" presStyleCnt="10" custScaleX="77602" custScaleY="34873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D85B0E24-1E44-4680-A819-39BC43AF973A}" type="pres">
      <dgm:prSet presAssocID="{0576D107-57BD-4E43-8341-1EB1AADDF07E}" presName="level3hierChild" presStyleCnt="0"/>
      <dgm:spPr/>
    </dgm:pt>
    <dgm:pt modelId="{3787D938-2033-4711-B3A5-B5E43544FD6F}" type="pres">
      <dgm:prSet presAssocID="{C5A1F8F1-736D-44A8-924B-2FCB0F341565}" presName="conn2-1" presStyleLbl="parChTrans1D2" presStyleIdx="1" presStyleCnt="2"/>
      <dgm:spPr/>
      <dgm:t>
        <a:bodyPr/>
        <a:lstStyle/>
        <a:p>
          <a:endParaRPr lang="en-GB"/>
        </a:p>
      </dgm:t>
    </dgm:pt>
    <dgm:pt modelId="{D7D8FFF0-26DB-448B-AF8D-573AECAF627E}" type="pres">
      <dgm:prSet presAssocID="{C5A1F8F1-736D-44A8-924B-2FCB0F341565}" presName="connTx" presStyleLbl="parChTrans1D2" presStyleIdx="1" presStyleCnt="2"/>
      <dgm:spPr/>
      <dgm:t>
        <a:bodyPr/>
        <a:lstStyle/>
        <a:p>
          <a:endParaRPr lang="en-GB"/>
        </a:p>
      </dgm:t>
    </dgm:pt>
    <dgm:pt modelId="{903CD0DB-A0FF-48BC-93FB-144992B97C5B}" type="pres">
      <dgm:prSet presAssocID="{DA08B523-0B70-499A-84B6-9B771A8B2650}" presName="root2" presStyleCnt="0"/>
      <dgm:spPr/>
    </dgm:pt>
    <dgm:pt modelId="{11842B5D-EA34-495D-8493-5CF839B7B9AC}" type="pres">
      <dgm:prSet presAssocID="{DA08B523-0B70-499A-84B6-9B771A8B2650}" presName="LevelTwoTextNode" presStyleLbl="node2" presStyleIdx="1" presStyleCnt="2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5A72CA18-52DF-40A9-BD47-A97A202F2B1A}" type="pres">
      <dgm:prSet presAssocID="{DA08B523-0B70-499A-84B6-9B771A8B2650}" presName="level3hierChild" presStyleCnt="0"/>
      <dgm:spPr/>
    </dgm:pt>
    <dgm:pt modelId="{AEC23D9D-6BEA-4C10-B567-6F82ECEE1376}" type="pres">
      <dgm:prSet presAssocID="{55351107-19A6-4B21-9A04-9CB70602B1A8}" presName="conn2-1" presStyleLbl="parChTrans1D3" presStyleIdx="4" presStyleCnt="10"/>
      <dgm:spPr/>
      <dgm:t>
        <a:bodyPr/>
        <a:lstStyle/>
        <a:p>
          <a:endParaRPr lang="en-GB"/>
        </a:p>
      </dgm:t>
    </dgm:pt>
    <dgm:pt modelId="{621D13E7-EB1E-41F2-B4E9-580E5A90ECB7}" type="pres">
      <dgm:prSet presAssocID="{55351107-19A6-4B21-9A04-9CB70602B1A8}" presName="connTx" presStyleLbl="parChTrans1D3" presStyleIdx="4" presStyleCnt="10"/>
      <dgm:spPr/>
      <dgm:t>
        <a:bodyPr/>
        <a:lstStyle/>
        <a:p>
          <a:endParaRPr lang="en-GB"/>
        </a:p>
      </dgm:t>
    </dgm:pt>
    <dgm:pt modelId="{7A8C9481-EC4E-42D6-823C-3D529E0D6D35}" type="pres">
      <dgm:prSet presAssocID="{5C50F7C1-25A1-4CBB-902E-50EC279755B2}" presName="root2" presStyleCnt="0"/>
      <dgm:spPr/>
    </dgm:pt>
    <dgm:pt modelId="{BEAC2FA4-69C2-4035-AB4F-BC1DBC082679}" type="pres">
      <dgm:prSet presAssocID="{5C50F7C1-25A1-4CBB-902E-50EC279755B2}" presName="LevelTwoTextNode" presStyleLbl="node3" presStyleIdx="4" presStyleCnt="10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FC9F25C9-0AB6-42D3-976E-ECDB5F8F6341}" type="pres">
      <dgm:prSet presAssocID="{5C50F7C1-25A1-4CBB-902E-50EC279755B2}" presName="level3hierChild" presStyleCnt="0"/>
      <dgm:spPr/>
    </dgm:pt>
    <dgm:pt modelId="{C8F5630D-C59B-43EB-ACAB-77534EB5ADF9}" type="pres">
      <dgm:prSet presAssocID="{58166B4A-84C3-4FBC-81AC-5405A3BB7B84}" presName="conn2-1" presStyleLbl="parChTrans1D3" presStyleIdx="5" presStyleCnt="10"/>
      <dgm:spPr/>
      <dgm:t>
        <a:bodyPr/>
        <a:lstStyle/>
        <a:p>
          <a:endParaRPr lang="en-GB"/>
        </a:p>
      </dgm:t>
    </dgm:pt>
    <dgm:pt modelId="{20814F3B-737F-4E18-9D57-FCC1C95162D2}" type="pres">
      <dgm:prSet presAssocID="{58166B4A-84C3-4FBC-81AC-5405A3BB7B84}" presName="connTx" presStyleLbl="parChTrans1D3" presStyleIdx="5" presStyleCnt="10"/>
      <dgm:spPr/>
      <dgm:t>
        <a:bodyPr/>
        <a:lstStyle/>
        <a:p>
          <a:endParaRPr lang="en-GB"/>
        </a:p>
      </dgm:t>
    </dgm:pt>
    <dgm:pt modelId="{94545925-C535-4BB8-9C96-0998C28D29F8}" type="pres">
      <dgm:prSet presAssocID="{B0BBFA52-5884-48DC-BBB8-72A5D793B9B3}" presName="root2" presStyleCnt="0"/>
      <dgm:spPr/>
    </dgm:pt>
    <dgm:pt modelId="{1DA56D20-4FBB-49E1-9CF4-D26F97133603}" type="pres">
      <dgm:prSet presAssocID="{B0BBFA52-5884-48DC-BBB8-72A5D793B9B3}" presName="LevelTwoTextNode" presStyleLbl="node3" presStyleIdx="5" presStyleCnt="10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56EA735B-EB5A-4CAB-BFB5-AF6256C843D4}" type="pres">
      <dgm:prSet presAssocID="{B0BBFA52-5884-48DC-BBB8-72A5D793B9B3}" presName="level3hierChild" presStyleCnt="0"/>
      <dgm:spPr/>
    </dgm:pt>
    <dgm:pt modelId="{6C1B2278-9301-40DB-8D1F-FE546143623F}" type="pres">
      <dgm:prSet presAssocID="{620AD6CC-3F89-4FC6-9FD4-98657C0CD9C8}" presName="conn2-1" presStyleLbl="parChTrans1D4" presStyleIdx="6" presStyleCnt="10"/>
      <dgm:spPr/>
      <dgm:t>
        <a:bodyPr/>
        <a:lstStyle/>
        <a:p>
          <a:endParaRPr lang="en-GB"/>
        </a:p>
      </dgm:t>
    </dgm:pt>
    <dgm:pt modelId="{AB93CE8D-FFF2-43C5-9092-8DC5F4F189F7}" type="pres">
      <dgm:prSet presAssocID="{620AD6CC-3F89-4FC6-9FD4-98657C0CD9C8}" presName="connTx" presStyleLbl="parChTrans1D4" presStyleIdx="6" presStyleCnt="10"/>
      <dgm:spPr/>
      <dgm:t>
        <a:bodyPr/>
        <a:lstStyle/>
        <a:p>
          <a:endParaRPr lang="en-GB"/>
        </a:p>
      </dgm:t>
    </dgm:pt>
    <dgm:pt modelId="{55CF5D5B-A5B6-4000-91DF-AC7C04F9104C}" type="pres">
      <dgm:prSet presAssocID="{3760D625-B4E5-4AED-8FA4-EDD154F95BA4}" presName="root2" presStyleCnt="0"/>
      <dgm:spPr/>
    </dgm:pt>
    <dgm:pt modelId="{84B725CB-4293-4EAF-AA35-00CF0E92FC7C}" type="pres">
      <dgm:prSet presAssocID="{3760D625-B4E5-4AED-8FA4-EDD154F95BA4}" presName="LevelTwoTextNode" presStyleLbl="node4" presStyleIdx="6" presStyleCnt="10" custScaleX="77602" custScaleY="34873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4E0E61A9-3DE7-496B-8076-E1C29B50607C}" type="pres">
      <dgm:prSet presAssocID="{3760D625-B4E5-4AED-8FA4-EDD154F95BA4}" presName="level3hierChild" presStyleCnt="0"/>
      <dgm:spPr/>
    </dgm:pt>
    <dgm:pt modelId="{F8E81E50-9265-4D32-ADB2-7707700D9354}" type="pres">
      <dgm:prSet presAssocID="{F9972D48-CA00-4C54-A99A-8FC08C1C4AA5}" presName="conn2-1" presStyleLbl="parChTrans1D4" presStyleIdx="7" presStyleCnt="10"/>
      <dgm:spPr/>
      <dgm:t>
        <a:bodyPr/>
        <a:lstStyle/>
        <a:p>
          <a:endParaRPr lang="en-GB"/>
        </a:p>
      </dgm:t>
    </dgm:pt>
    <dgm:pt modelId="{50340116-5D0B-412A-A9EB-662108DDAA35}" type="pres">
      <dgm:prSet presAssocID="{F9972D48-CA00-4C54-A99A-8FC08C1C4AA5}" presName="connTx" presStyleLbl="parChTrans1D4" presStyleIdx="7" presStyleCnt="10"/>
      <dgm:spPr/>
      <dgm:t>
        <a:bodyPr/>
        <a:lstStyle/>
        <a:p>
          <a:endParaRPr lang="en-GB"/>
        </a:p>
      </dgm:t>
    </dgm:pt>
    <dgm:pt modelId="{7ABAD715-A919-415C-96C4-C06EC0650129}" type="pres">
      <dgm:prSet presAssocID="{C0B18E47-EA7E-4A71-869E-A208ABAF8B75}" presName="root2" presStyleCnt="0"/>
      <dgm:spPr/>
    </dgm:pt>
    <dgm:pt modelId="{6B6B0F1D-DF62-423C-9AA6-3F87120D8066}" type="pres">
      <dgm:prSet presAssocID="{C0B18E47-EA7E-4A71-869E-A208ABAF8B75}" presName="LevelTwoTextNode" presStyleLbl="node4" presStyleIdx="7" presStyleCnt="10" custScaleX="77602" custScaleY="34873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E70D0809-F239-48E4-969D-BD74C0814449}" type="pres">
      <dgm:prSet presAssocID="{C0B18E47-EA7E-4A71-869E-A208ABAF8B75}" presName="level3hierChild" presStyleCnt="0"/>
      <dgm:spPr/>
    </dgm:pt>
    <dgm:pt modelId="{CE7F07E0-9157-409B-A5CE-AA17FF66C6BA}" type="pres">
      <dgm:prSet presAssocID="{4799548A-155F-43CE-97DC-8F4D61F498A8}" presName="conn2-1" presStyleLbl="parChTrans1D3" presStyleIdx="6" presStyleCnt="10"/>
      <dgm:spPr/>
      <dgm:t>
        <a:bodyPr/>
        <a:lstStyle/>
        <a:p>
          <a:endParaRPr lang="en-GB"/>
        </a:p>
      </dgm:t>
    </dgm:pt>
    <dgm:pt modelId="{EE12D1BE-6E92-4EE2-9EED-BF647909229F}" type="pres">
      <dgm:prSet presAssocID="{4799548A-155F-43CE-97DC-8F4D61F498A8}" presName="connTx" presStyleLbl="parChTrans1D3" presStyleIdx="6" presStyleCnt="10"/>
      <dgm:spPr/>
      <dgm:t>
        <a:bodyPr/>
        <a:lstStyle/>
        <a:p>
          <a:endParaRPr lang="en-GB"/>
        </a:p>
      </dgm:t>
    </dgm:pt>
    <dgm:pt modelId="{40DDD1DB-4622-448D-8B92-9620D2765968}" type="pres">
      <dgm:prSet presAssocID="{13D06052-B2FD-4BB2-B078-189C530117C7}" presName="root2" presStyleCnt="0"/>
      <dgm:spPr/>
    </dgm:pt>
    <dgm:pt modelId="{F0DE8870-4140-416F-9C51-D158DCDC2758}" type="pres">
      <dgm:prSet presAssocID="{13D06052-B2FD-4BB2-B078-189C530117C7}" presName="LevelTwoTextNode" presStyleLbl="node3" presStyleIdx="6" presStyleCnt="10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75ACBE98-6D6D-49E7-B2E8-42F8DEAADFB0}" type="pres">
      <dgm:prSet presAssocID="{13D06052-B2FD-4BB2-B078-189C530117C7}" presName="level3hierChild" presStyleCnt="0"/>
      <dgm:spPr/>
    </dgm:pt>
    <dgm:pt modelId="{F3CB2B4A-31F9-4A8D-A749-C5E4FD8505A0}" type="pres">
      <dgm:prSet presAssocID="{99B449AE-E41B-4D9A-AECF-06D5E64E6714}" presName="conn2-1" presStyleLbl="parChTrans1D3" presStyleIdx="7" presStyleCnt="10"/>
      <dgm:spPr/>
      <dgm:t>
        <a:bodyPr/>
        <a:lstStyle/>
        <a:p>
          <a:endParaRPr lang="en-GB"/>
        </a:p>
      </dgm:t>
    </dgm:pt>
    <dgm:pt modelId="{DE0AC48C-9688-4CD2-A551-441F9EC9B392}" type="pres">
      <dgm:prSet presAssocID="{99B449AE-E41B-4D9A-AECF-06D5E64E6714}" presName="connTx" presStyleLbl="parChTrans1D3" presStyleIdx="7" presStyleCnt="10"/>
      <dgm:spPr/>
      <dgm:t>
        <a:bodyPr/>
        <a:lstStyle/>
        <a:p>
          <a:endParaRPr lang="en-GB"/>
        </a:p>
      </dgm:t>
    </dgm:pt>
    <dgm:pt modelId="{58D353C4-0C4C-491E-933F-4B6A917E3E89}" type="pres">
      <dgm:prSet presAssocID="{1484C85B-22A8-450F-95D7-DFC9B043A5A2}" presName="root2" presStyleCnt="0"/>
      <dgm:spPr/>
    </dgm:pt>
    <dgm:pt modelId="{3AD3A26F-3355-4038-AB7E-5874F9BAEBFD}" type="pres">
      <dgm:prSet presAssocID="{1484C85B-22A8-450F-95D7-DFC9B043A5A2}" presName="LevelTwoTextNode" presStyleLbl="node3" presStyleIdx="7" presStyleCnt="10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E186B5F4-FC89-436D-907E-6FC6EB7A7175}" type="pres">
      <dgm:prSet presAssocID="{1484C85B-22A8-450F-95D7-DFC9B043A5A2}" presName="level3hierChild" presStyleCnt="0"/>
      <dgm:spPr/>
    </dgm:pt>
    <dgm:pt modelId="{C121740F-BCA9-4F9A-B310-A385A8C1A6BA}" type="pres">
      <dgm:prSet presAssocID="{AF921071-2914-4182-A12E-CC98D46DCB60}" presName="conn2-1" presStyleLbl="parChTrans1D3" presStyleIdx="8" presStyleCnt="10"/>
      <dgm:spPr/>
      <dgm:t>
        <a:bodyPr/>
        <a:lstStyle/>
        <a:p>
          <a:endParaRPr lang="en-GB"/>
        </a:p>
      </dgm:t>
    </dgm:pt>
    <dgm:pt modelId="{062D9D22-0D69-49B6-B474-242C032438DD}" type="pres">
      <dgm:prSet presAssocID="{AF921071-2914-4182-A12E-CC98D46DCB60}" presName="connTx" presStyleLbl="parChTrans1D3" presStyleIdx="8" presStyleCnt="10"/>
      <dgm:spPr/>
      <dgm:t>
        <a:bodyPr/>
        <a:lstStyle/>
        <a:p>
          <a:endParaRPr lang="en-GB"/>
        </a:p>
      </dgm:t>
    </dgm:pt>
    <dgm:pt modelId="{5E916611-3BB6-4AB5-9D12-CC795BDBAAB4}" type="pres">
      <dgm:prSet presAssocID="{EEE2C10A-FF4F-407D-9297-9B1DAF999D3D}" presName="root2" presStyleCnt="0"/>
      <dgm:spPr/>
    </dgm:pt>
    <dgm:pt modelId="{AD2704C7-DE48-47DF-B2B6-5F6A6A589A32}" type="pres">
      <dgm:prSet presAssocID="{EEE2C10A-FF4F-407D-9297-9B1DAF999D3D}" presName="LevelTwoTextNode" presStyleLbl="node3" presStyleIdx="8" presStyleCnt="10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08D08FAA-4177-4E84-BB64-43A57F0BFC73}" type="pres">
      <dgm:prSet presAssocID="{EEE2C10A-FF4F-407D-9297-9B1DAF999D3D}" presName="level3hierChild" presStyleCnt="0"/>
      <dgm:spPr/>
    </dgm:pt>
    <dgm:pt modelId="{10C15975-B130-4ADE-BA17-18184392B2C5}" type="pres">
      <dgm:prSet presAssocID="{3CB66B19-179D-4B3A-989A-4DB3E672813B}" presName="conn2-1" presStyleLbl="parChTrans1D4" presStyleIdx="8" presStyleCnt="10"/>
      <dgm:spPr/>
      <dgm:t>
        <a:bodyPr/>
        <a:lstStyle/>
        <a:p>
          <a:endParaRPr lang="en-GB"/>
        </a:p>
      </dgm:t>
    </dgm:pt>
    <dgm:pt modelId="{DD51128A-052E-40E8-8A46-F7757BA8FCD0}" type="pres">
      <dgm:prSet presAssocID="{3CB66B19-179D-4B3A-989A-4DB3E672813B}" presName="connTx" presStyleLbl="parChTrans1D4" presStyleIdx="8" presStyleCnt="10"/>
      <dgm:spPr/>
      <dgm:t>
        <a:bodyPr/>
        <a:lstStyle/>
        <a:p>
          <a:endParaRPr lang="en-GB"/>
        </a:p>
      </dgm:t>
    </dgm:pt>
    <dgm:pt modelId="{287FCF1C-527A-49F6-83BF-D392A0BB8A6E}" type="pres">
      <dgm:prSet presAssocID="{C78F32A4-AF18-4FB3-AE08-90E90A464496}" presName="root2" presStyleCnt="0"/>
      <dgm:spPr/>
    </dgm:pt>
    <dgm:pt modelId="{E0767F92-C26F-4DB7-960F-E3B5E903D306}" type="pres">
      <dgm:prSet presAssocID="{C78F32A4-AF18-4FB3-AE08-90E90A464496}" presName="LevelTwoTextNode" presStyleLbl="node4" presStyleIdx="8" presStyleCnt="10" custScaleX="77602" custScaleY="34873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35145A0B-D3DA-462C-BF19-AE61569A77D3}" type="pres">
      <dgm:prSet presAssocID="{C78F32A4-AF18-4FB3-AE08-90E90A464496}" presName="level3hierChild" presStyleCnt="0"/>
      <dgm:spPr/>
    </dgm:pt>
    <dgm:pt modelId="{48C557C5-5ADC-44C7-ACE9-44A60BD179B5}" type="pres">
      <dgm:prSet presAssocID="{B469C4A1-A7E1-4A68-ABB5-78F0DA3D276B}" presName="conn2-1" presStyleLbl="parChTrans1D4" presStyleIdx="9" presStyleCnt="10"/>
      <dgm:spPr/>
      <dgm:t>
        <a:bodyPr/>
        <a:lstStyle/>
        <a:p>
          <a:endParaRPr lang="en-GB"/>
        </a:p>
      </dgm:t>
    </dgm:pt>
    <dgm:pt modelId="{E2DE456B-B07D-4D27-AE2F-9D22B81C1024}" type="pres">
      <dgm:prSet presAssocID="{B469C4A1-A7E1-4A68-ABB5-78F0DA3D276B}" presName="connTx" presStyleLbl="parChTrans1D4" presStyleIdx="9" presStyleCnt="10"/>
      <dgm:spPr/>
      <dgm:t>
        <a:bodyPr/>
        <a:lstStyle/>
        <a:p>
          <a:endParaRPr lang="en-GB"/>
        </a:p>
      </dgm:t>
    </dgm:pt>
    <dgm:pt modelId="{75D55A03-E49A-4F51-8C5C-F5046E4184C6}" type="pres">
      <dgm:prSet presAssocID="{452532BE-88F2-4D72-AB32-2C8FF492018E}" presName="root2" presStyleCnt="0"/>
      <dgm:spPr/>
    </dgm:pt>
    <dgm:pt modelId="{11439784-53E1-4B73-92EF-774976C069AC}" type="pres">
      <dgm:prSet presAssocID="{452532BE-88F2-4D72-AB32-2C8FF492018E}" presName="LevelTwoTextNode" presStyleLbl="node4" presStyleIdx="9" presStyleCnt="10" custScaleX="77602" custScaleY="34873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38065941-18BE-4C57-BDF3-B740F9035BA9}" type="pres">
      <dgm:prSet presAssocID="{452532BE-88F2-4D72-AB32-2C8FF492018E}" presName="level3hierChild" presStyleCnt="0"/>
      <dgm:spPr/>
    </dgm:pt>
    <dgm:pt modelId="{6D79F2A8-15E5-4CB6-9D2D-87A0AD7AAC85}" type="pres">
      <dgm:prSet presAssocID="{582CE3D0-F299-46F2-914B-E5909A4A0D3E}" presName="conn2-1" presStyleLbl="parChTrans1D3" presStyleIdx="9" presStyleCnt="10"/>
      <dgm:spPr/>
      <dgm:t>
        <a:bodyPr/>
        <a:lstStyle/>
        <a:p>
          <a:endParaRPr lang="en-GB"/>
        </a:p>
      </dgm:t>
    </dgm:pt>
    <dgm:pt modelId="{0B1D83A7-55FC-47A8-8996-4E0B95B79B5F}" type="pres">
      <dgm:prSet presAssocID="{582CE3D0-F299-46F2-914B-E5909A4A0D3E}" presName="connTx" presStyleLbl="parChTrans1D3" presStyleIdx="9" presStyleCnt="10"/>
      <dgm:spPr/>
      <dgm:t>
        <a:bodyPr/>
        <a:lstStyle/>
        <a:p>
          <a:endParaRPr lang="en-GB"/>
        </a:p>
      </dgm:t>
    </dgm:pt>
    <dgm:pt modelId="{74866685-2079-400C-812D-537363DD1301}" type="pres">
      <dgm:prSet presAssocID="{61134EE3-F092-4677-8EFB-14F79BFCB826}" presName="root2" presStyleCnt="0"/>
      <dgm:spPr/>
    </dgm:pt>
    <dgm:pt modelId="{E189684B-1072-48A7-8FE5-11F620E0E66C}" type="pres">
      <dgm:prSet presAssocID="{61134EE3-F092-4677-8EFB-14F79BFCB826}" presName="LevelTwoTextNode" presStyleLbl="node3" presStyleIdx="9" presStyleCnt="10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9A20D9F5-D621-4BBB-B555-015B4370286F}" type="pres">
      <dgm:prSet presAssocID="{61134EE3-F092-4677-8EFB-14F79BFCB826}" presName="level3hierChild" presStyleCnt="0"/>
      <dgm:spPr/>
    </dgm:pt>
  </dgm:ptLst>
  <dgm:cxnLst>
    <dgm:cxn modelId="{6FBBACAE-6E32-48D8-96B3-36A25A054381}" type="presOf" srcId="{61134EE3-F092-4677-8EFB-14F79BFCB826}" destId="{E189684B-1072-48A7-8FE5-11F620E0E66C}" srcOrd="0" destOrd="0" presId="urn:microsoft.com/office/officeart/2008/layout/HorizontalMultiLevelHierarchy"/>
    <dgm:cxn modelId="{14AD7BAA-D0C9-4430-9921-2B64B04800A0}" type="presOf" srcId="{5C50F7C1-25A1-4CBB-902E-50EC279755B2}" destId="{BEAC2FA4-69C2-4035-AB4F-BC1DBC082679}" srcOrd="0" destOrd="0" presId="urn:microsoft.com/office/officeart/2008/layout/HorizontalMultiLevelHierarchy"/>
    <dgm:cxn modelId="{5F186B81-18D3-4664-B061-CCC7BA74947A}" srcId="{B0BBFA52-5884-48DC-BBB8-72A5D793B9B3}" destId="{3760D625-B4E5-4AED-8FA4-EDD154F95BA4}" srcOrd="0" destOrd="0" parTransId="{620AD6CC-3F89-4FC6-9FD4-98657C0CD9C8}" sibTransId="{4460D81B-C495-48E6-A4D3-30A20050FB8A}"/>
    <dgm:cxn modelId="{D9DD971C-B90C-4373-87C2-97F3C9745AD5}" type="presOf" srcId="{3760D625-B4E5-4AED-8FA4-EDD154F95BA4}" destId="{84B725CB-4293-4EAF-AA35-00CF0E92FC7C}" srcOrd="0" destOrd="0" presId="urn:microsoft.com/office/officeart/2008/layout/HorizontalMultiLevelHierarchy"/>
    <dgm:cxn modelId="{104F4E22-9ADE-42CB-9B4D-5C993FBEAEF3}" srcId="{E27DD904-8173-4102-B79F-96153EBE1EF9}" destId="{0576D107-57BD-4E43-8341-1EB1AADDF07E}" srcOrd="1" destOrd="0" parTransId="{DA7CCF52-1678-49D8-819D-3069B469652F}" sibTransId="{0AD989A3-511C-4FBB-BBF2-FBEA2D56F80D}"/>
    <dgm:cxn modelId="{C0C90147-C29D-49E2-B9B6-7772735E6C17}" type="presOf" srcId="{9DCFD4CE-A283-4BFF-867F-BC7DEF4C6846}" destId="{7E72EE38-1F5E-4554-8096-3970D5C044D9}" srcOrd="1" destOrd="0" presId="urn:microsoft.com/office/officeart/2008/layout/HorizontalMultiLevelHierarchy"/>
    <dgm:cxn modelId="{31C48A30-362F-4569-AD9B-5943A9E3B2A9}" type="presOf" srcId="{99B449AE-E41B-4D9A-AECF-06D5E64E6714}" destId="{DE0AC48C-9688-4CD2-A551-441F9EC9B392}" srcOrd="1" destOrd="0" presId="urn:microsoft.com/office/officeart/2008/layout/HorizontalMultiLevelHierarchy"/>
    <dgm:cxn modelId="{D65960AA-3C7D-4837-BD76-5E413C3245FC}" type="presOf" srcId="{55351107-19A6-4B21-9A04-9CB70602B1A8}" destId="{AEC23D9D-6BEA-4C10-B567-6F82ECEE1376}" srcOrd="0" destOrd="0" presId="urn:microsoft.com/office/officeart/2008/layout/HorizontalMultiLevelHierarchy"/>
    <dgm:cxn modelId="{C6E75704-8F95-44BA-B678-07427BC93C16}" type="presOf" srcId="{A150411D-E136-4F28-9C16-104DCBB10011}" destId="{D559D86D-6956-4699-815F-013D812236D6}" srcOrd="1" destOrd="0" presId="urn:microsoft.com/office/officeart/2008/layout/HorizontalMultiLevelHierarchy"/>
    <dgm:cxn modelId="{E47EEC23-4225-43D7-B397-570D79E9C6E9}" type="presOf" srcId="{9DCFD4CE-A283-4BFF-867F-BC7DEF4C6846}" destId="{85EF1F51-ED86-4B7B-A134-2B29393B79C8}" srcOrd="0" destOrd="0" presId="urn:microsoft.com/office/officeart/2008/layout/HorizontalMultiLevelHierarchy"/>
    <dgm:cxn modelId="{F820FC72-FA8F-4CC9-BDB1-1F19BAF9E470}" type="presOf" srcId="{BF43E146-DE92-41BA-87A1-3A1C4AE49676}" destId="{35CB6BF9-104B-47D4-90F0-DB50FA09684A}" srcOrd="0" destOrd="0" presId="urn:microsoft.com/office/officeart/2008/layout/HorizontalMultiLevelHierarchy"/>
    <dgm:cxn modelId="{6C76833E-DFEF-4117-BA68-8B5D32202B25}" type="presOf" srcId="{0409D97A-D14E-4C93-A7D7-F350D506F59B}" destId="{782EE635-8FF9-499E-852A-B30292A00146}" srcOrd="0" destOrd="0" presId="urn:microsoft.com/office/officeart/2008/layout/HorizontalMultiLevelHierarchy"/>
    <dgm:cxn modelId="{1C911ACA-A81C-4401-9F02-CEE69F8BF069}" srcId="{E8B34170-0996-4447-A2FE-AE58FAA88A81}" destId="{62BFB076-8518-474D-979E-37672DCE15B5}" srcOrd="0" destOrd="0" parTransId="{CBE304B3-0007-466F-B7EA-378E717ADB26}" sibTransId="{1E3BF964-586A-4202-AA50-37AEB417208D}"/>
    <dgm:cxn modelId="{16EA9BF7-EB07-497B-9D92-64BBA5218D9D}" srcId="{95663371-0F0C-4C29-93CB-7E1FF90B9314}" destId="{C0E48C2E-3D97-408A-9CE9-CC556D793426}" srcOrd="1" destOrd="0" parTransId="{B9ED6A49-0239-4CD8-9B1A-5335E8DFE65A}" sibTransId="{E9B8A67F-F5BA-4556-9FFF-20C39F98AC85}"/>
    <dgm:cxn modelId="{8D549256-9B17-462F-B451-876F71911AFA}" type="presOf" srcId="{A150411D-E136-4F28-9C16-104DCBB10011}" destId="{C712D900-CBA5-4FC2-82C1-E132498AE418}" srcOrd="0" destOrd="0" presId="urn:microsoft.com/office/officeart/2008/layout/HorizontalMultiLevelHierarchy"/>
    <dgm:cxn modelId="{06FF88A4-0D7D-416C-A8D6-A8CF3E54B76B}" srcId="{DA08B523-0B70-499A-84B6-9B771A8B2650}" destId="{1484C85B-22A8-450F-95D7-DFC9B043A5A2}" srcOrd="3" destOrd="0" parTransId="{99B449AE-E41B-4D9A-AECF-06D5E64E6714}" sibTransId="{C65127D7-599D-4A95-951A-47DF1E329CB8}"/>
    <dgm:cxn modelId="{D0C1F247-DBEC-479D-BFAC-A1F6836687A1}" srcId="{E8B34170-0996-4447-A2FE-AE58FAA88A81}" destId="{DA08B523-0B70-499A-84B6-9B771A8B2650}" srcOrd="1" destOrd="0" parTransId="{C5A1F8F1-736D-44A8-924B-2FCB0F341565}" sibTransId="{5D476E76-E1E2-4B9D-8721-1E39546F53C8}"/>
    <dgm:cxn modelId="{89946A2D-D1E4-4FAD-9926-2185B739ED5E}" type="presOf" srcId="{4799548A-155F-43CE-97DC-8F4D61F498A8}" destId="{EE12D1BE-6E92-4EE2-9EED-BF647909229F}" srcOrd="1" destOrd="0" presId="urn:microsoft.com/office/officeart/2008/layout/HorizontalMultiLevelHierarchy"/>
    <dgm:cxn modelId="{FEB57487-2E57-40D9-80AA-ACFF87846673}" type="presOf" srcId="{F9972D48-CA00-4C54-A99A-8FC08C1C4AA5}" destId="{50340116-5D0B-412A-A9EB-662108DDAA35}" srcOrd="1" destOrd="0" presId="urn:microsoft.com/office/officeart/2008/layout/HorizontalMultiLevelHierarchy"/>
    <dgm:cxn modelId="{DD65EAB3-9CF9-405E-8244-ABDAFE8A340F}" type="presOf" srcId="{B62895A6-92AF-425C-853F-994561DEA7F5}" destId="{BF89B8D4-8836-42F0-897C-88E5260D0F6B}" srcOrd="0" destOrd="0" presId="urn:microsoft.com/office/officeart/2008/layout/HorizontalMultiLevelHierarchy"/>
    <dgm:cxn modelId="{3403B5CC-8329-4127-B96D-9F8FCB9CC678}" type="presOf" srcId="{4799548A-155F-43CE-97DC-8F4D61F498A8}" destId="{CE7F07E0-9157-409B-A5CE-AA17FF66C6BA}" srcOrd="0" destOrd="0" presId="urn:microsoft.com/office/officeart/2008/layout/HorizontalMultiLevelHierarchy"/>
    <dgm:cxn modelId="{2CCA0F85-EE55-477E-A53E-BB0A260775A3}" type="presOf" srcId="{3CB66B19-179D-4B3A-989A-4DB3E672813B}" destId="{10C15975-B130-4ADE-BA17-18184392B2C5}" srcOrd="0" destOrd="0" presId="urn:microsoft.com/office/officeart/2008/layout/HorizontalMultiLevelHierarchy"/>
    <dgm:cxn modelId="{7B0B6626-9FE8-4E77-86C9-3FAC27C67A55}" type="presOf" srcId="{62BFB076-8518-474D-979E-37672DCE15B5}" destId="{FE1551B5-BDBB-4C7E-B8DF-C286674E4719}" srcOrd="0" destOrd="0" presId="urn:microsoft.com/office/officeart/2008/layout/HorizontalMultiLevelHierarchy"/>
    <dgm:cxn modelId="{F88FA496-B5FA-4C54-BEF5-9FE9FF1B7BD1}" type="presOf" srcId="{1196695F-7801-44CD-9F5C-A3D5D9819521}" destId="{A4FA7AB9-04C7-4439-8D51-7F70A217C168}" srcOrd="0" destOrd="0" presId="urn:microsoft.com/office/officeart/2008/layout/HorizontalMultiLevelHierarchy"/>
    <dgm:cxn modelId="{D199C8A1-660F-40C1-AA5D-AE6C62BD7358}" type="presOf" srcId="{F9972D48-CA00-4C54-A99A-8FC08C1C4AA5}" destId="{F8E81E50-9265-4D32-ADB2-7707700D9354}" srcOrd="0" destOrd="0" presId="urn:microsoft.com/office/officeart/2008/layout/HorizontalMultiLevelHierarchy"/>
    <dgm:cxn modelId="{F6EBC5B6-3F37-49CE-A053-1B511372C18D}" type="presOf" srcId="{CBE304B3-0007-466F-B7EA-378E717ADB26}" destId="{C414296F-385D-41C3-AA4B-36B922CAFE7A}" srcOrd="1" destOrd="0" presId="urn:microsoft.com/office/officeart/2008/layout/HorizontalMultiLevelHierarchy"/>
    <dgm:cxn modelId="{8C7E0D59-813C-4BE0-9CA0-9D1C331BCCED}" type="presOf" srcId="{13D06052-B2FD-4BB2-B078-189C530117C7}" destId="{F0DE8870-4140-416F-9C51-D158DCDC2758}" srcOrd="0" destOrd="0" presId="urn:microsoft.com/office/officeart/2008/layout/HorizontalMultiLevelHierarchy"/>
    <dgm:cxn modelId="{04270A27-1DF9-4409-8675-7B5489812908}" type="presOf" srcId="{D5D9DADB-6444-4D50-A747-3D40F42B7467}" destId="{2876B980-0E2F-430C-A2BE-A0ACE9EE2AA7}" srcOrd="0" destOrd="0" presId="urn:microsoft.com/office/officeart/2008/layout/HorizontalMultiLevelHierarchy"/>
    <dgm:cxn modelId="{A636D627-A424-4813-B967-C33386B23D35}" type="presOf" srcId="{58166B4A-84C3-4FBC-81AC-5405A3BB7B84}" destId="{20814F3B-737F-4E18-9D57-FCC1C95162D2}" srcOrd="1" destOrd="0" presId="urn:microsoft.com/office/officeart/2008/layout/HorizontalMultiLevelHierarchy"/>
    <dgm:cxn modelId="{B07647B7-3091-4F0B-917E-97F8719B6BF4}" type="presOf" srcId="{7050659F-226B-4054-BA97-D5670332F8D5}" destId="{9BA2B5F1-290B-41E5-A306-051A654397AA}" srcOrd="1" destOrd="0" presId="urn:microsoft.com/office/officeart/2008/layout/HorizontalMultiLevelHierarchy"/>
    <dgm:cxn modelId="{B349B452-1B6A-416E-BAD8-6512264F9011}" srcId="{DA08B523-0B70-499A-84B6-9B771A8B2650}" destId="{13D06052-B2FD-4BB2-B078-189C530117C7}" srcOrd="2" destOrd="0" parTransId="{4799548A-155F-43CE-97DC-8F4D61F498A8}" sibTransId="{FDAE6159-37DB-4B17-B66F-BCE187693900}"/>
    <dgm:cxn modelId="{BC84112E-E49E-4B28-B739-0A0DBEDE5245}" type="presOf" srcId="{AF921071-2914-4182-A12E-CC98D46DCB60}" destId="{062D9D22-0D69-49B6-B474-242C032438DD}" srcOrd="1" destOrd="0" presId="urn:microsoft.com/office/officeart/2008/layout/HorizontalMultiLevelHierarchy"/>
    <dgm:cxn modelId="{873C5F9A-BDCB-40A5-872B-67B51B6E826F}" srcId="{62BFB076-8518-474D-979E-37672DCE15B5}" destId="{E27DD904-8173-4102-B79F-96153EBE1EF9}" srcOrd="3" destOrd="0" parTransId="{BF43E146-DE92-41BA-87A1-3A1C4AE49676}" sibTransId="{4E82FE7F-C14F-4424-89FD-413296412F57}"/>
    <dgm:cxn modelId="{686B22AD-C242-4CAC-B02E-5B753102E347}" type="presOf" srcId="{C0B18E47-EA7E-4A71-869E-A208ABAF8B75}" destId="{6B6B0F1D-DF62-423C-9AA6-3F87120D8066}" srcOrd="0" destOrd="0" presId="urn:microsoft.com/office/officeart/2008/layout/HorizontalMultiLevelHierarchy"/>
    <dgm:cxn modelId="{85361647-AE38-4F28-9857-321F12F01BC2}" type="presOf" srcId="{7050659F-226B-4054-BA97-D5670332F8D5}" destId="{9EDACB54-2487-448B-ABE4-C6E1728D1FA9}" srcOrd="0" destOrd="0" presId="urn:microsoft.com/office/officeart/2008/layout/HorizontalMultiLevelHierarchy"/>
    <dgm:cxn modelId="{B829B9D6-A599-4F89-AD00-41BD95E5A0BC}" type="presOf" srcId="{452532BE-88F2-4D72-AB32-2C8FF492018E}" destId="{11439784-53E1-4B73-92EF-774976C069AC}" srcOrd="0" destOrd="0" presId="urn:microsoft.com/office/officeart/2008/layout/HorizontalMultiLevelHierarchy"/>
    <dgm:cxn modelId="{5456DBC7-DF7E-4807-85C8-9264D2E19869}" type="presOf" srcId="{99B449AE-E41B-4D9A-AECF-06D5E64E6714}" destId="{F3CB2B4A-31F9-4A8D-A749-C5E4FD8505A0}" srcOrd="0" destOrd="0" presId="urn:microsoft.com/office/officeart/2008/layout/HorizontalMultiLevelHierarchy"/>
    <dgm:cxn modelId="{34F9D18E-920A-4F95-925A-B0AB277DF9C6}" srcId="{DA08B523-0B70-499A-84B6-9B771A8B2650}" destId="{B0BBFA52-5884-48DC-BBB8-72A5D793B9B3}" srcOrd="1" destOrd="0" parTransId="{58166B4A-84C3-4FBC-81AC-5405A3BB7B84}" sibTransId="{BA27C277-A90C-44A4-A7B9-177A250533DD}"/>
    <dgm:cxn modelId="{6CFC04D6-D315-43EB-94CF-33FB8AB6A647}" type="presOf" srcId="{620AD6CC-3F89-4FC6-9FD4-98657C0CD9C8}" destId="{AB93CE8D-FFF2-43C5-9092-8DC5F4F189F7}" srcOrd="1" destOrd="0" presId="urn:microsoft.com/office/officeart/2008/layout/HorizontalMultiLevelHierarchy"/>
    <dgm:cxn modelId="{0629D7C6-F5F5-4BA6-AF0E-F903EF5D284E}" type="presOf" srcId="{9644B00C-5964-4154-8E6E-2A0CF324F811}" destId="{27033DB6-31E0-4EBF-9A19-3ADA33906027}" srcOrd="0" destOrd="0" presId="urn:microsoft.com/office/officeart/2008/layout/HorizontalMultiLevelHierarchy"/>
    <dgm:cxn modelId="{1AA974EE-84D5-4BDD-AF6B-E09205DCF00C}" type="presOf" srcId="{E69CFE1D-9F0C-43D0-ACA7-454B4060AA59}" destId="{25ECB1C4-6F07-4049-B33F-A0FD448DB9A6}" srcOrd="0" destOrd="0" presId="urn:microsoft.com/office/officeart/2008/layout/HorizontalMultiLevelHierarchy"/>
    <dgm:cxn modelId="{4EF97219-300C-4276-A6F5-1681B67CBC93}" type="presOf" srcId="{B0BBFA52-5884-48DC-BBB8-72A5D793B9B3}" destId="{1DA56D20-4FBB-49E1-9CF4-D26F97133603}" srcOrd="0" destOrd="0" presId="urn:microsoft.com/office/officeart/2008/layout/HorizontalMultiLevelHierarchy"/>
    <dgm:cxn modelId="{D8684CC0-5BC5-43C9-AA68-A329FAC5BE74}" type="presOf" srcId="{C5A1F8F1-736D-44A8-924B-2FCB0F341565}" destId="{3787D938-2033-4711-B3A5-B5E43544FD6F}" srcOrd="0" destOrd="0" presId="urn:microsoft.com/office/officeart/2008/layout/HorizontalMultiLevelHierarchy"/>
    <dgm:cxn modelId="{FE2A45C6-CB2C-4616-B026-07D063DE7D9A}" srcId="{DA08B523-0B70-499A-84B6-9B771A8B2650}" destId="{61134EE3-F092-4677-8EFB-14F79BFCB826}" srcOrd="5" destOrd="0" parTransId="{582CE3D0-F299-46F2-914B-E5909A4A0D3E}" sibTransId="{5748BA08-7FB7-4423-95D0-FE419DF7ABB6}"/>
    <dgm:cxn modelId="{8FF50793-A830-4873-A30E-3434B9CC1001}" type="presOf" srcId="{B9ED6A49-0239-4CD8-9B1A-5335E8DFE65A}" destId="{C253AC77-70F2-439D-A0DD-00B3C79342C3}" srcOrd="1" destOrd="0" presId="urn:microsoft.com/office/officeart/2008/layout/HorizontalMultiLevelHierarchy"/>
    <dgm:cxn modelId="{DC847C3F-5A04-4FBE-985C-D6FF2CF9C5F6}" type="presOf" srcId="{E8B34170-0996-4447-A2FE-AE58FAA88A81}" destId="{ED799F50-0400-4D3C-A8D5-7BE4DFCED1FB}" srcOrd="0" destOrd="0" presId="urn:microsoft.com/office/officeart/2008/layout/HorizontalMultiLevelHierarchy"/>
    <dgm:cxn modelId="{CF381690-7FD8-41C9-B4AA-58E54EAC82CD}" type="presOf" srcId="{620AD6CC-3F89-4FC6-9FD4-98657C0CD9C8}" destId="{6C1B2278-9301-40DB-8D1F-FE546143623F}" srcOrd="0" destOrd="0" presId="urn:microsoft.com/office/officeart/2008/layout/HorizontalMultiLevelHierarchy"/>
    <dgm:cxn modelId="{24574280-CA6B-4597-8B91-EEE23B970CFC}" type="presOf" srcId="{CBE304B3-0007-466F-B7EA-378E717ADB26}" destId="{54327AAD-8EA0-4C34-8E00-AC96E7F3DA2F}" srcOrd="0" destOrd="0" presId="urn:microsoft.com/office/officeart/2008/layout/HorizontalMultiLevelHierarchy"/>
    <dgm:cxn modelId="{8509D52E-2BCA-4AC8-8A5C-0B5C1D96F66D}" type="presOf" srcId="{B62895A6-92AF-425C-853F-994561DEA7F5}" destId="{7EAF8935-4E3F-41AA-B79A-5094D663C008}" srcOrd="1" destOrd="0" presId="urn:microsoft.com/office/officeart/2008/layout/HorizontalMultiLevelHierarchy"/>
    <dgm:cxn modelId="{E5F866F8-AE3C-4A4C-8A07-973C0246CE4B}" type="presOf" srcId="{C5A1F8F1-736D-44A8-924B-2FCB0F341565}" destId="{D7D8FFF0-26DB-448B-AF8D-573AECAF627E}" srcOrd="1" destOrd="0" presId="urn:microsoft.com/office/officeart/2008/layout/HorizontalMultiLevelHierarchy"/>
    <dgm:cxn modelId="{318FC2C7-AD98-4B7A-A337-2AE2D63D492F}" srcId="{9644B00C-5964-4154-8E6E-2A0CF324F811}" destId="{DAD507EF-DA68-49E3-A0D5-D95B2EDC4598}" srcOrd="1" destOrd="0" parTransId="{B62895A6-92AF-425C-853F-994561DEA7F5}" sibTransId="{39E0CADD-42ED-4021-B2EA-9CB8A042E59F}"/>
    <dgm:cxn modelId="{4551BA21-AC9D-4E45-AB15-FF3F7E561784}" srcId="{62BFB076-8518-474D-979E-37672DCE15B5}" destId="{1196695F-7801-44CD-9F5C-A3D5D9819521}" srcOrd="0" destOrd="0" parTransId="{1D037871-EFFE-4B0D-B1DC-1445D00607BA}" sibTransId="{7D724375-8799-4153-B312-A4EB69176D0E}"/>
    <dgm:cxn modelId="{50E2FC44-E9F4-40F5-8CFE-EC73F4B439F4}" srcId="{9644B00C-5964-4154-8E6E-2A0CF324F811}" destId="{6C0CDCD8-70DB-4A1A-BB6B-148035BAC6B9}" srcOrd="0" destOrd="0" parTransId="{A150411D-E136-4F28-9C16-104DCBB10011}" sibTransId="{2A4B001C-D8F5-4122-902F-269437833EB8}"/>
    <dgm:cxn modelId="{3B544408-2313-4600-9ABA-EC41BB79691F}" type="presOf" srcId="{9F399A78-61A0-4E97-B604-629A4213EF21}" destId="{46A970EC-8FA9-4BE0-BDA4-23CB5DC08D01}" srcOrd="0" destOrd="0" presId="urn:microsoft.com/office/officeart/2008/layout/HorizontalMultiLevelHierarchy"/>
    <dgm:cxn modelId="{35A3C427-D3E9-4871-97F1-412D24E28F6E}" type="presOf" srcId="{DA7CCF52-1678-49D8-819D-3069B469652F}" destId="{826222E5-579F-4236-9D55-5735C15510FE}" srcOrd="1" destOrd="0" presId="urn:microsoft.com/office/officeart/2008/layout/HorizontalMultiLevelHierarchy"/>
    <dgm:cxn modelId="{28167DB3-A4DB-497A-9487-AFB24C943917}" type="presOf" srcId="{B9ED6A49-0239-4CD8-9B1A-5335E8DFE65A}" destId="{C16B9116-C600-4A3F-A8EB-7672412F2141}" srcOrd="0" destOrd="0" presId="urn:microsoft.com/office/officeart/2008/layout/HorizontalMultiLevelHierarchy"/>
    <dgm:cxn modelId="{6EBE8E53-83A9-43A8-BB57-D4EC8ED0385D}" type="presOf" srcId="{AF921071-2914-4182-A12E-CC98D46DCB60}" destId="{C121740F-BCA9-4F9A-B310-A385A8C1A6BA}" srcOrd="0" destOrd="0" presId="urn:microsoft.com/office/officeart/2008/layout/HorizontalMultiLevelHierarchy"/>
    <dgm:cxn modelId="{2A33BDF1-1BB4-4DAD-8888-A4E3DA3C44B3}" type="presOf" srcId="{58166B4A-84C3-4FBC-81AC-5405A3BB7B84}" destId="{C8F5630D-C59B-43EB-ACAB-77534EB5ADF9}" srcOrd="0" destOrd="0" presId="urn:microsoft.com/office/officeart/2008/layout/HorizontalMultiLevelHierarchy"/>
    <dgm:cxn modelId="{CDFC1B1B-553E-4CB6-B9E4-0E4A9B64B2BC}" type="presOf" srcId="{7AF461AE-1BDA-4452-BF77-7354ABE170F3}" destId="{EDDE8A73-1469-4E5D-B9C6-E46BA2C7EA55}" srcOrd="1" destOrd="0" presId="urn:microsoft.com/office/officeart/2008/layout/HorizontalMultiLevelHierarchy"/>
    <dgm:cxn modelId="{5DD5660E-575D-41EE-86DD-6EEAEDAE3AAB}" srcId="{DA08B523-0B70-499A-84B6-9B771A8B2650}" destId="{EEE2C10A-FF4F-407D-9297-9B1DAF999D3D}" srcOrd="4" destOrd="0" parTransId="{AF921071-2914-4182-A12E-CC98D46DCB60}" sibTransId="{521EFAA5-ECC0-4EDB-859C-05544E82E84B}"/>
    <dgm:cxn modelId="{21860999-1A69-429A-907F-15B6A702AE4F}" srcId="{DA08B523-0B70-499A-84B6-9B771A8B2650}" destId="{5C50F7C1-25A1-4CBB-902E-50EC279755B2}" srcOrd="0" destOrd="0" parTransId="{55351107-19A6-4B21-9A04-9CB70602B1A8}" sibTransId="{E68C2CBC-A3AE-4ACE-B533-34D76BEA59CF}"/>
    <dgm:cxn modelId="{332BD7D9-729E-4D23-93B4-12581239242A}" type="presOf" srcId="{EEE2C10A-FF4F-407D-9297-9B1DAF999D3D}" destId="{AD2704C7-DE48-47DF-B2B6-5F6A6A589A32}" srcOrd="0" destOrd="0" presId="urn:microsoft.com/office/officeart/2008/layout/HorizontalMultiLevelHierarchy"/>
    <dgm:cxn modelId="{56F4F622-D576-4924-9C27-D88049ADAD90}" type="presOf" srcId="{BF43E146-DE92-41BA-87A1-3A1C4AE49676}" destId="{28122643-4C97-45F5-ADF0-8BF307B0E54A}" srcOrd="1" destOrd="0" presId="urn:microsoft.com/office/officeart/2008/layout/HorizontalMultiLevelHierarchy"/>
    <dgm:cxn modelId="{10A6DED6-AFAE-406A-A4B0-4DCDB74B0726}" type="presOf" srcId="{582CE3D0-F299-46F2-914B-E5909A4A0D3E}" destId="{6D79F2A8-15E5-4CB6-9D2D-87A0AD7AAC85}" srcOrd="0" destOrd="0" presId="urn:microsoft.com/office/officeart/2008/layout/HorizontalMultiLevelHierarchy"/>
    <dgm:cxn modelId="{D9921249-B21B-445D-ABCE-953F584811FE}" type="presOf" srcId="{6C0CDCD8-70DB-4A1A-BB6B-148035BAC6B9}" destId="{51504824-09C6-47B1-AED0-EA4D21F1C98F}" srcOrd="0" destOrd="0" presId="urn:microsoft.com/office/officeart/2008/layout/HorizontalMultiLevelHierarchy"/>
    <dgm:cxn modelId="{CC4DA171-66B3-4FC0-ADCF-518EE2040196}" srcId="{EEE2C10A-FF4F-407D-9297-9B1DAF999D3D}" destId="{452532BE-88F2-4D72-AB32-2C8FF492018E}" srcOrd="1" destOrd="0" parTransId="{B469C4A1-A7E1-4A68-ABB5-78F0DA3D276B}" sibTransId="{0A90CAF2-F8F4-4067-A875-24C03D89CE6C}"/>
    <dgm:cxn modelId="{FEFB588A-30A4-4BB3-82A6-A6A0FDD6277D}" type="presOf" srcId="{C78F32A4-AF18-4FB3-AE08-90E90A464496}" destId="{E0767F92-C26F-4DB7-960F-E3B5E903D306}" srcOrd="0" destOrd="0" presId="urn:microsoft.com/office/officeart/2008/layout/HorizontalMultiLevelHierarchy"/>
    <dgm:cxn modelId="{1D3F4741-9594-43BA-8273-C3C8C19980B2}" srcId="{E27DD904-8173-4102-B79F-96153EBE1EF9}" destId="{D5D9DADB-6444-4D50-A747-3D40F42B7467}" srcOrd="0" destOrd="0" parTransId="{9DCFD4CE-A283-4BFF-867F-BC7DEF4C6846}" sibTransId="{2E71E327-2200-4B3F-8DDE-50899F8CA372}"/>
    <dgm:cxn modelId="{4461E70D-DB61-4938-9AC4-B0275F85B5C4}" type="presOf" srcId="{1484C85B-22A8-450F-95D7-DFC9B043A5A2}" destId="{3AD3A26F-3355-4038-AB7E-5874F9BAEBFD}" srcOrd="0" destOrd="0" presId="urn:microsoft.com/office/officeart/2008/layout/HorizontalMultiLevelHierarchy"/>
    <dgm:cxn modelId="{9DAD228E-135B-4E92-AA64-59F766E24D95}" type="presOf" srcId="{1D037871-EFFE-4B0D-B1DC-1445D00607BA}" destId="{38A1112F-927B-4C1A-9C38-F6D5A26FCE9F}" srcOrd="0" destOrd="0" presId="urn:microsoft.com/office/officeart/2008/layout/HorizontalMultiLevelHierarchy"/>
    <dgm:cxn modelId="{430DEBD8-77FB-40C2-A9E9-4218157775EF}" type="presOf" srcId="{DA7CCF52-1678-49D8-819D-3069B469652F}" destId="{007B5ED6-793A-4377-939E-44F1EDF5E781}" srcOrd="0" destOrd="0" presId="urn:microsoft.com/office/officeart/2008/layout/HorizontalMultiLevelHierarchy"/>
    <dgm:cxn modelId="{AD110003-82E1-442A-8272-4FC508EEDE39}" type="presOf" srcId="{B469C4A1-A7E1-4A68-ABB5-78F0DA3D276B}" destId="{48C557C5-5ADC-44C7-ACE9-44A60BD179B5}" srcOrd="0" destOrd="0" presId="urn:microsoft.com/office/officeart/2008/layout/HorizontalMultiLevelHierarchy"/>
    <dgm:cxn modelId="{B61F5EB8-51BA-4BD6-9EC2-72007BBCFD3E}" type="presOf" srcId="{E69CFE1D-9F0C-43D0-ACA7-454B4060AA59}" destId="{5734C5D8-D44D-4E01-BB5C-EE9C24304E95}" srcOrd="1" destOrd="0" presId="urn:microsoft.com/office/officeart/2008/layout/HorizontalMultiLevelHierarchy"/>
    <dgm:cxn modelId="{BBA4BC83-30AF-4FD6-A51E-1C44FEE8DE89}" type="presOf" srcId="{1D037871-EFFE-4B0D-B1DC-1445D00607BA}" destId="{2A13F719-BCFF-41F0-A7A3-730AEE4CA0D5}" srcOrd="1" destOrd="0" presId="urn:microsoft.com/office/officeart/2008/layout/HorizontalMultiLevelHierarchy"/>
    <dgm:cxn modelId="{E62C2BAD-24CA-47D4-9357-BF440E19F8D1}" srcId="{9F399A78-61A0-4E97-B604-629A4213EF21}" destId="{E8B34170-0996-4447-A2FE-AE58FAA88A81}" srcOrd="0" destOrd="0" parTransId="{00487BD3-3B19-456D-A457-A5B7F1FD9632}" sibTransId="{B12C8816-5362-48E9-A458-E10762180E3B}"/>
    <dgm:cxn modelId="{8CFBCAA6-8911-4E83-A5A9-0DF8F57924EF}" type="presOf" srcId="{C0E48C2E-3D97-408A-9CE9-CC556D793426}" destId="{5E451401-BFA7-4E7F-A83C-CB818D55434F}" srcOrd="0" destOrd="0" presId="urn:microsoft.com/office/officeart/2008/layout/HorizontalMultiLevelHierarchy"/>
    <dgm:cxn modelId="{70094D75-2049-45A4-A74A-3AD12915184F}" type="presOf" srcId="{7AF461AE-1BDA-4452-BF77-7354ABE170F3}" destId="{4D7B1E83-8BF8-4DFB-B368-485A89CD71BF}" srcOrd="0" destOrd="0" presId="urn:microsoft.com/office/officeart/2008/layout/HorizontalMultiLevelHierarchy"/>
    <dgm:cxn modelId="{7612F1BD-382C-4239-833B-5693D26DE3FE}" type="presOf" srcId="{E27DD904-8173-4102-B79F-96153EBE1EF9}" destId="{FA4A8DB0-8B45-49AF-87B0-40465ED7D529}" srcOrd="0" destOrd="0" presId="urn:microsoft.com/office/officeart/2008/layout/HorizontalMultiLevelHierarchy"/>
    <dgm:cxn modelId="{9CE8A803-79AC-4AFA-910A-C4E51990A65C}" type="presOf" srcId="{DA08B523-0B70-499A-84B6-9B771A8B2650}" destId="{11842B5D-EA34-495D-8493-5CF839B7B9AC}" srcOrd="0" destOrd="0" presId="urn:microsoft.com/office/officeart/2008/layout/HorizontalMultiLevelHierarchy"/>
    <dgm:cxn modelId="{30894324-C07B-4F8E-88F2-BF4D0309659E}" srcId="{EEE2C10A-FF4F-407D-9297-9B1DAF999D3D}" destId="{C78F32A4-AF18-4FB3-AE08-90E90A464496}" srcOrd="0" destOrd="0" parTransId="{3CB66B19-179D-4B3A-989A-4DB3E672813B}" sibTransId="{663E6663-7FC9-47BE-B0BD-A1FD400717F0}"/>
    <dgm:cxn modelId="{E9E65CEE-127F-45C6-8085-2A77DA578E9F}" type="presOf" srcId="{0576D107-57BD-4E43-8341-1EB1AADDF07E}" destId="{45AA033B-364B-47D3-8BF2-5F47334F40FB}" srcOrd="0" destOrd="0" presId="urn:microsoft.com/office/officeart/2008/layout/HorizontalMultiLevelHierarchy"/>
    <dgm:cxn modelId="{B807C19B-556A-4C9A-AD8A-93D581B01311}" srcId="{95663371-0F0C-4C29-93CB-7E1FF90B9314}" destId="{0409D97A-D14E-4C93-A7D7-F350D506F59B}" srcOrd="0" destOrd="0" parTransId="{7050659F-226B-4054-BA97-D5670332F8D5}" sibTransId="{95790EC0-8FBE-4FA8-A141-98BC42F88B62}"/>
    <dgm:cxn modelId="{43E6B584-87E7-41B4-B80E-FC0506F70E64}" type="presOf" srcId="{582CE3D0-F299-46F2-914B-E5909A4A0D3E}" destId="{0B1D83A7-55FC-47A8-8996-4E0B95B79B5F}" srcOrd="1" destOrd="0" presId="urn:microsoft.com/office/officeart/2008/layout/HorizontalMultiLevelHierarchy"/>
    <dgm:cxn modelId="{59EC23AC-5D9A-4D37-8920-6DE5A6F1F863}" type="presOf" srcId="{B469C4A1-A7E1-4A68-ABB5-78F0DA3D276B}" destId="{E2DE456B-B07D-4D27-AE2F-9D22B81C1024}" srcOrd="1" destOrd="0" presId="urn:microsoft.com/office/officeart/2008/layout/HorizontalMultiLevelHierarchy"/>
    <dgm:cxn modelId="{55E85C86-0502-4381-8115-895E0CB2B488}" type="presOf" srcId="{95663371-0F0C-4C29-93CB-7E1FF90B9314}" destId="{CCA64B67-3941-402E-80D7-B133F54E8C65}" srcOrd="0" destOrd="0" presId="urn:microsoft.com/office/officeart/2008/layout/HorizontalMultiLevelHierarchy"/>
    <dgm:cxn modelId="{C5A067CA-7CA2-4993-B1AE-3A6652D600A1}" srcId="{62BFB076-8518-474D-979E-37672DCE15B5}" destId="{95663371-0F0C-4C29-93CB-7E1FF90B9314}" srcOrd="1" destOrd="0" parTransId="{7AF461AE-1BDA-4452-BF77-7354ABE170F3}" sibTransId="{ECC15BD6-D3F9-4456-A89D-B8BB4154F197}"/>
    <dgm:cxn modelId="{98D582BE-CFB1-4274-AC05-C830D82CC8EB}" srcId="{B0BBFA52-5884-48DC-BBB8-72A5D793B9B3}" destId="{C0B18E47-EA7E-4A71-869E-A208ABAF8B75}" srcOrd="1" destOrd="0" parTransId="{F9972D48-CA00-4C54-A99A-8FC08C1C4AA5}" sibTransId="{E0676E74-B524-429B-B7AF-68B471666FF2}"/>
    <dgm:cxn modelId="{15BC5C8A-38D4-4E1C-B19C-EF922A8499BF}" type="presOf" srcId="{DAD507EF-DA68-49E3-A0D5-D95B2EDC4598}" destId="{4F32FA66-E00E-47F4-A8C9-FD12A7AA7370}" srcOrd="0" destOrd="0" presId="urn:microsoft.com/office/officeart/2008/layout/HorizontalMultiLevelHierarchy"/>
    <dgm:cxn modelId="{83E013CD-7D8D-422A-AA4C-E5DFEE90FEA5}" type="presOf" srcId="{55351107-19A6-4B21-9A04-9CB70602B1A8}" destId="{621D13E7-EB1E-41F2-B4E9-580E5A90ECB7}" srcOrd="1" destOrd="0" presId="urn:microsoft.com/office/officeart/2008/layout/HorizontalMultiLevelHierarchy"/>
    <dgm:cxn modelId="{1144FBA6-9CF1-49CD-A492-2F5B38E2D9B0}" type="presOf" srcId="{3CB66B19-179D-4B3A-989A-4DB3E672813B}" destId="{DD51128A-052E-40E8-8A46-F7757BA8FCD0}" srcOrd="1" destOrd="0" presId="urn:microsoft.com/office/officeart/2008/layout/HorizontalMultiLevelHierarchy"/>
    <dgm:cxn modelId="{D653C867-C9F0-4710-92AB-97EFAFCE7C66}" srcId="{62BFB076-8518-474D-979E-37672DCE15B5}" destId="{9644B00C-5964-4154-8E6E-2A0CF324F811}" srcOrd="2" destOrd="0" parTransId="{E69CFE1D-9F0C-43D0-ACA7-454B4060AA59}" sibTransId="{718F5DBC-FD9A-4B36-93D0-B301610B3DAC}"/>
    <dgm:cxn modelId="{4318C0D1-B97C-439F-A2D3-5214EA67E93B}" type="presParOf" srcId="{46A970EC-8FA9-4BE0-BDA4-23CB5DC08D01}" destId="{1C1B4C76-ADDB-4C82-9627-77ABC58D674B}" srcOrd="0" destOrd="0" presId="urn:microsoft.com/office/officeart/2008/layout/HorizontalMultiLevelHierarchy"/>
    <dgm:cxn modelId="{CB3165C9-D1C5-4147-B13F-B1784B529573}" type="presParOf" srcId="{1C1B4C76-ADDB-4C82-9627-77ABC58D674B}" destId="{ED799F50-0400-4D3C-A8D5-7BE4DFCED1FB}" srcOrd="0" destOrd="0" presId="urn:microsoft.com/office/officeart/2008/layout/HorizontalMultiLevelHierarchy"/>
    <dgm:cxn modelId="{B6E5330D-93BF-4C13-95D4-07C19D89117C}" type="presParOf" srcId="{1C1B4C76-ADDB-4C82-9627-77ABC58D674B}" destId="{B44BEBD5-7E79-4C70-BBBC-7FE974DEBE48}" srcOrd="1" destOrd="0" presId="urn:microsoft.com/office/officeart/2008/layout/HorizontalMultiLevelHierarchy"/>
    <dgm:cxn modelId="{84E14611-3E59-4441-840B-514A8A9E24ED}" type="presParOf" srcId="{B44BEBD5-7E79-4C70-BBBC-7FE974DEBE48}" destId="{54327AAD-8EA0-4C34-8E00-AC96E7F3DA2F}" srcOrd="0" destOrd="0" presId="urn:microsoft.com/office/officeart/2008/layout/HorizontalMultiLevelHierarchy"/>
    <dgm:cxn modelId="{70A34428-D5C2-484A-92E9-F48B4EF9BECC}" type="presParOf" srcId="{54327AAD-8EA0-4C34-8E00-AC96E7F3DA2F}" destId="{C414296F-385D-41C3-AA4B-36B922CAFE7A}" srcOrd="0" destOrd="0" presId="urn:microsoft.com/office/officeart/2008/layout/HorizontalMultiLevelHierarchy"/>
    <dgm:cxn modelId="{170F00D4-F58C-401F-8C40-4D24BF386A2A}" type="presParOf" srcId="{B44BEBD5-7E79-4C70-BBBC-7FE974DEBE48}" destId="{62710E10-2013-4F1E-B5AE-8094BD686C5C}" srcOrd="1" destOrd="0" presId="urn:microsoft.com/office/officeart/2008/layout/HorizontalMultiLevelHierarchy"/>
    <dgm:cxn modelId="{355390F9-5841-4BB7-85B5-BC9EE4BE3BE4}" type="presParOf" srcId="{62710E10-2013-4F1E-B5AE-8094BD686C5C}" destId="{FE1551B5-BDBB-4C7E-B8DF-C286674E4719}" srcOrd="0" destOrd="0" presId="urn:microsoft.com/office/officeart/2008/layout/HorizontalMultiLevelHierarchy"/>
    <dgm:cxn modelId="{6262360A-D9BD-4EB1-9995-615A7D5D9714}" type="presParOf" srcId="{62710E10-2013-4F1E-B5AE-8094BD686C5C}" destId="{2236F185-5632-4C2C-84D4-C33408FEFCD5}" srcOrd="1" destOrd="0" presId="urn:microsoft.com/office/officeart/2008/layout/HorizontalMultiLevelHierarchy"/>
    <dgm:cxn modelId="{DC97D8A8-E0AF-46D3-A2CF-0F3D5337E600}" type="presParOf" srcId="{2236F185-5632-4C2C-84D4-C33408FEFCD5}" destId="{38A1112F-927B-4C1A-9C38-F6D5A26FCE9F}" srcOrd="0" destOrd="0" presId="urn:microsoft.com/office/officeart/2008/layout/HorizontalMultiLevelHierarchy"/>
    <dgm:cxn modelId="{37166CAC-E15F-44BA-B295-16337A9C1933}" type="presParOf" srcId="{38A1112F-927B-4C1A-9C38-F6D5A26FCE9F}" destId="{2A13F719-BCFF-41F0-A7A3-730AEE4CA0D5}" srcOrd="0" destOrd="0" presId="urn:microsoft.com/office/officeart/2008/layout/HorizontalMultiLevelHierarchy"/>
    <dgm:cxn modelId="{9E49F9A7-B75D-4C66-B0C4-49844668239D}" type="presParOf" srcId="{2236F185-5632-4C2C-84D4-C33408FEFCD5}" destId="{A59EDA8B-3129-4345-B164-A7F8D7F3B5C6}" srcOrd="1" destOrd="0" presId="urn:microsoft.com/office/officeart/2008/layout/HorizontalMultiLevelHierarchy"/>
    <dgm:cxn modelId="{1D792F7E-6089-4FC0-BB8C-5CA4B2654EF0}" type="presParOf" srcId="{A59EDA8B-3129-4345-B164-A7F8D7F3B5C6}" destId="{A4FA7AB9-04C7-4439-8D51-7F70A217C168}" srcOrd="0" destOrd="0" presId="urn:microsoft.com/office/officeart/2008/layout/HorizontalMultiLevelHierarchy"/>
    <dgm:cxn modelId="{0C9D318B-51FE-40D0-A4DB-115E8706F807}" type="presParOf" srcId="{A59EDA8B-3129-4345-B164-A7F8D7F3B5C6}" destId="{0B10A2A0-E09C-4F4D-B71D-B274046CE9EA}" srcOrd="1" destOrd="0" presId="urn:microsoft.com/office/officeart/2008/layout/HorizontalMultiLevelHierarchy"/>
    <dgm:cxn modelId="{5CD98E99-2185-4FD3-88F7-2A70045EB0BC}" type="presParOf" srcId="{2236F185-5632-4C2C-84D4-C33408FEFCD5}" destId="{4D7B1E83-8BF8-4DFB-B368-485A89CD71BF}" srcOrd="2" destOrd="0" presId="urn:microsoft.com/office/officeart/2008/layout/HorizontalMultiLevelHierarchy"/>
    <dgm:cxn modelId="{D6E62A25-54CF-4BD7-BEB3-68D080D989F7}" type="presParOf" srcId="{4D7B1E83-8BF8-4DFB-B368-485A89CD71BF}" destId="{EDDE8A73-1469-4E5D-B9C6-E46BA2C7EA55}" srcOrd="0" destOrd="0" presId="urn:microsoft.com/office/officeart/2008/layout/HorizontalMultiLevelHierarchy"/>
    <dgm:cxn modelId="{4A105346-B9ED-4619-9DD1-D3E4B6A18DC0}" type="presParOf" srcId="{2236F185-5632-4C2C-84D4-C33408FEFCD5}" destId="{AA2E6EFA-74EA-4284-9200-AD5821052D47}" srcOrd="3" destOrd="0" presId="urn:microsoft.com/office/officeart/2008/layout/HorizontalMultiLevelHierarchy"/>
    <dgm:cxn modelId="{866F9D0C-2AA8-4D96-8A2D-3F354663C2FD}" type="presParOf" srcId="{AA2E6EFA-74EA-4284-9200-AD5821052D47}" destId="{CCA64B67-3941-402E-80D7-B133F54E8C65}" srcOrd="0" destOrd="0" presId="urn:microsoft.com/office/officeart/2008/layout/HorizontalMultiLevelHierarchy"/>
    <dgm:cxn modelId="{1675E878-1AEB-4297-8DA7-5D31577619B8}" type="presParOf" srcId="{AA2E6EFA-74EA-4284-9200-AD5821052D47}" destId="{0640F01A-90BA-4C22-B5D8-F5035F96CD69}" srcOrd="1" destOrd="0" presId="urn:microsoft.com/office/officeart/2008/layout/HorizontalMultiLevelHierarchy"/>
    <dgm:cxn modelId="{BD4B173D-EEC3-4ADD-A0F4-326F08FE306A}" type="presParOf" srcId="{0640F01A-90BA-4C22-B5D8-F5035F96CD69}" destId="{9EDACB54-2487-448B-ABE4-C6E1728D1FA9}" srcOrd="0" destOrd="0" presId="urn:microsoft.com/office/officeart/2008/layout/HorizontalMultiLevelHierarchy"/>
    <dgm:cxn modelId="{B259E946-73DB-4161-8A2B-1E59AEFC9954}" type="presParOf" srcId="{9EDACB54-2487-448B-ABE4-C6E1728D1FA9}" destId="{9BA2B5F1-290B-41E5-A306-051A654397AA}" srcOrd="0" destOrd="0" presId="urn:microsoft.com/office/officeart/2008/layout/HorizontalMultiLevelHierarchy"/>
    <dgm:cxn modelId="{3CD1FD7C-6257-461C-9060-04BB02DDAAC0}" type="presParOf" srcId="{0640F01A-90BA-4C22-B5D8-F5035F96CD69}" destId="{92FF152E-EA3A-48E4-805A-6FF9D858DB92}" srcOrd="1" destOrd="0" presId="urn:microsoft.com/office/officeart/2008/layout/HorizontalMultiLevelHierarchy"/>
    <dgm:cxn modelId="{4B897E19-1541-4794-A2BE-6A5ADC3ACCE9}" type="presParOf" srcId="{92FF152E-EA3A-48E4-805A-6FF9D858DB92}" destId="{782EE635-8FF9-499E-852A-B30292A00146}" srcOrd="0" destOrd="0" presId="urn:microsoft.com/office/officeart/2008/layout/HorizontalMultiLevelHierarchy"/>
    <dgm:cxn modelId="{BF236BDD-0F48-42BE-82D5-3622C793A61B}" type="presParOf" srcId="{92FF152E-EA3A-48E4-805A-6FF9D858DB92}" destId="{5687332A-B753-4190-AFF6-5F9669938B98}" srcOrd="1" destOrd="0" presId="urn:microsoft.com/office/officeart/2008/layout/HorizontalMultiLevelHierarchy"/>
    <dgm:cxn modelId="{ACC761C1-97E0-4D76-83C4-48DEFE8C8C91}" type="presParOf" srcId="{0640F01A-90BA-4C22-B5D8-F5035F96CD69}" destId="{C16B9116-C600-4A3F-A8EB-7672412F2141}" srcOrd="2" destOrd="0" presId="urn:microsoft.com/office/officeart/2008/layout/HorizontalMultiLevelHierarchy"/>
    <dgm:cxn modelId="{2475CAD6-830C-4AA1-BFB1-352428D59B5D}" type="presParOf" srcId="{C16B9116-C600-4A3F-A8EB-7672412F2141}" destId="{C253AC77-70F2-439D-A0DD-00B3C79342C3}" srcOrd="0" destOrd="0" presId="urn:microsoft.com/office/officeart/2008/layout/HorizontalMultiLevelHierarchy"/>
    <dgm:cxn modelId="{980B9E09-6DB4-44C0-BD70-5464A7401F50}" type="presParOf" srcId="{0640F01A-90BA-4C22-B5D8-F5035F96CD69}" destId="{8786F3E4-33B6-4718-963B-6AC313B757B7}" srcOrd="3" destOrd="0" presId="urn:microsoft.com/office/officeart/2008/layout/HorizontalMultiLevelHierarchy"/>
    <dgm:cxn modelId="{E4EEBAD4-48CB-472D-8F6A-C7AB70D099EF}" type="presParOf" srcId="{8786F3E4-33B6-4718-963B-6AC313B757B7}" destId="{5E451401-BFA7-4E7F-A83C-CB818D55434F}" srcOrd="0" destOrd="0" presId="urn:microsoft.com/office/officeart/2008/layout/HorizontalMultiLevelHierarchy"/>
    <dgm:cxn modelId="{F61EA17C-5F0F-44E6-89F1-1024DF338858}" type="presParOf" srcId="{8786F3E4-33B6-4718-963B-6AC313B757B7}" destId="{90B48F74-384D-47C2-9F73-FC373E416C46}" srcOrd="1" destOrd="0" presId="urn:microsoft.com/office/officeart/2008/layout/HorizontalMultiLevelHierarchy"/>
    <dgm:cxn modelId="{713FFCB4-8BDB-418C-A991-8EFA0FBFE48F}" type="presParOf" srcId="{2236F185-5632-4C2C-84D4-C33408FEFCD5}" destId="{25ECB1C4-6F07-4049-B33F-A0FD448DB9A6}" srcOrd="4" destOrd="0" presId="urn:microsoft.com/office/officeart/2008/layout/HorizontalMultiLevelHierarchy"/>
    <dgm:cxn modelId="{87E294E9-6354-4EF3-8A56-4BD6DD0849C8}" type="presParOf" srcId="{25ECB1C4-6F07-4049-B33F-A0FD448DB9A6}" destId="{5734C5D8-D44D-4E01-BB5C-EE9C24304E95}" srcOrd="0" destOrd="0" presId="urn:microsoft.com/office/officeart/2008/layout/HorizontalMultiLevelHierarchy"/>
    <dgm:cxn modelId="{4756B61C-5DEB-41E7-8D8B-34C3288CF712}" type="presParOf" srcId="{2236F185-5632-4C2C-84D4-C33408FEFCD5}" destId="{A4F14E5A-96AD-467C-BB41-A828E80E8C99}" srcOrd="5" destOrd="0" presId="urn:microsoft.com/office/officeart/2008/layout/HorizontalMultiLevelHierarchy"/>
    <dgm:cxn modelId="{0EC1900D-0960-46A9-8ECE-140317C03E40}" type="presParOf" srcId="{A4F14E5A-96AD-467C-BB41-A828E80E8C99}" destId="{27033DB6-31E0-4EBF-9A19-3ADA33906027}" srcOrd="0" destOrd="0" presId="urn:microsoft.com/office/officeart/2008/layout/HorizontalMultiLevelHierarchy"/>
    <dgm:cxn modelId="{45FC7168-CA89-4386-9111-EDC8426AD5A6}" type="presParOf" srcId="{A4F14E5A-96AD-467C-BB41-A828E80E8C99}" destId="{DEFE31CD-6ACD-4681-A27A-EBD3D6446791}" srcOrd="1" destOrd="0" presId="urn:microsoft.com/office/officeart/2008/layout/HorizontalMultiLevelHierarchy"/>
    <dgm:cxn modelId="{A74C8B21-4066-482D-93CD-C052E260AB3C}" type="presParOf" srcId="{DEFE31CD-6ACD-4681-A27A-EBD3D6446791}" destId="{C712D900-CBA5-4FC2-82C1-E132498AE418}" srcOrd="0" destOrd="0" presId="urn:microsoft.com/office/officeart/2008/layout/HorizontalMultiLevelHierarchy"/>
    <dgm:cxn modelId="{F464AD73-F4AE-44EB-888B-D65691DE3A70}" type="presParOf" srcId="{C712D900-CBA5-4FC2-82C1-E132498AE418}" destId="{D559D86D-6956-4699-815F-013D812236D6}" srcOrd="0" destOrd="0" presId="urn:microsoft.com/office/officeart/2008/layout/HorizontalMultiLevelHierarchy"/>
    <dgm:cxn modelId="{DB44C03C-3E3B-4114-A3A6-9DD7B51FF72D}" type="presParOf" srcId="{DEFE31CD-6ACD-4681-A27A-EBD3D6446791}" destId="{F4267D5D-8636-4940-8038-B3704ED08397}" srcOrd="1" destOrd="0" presId="urn:microsoft.com/office/officeart/2008/layout/HorizontalMultiLevelHierarchy"/>
    <dgm:cxn modelId="{EB45D40C-4A54-4CF1-93B4-C8294F4C9D7B}" type="presParOf" srcId="{F4267D5D-8636-4940-8038-B3704ED08397}" destId="{51504824-09C6-47B1-AED0-EA4D21F1C98F}" srcOrd="0" destOrd="0" presId="urn:microsoft.com/office/officeart/2008/layout/HorizontalMultiLevelHierarchy"/>
    <dgm:cxn modelId="{CC46DAEC-FBA0-4AEA-B3AF-F85A445FA552}" type="presParOf" srcId="{F4267D5D-8636-4940-8038-B3704ED08397}" destId="{ED65E7FF-2B94-404E-A761-29E25B6C6D08}" srcOrd="1" destOrd="0" presId="urn:microsoft.com/office/officeart/2008/layout/HorizontalMultiLevelHierarchy"/>
    <dgm:cxn modelId="{BB550149-DFDD-49F1-994F-D5BAA0C3D4E7}" type="presParOf" srcId="{DEFE31CD-6ACD-4681-A27A-EBD3D6446791}" destId="{BF89B8D4-8836-42F0-897C-88E5260D0F6B}" srcOrd="2" destOrd="0" presId="urn:microsoft.com/office/officeart/2008/layout/HorizontalMultiLevelHierarchy"/>
    <dgm:cxn modelId="{1A8C2CDA-EBA7-4050-B66B-A576830A0B41}" type="presParOf" srcId="{BF89B8D4-8836-42F0-897C-88E5260D0F6B}" destId="{7EAF8935-4E3F-41AA-B79A-5094D663C008}" srcOrd="0" destOrd="0" presId="urn:microsoft.com/office/officeart/2008/layout/HorizontalMultiLevelHierarchy"/>
    <dgm:cxn modelId="{F172C883-517C-413A-993F-9D0E4F6118C0}" type="presParOf" srcId="{DEFE31CD-6ACD-4681-A27A-EBD3D6446791}" destId="{25D810A3-9503-4818-A7B9-617C09212705}" srcOrd="3" destOrd="0" presId="urn:microsoft.com/office/officeart/2008/layout/HorizontalMultiLevelHierarchy"/>
    <dgm:cxn modelId="{10F7E4B5-A317-4216-AFE0-8198B2948DC9}" type="presParOf" srcId="{25D810A3-9503-4818-A7B9-617C09212705}" destId="{4F32FA66-E00E-47F4-A8C9-FD12A7AA7370}" srcOrd="0" destOrd="0" presId="urn:microsoft.com/office/officeart/2008/layout/HorizontalMultiLevelHierarchy"/>
    <dgm:cxn modelId="{5C36E32D-DAD2-4E62-A40F-57CFFAC83C3B}" type="presParOf" srcId="{25D810A3-9503-4818-A7B9-617C09212705}" destId="{9D3D6B59-C63E-44EB-8261-30B5D7AC4779}" srcOrd="1" destOrd="0" presId="urn:microsoft.com/office/officeart/2008/layout/HorizontalMultiLevelHierarchy"/>
    <dgm:cxn modelId="{131C1DE5-289D-4A4E-99C9-FE2DDACF1A95}" type="presParOf" srcId="{2236F185-5632-4C2C-84D4-C33408FEFCD5}" destId="{35CB6BF9-104B-47D4-90F0-DB50FA09684A}" srcOrd="6" destOrd="0" presId="urn:microsoft.com/office/officeart/2008/layout/HorizontalMultiLevelHierarchy"/>
    <dgm:cxn modelId="{B3C386E9-1073-43E7-ADBE-52E84E96D9A2}" type="presParOf" srcId="{35CB6BF9-104B-47D4-90F0-DB50FA09684A}" destId="{28122643-4C97-45F5-ADF0-8BF307B0E54A}" srcOrd="0" destOrd="0" presId="urn:microsoft.com/office/officeart/2008/layout/HorizontalMultiLevelHierarchy"/>
    <dgm:cxn modelId="{92D9A2A0-A733-4FD3-B6F8-2E46BF205980}" type="presParOf" srcId="{2236F185-5632-4C2C-84D4-C33408FEFCD5}" destId="{0316934C-1C61-4CF0-B057-77E94E7FB2AF}" srcOrd="7" destOrd="0" presId="urn:microsoft.com/office/officeart/2008/layout/HorizontalMultiLevelHierarchy"/>
    <dgm:cxn modelId="{9115DCE0-ABAD-439E-BE5E-B591847A5699}" type="presParOf" srcId="{0316934C-1C61-4CF0-B057-77E94E7FB2AF}" destId="{FA4A8DB0-8B45-49AF-87B0-40465ED7D529}" srcOrd="0" destOrd="0" presId="urn:microsoft.com/office/officeart/2008/layout/HorizontalMultiLevelHierarchy"/>
    <dgm:cxn modelId="{502F378A-0AEC-4E5B-B053-E75D724B9897}" type="presParOf" srcId="{0316934C-1C61-4CF0-B057-77E94E7FB2AF}" destId="{89E97A3B-9CB0-494A-9370-0E66A1D636E1}" srcOrd="1" destOrd="0" presId="urn:microsoft.com/office/officeart/2008/layout/HorizontalMultiLevelHierarchy"/>
    <dgm:cxn modelId="{D51C5A92-19F9-45B3-9415-CA5185D3891D}" type="presParOf" srcId="{89E97A3B-9CB0-494A-9370-0E66A1D636E1}" destId="{85EF1F51-ED86-4B7B-A134-2B29393B79C8}" srcOrd="0" destOrd="0" presId="urn:microsoft.com/office/officeart/2008/layout/HorizontalMultiLevelHierarchy"/>
    <dgm:cxn modelId="{B0E459E5-FF04-492C-BE92-7186B3B08C87}" type="presParOf" srcId="{85EF1F51-ED86-4B7B-A134-2B29393B79C8}" destId="{7E72EE38-1F5E-4554-8096-3970D5C044D9}" srcOrd="0" destOrd="0" presId="urn:microsoft.com/office/officeart/2008/layout/HorizontalMultiLevelHierarchy"/>
    <dgm:cxn modelId="{6DD76D72-581A-4BDC-B0E9-316820F3BF98}" type="presParOf" srcId="{89E97A3B-9CB0-494A-9370-0E66A1D636E1}" destId="{1A929345-1666-445F-AFBC-C486798A5611}" srcOrd="1" destOrd="0" presId="urn:microsoft.com/office/officeart/2008/layout/HorizontalMultiLevelHierarchy"/>
    <dgm:cxn modelId="{2055E59B-8C1F-4449-A2E4-CF67A2CFE41D}" type="presParOf" srcId="{1A929345-1666-445F-AFBC-C486798A5611}" destId="{2876B980-0E2F-430C-A2BE-A0ACE9EE2AA7}" srcOrd="0" destOrd="0" presId="urn:microsoft.com/office/officeart/2008/layout/HorizontalMultiLevelHierarchy"/>
    <dgm:cxn modelId="{19E0C7B4-0652-4AF0-A575-8F5018071307}" type="presParOf" srcId="{1A929345-1666-445F-AFBC-C486798A5611}" destId="{B8DFC8CB-0276-4C12-BAE2-FF291E8A6490}" srcOrd="1" destOrd="0" presId="urn:microsoft.com/office/officeart/2008/layout/HorizontalMultiLevelHierarchy"/>
    <dgm:cxn modelId="{7CBACF9D-9313-4CF6-86BE-E1AC0CB4D457}" type="presParOf" srcId="{89E97A3B-9CB0-494A-9370-0E66A1D636E1}" destId="{007B5ED6-793A-4377-939E-44F1EDF5E781}" srcOrd="2" destOrd="0" presId="urn:microsoft.com/office/officeart/2008/layout/HorizontalMultiLevelHierarchy"/>
    <dgm:cxn modelId="{9F4BA942-5D5D-43C8-A773-FBCEC5D18303}" type="presParOf" srcId="{007B5ED6-793A-4377-939E-44F1EDF5E781}" destId="{826222E5-579F-4236-9D55-5735C15510FE}" srcOrd="0" destOrd="0" presId="urn:microsoft.com/office/officeart/2008/layout/HorizontalMultiLevelHierarchy"/>
    <dgm:cxn modelId="{654F9B38-4846-4381-87DA-C31BCC017900}" type="presParOf" srcId="{89E97A3B-9CB0-494A-9370-0E66A1D636E1}" destId="{A2EB92B3-B76E-4888-B95D-F2498F167D9F}" srcOrd="3" destOrd="0" presId="urn:microsoft.com/office/officeart/2008/layout/HorizontalMultiLevelHierarchy"/>
    <dgm:cxn modelId="{8F5FF3C3-DA60-4049-8459-C357D5845147}" type="presParOf" srcId="{A2EB92B3-B76E-4888-B95D-F2498F167D9F}" destId="{45AA033B-364B-47D3-8BF2-5F47334F40FB}" srcOrd="0" destOrd="0" presId="urn:microsoft.com/office/officeart/2008/layout/HorizontalMultiLevelHierarchy"/>
    <dgm:cxn modelId="{40FEE95E-A2CA-41C7-9982-BEF29C377466}" type="presParOf" srcId="{A2EB92B3-B76E-4888-B95D-F2498F167D9F}" destId="{D85B0E24-1E44-4680-A819-39BC43AF973A}" srcOrd="1" destOrd="0" presId="urn:microsoft.com/office/officeart/2008/layout/HorizontalMultiLevelHierarchy"/>
    <dgm:cxn modelId="{6F580FEB-5472-4CC6-88BB-4A232F8C208E}" type="presParOf" srcId="{B44BEBD5-7E79-4C70-BBBC-7FE974DEBE48}" destId="{3787D938-2033-4711-B3A5-B5E43544FD6F}" srcOrd="2" destOrd="0" presId="urn:microsoft.com/office/officeart/2008/layout/HorizontalMultiLevelHierarchy"/>
    <dgm:cxn modelId="{41918862-2BC9-4D02-A19A-8A8C139DBEDF}" type="presParOf" srcId="{3787D938-2033-4711-B3A5-B5E43544FD6F}" destId="{D7D8FFF0-26DB-448B-AF8D-573AECAF627E}" srcOrd="0" destOrd="0" presId="urn:microsoft.com/office/officeart/2008/layout/HorizontalMultiLevelHierarchy"/>
    <dgm:cxn modelId="{4E78585E-0B00-4547-B278-B3F0C835B896}" type="presParOf" srcId="{B44BEBD5-7E79-4C70-BBBC-7FE974DEBE48}" destId="{903CD0DB-A0FF-48BC-93FB-144992B97C5B}" srcOrd="3" destOrd="0" presId="urn:microsoft.com/office/officeart/2008/layout/HorizontalMultiLevelHierarchy"/>
    <dgm:cxn modelId="{C6B2C58A-F218-4DCA-93CA-97E387B78007}" type="presParOf" srcId="{903CD0DB-A0FF-48BC-93FB-144992B97C5B}" destId="{11842B5D-EA34-495D-8493-5CF839B7B9AC}" srcOrd="0" destOrd="0" presId="urn:microsoft.com/office/officeart/2008/layout/HorizontalMultiLevelHierarchy"/>
    <dgm:cxn modelId="{4BAB5F61-8A3C-4919-812B-D459C32B7A19}" type="presParOf" srcId="{903CD0DB-A0FF-48BC-93FB-144992B97C5B}" destId="{5A72CA18-52DF-40A9-BD47-A97A202F2B1A}" srcOrd="1" destOrd="0" presId="urn:microsoft.com/office/officeart/2008/layout/HorizontalMultiLevelHierarchy"/>
    <dgm:cxn modelId="{017793B3-6A9A-432D-B64A-28B7C58868FD}" type="presParOf" srcId="{5A72CA18-52DF-40A9-BD47-A97A202F2B1A}" destId="{AEC23D9D-6BEA-4C10-B567-6F82ECEE1376}" srcOrd="0" destOrd="0" presId="urn:microsoft.com/office/officeart/2008/layout/HorizontalMultiLevelHierarchy"/>
    <dgm:cxn modelId="{1EDBDD43-0F90-4066-AFEB-93F6FAED1FFB}" type="presParOf" srcId="{AEC23D9D-6BEA-4C10-B567-6F82ECEE1376}" destId="{621D13E7-EB1E-41F2-B4E9-580E5A90ECB7}" srcOrd="0" destOrd="0" presId="urn:microsoft.com/office/officeart/2008/layout/HorizontalMultiLevelHierarchy"/>
    <dgm:cxn modelId="{1EC95CB2-BF3A-4999-86F2-4459A5B331D8}" type="presParOf" srcId="{5A72CA18-52DF-40A9-BD47-A97A202F2B1A}" destId="{7A8C9481-EC4E-42D6-823C-3D529E0D6D35}" srcOrd="1" destOrd="0" presId="urn:microsoft.com/office/officeart/2008/layout/HorizontalMultiLevelHierarchy"/>
    <dgm:cxn modelId="{7A8382F9-E8FE-4444-B4BD-625B3BEB2F44}" type="presParOf" srcId="{7A8C9481-EC4E-42D6-823C-3D529E0D6D35}" destId="{BEAC2FA4-69C2-4035-AB4F-BC1DBC082679}" srcOrd="0" destOrd="0" presId="urn:microsoft.com/office/officeart/2008/layout/HorizontalMultiLevelHierarchy"/>
    <dgm:cxn modelId="{5701DE4E-9ADE-40C5-96C0-11E2F21B5431}" type="presParOf" srcId="{7A8C9481-EC4E-42D6-823C-3D529E0D6D35}" destId="{FC9F25C9-0AB6-42D3-976E-ECDB5F8F6341}" srcOrd="1" destOrd="0" presId="urn:microsoft.com/office/officeart/2008/layout/HorizontalMultiLevelHierarchy"/>
    <dgm:cxn modelId="{D3088F9A-DED7-4BFF-9783-A1F6CE99BADB}" type="presParOf" srcId="{5A72CA18-52DF-40A9-BD47-A97A202F2B1A}" destId="{C8F5630D-C59B-43EB-ACAB-77534EB5ADF9}" srcOrd="2" destOrd="0" presId="urn:microsoft.com/office/officeart/2008/layout/HorizontalMultiLevelHierarchy"/>
    <dgm:cxn modelId="{CE153164-B38C-4BED-BCBB-F3804B678163}" type="presParOf" srcId="{C8F5630D-C59B-43EB-ACAB-77534EB5ADF9}" destId="{20814F3B-737F-4E18-9D57-FCC1C95162D2}" srcOrd="0" destOrd="0" presId="urn:microsoft.com/office/officeart/2008/layout/HorizontalMultiLevelHierarchy"/>
    <dgm:cxn modelId="{0C0159A2-E17F-4D21-990D-4E7F096DD07F}" type="presParOf" srcId="{5A72CA18-52DF-40A9-BD47-A97A202F2B1A}" destId="{94545925-C535-4BB8-9C96-0998C28D29F8}" srcOrd="3" destOrd="0" presId="urn:microsoft.com/office/officeart/2008/layout/HorizontalMultiLevelHierarchy"/>
    <dgm:cxn modelId="{C5C02E79-B25B-492D-A24A-9191360D109A}" type="presParOf" srcId="{94545925-C535-4BB8-9C96-0998C28D29F8}" destId="{1DA56D20-4FBB-49E1-9CF4-D26F97133603}" srcOrd="0" destOrd="0" presId="urn:microsoft.com/office/officeart/2008/layout/HorizontalMultiLevelHierarchy"/>
    <dgm:cxn modelId="{C257D0F7-F3A9-4775-B842-3FB8203DF5FA}" type="presParOf" srcId="{94545925-C535-4BB8-9C96-0998C28D29F8}" destId="{56EA735B-EB5A-4CAB-BFB5-AF6256C843D4}" srcOrd="1" destOrd="0" presId="urn:microsoft.com/office/officeart/2008/layout/HorizontalMultiLevelHierarchy"/>
    <dgm:cxn modelId="{7D20EA78-4256-4ABD-969D-D778F2139203}" type="presParOf" srcId="{56EA735B-EB5A-4CAB-BFB5-AF6256C843D4}" destId="{6C1B2278-9301-40DB-8D1F-FE546143623F}" srcOrd="0" destOrd="0" presId="urn:microsoft.com/office/officeart/2008/layout/HorizontalMultiLevelHierarchy"/>
    <dgm:cxn modelId="{AB5DFD01-BE6B-4AC5-9978-729131BD45CE}" type="presParOf" srcId="{6C1B2278-9301-40DB-8D1F-FE546143623F}" destId="{AB93CE8D-FFF2-43C5-9092-8DC5F4F189F7}" srcOrd="0" destOrd="0" presId="urn:microsoft.com/office/officeart/2008/layout/HorizontalMultiLevelHierarchy"/>
    <dgm:cxn modelId="{7D166226-A505-47D6-B8E9-F909310CCD75}" type="presParOf" srcId="{56EA735B-EB5A-4CAB-BFB5-AF6256C843D4}" destId="{55CF5D5B-A5B6-4000-91DF-AC7C04F9104C}" srcOrd="1" destOrd="0" presId="urn:microsoft.com/office/officeart/2008/layout/HorizontalMultiLevelHierarchy"/>
    <dgm:cxn modelId="{25B0816B-6A06-4EFB-B9C6-31BD32C6ED3E}" type="presParOf" srcId="{55CF5D5B-A5B6-4000-91DF-AC7C04F9104C}" destId="{84B725CB-4293-4EAF-AA35-00CF0E92FC7C}" srcOrd="0" destOrd="0" presId="urn:microsoft.com/office/officeart/2008/layout/HorizontalMultiLevelHierarchy"/>
    <dgm:cxn modelId="{01828D7B-6FFC-454B-902D-C4CEFEA15227}" type="presParOf" srcId="{55CF5D5B-A5B6-4000-91DF-AC7C04F9104C}" destId="{4E0E61A9-3DE7-496B-8076-E1C29B50607C}" srcOrd="1" destOrd="0" presId="urn:microsoft.com/office/officeart/2008/layout/HorizontalMultiLevelHierarchy"/>
    <dgm:cxn modelId="{314759A1-2AC2-4F04-8B6E-AC35D0ED2EA2}" type="presParOf" srcId="{56EA735B-EB5A-4CAB-BFB5-AF6256C843D4}" destId="{F8E81E50-9265-4D32-ADB2-7707700D9354}" srcOrd="2" destOrd="0" presId="urn:microsoft.com/office/officeart/2008/layout/HorizontalMultiLevelHierarchy"/>
    <dgm:cxn modelId="{F54D174A-8D51-43CE-9B45-06FA3B4E1B2C}" type="presParOf" srcId="{F8E81E50-9265-4D32-ADB2-7707700D9354}" destId="{50340116-5D0B-412A-A9EB-662108DDAA35}" srcOrd="0" destOrd="0" presId="urn:microsoft.com/office/officeart/2008/layout/HorizontalMultiLevelHierarchy"/>
    <dgm:cxn modelId="{5F3D3D54-CD08-4F67-83AC-9D05E952FA84}" type="presParOf" srcId="{56EA735B-EB5A-4CAB-BFB5-AF6256C843D4}" destId="{7ABAD715-A919-415C-96C4-C06EC0650129}" srcOrd="3" destOrd="0" presId="urn:microsoft.com/office/officeart/2008/layout/HorizontalMultiLevelHierarchy"/>
    <dgm:cxn modelId="{256B2C7D-6FA1-41F4-8F5B-E394838A1A83}" type="presParOf" srcId="{7ABAD715-A919-415C-96C4-C06EC0650129}" destId="{6B6B0F1D-DF62-423C-9AA6-3F87120D8066}" srcOrd="0" destOrd="0" presId="urn:microsoft.com/office/officeart/2008/layout/HorizontalMultiLevelHierarchy"/>
    <dgm:cxn modelId="{B832F332-B91E-4E5C-B1FC-DA38E626C2BE}" type="presParOf" srcId="{7ABAD715-A919-415C-96C4-C06EC0650129}" destId="{E70D0809-F239-48E4-969D-BD74C0814449}" srcOrd="1" destOrd="0" presId="urn:microsoft.com/office/officeart/2008/layout/HorizontalMultiLevelHierarchy"/>
    <dgm:cxn modelId="{C9FAA881-3E9E-45EF-8CDF-09BA4CB0FCA3}" type="presParOf" srcId="{5A72CA18-52DF-40A9-BD47-A97A202F2B1A}" destId="{CE7F07E0-9157-409B-A5CE-AA17FF66C6BA}" srcOrd="4" destOrd="0" presId="urn:microsoft.com/office/officeart/2008/layout/HorizontalMultiLevelHierarchy"/>
    <dgm:cxn modelId="{652678C8-BCBB-4E14-A69F-4407CE76AC58}" type="presParOf" srcId="{CE7F07E0-9157-409B-A5CE-AA17FF66C6BA}" destId="{EE12D1BE-6E92-4EE2-9EED-BF647909229F}" srcOrd="0" destOrd="0" presId="urn:microsoft.com/office/officeart/2008/layout/HorizontalMultiLevelHierarchy"/>
    <dgm:cxn modelId="{45A0F64C-F7B8-4827-9353-B742CDCD03FA}" type="presParOf" srcId="{5A72CA18-52DF-40A9-BD47-A97A202F2B1A}" destId="{40DDD1DB-4622-448D-8B92-9620D2765968}" srcOrd="5" destOrd="0" presId="urn:microsoft.com/office/officeart/2008/layout/HorizontalMultiLevelHierarchy"/>
    <dgm:cxn modelId="{27BF2C78-3FA0-4F43-9D28-8A23081378D6}" type="presParOf" srcId="{40DDD1DB-4622-448D-8B92-9620D2765968}" destId="{F0DE8870-4140-416F-9C51-D158DCDC2758}" srcOrd="0" destOrd="0" presId="urn:microsoft.com/office/officeart/2008/layout/HorizontalMultiLevelHierarchy"/>
    <dgm:cxn modelId="{69120D5A-014A-4957-9DDD-E26FE50EAA05}" type="presParOf" srcId="{40DDD1DB-4622-448D-8B92-9620D2765968}" destId="{75ACBE98-6D6D-49E7-B2E8-42F8DEAADFB0}" srcOrd="1" destOrd="0" presId="urn:microsoft.com/office/officeart/2008/layout/HorizontalMultiLevelHierarchy"/>
    <dgm:cxn modelId="{32D7ED14-6900-4392-811F-59BBD5937B4A}" type="presParOf" srcId="{5A72CA18-52DF-40A9-BD47-A97A202F2B1A}" destId="{F3CB2B4A-31F9-4A8D-A749-C5E4FD8505A0}" srcOrd="6" destOrd="0" presId="urn:microsoft.com/office/officeart/2008/layout/HorizontalMultiLevelHierarchy"/>
    <dgm:cxn modelId="{93550978-9928-4550-8C7B-82A72645A397}" type="presParOf" srcId="{F3CB2B4A-31F9-4A8D-A749-C5E4FD8505A0}" destId="{DE0AC48C-9688-4CD2-A551-441F9EC9B392}" srcOrd="0" destOrd="0" presId="urn:microsoft.com/office/officeart/2008/layout/HorizontalMultiLevelHierarchy"/>
    <dgm:cxn modelId="{14CC96C1-2150-4C15-ABE2-A9F82415BDC7}" type="presParOf" srcId="{5A72CA18-52DF-40A9-BD47-A97A202F2B1A}" destId="{58D353C4-0C4C-491E-933F-4B6A917E3E89}" srcOrd="7" destOrd="0" presId="urn:microsoft.com/office/officeart/2008/layout/HorizontalMultiLevelHierarchy"/>
    <dgm:cxn modelId="{71EBB58C-0E7F-45CE-A85F-75A23B81E66E}" type="presParOf" srcId="{58D353C4-0C4C-491E-933F-4B6A917E3E89}" destId="{3AD3A26F-3355-4038-AB7E-5874F9BAEBFD}" srcOrd="0" destOrd="0" presId="urn:microsoft.com/office/officeart/2008/layout/HorizontalMultiLevelHierarchy"/>
    <dgm:cxn modelId="{84AC3286-E790-47C9-A6A8-65F0D7560A0E}" type="presParOf" srcId="{58D353C4-0C4C-491E-933F-4B6A917E3E89}" destId="{E186B5F4-FC89-436D-907E-6FC6EB7A7175}" srcOrd="1" destOrd="0" presId="urn:microsoft.com/office/officeart/2008/layout/HorizontalMultiLevelHierarchy"/>
    <dgm:cxn modelId="{B691A1B8-4566-4A18-A3E5-2C7D7A9EB76B}" type="presParOf" srcId="{5A72CA18-52DF-40A9-BD47-A97A202F2B1A}" destId="{C121740F-BCA9-4F9A-B310-A385A8C1A6BA}" srcOrd="8" destOrd="0" presId="urn:microsoft.com/office/officeart/2008/layout/HorizontalMultiLevelHierarchy"/>
    <dgm:cxn modelId="{ABA75738-278D-4257-BECE-FEC581DD6765}" type="presParOf" srcId="{C121740F-BCA9-4F9A-B310-A385A8C1A6BA}" destId="{062D9D22-0D69-49B6-B474-242C032438DD}" srcOrd="0" destOrd="0" presId="urn:microsoft.com/office/officeart/2008/layout/HorizontalMultiLevelHierarchy"/>
    <dgm:cxn modelId="{A8373EB8-B209-4970-845A-DED53558AF62}" type="presParOf" srcId="{5A72CA18-52DF-40A9-BD47-A97A202F2B1A}" destId="{5E916611-3BB6-4AB5-9D12-CC795BDBAAB4}" srcOrd="9" destOrd="0" presId="urn:microsoft.com/office/officeart/2008/layout/HorizontalMultiLevelHierarchy"/>
    <dgm:cxn modelId="{BC3EA1D1-CB36-4F59-818A-877D3189D9C9}" type="presParOf" srcId="{5E916611-3BB6-4AB5-9D12-CC795BDBAAB4}" destId="{AD2704C7-DE48-47DF-B2B6-5F6A6A589A32}" srcOrd="0" destOrd="0" presId="urn:microsoft.com/office/officeart/2008/layout/HorizontalMultiLevelHierarchy"/>
    <dgm:cxn modelId="{E7554A37-A798-4277-A39C-58B2AE7BF44E}" type="presParOf" srcId="{5E916611-3BB6-4AB5-9D12-CC795BDBAAB4}" destId="{08D08FAA-4177-4E84-BB64-43A57F0BFC73}" srcOrd="1" destOrd="0" presId="urn:microsoft.com/office/officeart/2008/layout/HorizontalMultiLevelHierarchy"/>
    <dgm:cxn modelId="{B7EEF60E-F86B-47E9-A829-A2A3CD3C9ECB}" type="presParOf" srcId="{08D08FAA-4177-4E84-BB64-43A57F0BFC73}" destId="{10C15975-B130-4ADE-BA17-18184392B2C5}" srcOrd="0" destOrd="0" presId="urn:microsoft.com/office/officeart/2008/layout/HorizontalMultiLevelHierarchy"/>
    <dgm:cxn modelId="{9D09C30E-1228-4152-B5F0-26DF5F1CD004}" type="presParOf" srcId="{10C15975-B130-4ADE-BA17-18184392B2C5}" destId="{DD51128A-052E-40E8-8A46-F7757BA8FCD0}" srcOrd="0" destOrd="0" presId="urn:microsoft.com/office/officeart/2008/layout/HorizontalMultiLevelHierarchy"/>
    <dgm:cxn modelId="{98CD3791-7043-459C-8394-BF15DC5DD27C}" type="presParOf" srcId="{08D08FAA-4177-4E84-BB64-43A57F0BFC73}" destId="{287FCF1C-527A-49F6-83BF-D392A0BB8A6E}" srcOrd="1" destOrd="0" presId="urn:microsoft.com/office/officeart/2008/layout/HorizontalMultiLevelHierarchy"/>
    <dgm:cxn modelId="{E0003244-E479-470E-8BCE-15158B1CD512}" type="presParOf" srcId="{287FCF1C-527A-49F6-83BF-D392A0BB8A6E}" destId="{E0767F92-C26F-4DB7-960F-E3B5E903D306}" srcOrd="0" destOrd="0" presId="urn:microsoft.com/office/officeart/2008/layout/HorizontalMultiLevelHierarchy"/>
    <dgm:cxn modelId="{2BE7B101-BA92-4372-99E7-E183BFC333A6}" type="presParOf" srcId="{287FCF1C-527A-49F6-83BF-D392A0BB8A6E}" destId="{35145A0B-D3DA-462C-BF19-AE61569A77D3}" srcOrd="1" destOrd="0" presId="urn:microsoft.com/office/officeart/2008/layout/HorizontalMultiLevelHierarchy"/>
    <dgm:cxn modelId="{2610708A-1579-4756-8B48-95505BBD9B33}" type="presParOf" srcId="{08D08FAA-4177-4E84-BB64-43A57F0BFC73}" destId="{48C557C5-5ADC-44C7-ACE9-44A60BD179B5}" srcOrd="2" destOrd="0" presId="urn:microsoft.com/office/officeart/2008/layout/HorizontalMultiLevelHierarchy"/>
    <dgm:cxn modelId="{D50C006B-E64E-4590-950B-2D3DDA8B1535}" type="presParOf" srcId="{48C557C5-5ADC-44C7-ACE9-44A60BD179B5}" destId="{E2DE456B-B07D-4D27-AE2F-9D22B81C1024}" srcOrd="0" destOrd="0" presId="urn:microsoft.com/office/officeart/2008/layout/HorizontalMultiLevelHierarchy"/>
    <dgm:cxn modelId="{479DC102-20FB-48FA-8DD7-E58948C6EF38}" type="presParOf" srcId="{08D08FAA-4177-4E84-BB64-43A57F0BFC73}" destId="{75D55A03-E49A-4F51-8C5C-F5046E4184C6}" srcOrd="3" destOrd="0" presId="urn:microsoft.com/office/officeart/2008/layout/HorizontalMultiLevelHierarchy"/>
    <dgm:cxn modelId="{5B81A4D5-B925-47CB-97D2-B720394DFD71}" type="presParOf" srcId="{75D55A03-E49A-4F51-8C5C-F5046E4184C6}" destId="{11439784-53E1-4B73-92EF-774976C069AC}" srcOrd="0" destOrd="0" presId="urn:microsoft.com/office/officeart/2008/layout/HorizontalMultiLevelHierarchy"/>
    <dgm:cxn modelId="{1B03191D-C0B3-4D71-84CA-EB42311778F5}" type="presParOf" srcId="{75D55A03-E49A-4F51-8C5C-F5046E4184C6}" destId="{38065941-18BE-4C57-BDF3-B740F9035BA9}" srcOrd="1" destOrd="0" presId="urn:microsoft.com/office/officeart/2008/layout/HorizontalMultiLevelHierarchy"/>
    <dgm:cxn modelId="{24AF4951-B1D7-4A7A-A6E7-7EBAF9DD0635}" type="presParOf" srcId="{5A72CA18-52DF-40A9-BD47-A97A202F2B1A}" destId="{6D79F2A8-15E5-4CB6-9D2D-87A0AD7AAC85}" srcOrd="10" destOrd="0" presId="urn:microsoft.com/office/officeart/2008/layout/HorizontalMultiLevelHierarchy"/>
    <dgm:cxn modelId="{548E5129-AD46-4B3C-96E2-3A032C1FE999}" type="presParOf" srcId="{6D79F2A8-15E5-4CB6-9D2D-87A0AD7AAC85}" destId="{0B1D83A7-55FC-47A8-8996-4E0B95B79B5F}" srcOrd="0" destOrd="0" presId="urn:microsoft.com/office/officeart/2008/layout/HorizontalMultiLevelHierarchy"/>
    <dgm:cxn modelId="{362191B6-9862-439D-93CB-11B4C321A1D3}" type="presParOf" srcId="{5A72CA18-52DF-40A9-BD47-A97A202F2B1A}" destId="{74866685-2079-400C-812D-537363DD1301}" srcOrd="11" destOrd="0" presId="urn:microsoft.com/office/officeart/2008/layout/HorizontalMultiLevelHierarchy"/>
    <dgm:cxn modelId="{7363C99A-6A8E-4A84-B42B-E7BAC876F13D}" type="presParOf" srcId="{74866685-2079-400C-812D-537363DD1301}" destId="{E189684B-1072-48A7-8FE5-11F620E0E66C}" srcOrd="0" destOrd="0" presId="urn:microsoft.com/office/officeart/2008/layout/HorizontalMultiLevelHierarchy"/>
    <dgm:cxn modelId="{A9D95DC5-A0A5-4DF1-9D47-248CF9661F8A}" type="presParOf" srcId="{74866685-2079-400C-812D-537363DD1301}" destId="{9A20D9F5-D621-4BBB-B555-015B4370286F}" srcOrd="1" destOrd="0" presId="urn:microsoft.com/office/officeart/2008/layout/HorizontalMultiLevelHierarchy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E13B3E43-E30A-4DD1-9C3D-4A8F499B60F1}" type="doc">
      <dgm:prSet loTypeId="urn:microsoft.com/office/officeart/2005/8/layout/bList2#1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GB"/>
        </a:p>
      </dgm:t>
    </dgm:pt>
    <dgm:pt modelId="{69F408DE-F6F5-4712-BE99-AF2C913418E8}">
      <dgm:prSet phldrT="[Text]"/>
      <dgm:spPr/>
      <dgm:t>
        <a:bodyPr/>
        <a:lstStyle/>
        <a:p>
          <a:r>
            <a:rPr lang="es-MX" smtClean="0"/>
            <a:t>Production</a:t>
          </a:r>
          <a:endParaRPr lang="en-GB" dirty="0"/>
        </a:p>
      </dgm:t>
    </dgm:pt>
    <dgm:pt modelId="{34422601-F4D0-42CB-A2C2-B09E075A835D}" type="parTrans" cxnId="{C1D649BA-63D8-4296-99E3-3671F1FD79F6}">
      <dgm:prSet/>
      <dgm:spPr/>
      <dgm:t>
        <a:bodyPr/>
        <a:lstStyle/>
        <a:p>
          <a:endParaRPr lang="en-GB"/>
        </a:p>
      </dgm:t>
    </dgm:pt>
    <dgm:pt modelId="{AA1F4BA5-8A3C-42E6-AA1C-3C6BD38B064D}" type="sibTrans" cxnId="{C1D649BA-63D8-4296-99E3-3671F1FD79F6}">
      <dgm:prSet/>
      <dgm:spPr/>
      <dgm:t>
        <a:bodyPr/>
        <a:lstStyle/>
        <a:p>
          <a:endParaRPr lang="en-GB"/>
        </a:p>
      </dgm:t>
    </dgm:pt>
    <dgm:pt modelId="{4DC69BE7-9EB9-45D5-980A-C9AE6AAF3FB6}">
      <dgm:prSet phldrT="[Text]"/>
      <dgm:spPr/>
      <dgm:t>
        <a:bodyPr/>
        <a:lstStyle/>
        <a:p>
          <a:r>
            <a:rPr lang="es-MX" dirty="0" err="1" smtClean="0"/>
            <a:t>Production</a:t>
          </a:r>
          <a:r>
            <a:rPr lang="es-MX" dirty="0" smtClean="0"/>
            <a:t> </a:t>
          </a:r>
          <a:r>
            <a:rPr lang="es-MX" dirty="0" err="1" smtClean="0"/>
            <a:t>functions</a:t>
          </a:r>
          <a:r>
            <a:rPr lang="es-MX" dirty="0" smtClean="0"/>
            <a:t>: CES, </a:t>
          </a:r>
          <a:r>
            <a:rPr lang="es-MX" dirty="0" err="1" smtClean="0"/>
            <a:t>Leontief</a:t>
          </a:r>
          <a:r>
            <a:rPr lang="es-MX" dirty="0" smtClean="0"/>
            <a:t> and </a:t>
          </a:r>
          <a:r>
            <a:rPr lang="es-MX" dirty="0" err="1" smtClean="0"/>
            <a:t>Cobb.Doublas</a:t>
          </a:r>
          <a:endParaRPr lang="en-GB" dirty="0"/>
        </a:p>
      </dgm:t>
    </dgm:pt>
    <dgm:pt modelId="{1897B0B0-CC18-4732-9D8D-A928422A2456}" type="parTrans" cxnId="{B15123B7-59E5-46AA-88C1-646322551560}">
      <dgm:prSet/>
      <dgm:spPr/>
      <dgm:t>
        <a:bodyPr/>
        <a:lstStyle/>
        <a:p>
          <a:endParaRPr lang="en-GB"/>
        </a:p>
      </dgm:t>
    </dgm:pt>
    <dgm:pt modelId="{2BE67925-CA76-4612-A127-AF298F7CB339}" type="sibTrans" cxnId="{B15123B7-59E5-46AA-88C1-646322551560}">
      <dgm:prSet/>
      <dgm:spPr/>
      <dgm:t>
        <a:bodyPr/>
        <a:lstStyle/>
        <a:p>
          <a:endParaRPr lang="en-GB"/>
        </a:p>
      </dgm:t>
    </dgm:pt>
    <dgm:pt modelId="{4B1EA5F0-D85E-410B-A894-F9D1C92736BC}">
      <dgm:prSet phldrT="[Text]"/>
      <dgm:spPr/>
      <dgm:t>
        <a:bodyPr/>
        <a:lstStyle/>
        <a:p>
          <a:r>
            <a:rPr lang="es-MX" dirty="0" err="1" smtClean="0"/>
            <a:t>Intermediate</a:t>
          </a:r>
          <a:r>
            <a:rPr lang="es-MX" dirty="0" smtClean="0"/>
            <a:t> inputs (</a:t>
          </a:r>
          <a:r>
            <a:rPr lang="es-MX" dirty="0" err="1" smtClean="0"/>
            <a:t>domestic</a:t>
          </a:r>
          <a:r>
            <a:rPr lang="es-MX" dirty="0" smtClean="0"/>
            <a:t> and </a:t>
          </a:r>
          <a:r>
            <a:rPr lang="es-MX" dirty="0" err="1" smtClean="0"/>
            <a:t>imported</a:t>
          </a:r>
          <a:r>
            <a:rPr lang="es-MX" dirty="0" smtClean="0"/>
            <a:t> </a:t>
          </a:r>
          <a:r>
            <a:rPr lang="es-MX" dirty="0" err="1" smtClean="0"/>
            <a:t>goods</a:t>
          </a:r>
          <a:r>
            <a:rPr lang="es-MX" dirty="0" smtClean="0"/>
            <a:t>)</a:t>
          </a:r>
          <a:endParaRPr lang="en-GB" dirty="0"/>
        </a:p>
      </dgm:t>
    </dgm:pt>
    <dgm:pt modelId="{68CDD601-9DE1-49F3-974C-EAA1430CEFA7}" type="parTrans" cxnId="{78F029CD-AD47-416F-AF13-3A0CCA8BAB6A}">
      <dgm:prSet/>
      <dgm:spPr/>
      <dgm:t>
        <a:bodyPr/>
        <a:lstStyle/>
        <a:p>
          <a:endParaRPr lang="en-GB"/>
        </a:p>
      </dgm:t>
    </dgm:pt>
    <dgm:pt modelId="{5FC3DB8A-4601-491C-B140-27983791BF76}" type="sibTrans" cxnId="{78F029CD-AD47-416F-AF13-3A0CCA8BAB6A}">
      <dgm:prSet/>
      <dgm:spPr/>
      <dgm:t>
        <a:bodyPr/>
        <a:lstStyle/>
        <a:p>
          <a:endParaRPr lang="en-GB"/>
        </a:p>
      </dgm:t>
    </dgm:pt>
    <dgm:pt modelId="{BCF4C5EC-A1FB-41A3-B846-81EEAE12C0BA}" type="pres">
      <dgm:prSet presAssocID="{E13B3E43-E30A-4DD1-9C3D-4A8F499B60F1}" presName="diagram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E8F063CA-64D4-48BD-92BB-F2713F20BB2B}" type="pres">
      <dgm:prSet presAssocID="{69F408DE-F6F5-4712-BE99-AF2C913418E8}" presName="compNode" presStyleCnt="0"/>
      <dgm:spPr/>
    </dgm:pt>
    <dgm:pt modelId="{F6DC0394-8500-4048-A109-44DCDA5E7306}" type="pres">
      <dgm:prSet presAssocID="{69F408DE-F6F5-4712-BE99-AF2C913418E8}" presName="childRect" presStyleLbl="bgAcc1" presStyleIdx="0" presStyleCnt="1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0197A3CE-0559-48D2-A543-C891908CFBE9}" type="pres">
      <dgm:prSet presAssocID="{69F408DE-F6F5-4712-BE99-AF2C913418E8}" presName="parentText" presStyleLbl="node1" presStyleIdx="0" presStyleCnt="0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8F794C3C-1FB0-4018-982E-B5FC02EE9E11}" type="pres">
      <dgm:prSet presAssocID="{69F408DE-F6F5-4712-BE99-AF2C913418E8}" presName="parentRect" presStyleLbl="alignNode1" presStyleIdx="0" presStyleCnt="1"/>
      <dgm:spPr/>
      <dgm:t>
        <a:bodyPr/>
        <a:lstStyle/>
        <a:p>
          <a:endParaRPr lang="en-GB"/>
        </a:p>
      </dgm:t>
    </dgm:pt>
    <dgm:pt modelId="{7CBDD6F0-B015-4826-B3CD-DD64831986EE}" type="pres">
      <dgm:prSet presAssocID="{69F408DE-F6F5-4712-BE99-AF2C913418E8}" presName="adorn" presStyleLbl="fgAccFollowNode1" presStyleIdx="0" presStyleCnt="1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0000" r="-20000"/>
          </a:stretch>
        </a:blipFill>
      </dgm:spPr>
    </dgm:pt>
  </dgm:ptLst>
  <dgm:cxnLst>
    <dgm:cxn modelId="{B15123B7-59E5-46AA-88C1-646322551560}" srcId="{69F408DE-F6F5-4712-BE99-AF2C913418E8}" destId="{4DC69BE7-9EB9-45D5-980A-C9AE6AAF3FB6}" srcOrd="0" destOrd="0" parTransId="{1897B0B0-CC18-4732-9D8D-A928422A2456}" sibTransId="{2BE67925-CA76-4612-A127-AF298F7CB339}"/>
    <dgm:cxn modelId="{7C6345EF-618C-4B6C-BFC5-525D92CD9BCA}" type="presOf" srcId="{69F408DE-F6F5-4712-BE99-AF2C913418E8}" destId="{8F794C3C-1FB0-4018-982E-B5FC02EE9E11}" srcOrd="1" destOrd="0" presId="urn:microsoft.com/office/officeart/2005/8/layout/bList2#1"/>
    <dgm:cxn modelId="{C531DA50-81D5-431C-97E2-8B46E2CF90E6}" type="presOf" srcId="{69F408DE-F6F5-4712-BE99-AF2C913418E8}" destId="{0197A3CE-0559-48D2-A543-C891908CFBE9}" srcOrd="0" destOrd="0" presId="urn:microsoft.com/office/officeart/2005/8/layout/bList2#1"/>
    <dgm:cxn modelId="{53E7F24E-E71A-45B2-9C63-8E3518C2D6A9}" type="presOf" srcId="{4DC69BE7-9EB9-45D5-980A-C9AE6AAF3FB6}" destId="{F6DC0394-8500-4048-A109-44DCDA5E7306}" srcOrd="0" destOrd="0" presId="urn:microsoft.com/office/officeart/2005/8/layout/bList2#1"/>
    <dgm:cxn modelId="{86ADB3FB-4F10-493E-AD4C-780AE9AD3EA9}" type="presOf" srcId="{4B1EA5F0-D85E-410B-A894-F9D1C92736BC}" destId="{F6DC0394-8500-4048-A109-44DCDA5E7306}" srcOrd="0" destOrd="1" presId="urn:microsoft.com/office/officeart/2005/8/layout/bList2#1"/>
    <dgm:cxn modelId="{C1D649BA-63D8-4296-99E3-3671F1FD79F6}" srcId="{E13B3E43-E30A-4DD1-9C3D-4A8F499B60F1}" destId="{69F408DE-F6F5-4712-BE99-AF2C913418E8}" srcOrd="0" destOrd="0" parTransId="{34422601-F4D0-42CB-A2C2-B09E075A835D}" sibTransId="{AA1F4BA5-8A3C-42E6-AA1C-3C6BD38B064D}"/>
    <dgm:cxn modelId="{5C013ACF-B84C-4A0C-AA2D-74C2C24925B3}" type="presOf" srcId="{E13B3E43-E30A-4DD1-9C3D-4A8F499B60F1}" destId="{BCF4C5EC-A1FB-41A3-B846-81EEAE12C0BA}" srcOrd="0" destOrd="0" presId="urn:microsoft.com/office/officeart/2005/8/layout/bList2#1"/>
    <dgm:cxn modelId="{78F029CD-AD47-416F-AF13-3A0CCA8BAB6A}" srcId="{69F408DE-F6F5-4712-BE99-AF2C913418E8}" destId="{4B1EA5F0-D85E-410B-A894-F9D1C92736BC}" srcOrd="1" destOrd="0" parTransId="{68CDD601-9DE1-49F3-974C-EAA1430CEFA7}" sibTransId="{5FC3DB8A-4601-491C-B140-27983791BF76}"/>
    <dgm:cxn modelId="{AEDC7967-04F0-4261-90CA-DE47F1D439A0}" type="presParOf" srcId="{BCF4C5EC-A1FB-41A3-B846-81EEAE12C0BA}" destId="{E8F063CA-64D4-48BD-92BB-F2713F20BB2B}" srcOrd="0" destOrd="0" presId="urn:microsoft.com/office/officeart/2005/8/layout/bList2#1"/>
    <dgm:cxn modelId="{95C4A0CC-EFE6-4A86-B5ED-96E58A0DCE34}" type="presParOf" srcId="{E8F063CA-64D4-48BD-92BB-F2713F20BB2B}" destId="{F6DC0394-8500-4048-A109-44DCDA5E7306}" srcOrd="0" destOrd="0" presId="urn:microsoft.com/office/officeart/2005/8/layout/bList2#1"/>
    <dgm:cxn modelId="{A70D2FAD-AD01-4583-B593-D09BD2A5E7C7}" type="presParOf" srcId="{E8F063CA-64D4-48BD-92BB-F2713F20BB2B}" destId="{0197A3CE-0559-48D2-A543-C891908CFBE9}" srcOrd="1" destOrd="0" presId="urn:microsoft.com/office/officeart/2005/8/layout/bList2#1"/>
    <dgm:cxn modelId="{33436C07-C65E-4611-8B5B-DD44CDEAF340}" type="presParOf" srcId="{E8F063CA-64D4-48BD-92BB-F2713F20BB2B}" destId="{8F794C3C-1FB0-4018-982E-B5FC02EE9E11}" srcOrd="2" destOrd="0" presId="urn:microsoft.com/office/officeart/2005/8/layout/bList2#1"/>
    <dgm:cxn modelId="{62501771-0142-4DB0-8410-3A6B4C187A78}" type="presParOf" srcId="{E8F063CA-64D4-48BD-92BB-F2713F20BB2B}" destId="{7CBDD6F0-B015-4826-B3CD-DD64831986EE}" srcOrd="3" destOrd="0" presId="urn:microsoft.com/office/officeart/2005/8/layout/bList2#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E13B3E43-E30A-4DD1-9C3D-4A8F499B60F1}" type="doc">
      <dgm:prSet loTypeId="urn:microsoft.com/office/officeart/2005/8/layout/bList2#2" loCatId="list" qsTypeId="urn:microsoft.com/office/officeart/2005/8/quickstyle/simple2" qsCatId="simple" csTypeId="urn:microsoft.com/office/officeart/2005/8/colors/colorful4" csCatId="colorful" phldr="1"/>
      <dgm:spPr/>
      <dgm:t>
        <a:bodyPr/>
        <a:lstStyle/>
        <a:p>
          <a:endParaRPr lang="en-GB"/>
        </a:p>
      </dgm:t>
    </dgm:pt>
    <dgm:pt modelId="{69F408DE-F6F5-4712-BE99-AF2C913418E8}">
      <dgm:prSet phldrT="[Text]"/>
      <dgm:spPr/>
      <dgm:t>
        <a:bodyPr/>
        <a:lstStyle/>
        <a:p>
          <a:r>
            <a:rPr lang="es-MX" dirty="0" err="1" smtClean="0"/>
            <a:t>Demand</a:t>
          </a:r>
          <a:endParaRPr lang="en-GB" dirty="0"/>
        </a:p>
      </dgm:t>
    </dgm:pt>
    <dgm:pt modelId="{34422601-F4D0-42CB-A2C2-B09E075A835D}" type="parTrans" cxnId="{C1D649BA-63D8-4296-99E3-3671F1FD79F6}">
      <dgm:prSet/>
      <dgm:spPr/>
      <dgm:t>
        <a:bodyPr/>
        <a:lstStyle/>
        <a:p>
          <a:endParaRPr lang="en-GB"/>
        </a:p>
      </dgm:t>
    </dgm:pt>
    <dgm:pt modelId="{AA1F4BA5-8A3C-42E6-AA1C-3C6BD38B064D}" type="sibTrans" cxnId="{C1D649BA-63D8-4296-99E3-3671F1FD79F6}">
      <dgm:prSet/>
      <dgm:spPr/>
      <dgm:t>
        <a:bodyPr/>
        <a:lstStyle/>
        <a:p>
          <a:endParaRPr lang="en-GB"/>
        </a:p>
      </dgm:t>
    </dgm:pt>
    <dgm:pt modelId="{4DC69BE7-9EB9-45D5-980A-C9AE6AAF3FB6}">
      <dgm:prSet phldrT="[Text]"/>
      <dgm:spPr/>
      <dgm:t>
        <a:bodyPr/>
        <a:lstStyle/>
        <a:p>
          <a:r>
            <a:rPr lang="es-MX" dirty="0" smtClean="0"/>
            <a:t>7 </a:t>
          </a:r>
          <a:r>
            <a:rPr lang="es-MX" dirty="0" err="1" smtClean="0"/>
            <a:t>households</a:t>
          </a:r>
          <a:r>
            <a:rPr lang="es-MX" dirty="0" smtClean="0"/>
            <a:t> </a:t>
          </a:r>
          <a:r>
            <a:rPr lang="es-MX" dirty="0" err="1" smtClean="0"/>
            <a:t>types</a:t>
          </a:r>
          <a:endParaRPr lang="en-GB" dirty="0"/>
        </a:p>
      </dgm:t>
    </dgm:pt>
    <dgm:pt modelId="{1897B0B0-CC18-4732-9D8D-A928422A2456}" type="parTrans" cxnId="{B15123B7-59E5-46AA-88C1-646322551560}">
      <dgm:prSet/>
      <dgm:spPr/>
      <dgm:t>
        <a:bodyPr/>
        <a:lstStyle/>
        <a:p>
          <a:endParaRPr lang="en-GB"/>
        </a:p>
      </dgm:t>
    </dgm:pt>
    <dgm:pt modelId="{2BE67925-CA76-4612-A127-AF298F7CB339}" type="sibTrans" cxnId="{B15123B7-59E5-46AA-88C1-646322551560}">
      <dgm:prSet/>
      <dgm:spPr/>
      <dgm:t>
        <a:bodyPr/>
        <a:lstStyle/>
        <a:p>
          <a:endParaRPr lang="en-GB"/>
        </a:p>
      </dgm:t>
    </dgm:pt>
    <dgm:pt modelId="{7B81545E-129C-40B3-B3FE-725FA8A98C43}">
      <dgm:prSet phldrT="[Text]"/>
      <dgm:spPr/>
      <dgm:t>
        <a:bodyPr/>
        <a:lstStyle/>
        <a:p>
          <a:r>
            <a:rPr lang="es-MX" dirty="0" err="1" smtClean="0"/>
            <a:t>Income</a:t>
          </a:r>
          <a:r>
            <a:rPr lang="es-MX" dirty="0" smtClean="0"/>
            <a:t> </a:t>
          </a:r>
          <a:r>
            <a:rPr lang="es-MX" dirty="0" err="1" smtClean="0"/>
            <a:t>from</a:t>
          </a:r>
          <a:r>
            <a:rPr lang="es-MX" dirty="0" smtClean="0"/>
            <a:t> </a:t>
          </a:r>
          <a:r>
            <a:rPr lang="es-MX" dirty="0" err="1" smtClean="0"/>
            <a:t>endowments</a:t>
          </a:r>
          <a:r>
            <a:rPr lang="es-MX" dirty="0" smtClean="0"/>
            <a:t> and </a:t>
          </a:r>
          <a:r>
            <a:rPr lang="es-MX" dirty="0" err="1" smtClean="0"/>
            <a:t>tranfers</a:t>
          </a:r>
          <a:r>
            <a:rPr lang="es-MX" dirty="0" smtClean="0"/>
            <a:t> (</a:t>
          </a:r>
          <a:r>
            <a:rPr lang="es-MX" dirty="0" err="1" smtClean="0"/>
            <a:t>Abroad</a:t>
          </a:r>
          <a:r>
            <a:rPr lang="es-MX" dirty="0" smtClean="0"/>
            <a:t>, HH and </a:t>
          </a:r>
          <a:r>
            <a:rPr lang="es-MX" dirty="0" err="1" smtClean="0"/>
            <a:t>government</a:t>
          </a:r>
          <a:r>
            <a:rPr lang="es-MX" dirty="0" smtClean="0"/>
            <a:t>)</a:t>
          </a:r>
          <a:endParaRPr lang="en-GB" dirty="0"/>
        </a:p>
      </dgm:t>
    </dgm:pt>
    <dgm:pt modelId="{1BFFBCE7-2941-42F4-8888-1114C3E50F36}" type="parTrans" cxnId="{D4B7C7EE-EA07-4A0C-B275-09C9F1F95CEB}">
      <dgm:prSet/>
      <dgm:spPr/>
      <dgm:t>
        <a:bodyPr/>
        <a:lstStyle/>
        <a:p>
          <a:endParaRPr lang="en-GB"/>
        </a:p>
      </dgm:t>
    </dgm:pt>
    <dgm:pt modelId="{AB30FB33-2494-4742-A3F9-0BF54447313B}" type="sibTrans" cxnId="{D4B7C7EE-EA07-4A0C-B275-09C9F1F95CEB}">
      <dgm:prSet/>
      <dgm:spPr/>
      <dgm:t>
        <a:bodyPr/>
        <a:lstStyle/>
        <a:p>
          <a:endParaRPr lang="en-GB"/>
        </a:p>
      </dgm:t>
    </dgm:pt>
    <dgm:pt modelId="{BCF4C5EC-A1FB-41A3-B846-81EEAE12C0BA}" type="pres">
      <dgm:prSet presAssocID="{E13B3E43-E30A-4DD1-9C3D-4A8F499B60F1}" presName="diagram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E8F063CA-64D4-48BD-92BB-F2713F20BB2B}" type="pres">
      <dgm:prSet presAssocID="{69F408DE-F6F5-4712-BE99-AF2C913418E8}" presName="compNode" presStyleCnt="0"/>
      <dgm:spPr/>
    </dgm:pt>
    <dgm:pt modelId="{F6DC0394-8500-4048-A109-44DCDA5E7306}" type="pres">
      <dgm:prSet presAssocID="{69F408DE-F6F5-4712-BE99-AF2C913418E8}" presName="childRect" presStyleLbl="bgAcc1" presStyleIdx="0" presStyleCnt="1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0197A3CE-0559-48D2-A543-C891908CFBE9}" type="pres">
      <dgm:prSet presAssocID="{69F408DE-F6F5-4712-BE99-AF2C913418E8}" presName="parentText" presStyleLbl="node1" presStyleIdx="0" presStyleCnt="0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8F794C3C-1FB0-4018-982E-B5FC02EE9E11}" type="pres">
      <dgm:prSet presAssocID="{69F408DE-F6F5-4712-BE99-AF2C913418E8}" presName="parentRect" presStyleLbl="alignNode1" presStyleIdx="0" presStyleCnt="1"/>
      <dgm:spPr/>
      <dgm:t>
        <a:bodyPr/>
        <a:lstStyle/>
        <a:p>
          <a:endParaRPr lang="en-GB"/>
        </a:p>
      </dgm:t>
    </dgm:pt>
    <dgm:pt modelId="{7CBDD6F0-B015-4826-B3CD-DD64831986EE}" type="pres">
      <dgm:prSet presAssocID="{69F408DE-F6F5-4712-BE99-AF2C913418E8}" presName="adorn" presStyleLbl="fgAccFollowNode1" presStyleIdx="0" presStyleCnt="1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5000" r="-25000"/>
          </a:stretch>
        </a:blipFill>
      </dgm:spPr>
    </dgm:pt>
  </dgm:ptLst>
  <dgm:cxnLst>
    <dgm:cxn modelId="{50AEF7D9-68A9-4697-8D00-A41DD5381D65}" type="presOf" srcId="{E13B3E43-E30A-4DD1-9C3D-4A8F499B60F1}" destId="{BCF4C5EC-A1FB-41A3-B846-81EEAE12C0BA}" srcOrd="0" destOrd="0" presId="urn:microsoft.com/office/officeart/2005/8/layout/bList2#2"/>
    <dgm:cxn modelId="{B15123B7-59E5-46AA-88C1-646322551560}" srcId="{69F408DE-F6F5-4712-BE99-AF2C913418E8}" destId="{4DC69BE7-9EB9-45D5-980A-C9AE6AAF3FB6}" srcOrd="0" destOrd="0" parTransId="{1897B0B0-CC18-4732-9D8D-A928422A2456}" sibTransId="{2BE67925-CA76-4612-A127-AF298F7CB339}"/>
    <dgm:cxn modelId="{D943D173-A1AC-42E0-957A-55E6104D0E86}" type="presOf" srcId="{69F408DE-F6F5-4712-BE99-AF2C913418E8}" destId="{0197A3CE-0559-48D2-A543-C891908CFBE9}" srcOrd="0" destOrd="0" presId="urn:microsoft.com/office/officeart/2005/8/layout/bList2#2"/>
    <dgm:cxn modelId="{87F8E2BB-7DDB-42BE-9A34-7FCD69F97891}" type="presOf" srcId="{69F408DE-F6F5-4712-BE99-AF2C913418E8}" destId="{8F794C3C-1FB0-4018-982E-B5FC02EE9E11}" srcOrd="1" destOrd="0" presId="urn:microsoft.com/office/officeart/2005/8/layout/bList2#2"/>
    <dgm:cxn modelId="{C1D649BA-63D8-4296-99E3-3671F1FD79F6}" srcId="{E13B3E43-E30A-4DD1-9C3D-4A8F499B60F1}" destId="{69F408DE-F6F5-4712-BE99-AF2C913418E8}" srcOrd="0" destOrd="0" parTransId="{34422601-F4D0-42CB-A2C2-B09E075A835D}" sibTransId="{AA1F4BA5-8A3C-42E6-AA1C-3C6BD38B064D}"/>
    <dgm:cxn modelId="{40CFC63A-ABF3-4B1C-9E87-C8E20C7F921A}" type="presOf" srcId="{4DC69BE7-9EB9-45D5-980A-C9AE6AAF3FB6}" destId="{F6DC0394-8500-4048-A109-44DCDA5E7306}" srcOrd="0" destOrd="0" presId="urn:microsoft.com/office/officeart/2005/8/layout/bList2#2"/>
    <dgm:cxn modelId="{6AFE236E-E3B5-4962-98FE-C8BB74136F0F}" type="presOf" srcId="{7B81545E-129C-40B3-B3FE-725FA8A98C43}" destId="{F6DC0394-8500-4048-A109-44DCDA5E7306}" srcOrd="0" destOrd="1" presId="urn:microsoft.com/office/officeart/2005/8/layout/bList2#2"/>
    <dgm:cxn modelId="{D4B7C7EE-EA07-4A0C-B275-09C9F1F95CEB}" srcId="{69F408DE-F6F5-4712-BE99-AF2C913418E8}" destId="{7B81545E-129C-40B3-B3FE-725FA8A98C43}" srcOrd="1" destOrd="0" parTransId="{1BFFBCE7-2941-42F4-8888-1114C3E50F36}" sibTransId="{AB30FB33-2494-4742-A3F9-0BF54447313B}"/>
    <dgm:cxn modelId="{DB47CFFE-9EE2-4D44-A7FF-98379679E621}" type="presParOf" srcId="{BCF4C5EC-A1FB-41A3-B846-81EEAE12C0BA}" destId="{E8F063CA-64D4-48BD-92BB-F2713F20BB2B}" srcOrd="0" destOrd="0" presId="urn:microsoft.com/office/officeart/2005/8/layout/bList2#2"/>
    <dgm:cxn modelId="{4606DAC7-E346-44FE-B2AE-C56B090BAD42}" type="presParOf" srcId="{E8F063CA-64D4-48BD-92BB-F2713F20BB2B}" destId="{F6DC0394-8500-4048-A109-44DCDA5E7306}" srcOrd="0" destOrd="0" presId="urn:microsoft.com/office/officeart/2005/8/layout/bList2#2"/>
    <dgm:cxn modelId="{0121B92D-8577-43FE-B295-E81E042B8040}" type="presParOf" srcId="{E8F063CA-64D4-48BD-92BB-F2713F20BB2B}" destId="{0197A3CE-0559-48D2-A543-C891908CFBE9}" srcOrd="1" destOrd="0" presId="urn:microsoft.com/office/officeart/2005/8/layout/bList2#2"/>
    <dgm:cxn modelId="{7038790B-8CBB-46C6-B87C-811DB0B5B9E0}" type="presParOf" srcId="{E8F063CA-64D4-48BD-92BB-F2713F20BB2B}" destId="{8F794C3C-1FB0-4018-982E-B5FC02EE9E11}" srcOrd="2" destOrd="0" presId="urn:microsoft.com/office/officeart/2005/8/layout/bList2#2"/>
    <dgm:cxn modelId="{B859381D-C990-45B0-B174-24712F37BC8C}" type="presParOf" srcId="{E8F063CA-64D4-48BD-92BB-F2713F20BB2B}" destId="{7CBDD6F0-B015-4826-B3CD-DD64831986EE}" srcOrd="3" destOrd="0" presId="urn:microsoft.com/office/officeart/2005/8/layout/bList2#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E13B3E43-E30A-4DD1-9C3D-4A8F499B60F1}" type="doc">
      <dgm:prSet loTypeId="urn:microsoft.com/office/officeart/2005/8/layout/bList2#3" loCatId="list" qsTypeId="urn:microsoft.com/office/officeart/2005/8/quickstyle/simple1" qsCatId="simple" csTypeId="urn:microsoft.com/office/officeart/2005/8/colors/accent3_4" csCatId="accent3" phldr="1"/>
      <dgm:spPr/>
      <dgm:t>
        <a:bodyPr/>
        <a:lstStyle/>
        <a:p>
          <a:endParaRPr lang="en-GB"/>
        </a:p>
      </dgm:t>
    </dgm:pt>
    <dgm:pt modelId="{69F408DE-F6F5-4712-BE99-AF2C913418E8}">
      <dgm:prSet phldrT="[Text]"/>
      <dgm:spPr/>
      <dgm:t>
        <a:bodyPr/>
        <a:lstStyle/>
        <a:p>
          <a:r>
            <a:rPr lang="es-MX" dirty="0" err="1" smtClean="0"/>
            <a:t>Government</a:t>
          </a:r>
          <a:endParaRPr lang="en-GB" dirty="0"/>
        </a:p>
      </dgm:t>
    </dgm:pt>
    <dgm:pt modelId="{34422601-F4D0-42CB-A2C2-B09E075A835D}" type="parTrans" cxnId="{C1D649BA-63D8-4296-99E3-3671F1FD79F6}">
      <dgm:prSet/>
      <dgm:spPr/>
      <dgm:t>
        <a:bodyPr/>
        <a:lstStyle/>
        <a:p>
          <a:endParaRPr lang="en-GB"/>
        </a:p>
      </dgm:t>
    </dgm:pt>
    <dgm:pt modelId="{AA1F4BA5-8A3C-42E6-AA1C-3C6BD38B064D}" type="sibTrans" cxnId="{C1D649BA-63D8-4296-99E3-3671F1FD79F6}">
      <dgm:prSet/>
      <dgm:spPr/>
      <dgm:t>
        <a:bodyPr/>
        <a:lstStyle/>
        <a:p>
          <a:endParaRPr lang="en-GB"/>
        </a:p>
      </dgm:t>
    </dgm:pt>
    <dgm:pt modelId="{4DC69BE7-9EB9-45D5-980A-C9AE6AAF3FB6}">
      <dgm:prSet phldrT="[Text]"/>
      <dgm:spPr/>
      <dgm:t>
        <a:bodyPr/>
        <a:lstStyle/>
        <a:p>
          <a:r>
            <a:rPr lang="es-MX" dirty="0" err="1" smtClean="0"/>
            <a:t>Public</a:t>
          </a:r>
          <a:r>
            <a:rPr lang="es-MX" dirty="0" smtClean="0"/>
            <a:t> </a:t>
          </a:r>
          <a:r>
            <a:rPr lang="es-MX" dirty="0" err="1" smtClean="0"/>
            <a:t>Services</a:t>
          </a:r>
          <a:r>
            <a:rPr lang="es-MX" dirty="0" smtClean="0"/>
            <a:t> (</a:t>
          </a:r>
          <a:r>
            <a:rPr lang="es-MX" dirty="0" err="1" smtClean="0"/>
            <a:t>security</a:t>
          </a:r>
          <a:r>
            <a:rPr lang="es-MX" dirty="0" smtClean="0"/>
            <a:t>, </a:t>
          </a:r>
          <a:r>
            <a:rPr lang="es-MX" dirty="0" err="1" smtClean="0"/>
            <a:t>defense,etc</a:t>
          </a:r>
          <a:r>
            <a:rPr lang="es-MX" dirty="0" smtClean="0"/>
            <a:t>)</a:t>
          </a:r>
          <a:endParaRPr lang="en-GB" dirty="0"/>
        </a:p>
      </dgm:t>
    </dgm:pt>
    <dgm:pt modelId="{1897B0B0-CC18-4732-9D8D-A928422A2456}" type="parTrans" cxnId="{B15123B7-59E5-46AA-88C1-646322551560}">
      <dgm:prSet/>
      <dgm:spPr/>
      <dgm:t>
        <a:bodyPr/>
        <a:lstStyle/>
        <a:p>
          <a:endParaRPr lang="en-GB"/>
        </a:p>
      </dgm:t>
    </dgm:pt>
    <dgm:pt modelId="{2BE67925-CA76-4612-A127-AF298F7CB339}" type="sibTrans" cxnId="{B15123B7-59E5-46AA-88C1-646322551560}">
      <dgm:prSet/>
      <dgm:spPr/>
      <dgm:t>
        <a:bodyPr/>
        <a:lstStyle/>
        <a:p>
          <a:endParaRPr lang="en-GB"/>
        </a:p>
      </dgm:t>
    </dgm:pt>
    <dgm:pt modelId="{85D4D292-FAA8-4341-A811-C8482CCEC7B4}">
      <dgm:prSet phldrT="[Text]"/>
      <dgm:spPr/>
      <dgm:t>
        <a:bodyPr/>
        <a:lstStyle/>
        <a:p>
          <a:r>
            <a:rPr lang="es-MX" dirty="0" err="1" smtClean="0"/>
            <a:t>Activities</a:t>
          </a:r>
          <a:r>
            <a:rPr lang="es-MX" dirty="0" smtClean="0"/>
            <a:t> </a:t>
          </a:r>
          <a:r>
            <a:rPr lang="es-MX" dirty="0" err="1" smtClean="0"/>
            <a:t>financed</a:t>
          </a:r>
          <a:r>
            <a:rPr lang="es-MX" dirty="0" smtClean="0"/>
            <a:t> </a:t>
          </a:r>
          <a:r>
            <a:rPr lang="es-MX" dirty="0" err="1" smtClean="0"/>
            <a:t>by</a:t>
          </a:r>
          <a:r>
            <a:rPr lang="es-MX" dirty="0" smtClean="0"/>
            <a:t> </a:t>
          </a:r>
          <a:r>
            <a:rPr lang="es-MX" dirty="0" err="1" smtClean="0"/>
            <a:t>taxes</a:t>
          </a:r>
          <a:endParaRPr lang="en-GB" dirty="0"/>
        </a:p>
      </dgm:t>
    </dgm:pt>
    <dgm:pt modelId="{1E481EEB-213F-4163-A4B0-45DF0BE10C56}" type="parTrans" cxnId="{28A5563D-3539-4267-8BD4-C0197733F003}">
      <dgm:prSet/>
      <dgm:spPr/>
      <dgm:t>
        <a:bodyPr/>
        <a:lstStyle/>
        <a:p>
          <a:endParaRPr lang="en-GB"/>
        </a:p>
      </dgm:t>
    </dgm:pt>
    <dgm:pt modelId="{F1297C3D-ED42-4664-B0BB-2FC12F88CF1E}" type="sibTrans" cxnId="{28A5563D-3539-4267-8BD4-C0197733F003}">
      <dgm:prSet/>
      <dgm:spPr/>
      <dgm:t>
        <a:bodyPr/>
        <a:lstStyle/>
        <a:p>
          <a:endParaRPr lang="en-GB"/>
        </a:p>
      </dgm:t>
    </dgm:pt>
    <dgm:pt modelId="{BCF4C5EC-A1FB-41A3-B846-81EEAE12C0BA}" type="pres">
      <dgm:prSet presAssocID="{E13B3E43-E30A-4DD1-9C3D-4A8F499B60F1}" presName="diagram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E8F063CA-64D4-48BD-92BB-F2713F20BB2B}" type="pres">
      <dgm:prSet presAssocID="{69F408DE-F6F5-4712-BE99-AF2C913418E8}" presName="compNode" presStyleCnt="0"/>
      <dgm:spPr/>
    </dgm:pt>
    <dgm:pt modelId="{F6DC0394-8500-4048-A109-44DCDA5E7306}" type="pres">
      <dgm:prSet presAssocID="{69F408DE-F6F5-4712-BE99-AF2C913418E8}" presName="childRect" presStyleLbl="bgAcc1" presStyleIdx="0" presStyleCnt="1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0197A3CE-0559-48D2-A543-C891908CFBE9}" type="pres">
      <dgm:prSet presAssocID="{69F408DE-F6F5-4712-BE99-AF2C913418E8}" presName="parentText" presStyleLbl="node1" presStyleIdx="0" presStyleCnt="0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8F794C3C-1FB0-4018-982E-B5FC02EE9E11}" type="pres">
      <dgm:prSet presAssocID="{69F408DE-F6F5-4712-BE99-AF2C913418E8}" presName="parentRect" presStyleLbl="alignNode1" presStyleIdx="0" presStyleCnt="1"/>
      <dgm:spPr/>
      <dgm:t>
        <a:bodyPr/>
        <a:lstStyle/>
        <a:p>
          <a:endParaRPr lang="en-GB"/>
        </a:p>
      </dgm:t>
    </dgm:pt>
    <dgm:pt modelId="{7CBDD6F0-B015-4826-B3CD-DD64831986EE}" type="pres">
      <dgm:prSet presAssocID="{69F408DE-F6F5-4712-BE99-AF2C913418E8}" presName="adorn" presStyleLbl="fgAccFollowNode1" presStyleIdx="0" presStyleCnt="1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3000" r="-13000"/>
          </a:stretch>
        </a:blipFill>
      </dgm:spPr>
    </dgm:pt>
  </dgm:ptLst>
  <dgm:cxnLst>
    <dgm:cxn modelId="{D2C5CA98-670B-4CCF-AFAB-7B78444DE695}" type="presOf" srcId="{69F408DE-F6F5-4712-BE99-AF2C913418E8}" destId="{8F794C3C-1FB0-4018-982E-B5FC02EE9E11}" srcOrd="1" destOrd="0" presId="urn:microsoft.com/office/officeart/2005/8/layout/bList2#3"/>
    <dgm:cxn modelId="{28A5563D-3539-4267-8BD4-C0197733F003}" srcId="{69F408DE-F6F5-4712-BE99-AF2C913418E8}" destId="{85D4D292-FAA8-4341-A811-C8482CCEC7B4}" srcOrd="1" destOrd="0" parTransId="{1E481EEB-213F-4163-A4B0-45DF0BE10C56}" sibTransId="{F1297C3D-ED42-4664-B0BB-2FC12F88CF1E}"/>
    <dgm:cxn modelId="{EFDCC1CA-2776-4C93-8BA4-7CF5B8F62DCC}" type="presOf" srcId="{69F408DE-F6F5-4712-BE99-AF2C913418E8}" destId="{0197A3CE-0559-48D2-A543-C891908CFBE9}" srcOrd="0" destOrd="0" presId="urn:microsoft.com/office/officeart/2005/8/layout/bList2#3"/>
    <dgm:cxn modelId="{B15123B7-59E5-46AA-88C1-646322551560}" srcId="{69F408DE-F6F5-4712-BE99-AF2C913418E8}" destId="{4DC69BE7-9EB9-45D5-980A-C9AE6AAF3FB6}" srcOrd="0" destOrd="0" parTransId="{1897B0B0-CC18-4732-9D8D-A928422A2456}" sibTransId="{2BE67925-CA76-4612-A127-AF298F7CB339}"/>
    <dgm:cxn modelId="{65D662EA-37FB-4A82-8E8F-17E9EEE19CC1}" type="presOf" srcId="{4DC69BE7-9EB9-45D5-980A-C9AE6AAF3FB6}" destId="{F6DC0394-8500-4048-A109-44DCDA5E7306}" srcOrd="0" destOrd="0" presId="urn:microsoft.com/office/officeart/2005/8/layout/bList2#3"/>
    <dgm:cxn modelId="{C1D649BA-63D8-4296-99E3-3671F1FD79F6}" srcId="{E13B3E43-E30A-4DD1-9C3D-4A8F499B60F1}" destId="{69F408DE-F6F5-4712-BE99-AF2C913418E8}" srcOrd="0" destOrd="0" parTransId="{34422601-F4D0-42CB-A2C2-B09E075A835D}" sibTransId="{AA1F4BA5-8A3C-42E6-AA1C-3C6BD38B064D}"/>
    <dgm:cxn modelId="{5F947ED2-F779-40F5-9DDB-19EFAA565237}" type="presOf" srcId="{85D4D292-FAA8-4341-A811-C8482CCEC7B4}" destId="{F6DC0394-8500-4048-A109-44DCDA5E7306}" srcOrd="0" destOrd="1" presId="urn:microsoft.com/office/officeart/2005/8/layout/bList2#3"/>
    <dgm:cxn modelId="{501AE37E-12A8-417C-92C9-4CDCF3989F44}" type="presOf" srcId="{E13B3E43-E30A-4DD1-9C3D-4A8F499B60F1}" destId="{BCF4C5EC-A1FB-41A3-B846-81EEAE12C0BA}" srcOrd="0" destOrd="0" presId="urn:microsoft.com/office/officeart/2005/8/layout/bList2#3"/>
    <dgm:cxn modelId="{9312586A-9BEC-4249-934F-EB6D9147F1C1}" type="presParOf" srcId="{BCF4C5EC-A1FB-41A3-B846-81EEAE12C0BA}" destId="{E8F063CA-64D4-48BD-92BB-F2713F20BB2B}" srcOrd="0" destOrd="0" presId="urn:microsoft.com/office/officeart/2005/8/layout/bList2#3"/>
    <dgm:cxn modelId="{8EB43843-7A73-4932-83C0-978899ACDCE2}" type="presParOf" srcId="{E8F063CA-64D4-48BD-92BB-F2713F20BB2B}" destId="{F6DC0394-8500-4048-A109-44DCDA5E7306}" srcOrd="0" destOrd="0" presId="urn:microsoft.com/office/officeart/2005/8/layout/bList2#3"/>
    <dgm:cxn modelId="{297E35F9-8F50-4355-9A02-DB07C766D19F}" type="presParOf" srcId="{E8F063CA-64D4-48BD-92BB-F2713F20BB2B}" destId="{0197A3CE-0559-48D2-A543-C891908CFBE9}" srcOrd="1" destOrd="0" presId="urn:microsoft.com/office/officeart/2005/8/layout/bList2#3"/>
    <dgm:cxn modelId="{77C11AB3-E4AA-4E05-898C-F81E742D4B01}" type="presParOf" srcId="{E8F063CA-64D4-48BD-92BB-F2713F20BB2B}" destId="{8F794C3C-1FB0-4018-982E-B5FC02EE9E11}" srcOrd="2" destOrd="0" presId="urn:microsoft.com/office/officeart/2005/8/layout/bList2#3"/>
    <dgm:cxn modelId="{C7C00957-F5B5-491F-9D3B-BF535788D61E}" type="presParOf" srcId="{E8F063CA-64D4-48BD-92BB-F2713F20BB2B}" destId="{7CBDD6F0-B015-4826-B3CD-DD64831986EE}" srcOrd="3" destOrd="0" presId="urn:microsoft.com/office/officeart/2005/8/layout/bList2#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E13B3E43-E30A-4DD1-9C3D-4A8F499B60F1}" type="doc">
      <dgm:prSet loTypeId="urn:microsoft.com/office/officeart/2005/8/layout/bList2#5" loCatId="list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en-GB"/>
        </a:p>
      </dgm:t>
    </dgm:pt>
    <dgm:pt modelId="{69F408DE-F6F5-4712-BE99-AF2C913418E8}">
      <dgm:prSet phldrT="[Text]"/>
      <dgm:spPr/>
      <dgm:t>
        <a:bodyPr/>
        <a:lstStyle/>
        <a:p>
          <a:r>
            <a:rPr lang="es-MX" dirty="0" err="1" smtClean="0"/>
            <a:t>Labour</a:t>
          </a:r>
          <a:r>
            <a:rPr lang="es-MX" baseline="0" dirty="0" smtClean="0"/>
            <a:t> </a:t>
          </a:r>
          <a:r>
            <a:rPr lang="es-MX" baseline="0" dirty="0" err="1" smtClean="0"/>
            <a:t>Market</a:t>
          </a:r>
          <a:endParaRPr lang="en-GB" dirty="0"/>
        </a:p>
      </dgm:t>
    </dgm:pt>
    <dgm:pt modelId="{AA1F4BA5-8A3C-42E6-AA1C-3C6BD38B064D}" type="sibTrans" cxnId="{C1D649BA-63D8-4296-99E3-3671F1FD79F6}">
      <dgm:prSet/>
      <dgm:spPr/>
      <dgm:t>
        <a:bodyPr/>
        <a:lstStyle/>
        <a:p>
          <a:endParaRPr lang="en-GB"/>
        </a:p>
      </dgm:t>
    </dgm:pt>
    <dgm:pt modelId="{34422601-F4D0-42CB-A2C2-B09E075A835D}" type="parTrans" cxnId="{C1D649BA-63D8-4296-99E3-3671F1FD79F6}">
      <dgm:prSet/>
      <dgm:spPr/>
      <dgm:t>
        <a:bodyPr/>
        <a:lstStyle/>
        <a:p>
          <a:endParaRPr lang="en-GB"/>
        </a:p>
      </dgm:t>
    </dgm:pt>
    <dgm:pt modelId="{E803DFEB-619D-4811-9115-2D590B90100F}">
      <dgm:prSet phldrT="[Text]"/>
      <dgm:spPr/>
      <dgm:t>
        <a:bodyPr/>
        <a:lstStyle/>
        <a:p>
          <a:r>
            <a:rPr lang="es-MX" dirty="0" smtClean="0"/>
            <a:t>Capital: Sector </a:t>
          </a:r>
          <a:r>
            <a:rPr lang="es-MX" dirty="0" err="1" smtClean="0"/>
            <a:t>specific</a:t>
          </a:r>
          <a:r>
            <a:rPr lang="es-MX" dirty="0" smtClean="0"/>
            <a:t> and </a:t>
          </a:r>
          <a:r>
            <a:rPr lang="es-MX" dirty="0" err="1" smtClean="0"/>
            <a:t>mobile</a:t>
          </a:r>
          <a:endParaRPr lang="en-GB" dirty="0"/>
        </a:p>
      </dgm:t>
    </dgm:pt>
    <dgm:pt modelId="{39E1B627-EDCF-41EF-B9E2-94B5D805F406}" type="sibTrans" cxnId="{076609A1-792D-46E8-949F-EA0882695E24}">
      <dgm:prSet/>
      <dgm:spPr/>
      <dgm:t>
        <a:bodyPr/>
        <a:lstStyle/>
        <a:p>
          <a:endParaRPr lang="en-GB"/>
        </a:p>
      </dgm:t>
    </dgm:pt>
    <dgm:pt modelId="{8E23DA2E-9F54-44EF-BF56-5E3983C7139C}" type="parTrans" cxnId="{076609A1-792D-46E8-949F-EA0882695E24}">
      <dgm:prSet/>
      <dgm:spPr/>
      <dgm:t>
        <a:bodyPr/>
        <a:lstStyle/>
        <a:p>
          <a:endParaRPr lang="en-GB"/>
        </a:p>
      </dgm:t>
    </dgm:pt>
    <dgm:pt modelId="{4DC69BE7-9EB9-45D5-980A-C9AE6AAF3FB6}">
      <dgm:prSet phldrT="[Text]"/>
      <dgm:spPr/>
      <dgm:t>
        <a:bodyPr/>
        <a:lstStyle/>
        <a:p>
          <a:r>
            <a:rPr lang="es-MX" dirty="0" err="1" smtClean="0"/>
            <a:t>Labour</a:t>
          </a:r>
          <a:r>
            <a:rPr lang="es-MX" dirty="0" smtClean="0"/>
            <a:t>: </a:t>
          </a:r>
          <a:r>
            <a:rPr lang="es-MX" dirty="0" err="1" smtClean="0"/>
            <a:t>Agricultural</a:t>
          </a:r>
          <a:r>
            <a:rPr lang="es-MX" dirty="0" smtClean="0"/>
            <a:t>(F), </a:t>
          </a:r>
          <a:r>
            <a:rPr lang="es-MX" dirty="0" err="1" smtClean="0"/>
            <a:t>Skilled</a:t>
          </a:r>
          <a:r>
            <a:rPr lang="es-MX" dirty="0" smtClean="0"/>
            <a:t>(M) and </a:t>
          </a:r>
          <a:r>
            <a:rPr lang="es-MX" dirty="0" err="1" smtClean="0"/>
            <a:t>Unskilled</a:t>
          </a:r>
          <a:r>
            <a:rPr lang="es-MX" dirty="0" smtClean="0"/>
            <a:t>(M)</a:t>
          </a:r>
          <a:endParaRPr lang="en-GB" dirty="0"/>
        </a:p>
      </dgm:t>
    </dgm:pt>
    <dgm:pt modelId="{2BE67925-CA76-4612-A127-AF298F7CB339}" type="sibTrans" cxnId="{B15123B7-59E5-46AA-88C1-646322551560}">
      <dgm:prSet/>
      <dgm:spPr/>
      <dgm:t>
        <a:bodyPr/>
        <a:lstStyle/>
        <a:p>
          <a:endParaRPr lang="en-GB"/>
        </a:p>
      </dgm:t>
    </dgm:pt>
    <dgm:pt modelId="{1897B0B0-CC18-4732-9D8D-A928422A2456}" type="parTrans" cxnId="{B15123B7-59E5-46AA-88C1-646322551560}">
      <dgm:prSet/>
      <dgm:spPr/>
      <dgm:t>
        <a:bodyPr/>
        <a:lstStyle/>
        <a:p>
          <a:endParaRPr lang="en-GB"/>
        </a:p>
      </dgm:t>
    </dgm:pt>
    <dgm:pt modelId="{BCF4C5EC-A1FB-41A3-B846-81EEAE12C0BA}" type="pres">
      <dgm:prSet presAssocID="{E13B3E43-E30A-4DD1-9C3D-4A8F499B60F1}" presName="diagram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E8F063CA-64D4-48BD-92BB-F2713F20BB2B}" type="pres">
      <dgm:prSet presAssocID="{69F408DE-F6F5-4712-BE99-AF2C913418E8}" presName="compNode" presStyleCnt="0"/>
      <dgm:spPr/>
    </dgm:pt>
    <dgm:pt modelId="{F6DC0394-8500-4048-A109-44DCDA5E7306}" type="pres">
      <dgm:prSet presAssocID="{69F408DE-F6F5-4712-BE99-AF2C913418E8}" presName="childRect" presStyleLbl="bgAcc1" presStyleIdx="0" presStyleCnt="1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0197A3CE-0559-48D2-A543-C891908CFBE9}" type="pres">
      <dgm:prSet presAssocID="{69F408DE-F6F5-4712-BE99-AF2C913418E8}" presName="parentText" presStyleLbl="node1" presStyleIdx="0" presStyleCnt="0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8F794C3C-1FB0-4018-982E-B5FC02EE9E11}" type="pres">
      <dgm:prSet presAssocID="{69F408DE-F6F5-4712-BE99-AF2C913418E8}" presName="parentRect" presStyleLbl="alignNode1" presStyleIdx="0" presStyleCnt="1"/>
      <dgm:spPr/>
      <dgm:t>
        <a:bodyPr/>
        <a:lstStyle/>
        <a:p>
          <a:endParaRPr lang="en-GB"/>
        </a:p>
      </dgm:t>
    </dgm:pt>
    <dgm:pt modelId="{7CBDD6F0-B015-4826-B3CD-DD64831986EE}" type="pres">
      <dgm:prSet presAssocID="{69F408DE-F6F5-4712-BE99-AF2C913418E8}" presName="adorn" presStyleLbl="fgAccFollowNode1" presStyleIdx="0" presStyleCnt="1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5000" r="-25000"/>
          </a:stretch>
        </a:blipFill>
      </dgm:spPr>
      <dgm:t>
        <a:bodyPr/>
        <a:lstStyle/>
        <a:p>
          <a:endParaRPr lang="en-GB"/>
        </a:p>
      </dgm:t>
    </dgm:pt>
  </dgm:ptLst>
  <dgm:cxnLst>
    <dgm:cxn modelId="{EA5DA388-963C-434C-8280-92E5BA946398}" type="presOf" srcId="{4DC69BE7-9EB9-45D5-980A-C9AE6AAF3FB6}" destId="{F6DC0394-8500-4048-A109-44DCDA5E7306}" srcOrd="0" destOrd="0" presId="urn:microsoft.com/office/officeart/2005/8/layout/bList2#5"/>
    <dgm:cxn modelId="{B15123B7-59E5-46AA-88C1-646322551560}" srcId="{69F408DE-F6F5-4712-BE99-AF2C913418E8}" destId="{4DC69BE7-9EB9-45D5-980A-C9AE6AAF3FB6}" srcOrd="0" destOrd="0" parTransId="{1897B0B0-CC18-4732-9D8D-A928422A2456}" sibTransId="{2BE67925-CA76-4612-A127-AF298F7CB339}"/>
    <dgm:cxn modelId="{7BFF5235-C80E-446E-B14D-CC3D19163EFC}" type="presOf" srcId="{E13B3E43-E30A-4DD1-9C3D-4A8F499B60F1}" destId="{BCF4C5EC-A1FB-41A3-B846-81EEAE12C0BA}" srcOrd="0" destOrd="0" presId="urn:microsoft.com/office/officeart/2005/8/layout/bList2#5"/>
    <dgm:cxn modelId="{C1D649BA-63D8-4296-99E3-3671F1FD79F6}" srcId="{E13B3E43-E30A-4DD1-9C3D-4A8F499B60F1}" destId="{69F408DE-F6F5-4712-BE99-AF2C913418E8}" srcOrd="0" destOrd="0" parTransId="{34422601-F4D0-42CB-A2C2-B09E075A835D}" sibTransId="{AA1F4BA5-8A3C-42E6-AA1C-3C6BD38B064D}"/>
    <dgm:cxn modelId="{C64B3E93-C7B0-4A0E-B4B4-66A6CA27E10E}" type="presOf" srcId="{69F408DE-F6F5-4712-BE99-AF2C913418E8}" destId="{8F794C3C-1FB0-4018-982E-B5FC02EE9E11}" srcOrd="1" destOrd="0" presId="urn:microsoft.com/office/officeart/2005/8/layout/bList2#5"/>
    <dgm:cxn modelId="{AB25A9CB-02C2-4D0F-A357-41B35AAC4897}" type="presOf" srcId="{E803DFEB-619D-4811-9115-2D590B90100F}" destId="{F6DC0394-8500-4048-A109-44DCDA5E7306}" srcOrd="0" destOrd="1" presId="urn:microsoft.com/office/officeart/2005/8/layout/bList2#5"/>
    <dgm:cxn modelId="{076609A1-792D-46E8-949F-EA0882695E24}" srcId="{69F408DE-F6F5-4712-BE99-AF2C913418E8}" destId="{E803DFEB-619D-4811-9115-2D590B90100F}" srcOrd="1" destOrd="0" parTransId="{8E23DA2E-9F54-44EF-BF56-5E3983C7139C}" sibTransId="{39E1B627-EDCF-41EF-B9E2-94B5D805F406}"/>
    <dgm:cxn modelId="{8944AEA5-A205-4806-AE39-5896F21CB1C8}" type="presOf" srcId="{69F408DE-F6F5-4712-BE99-AF2C913418E8}" destId="{0197A3CE-0559-48D2-A543-C891908CFBE9}" srcOrd="0" destOrd="0" presId="urn:microsoft.com/office/officeart/2005/8/layout/bList2#5"/>
    <dgm:cxn modelId="{C16FE6FC-2457-47C0-BFA1-462C1DB0C717}" type="presParOf" srcId="{BCF4C5EC-A1FB-41A3-B846-81EEAE12C0BA}" destId="{E8F063CA-64D4-48BD-92BB-F2713F20BB2B}" srcOrd="0" destOrd="0" presId="urn:microsoft.com/office/officeart/2005/8/layout/bList2#5"/>
    <dgm:cxn modelId="{FDBDB6B5-5B42-45AF-9E87-01D207EFD802}" type="presParOf" srcId="{E8F063CA-64D4-48BD-92BB-F2713F20BB2B}" destId="{F6DC0394-8500-4048-A109-44DCDA5E7306}" srcOrd="0" destOrd="0" presId="urn:microsoft.com/office/officeart/2005/8/layout/bList2#5"/>
    <dgm:cxn modelId="{2758DDF4-6E09-4528-9803-5F5068C3FD3F}" type="presParOf" srcId="{E8F063CA-64D4-48BD-92BB-F2713F20BB2B}" destId="{0197A3CE-0559-48D2-A543-C891908CFBE9}" srcOrd="1" destOrd="0" presId="urn:microsoft.com/office/officeart/2005/8/layout/bList2#5"/>
    <dgm:cxn modelId="{DBB616D8-6F8E-4433-9652-032A409DA9BE}" type="presParOf" srcId="{E8F063CA-64D4-48BD-92BB-F2713F20BB2B}" destId="{8F794C3C-1FB0-4018-982E-B5FC02EE9E11}" srcOrd="2" destOrd="0" presId="urn:microsoft.com/office/officeart/2005/8/layout/bList2#5"/>
    <dgm:cxn modelId="{BAE11745-C2C8-436F-A5FA-6FF7A7E71ADD}" type="presParOf" srcId="{E8F063CA-64D4-48BD-92BB-F2713F20BB2B}" destId="{7CBDD6F0-B015-4826-B3CD-DD64831986EE}" srcOrd="3" destOrd="0" presId="urn:microsoft.com/office/officeart/2005/8/layout/bList2#5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E13B3E43-E30A-4DD1-9C3D-4A8F499B60F1}" type="doc">
      <dgm:prSet loTypeId="urn:microsoft.com/office/officeart/2005/8/layout/bList2#4" loCatId="list" qsTypeId="urn:microsoft.com/office/officeart/2005/8/quickstyle/simple1" qsCatId="simple" csTypeId="urn:microsoft.com/office/officeart/2005/8/colors/accent6_5" csCatId="accent6" phldr="1"/>
      <dgm:spPr/>
      <dgm:t>
        <a:bodyPr/>
        <a:lstStyle/>
        <a:p>
          <a:endParaRPr lang="en-GB"/>
        </a:p>
      </dgm:t>
    </dgm:pt>
    <dgm:pt modelId="{69F408DE-F6F5-4712-BE99-AF2C913418E8}">
      <dgm:prSet phldrT="[Text]"/>
      <dgm:spPr/>
      <dgm:t>
        <a:bodyPr/>
        <a:lstStyle/>
        <a:p>
          <a:r>
            <a:rPr lang="es-MX" dirty="0" err="1" smtClean="0"/>
            <a:t>External</a:t>
          </a:r>
          <a:r>
            <a:rPr lang="es-MX" dirty="0" smtClean="0"/>
            <a:t> Sector</a:t>
          </a:r>
          <a:endParaRPr lang="en-GB" dirty="0"/>
        </a:p>
      </dgm:t>
    </dgm:pt>
    <dgm:pt modelId="{34422601-F4D0-42CB-A2C2-B09E075A835D}" type="parTrans" cxnId="{C1D649BA-63D8-4296-99E3-3671F1FD79F6}">
      <dgm:prSet/>
      <dgm:spPr/>
      <dgm:t>
        <a:bodyPr/>
        <a:lstStyle/>
        <a:p>
          <a:endParaRPr lang="en-GB"/>
        </a:p>
      </dgm:t>
    </dgm:pt>
    <dgm:pt modelId="{AA1F4BA5-8A3C-42E6-AA1C-3C6BD38B064D}" type="sibTrans" cxnId="{C1D649BA-63D8-4296-99E3-3671F1FD79F6}">
      <dgm:prSet/>
      <dgm:spPr/>
      <dgm:t>
        <a:bodyPr/>
        <a:lstStyle/>
        <a:p>
          <a:endParaRPr lang="en-GB"/>
        </a:p>
      </dgm:t>
    </dgm:pt>
    <dgm:pt modelId="{4DC69BE7-9EB9-45D5-980A-C9AE6AAF3FB6}">
      <dgm:prSet phldrT="[Text]"/>
      <dgm:spPr/>
      <dgm:t>
        <a:bodyPr/>
        <a:lstStyle/>
        <a:p>
          <a:r>
            <a:rPr lang="es-MX" dirty="0" err="1" smtClean="0"/>
            <a:t>Closure</a:t>
          </a:r>
          <a:r>
            <a:rPr lang="es-MX" dirty="0" smtClean="0"/>
            <a:t> Rule</a:t>
          </a:r>
          <a:endParaRPr lang="en-GB" dirty="0"/>
        </a:p>
      </dgm:t>
    </dgm:pt>
    <dgm:pt modelId="{1897B0B0-CC18-4732-9D8D-A928422A2456}" type="parTrans" cxnId="{B15123B7-59E5-46AA-88C1-646322551560}">
      <dgm:prSet/>
      <dgm:spPr/>
      <dgm:t>
        <a:bodyPr/>
        <a:lstStyle/>
        <a:p>
          <a:endParaRPr lang="en-GB"/>
        </a:p>
      </dgm:t>
    </dgm:pt>
    <dgm:pt modelId="{2BE67925-CA76-4612-A127-AF298F7CB339}" type="sibTrans" cxnId="{B15123B7-59E5-46AA-88C1-646322551560}">
      <dgm:prSet/>
      <dgm:spPr/>
      <dgm:t>
        <a:bodyPr/>
        <a:lstStyle/>
        <a:p>
          <a:endParaRPr lang="en-GB"/>
        </a:p>
      </dgm:t>
    </dgm:pt>
    <dgm:pt modelId="{A85B5863-8F70-4F7D-B015-C665B06B9D11}">
      <dgm:prSet phldrT="[Text]"/>
      <dgm:spPr/>
      <dgm:t>
        <a:bodyPr/>
        <a:lstStyle/>
        <a:p>
          <a:r>
            <a:rPr lang="es-MX" dirty="0" smtClean="0"/>
            <a:t>Small open </a:t>
          </a:r>
          <a:r>
            <a:rPr lang="es-MX" dirty="0" err="1" smtClean="0"/>
            <a:t>price</a:t>
          </a:r>
          <a:r>
            <a:rPr lang="es-MX" dirty="0" smtClean="0"/>
            <a:t> </a:t>
          </a:r>
          <a:r>
            <a:rPr lang="es-MX" dirty="0" err="1" smtClean="0"/>
            <a:t>taking</a:t>
          </a:r>
          <a:r>
            <a:rPr lang="es-MX" dirty="0" smtClean="0"/>
            <a:t> </a:t>
          </a:r>
          <a:r>
            <a:rPr lang="es-MX" dirty="0" err="1" smtClean="0"/>
            <a:t>economy</a:t>
          </a:r>
          <a:r>
            <a:rPr lang="es-MX" dirty="0" smtClean="0"/>
            <a:t> (SOPTE)</a:t>
          </a:r>
          <a:endParaRPr lang="en-GB" dirty="0"/>
        </a:p>
      </dgm:t>
    </dgm:pt>
    <dgm:pt modelId="{185DB77A-7224-4633-A13E-F2DB62594041}" type="parTrans" cxnId="{A2F13229-4B84-44A0-AD7C-1A634E59173A}">
      <dgm:prSet/>
      <dgm:spPr/>
      <dgm:t>
        <a:bodyPr/>
        <a:lstStyle/>
        <a:p>
          <a:endParaRPr lang="en-GB"/>
        </a:p>
      </dgm:t>
    </dgm:pt>
    <dgm:pt modelId="{EC4268C8-FEFC-4A46-9017-C9835F76D36C}" type="sibTrans" cxnId="{A2F13229-4B84-44A0-AD7C-1A634E59173A}">
      <dgm:prSet/>
      <dgm:spPr/>
      <dgm:t>
        <a:bodyPr/>
        <a:lstStyle/>
        <a:p>
          <a:endParaRPr lang="en-GB"/>
        </a:p>
      </dgm:t>
    </dgm:pt>
    <dgm:pt modelId="{8EE4211F-1B4D-40ED-A45B-D7C33C93E8F5}">
      <dgm:prSet phldrT="[Text]"/>
      <dgm:spPr/>
      <dgm:t>
        <a:bodyPr/>
        <a:lstStyle/>
        <a:p>
          <a:r>
            <a:rPr lang="es-MX" dirty="0" err="1" smtClean="0"/>
            <a:t>Armington</a:t>
          </a:r>
          <a:r>
            <a:rPr lang="es-MX" dirty="0" smtClean="0"/>
            <a:t> </a:t>
          </a:r>
          <a:r>
            <a:rPr lang="es-MX" dirty="0" err="1" smtClean="0"/>
            <a:t>Assumption</a:t>
          </a:r>
          <a:endParaRPr lang="en-GB" dirty="0"/>
        </a:p>
      </dgm:t>
    </dgm:pt>
    <dgm:pt modelId="{C0201A0C-B93D-4E28-AB10-187FF4D5221F}" type="parTrans" cxnId="{0D5B5E3D-453A-44B7-8ED0-E92A6CC71781}">
      <dgm:prSet/>
      <dgm:spPr/>
      <dgm:t>
        <a:bodyPr/>
        <a:lstStyle/>
        <a:p>
          <a:endParaRPr lang="en-GB"/>
        </a:p>
      </dgm:t>
    </dgm:pt>
    <dgm:pt modelId="{C6A4FA34-122C-47D1-B7FD-A343A9063175}" type="sibTrans" cxnId="{0D5B5E3D-453A-44B7-8ED0-E92A6CC71781}">
      <dgm:prSet/>
      <dgm:spPr/>
      <dgm:t>
        <a:bodyPr/>
        <a:lstStyle/>
        <a:p>
          <a:endParaRPr lang="en-GB"/>
        </a:p>
      </dgm:t>
    </dgm:pt>
    <dgm:pt modelId="{95F74535-DD6F-4A2F-B066-17FEA1E93D51}">
      <dgm:prSet phldrT="[Text]"/>
      <dgm:spPr/>
      <dgm:t>
        <a:bodyPr/>
        <a:lstStyle/>
        <a:p>
          <a:r>
            <a:rPr lang="es-MX" dirty="0" smtClean="0"/>
            <a:t>M, X </a:t>
          </a:r>
          <a:r>
            <a:rPr lang="es-MX" dirty="0" err="1" smtClean="0"/>
            <a:t>taken</a:t>
          </a:r>
          <a:r>
            <a:rPr lang="es-MX" dirty="0" smtClean="0"/>
            <a:t> as </a:t>
          </a:r>
          <a:r>
            <a:rPr lang="es-MX" dirty="0" err="1" smtClean="0"/>
            <a:t>given</a:t>
          </a:r>
          <a:endParaRPr lang="en-GB" dirty="0"/>
        </a:p>
      </dgm:t>
    </dgm:pt>
    <dgm:pt modelId="{1210A76E-8012-40FB-9A18-F4286CB9CC2D}" type="parTrans" cxnId="{2329F64B-4D52-4B56-A801-FFF079C29B9A}">
      <dgm:prSet/>
      <dgm:spPr/>
      <dgm:t>
        <a:bodyPr/>
        <a:lstStyle/>
        <a:p>
          <a:endParaRPr lang="en-GB"/>
        </a:p>
      </dgm:t>
    </dgm:pt>
    <dgm:pt modelId="{771C243D-4DBD-43C8-8691-49F8EE0D5C99}" type="sibTrans" cxnId="{2329F64B-4D52-4B56-A801-FFF079C29B9A}">
      <dgm:prSet/>
      <dgm:spPr/>
      <dgm:t>
        <a:bodyPr/>
        <a:lstStyle/>
        <a:p>
          <a:endParaRPr lang="en-GB"/>
        </a:p>
      </dgm:t>
    </dgm:pt>
    <dgm:pt modelId="{BCF4C5EC-A1FB-41A3-B846-81EEAE12C0BA}" type="pres">
      <dgm:prSet presAssocID="{E13B3E43-E30A-4DD1-9C3D-4A8F499B60F1}" presName="diagram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E8F063CA-64D4-48BD-92BB-F2713F20BB2B}" type="pres">
      <dgm:prSet presAssocID="{69F408DE-F6F5-4712-BE99-AF2C913418E8}" presName="compNode" presStyleCnt="0"/>
      <dgm:spPr/>
    </dgm:pt>
    <dgm:pt modelId="{F6DC0394-8500-4048-A109-44DCDA5E7306}" type="pres">
      <dgm:prSet presAssocID="{69F408DE-F6F5-4712-BE99-AF2C913418E8}" presName="childRect" presStyleLbl="bgAcc1" presStyleIdx="0" presStyleCnt="1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0197A3CE-0559-48D2-A543-C891908CFBE9}" type="pres">
      <dgm:prSet presAssocID="{69F408DE-F6F5-4712-BE99-AF2C913418E8}" presName="parentText" presStyleLbl="node1" presStyleIdx="0" presStyleCnt="0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8F794C3C-1FB0-4018-982E-B5FC02EE9E11}" type="pres">
      <dgm:prSet presAssocID="{69F408DE-F6F5-4712-BE99-AF2C913418E8}" presName="parentRect" presStyleLbl="alignNode1" presStyleIdx="0" presStyleCnt="1"/>
      <dgm:spPr/>
      <dgm:t>
        <a:bodyPr/>
        <a:lstStyle/>
        <a:p>
          <a:endParaRPr lang="en-GB"/>
        </a:p>
      </dgm:t>
    </dgm:pt>
    <dgm:pt modelId="{7CBDD6F0-B015-4826-B3CD-DD64831986EE}" type="pres">
      <dgm:prSet presAssocID="{69F408DE-F6F5-4712-BE99-AF2C913418E8}" presName="adorn" presStyleLbl="fgAccFollowNode1" presStyleIdx="0" presStyleCnt="1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7000" r="-17000"/>
          </a:stretch>
        </a:blipFill>
      </dgm:spPr>
      <dgm:t>
        <a:bodyPr/>
        <a:lstStyle/>
        <a:p>
          <a:endParaRPr lang="en-GB"/>
        </a:p>
      </dgm:t>
    </dgm:pt>
  </dgm:ptLst>
  <dgm:cxnLst>
    <dgm:cxn modelId="{0D5B5E3D-453A-44B7-8ED0-E92A6CC71781}" srcId="{4DC69BE7-9EB9-45D5-980A-C9AE6AAF3FB6}" destId="{8EE4211F-1B4D-40ED-A45B-D7C33C93E8F5}" srcOrd="1" destOrd="0" parTransId="{C0201A0C-B93D-4E28-AB10-187FF4D5221F}" sibTransId="{C6A4FA34-122C-47D1-B7FD-A343A9063175}"/>
    <dgm:cxn modelId="{B15123B7-59E5-46AA-88C1-646322551560}" srcId="{69F408DE-F6F5-4712-BE99-AF2C913418E8}" destId="{4DC69BE7-9EB9-45D5-980A-C9AE6AAF3FB6}" srcOrd="0" destOrd="0" parTransId="{1897B0B0-CC18-4732-9D8D-A928422A2456}" sibTransId="{2BE67925-CA76-4612-A127-AF298F7CB339}"/>
    <dgm:cxn modelId="{96D67BB3-581C-4826-9687-1076C718A6FC}" type="presOf" srcId="{69F408DE-F6F5-4712-BE99-AF2C913418E8}" destId="{0197A3CE-0559-48D2-A543-C891908CFBE9}" srcOrd="0" destOrd="0" presId="urn:microsoft.com/office/officeart/2005/8/layout/bList2#4"/>
    <dgm:cxn modelId="{2329F64B-4D52-4B56-A801-FFF079C29B9A}" srcId="{A85B5863-8F70-4F7D-B015-C665B06B9D11}" destId="{95F74535-DD6F-4A2F-B066-17FEA1E93D51}" srcOrd="0" destOrd="0" parTransId="{1210A76E-8012-40FB-9A18-F4286CB9CC2D}" sibTransId="{771C243D-4DBD-43C8-8691-49F8EE0D5C99}"/>
    <dgm:cxn modelId="{71539A5B-87F6-40A8-8331-0CDAA09C68AB}" type="presOf" srcId="{69F408DE-F6F5-4712-BE99-AF2C913418E8}" destId="{8F794C3C-1FB0-4018-982E-B5FC02EE9E11}" srcOrd="1" destOrd="0" presId="urn:microsoft.com/office/officeart/2005/8/layout/bList2#4"/>
    <dgm:cxn modelId="{B5911071-1971-4B1F-AC4E-C8ED7D30C5CC}" type="presOf" srcId="{E13B3E43-E30A-4DD1-9C3D-4A8F499B60F1}" destId="{BCF4C5EC-A1FB-41A3-B846-81EEAE12C0BA}" srcOrd="0" destOrd="0" presId="urn:microsoft.com/office/officeart/2005/8/layout/bList2#4"/>
    <dgm:cxn modelId="{693A28CF-C731-46B0-A0D9-D076FF0DFD69}" type="presOf" srcId="{A85B5863-8F70-4F7D-B015-C665B06B9D11}" destId="{F6DC0394-8500-4048-A109-44DCDA5E7306}" srcOrd="0" destOrd="1" presId="urn:microsoft.com/office/officeart/2005/8/layout/bList2#4"/>
    <dgm:cxn modelId="{620517C8-C5ED-4D7E-A111-5AD75A50BD97}" type="presOf" srcId="{95F74535-DD6F-4A2F-B066-17FEA1E93D51}" destId="{F6DC0394-8500-4048-A109-44DCDA5E7306}" srcOrd="0" destOrd="2" presId="urn:microsoft.com/office/officeart/2005/8/layout/bList2#4"/>
    <dgm:cxn modelId="{64F975CB-E51C-42DC-8A92-3B2164FBDCC9}" type="presOf" srcId="{4DC69BE7-9EB9-45D5-980A-C9AE6AAF3FB6}" destId="{F6DC0394-8500-4048-A109-44DCDA5E7306}" srcOrd="0" destOrd="0" presId="urn:microsoft.com/office/officeart/2005/8/layout/bList2#4"/>
    <dgm:cxn modelId="{96E9D1FA-3D9D-4FF2-83B8-6058A879D8F9}" type="presOf" srcId="{8EE4211F-1B4D-40ED-A45B-D7C33C93E8F5}" destId="{F6DC0394-8500-4048-A109-44DCDA5E7306}" srcOrd="0" destOrd="3" presId="urn:microsoft.com/office/officeart/2005/8/layout/bList2#4"/>
    <dgm:cxn modelId="{A2F13229-4B84-44A0-AD7C-1A634E59173A}" srcId="{4DC69BE7-9EB9-45D5-980A-C9AE6AAF3FB6}" destId="{A85B5863-8F70-4F7D-B015-C665B06B9D11}" srcOrd="0" destOrd="0" parTransId="{185DB77A-7224-4633-A13E-F2DB62594041}" sibTransId="{EC4268C8-FEFC-4A46-9017-C9835F76D36C}"/>
    <dgm:cxn modelId="{C1D649BA-63D8-4296-99E3-3671F1FD79F6}" srcId="{E13B3E43-E30A-4DD1-9C3D-4A8F499B60F1}" destId="{69F408DE-F6F5-4712-BE99-AF2C913418E8}" srcOrd="0" destOrd="0" parTransId="{34422601-F4D0-42CB-A2C2-B09E075A835D}" sibTransId="{AA1F4BA5-8A3C-42E6-AA1C-3C6BD38B064D}"/>
    <dgm:cxn modelId="{35F6A829-F640-4B5C-8CFE-64AB876B7D6A}" type="presParOf" srcId="{BCF4C5EC-A1FB-41A3-B846-81EEAE12C0BA}" destId="{E8F063CA-64D4-48BD-92BB-F2713F20BB2B}" srcOrd="0" destOrd="0" presId="urn:microsoft.com/office/officeart/2005/8/layout/bList2#4"/>
    <dgm:cxn modelId="{B55227AB-4433-4B9A-8A71-3DC5ABB91510}" type="presParOf" srcId="{E8F063CA-64D4-48BD-92BB-F2713F20BB2B}" destId="{F6DC0394-8500-4048-A109-44DCDA5E7306}" srcOrd="0" destOrd="0" presId="urn:microsoft.com/office/officeart/2005/8/layout/bList2#4"/>
    <dgm:cxn modelId="{1F814F81-0DF1-4CB1-A4E8-D41AF8A5810C}" type="presParOf" srcId="{E8F063CA-64D4-48BD-92BB-F2713F20BB2B}" destId="{0197A3CE-0559-48D2-A543-C891908CFBE9}" srcOrd="1" destOrd="0" presId="urn:microsoft.com/office/officeart/2005/8/layout/bList2#4"/>
    <dgm:cxn modelId="{19E4CBBE-EF50-49B3-9B39-C5DFB3AF75C9}" type="presParOf" srcId="{E8F063CA-64D4-48BD-92BB-F2713F20BB2B}" destId="{8F794C3C-1FB0-4018-982E-B5FC02EE9E11}" srcOrd="2" destOrd="0" presId="urn:microsoft.com/office/officeart/2005/8/layout/bList2#4"/>
    <dgm:cxn modelId="{5593313F-D5B0-4692-B46F-019DF7EAF291}" type="presParOf" srcId="{E8F063CA-64D4-48BD-92BB-F2713F20BB2B}" destId="{7CBDD6F0-B015-4826-B3CD-DD64831986EE}" srcOrd="3" destOrd="0" presId="urn:microsoft.com/office/officeart/2005/8/layout/bList2#4"/>
  </dgm:cxnLst>
  <dgm:bg/>
  <dgm:whole/>
  <dgm:extLst>
    <a:ext uri="http://schemas.microsoft.com/office/drawing/2008/diagram">
      <dsp:dataModelExt xmlns:dsp="http://schemas.microsoft.com/office/drawing/2008/diagram" relId="rId1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57CA5A4F-67F6-411C-A32F-6BE641E6633E}" type="doc">
      <dgm:prSet loTypeId="urn:microsoft.com/office/officeart/2005/8/layout/radial2" loCatId="relationship" qsTypeId="urn:microsoft.com/office/officeart/2005/8/quickstyle/3d1" qsCatId="3D" csTypeId="urn:microsoft.com/office/officeart/2005/8/colors/accent6_4" csCatId="accent6" phldr="1"/>
      <dgm:spPr/>
      <dgm:t>
        <a:bodyPr/>
        <a:lstStyle/>
        <a:p>
          <a:endParaRPr lang="en-GB"/>
        </a:p>
      </dgm:t>
    </dgm:pt>
    <dgm:pt modelId="{CDB1D02D-DF3A-42C9-9E2E-46F2E68C628F}">
      <dgm:prSet phldrT="[Text]"/>
      <dgm:spPr/>
      <dgm:t>
        <a:bodyPr/>
        <a:lstStyle/>
        <a:p>
          <a:r>
            <a:rPr lang="es-MX" dirty="0" err="1" smtClean="0"/>
            <a:t>Export</a:t>
          </a:r>
          <a:r>
            <a:rPr lang="es-MX" dirty="0" smtClean="0"/>
            <a:t> </a:t>
          </a:r>
          <a:r>
            <a:rPr lang="es-MX" dirty="0" err="1" smtClean="0"/>
            <a:t>Taxes</a:t>
          </a:r>
          <a:endParaRPr lang="es-MX" dirty="0" smtClean="0"/>
        </a:p>
        <a:p>
          <a:r>
            <a:rPr lang="es-MX" dirty="0" smtClean="0"/>
            <a:t>(STAB)</a:t>
          </a:r>
          <a:endParaRPr lang="en-GB" dirty="0"/>
        </a:p>
      </dgm:t>
    </dgm:pt>
    <dgm:pt modelId="{0F19E23A-6351-4CFD-9C2F-7DF53A548A0C}" type="parTrans" cxnId="{F0465078-727B-41C6-9892-F40741A53E7D}">
      <dgm:prSet/>
      <dgm:spPr/>
      <dgm:t>
        <a:bodyPr/>
        <a:lstStyle/>
        <a:p>
          <a:endParaRPr lang="en-GB"/>
        </a:p>
      </dgm:t>
    </dgm:pt>
    <dgm:pt modelId="{F8A3A82C-65E7-438A-B36A-BC468F853AF2}" type="sibTrans" cxnId="{F0465078-727B-41C6-9892-F40741A53E7D}">
      <dgm:prSet/>
      <dgm:spPr/>
      <dgm:t>
        <a:bodyPr/>
        <a:lstStyle/>
        <a:p>
          <a:endParaRPr lang="en-GB"/>
        </a:p>
      </dgm:t>
    </dgm:pt>
    <dgm:pt modelId="{A8CA3754-9A4A-4E15-98C3-54221E78D6CC}">
      <dgm:prSet phldrT="[Text]"/>
      <dgm:spPr/>
      <dgm:t>
        <a:bodyPr/>
        <a:lstStyle/>
        <a:p>
          <a:r>
            <a:rPr lang="es-MX" dirty="0" smtClean="0"/>
            <a:t>Subsidies: Price </a:t>
          </a:r>
          <a:r>
            <a:rPr lang="es-MX" dirty="0" err="1" smtClean="0"/>
            <a:t>lower</a:t>
          </a:r>
          <a:r>
            <a:rPr lang="es-MX" dirty="0" smtClean="0"/>
            <a:t> </a:t>
          </a:r>
          <a:r>
            <a:rPr lang="es-MX" dirty="0" err="1" smtClean="0"/>
            <a:t>internationally</a:t>
          </a:r>
          <a:endParaRPr lang="en-GB" dirty="0"/>
        </a:p>
      </dgm:t>
    </dgm:pt>
    <dgm:pt modelId="{8061BBC8-1CBB-49C8-9E74-04C34783DD71}" type="parTrans" cxnId="{D0E7F5F6-8AAE-45B3-9C4D-EFC4EED930AE}">
      <dgm:prSet/>
      <dgm:spPr/>
      <dgm:t>
        <a:bodyPr/>
        <a:lstStyle/>
        <a:p>
          <a:endParaRPr lang="en-GB"/>
        </a:p>
      </dgm:t>
    </dgm:pt>
    <dgm:pt modelId="{F8FD131E-8F77-4010-87A5-8ACDB4A5A94A}" type="sibTrans" cxnId="{D0E7F5F6-8AAE-45B3-9C4D-EFC4EED930AE}">
      <dgm:prSet/>
      <dgm:spPr/>
      <dgm:t>
        <a:bodyPr/>
        <a:lstStyle/>
        <a:p>
          <a:endParaRPr lang="en-GB"/>
        </a:p>
      </dgm:t>
    </dgm:pt>
    <dgm:pt modelId="{3EC77579-7780-4408-B2F1-F14489466AB9}">
      <dgm:prSet phldrT="[Text]"/>
      <dgm:spPr/>
      <dgm:t>
        <a:bodyPr/>
        <a:lstStyle/>
        <a:p>
          <a:r>
            <a:rPr lang="es-MX" dirty="0" err="1" smtClean="0"/>
            <a:t>Government</a:t>
          </a:r>
          <a:r>
            <a:rPr lang="es-MX" dirty="0" smtClean="0"/>
            <a:t> </a:t>
          </a:r>
          <a:r>
            <a:rPr lang="es-MX" dirty="0" err="1" smtClean="0"/>
            <a:t>Revenue</a:t>
          </a:r>
          <a:r>
            <a:rPr lang="es-MX" dirty="0" smtClean="0"/>
            <a:t>: Price </a:t>
          </a:r>
          <a:r>
            <a:rPr lang="es-MX" dirty="0" err="1" smtClean="0"/>
            <a:t>higher</a:t>
          </a:r>
          <a:r>
            <a:rPr lang="es-MX" dirty="0" smtClean="0"/>
            <a:t> </a:t>
          </a:r>
          <a:r>
            <a:rPr lang="es-MX" dirty="0" err="1" smtClean="0"/>
            <a:t>internationally</a:t>
          </a:r>
          <a:endParaRPr lang="en-GB" dirty="0"/>
        </a:p>
      </dgm:t>
    </dgm:pt>
    <dgm:pt modelId="{53AB53EE-93F5-4BE9-AE9C-B7D8E4260B66}" type="parTrans" cxnId="{5D42BF5D-38F3-4178-9168-37FB0E994C54}">
      <dgm:prSet/>
      <dgm:spPr/>
      <dgm:t>
        <a:bodyPr/>
        <a:lstStyle/>
        <a:p>
          <a:endParaRPr lang="en-GB"/>
        </a:p>
      </dgm:t>
    </dgm:pt>
    <dgm:pt modelId="{C051F4A2-E8F5-4464-A540-BC6636CB80AE}" type="sibTrans" cxnId="{5D42BF5D-38F3-4178-9168-37FB0E994C54}">
      <dgm:prSet/>
      <dgm:spPr/>
      <dgm:t>
        <a:bodyPr/>
        <a:lstStyle/>
        <a:p>
          <a:endParaRPr lang="en-GB"/>
        </a:p>
      </dgm:t>
    </dgm:pt>
    <dgm:pt modelId="{3BFF1128-C5A2-42A1-B735-9822AEDB6256}">
      <dgm:prSet phldrT="[Text]"/>
      <dgm:spPr/>
      <dgm:t>
        <a:bodyPr/>
        <a:lstStyle/>
        <a:p>
          <a:r>
            <a:rPr lang="es-MX" dirty="0" err="1" smtClean="0"/>
            <a:t>Income</a:t>
          </a:r>
          <a:r>
            <a:rPr lang="es-MX" dirty="0" smtClean="0"/>
            <a:t> </a:t>
          </a:r>
          <a:r>
            <a:rPr lang="es-MX" dirty="0" err="1" smtClean="0"/>
            <a:t>Tax</a:t>
          </a:r>
          <a:endParaRPr lang="en-GB" dirty="0"/>
        </a:p>
      </dgm:t>
    </dgm:pt>
    <dgm:pt modelId="{EB3B0121-5B2F-4276-BADE-2CAAA692F6D8}" type="parTrans" cxnId="{F2819A6A-DA79-415D-A49B-FF4F65E64259}">
      <dgm:prSet/>
      <dgm:spPr/>
      <dgm:t>
        <a:bodyPr/>
        <a:lstStyle/>
        <a:p>
          <a:endParaRPr lang="en-GB"/>
        </a:p>
      </dgm:t>
    </dgm:pt>
    <dgm:pt modelId="{7AC3EC47-2769-4B1B-873E-512FD1E55612}" type="sibTrans" cxnId="{F2819A6A-DA79-415D-A49B-FF4F65E64259}">
      <dgm:prSet/>
      <dgm:spPr/>
      <dgm:t>
        <a:bodyPr/>
        <a:lstStyle/>
        <a:p>
          <a:endParaRPr lang="en-GB"/>
        </a:p>
      </dgm:t>
    </dgm:pt>
    <dgm:pt modelId="{0027201D-65DC-44A2-83D6-A85E0F5D9EC4}">
      <dgm:prSet phldrT="[Text]"/>
      <dgm:spPr/>
      <dgm:t>
        <a:bodyPr/>
        <a:lstStyle/>
        <a:p>
          <a:r>
            <a:rPr lang="es-MX" dirty="0" smtClean="0"/>
            <a:t>Marginal </a:t>
          </a:r>
          <a:r>
            <a:rPr lang="es-MX" dirty="0" err="1" smtClean="0"/>
            <a:t>rates</a:t>
          </a:r>
          <a:r>
            <a:rPr lang="es-MX" dirty="0" smtClean="0"/>
            <a:t> </a:t>
          </a:r>
          <a:r>
            <a:rPr lang="es-MX" dirty="0" err="1" smtClean="0"/>
            <a:t>increase</a:t>
          </a:r>
          <a:r>
            <a:rPr lang="es-MX" dirty="0" smtClean="0"/>
            <a:t> </a:t>
          </a:r>
          <a:r>
            <a:rPr lang="es-MX" dirty="0" err="1" smtClean="0"/>
            <a:t>with</a:t>
          </a:r>
          <a:r>
            <a:rPr lang="es-MX" dirty="0" smtClean="0"/>
            <a:t> </a:t>
          </a:r>
          <a:r>
            <a:rPr lang="es-MX" dirty="0" err="1" smtClean="0"/>
            <a:t>income</a:t>
          </a:r>
          <a:endParaRPr lang="en-GB" dirty="0"/>
        </a:p>
      </dgm:t>
    </dgm:pt>
    <dgm:pt modelId="{BF57B0ED-FE09-4996-B98D-70D0740A2A16}" type="parTrans" cxnId="{058CADE0-F761-4963-98BB-413B1F8E3524}">
      <dgm:prSet/>
      <dgm:spPr/>
      <dgm:t>
        <a:bodyPr/>
        <a:lstStyle/>
        <a:p>
          <a:endParaRPr lang="en-GB"/>
        </a:p>
      </dgm:t>
    </dgm:pt>
    <dgm:pt modelId="{24DB7CE3-43BC-42DA-A9AB-CF9A40509BA1}" type="sibTrans" cxnId="{058CADE0-F761-4963-98BB-413B1F8E3524}">
      <dgm:prSet/>
      <dgm:spPr/>
      <dgm:t>
        <a:bodyPr/>
        <a:lstStyle/>
        <a:p>
          <a:endParaRPr lang="en-GB"/>
        </a:p>
      </dgm:t>
    </dgm:pt>
    <dgm:pt modelId="{403E0DAE-08BE-47C6-9723-26B972BF6D97}">
      <dgm:prSet phldrT="[Text]"/>
      <dgm:spPr/>
      <dgm:t>
        <a:bodyPr/>
        <a:lstStyle/>
        <a:p>
          <a:r>
            <a:rPr lang="es-MX" dirty="0" err="1" smtClean="0"/>
            <a:t>Taxes</a:t>
          </a:r>
          <a:r>
            <a:rPr lang="es-MX" dirty="0" smtClean="0"/>
            <a:t> </a:t>
          </a:r>
          <a:r>
            <a:rPr lang="es-MX" dirty="0" err="1" smtClean="0"/>
            <a:t>on</a:t>
          </a:r>
          <a:r>
            <a:rPr lang="es-MX" dirty="0" smtClean="0"/>
            <a:t> </a:t>
          </a:r>
          <a:r>
            <a:rPr lang="es-MX" dirty="0" err="1" smtClean="0"/>
            <a:t>goods</a:t>
          </a:r>
          <a:r>
            <a:rPr lang="es-MX" dirty="0" smtClean="0"/>
            <a:t> and </a:t>
          </a:r>
          <a:r>
            <a:rPr lang="es-MX" dirty="0" err="1" smtClean="0"/>
            <a:t>Production</a:t>
          </a:r>
          <a:r>
            <a:rPr lang="es-MX" dirty="0" smtClean="0"/>
            <a:t> VA </a:t>
          </a:r>
          <a:r>
            <a:rPr lang="es-MX" dirty="0" err="1" smtClean="0"/>
            <a:t>tax</a:t>
          </a:r>
          <a:endParaRPr lang="en-GB" dirty="0"/>
        </a:p>
      </dgm:t>
    </dgm:pt>
    <dgm:pt modelId="{DC0BA359-178B-47A1-AC08-F0A100F73748}" type="parTrans" cxnId="{43D7E23B-7734-4682-8176-3D7486B835AB}">
      <dgm:prSet/>
      <dgm:spPr/>
      <dgm:t>
        <a:bodyPr/>
        <a:lstStyle/>
        <a:p>
          <a:endParaRPr lang="en-GB"/>
        </a:p>
      </dgm:t>
    </dgm:pt>
    <dgm:pt modelId="{9B1003C7-0099-4C92-9D6C-F99C12A9EF66}" type="sibTrans" cxnId="{43D7E23B-7734-4682-8176-3D7486B835AB}">
      <dgm:prSet/>
      <dgm:spPr/>
      <dgm:t>
        <a:bodyPr/>
        <a:lstStyle/>
        <a:p>
          <a:endParaRPr lang="en-GB"/>
        </a:p>
      </dgm:t>
    </dgm:pt>
    <mc:AlternateContent xmlns:mc="http://schemas.openxmlformats.org/markup-compatibility/2006" xmlns:a14="http://schemas.microsoft.com/office/drawing/2010/main">
      <mc:Choice Requires="a14">
        <dgm:pt modelId="{F86A3BDE-FED4-48AE-875D-E8BD0DDA6F48}">
          <dgm:prSet phldrT="[Text]"/>
          <dgm:spPr/>
          <dgm:t>
            <a:bodyPr/>
            <a:lstStyle/>
            <a:p>
              <a:r>
                <a:rPr lang="es-MX" dirty="0" smtClean="0"/>
                <a:t>Taxes at </a:t>
              </a:r>
              <a:r>
                <a:rPr lang="es-MX" dirty="0" err="1" smtClean="0"/>
                <a:t>rate</a:t>
              </a:r>
              <a14:m>
                <m:oMath xmlns:m="http://schemas.openxmlformats.org/officeDocument/2006/math">
                  <m:sSub>
                    <m:sSubPr>
                      <m:ctrlPr>
                        <a:rPr lang="es-MX" b="0" i="1" smtClean="0">
                          <a:latin typeface="Cambria Math"/>
                        </a:rPr>
                      </m:ctrlPr>
                    </m:sSubPr>
                    <m:e>
                      <m:r>
                        <a:rPr lang="es-MX" b="0" i="1" smtClean="0">
                          <a:latin typeface="Cambria Math"/>
                          <a:ea typeface="Cambria Math"/>
                        </a:rPr>
                        <m:t>𝜏</m:t>
                      </m:r>
                    </m:e>
                    <m:sub>
                      <m:r>
                        <a:rPr lang="es-MX" b="0" i="1" smtClean="0">
                          <a:latin typeface="Cambria Math"/>
                          <a:ea typeface="Cambria Math"/>
                        </a:rPr>
                        <m:t>𝑖</m:t>
                      </m:r>
                    </m:sub>
                  </m:sSub>
                </m:oMath>
              </a14:m>
              <a:r>
                <a:rPr lang="es-MX" dirty="0" smtClean="0"/>
                <a:t> </a:t>
              </a:r>
              <a:r>
                <a:rPr lang="es-MX" dirty="0" err="1" smtClean="0"/>
                <a:t>enter</a:t>
              </a:r>
              <a:r>
                <a:rPr lang="es-MX" dirty="0" smtClean="0"/>
                <a:t> </a:t>
              </a:r>
              <a:r>
                <a:rPr lang="es-MX" dirty="0" err="1" smtClean="0"/>
                <a:t>the</a:t>
              </a:r>
              <a:r>
                <a:rPr lang="es-MX" dirty="0" smtClean="0"/>
                <a:t> </a:t>
              </a:r>
              <a:r>
                <a:rPr lang="es-MX" dirty="0" err="1" smtClean="0"/>
                <a:t>model</a:t>
              </a:r>
              <a:r>
                <a:rPr lang="es-MX" dirty="0" smtClean="0"/>
                <a:t> as </a:t>
              </a:r>
              <a:r>
                <a:rPr lang="es-MX" dirty="0" err="1" smtClean="0"/>
                <a:t>well</a:t>
              </a:r>
              <a:r>
                <a:rPr lang="es-MX" dirty="0" smtClean="0"/>
                <a:t> as </a:t>
              </a:r>
              <a:r>
                <a:rPr lang="es-MX" dirty="0" err="1" smtClean="0"/>
                <a:t>value</a:t>
              </a:r>
              <a:r>
                <a:rPr lang="es-MX" dirty="0" smtClean="0"/>
                <a:t> </a:t>
              </a:r>
              <a:r>
                <a:rPr lang="es-MX" dirty="0" err="1" smtClean="0"/>
                <a:t>added</a:t>
              </a:r>
              <a:r>
                <a:rPr lang="es-MX" dirty="0" smtClean="0"/>
                <a:t> </a:t>
              </a:r>
              <a:r>
                <a:rPr lang="es-MX" dirty="0" err="1" smtClean="0"/>
                <a:t>tax</a:t>
              </a:r>
              <a:r>
                <a:rPr lang="es-MX" dirty="0" smtClean="0"/>
                <a:t> </a:t>
              </a:r>
              <a:r>
                <a:rPr lang="es-MX" dirty="0" err="1" smtClean="0"/>
                <a:t>from</a:t>
              </a:r>
              <a:r>
                <a:rPr lang="es-MX" dirty="0" smtClean="0"/>
                <a:t> </a:t>
              </a:r>
              <a:r>
                <a:rPr lang="es-MX" dirty="0" err="1" smtClean="0"/>
                <a:t>each</a:t>
              </a:r>
              <a:r>
                <a:rPr lang="es-MX" dirty="0" smtClean="0"/>
                <a:t> sector.</a:t>
              </a:r>
              <a:endParaRPr lang="en-GB" dirty="0"/>
            </a:p>
          </dgm:t>
        </dgm:pt>
      </mc:Choice>
      <mc:Fallback xmlns="">
        <dgm:pt modelId="{F86A3BDE-FED4-48AE-875D-E8BD0DDA6F48}">
          <dgm:prSet phldrT="[Text]"/>
          <dgm:spPr/>
          <dgm:t>
            <a:bodyPr/>
            <a:lstStyle/>
            <a:p>
              <a:r>
                <a:rPr lang="es-MX" dirty="0" smtClean="0"/>
                <a:t>Taxes at </a:t>
              </a:r>
              <a:r>
                <a:rPr lang="es-MX" dirty="0" err="1" smtClean="0"/>
                <a:t>rate</a:t>
              </a:r>
              <a:r>
                <a:rPr lang="es-MX" b="0" i="0" smtClean="0">
                  <a:latin typeface="Cambria Math"/>
                  <a:ea typeface="Cambria Math"/>
                </a:rPr>
                <a:t>𝜏</a:t>
              </a:r>
              <a:r>
                <a:rPr lang="es-MX" b="0" i="0" smtClean="0">
                  <a:latin typeface="Cambria Math"/>
                  <a:ea typeface="Cambria Math"/>
                </a:rPr>
                <a:t>_𝑖</a:t>
              </a:r>
              <a:r>
                <a:rPr lang="es-MX" dirty="0" smtClean="0"/>
                <a:t> </a:t>
              </a:r>
              <a:r>
                <a:rPr lang="es-MX" dirty="0" err="1" smtClean="0"/>
                <a:t>enter</a:t>
              </a:r>
              <a:r>
                <a:rPr lang="es-MX" dirty="0" smtClean="0"/>
                <a:t> </a:t>
              </a:r>
              <a:r>
                <a:rPr lang="es-MX" dirty="0" err="1" smtClean="0"/>
                <a:t>the</a:t>
              </a:r>
              <a:r>
                <a:rPr lang="es-MX" dirty="0" smtClean="0"/>
                <a:t> </a:t>
              </a:r>
              <a:r>
                <a:rPr lang="es-MX" dirty="0" err="1" smtClean="0"/>
                <a:t>model</a:t>
              </a:r>
              <a:r>
                <a:rPr lang="es-MX" dirty="0" smtClean="0"/>
                <a:t> as </a:t>
              </a:r>
              <a:r>
                <a:rPr lang="es-MX" dirty="0" err="1" smtClean="0"/>
                <a:t>well</a:t>
              </a:r>
              <a:r>
                <a:rPr lang="es-MX" dirty="0" smtClean="0"/>
                <a:t> as </a:t>
              </a:r>
              <a:r>
                <a:rPr lang="es-MX" dirty="0" err="1" smtClean="0"/>
                <a:t>value</a:t>
              </a:r>
              <a:r>
                <a:rPr lang="es-MX" dirty="0" smtClean="0"/>
                <a:t> </a:t>
              </a:r>
              <a:r>
                <a:rPr lang="es-MX" dirty="0" err="1" smtClean="0"/>
                <a:t>added</a:t>
              </a:r>
              <a:r>
                <a:rPr lang="es-MX" dirty="0" smtClean="0"/>
                <a:t> </a:t>
              </a:r>
              <a:r>
                <a:rPr lang="es-MX" dirty="0" err="1" smtClean="0"/>
                <a:t>tax</a:t>
              </a:r>
              <a:r>
                <a:rPr lang="es-MX" dirty="0" smtClean="0"/>
                <a:t> </a:t>
              </a:r>
              <a:r>
                <a:rPr lang="es-MX" dirty="0" err="1" smtClean="0"/>
                <a:t>from</a:t>
              </a:r>
              <a:r>
                <a:rPr lang="es-MX" dirty="0" smtClean="0"/>
                <a:t> </a:t>
              </a:r>
              <a:r>
                <a:rPr lang="es-MX" dirty="0" err="1" smtClean="0"/>
                <a:t>each</a:t>
              </a:r>
              <a:r>
                <a:rPr lang="es-MX" dirty="0" smtClean="0"/>
                <a:t> sector.</a:t>
              </a:r>
              <a:endParaRPr lang="en-GB" dirty="0"/>
            </a:p>
          </dgm:t>
        </dgm:pt>
      </mc:Fallback>
    </mc:AlternateContent>
    <dgm:pt modelId="{7273F657-2043-4D35-8BBE-6038DB282BBE}" type="parTrans" cxnId="{9F6BF3B9-DF7B-46DA-BD35-096F239CA7E5}">
      <dgm:prSet/>
      <dgm:spPr/>
      <dgm:t>
        <a:bodyPr/>
        <a:lstStyle/>
        <a:p>
          <a:endParaRPr lang="en-GB"/>
        </a:p>
      </dgm:t>
    </dgm:pt>
    <dgm:pt modelId="{7E50A77C-AABC-46DB-BF46-BFE6DE9DBFD9}" type="sibTrans" cxnId="{9F6BF3B9-DF7B-46DA-BD35-096F239CA7E5}">
      <dgm:prSet/>
      <dgm:spPr/>
      <dgm:t>
        <a:bodyPr/>
        <a:lstStyle/>
        <a:p>
          <a:endParaRPr lang="en-GB"/>
        </a:p>
      </dgm:t>
    </dgm:pt>
    <mc:AlternateContent xmlns:mc="http://schemas.openxmlformats.org/markup-compatibility/2006" xmlns:a14="http://schemas.microsoft.com/office/drawing/2010/main">
      <mc:Choice Requires="a14">
        <dgm:pt modelId="{903BEF96-4A1D-42E5-8F67-A95F585F8B34}">
          <dgm:prSet phldrT="[Text]"/>
          <dgm:spPr/>
          <dgm:t>
            <a:bodyPr/>
            <a:lstStyle/>
            <a:p>
              <a:pPr/>
              <a14:m>
                <m:oMathPara xmlns:m="http://schemas.openxmlformats.org/officeDocument/2006/math">
                  <m:oMathParaPr>
                    <m:jc m:val="centerGroup"/>
                  </m:oMathParaPr>
                  <m:oMath xmlns:m="http://schemas.openxmlformats.org/officeDocument/2006/math">
                    <m:sSup>
                      <m:sSupPr>
                        <m:ctrlPr>
                          <a:rPr lang="es-MX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s-MX" b="0" i="1" smtClean="0">
                            <a:latin typeface="Cambria Math"/>
                          </a:rPr>
                          <m:t>𝑃𝐼𝑇</m:t>
                        </m:r>
                      </m:e>
                      <m:sup>
                        <m:r>
                          <a:rPr lang="es-MX" b="0" i="1" smtClean="0">
                            <a:latin typeface="Cambria Math"/>
                          </a:rPr>
                          <m:t>h</m:t>
                        </m:r>
                      </m:sup>
                    </m:sSup>
                    <m:r>
                      <a:rPr lang="es-MX" b="0" i="1" smtClean="0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s-MX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s-MX" b="0" i="1" smtClean="0">
                            <a:latin typeface="Cambria Math"/>
                            <a:ea typeface="Cambria Math"/>
                          </a:rPr>
                          <m:t>𝜏</m:t>
                        </m:r>
                      </m:e>
                      <m:sub>
                        <m:r>
                          <a:rPr lang="es-MX" b="0" i="1" smtClean="0">
                            <a:latin typeface="Cambria Math"/>
                          </a:rPr>
                          <m:t>h</m:t>
                        </m:r>
                      </m:sub>
                    </m:sSub>
                    <m:nary>
                      <m:naryPr>
                        <m:chr m:val="∑"/>
                        <m:ctrlPr>
                          <a:rPr lang="es-MX" b="0" i="1" smtClean="0">
                            <a:latin typeface="Cambria Math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s-MX" b="0" i="1" smtClean="0">
                            <a:latin typeface="Cambria Math"/>
                          </a:rPr>
                          <m:t>𝑘</m:t>
                        </m:r>
                        <m:r>
                          <a:rPr lang="es-MX" b="0" i="1" smtClean="0">
                            <a:latin typeface="Cambria Math"/>
                          </a:rPr>
                          <m:t>=1</m:t>
                        </m:r>
                      </m:sub>
                      <m:sup>
                        <m:r>
                          <a:rPr lang="es-MX" b="0" i="1" smtClean="0">
                            <a:latin typeface="Cambria Math"/>
                          </a:rPr>
                          <m:t>3</m:t>
                        </m:r>
                      </m:sup>
                      <m:e>
                        <m:sSub>
                          <m:sSubPr>
                            <m:ctrlPr>
                              <a:rPr lang="es-MX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s-MX" b="0" i="1" smtClean="0">
                                <a:latin typeface="Cambria Math"/>
                                <a:ea typeface="Cambria Math"/>
                              </a:rPr>
                              <m:t>𝜋</m:t>
                            </m:r>
                          </m:e>
                          <m:sub>
                            <m:r>
                              <a:rPr lang="es-MX" b="0" i="1" smtClean="0">
                                <a:latin typeface="Cambria Math"/>
                              </a:rPr>
                              <m:t>𝑘</m:t>
                            </m:r>
                          </m:sub>
                        </m:sSub>
                        <m:sSubSup>
                          <m:sSubSupPr>
                            <m:ctrlPr>
                              <a:rPr lang="es-MX" b="0" i="1" smtClean="0">
                                <a:latin typeface="Cambria Math"/>
                              </a:rPr>
                            </m:ctrlPr>
                          </m:sSubSupPr>
                          <m:e>
                            <m:r>
                              <a:rPr lang="es-MX" b="0" i="1" smtClean="0">
                                <a:latin typeface="Cambria Math"/>
                                <a:ea typeface="Cambria Math"/>
                              </a:rPr>
                              <m:t>𝜔</m:t>
                            </m:r>
                          </m:e>
                          <m:sub>
                            <m:r>
                              <a:rPr lang="es-MX" b="0" i="1" smtClean="0">
                                <a:latin typeface="Cambria Math"/>
                              </a:rPr>
                              <m:t>𝑘</m:t>
                            </m:r>
                          </m:sub>
                          <m:sup>
                            <m:r>
                              <a:rPr lang="es-MX" b="0" i="1" smtClean="0">
                                <a:latin typeface="Cambria Math"/>
                              </a:rPr>
                              <m:t>h</m:t>
                            </m:r>
                          </m:sup>
                        </m:sSubSup>
                      </m:e>
                    </m:nary>
                  </m:oMath>
                </m:oMathPara>
              </a14:m>
              <a:endParaRPr lang="en-GB" dirty="0"/>
            </a:p>
          </dgm:t>
        </dgm:pt>
      </mc:Choice>
      <mc:Fallback xmlns="">
        <dgm:pt modelId="{903BEF96-4A1D-42E5-8F67-A95F585F8B34}">
          <dgm:prSet phldrT="[Text]"/>
          <dgm:spPr/>
          <dgm:t>
            <a:bodyPr/>
            <a:lstStyle/>
            <a:p>
              <a:r>
                <a:rPr lang="es-MX" b="0" i="0" smtClean="0">
                  <a:latin typeface="Cambria Math"/>
                </a:rPr>
                <a:t>〖𝑃𝐼𝑇〗^ℎ=</a:t>
              </a:r>
              <a:r>
                <a:rPr lang="es-MX" b="0" i="0" smtClean="0">
                  <a:latin typeface="Cambria Math"/>
                  <a:ea typeface="Cambria Math"/>
                </a:rPr>
                <a:t>𝜏_</a:t>
              </a:r>
              <a:r>
                <a:rPr lang="es-MX" b="0" i="0" smtClean="0">
                  <a:latin typeface="Cambria Math"/>
                </a:rPr>
                <a:t>ℎ ∑24_(𝑘=1)^3▒〖</a:t>
              </a:r>
              <a:r>
                <a:rPr lang="es-MX" b="0" i="0" smtClean="0">
                  <a:latin typeface="Cambria Math"/>
                  <a:ea typeface="Cambria Math"/>
                </a:rPr>
                <a:t>𝜋_</a:t>
              </a:r>
              <a:r>
                <a:rPr lang="es-MX" b="0" i="0" smtClean="0">
                  <a:latin typeface="Cambria Math"/>
                </a:rPr>
                <a:t>𝑘 </a:t>
              </a:r>
              <a:r>
                <a:rPr lang="es-MX" b="0" i="0" smtClean="0">
                  <a:latin typeface="Cambria Math"/>
                  <a:ea typeface="Cambria Math"/>
                </a:rPr>
                <a:t>𝜔_</a:t>
              </a:r>
              <a:r>
                <a:rPr lang="es-MX" b="0" i="0" smtClean="0">
                  <a:latin typeface="Cambria Math"/>
                </a:rPr>
                <a:t>𝑘^ℎ 〗</a:t>
              </a:r>
              <a:endParaRPr lang="en-GB" dirty="0"/>
            </a:p>
          </dgm:t>
        </dgm:pt>
      </mc:Fallback>
    </mc:AlternateContent>
    <dgm:pt modelId="{D32A1BB3-11DB-4C90-AACA-FD07CBA57686}" type="parTrans" cxnId="{6CE72324-5468-421D-9F65-213B573BA278}">
      <dgm:prSet/>
      <dgm:spPr/>
      <dgm:t>
        <a:bodyPr/>
        <a:lstStyle/>
        <a:p>
          <a:endParaRPr lang="en-GB"/>
        </a:p>
      </dgm:t>
    </dgm:pt>
    <dgm:pt modelId="{534E4DE2-DB0F-46E9-859E-8C7E935E59C6}" type="sibTrans" cxnId="{6CE72324-5468-421D-9F65-213B573BA278}">
      <dgm:prSet/>
      <dgm:spPr/>
      <dgm:t>
        <a:bodyPr/>
        <a:lstStyle/>
        <a:p>
          <a:endParaRPr lang="en-GB"/>
        </a:p>
      </dgm:t>
    </dgm:pt>
    <dgm:pt modelId="{BE1D0BBB-58D8-4F27-A6D0-C7E47E1F9C85}">
      <dgm:prSet phldrT="[Text]"/>
      <dgm:spPr/>
      <dgm:t>
        <a:bodyPr/>
        <a:lstStyle/>
        <a:p>
          <a:r>
            <a:rPr lang="es-MX" dirty="0" err="1" smtClean="0"/>
            <a:t>Tax</a:t>
          </a:r>
          <a:r>
            <a:rPr lang="es-MX" dirty="0" smtClean="0"/>
            <a:t>:</a:t>
          </a:r>
          <a:endParaRPr lang="en-GB" dirty="0"/>
        </a:p>
      </dgm:t>
    </dgm:pt>
    <dgm:pt modelId="{FD3099C9-1DCD-4E6E-B322-44516C15EE56}" type="parTrans" cxnId="{8657B7F8-F810-42DB-8593-0107E935A3C0}">
      <dgm:prSet/>
      <dgm:spPr/>
      <dgm:t>
        <a:bodyPr/>
        <a:lstStyle/>
        <a:p>
          <a:endParaRPr lang="en-GB"/>
        </a:p>
      </dgm:t>
    </dgm:pt>
    <dgm:pt modelId="{660079F8-12BB-4B89-9260-D8516E246E72}" type="sibTrans" cxnId="{8657B7F8-F810-42DB-8593-0107E935A3C0}">
      <dgm:prSet/>
      <dgm:spPr/>
      <dgm:t>
        <a:bodyPr/>
        <a:lstStyle/>
        <a:p>
          <a:endParaRPr lang="en-GB"/>
        </a:p>
      </dgm:t>
    </dgm:pt>
    <dgm:pt modelId="{E2C67583-FB68-42DC-AB0D-E0723E3CF626}">
      <dgm:prSet phldrT="[Text]"/>
      <dgm:spPr/>
      <dgm:t>
        <a:bodyPr/>
        <a:lstStyle/>
        <a:p>
          <a:r>
            <a:rPr lang="es-MX" dirty="0" err="1" smtClean="0"/>
            <a:t>Revenue</a:t>
          </a:r>
          <a:r>
            <a:rPr lang="es-MX" dirty="0" smtClean="0"/>
            <a:t>:</a:t>
          </a:r>
          <a:endParaRPr lang="en-GB" dirty="0"/>
        </a:p>
      </dgm:t>
    </dgm:pt>
    <dgm:pt modelId="{AEE21A97-23C1-4926-9D96-B5195ADD4B39}" type="parTrans" cxnId="{BC1EE42D-6ACC-47E2-83BB-DF179353C0EB}">
      <dgm:prSet/>
      <dgm:spPr/>
      <dgm:t>
        <a:bodyPr/>
        <a:lstStyle/>
        <a:p>
          <a:endParaRPr lang="en-GB"/>
        </a:p>
      </dgm:t>
    </dgm:pt>
    <dgm:pt modelId="{40629BEC-877E-4554-8998-D10ACB56DB10}" type="sibTrans" cxnId="{BC1EE42D-6ACC-47E2-83BB-DF179353C0EB}">
      <dgm:prSet/>
      <dgm:spPr/>
      <dgm:t>
        <a:bodyPr/>
        <a:lstStyle/>
        <a:p>
          <a:endParaRPr lang="en-GB"/>
        </a:p>
      </dgm:t>
    </dgm:pt>
    <mc:AlternateContent xmlns:mc="http://schemas.openxmlformats.org/markup-compatibility/2006" xmlns:a14="http://schemas.microsoft.com/office/drawing/2010/main">
      <mc:Choice Requires="a14">
        <dgm:pt modelId="{D249C4A7-6201-4D02-91AA-88BD76472C43}">
          <dgm:prSet phldrT="[Text]"/>
          <dgm:spPr/>
          <dgm:t>
            <a:bodyPr/>
            <a:lstStyle/>
            <a:p>
              <a:pPr/>
              <a14:m>
                <m:oMathPara xmlns:m="http://schemas.openxmlformats.org/officeDocument/2006/math">
                  <m:oMathParaPr>
                    <m:jc m:val="centerGroup"/>
                  </m:oMathParaPr>
                  <m:oMath xmlns:m="http://schemas.openxmlformats.org/officeDocument/2006/math">
                    <m:sSup>
                      <m:sSupPr>
                        <m:ctrlPr>
                          <a:rPr lang="en-GB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s-MX" b="0" i="1" smtClean="0">
                            <a:latin typeface="Cambria Math"/>
                          </a:rPr>
                          <m:t>𝑅</m:t>
                        </m:r>
                      </m:e>
                      <m:sup>
                        <m:r>
                          <a:rPr lang="es-MX" b="0" i="1" smtClean="0">
                            <a:latin typeface="Cambria Math"/>
                          </a:rPr>
                          <m:t>h</m:t>
                        </m:r>
                      </m:sup>
                    </m:sSup>
                    <m:r>
                      <a:rPr lang="es-MX" b="0" i="1" smtClean="0">
                        <a:latin typeface="Cambria Math"/>
                      </a:rPr>
                      <m:t>=</m:t>
                    </m:r>
                    <m:nary>
                      <m:naryPr>
                        <m:chr m:val="∑"/>
                        <m:ctrlPr>
                          <a:rPr lang="es-MX" b="0" i="1" smtClean="0">
                            <a:latin typeface="Cambria Math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s-MX" b="0" i="1" smtClean="0">
                            <a:latin typeface="Cambria Math"/>
                          </a:rPr>
                          <m:t>h</m:t>
                        </m:r>
                        <m:r>
                          <a:rPr lang="es-MX" b="0" i="1" smtClean="0">
                            <a:latin typeface="Cambria Math"/>
                          </a:rPr>
                          <m:t>=1</m:t>
                        </m:r>
                      </m:sub>
                      <m:sup>
                        <m:r>
                          <a:rPr lang="es-MX" b="0" i="1" smtClean="0">
                            <a:latin typeface="Cambria Math"/>
                          </a:rPr>
                          <m:t>7</m:t>
                        </m:r>
                      </m:sup>
                      <m:e>
                        <m:sSup>
                          <m:sSupPr>
                            <m:ctrlPr>
                              <a:rPr lang="es-MX" b="0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s-MX" b="0" i="1" smtClean="0">
                                <a:latin typeface="Cambria Math"/>
                              </a:rPr>
                              <m:t>𝑃𝐼𝑇</m:t>
                            </m:r>
                          </m:e>
                          <m:sup>
                            <m:r>
                              <a:rPr lang="es-MX" b="0" i="1" smtClean="0">
                                <a:latin typeface="Cambria Math"/>
                              </a:rPr>
                              <m:t>h</m:t>
                            </m:r>
                          </m:sup>
                        </m:sSup>
                      </m:e>
                    </m:nary>
                  </m:oMath>
                </m:oMathPara>
              </a14:m>
              <a:endParaRPr lang="en-GB" dirty="0"/>
            </a:p>
          </dgm:t>
        </dgm:pt>
      </mc:Choice>
      <mc:Fallback xmlns="">
        <dgm:pt modelId="{D249C4A7-6201-4D02-91AA-88BD76472C43}">
          <dgm:prSet phldrT="[Text]"/>
          <dgm:spPr/>
          <dgm:t>
            <a:bodyPr/>
            <a:lstStyle/>
            <a:p>
              <a:r>
                <a:rPr lang="es-MX" b="0" i="0" smtClean="0">
                  <a:latin typeface="Cambria Math"/>
                </a:rPr>
                <a:t>𝑅</a:t>
              </a:r>
              <a:r>
                <a:rPr lang="en-GB" b="0" i="0" smtClean="0">
                  <a:latin typeface="Cambria Math"/>
                </a:rPr>
                <a:t>^</a:t>
              </a:r>
              <a:r>
                <a:rPr lang="es-MX" b="0" i="0" smtClean="0">
                  <a:latin typeface="Cambria Math"/>
                </a:rPr>
                <a:t>ℎ=∑24_(ℎ=1)^7▒</a:t>
              </a:r>
              <a:r>
                <a:rPr lang="es-MX" b="0" i="0" smtClean="0">
                  <a:latin typeface="Cambria Math"/>
                </a:rPr>
                <a:t>〖</a:t>
              </a:r>
              <a:r>
                <a:rPr lang="es-MX" b="0" i="0" smtClean="0">
                  <a:latin typeface="Cambria Math"/>
                </a:rPr>
                <a:t>𝑃𝐼𝑇</a:t>
              </a:r>
              <a:r>
                <a:rPr lang="es-MX" b="0" i="0" smtClean="0">
                  <a:latin typeface="Cambria Math"/>
                </a:rPr>
                <a:t>〗^</a:t>
              </a:r>
              <a:r>
                <a:rPr lang="es-MX" b="0" i="0" smtClean="0">
                  <a:latin typeface="Cambria Math"/>
                </a:rPr>
                <a:t>ℎ</a:t>
              </a:r>
              <a:r>
                <a:rPr lang="es-MX" b="0" i="0" smtClean="0">
                  <a:latin typeface="Cambria Math"/>
                </a:rPr>
                <a:t> </a:t>
              </a:r>
              <a:endParaRPr lang="en-GB" dirty="0"/>
            </a:p>
          </dgm:t>
        </dgm:pt>
      </mc:Fallback>
    </mc:AlternateContent>
    <dgm:pt modelId="{72E662B5-A97C-4DA2-8F4A-A56246017A89}" type="parTrans" cxnId="{8E3D35A3-5F0E-4205-ADD6-ED87DDA505DB}">
      <dgm:prSet/>
      <dgm:spPr/>
      <dgm:t>
        <a:bodyPr/>
        <a:lstStyle/>
        <a:p>
          <a:endParaRPr lang="en-GB"/>
        </a:p>
      </dgm:t>
    </dgm:pt>
    <dgm:pt modelId="{EA4CC7A5-D1B1-473B-A924-8ECB236F7F68}" type="sibTrans" cxnId="{8E3D35A3-5F0E-4205-ADD6-ED87DDA505DB}">
      <dgm:prSet/>
      <dgm:spPr/>
      <dgm:t>
        <a:bodyPr/>
        <a:lstStyle/>
        <a:p>
          <a:endParaRPr lang="en-GB"/>
        </a:p>
      </dgm:t>
    </dgm:pt>
    <mc:AlternateContent xmlns:mc="http://schemas.openxmlformats.org/markup-compatibility/2006" xmlns:a14="http://schemas.microsoft.com/office/drawing/2010/main">
      <mc:Choice Requires="a14">
        <dgm:pt modelId="{5EEEF885-4CD9-4A44-B06E-B1900FF8D426}">
          <dgm:prSet phldrT="[Text]"/>
          <dgm:spPr/>
          <dgm:t>
            <a:bodyPr/>
            <a:lstStyle/>
            <a:p>
              <a:pPr/>
              <a14:m>
                <m:oMathPara xmlns:m="http://schemas.openxmlformats.org/officeDocument/2006/math">
                  <m:oMathParaPr>
                    <m:jc m:val="centerGroup"/>
                  </m:oMathParaPr>
                  <m:oMath xmlns:m="http://schemas.openxmlformats.org/officeDocument/2006/math">
                    <m:sSup>
                      <m:sSupPr>
                        <m:ctrlPr>
                          <a:rPr lang="en-GB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s-MX" b="0" i="1" smtClean="0">
                            <a:latin typeface="Cambria Math"/>
                          </a:rPr>
                          <m:t>𝑅</m:t>
                        </m:r>
                      </m:e>
                      <m:sup>
                        <m:r>
                          <a:rPr lang="es-MX" b="0" i="1" smtClean="0">
                            <a:latin typeface="Cambria Math"/>
                          </a:rPr>
                          <m:t>𝑐</m:t>
                        </m:r>
                      </m:sup>
                    </m:sSup>
                    <m:r>
                      <a:rPr lang="es-MX" b="0" i="1" smtClean="0">
                        <a:latin typeface="Cambria Math"/>
                      </a:rPr>
                      <m:t>=</m:t>
                    </m:r>
                    <m:nary>
                      <m:naryPr>
                        <m:chr m:val="∑"/>
                        <m:ctrlPr>
                          <a:rPr lang="es-MX" b="0" i="1" smtClean="0">
                            <a:latin typeface="Cambria Math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s-MX" b="0" i="1" smtClean="0">
                            <a:latin typeface="Cambria Math"/>
                          </a:rPr>
                          <m:t>𝑖</m:t>
                        </m:r>
                        <m:r>
                          <a:rPr lang="es-MX" b="0" i="1" smtClean="0">
                            <a:latin typeface="Cambria Math"/>
                          </a:rPr>
                          <m:t>=1</m:t>
                        </m:r>
                      </m:sub>
                      <m:sup>
                        <m:r>
                          <a:rPr lang="es-MX" b="0" i="1" smtClean="0">
                            <a:latin typeface="Cambria Math"/>
                          </a:rPr>
                          <m:t>15</m:t>
                        </m:r>
                      </m:sup>
                      <m:e>
                        <m:nary>
                          <m:naryPr>
                            <m:chr m:val="∑"/>
                            <m:ctrlPr>
                              <a:rPr lang="es-MX" b="0" i="1" smtClean="0">
                                <a:latin typeface="Cambria Math"/>
                              </a:rPr>
                            </m:ctrlPr>
                          </m:naryPr>
                          <m:sub>
                            <m:r>
                              <a:rPr lang="es-MX" b="0" i="1" smtClean="0">
                                <a:latin typeface="Cambria Math"/>
                              </a:rPr>
                              <m:t>h</m:t>
                            </m:r>
                            <m:r>
                              <a:rPr lang="es-MX" b="0" i="1" smtClean="0">
                                <a:latin typeface="Cambria Math"/>
                              </a:rPr>
                              <m:t>=1</m:t>
                            </m:r>
                          </m:sub>
                          <m:sup>
                            <m:r>
                              <a:rPr lang="es-MX" b="0" i="1" smtClean="0">
                                <a:latin typeface="Cambria Math"/>
                              </a:rPr>
                              <m:t>7</m:t>
                            </m:r>
                          </m:sup>
                          <m:e>
                            <m:sSub>
                              <m:sSubPr>
                                <m:ctrlPr>
                                  <a:rPr lang="es-MX" b="0" i="1" smtClean="0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s-MX" b="0" i="1" smtClean="0">
                                    <a:latin typeface="Cambria Math"/>
                                    <a:ea typeface="Cambria Math"/>
                                  </a:rPr>
                                  <m:t>𝜏</m:t>
                                </m:r>
                              </m:e>
                              <m:sub>
                                <m:r>
                                  <a:rPr lang="es-MX" b="0" i="1" smtClean="0">
                                    <a:latin typeface="Cambria Math"/>
                                  </a:rPr>
                                  <m:t>h</m:t>
                                </m:r>
                              </m:sub>
                            </m:sSub>
                            <m:sSub>
                              <m:sSubPr>
                                <m:ctrlPr>
                                  <a:rPr lang="es-MX" b="0" i="1" smtClean="0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s-MX" b="0" i="1" smtClean="0">
                                    <a:latin typeface="Cambria Math"/>
                                  </a:rPr>
                                  <m:t>𝑝</m:t>
                                </m:r>
                              </m:e>
                              <m:sub>
                                <m:r>
                                  <a:rPr lang="es-MX" b="0" i="1" smtClean="0">
                                    <a:latin typeface="Cambria Math"/>
                                  </a:rPr>
                                  <m:t>𝑖</m:t>
                                </m:r>
                              </m:sub>
                            </m:sSub>
                            <m:sSubSup>
                              <m:sSubSupPr>
                                <m:ctrlPr>
                                  <a:rPr lang="es-MX" b="0" i="1" smtClean="0">
                                    <a:latin typeface="Cambria Math"/>
                                  </a:rPr>
                                </m:ctrlPr>
                              </m:sSubSupPr>
                              <m:e>
                                <m:r>
                                  <a:rPr lang="es-MX" b="0" i="1" smtClean="0">
                                    <a:latin typeface="Cambria Math"/>
                                  </a:rPr>
                                  <m:t>𝐺</m:t>
                                </m:r>
                              </m:e>
                              <m:sub>
                                <m:r>
                                  <a:rPr lang="es-MX" b="0" i="1" smtClean="0">
                                    <a:latin typeface="Cambria Math"/>
                                  </a:rPr>
                                  <m:t>𝑖</m:t>
                                </m:r>
                              </m:sub>
                              <m:sup>
                                <m:r>
                                  <a:rPr lang="es-MX" b="0" i="1" smtClean="0">
                                    <a:latin typeface="Cambria Math"/>
                                  </a:rPr>
                                  <m:t>h</m:t>
                                </m:r>
                              </m:sup>
                            </m:sSubSup>
                          </m:e>
                        </m:nary>
                      </m:e>
                    </m:nary>
                  </m:oMath>
                </m:oMathPara>
              </a14:m>
              <a:endParaRPr lang="en-GB" dirty="0"/>
            </a:p>
          </dgm:t>
        </dgm:pt>
      </mc:Choice>
      <mc:Fallback xmlns="">
        <dgm:pt modelId="{5EEEF885-4CD9-4A44-B06E-B1900FF8D426}">
          <dgm:prSet phldrT="[Text]"/>
          <dgm:spPr/>
          <dgm:t>
            <a:bodyPr/>
            <a:lstStyle/>
            <a:p>
              <a:r>
                <a:rPr lang="es-MX" b="0" i="0" smtClean="0">
                  <a:latin typeface="Cambria Math"/>
                </a:rPr>
                <a:t>𝑅</a:t>
              </a:r>
              <a:r>
                <a:rPr lang="en-GB" b="0" i="0" smtClean="0">
                  <a:latin typeface="Cambria Math"/>
                </a:rPr>
                <a:t>^</a:t>
              </a:r>
              <a:r>
                <a:rPr lang="es-MX" b="0" i="0" smtClean="0">
                  <a:latin typeface="Cambria Math"/>
                </a:rPr>
                <a:t>𝑐</a:t>
              </a:r>
              <a:r>
                <a:rPr lang="es-MX" b="0" i="0" smtClean="0">
                  <a:latin typeface="Cambria Math"/>
                </a:rPr>
                <a:t>=</a:t>
              </a:r>
              <a:r>
                <a:rPr lang="es-MX" b="0" i="0" smtClean="0">
                  <a:latin typeface="Cambria Math"/>
                </a:rPr>
                <a:t>∑24_(𝑖=1)^15▒∑_(ℎ</a:t>
              </a:r>
              <a:r>
                <a:rPr lang="es-MX" b="0" i="0" smtClean="0">
                  <a:latin typeface="Cambria Math"/>
                </a:rPr>
                <a:t>=1</a:t>
              </a:r>
              <a:r>
                <a:rPr lang="es-MX" b="0" i="0" smtClean="0">
                  <a:latin typeface="Cambria Math"/>
                </a:rPr>
                <a:t>)^7▒〖</a:t>
              </a:r>
              <a:r>
                <a:rPr lang="es-MX" b="0" i="0" smtClean="0">
                  <a:latin typeface="Cambria Math"/>
                  <a:ea typeface="Cambria Math"/>
                </a:rPr>
                <a:t>𝜏</a:t>
              </a:r>
              <a:r>
                <a:rPr lang="es-MX" b="0" i="0" smtClean="0">
                  <a:latin typeface="Cambria Math"/>
                  <a:ea typeface="Cambria Math"/>
                </a:rPr>
                <a:t>_</a:t>
              </a:r>
              <a:r>
                <a:rPr lang="es-MX" b="0" i="0" smtClean="0">
                  <a:latin typeface="Cambria Math"/>
                </a:rPr>
                <a:t>ℎ</a:t>
              </a:r>
              <a:r>
                <a:rPr lang="es-MX" b="0" i="0" smtClean="0">
                  <a:latin typeface="Cambria Math"/>
                </a:rPr>
                <a:t> 𝑝_𝑖 𝐺_𝑖^ℎ 〗</a:t>
              </a:r>
              <a:endParaRPr lang="en-GB" dirty="0"/>
            </a:p>
          </dgm:t>
        </dgm:pt>
      </mc:Fallback>
    </mc:AlternateContent>
    <dgm:pt modelId="{8537BEC7-8468-4776-BEEA-7BB7720E8308}" type="parTrans" cxnId="{D0484382-67CE-4DCE-B361-B24BA66B93EA}">
      <dgm:prSet/>
      <dgm:spPr/>
      <dgm:t>
        <a:bodyPr/>
        <a:lstStyle/>
        <a:p>
          <a:endParaRPr lang="en-GB"/>
        </a:p>
      </dgm:t>
    </dgm:pt>
    <dgm:pt modelId="{D77D71A8-0275-4708-A8AA-AB6EE661B6EF}" type="sibTrans" cxnId="{D0484382-67CE-4DCE-B361-B24BA66B93EA}">
      <dgm:prSet/>
      <dgm:spPr/>
      <dgm:t>
        <a:bodyPr/>
        <a:lstStyle/>
        <a:p>
          <a:endParaRPr lang="en-GB"/>
        </a:p>
      </dgm:t>
    </dgm:pt>
    <mc:AlternateContent xmlns:mc="http://schemas.openxmlformats.org/markup-compatibility/2006" xmlns:a14="http://schemas.microsoft.com/office/drawing/2010/main">
      <mc:Choice Requires="a14">
        <dgm:pt modelId="{3C107599-CF87-4E92-9C85-0EE0EAC21B5A}">
          <dgm:prSet phldrT="[Text]"/>
          <dgm:spPr/>
          <dgm:t>
            <a:bodyPr/>
            <a:lstStyle/>
            <a:p>
              <a:pPr/>
              <a14:m>
                <m:oMathPara xmlns:m="http://schemas.openxmlformats.org/officeDocument/2006/math">
                  <m:oMathParaPr>
                    <m:jc m:val="centerGroup"/>
                  </m:oMathParaPr>
                  <m:oMath xmlns:m="http://schemas.openxmlformats.org/officeDocument/2006/math">
                    <m:sSup>
                      <m:sSupPr>
                        <m:ctrlPr>
                          <a:rPr lang="en-GB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s-MX" b="0" i="1" smtClean="0">
                            <a:latin typeface="Cambria Math"/>
                          </a:rPr>
                          <m:t>𝑅</m:t>
                        </m:r>
                      </m:e>
                      <m:sup>
                        <m:r>
                          <a:rPr lang="es-MX" b="0" i="1" smtClean="0">
                            <a:latin typeface="Cambria Math"/>
                          </a:rPr>
                          <m:t>𝑝</m:t>
                        </m:r>
                      </m:sup>
                    </m:sSup>
                    <m:r>
                      <a:rPr lang="es-MX" b="0" i="1" smtClean="0">
                        <a:latin typeface="Cambria Math"/>
                      </a:rPr>
                      <m:t>=</m:t>
                    </m:r>
                    <m:nary>
                      <m:naryPr>
                        <m:chr m:val="∑"/>
                        <m:ctrlPr>
                          <a:rPr lang="es-MX" b="0" i="1" smtClean="0">
                            <a:latin typeface="Cambria Math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s-MX" b="0" i="1" smtClean="0">
                            <a:latin typeface="Cambria Math"/>
                          </a:rPr>
                          <m:t>𝑖</m:t>
                        </m:r>
                        <m:r>
                          <a:rPr lang="es-MX" b="0" i="1" smtClean="0">
                            <a:latin typeface="Cambria Math"/>
                          </a:rPr>
                          <m:t>=1</m:t>
                        </m:r>
                      </m:sub>
                      <m:sup>
                        <m:r>
                          <a:rPr lang="es-MX" b="0" i="1" smtClean="0">
                            <a:latin typeface="Cambria Math"/>
                          </a:rPr>
                          <m:t>15</m:t>
                        </m:r>
                      </m:sup>
                      <m:e>
                        <m:sSub>
                          <m:sSubPr>
                            <m:ctrlPr>
                              <a:rPr lang="es-MX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s-MX" b="0" i="1" smtClean="0">
                                <a:latin typeface="Cambria Math"/>
                              </a:rPr>
                              <m:t>𝑡</m:t>
                            </m:r>
                          </m:e>
                          <m:sub>
                            <m:r>
                              <a:rPr lang="es-MX" b="0" i="1" smtClean="0">
                                <a:latin typeface="Cambria Math"/>
                              </a:rPr>
                              <m:t>𝑖</m:t>
                            </m:r>
                          </m:sub>
                        </m:sSub>
                        <m:r>
                          <a:rPr lang="es-MX" b="0" i="1" smtClean="0">
                            <a:latin typeface="Cambria Math"/>
                          </a:rPr>
                          <m:t>𝑉</m:t>
                        </m:r>
                        <m:sSub>
                          <m:sSubPr>
                            <m:ctrlPr>
                              <a:rPr lang="es-MX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s-MX" b="0" i="1" smtClean="0">
                                <a:latin typeface="Cambria Math"/>
                              </a:rPr>
                              <m:t>𝐴</m:t>
                            </m:r>
                          </m:e>
                          <m:sub>
                            <m:r>
                              <a:rPr lang="es-MX" b="0" i="1" smtClean="0">
                                <a:latin typeface="Cambria Math"/>
                              </a:rPr>
                              <m:t>𝑗</m:t>
                            </m:r>
                          </m:sub>
                        </m:sSub>
                      </m:e>
                    </m:nary>
                  </m:oMath>
                </m:oMathPara>
              </a14:m>
              <a:endParaRPr lang="en-GB" dirty="0"/>
            </a:p>
          </dgm:t>
        </dgm:pt>
      </mc:Choice>
      <mc:Fallback xmlns="">
        <dgm:pt modelId="{3C107599-CF87-4E92-9C85-0EE0EAC21B5A}">
          <dgm:prSet phldrT="[Text]"/>
          <dgm:spPr/>
          <dgm:t>
            <a:bodyPr/>
            <a:lstStyle/>
            <a:p>
              <a:pPr/>
              <a:r>
                <a:rPr lang="es-MX" b="0" i="0" smtClean="0">
                  <a:latin typeface="Cambria Math"/>
                </a:rPr>
                <a:t>𝑅</a:t>
              </a:r>
              <a:r>
                <a:rPr lang="en-GB" b="0" i="0" smtClean="0">
                  <a:latin typeface="Cambria Math"/>
                </a:rPr>
                <a:t>^</a:t>
              </a:r>
              <a:r>
                <a:rPr lang="es-MX" b="0" i="0" smtClean="0">
                  <a:latin typeface="Cambria Math"/>
                </a:rPr>
                <a:t>𝑝</a:t>
              </a:r>
              <a:r>
                <a:rPr lang="es-MX" b="0" i="0" smtClean="0">
                  <a:latin typeface="Cambria Math"/>
                </a:rPr>
                <a:t>=∑_(𝑖=1)^15▒〖𝑡_𝑖 𝑉𝐴_𝑗 〗</a:t>
              </a:r>
              <a:endParaRPr lang="en-GB" dirty="0"/>
            </a:p>
          </dgm:t>
        </dgm:pt>
      </mc:Fallback>
    </mc:AlternateContent>
    <dgm:pt modelId="{E1068607-9C86-40C6-ADAE-84CAB05DB31E}" type="parTrans" cxnId="{91A0E217-E3EC-4A92-B05E-988B1C8CD6FC}">
      <dgm:prSet/>
      <dgm:spPr/>
      <dgm:t>
        <a:bodyPr/>
        <a:lstStyle/>
        <a:p>
          <a:endParaRPr lang="en-GB"/>
        </a:p>
      </dgm:t>
    </dgm:pt>
    <dgm:pt modelId="{AA3A9F17-CD7A-47E3-95CF-1975729E52E5}" type="sibTrans" cxnId="{91A0E217-E3EC-4A92-B05E-988B1C8CD6FC}">
      <dgm:prSet/>
      <dgm:spPr/>
      <dgm:t>
        <a:bodyPr/>
        <a:lstStyle/>
        <a:p>
          <a:endParaRPr lang="en-GB"/>
        </a:p>
      </dgm:t>
    </dgm:pt>
    <dgm:pt modelId="{E3B4D4D6-B147-4088-A3B8-631DEEE84B93}">
      <dgm:prSet phldrT="[Text]"/>
      <dgm:spPr/>
      <dgm:t>
        <a:bodyPr/>
        <a:lstStyle/>
        <a:p>
          <a:endParaRPr lang="en-GB" dirty="0"/>
        </a:p>
      </dgm:t>
    </dgm:pt>
    <dgm:pt modelId="{5C5F44F6-47A0-481A-9408-19AF964891F1}" type="parTrans" cxnId="{C8C0CDC4-36C3-453D-B863-193AC4A1BBBA}">
      <dgm:prSet/>
      <dgm:spPr/>
      <dgm:t>
        <a:bodyPr/>
        <a:lstStyle/>
        <a:p>
          <a:endParaRPr lang="en-GB"/>
        </a:p>
      </dgm:t>
    </dgm:pt>
    <dgm:pt modelId="{EB596F92-2301-4D52-A267-20DD9B2816D0}" type="sibTrans" cxnId="{C8C0CDC4-36C3-453D-B863-193AC4A1BBBA}">
      <dgm:prSet/>
      <dgm:spPr/>
      <dgm:t>
        <a:bodyPr/>
        <a:lstStyle/>
        <a:p>
          <a:endParaRPr lang="en-GB"/>
        </a:p>
      </dgm:t>
    </dgm:pt>
    <dgm:pt modelId="{18DA4EB6-EDE0-40ED-AE08-7761F400B4E7}" type="pres">
      <dgm:prSet presAssocID="{57CA5A4F-67F6-411C-A32F-6BE641E6633E}" presName="composite" presStyleCnt="0">
        <dgm:presLayoutVars>
          <dgm:chMax val="5"/>
          <dgm:dir/>
          <dgm:animLvl val="ctr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9D6A577A-9298-43FF-942F-28185A461F50}" type="pres">
      <dgm:prSet presAssocID="{57CA5A4F-67F6-411C-A32F-6BE641E6633E}" presName="cycle" presStyleCnt="0"/>
      <dgm:spPr/>
    </dgm:pt>
    <dgm:pt modelId="{25A04B64-10FD-41B0-940E-6226718B6E53}" type="pres">
      <dgm:prSet presAssocID="{57CA5A4F-67F6-411C-A32F-6BE641E6633E}" presName="centerShape" presStyleCnt="0"/>
      <dgm:spPr/>
    </dgm:pt>
    <dgm:pt modelId="{4EE907F6-2F8A-4970-9B52-2C269936F809}" type="pres">
      <dgm:prSet presAssocID="{57CA5A4F-67F6-411C-A32F-6BE641E6633E}" presName="connSite" presStyleLbl="node1" presStyleIdx="0" presStyleCnt="4"/>
      <dgm:spPr/>
    </dgm:pt>
    <dgm:pt modelId="{F119E0CB-53A5-476D-B246-3C7BCFC92E95}" type="pres">
      <dgm:prSet presAssocID="{57CA5A4F-67F6-411C-A32F-6BE641E6633E}" presName="visible" presStyleLbl="node1" presStyleIdx="0" presStyleCnt="4" custScaleX="68453" custScaleY="65018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7000" r="-17000"/>
          </a:stretch>
        </a:blipFill>
      </dgm:spPr>
    </dgm:pt>
    <dgm:pt modelId="{DEEA31DF-2AB2-4C29-84FB-D6BC66373786}" type="pres">
      <dgm:prSet presAssocID="{0F19E23A-6351-4CFD-9C2F-7DF53A548A0C}" presName="Name25" presStyleLbl="parChTrans1D1" presStyleIdx="0" presStyleCnt="3"/>
      <dgm:spPr/>
      <dgm:t>
        <a:bodyPr/>
        <a:lstStyle/>
        <a:p>
          <a:endParaRPr lang="en-GB"/>
        </a:p>
      </dgm:t>
    </dgm:pt>
    <dgm:pt modelId="{13111E8A-6249-4F09-B087-48C1A7DCFEBC}" type="pres">
      <dgm:prSet presAssocID="{CDB1D02D-DF3A-42C9-9E2E-46F2E68C628F}" presName="node" presStyleCnt="0"/>
      <dgm:spPr/>
    </dgm:pt>
    <dgm:pt modelId="{8159DE65-65B1-4D78-813D-AC4EA5BDE6BC}" type="pres">
      <dgm:prSet presAssocID="{CDB1D02D-DF3A-42C9-9E2E-46F2E68C628F}" presName="parentNode" presStyleLbl="node1" presStyleIdx="1" presStyleCnt="4" custScaleX="120617" custLinFactNeighborX="32971" custLinFactNeighborY="3565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71F3C5B3-67CE-43A3-A895-09712E7C3EC0}" type="pres">
      <dgm:prSet presAssocID="{CDB1D02D-DF3A-42C9-9E2E-46F2E68C628F}" presName="childNode" presStyleLbl="revTx" presStyleIdx="0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FD2B683C-6ECC-45E3-8881-5BA7B51EBAE2}" type="pres">
      <dgm:prSet presAssocID="{EB3B0121-5B2F-4276-BADE-2CAAA692F6D8}" presName="Name25" presStyleLbl="parChTrans1D1" presStyleIdx="1" presStyleCnt="3"/>
      <dgm:spPr/>
      <dgm:t>
        <a:bodyPr/>
        <a:lstStyle/>
        <a:p>
          <a:endParaRPr lang="en-GB"/>
        </a:p>
      </dgm:t>
    </dgm:pt>
    <dgm:pt modelId="{CDF9E81A-05CE-47DF-8538-BE5770918F6E}" type="pres">
      <dgm:prSet presAssocID="{3BFF1128-C5A2-42A1-B735-9822AEDB6256}" presName="node" presStyleCnt="0"/>
      <dgm:spPr/>
    </dgm:pt>
    <dgm:pt modelId="{2CC87E3F-40F4-4252-9F9C-7B843664736D}" type="pres">
      <dgm:prSet presAssocID="{3BFF1128-C5A2-42A1-B735-9822AEDB6256}" presName="parentNode" presStyleLbl="node1" presStyleIdx="2" presStyleCnt="4" custScaleX="115190" custLinFactNeighborX="-5480" custLinFactNeighborY="-4196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2EC9C587-61D6-40D7-9356-B86E1887A41F}" type="pres">
      <dgm:prSet presAssocID="{3BFF1128-C5A2-42A1-B735-9822AEDB6256}" presName="childNode" presStyleLbl="revTx" presStyleIdx="1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2FE9554D-4F45-419D-94B3-BD913FF85662}" type="pres">
      <dgm:prSet presAssocID="{DC0BA359-178B-47A1-AC08-F0A100F73748}" presName="Name25" presStyleLbl="parChTrans1D1" presStyleIdx="2" presStyleCnt="3"/>
      <dgm:spPr/>
      <dgm:t>
        <a:bodyPr/>
        <a:lstStyle/>
        <a:p>
          <a:endParaRPr lang="en-GB"/>
        </a:p>
      </dgm:t>
    </dgm:pt>
    <dgm:pt modelId="{516819E0-33F2-4FBB-A0E6-1B6C2FFC0B9A}" type="pres">
      <dgm:prSet presAssocID="{403E0DAE-08BE-47C6-9723-26B972BF6D97}" presName="node" presStyleCnt="0"/>
      <dgm:spPr/>
    </dgm:pt>
    <dgm:pt modelId="{D30FC94F-A3A8-436D-8FD6-B30A9E16886E}" type="pres">
      <dgm:prSet presAssocID="{403E0DAE-08BE-47C6-9723-26B972BF6D97}" presName="parentNode" presStyleLbl="node1" presStyleIdx="3" presStyleCnt="4" custScaleX="115077" custLinFactNeighborX="34490" custLinFactNeighborY="-2815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1A651E5F-223A-45F5-8B52-6082F206792A}" type="pres">
      <dgm:prSet presAssocID="{403E0DAE-08BE-47C6-9723-26B972BF6D97}" presName="childNode" presStyleLbl="revTx" presStyleIdx="2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0A162CA9-AD0C-41E4-BA93-8DE923BCB60B}" type="presOf" srcId="{3EC77579-7780-4408-B2F1-F14489466AB9}" destId="{71F3C5B3-67CE-43A3-A895-09712E7C3EC0}" srcOrd="0" destOrd="1" presId="urn:microsoft.com/office/officeart/2005/8/layout/radial2"/>
    <dgm:cxn modelId="{60FCE445-5041-4C33-9EA8-83596FFAEFA8}" type="presOf" srcId="{5EEEF885-4CD9-4A44-B06E-B1900FF8D426}" destId="{1A651E5F-223A-45F5-8B52-6082F206792A}" srcOrd="0" destOrd="1" presId="urn:microsoft.com/office/officeart/2005/8/layout/radial2"/>
    <dgm:cxn modelId="{06403021-DDBC-45A0-A813-DCDBB6440CA8}" type="presOf" srcId="{0F19E23A-6351-4CFD-9C2F-7DF53A548A0C}" destId="{DEEA31DF-2AB2-4C29-84FB-D6BC66373786}" srcOrd="0" destOrd="0" presId="urn:microsoft.com/office/officeart/2005/8/layout/radial2"/>
    <dgm:cxn modelId="{F0465078-727B-41C6-9892-F40741A53E7D}" srcId="{57CA5A4F-67F6-411C-A32F-6BE641E6633E}" destId="{CDB1D02D-DF3A-42C9-9E2E-46F2E68C628F}" srcOrd="0" destOrd="0" parTransId="{0F19E23A-6351-4CFD-9C2F-7DF53A548A0C}" sibTransId="{F8A3A82C-65E7-438A-B36A-BC468F853AF2}"/>
    <dgm:cxn modelId="{9F6BF3B9-DF7B-46DA-BD35-096F239CA7E5}" srcId="{403E0DAE-08BE-47C6-9723-26B972BF6D97}" destId="{F86A3BDE-FED4-48AE-875D-E8BD0DDA6F48}" srcOrd="0" destOrd="0" parTransId="{7273F657-2043-4D35-8BBE-6038DB282BBE}" sibTransId="{7E50A77C-AABC-46DB-BF46-BFE6DE9DBFD9}"/>
    <dgm:cxn modelId="{F138C959-48A9-4C4D-B7BD-82B926D2696B}" type="presOf" srcId="{403E0DAE-08BE-47C6-9723-26B972BF6D97}" destId="{D30FC94F-A3A8-436D-8FD6-B30A9E16886E}" srcOrd="0" destOrd="0" presId="urn:microsoft.com/office/officeart/2005/8/layout/radial2"/>
    <dgm:cxn modelId="{82611C90-7F8E-45E0-8E1D-2C5CF60A1E45}" type="presOf" srcId="{CDB1D02D-DF3A-42C9-9E2E-46F2E68C628F}" destId="{8159DE65-65B1-4D78-813D-AC4EA5BDE6BC}" srcOrd="0" destOrd="0" presId="urn:microsoft.com/office/officeart/2005/8/layout/radial2"/>
    <dgm:cxn modelId="{D0484382-67CE-4DCE-B361-B24BA66B93EA}" srcId="{403E0DAE-08BE-47C6-9723-26B972BF6D97}" destId="{5EEEF885-4CD9-4A44-B06E-B1900FF8D426}" srcOrd="1" destOrd="0" parTransId="{8537BEC7-8468-4776-BEEA-7BB7720E8308}" sibTransId="{D77D71A8-0275-4708-A8AA-AB6EE661B6EF}"/>
    <dgm:cxn modelId="{C8C0CDC4-36C3-453D-B863-193AC4A1BBBA}" srcId="{403E0DAE-08BE-47C6-9723-26B972BF6D97}" destId="{E3B4D4D6-B147-4088-A3B8-631DEEE84B93}" srcOrd="2" destOrd="0" parTransId="{5C5F44F6-47A0-481A-9408-19AF964891F1}" sibTransId="{EB596F92-2301-4D52-A267-20DD9B2816D0}"/>
    <dgm:cxn modelId="{91A0E217-E3EC-4A92-B05E-988B1C8CD6FC}" srcId="{403E0DAE-08BE-47C6-9723-26B972BF6D97}" destId="{3C107599-CF87-4E92-9C85-0EE0EAC21B5A}" srcOrd="3" destOrd="0" parTransId="{E1068607-9C86-40C6-ADAE-84CAB05DB31E}" sibTransId="{AA3A9F17-CD7A-47E3-95CF-1975729E52E5}"/>
    <dgm:cxn modelId="{5CD7CFC7-7C5C-49CA-AD0C-5B02EA21E646}" type="presOf" srcId="{3BFF1128-C5A2-42A1-B735-9822AEDB6256}" destId="{2CC87E3F-40F4-4252-9F9C-7B843664736D}" srcOrd="0" destOrd="0" presId="urn:microsoft.com/office/officeart/2005/8/layout/radial2"/>
    <dgm:cxn modelId="{8657B7F8-F810-42DB-8593-0107E935A3C0}" srcId="{3BFF1128-C5A2-42A1-B735-9822AEDB6256}" destId="{BE1D0BBB-58D8-4F27-A6D0-C7E47E1F9C85}" srcOrd="1" destOrd="0" parTransId="{FD3099C9-1DCD-4E6E-B322-44516C15EE56}" sibTransId="{660079F8-12BB-4B89-9260-D8516E246E72}"/>
    <dgm:cxn modelId="{D0E7F5F6-8AAE-45B3-9C4D-EFC4EED930AE}" srcId="{CDB1D02D-DF3A-42C9-9E2E-46F2E68C628F}" destId="{A8CA3754-9A4A-4E15-98C3-54221E78D6CC}" srcOrd="0" destOrd="0" parTransId="{8061BBC8-1CBB-49C8-9E74-04C34783DD71}" sibTransId="{F8FD131E-8F77-4010-87A5-8ACDB4A5A94A}"/>
    <dgm:cxn modelId="{43D7E23B-7734-4682-8176-3D7486B835AB}" srcId="{57CA5A4F-67F6-411C-A32F-6BE641E6633E}" destId="{403E0DAE-08BE-47C6-9723-26B972BF6D97}" srcOrd="2" destOrd="0" parTransId="{DC0BA359-178B-47A1-AC08-F0A100F73748}" sibTransId="{9B1003C7-0099-4C92-9D6C-F99C12A9EF66}"/>
    <dgm:cxn modelId="{BC1EE42D-6ACC-47E2-83BB-DF179353C0EB}" srcId="{3BFF1128-C5A2-42A1-B735-9822AEDB6256}" destId="{E2C67583-FB68-42DC-AB0D-E0723E3CF626}" srcOrd="3" destOrd="0" parTransId="{AEE21A97-23C1-4926-9D96-B5195ADD4B39}" sibTransId="{40629BEC-877E-4554-8998-D10ACB56DB10}"/>
    <dgm:cxn modelId="{A2A55FC1-9B35-4203-81AE-731F33FB1EB8}" type="presOf" srcId="{F86A3BDE-FED4-48AE-875D-E8BD0DDA6F48}" destId="{1A651E5F-223A-45F5-8B52-6082F206792A}" srcOrd="0" destOrd="0" presId="urn:microsoft.com/office/officeart/2005/8/layout/radial2"/>
    <dgm:cxn modelId="{D258BEA1-29FC-41B4-AB3A-255D93306692}" type="presOf" srcId="{E2C67583-FB68-42DC-AB0D-E0723E3CF626}" destId="{2EC9C587-61D6-40D7-9356-B86E1887A41F}" srcOrd="0" destOrd="3" presId="urn:microsoft.com/office/officeart/2005/8/layout/radial2"/>
    <dgm:cxn modelId="{8BBAFB9C-DA20-45E3-8548-C17328CDE12A}" type="presOf" srcId="{DC0BA359-178B-47A1-AC08-F0A100F73748}" destId="{2FE9554D-4F45-419D-94B3-BD913FF85662}" srcOrd="0" destOrd="0" presId="urn:microsoft.com/office/officeart/2005/8/layout/radial2"/>
    <dgm:cxn modelId="{584EAE4D-6152-477E-9E93-8CDDF9F30990}" type="presOf" srcId="{E3B4D4D6-B147-4088-A3B8-631DEEE84B93}" destId="{1A651E5F-223A-45F5-8B52-6082F206792A}" srcOrd="0" destOrd="2" presId="urn:microsoft.com/office/officeart/2005/8/layout/radial2"/>
    <dgm:cxn modelId="{8CCD0F6E-C7EF-49EA-846A-030A8F2BC139}" type="presOf" srcId="{BE1D0BBB-58D8-4F27-A6D0-C7E47E1F9C85}" destId="{2EC9C587-61D6-40D7-9356-B86E1887A41F}" srcOrd="0" destOrd="1" presId="urn:microsoft.com/office/officeart/2005/8/layout/radial2"/>
    <dgm:cxn modelId="{6CE72324-5468-421D-9F65-213B573BA278}" srcId="{3BFF1128-C5A2-42A1-B735-9822AEDB6256}" destId="{903BEF96-4A1D-42E5-8F67-A95F585F8B34}" srcOrd="2" destOrd="0" parTransId="{D32A1BB3-11DB-4C90-AACA-FD07CBA57686}" sibTransId="{534E4DE2-DB0F-46E9-859E-8C7E935E59C6}"/>
    <dgm:cxn modelId="{66703FB3-B8D6-49ED-A312-2820027FA91B}" type="presOf" srcId="{57CA5A4F-67F6-411C-A32F-6BE641E6633E}" destId="{18DA4EB6-EDE0-40ED-AE08-7761F400B4E7}" srcOrd="0" destOrd="0" presId="urn:microsoft.com/office/officeart/2005/8/layout/radial2"/>
    <dgm:cxn modelId="{5D42BF5D-38F3-4178-9168-37FB0E994C54}" srcId="{CDB1D02D-DF3A-42C9-9E2E-46F2E68C628F}" destId="{3EC77579-7780-4408-B2F1-F14489466AB9}" srcOrd="1" destOrd="0" parTransId="{53AB53EE-93F5-4BE9-AE9C-B7D8E4260B66}" sibTransId="{C051F4A2-E8F5-4464-A540-BC6636CB80AE}"/>
    <dgm:cxn modelId="{AD8B5598-60EA-4A63-A610-204C3D6F5577}" type="presOf" srcId="{A8CA3754-9A4A-4E15-98C3-54221E78D6CC}" destId="{71F3C5B3-67CE-43A3-A895-09712E7C3EC0}" srcOrd="0" destOrd="0" presId="urn:microsoft.com/office/officeart/2005/8/layout/radial2"/>
    <dgm:cxn modelId="{87626A57-9F8C-459A-A092-97D603DCFCB5}" type="presOf" srcId="{D249C4A7-6201-4D02-91AA-88BD76472C43}" destId="{2EC9C587-61D6-40D7-9356-B86E1887A41F}" srcOrd="0" destOrd="4" presId="urn:microsoft.com/office/officeart/2005/8/layout/radial2"/>
    <dgm:cxn modelId="{51BAB555-B897-406E-B04B-F7AE9AFF43A9}" type="presOf" srcId="{0027201D-65DC-44A2-83D6-A85E0F5D9EC4}" destId="{2EC9C587-61D6-40D7-9356-B86E1887A41F}" srcOrd="0" destOrd="0" presId="urn:microsoft.com/office/officeart/2005/8/layout/radial2"/>
    <dgm:cxn modelId="{B7E85505-80AC-48AE-B7EE-593B90AB7CD6}" type="presOf" srcId="{EB3B0121-5B2F-4276-BADE-2CAAA692F6D8}" destId="{FD2B683C-6ECC-45E3-8881-5BA7B51EBAE2}" srcOrd="0" destOrd="0" presId="urn:microsoft.com/office/officeart/2005/8/layout/radial2"/>
    <dgm:cxn modelId="{CBBEDC38-B127-4656-9628-0076FBB3CFB3}" type="presOf" srcId="{903BEF96-4A1D-42E5-8F67-A95F585F8B34}" destId="{2EC9C587-61D6-40D7-9356-B86E1887A41F}" srcOrd="0" destOrd="2" presId="urn:microsoft.com/office/officeart/2005/8/layout/radial2"/>
    <dgm:cxn modelId="{F2819A6A-DA79-415D-A49B-FF4F65E64259}" srcId="{57CA5A4F-67F6-411C-A32F-6BE641E6633E}" destId="{3BFF1128-C5A2-42A1-B735-9822AEDB6256}" srcOrd="1" destOrd="0" parTransId="{EB3B0121-5B2F-4276-BADE-2CAAA692F6D8}" sibTransId="{7AC3EC47-2769-4B1B-873E-512FD1E55612}"/>
    <dgm:cxn modelId="{058CADE0-F761-4963-98BB-413B1F8E3524}" srcId="{3BFF1128-C5A2-42A1-B735-9822AEDB6256}" destId="{0027201D-65DC-44A2-83D6-A85E0F5D9EC4}" srcOrd="0" destOrd="0" parTransId="{BF57B0ED-FE09-4996-B98D-70D0740A2A16}" sibTransId="{24DB7CE3-43BC-42DA-A9AB-CF9A40509BA1}"/>
    <dgm:cxn modelId="{00283244-EDB8-4A8F-972B-739ADECED183}" type="presOf" srcId="{3C107599-CF87-4E92-9C85-0EE0EAC21B5A}" destId="{1A651E5F-223A-45F5-8B52-6082F206792A}" srcOrd="0" destOrd="3" presId="urn:microsoft.com/office/officeart/2005/8/layout/radial2"/>
    <dgm:cxn modelId="{8E3D35A3-5F0E-4205-ADD6-ED87DDA505DB}" srcId="{3BFF1128-C5A2-42A1-B735-9822AEDB6256}" destId="{D249C4A7-6201-4D02-91AA-88BD76472C43}" srcOrd="4" destOrd="0" parTransId="{72E662B5-A97C-4DA2-8F4A-A56246017A89}" sibTransId="{EA4CC7A5-D1B1-473B-A924-8ECB236F7F68}"/>
    <dgm:cxn modelId="{87A93C74-BADB-4C2B-A34E-364A807933E5}" type="presParOf" srcId="{18DA4EB6-EDE0-40ED-AE08-7761F400B4E7}" destId="{9D6A577A-9298-43FF-942F-28185A461F50}" srcOrd="0" destOrd="0" presId="urn:microsoft.com/office/officeart/2005/8/layout/radial2"/>
    <dgm:cxn modelId="{B5C0AA93-C1B3-4EA1-9023-24DDA57F3322}" type="presParOf" srcId="{9D6A577A-9298-43FF-942F-28185A461F50}" destId="{25A04B64-10FD-41B0-940E-6226718B6E53}" srcOrd="0" destOrd="0" presId="urn:microsoft.com/office/officeart/2005/8/layout/radial2"/>
    <dgm:cxn modelId="{44725D0E-D487-4641-B66C-2B5B39BE3CFB}" type="presParOf" srcId="{25A04B64-10FD-41B0-940E-6226718B6E53}" destId="{4EE907F6-2F8A-4970-9B52-2C269936F809}" srcOrd="0" destOrd="0" presId="urn:microsoft.com/office/officeart/2005/8/layout/radial2"/>
    <dgm:cxn modelId="{DB29D278-612A-4EF5-ABD7-8DADB1289DEB}" type="presParOf" srcId="{25A04B64-10FD-41B0-940E-6226718B6E53}" destId="{F119E0CB-53A5-476D-B246-3C7BCFC92E95}" srcOrd="1" destOrd="0" presId="urn:microsoft.com/office/officeart/2005/8/layout/radial2"/>
    <dgm:cxn modelId="{97C3A2E5-B12B-4B21-A6BD-F767AFCAF9C1}" type="presParOf" srcId="{9D6A577A-9298-43FF-942F-28185A461F50}" destId="{DEEA31DF-2AB2-4C29-84FB-D6BC66373786}" srcOrd="1" destOrd="0" presId="urn:microsoft.com/office/officeart/2005/8/layout/radial2"/>
    <dgm:cxn modelId="{28EC3AC9-487E-45C3-8CFC-EA2706090194}" type="presParOf" srcId="{9D6A577A-9298-43FF-942F-28185A461F50}" destId="{13111E8A-6249-4F09-B087-48C1A7DCFEBC}" srcOrd="2" destOrd="0" presId="urn:microsoft.com/office/officeart/2005/8/layout/radial2"/>
    <dgm:cxn modelId="{6A9E4A85-0D9D-4A12-91E0-5D1477314877}" type="presParOf" srcId="{13111E8A-6249-4F09-B087-48C1A7DCFEBC}" destId="{8159DE65-65B1-4D78-813D-AC4EA5BDE6BC}" srcOrd="0" destOrd="0" presId="urn:microsoft.com/office/officeart/2005/8/layout/radial2"/>
    <dgm:cxn modelId="{EE9B1A2C-837A-4AED-9DEC-9F4E613EF9F5}" type="presParOf" srcId="{13111E8A-6249-4F09-B087-48C1A7DCFEBC}" destId="{71F3C5B3-67CE-43A3-A895-09712E7C3EC0}" srcOrd="1" destOrd="0" presId="urn:microsoft.com/office/officeart/2005/8/layout/radial2"/>
    <dgm:cxn modelId="{1FAA4106-C099-46ED-B3CF-31AFE9BB2E4C}" type="presParOf" srcId="{9D6A577A-9298-43FF-942F-28185A461F50}" destId="{FD2B683C-6ECC-45E3-8881-5BA7B51EBAE2}" srcOrd="3" destOrd="0" presId="urn:microsoft.com/office/officeart/2005/8/layout/radial2"/>
    <dgm:cxn modelId="{B2974B62-841F-42FA-8BAA-0F203F1D2E40}" type="presParOf" srcId="{9D6A577A-9298-43FF-942F-28185A461F50}" destId="{CDF9E81A-05CE-47DF-8538-BE5770918F6E}" srcOrd="4" destOrd="0" presId="urn:microsoft.com/office/officeart/2005/8/layout/radial2"/>
    <dgm:cxn modelId="{3B88479F-E20D-4A64-B216-3EEF17967B65}" type="presParOf" srcId="{CDF9E81A-05CE-47DF-8538-BE5770918F6E}" destId="{2CC87E3F-40F4-4252-9F9C-7B843664736D}" srcOrd="0" destOrd="0" presId="urn:microsoft.com/office/officeart/2005/8/layout/radial2"/>
    <dgm:cxn modelId="{1721DB97-2B27-44C2-B688-287D95CC14C3}" type="presParOf" srcId="{CDF9E81A-05CE-47DF-8538-BE5770918F6E}" destId="{2EC9C587-61D6-40D7-9356-B86E1887A41F}" srcOrd="1" destOrd="0" presId="urn:microsoft.com/office/officeart/2005/8/layout/radial2"/>
    <dgm:cxn modelId="{BD4608E8-B186-4EA4-9C26-85A53C89CDE0}" type="presParOf" srcId="{9D6A577A-9298-43FF-942F-28185A461F50}" destId="{2FE9554D-4F45-419D-94B3-BD913FF85662}" srcOrd="5" destOrd="0" presId="urn:microsoft.com/office/officeart/2005/8/layout/radial2"/>
    <dgm:cxn modelId="{8FA6A95B-AB28-4C4A-BA4C-72F540C5C628}" type="presParOf" srcId="{9D6A577A-9298-43FF-942F-28185A461F50}" destId="{516819E0-33F2-4FBB-A0E6-1B6C2FFC0B9A}" srcOrd="6" destOrd="0" presId="urn:microsoft.com/office/officeart/2005/8/layout/radial2"/>
    <dgm:cxn modelId="{B6E74485-9BBF-422C-A788-EA016B7CBD78}" type="presParOf" srcId="{516819E0-33F2-4FBB-A0E6-1B6C2FFC0B9A}" destId="{D30FC94F-A3A8-436D-8FD6-B30A9E16886E}" srcOrd="0" destOrd="0" presId="urn:microsoft.com/office/officeart/2005/8/layout/radial2"/>
    <dgm:cxn modelId="{6A9114DB-C927-4743-8933-D5A6EE90A422}" type="presParOf" srcId="{516819E0-33F2-4FBB-A0E6-1B6C2FFC0B9A}" destId="{1A651E5F-223A-45F5-8B52-6082F206792A}" srcOrd="1" destOrd="0" presId="urn:microsoft.com/office/officeart/2005/8/layout/radial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0.xml><?xml version="1.0" encoding="utf-8"?>
<dgm:dataModel xmlns:dgm="http://schemas.openxmlformats.org/drawingml/2006/diagram" xmlns:a="http://schemas.openxmlformats.org/drawingml/2006/main">
  <dgm:ptLst>
    <dgm:pt modelId="{57CA5A4F-67F6-411C-A32F-6BE641E6633E}" type="doc">
      <dgm:prSet loTypeId="urn:microsoft.com/office/officeart/2005/8/layout/radial2" loCatId="relationship" qsTypeId="urn:microsoft.com/office/officeart/2005/8/quickstyle/3d1" qsCatId="3D" csTypeId="urn:microsoft.com/office/officeart/2005/8/colors/accent6_4" csCatId="accent6" phldr="1"/>
      <dgm:spPr/>
      <dgm:t>
        <a:bodyPr/>
        <a:lstStyle/>
        <a:p>
          <a:endParaRPr lang="en-GB"/>
        </a:p>
      </dgm:t>
    </dgm:pt>
    <dgm:pt modelId="{CDB1D02D-DF3A-42C9-9E2E-46F2E68C628F}">
      <dgm:prSet phldrT="[Text]"/>
      <dgm:spPr/>
      <dgm:t>
        <a:bodyPr/>
        <a:lstStyle/>
        <a:p>
          <a:r>
            <a:rPr lang="es-MX" dirty="0" err="1" smtClean="0"/>
            <a:t>Export</a:t>
          </a:r>
          <a:r>
            <a:rPr lang="es-MX" dirty="0" smtClean="0"/>
            <a:t> </a:t>
          </a:r>
          <a:r>
            <a:rPr lang="es-MX" dirty="0" err="1" smtClean="0"/>
            <a:t>Taxes</a:t>
          </a:r>
          <a:endParaRPr lang="es-MX" dirty="0" smtClean="0"/>
        </a:p>
        <a:p>
          <a:r>
            <a:rPr lang="es-MX" dirty="0" smtClean="0"/>
            <a:t>(STAB)</a:t>
          </a:r>
          <a:endParaRPr lang="en-GB" dirty="0"/>
        </a:p>
      </dgm:t>
    </dgm:pt>
    <dgm:pt modelId="{0F19E23A-6351-4CFD-9C2F-7DF53A548A0C}" type="parTrans" cxnId="{F0465078-727B-41C6-9892-F40741A53E7D}">
      <dgm:prSet/>
      <dgm:spPr/>
      <dgm:t>
        <a:bodyPr/>
        <a:lstStyle/>
        <a:p>
          <a:endParaRPr lang="en-GB"/>
        </a:p>
      </dgm:t>
    </dgm:pt>
    <dgm:pt modelId="{F8A3A82C-65E7-438A-B36A-BC468F853AF2}" type="sibTrans" cxnId="{F0465078-727B-41C6-9892-F40741A53E7D}">
      <dgm:prSet/>
      <dgm:spPr/>
      <dgm:t>
        <a:bodyPr/>
        <a:lstStyle/>
        <a:p>
          <a:endParaRPr lang="en-GB"/>
        </a:p>
      </dgm:t>
    </dgm:pt>
    <dgm:pt modelId="{A8CA3754-9A4A-4E15-98C3-54221E78D6CC}">
      <dgm:prSet phldrT="[Text]"/>
      <dgm:spPr/>
      <dgm:t>
        <a:bodyPr/>
        <a:lstStyle/>
        <a:p>
          <a:r>
            <a:rPr lang="es-MX" dirty="0" smtClean="0"/>
            <a:t>Subsidies: Price </a:t>
          </a:r>
          <a:r>
            <a:rPr lang="es-MX" dirty="0" err="1" smtClean="0"/>
            <a:t>lower</a:t>
          </a:r>
          <a:r>
            <a:rPr lang="es-MX" dirty="0" smtClean="0"/>
            <a:t> </a:t>
          </a:r>
          <a:r>
            <a:rPr lang="es-MX" dirty="0" err="1" smtClean="0"/>
            <a:t>internationally</a:t>
          </a:r>
          <a:endParaRPr lang="en-GB" dirty="0"/>
        </a:p>
      </dgm:t>
    </dgm:pt>
    <dgm:pt modelId="{8061BBC8-1CBB-49C8-9E74-04C34783DD71}" type="parTrans" cxnId="{D0E7F5F6-8AAE-45B3-9C4D-EFC4EED930AE}">
      <dgm:prSet/>
      <dgm:spPr/>
      <dgm:t>
        <a:bodyPr/>
        <a:lstStyle/>
        <a:p>
          <a:endParaRPr lang="en-GB"/>
        </a:p>
      </dgm:t>
    </dgm:pt>
    <dgm:pt modelId="{F8FD131E-8F77-4010-87A5-8ACDB4A5A94A}" type="sibTrans" cxnId="{D0E7F5F6-8AAE-45B3-9C4D-EFC4EED930AE}">
      <dgm:prSet/>
      <dgm:spPr/>
      <dgm:t>
        <a:bodyPr/>
        <a:lstStyle/>
        <a:p>
          <a:endParaRPr lang="en-GB"/>
        </a:p>
      </dgm:t>
    </dgm:pt>
    <dgm:pt modelId="{3EC77579-7780-4408-B2F1-F14489466AB9}">
      <dgm:prSet phldrT="[Text]"/>
      <dgm:spPr/>
      <dgm:t>
        <a:bodyPr/>
        <a:lstStyle/>
        <a:p>
          <a:r>
            <a:rPr lang="es-MX" dirty="0" err="1" smtClean="0"/>
            <a:t>Government</a:t>
          </a:r>
          <a:r>
            <a:rPr lang="es-MX" dirty="0" smtClean="0"/>
            <a:t> </a:t>
          </a:r>
          <a:r>
            <a:rPr lang="es-MX" dirty="0" err="1" smtClean="0"/>
            <a:t>Revenue</a:t>
          </a:r>
          <a:r>
            <a:rPr lang="es-MX" dirty="0" smtClean="0"/>
            <a:t>: Price </a:t>
          </a:r>
          <a:r>
            <a:rPr lang="es-MX" dirty="0" err="1" smtClean="0"/>
            <a:t>higher</a:t>
          </a:r>
          <a:r>
            <a:rPr lang="es-MX" dirty="0" smtClean="0"/>
            <a:t> </a:t>
          </a:r>
          <a:r>
            <a:rPr lang="es-MX" dirty="0" err="1" smtClean="0"/>
            <a:t>internationally</a:t>
          </a:r>
          <a:endParaRPr lang="en-GB" dirty="0"/>
        </a:p>
      </dgm:t>
    </dgm:pt>
    <dgm:pt modelId="{53AB53EE-93F5-4BE9-AE9C-B7D8E4260B66}" type="parTrans" cxnId="{5D42BF5D-38F3-4178-9168-37FB0E994C54}">
      <dgm:prSet/>
      <dgm:spPr/>
      <dgm:t>
        <a:bodyPr/>
        <a:lstStyle/>
        <a:p>
          <a:endParaRPr lang="en-GB"/>
        </a:p>
      </dgm:t>
    </dgm:pt>
    <dgm:pt modelId="{C051F4A2-E8F5-4464-A540-BC6636CB80AE}" type="sibTrans" cxnId="{5D42BF5D-38F3-4178-9168-37FB0E994C54}">
      <dgm:prSet/>
      <dgm:spPr/>
      <dgm:t>
        <a:bodyPr/>
        <a:lstStyle/>
        <a:p>
          <a:endParaRPr lang="en-GB"/>
        </a:p>
      </dgm:t>
    </dgm:pt>
    <dgm:pt modelId="{3BFF1128-C5A2-42A1-B735-9822AEDB6256}">
      <dgm:prSet phldrT="[Text]"/>
      <dgm:spPr/>
      <dgm:t>
        <a:bodyPr/>
        <a:lstStyle/>
        <a:p>
          <a:r>
            <a:rPr lang="es-MX" dirty="0" err="1" smtClean="0"/>
            <a:t>Income</a:t>
          </a:r>
          <a:r>
            <a:rPr lang="es-MX" dirty="0" smtClean="0"/>
            <a:t> </a:t>
          </a:r>
          <a:r>
            <a:rPr lang="es-MX" dirty="0" err="1" smtClean="0"/>
            <a:t>Tax</a:t>
          </a:r>
          <a:endParaRPr lang="en-GB" dirty="0"/>
        </a:p>
      </dgm:t>
    </dgm:pt>
    <dgm:pt modelId="{EB3B0121-5B2F-4276-BADE-2CAAA692F6D8}" type="parTrans" cxnId="{F2819A6A-DA79-415D-A49B-FF4F65E64259}">
      <dgm:prSet/>
      <dgm:spPr/>
      <dgm:t>
        <a:bodyPr/>
        <a:lstStyle/>
        <a:p>
          <a:endParaRPr lang="en-GB"/>
        </a:p>
      </dgm:t>
    </dgm:pt>
    <dgm:pt modelId="{7AC3EC47-2769-4B1B-873E-512FD1E55612}" type="sibTrans" cxnId="{F2819A6A-DA79-415D-A49B-FF4F65E64259}">
      <dgm:prSet/>
      <dgm:spPr/>
      <dgm:t>
        <a:bodyPr/>
        <a:lstStyle/>
        <a:p>
          <a:endParaRPr lang="en-GB"/>
        </a:p>
      </dgm:t>
    </dgm:pt>
    <dgm:pt modelId="{0027201D-65DC-44A2-83D6-A85E0F5D9EC4}">
      <dgm:prSet phldrT="[Text]"/>
      <dgm:spPr>
        <a:blipFill rotWithShape="1">
          <a:blip xmlns:r="http://schemas.openxmlformats.org/officeDocument/2006/relationships" r:embed="rId1"/>
          <a:stretch>
            <a:fillRect l="-4848" t="-2439" r="-2626" b="-40418"/>
          </a:stretch>
        </a:blipFill>
      </dgm:spPr>
      <dgm:t>
        <a:bodyPr/>
        <a:lstStyle/>
        <a:p>
          <a:r>
            <a:rPr lang="en-GB">
              <a:noFill/>
            </a:rPr>
            <a:t> </a:t>
          </a:r>
        </a:p>
      </dgm:t>
    </dgm:pt>
    <dgm:pt modelId="{BF57B0ED-FE09-4996-B98D-70D0740A2A16}" type="parTrans" cxnId="{058CADE0-F761-4963-98BB-413B1F8E3524}">
      <dgm:prSet/>
      <dgm:spPr/>
      <dgm:t>
        <a:bodyPr/>
        <a:lstStyle/>
        <a:p>
          <a:endParaRPr lang="en-GB"/>
        </a:p>
      </dgm:t>
    </dgm:pt>
    <dgm:pt modelId="{24DB7CE3-43BC-42DA-A9AB-CF9A40509BA1}" type="sibTrans" cxnId="{058CADE0-F761-4963-98BB-413B1F8E3524}">
      <dgm:prSet/>
      <dgm:spPr/>
      <dgm:t>
        <a:bodyPr/>
        <a:lstStyle/>
        <a:p>
          <a:endParaRPr lang="en-GB"/>
        </a:p>
      </dgm:t>
    </dgm:pt>
    <dgm:pt modelId="{403E0DAE-08BE-47C6-9723-26B972BF6D97}">
      <dgm:prSet phldrT="[Text]"/>
      <dgm:spPr/>
      <dgm:t>
        <a:bodyPr/>
        <a:lstStyle/>
        <a:p>
          <a:r>
            <a:rPr lang="es-MX" dirty="0" err="1" smtClean="0"/>
            <a:t>Taxes</a:t>
          </a:r>
          <a:r>
            <a:rPr lang="es-MX" dirty="0" smtClean="0"/>
            <a:t> </a:t>
          </a:r>
          <a:r>
            <a:rPr lang="es-MX" dirty="0" err="1" smtClean="0"/>
            <a:t>on</a:t>
          </a:r>
          <a:r>
            <a:rPr lang="es-MX" dirty="0" smtClean="0"/>
            <a:t> </a:t>
          </a:r>
          <a:r>
            <a:rPr lang="es-MX" dirty="0" err="1" smtClean="0"/>
            <a:t>goods</a:t>
          </a:r>
          <a:r>
            <a:rPr lang="es-MX" dirty="0" smtClean="0"/>
            <a:t> and </a:t>
          </a:r>
          <a:r>
            <a:rPr lang="es-MX" dirty="0" err="1" smtClean="0"/>
            <a:t>Production</a:t>
          </a:r>
          <a:r>
            <a:rPr lang="es-MX" dirty="0" smtClean="0"/>
            <a:t> VA </a:t>
          </a:r>
          <a:r>
            <a:rPr lang="es-MX" dirty="0" err="1" smtClean="0"/>
            <a:t>tax</a:t>
          </a:r>
          <a:endParaRPr lang="en-GB" dirty="0"/>
        </a:p>
      </dgm:t>
    </dgm:pt>
    <dgm:pt modelId="{DC0BA359-178B-47A1-AC08-F0A100F73748}" type="parTrans" cxnId="{43D7E23B-7734-4682-8176-3D7486B835AB}">
      <dgm:prSet/>
      <dgm:spPr/>
      <dgm:t>
        <a:bodyPr/>
        <a:lstStyle/>
        <a:p>
          <a:endParaRPr lang="en-GB"/>
        </a:p>
      </dgm:t>
    </dgm:pt>
    <dgm:pt modelId="{9B1003C7-0099-4C92-9D6C-F99C12A9EF66}" type="sibTrans" cxnId="{43D7E23B-7734-4682-8176-3D7486B835AB}">
      <dgm:prSet/>
      <dgm:spPr/>
      <dgm:t>
        <a:bodyPr/>
        <a:lstStyle/>
        <a:p>
          <a:endParaRPr lang="en-GB"/>
        </a:p>
      </dgm:t>
    </dgm:pt>
    <dgm:pt modelId="{F86A3BDE-FED4-48AE-875D-E8BD0DDA6F48}">
      <dgm:prSet phldrT="[Text]"/>
      <dgm:spPr>
        <a:blipFill rotWithShape="1">
          <a:blip xmlns:r="http://schemas.openxmlformats.org/officeDocument/2006/relationships" r:embed="rId2"/>
          <a:stretch>
            <a:fillRect l="-4646" t="-1742" r="-3232" b="-40070"/>
          </a:stretch>
        </a:blipFill>
      </dgm:spPr>
      <dgm:t>
        <a:bodyPr/>
        <a:lstStyle/>
        <a:p>
          <a:r>
            <a:rPr lang="en-GB">
              <a:noFill/>
            </a:rPr>
            <a:t> </a:t>
          </a:r>
        </a:p>
      </dgm:t>
    </dgm:pt>
    <dgm:pt modelId="{7273F657-2043-4D35-8BBE-6038DB282BBE}" type="parTrans" cxnId="{9F6BF3B9-DF7B-46DA-BD35-096F239CA7E5}">
      <dgm:prSet/>
      <dgm:spPr/>
      <dgm:t>
        <a:bodyPr/>
        <a:lstStyle/>
        <a:p>
          <a:endParaRPr lang="en-GB"/>
        </a:p>
      </dgm:t>
    </dgm:pt>
    <dgm:pt modelId="{7E50A77C-AABC-46DB-BF46-BFE6DE9DBFD9}" type="sibTrans" cxnId="{9F6BF3B9-DF7B-46DA-BD35-096F239CA7E5}">
      <dgm:prSet/>
      <dgm:spPr/>
      <dgm:t>
        <a:bodyPr/>
        <a:lstStyle/>
        <a:p>
          <a:endParaRPr lang="en-GB"/>
        </a:p>
      </dgm:t>
    </dgm:pt>
    <dgm:pt modelId="{903BEF96-4A1D-42E5-8F67-A95F585F8B34}">
      <dgm:prSet phldrT="[Text]"/>
      <dgm:spPr/>
      <dgm:t>
        <a:bodyPr/>
        <a:lstStyle/>
        <a:p>
          <a:r>
            <a:rPr lang="en-GB">
              <a:noFill/>
            </a:rPr>
            <a:t> </a:t>
          </a:r>
        </a:p>
      </dgm:t>
    </dgm:pt>
    <dgm:pt modelId="{D32A1BB3-11DB-4C90-AACA-FD07CBA57686}" type="parTrans" cxnId="{6CE72324-5468-421D-9F65-213B573BA278}">
      <dgm:prSet/>
      <dgm:spPr/>
      <dgm:t>
        <a:bodyPr/>
        <a:lstStyle/>
        <a:p>
          <a:endParaRPr lang="en-GB"/>
        </a:p>
      </dgm:t>
    </dgm:pt>
    <dgm:pt modelId="{534E4DE2-DB0F-46E9-859E-8C7E935E59C6}" type="sibTrans" cxnId="{6CE72324-5468-421D-9F65-213B573BA278}">
      <dgm:prSet/>
      <dgm:spPr/>
      <dgm:t>
        <a:bodyPr/>
        <a:lstStyle/>
        <a:p>
          <a:endParaRPr lang="en-GB"/>
        </a:p>
      </dgm:t>
    </dgm:pt>
    <dgm:pt modelId="{BE1D0BBB-58D8-4F27-A6D0-C7E47E1F9C85}">
      <dgm:prSet phldrT="[Text]"/>
      <dgm:spPr/>
      <dgm:t>
        <a:bodyPr/>
        <a:lstStyle/>
        <a:p>
          <a:r>
            <a:rPr lang="en-GB">
              <a:noFill/>
            </a:rPr>
            <a:t> </a:t>
          </a:r>
        </a:p>
      </dgm:t>
    </dgm:pt>
    <dgm:pt modelId="{FD3099C9-1DCD-4E6E-B322-44516C15EE56}" type="parTrans" cxnId="{8657B7F8-F810-42DB-8593-0107E935A3C0}">
      <dgm:prSet/>
      <dgm:spPr/>
      <dgm:t>
        <a:bodyPr/>
        <a:lstStyle/>
        <a:p>
          <a:endParaRPr lang="en-GB"/>
        </a:p>
      </dgm:t>
    </dgm:pt>
    <dgm:pt modelId="{660079F8-12BB-4B89-9260-D8516E246E72}" type="sibTrans" cxnId="{8657B7F8-F810-42DB-8593-0107E935A3C0}">
      <dgm:prSet/>
      <dgm:spPr/>
      <dgm:t>
        <a:bodyPr/>
        <a:lstStyle/>
        <a:p>
          <a:endParaRPr lang="en-GB"/>
        </a:p>
      </dgm:t>
    </dgm:pt>
    <dgm:pt modelId="{E2C67583-FB68-42DC-AB0D-E0723E3CF626}">
      <dgm:prSet phldrT="[Text]"/>
      <dgm:spPr/>
      <dgm:t>
        <a:bodyPr/>
        <a:lstStyle/>
        <a:p>
          <a:r>
            <a:rPr lang="en-GB">
              <a:noFill/>
            </a:rPr>
            <a:t> </a:t>
          </a:r>
        </a:p>
      </dgm:t>
    </dgm:pt>
    <dgm:pt modelId="{AEE21A97-23C1-4926-9D96-B5195ADD4B39}" type="parTrans" cxnId="{BC1EE42D-6ACC-47E2-83BB-DF179353C0EB}">
      <dgm:prSet/>
      <dgm:spPr/>
      <dgm:t>
        <a:bodyPr/>
        <a:lstStyle/>
        <a:p>
          <a:endParaRPr lang="en-GB"/>
        </a:p>
      </dgm:t>
    </dgm:pt>
    <dgm:pt modelId="{40629BEC-877E-4554-8998-D10ACB56DB10}" type="sibTrans" cxnId="{BC1EE42D-6ACC-47E2-83BB-DF179353C0EB}">
      <dgm:prSet/>
      <dgm:spPr/>
      <dgm:t>
        <a:bodyPr/>
        <a:lstStyle/>
        <a:p>
          <a:endParaRPr lang="en-GB"/>
        </a:p>
      </dgm:t>
    </dgm:pt>
    <dgm:pt modelId="{D249C4A7-6201-4D02-91AA-88BD76472C43}">
      <dgm:prSet phldrT="[Text]"/>
      <dgm:spPr/>
      <dgm:t>
        <a:bodyPr/>
        <a:lstStyle/>
        <a:p>
          <a:r>
            <a:rPr lang="en-GB">
              <a:noFill/>
            </a:rPr>
            <a:t> </a:t>
          </a:r>
        </a:p>
      </dgm:t>
    </dgm:pt>
    <dgm:pt modelId="{72E662B5-A97C-4DA2-8F4A-A56246017A89}" type="parTrans" cxnId="{8E3D35A3-5F0E-4205-ADD6-ED87DDA505DB}">
      <dgm:prSet/>
      <dgm:spPr/>
      <dgm:t>
        <a:bodyPr/>
        <a:lstStyle/>
        <a:p>
          <a:endParaRPr lang="en-GB"/>
        </a:p>
      </dgm:t>
    </dgm:pt>
    <dgm:pt modelId="{EA4CC7A5-D1B1-473B-A924-8ECB236F7F68}" type="sibTrans" cxnId="{8E3D35A3-5F0E-4205-ADD6-ED87DDA505DB}">
      <dgm:prSet/>
      <dgm:spPr/>
      <dgm:t>
        <a:bodyPr/>
        <a:lstStyle/>
        <a:p>
          <a:endParaRPr lang="en-GB"/>
        </a:p>
      </dgm:t>
    </dgm:pt>
    <dgm:pt modelId="{5EEEF885-4CD9-4A44-B06E-B1900FF8D426}">
      <dgm:prSet phldrT="[Text]"/>
      <dgm:spPr/>
      <dgm:t>
        <a:bodyPr/>
        <a:lstStyle/>
        <a:p>
          <a:r>
            <a:rPr lang="en-GB">
              <a:noFill/>
            </a:rPr>
            <a:t> </a:t>
          </a:r>
        </a:p>
      </dgm:t>
    </dgm:pt>
    <dgm:pt modelId="{8537BEC7-8468-4776-BEEA-7BB7720E8308}" type="parTrans" cxnId="{D0484382-67CE-4DCE-B361-B24BA66B93EA}">
      <dgm:prSet/>
      <dgm:spPr/>
      <dgm:t>
        <a:bodyPr/>
        <a:lstStyle/>
        <a:p>
          <a:endParaRPr lang="en-GB"/>
        </a:p>
      </dgm:t>
    </dgm:pt>
    <dgm:pt modelId="{D77D71A8-0275-4708-A8AA-AB6EE661B6EF}" type="sibTrans" cxnId="{D0484382-67CE-4DCE-B361-B24BA66B93EA}">
      <dgm:prSet/>
      <dgm:spPr/>
      <dgm:t>
        <a:bodyPr/>
        <a:lstStyle/>
        <a:p>
          <a:endParaRPr lang="en-GB"/>
        </a:p>
      </dgm:t>
    </dgm:pt>
    <dgm:pt modelId="{3C107599-CF87-4E92-9C85-0EE0EAC21B5A}">
      <dgm:prSet phldrT="[Text]"/>
      <dgm:spPr/>
      <dgm:t>
        <a:bodyPr/>
        <a:lstStyle/>
        <a:p>
          <a:r>
            <a:rPr lang="en-GB">
              <a:noFill/>
            </a:rPr>
            <a:t> </a:t>
          </a:r>
        </a:p>
      </dgm:t>
    </dgm:pt>
    <dgm:pt modelId="{E1068607-9C86-40C6-ADAE-84CAB05DB31E}" type="parTrans" cxnId="{91A0E217-E3EC-4A92-B05E-988B1C8CD6FC}">
      <dgm:prSet/>
      <dgm:spPr/>
      <dgm:t>
        <a:bodyPr/>
        <a:lstStyle/>
        <a:p>
          <a:endParaRPr lang="en-GB"/>
        </a:p>
      </dgm:t>
    </dgm:pt>
    <dgm:pt modelId="{AA3A9F17-CD7A-47E3-95CF-1975729E52E5}" type="sibTrans" cxnId="{91A0E217-E3EC-4A92-B05E-988B1C8CD6FC}">
      <dgm:prSet/>
      <dgm:spPr/>
      <dgm:t>
        <a:bodyPr/>
        <a:lstStyle/>
        <a:p>
          <a:endParaRPr lang="en-GB"/>
        </a:p>
      </dgm:t>
    </dgm:pt>
    <dgm:pt modelId="{E3B4D4D6-B147-4088-A3B8-631DEEE84B93}">
      <dgm:prSet phldrT="[Text]"/>
      <dgm:spPr/>
      <dgm:t>
        <a:bodyPr/>
        <a:lstStyle/>
        <a:p>
          <a:r>
            <a:rPr lang="en-GB">
              <a:noFill/>
            </a:rPr>
            <a:t> </a:t>
          </a:r>
        </a:p>
      </dgm:t>
    </dgm:pt>
    <dgm:pt modelId="{5C5F44F6-47A0-481A-9408-19AF964891F1}" type="parTrans" cxnId="{C8C0CDC4-36C3-453D-B863-193AC4A1BBBA}">
      <dgm:prSet/>
      <dgm:spPr/>
      <dgm:t>
        <a:bodyPr/>
        <a:lstStyle/>
        <a:p>
          <a:endParaRPr lang="en-GB"/>
        </a:p>
      </dgm:t>
    </dgm:pt>
    <dgm:pt modelId="{EB596F92-2301-4D52-A267-20DD9B2816D0}" type="sibTrans" cxnId="{C8C0CDC4-36C3-453D-B863-193AC4A1BBBA}">
      <dgm:prSet/>
      <dgm:spPr/>
      <dgm:t>
        <a:bodyPr/>
        <a:lstStyle/>
        <a:p>
          <a:endParaRPr lang="en-GB"/>
        </a:p>
      </dgm:t>
    </dgm:pt>
    <dgm:pt modelId="{18DA4EB6-EDE0-40ED-AE08-7761F400B4E7}" type="pres">
      <dgm:prSet presAssocID="{57CA5A4F-67F6-411C-A32F-6BE641E6633E}" presName="composite" presStyleCnt="0">
        <dgm:presLayoutVars>
          <dgm:chMax val="5"/>
          <dgm:dir/>
          <dgm:animLvl val="ctr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9D6A577A-9298-43FF-942F-28185A461F50}" type="pres">
      <dgm:prSet presAssocID="{57CA5A4F-67F6-411C-A32F-6BE641E6633E}" presName="cycle" presStyleCnt="0"/>
      <dgm:spPr/>
    </dgm:pt>
    <dgm:pt modelId="{25A04B64-10FD-41B0-940E-6226718B6E53}" type="pres">
      <dgm:prSet presAssocID="{57CA5A4F-67F6-411C-A32F-6BE641E6633E}" presName="centerShape" presStyleCnt="0"/>
      <dgm:spPr/>
    </dgm:pt>
    <dgm:pt modelId="{4EE907F6-2F8A-4970-9B52-2C269936F809}" type="pres">
      <dgm:prSet presAssocID="{57CA5A4F-67F6-411C-A32F-6BE641E6633E}" presName="connSite" presStyleLbl="node1" presStyleIdx="0" presStyleCnt="4"/>
      <dgm:spPr/>
    </dgm:pt>
    <dgm:pt modelId="{F119E0CB-53A5-476D-B246-3C7BCFC92E95}" type="pres">
      <dgm:prSet presAssocID="{57CA5A4F-67F6-411C-A32F-6BE641E6633E}" presName="visible" presStyleLbl="node1" presStyleIdx="0" presStyleCnt="4" custScaleX="68453" custScaleY="65018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 l="-17000" r="-17000"/>
          </a:stretch>
        </a:blipFill>
      </dgm:spPr>
    </dgm:pt>
    <dgm:pt modelId="{DEEA31DF-2AB2-4C29-84FB-D6BC66373786}" type="pres">
      <dgm:prSet presAssocID="{0F19E23A-6351-4CFD-9C2F-7DF53A548A0C}" presName="Name25" presStyleLbl="parChTrans1D1" presStyleIdx="0" presStyleCnt="3"/>
      <dgm:spPr/>
      <dgm:t>
        <a:bodyPr/>
        <a:lstStyle/>
        <a:p>
          <a:endParaRPr lang="en-GB"/>
        </a:p>
      </dgm:t>
    </dgm:pt>
    <dgm:pt modelId="{13111E8A-6249-4F09-B087-48C1A7DCFEBC}" type="pres">
      <dgm:prSet presAssocID="{CDB1D02D-DF3A-42C9-9E2E-46F2E68C628F}" presName="node" presStyleCnt="0"/>
      <dgm:spPr/>
    </dgm:pt>
    <dgm:pt modelId="{8159DE65-65B1-4D78-813D-AC4EA5BDE6BC}" type="pres">
      <dgm:prSet presAssocID="{CDB1D02D-DF3A-42C9-9E2E-46F2E68C628F}" presName="parentNode" presStyleLbl="node1" presStyleIdx="1" presStyleCnt="4" custScaleX="120617" custLinFactNeighborX="32971" custLinFactNeighborY="3565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71F3C5B3-67CE-43A3-A895-09712E7C3EC0}" type="pres">
      <dgm:prSet presAssocID="{CDB1D02D-DF3A-42C9-9E2E-46F2E68C628F}" presName="childNode" presStyleLbl="revTx" presStyleIdx="0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FD2B683C-6ECC-45E3-8881-5BA7B51EBAE2}" type="pres">
      <dgm:prSet presAssocID="{EB3B0121-5B2F-4276-BADE-2CAAA692F6D8}" presName="Name25" presStyleLbl="parChTrans1D1" presStyleIdx="1" presStyleCnt="3"/>
      <dgm:spPr/>
      <dgm:t>
        <a:bodyPr/>
        <a:lstStyle/>
        <a:p>
          <a:endParaRPr lang="en-GB"/>
        </a:p>
      </dgm:t>
    </dgm:pt>
    <dgm:pt modelId="{CDF9E81A-05CE-47DF-8538-BE5770918F6E}" type="pres">
      <dgm:prSet presAssocID="{3BFF1128-C5A2-42A1-B735-9822AEDB6256}" presName="node" presStyleCnt="0"/>
      <dgm:spPr/>
    </dgm:pt>
    <dgm:pt modelId="{2CC87E3F-40F4-4252-9F9C-7B843664736D}" type="pres">
      <dgm:prSet presAssocID="{3BFF1128-C5A2-42A1-B735-9822AEDB6256}" presName="parentNode" presStyleLbl="node1" presStyleIdx="2" presStyleCnt="4" custScaleX="115190" custLinFactNeighborX="-5480" custLinFactNeighborY="-4196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2EC9C587-61D6-40D7-9356-B86E1887A41F}" type="pres">
      <dgm:prSet presAssocID="{3BFF1128-C5A2-42A1-B735-9822AEDB6256}" presName="childNode" presStyleLbl="revTx" presStyleIdx="1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2FE9554D-4F45-419D-94B3-BD913FF85662}" type="pres">
      <dgm:prSet presAssocID="{DC0BA359-178B-47A1-AC08-F0A100F73748}" presName="Name25" presStyleLbl="parChTrans1D1" presStyleIdx="2" presStyleCnt="3"/>
      <dgm:spPr/>
      <dgm:t>
        <a:bodyPr/>
        <a:lstStyle/>
        <a:p>
          <a:endParaRPr lang="en-GB"/>
        </a:p>
      </dgm:t>
    </dgm:pt>
    <dgm:pt modelId="{516819E0-33F2-4FBB-A0E6-1B6C2FFC0B9A}" type="pres">
      <dgm:prSet presAssocID="{403E0DAE-08BE-47C6-9723-26B972BF6D97}" presName="node" presStyleCnt="0"/>
      <dgm:spPr/>
    </dgm:pt>
    <dgm:pt modelId="{D30FC94F-A3A8-436D-8FD6-B30A9E16886E}" type="pres">
      <dgm:prSet presAssocID="{403E0DAE-08BE-47C6-9723-26B972BF6D97}" presName="parentNode" presStyleLbl="node1" presStyleIdx="3" presStyleCnt="4" custScaleX="115077" custLinFactNeighborX="34490" custLinFactNeighborY="-2815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1A651E5F-223A-45F5-8B52-6082F206792A}" type="pres">
      <dgm:prSet presAssocID="{403E0DAE-08BE-47C6-9723-26B972BF6D97}" presName="childNode" presStyleLbl="revTx" presStyleIdx="2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CBBEDC38-B127-4656-9628-0076FBB3CFB3}" type="presOf" srcId="{903BEF96-4A1D-42E5-8F67-A95F585F8B34}" destId="{2EC9C587-61D6-40D7-9356-B86E1887A41F}" srcOrd="0" destOrd="2" presId="urn:microsoft.com/office/officeart/2005/8/layout/radial2"/>
    <dgm:cxn modelId="{F0465078-727B-41C6-9892-F40741A53E7D}" srcId="{57CA5A4F-67F6-411C-A32F-6BE641E6633E}" destId="{CDB1D02D-DF3A-42C9-9E2E-46F2E68C628F}" srcOrd="0" destOrd="0" parTransId="{0F19E23A-6351-4CFD-9C2F-7DF53A548A0C}" sibTransId="{F8A3A82C-65E7-438A-B36A-BC468F853AF2}"/>
    <dgm:cxn modelId="{F2819A6A-DA79-415D-A49B-FF4F65E64259}" srcId="{57CA5A4F-67F6-411C-A32F-6BE641E6633E}" destId="{3BFF1128-C5A2-42A1-B735-9822AEDB6256}" srcOrd="1" destOrd="0" parTransId="{EB3B0121-5B2F-4276-BADE-2CAAA692F6D8}" sibTransId="{7AC3EC47-2769-4B1B-873E-512FD1E55612}"/>
    <dgm:cxn modelId="{C8C0CDC4-36C3-453D-B863-193AC4A1BBBA}" srcId="{403E0DAE-08BE-47C6-9723-26B972BF6D97}" destId="{E3B4D4D6-B147-4088-A3B8-631DEEE84B93}" srcOrd="2" destOrd="0" parTransId="{5C5F44F6-47A0-481A-9408-19AF964891F1}" sibTransId="{EB596F92-2301-4D52-A267-20DD9B2816D0}"/>
    <dgm:cxn modelId="{8BBAFB9C-DA20-45E3-8548-C17328CDE12A}" type="presOf" srcId="{DC0BA359-178B-47A1-AC08-F0A100F73748}" destId="{2FE9554D-4F45-419D-94B3-BD913FF85662}" srcOrd="0" destOrd="0" presId="urn:microsoft.com/office/officeart/2005/8/layout/radial2"/>
    <dgm:cxn modelId="{A2A55FC1-9B35-4203-81AE-731F33FB1EB8}" type="presOf" srcId="{F86A3BDE-FED4-48AE-875D-E8BD0DDA6F48}" destId="{1A651E5F-223A-45F5-8B52-6082F206792A}" srcOrd="0" destOrd="0" presId="urn:microsoft.com/office/officeart/2005/8/layout/radial2"/>
    <dgm:cxn modelId="{66703FB3-B8D6-49ED-A312-2820027FA91B}" type="presOf" srcId="{57CA5A4F-67F6-411C-A32F-6BE641E6633E}" destId="{18DA4EB6-EDE0-40ED-AE08-7761F400B4E7}" srcOrd="0" destOrd="0" presId="urn:microsoft.com/office/officeart/2005/8/layout/radial2"/>
    <dgm:cxn modelId="{9F6BF3B9-DF7B-46DA-BD35-096F239CA7E5}" srcId="{403E0DAE-08BE-47C6-9723-26B972BF6D97}" destId="{F86A3BDE-FED4-48AE-875D-E8BD0DDA6F48}" srcOrd="0" destOrd="0" parTransId="{7273F657-2043-4D35-8BBE-6038DB282BBE}" sibTransId="{7E50A77C-AABC-46DB-BF46-BFE6DE9DBFD9}"/>
    <dgm:cxn modelId="{F138C959-48A9-4C4D-B7BD-82B926D2696B}" type="presOf" srcId="{403E0DAE-08BE-47C6-9723-26B972BF6D97}" destId="{D30FC94F-A3A8-436D-8FD6-B30A9E16886E}" srcOrd="0" destOrd="0" presId="urn:microsoft.com/office/officeart/2005/8/layout/radial2"/>
    <dgm:cxn modelId="{00283244-EDB8-4A8F-972B-739ADECED183}" type="presOf" srcId="{3C107599-CF87-4E92-9C85-0EE0EAC21B5A}" destId="{1A651E5F-223A-45F5-8B52-6082F206792A}" srcOrd="0" destOrd="3" presId="urn:microsoft.com/office/officeart/2005/8/layout/radial2"/>
    <dgm:cxn modelId="{06403021-DDBC-45A0-A813-DCDBB6440CA8}" type="presOf" srcId="{0F19E23A-6351-4CFD-9C2F-7DF53A548A0C}" destId="{DEEA31DF-2AB2-4C29-84FB-D6BC66373786}" srcOrd="0" destOrd="0" presId="urn:microsoft.com/office/officeart/2005/8/layout/radial2"/>
    <dgm:cxn modelId="{584EAE4D-6152-477E-9E93-8CDDF9F30990}" type="presOf" srcId="{E3B4D4D6-B147-4088-A3B8-631DEEE84B93}" destId="{1A651E5F-223A-45F5-8B52-6082F206792A}" srcOrd="0" destOrd="2" presId="urn:microsoft.com/office/officeart/2005/8/layout/radial2"/>
    <dgm:cxn modelId="{D258BEA1-29FC-41B4-AB3A-255D93306692}" type="presOf" srcId="{E2C67583-FB68-42DC-AB0D-E0723E3CF626}" destId="{2EC9C587-61D6-40D7-9356-B86E1887A41F}" srcOrd="0" destOrd="3" presId="urn:microsoft.com/office/officeart/2005/8/layout/radial2"/>
    <dgm:cxn modelId="{B7E85505-80AC-48AE-B7EE-593B90AB7CD6}" type="presOf" srcId="{EB3B0121-5B2F-4276-BADE-2CAAA692F6D8}" destId="{FD2B683C-6ECC-45E3-8881-5BA7B51EBAE2}" srcOrd="0" destOrd="0" presId="urn:microsoft.com/office/officeart/2005/8/layout/radial2"/>
    <dgm:cxn modelId="{AD8B5598-60EA-4A63-A610-204C3D6F5577}" type="presOf" srcId="{A8CA3754-9A4A-4E15-98C3-54221E78D6CC}" destId="{71F3C5B3-67CE-43A3-A895-09712E7C3EC0}" srcOrd="0" destOrd="0" presId="urn:microsoft.com/office/officeart/2005/8/layout/radial2"/>
    <dgm:cxn modelId="{D0484382-67CE-4DCE-B361-B24BA66B93EA}" srcId="{403E0DAE-08BE-47C6-9723-26B972BF6D97}" destId="{5EEEF885-4CD9-4A44-B06E-B1900FF8D426}" srcOrd="1" destOrd="0" parTransId="{8537BEC7-8468-4776-BEEA-7BB7720E8308}" sibTransId="{D77D71A8-0275-4708-A8AA-AB6EE661B6EF}"/>
    <dgm:cxn modelId="{8E3D35A3-5F0E-4205-ADD6-ED87DDA505DB}" srcId="{3BFF1128-C5A2-42A1-B735-9822AEDB6256}" destId="{D249C4A7-6201-4D02-91AA-88BD76472C43}" srcOrd="4" destOrd="0" parTransId="{72E662B5-A97C-4DA2-8F4A-A56246017A89}" sibTransId="{EA4CC7A5-D1B1-473B-A924-8ECB236F7F68}"/>
    <dgm:cxn modelId="{058CADE0-F761-4963-98BB-413B1F8E3524}" srcId="{3BFF1128-C5A2-42A1-B735-9822AEDB6256}" destId="{0027201D-65DC-44A2-83D6-A85E0F5D9EC4}" srcOrd="0" destOrd="0" parTransId="{BF57B0ED-FE09-4996-B98D-70D0740A2A16}" sibTransId="{24DB7CE3-43BC-42DA-A9AB-CF9A40509BA1}"/>
    <dgm:cxn modelId="{8657B7F8-F810-42DB-8593-0107E935A3C0}" srcId="{3BFF1128-C5A2-42A1-B735-9822AEDB6256}" destId="{BE1D0BBB-58D8-4F27-A6D0-C7E47E1F9C85}" srcOrd="1" destOrd="0" parTransId="{FD3099C9-1DCD-4E6E-B322-44516C15EE56}" sibTransId="{660079F8-12BB-4B89-9260-D8516E246E72}"/>
    <dgm:cxn modelId="{6CE72324-5468-421D-9F65-213B573BA278}" srcId="{3BFF1128-C5A2-42A1-B735-9822AEDB6256}" destId="{903BEF96-4A1D-42E5-8F67-A95F585F8B34}" srcOrd="2" destOrd="0" parTransId="{D32A1BB3-11DB-4C90-AACA-FD07CBA57686}" sibTransId="{534E4DE2-DB0F-46E9-859E-8C7E935E59C6}"/>
    <dgm:cxn modelId="{82611C90-7F8E-45E0-8E1D-2C5CF60A1E45}" type="presOf" srcId="{CDB1D02D-DF3A-42C9-9E2E-46F2E68C628F}" destId="{8159DE65-65B1-4D78-813D-AC4EA5BDE6BC}" srcOrd="0" destOrd="0" presId="urn:microsoft.com/office/officeart/2005/8/layout/radial2"/>
    <dgm:cxn modelId="{D0E7F5F6-8AAE-45B3-9C4D-EFC4EED930AE}" srcId="{CDB1D02D-DF3A-42C9-9E2E-46F2E68C628F}" destId="{A8CA3754-9A4A-4E15-98C3-54221E78D6CC}" srcOrd="0" destOrd="0" parTransId="{8061BBC8-1CBB-49C8-9E74-04C34783DD71}" sibTransId="{F8FD131E-8F77-4010-87A5-8ACDB4A5A94A}"/>
    <dgm:cxn modelId="{5CD7CFC7-7C5C-49CA-AD0C-5B02EA21E646}" type="presOf" srcId="{3BFF1128-C5A2-42A1-B735-9822AEDB6256}" destId="{2CC87E3F-40F4-4252-9F9C-7B843664736D}" srcOrd="0" destOrd="0" presId="urn:microsoft.com/office/officeart/2005/8/layout/radial2"/>
    <dgm:cxn modelId="{91A0E217-E3EC-4A92-B05E-988B1C8CD6FC}" srcId="{403E0DAE-08BE-47C6-9723-26B972BF6D97}" destId="{3C107599-CF87-4E92-9C85-0EE0EAC21B5A}" srcOrd="3" destOrd="0" parTransId="{E1068607-9C86-40C6-ADAE-84CAB05DB31E}" sibTransId="{AA3A9F17-CD7A-47E3-95CF-1975729E52E5}"/>
    <dgm:cxn modelId="{8CCD0F6E-C7EF-49EA-846A-030A8F2BC139}" type="presOf" srcId="{BE1D0BBB-58D8-4F27-A6D0-C7E47E1F9C85}" destId="{2EC9C587-61D6-40D7-9356-B86E1887A41F}" srcOrd="0" destOrd="1" presId="urn:microsoft.com/office/officeart/2005/8/layout/radial2"/>
    <dgm:cxn modelId="{0A162CA9-AD0C-41E4-BA93-8DE923BCB60B}" type="presOf" srcId="{3EC77579-7780-4408-B2F1-F14489466AB9}" destId="{71F3C5B3-67CE-43A3-A895-09712E7C3EC0}" srcOrd="0" destOrd="1" presId="urn:microsoft.com/office/officeart/2005/8/layout/radial2"/>
    <dgm:cxn modelId="{51BAB555-B897-406E-B04B-F7AE9AFF43A9}" type="presOf" srcId="{0027201D-65DC-44A2-83D6-A85E0F5D9EC4}" destId="{2EC9C587-61D6-40D7-9356-B86E1887A41F}" srcOrd="0" destOrd="0" presId="urn:microsoft.com/office/officeart/2005/8/layout/radial2"/>
    <dgm:cxn modelId="{60FCE445-5041-4C33-9EA8-83596FFAEFA8}" type="presOf" srcId="{5EEEF885-4CD9-4A44-B06E-B1900FF8D426}" destId="{1A651E5F-223A-45F5-8B52-6082F206792A}" srcOrd="0" destOrd="1" presId="urn:microsoft.com/office/officeart/2005/8/layout/radial2"/>
    <dgm:cxn modelId="{87626A57-9F8C-459A-A092-97D603DCFCB5}" type="presOf" srcId="{D249C4A7-6201-4D02-91AA-88BD76472C43}" destId="{2EC9C587-61D6-40D7-9356-B86E1887A41F}" srcOrd="0" destOrd="4" presId="urn:microsoft.com/office/officeart/2005/8/layout/radial2"/>
    <dgm:cxn modelId="{5D42BF5D-38F3-4178-9168-37FB0E994C54}" srcId="{CDB1D02D-DF3A-42C9-9E2E-46F2E68C628F}" destId="{3EC77579-7780-4408-B2F1-F14489466AB9}" srcOrd="1" destOrd="0" parTransId="{53AB53EE-93F5-4BE9-AE9C-B7D8E4260B66}" sibTransId="{C051F4A2-E8F5-4464-A540-BC6636CB80AE}"/>
    <dgm:cxn modelId="{BC1EE42D-6ACC-47E2-83BB-DF179353C0EB}" srcId="{3BFF1128-C5A2-42A1-B735-9822AEDB6256}" destId="{E2C67583-FB68-42DC-AB0D-E0723E3CF626}" srcOrd="3" destOrd="0" parTransId="{AEE21A97-23C1-4926-9D96-B5195ADD4B39}" sibTransId="{40629BEC-877E-4554-8998-D10ACB56DB10}"/>
    <dgm:cxn modelId="{43D7E23B-7734-4682-8176-3D7486B835AB}" srcId="{57CA5A4F-67F6-411C-A32F-6BE641E6633E}" destId="{403E0DAE-08BE-47C6-9723-26B972BF6D97}" srcOrd="2" destOrd="0" parTransId="{DC0BA359-178B-47A1-AC08-F0A100F73748}" sibTransId="{9B1003C7-0099-4C92-9D6C-F99C12A9EF66}"/>
    <dgm:cxn modelId="{87A93C74-BADB-4C2B-A34E-364A807933E5}" type="presParOf" srcId="{18DA4EB6-EDE0-40ED-AE08-7761F400B4E7}" destId="{9D6A577A-9298-43FF-942F-28185A461F50}" srcOrd="0" destOrd="0" presId="urn:microsoft.com/office/officeart/2005/8/layout/radial2"/>
    <dgm:cxn modelId="{B5C0AA93-C1B3-4EA1-9023-24DDA57F3322}" type="presParOf" srcId="{9D6A577A-9298-43FF-942F-28185A461F50}" destId="{25A04B64-10FD-41B0-940E-6226718B6E53}" srcOrd="0" destOrd="0" presId="urn:microsoft.com/office/officeart/2005/8/layout/radial2"/>
    <dgm:cxn modelId="{44725D0E-D487-4641-B66C-2B5B39BE3CFB}" type="presParOf" srcId="{25A04B64-10FD-41B0-940E-6226718B6E53}" destId="{4EE907F6-2F8A-4970-9B52-2C269936F809}" srcOrd="0" destOrd="0" presId="urn:microsoft.com/office/officeart/2005/8/layout/radial2"/>
    <dgm:cxn modelId="{DB29D278-612A-4EF5-ABD7-8DADB1289DEB}" type="presParOf" srcId="{25A04B64-10FD-41B0-940E-6226718B6E53}" destId="{F119E0CB-53A5-476D-B246-3C7BCFC92E95}" srcOrd="1" destOrd="0" presId="urn:microsoft.com/office/officeart/2005/8/layout/radial2"/>
    <dgm:cxn modelId="{97C3A2E5-B12B-4B21-A6BD-F767AFCAF9C1}" type="presParOf" srcId="{9D6A577A-9298-43FF-942F-28185A461F50}" destId="{DEEA31DF-2AB2-4C29-84FB-D6BC66373786}" srcOrd="1" destOrd="0" presId="urn:microsoft.com/office/officeart/2005/8/layout/radial2"/>
    <dgm:cxn modelId="{28EC3AC9-487E-45C3-8CFC-EA2706090194}" type="presParOf" srcId="{9D6A577A-9298-43FF-942F-28185A461F50}" destId="{13111E8A-6249-4F09-B087-48C1A7DCFEBC}" srcOrd="2" destOrd="0" presId="urn:microsoft.com/office/officeart/2005/8/layout/radial2"/>
    <dgm:cxn modelId="{6A9E4A85-0D9D-4A12-91E0-5D1477314877}" type="presParOf" srcId="{13111E8A-6249-4F09-B087-48C1A7DCFEBC}" destId="{8159DE65-65B1-4D78-813D-AC4EA5BDE6BC}" srcOrd="0" destOrd="0" presId="urn:microsoft.com/office/officeart/2005/8/layout/radial2"/>
    <dgm:cxn modelId="{EE9B1A2C-837A-4AED-9DEC-9F4E613EF9F5}" type="presParOf" srcId="{13111E8A-6249-4F09-B087-48C1A7DCFEBC}" destId="{71F3C5B3-67CE-43A3-A895-09712E7C3EC0}" srcOrd="1" destOrd="0" presId="urn:microsoft.com/office/officeart/2005/8/layout/radial2"/>
    <dgm:cxn modelId="{1FAA4106-C099-46ED-B3CF-31AFE9BB2E4C}" type="presParOf" srcId="{9D6A577A-9298-43FF-942F-28185A461F50}" destId="{FD2B683C-6ECC-45E3-8881-5BA7B51EBAE2}" srcOrd="3" destOrd="0" presId="urn:microsoft.com/office/officeart/2005/8/layout/radial2"/>
    <dgm:cxn modelId="{B2974B62-841F-42FA-8BAA-0F203F1D2E40}" type="presParOf" srcId="{9D6A577A-9298-43FF-942F-28185A461F50}" destId="{CDF9E81A-05CE-47DF-8538-BE5770918F6E}" srcOrd="4" destOrd="0" presId="urn:microsoft.com/office/officeart/2005/8/layout/radial2"/>
    <dgm:cxn modelId="{3B88479F-E20D-4A64-B216-3EEF17967B65}" type="presParOf" srcId="{CDF9E81A-05CE-47DF-8538-BE5770918F6E}" destId="{2CC87E3F-40F4-4252-9F9C-7B843664736D}" srcOrd="0" destOrd="0" presId="urn:microsoft.com/office/officeart/2005/8/layout/radial2"/>
    <dgm:cxn modelId="{1721DB97-2B27-44C2-B688-287D95CC14C3}" type="presParOf" srcId="{CDF9E81A-05CE-47DF-8538-BE5770918F6E}" destId="{2EC9C587-61D6-40D7-9356-B86E1887A41F}" srcOrd="1" destOrd="0" presId="urn:microsoft.com/office/officeart/2005/8/layout/radial2"/>
    <dgm:cxn modelId="{BD4608E8-B186-4EA4-9C26-85A53C89CDE0}" type="presParOf" srcId="{9D6A577A-9298-43FF-942F-28185A461F50}" destId="{2FE9554D-4F45-419D-94B3-BD913FF85662}" srcOrd="5" destOrd="0" presId="urn:microsoft.com/office/officeart/2005/8/layout/radial2"/>
    <dgm:cxn modelId="{8FA6A95B-AB28-4C4A-BA4C-72F540C5C628}" type="presParOf" srcId="{9D6A577A-9298-43FF-942F-28185A461F50}" destId="{516819E0-33F2-4FBB-A0E6-1B6C2FFC0B9A}" srcOrd="6" destOrd="0" presId="urn:microsoft.com/office/officeart/2005/8/layout/radial2"/>
    <dgm:cxn modelId="{B6E74485-9BBF-422C-A788-EA016B7CBD78}" type="presParOf" srcId="{516819E0-33F2-4FBB-A0E6-1B6C2FFC0B9A}" destId="{D30FC94F-A3A8-436D-8FD6-B30A9E16886E}" srcOrd="0" destOrd="0" presId="urn:microsoft.com/office/officeart/2005/8/layout/radial2"/>
    <dgm:cxn modelId="{6A9114DB-C927-4743-8933-D5A6EE90A422}" type="presParOf" srcId="{516819E0-33F2-4FBB-A0E6-1B6C2FFC0B9A}" destId="{1A651E5F-223A-45F5-8B52-6082F206792A}" srcOrd="1" destOrd="0" presId="urn:microsoft.com/office/officeart/2005/8/layout/radial2"/>
  </dgm:cxnLst>
  <dgm:bg/>
  <dgm:whole/>
  <dgm:extLst>
    <a:ext uri="http://schemas.microsoft.com/office/drawing/2008/diagram">
      <dsp:dataModelExt xmlns:dsp="http://schemas.microsoft.com/office/drawing/2008/diagram" xmlns="" relId="rId10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B65A371-45CA-43C2-A684-6F73A570F8C6}">
      <dsp:nvSpPr>
        <dsp:cNvPr id="0" name=""/>
        <dsp:cNvSpPr/>
      </dsp:nvSpPr>
      <dsp:spPr>
        <a:xfrm>
          <a:off x="-5116967" y="-783865"/>
          <a:ext cx="6093694" cy="6093694"/>
        </a:xfrm>
        <a:prstGeom prst="blockArc">
          <a:avLst>
            <a:gd name="adj1" fmla="val 18900000"/>
            <a:gd name="adj2" fmla="val 2700000"/>
            <a:gd name="adj3" fmla="val 354"/>
          </a:avLst>
        </a:pr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F819EFA-EC88-4FEC-A4FE-4D6BF7DF7A14}">
      <dsp:nvSpPr>
        <dsp:cNvPr id="0" name=""/>
        <dsp:cNvSpPr/>
      </dsp:nvSpPr>
      <dsp:spPr>
        <a:xfrm>
          <a:off x="628203" y="452596"/>
          <a:ext cx="6006082" cy="905192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1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63500" dist="25400" dir="5400000" rotWithShape="0">
            <a:srgbClr val="000000">
              <a:alpha val="43000"/>
            </a:srgbClr>
          </a:outerShdw>
        </a:effectLst>
        <a:scene3d>
          <a:camera prst="orthographicFront">
            <a:rot lat="0" lon="0" rev="0"/>
          </a:camera>
          <a:lightRig rig="glow" dir="t">
            <a:rot lat="0" lon="0" rev="13200000"/>
          </a:lightRig>
        </a:scene3d>
        <a:sp3d prstMaterial="dkEdge">
          <a:bevelT w="63500" h="508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718497" tIns="76200" rIns="76200" bIns="76200" numCol="1" spcCol="1270" anchor="ctr" anchorCtr="0">
          <a:noAutofit/>
        </a:bodyPr>
        <a:lstStyle/>
        <a:p>
          <a:pPr lvl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000" b="1" kern="1200" dirty="0" err="1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Analysis</a:t>
          </a:r>
          <a:r>
            <a:rPr lang="es-MX" sz="3000" b="1" kern="12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of social </a:t>
          </a:r>
          <a:r>
            <a:rPr lang="es-MX" sz="3000" b="1" kern="1200" dirty="0" err="1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policy</a:t>
          </a:r>
          <a:r>
            <a:rPr lang="es-MX" sz="3000" b="1" kern="12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</a:t>
          </a:r>
          <a:r>
            <a:rPr lang="es-MX" sz="3000" b="1" kern="1200" dirty="0" err="1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options</a:t>
          </a:r>
          <a:endParaRPr lang="en-GB" sz="3000" b="1" kern="1200" dirty="0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628203" y="452596"/>
        <a:ext cx="6006082" cy="905192"/>
      </dsp:txXfrm>
    </dsp:sp>
    <dsp:sp modelId="{D9311C73-2BC9-4CCA-9228-0C3282ADB744}">
      <dsp:nvSpPr>
        <dsp:cNvPr id="0" name=""/>
        <dsp:cNvSpPr/>
      </dsp:nvSpPr>
      <dsp:spPr>
        <a:xfrm>
          <a:off x="62458" y="339447"/>
          <a:ext cx="1131490" cy="113149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3500" dist="25400" dir="5400000" rotWithShape="0">
            <a:srgbClr val="000000">
              <a:alpha val="43000"/>
            </a:srgbClr>
          </a:outerShdw>
        </a:effectLst>
        <a:scene3d>
          <a:camera prst="orthographicFront">
            <a:rot lat="0" lon="0" rev="0"/>
          </a:camera>
          <a:lightRig rig="brightRoom" dir="t">
            <a:rot lat="0" lon="0" rev="8700000"/>
          </a:lightRig>
        </a:scene3d>
        <a:sp3d contourW="12700" prstMaterial="dkEdge">
          <a:bevelT w="0" h="0" prst="relaxedInset"/>
          <a:contourClr>
            <a:schemeClr val="lt1">
              <a:hueOff val="0"/>
              <a:satOff val="0"/>
              <a:lumOff val="0"/>
              <a:alphaOff val="0"/>
              <a:shade val="65000"/>
              <a:satMod val="150000"/>
            </a:schemeClr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061BED52-53A1-4885-A402-5E11F6AD7136}">
      <dsp:nvSpPr>
        <dsp:cNvPr id="0" name=""/>
        <dsp:cNvSpPr/>
      </dsp:nvSpPr>
      <dsp:spPr>
        <a:xfrm>
          <a:off x="957241" y="1810385"/>
          <a:ext cx="5677044" cy="905192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1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63500" dist="25400" dir="5400000" rotWithShape="0">
            <a:srgbClr val="000000">
              <a:alpha val="43000"/>
            </a:srgbClr>
          </a:outerShdw>
        </a:effectLst>
        <a:scene3d>
          <a:camera prst="orthographicFront">
            <a:rot lat="0" lon="0" rev="0"/>
          </a:camera>
          <a:lightRig rig="glow" dir="t">
            <a:rot lat="0" lon="0" rev="13200000"/>
          </a:lightRig>
        </a:scene3d>
        <a:sp3d prstMaterial="dkEdge">
          <a:bevelT w="63500" h="508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718497" tIns="76200" rIns="76200" bIns="76200" numCol="1" spcCol="1270" anchor="ctr" anchorCtr="0">
          <a:noAutofit/>
        </a:bodyPr>
        <a:lstStyle/>
        <a:p>
          <a:pPr lvl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000" b="1" kern="1200" dirty="0" err="1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Implications</a:t>
          </a:r>
          <a:r>
            <a:rPr lang="es-MX" sz="3000" b="1" kern="12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of </a:t>
          </a:r>
          <a:r>
            <a:rPr lang="es-MX" sz="3000" b="1" kern="1200" dirty="0" err="1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any</a:t>
          </a:r>
          <a:r>
            <a:rPr lang="es-MX" sz="3000" b="1" kern="12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</a:t>
          </a:r>
          <a:r>
            <a:rPr lang="es-MX" sz="3000" b="1" kern="1200" dirty="0" err="1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proposed</a:t>
          </a:r>
          <a:r>
            <a:rPr lang="es-MX" sz="3000" b="1" kern="12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</a:t>
          </a:r>
          <a:r>
            <a:rPr lang="es-MX" sz="3000" b="1" kern="1200" dirty="0" err="1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policy</a:t>
          </a:r>
          <a:r>
            <a:rPr lang="es-MX" sz="3000" b="1" kern="12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</a:t>
          </a:r>
          <a:r>
            <a:rPr lang="es-MX" sz="3000" b="1" kern="1200" dirty="0" err="1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change</a:t>
          </a:r>
          <a:endParaRPr lang="en-GB" sz="3000" b="1" kern="1200" dirty="0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957241" y="1810385"/>
        <a:ext cx="5677044" cy="905192"/>
      </dsp:txXfrm>
    </dsp:sp>
    <dsp:sp modelId="{9A4BE93D-7D11-4B83-9051-5BB20CE58B9A}">
      <dsp:nvSpPr>
        <dsp:cNvPr id="0" name=""/>
        <dsp:cNvSpPr/>
      </dsp:nvSpPr>
      <dsp:spPr>
        <a:xfrm>
          <a:off x="391495" y="1697236"/>
          <a:ext cx="1131490" cy="113149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3500" dist="25400" dir="5400000" rotWithShape="0">
            <a:srgbClr val="000000">
              <a:alpha val="43000"/>
            </a:srgbClr>
          </a:outerShdw>
        </a:effectLst>
        <a:scene3d>
          <a:camera prst="orthographicFront">
            <a:rot lat="0" lon="0" rev="0"/>
          </a:camera>
          <a:lightRig rig="brightRoom" dir="t">
            <a:rot lat="0" lon="0" rev="8700000"/>
          </a:lightRig>
        </a:scene3d>
        <a:sp3d contourW="12700" prstMaterial="dkEdge">
          <a:bevelT w="0" h="0" prst="relaxedInset"/>
          <a:contourClr>
            <a:schemeClr val="lt1">
              <a:hueOff val="0"/>
              <a:satOff val="0"/>
              <a:lumOff val="0"/>
              <a:alphaOff val="0"/>
              <a:shade val="65000"/>
              <a:satMod val="150000"/>
            </a:schemeClr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8DF08DCE-BDCD-4D03-9C27-B67406B1B2BF}">
      <dsp:nvSpPr>
        <dsp:cNvPr id="0" name=""/>
        <dsp:cNvSpPr/>
      </dsp:nvSpPr>
      <dsp:spPr>
        <a:xfrm>
          <a:off x="628203" y="3168174"/>
          <a:ext cx="6006082" cy="905192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1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63500" dist="25400" dir="5400000" rotWithShape="0">
            <a:srgbClr val="000000">
              <a:alpha val="43000"/>
            </a:srgbClr>
          </a:outerShdw>
        </a:effectLst>
        <a:scene3d>
          <a:camera prst="orthographicFront">
            <a:rot lat="0" lon="0" rev="0"/>
          </a:camera>
          <a:lightRig rig="glow" dir="t">
            <a:rot lat="0" lon="0" rev="13200000"/>
          </a:lightRig>
        </a:scene3d>
        <a:sp3d prstMaterial="dkEdge">
          <a:bevelT w="63500" h="508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718497" tIns="76200" rIns="76200" bIns="76200" numCol="1" spcCol="1270" anchor="ctr" anchorCtr="0">
          <a:noAutofit/>
        </a:bodyPr>
        <a:lstStyle/>
        <a:p>
          <a:pPr lvl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000" b="1" kern="1200" dirty="0" err="1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Gains</a:t>
          </a:r>
          <a:r>
            <a:rPr lang="es-MX" sz="3000" b="1" kern="12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</a:t>
          </a:r>
          <a:r>
            <a:rPr lang="es-MX" sz="3000" b="1" kern="1200" dirty="0" err="1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or</a:t>
          </a:r>
          <a:r>
            <a:rPr lang="es-MX" sz="3000" b="1" kern="12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</a:t>
          </a:r>
          <a:r>
            <a:rPr lang="es-MX" sz="3000" b="1" kern="1200" dirty="0" err="1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losses</a:t>
          </a:r>
          <a:r>
            <a:rPr lang="es-MX" sz="3000" b="1" kern="12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in </a:t>
          </a:r>
          <a:r>
            <a:rPr lang="es-MX" sz="3000" b="1" kern="1200" dirty="0" err="1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the</a:t>
          </a:r>
          <a:r>
            <a:rPr lang="es-MX" sz="3000" b="1" kern="12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</a:t>
          </a:r>
          <a:r>
            <a:rPr lang="es-MX" sz="3000" b="1" kern="1200" dirty="0" err="1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different</a:t>
          </a:r>
          <a:r>
            <a:rPr lang="es-MX" sz="3000" b="1" kern="12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</a:t>
          </a:r>
          <a:r>
            <a:rPr lang="es-MX" sz="3000" b="1" kern="1200" dirty="0" err="1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groups</a:t>
          </a:r>
          <a:endParaRPr lang="en-GB" sz="3000" b="1" kern="1200" dirty="0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628203" y="3168174"/>
        <a:ext cx="6006082" cy="905192"/>
      </dsp:txXfrm>
    </dsp:sp>
    <dsp:sp modelId="{91C54284-1A76-40EE-820A-E7C2002A8A67}">
      <dsp:nvSpPr>
        <dsp:cNvPr id="0" name=""/>
        <dsp:cNvSpPr/>
      </dsp:nvSpPr>
      <dsp:spPr>
        <a:xfrm>
          <a:off x="62458" y="3055025"/>
          <a:ext cx="1131490" cy="113149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3500" dist="25400" dir="5400000" rotWithShape="0">
            <a:srgbClr val="000000">
              <a:alpha val="43000"/>
            </a:srgbClr>
          </a:outerShdw>
        </a:effectLst>
        <a:scene3d>
          <a:camera prst="orthographicFront">
            <a:rot lat="0" lon="0" rev="0"/>
          </a:camera>
          <a:lightRig rig="brightRoom" dir="t">
            <a:rot lat="0" lon="0" rev="8700000"/>
          </a:lightRig>
        </a:scene3d>
        <a:sp3d contourW="12700" prstMaterial="dkEdge">
          <a:bevelT w="0" h="0" prst="relaxedInset"/>
          <a:contourClr>
            <a:schemeClr val="lt1">
              <a:hueOff val="0"/>
              <a:satOff val="0"/>
              <a:lumOff val="0"/>
              <a:alphaOff val="0"/>
              <a:shade val="65000"/>
              <a:satMod val="150000"/>
            </a:schemeClr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3D61009-AE93-44E2-9D86-AC508F5A21FA}">
      <dsp:nvSpPr>
        <dsp:cNvPr id="0" name=""/>
        <dsp:cNvSpPr/>
      </dsp:nvSpPr>
      <dsp:spPr>
        <a:xfrm>
          <a:off x="0" y="1080119"/>
          <a:ext cx="8664624" cy="3465849"/>
        </a:xfrm>
        <a:prstGeom prst="leftRightRibbon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5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63500" dist="25400" dir="5400000" rotWithShape="0">
            <a:srgbClr val="000000">
              <a:alpha val="43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4E983C01-B111-42BE-B0C6-4BA26D58605E}">
      <dsp:nvSpPr>
        <dsp:cNvPr id="0" name=""/>
        <dsp:cNvSpPr/>
      </dsp:nvSpPr>
      <dsp:spPr>
        <a:xfrm>
          <a:off x="936104" y="1584173"/>
          <a:ext cx="2859325" cy="1698266"/>
        </a:xfrm>
        <a:prstGeom prst="rect">
          <a:avLst/>
        </a:prstGeom>
        <a:noFill/>
        <a:ln>
          <a:noFill/>
        </a:ln>
        <a:effectLst>
          <a:outerShdw blurRad="63500" dist="25400" dir="5400000" rotWithShape="0">
            <a:srgbClr val="000000">
              <a:alpha val="43000"/>
            </a:srgbClr>
          </a:outerShdw>
        </a:effectLst>
        <a:scene3d>
          <a:camera prst="orthographicFront"/>
          <a:lightRig rig="flat" dir="t"/>
        </a:scene3d>
        <a:sp3d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81788" rIns="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300" kern="1200" dirty="0">
              <a:noFill/>
            </a:rPr>
            <a:t> </a:t>
          </a:r>
          <a:r>
            <a:rPr lang="en-GB" sz="2300" kern="1200" dirty="0" smtClean="0">
              <a:noFill/>
            </a:rPr>
            <a:t> </a:t>
          </a:r>
          <a:r>
            <a:rPr lang="es-MX" sz="23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Total </a:t>
          </a:r>
          <a:r>
            <a:rPr lang="es-MX" sz="2300" b="1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Tax</a:t>
          </a:r>
          <a:r>
            <a:rPr lang="es-MX" sz="23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</a:t>
          </a:r>
          <a:r>
            <a:rPr lang="es-MX" sz="2300" b="1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Revenue</a:t>
          </a:r>
          <a:r>
            <a:rPr lang="es-MX" sz="23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:</a:t>
          </a:r>
        </a:p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14:m xmlns:a14="http://schemas.microsoft.com/office/drawing/2010/main">
            <m:oMathPara xmlns:m="http://schemas.openxmlformats.org/officeDocument/2006/math">
              <m:oMathParaPr>
                <m:jc m:val="centerGroup"/>
              </m:oMathParaPr>
              <m:oMath xmlns:m="http://schemas.openxmlformats.org/officeDocument/2006/math">
                <m:sSup>
                  <m:sSupPr>
                    <m:ctrlPr>
                      <a:rPr lang="es-MX" sz="2300" b="1" i="1" kern="1200" smtClean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/>
                      </a:rPr>
                    </m:ctrlPr>
                  </m:sSupPr>
                  <m:e>
                    <m:r>
                      <a:rPr lang="es-MX" sz="2300" b="1" i="1" kern="1200" smtClean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/>
                      </a:rPr>
                      <m:t>𝑹</m:t>
                    </m:r>
                  </m:e>
                  <m:sup>
                    <m:r>
                      <a:rPr lang="es-MX" sz="2300" b="1" i="1" kern="1200" smtClean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/>
                      </a:rPr>
                      <m:t>𝑻</m:t>
                    </m:r>
                  </m:sup>
                </m:sSup>
                <m:r>
                  <a:rPr lang="es-MX" sz="2300" b="1" i="1" kern="120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Cambria Math"/>
                  </a:rPr>
                  <m:t>=</m:t>
                </m:r>
                <m:sSup>
                  <m:sSupPr>
                    <m:ctrlPr>
                      <a:rPr lang="es-MX" sz="2300" b="1" i="1" kern="1200" smtClean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/>
                      </a:rPr>
                    </m:ctrlPr>
                  </m:sSupPr>
                  <m:e>
                    <m:r>
                      <a:rPr lang="es-MX" sz="2300" b="1" i="1" kern="1200" smtClean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/>
                      </a:rPr>
                      <m:t>𝑹</m:t>
                    </m:r>
                  </m:e>
                  <m:sup>
                    <m:r>
                      <a:rPr lang="es-MX" sz="2300" b="1" i="1" kern="1200" smtClean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/>
                      </a:rPr>
                      <m:t>𝑯</m:t>
                    </m:r>
                  </m:sup>
                </m:sSup>
                <m:r>
                  <a:rPr lang="es-MX" sz="2300" b="1" i="1" kern="120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Cambria Math"/>
                  </a:rPr>
                  <m:t>+</m:t>
                </m:r>
                <m:sSup>
                  <m:sSupPr>
                    <m:ctrlPr>
                      <a:rPr lang="es-MX" sz="2300" b="1" i="1" kern="1200" smtClean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/>
                      </a:rPr>
                    </m:ctrlPr>
                  </m:sSupPr>
                  <m:e>
                    <m:r>
                      <a:rPr lang="es-MX" sz="2300" b="1" i="1" kern="1200" smtClean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/>
                      </a:rPr>
                      <m:t>𝑹</m:t>
                    </m:r>
                  </m:e>
                  <m:sup>
                    <m:r>
                      <a:rPr lang="es-MX" sz="2300" b="1" i="1" kern="1200" smtClean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/>
                      </a:rPr>
                      <m:t>𝑪</m:t>
                    </m:r>
                  </m:sup>
                </m:sSup>
                <m:r>
                  <a:rPr lang="es-MX" sz="2300" b="1" i="1" kern="120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Cambria Math"/>
                  </a:rPr>
                  <m:t>+</m:t>
                </m:r>
                <m:sSup>
                  <m:sSupPr>
                    <m:ctrlPr>
                      <a:rPr lang="es-MX" sz="2300" b="1" i="1" kern="1200" smtClean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/>
                      </a:rPr>
                    </m:ctrlPr>
                  </m:sSupPr>
                  <m:e>
                    <m:r>
                      <a:rPr lang="es-MX" sz="2300" b="1" i="1" kern="1200" smtClean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/>
                      </a:rPr>
                      <m:t>𝑹</m:t>
                    </m:r>
                  </m:e>
                  <m:sup>
                    <m:r>
                      <a:rPr lang="es-MX" sz="2300" b="1" i="1" kern="1200" smtClean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/>
                      </a:rPr>
                      <m:t>𝑷</m:t>
                    </m:r>
                  </m:sup>
                </m:sSup>
              </m:oMath>
            </m:oMathPara>
          </a14:m>
          <a:endParaRPr lang="en-GB" sz="2300" kern="1200" dirty="0">
            <a:noFill/>
          </a:endParaRPr>
        </a:p>
      </dsp:txBody>
      <dsp:txXfrm>
        <a:off x="936104" y="1584173"/>
        <a:ext cx="2859325" cy="1698266"/>
      </dsp:txXfrm>
    </dsp:sp>
    <dsp:sp modelId="{83F9669B-98D0-480A-A514-ABCD584FB39A}">
      <dsp:nvSpPr>
        <dsp:cNvPr id="0" name=""/>
        <dsp:cNvSpPr/>
      </dsp:nvSpPr>
      <dsp:spPr>
        <a:xfrm>
          <a:off x="4332312" y="2128434"/>
          <a:ext cx="3379203" cy="1698266"/>
        </a:xfrm>
        <a:prstGeom prst="rect">
          <a:avLst/>
        </a:prstGeom>
        <a:noFill/>
        <a:ln>
          <a:noFill/>
        </a:ln>
        <a:effectLst>
          <a:outerShdw blurRad="63500" dist="25400" dir="5400000" rotWithShape="0">
            <a:srgbClr val="000000">
              <a:alpha val="43000"/>
            </a:srgbClr>
          </a:outerShdw>
        </a:effectLst>
        <a:scene3d>
          <a:camera prst="orthographicFront"/>
          <a:lightRig rig="flat" dir="t"/>
        </a:scene3d>
        <a:sp3d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81788" rIns="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300" b="1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Spent</a:t>
          </a:r>
          <a:r>
            <a:rPr lang="es-MX" sz="23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</a:t>
          </a:r>
          <a:r>
            <a:rPr lang="es-MX" sz="2300" b="1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on</a:t>
          </a:r>
          <a:r>
            <a:rPr lang="es-MX" sz="23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:</a:t>
          </a:r>
        </a:p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300" b="1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Goods</a:t>
          </a:r>
          <a:r>
            <a:rPr lang="es-MX" sz="23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and </a:t>
          </a:r>
          <a:r>
            <a:rPr lang="es-MX" sz="2300" b="1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services</a:t>
          </a:r>
          <a:endParaRPr lang="es-MX" sz="2300" b="1" kern="1200" dirty="0" smtClean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300" b="1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Transfers</a:t>
          </a:r>
          <a:endParaRPr lang="es-MX" sz="2300" b="1" kern="1200" dirty="0" smtClean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300" b="1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Savings</a:t>
          </a:r>
          <a:endParaRPr lang="en-GB" sz="23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4332312" y="2128434"/>
        <a:ext cx="3379203" cy="1698266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CF5928B-52BC-44BE-9E34-2C9CE87F7274}">
      <dsp:nvSpPr>
        <dsp:cNvPr id="0" name=""/>
        <dsp:cNvSpPr/>
      </dsp:nvSpPr>
      <dsp:spPr>
        <a:xfrm rot="19200000">
          <a:off x="2929" y="1512854"/>
          <a:ext cx="2636010" cy="1713407"/>
        </a:xfrm>
        <a:prstGeom prst="round2Same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5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63500" dist="25400" dir="5400000" rotWithShape="0">
            <a:srgbClr val="000000">
              <a:alpha val="43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3820" tIns="27940" rIns="83820" bIns="2794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200" b="1" kern="1200" dirty="0" smtClean="0"/>
            <a:t>Perfect T.</a:t>
          </a:r>
        </a:p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14:m xmlns:a14="http://schemas.microsoft.com/office/drawing/2010/main">
            <m:oMathPara xmlns:m="http://schemas.openxmlformats.org/officeDocument/2006/math">
              <m:oMathParaPr>
                <m:jc m:val="centerGroup"/>
              </m:oMathParaPr>
              <m:oMath xmlns:m="http://schemas.openxmlformats.org/officeDocument/2006/math">
                <m:sSub>
                  <m:sSubPr>
                    <m:ctrlPr>
                      <a:rPr lang="en-GB" sz="2200" i="1" kern="1200" smtClean="0">
                        <a:latin typeface="Cambria Math"/>
                      </a:rPr>
                    </m:ctrlPr>
                  </m:sSubPr>
                  <m:e>
                    <m:r>
                      <a:rPr lang="es-MX" sz="2200" b="0" i="1" kern="1200" smtClean="0">
                        <a:latin typeface="Cambria Math"/>
                      </a:rPr>
                      <m:t>𝑇</m:t>
                    </m:r>
                  </m:e>
                  <m:sub>
                    <m:r>
                      <a:rPr lang="es-MX" sz="2200" b="0" i="1" kern="1200" smtClean="0">
                        <a:latin typeface="Cambria Math"/>
                      </a:rPr>
                      <m:t>𝑝</m:t>
                    </m:r>
                  </m:sub>
                </m:sSub>
                <m:r>
                  <a:rPr lang="es-MX" sz="2200" b="0" i="1" kern="1200" smtClean="0">
                    <a:latin typeface="Cambria Math"/>
                  </a:rPr>
                  <m:t>=</m:t>
                </m:r>
                <m:nary>
                  <m:naryPr>
                    <m:chr m:val="∑"/>
                    <m:ctrlPr>
                      <a:rPr lang="es-MX" sz="2200" b="0" i="1" kern="1200" smtClean="0">
                        <a:latin typeface="Cambria Math"/>
                      </a:rPr>
                    </m:ctrlPr>
                  </m:naryPr>
                  <m:sub>
                    <m:r>
                      <m:rPr>
                        <m:brk m:alnAt="23"/>
                      </m:rPr>
                      <a:rPr lang="es-MX" sz="2200" b="0" i="1" kern="1200" smtClean="0">
                        <a:latin typeface="Cambria Math"/>
                      </a:rPr>
                      <m:t>𝑖</m:t>
                    </m:r>
                    <m:r>
                      <a:rPr lang="es-MX" sz="2200" b="0" i="1" kern="1200" smtClean="0">
                        <a:latin typeface="Cambria Math"/>
                      </a:rPr>
                      <m:t>=1</m:t>
                    </m:r>
                  </m:sub>
                  <m:sup>
                    <m:r>
                      <a:rPr lang="es-MX" sz="2200" b="0" i="1" kern="1200" smtClean="0">
                        <a:latin typeface="Cambria Math"/>
                      </a:rPr>
                      <m:t>𝑞</m:t>
                    </m:r>
                  </m:sup>
                  <m:e>
                    <m:d>
                      <m:dPr>
                        <m:ctrlPr>
                          <a:rPr lang="es-MX" sz="2200" b="0" i="1" kern="1200" smtClean="0">
                            <a:latin typeface="Cambria Math"/>
                          </a:rPr>
                        </m:ctrlPr>
                      </m:dPr>
                      <m:e>
                        <m:r>
                          <a:rPr lang="es-MX" sz="2200" b="0" i="1" kern="1200" smtClean="0">
                            <a:latin typeface="Cambria Math"/>
                          </a:rPr>
                          <m:t>𝑧</m:t>
                        </m:r>
                        <m:r>
                          <a:rPr lang="es-MX" sz="2200" b="0" i="1" kern="1200" smtClean="0">
                            <a:latin typeface="Cambria Math"/>
                          </a:rPr>
                          <m:t>−</m:t>
                        </m:r>
                        <m:sSub>
                          <m:sSubPr>
                            <m:ctrlPr>
                              <a:rPr lang="es-MX" sz="2200" b="0" i="1" kern="1200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s-MX" sz="2200" b="0" i="1" kern="1200" smtClean="0">
                                <a:latin typeface="Cambria Math"/>
                              </a:rPr>
                              <m:t>𝑦</m:t>
                            </m:r>
                          </m:e>
                          <m:sub>
                            <m:r>
                              <a:rPr lang="es-MX" sz="2200" b="0" i="1" kern="1200" smtClean="0">
                                <a:latin typeface="Cambria Math"/>
                              </a:rPr>
                              <m:t>𝑖</m:t>
                            </m:r>
                          </m:sub>
                        </m:sSub>
                      </m:e>
                    </m:d>
                  </m:e>
                </m:nary>
              </m:oMath>
            </m:oMathPara>
          </a14:m>
          <a:endParaRPr lang="en-GB" sz="2200" kern="1200" dirty="0"/>
        </a:p>
      </dsp:txBody>
      <dsp:txXfrm>
        <a:off x="113453" y="1586712"/>
        <a:ext cx="2468726" cy="1629765"/>
      </dsp:txXfrm>
    </dsp:sp>
    <dsp:sp modelId="{C1905CAA-C80C-42B1-BE78-E8CE0AD6B184}">
      <dsp:nvSpPr>
        <dsp:cNvPr id="0" name=""/>
        <dsp:cNvSpPr/>
      </dsp:nvSpPr>
      <dsp:spPr>
        <a:xfrm>
          <a:off x="2649266" y="318099"/>
          <a:ext cx="3311594" cy="1930649"/>
        </a:xfrm>
        <a:prstGeom prst="round2SameRect">
          <a:avLst/>
        </a:prstGeom>
        <a:gradFill rotWithShape="0">
          <a:gsLst>
            <a:gs pos="0">
              <a:schemeClr val="accent5">
                <a:hueOff val="-1548258"/>
                <a:satOff val="15522"/>
                <a:lumOff val="-10784"/>
                <a:alphaOff val="0"/>
                <a:shade val="15000"/>
                <a:satMod val="180000"/>
              </a:schemeClr>
            </a:gs>
            <a:gs pos="50000">
              <a:schemeClr val="accent5">
                <a:hueOff val="-1548258"/>
                <a:satOff val="15522"/>
                <a:lumOff val="-10784"/>
                <a:alphaOff val="0"/>
                <a:shade val="45000"/>
                <a:satMod val="170000"/>
              </a:schemeClr>
            </a:gs>
            <a:gs pos="70000">
              <a:schemeClr val="accent5">
                <a:hueOff val="-1548258"/>
                <a:satOff val="15522"/>
                <a:lumOff val="-10784"/>
                <a:alphaOff val="0"/>
                <a:tint val="99000"/>
                <a:shade val="65000"/>
                <a:satMod val="155000"/>
              </a:schemeClr>
            </a:gs>
            <a:gs pos="100000">
              <a:schemeClr val="accent5">
                <a:hueOff val="-1548258"/>
                <a:satOff val="15522"/>
                <a:lumOff val="-10784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63500" dist="25400" dir="5400000" rotWithShape="0">
            <a:srgbClr val="000000">
              <a:alpha val="43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3820" tIns="27940" rIns="83820" bIns="2794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200" b="1" kern="1200" dirty="0" smtClean="0"/>
            <a:t>Poverty </a:t>
          </a:r>
          <a:r>
            <a:rPr lang="es-MX" sz="2200" b="1" kern="1200" dirty="0" err="1" smtClean="0"/>
            <a:t>Index</a:t>
          </a:r>
          <a:endParaRPr lang="es-MX" sz="2200" b="1" kern="1200" dirty="0" smtClean="0"/>
        </a:p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14:m xmlns:a14="http://schemas.microsoft.com/office/drawing/2010/main">
            <m:oMathPara xmlns:m="http://schemas.openxmlformats.org/officeDocument/2006/math">
              <m:oMathParaPr>
                <m:jc m:val="centerGroup"/>
              </m:oMathParaPr>
              <m:oMath xmlns:m="http://schemas.openxmlformats.org/officeDocument/2006/math">
                <m:sSub>
                  <m:sSubPr>
                    <m:ctrlPr>
                      <a:rPr lang="en-GB" sz="2200" i="1" kern="1200" smtClean="0">
                        <a:latin typeface="Cambria Math"/>
                      </a:rPr>
                    </m:ctrlPr>
                  </m:sSubPr>
                  <m:e>
                    <m:r>
                      <a:rPr lang="es-MX" sz="2200" b="0" i="1" kern="1200" smtClean="0">
                        <a:latin typeface="Cambria Math"/>
                      </a:rPr>
                      <m:t>𝑃</m:t>
                    </m:r>
                  </m:e>
                  <m:sub>
                    <m:r>
                      <a:rPr lang="en-GB" sz="2200" i="1" kern="1200" smtClean="0">
                        <a:latin typeface="Cambria Math"/>
                        <a:ea typeface="Cambria Math"/>
                      </a:rPr>
                      <m:t>𝛼</m:t>
                    </m:r>
                  </m:sub>
                </m:sSub>
                <m:r>
                  <a:rPr lang="es-MX" sz="2200" b="0" i="1" kern="1200" smtClean="0">
                    <a:latin typeface="Cambria Math"/>
                  </a:rPr>
                  <m:t>=</m:t>
                </m:r>
                <m:f>
                  <m:fPr>
                    <m:ctrlPr>
                      <a:rPr lang="es-MX" sz="2200" b="0" i="1" kern="1200" smtClean="0">
                        <a:latin typeface="Cambria Math"/>
                      </a:rPr>
                    </m:ctrlPr>
                  </m:fPr>
                  <m:num>
                    <m:r>
                      <a:rPr lang="es-MX" sz="2200" b="0" i="1" kern="1200" smtClean="0">
                        <a:latin typeface="Cambria Math"/>
                      </a:rPr>
                      <m:t>1</m:t>
                    </m:r>
                  </m:num>
                  <m:den>
                    <m:r>
                      <a:rPr lang="es-MX" sz="2200" b="0" i="1" kern="1200" smtClean="0">
                        <a:latin typeface="Cambria Math"/>
                      </a:rPr>
                      <m:t>𝑛</m:t>
                    </m:r>
                  </m:den>
                </m:f>
                <m:nary>
                  <m:naryPr>
                    <m:chr m:val="∑"/>
                    <m:ctrlPr>
                      <a:rPr lang="es-MX" sz="2200" b="0" i="1" kern="1200" smtClean="0">
                        <a:latin typeface="Cambria Math"/>
                      </a:rPr>
                    </m:ctrlPr>
                  </m:naryPr>
                  <m:sub>
                    <m:r>
                      <m:rPr>
                        <m:brk m:alnAt="23"/>
                      </m:rPr>
                      <a:rPr lang="es-MX" sz="2200" b="0" i="1" kern="1200" smtClean="0">
                        <a:latin typeface="Cambria Math"/>
                      </a:rPr>
                      <m:t>𝑖</m:t>
                    </m:r>
                    <m:r>
                      <a:rPr lang="es-MX" sz="2200" b="0" i="1" kern="1200" smtClean="0">
                        <a:latin typeface="Cambria Math"/>
                      </a:rPr>
                      <m:t>=1</m:t>
                    </m:r>
                  </m:sub>
                  <m:sup>
                    <m:r>
                      <a:rPr lang="es-MX" sz="2200" b="0" i="1" kern="1200" smtClean="0">
                        <a:latin typeface="Cambria Math"/>
                      </a:rPr>
                      <m:t>𝑞</m:t>
                    </m:r>
                  </m:sup>
                  <m:e>
                    <m:sSup>
                      <m:sSupPr>
                        <m:ctrlPr>
                          <a:rPr lang="es-MX" sz="2200" b="0" i="1" kern="1200" smtClean="0">
                            <a:latin typeface="Cambria Math"/>
                          </a:rPr>
                        </m:ctrlPr>
                      </m:sSupPr>
                      <m:e>
                        <m:d>
                          <m:dPr>
                            <m:begChr m:val="["/>
                            <m:endChr m:val="]"/>
                            <m:ctrlPr>
                              <a:rPr lang="es-MX" sz="2200" b="0" i="1" kern="1200" smtClean="0">
                                <a:latin typeface="Cambria Math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s-MX" sz="2200" b="0" i="1" kern="1200" smtClean="0">
                                    <a:latin typeface="Cambria Math"/>
                                  </a:rPr>
                                </m:ctrlPr>
                              </m:fPr>
                              <m:num>
                                <m:r>
                                  <a:rPr lang="es-MX" sz="2200" b="0" i="1" kern="1200" smtClean="0">
                                    <a:latin typeface="Cambria Math"/>
                                  </a:rPr>
                                  <m:t>𝑧</m:t>
                                </m:r>
                                <m:r>
                                  <a:rPr lang="es-MX" sz="2200" b="0" i="1" kern="1200" smtClean="0">
                                    <a:latin typeface="Cambria Math"/>
                                  </a:rPr>
                                  <m:t>−</m:t>
                                </m:r>
                                <m:sSub>
                                  <m:sSubPr>
                                    <m:ctrlPr>
                                      <a:rPr lang="es-MX" sz="2200" b="0" i="1" kern="1200" smtClean="0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s-MX" sz="2200" b="0" i="1" kern="1200" smtClean="0">
                                        <a:latin typeface="Cambria Math"/>
                                      </a:rPr>
                                      <m:t>𝑦</m:t>
                                    </m:r>
                                  </m:e>
                                  <m:sub>
                                    <m:r>
                                      <a:rPr lang="es-MX" sz="2200" b="0" i="1" kern="1200" smtClean="0">
                                        <a:latin typeface="Cambria Math"/>
                                      </a:rPr>
                                      <m:t>𝑖</m:t>
                                    </m:r>
                                  </m:sub>
                                </m:sSub>
                              </m:num>
                              <m:den>
                                <m:r>
                                  <a:rPr lang="es-MX" sz="2200" b="0" i="1" kern="1200" smtClean="0">
                                    <a:latin typeface="Cambria Math"/>
                                  </a:rPr>
                                  <m:t>𝑧</m:t>
                                </m:r>
                              </m:den>
                            </m:f>
                          </m:e>
                        </m:d>
                      </m:e>
                      <m:sup>
                        <m:r>
                          <a:rPr lang="es-MX" sz="2200" b="0" i="1" kern="1200" smtClean="0">
                            <a:latin typeface="Cambria Math"/>
                            <a:ea typeface="Cambria Math"/>
                          </a:rPr>
                          <m:t>𝛼</m:t>
                        </m:r>
                      </m:sup>
                    </m:sSup>
                  </m:e>
                </m:nary>
              </m:oMath>
            </m:oMathPara>
          </a14:m>
          <a:endParaRPr lang="en-GB" sz="2200" kern="1200" dirty="0"/>
        </a:p>
      </dsp:txBody>
      <dsp:txXfrm>
        <a:off x="2743513" y="412346"/>
        <a:ext cx="3123100" cy="1836402"/>
      </dsp:txXfrm>
    </dsp:sp>
    <dsp:sp modelId="{0E9D53F0-CC70-4C69-8A2D-67BE5E46BDD3}">
      <dsp:nvSpPr>
        <dsp:cNvPr id="0" name=""/>
        <dsp:cNvSpPr/>
      </dsp:nvSpPr>
      <dsp:spPr>
        <a:xfrm rot="2400000">
          <a:off x="5971187" y="1512854"/>
          <a:ext cx="2636010" cy="1713407"/>
        </a:xfrm>
        <a:prstGeom prst="round2SameRect">
          <a:avLst/>
        </a:prstGeom>
        <a:gradFill rotWithShape="0">
          <a:gsLst>
            <a:gs pos="0">
              <a:schemeClr val="accent5">
                <a:hueOff val="-3096517"/>
                <a:satOff val="31044"/>
                <a:lumOff val="-21569"/>
                <a:alphaOff val="0"/>
                <a:shade val="15000"/>
                <a:satMod val="180000"/>
              </a:schemeClr>
            </a:gs>
            <a:gs pos="50000">
              <a:schemeClr val="accent5">
                <a:hueOff val="-3096517"/>
                <a:satOff val="31044"/>
                <a:lumOff val="-21569"/>
                <a:alphaOff val="0"/>
                <a:shade val="45000"/>
                <a:satMod val="170000"/>
              </a:schemeClr>
            </a:gs>
            <a:gs pos="70000">
              <a:schemeClr val="accent5">
                <a:hueOff val="-3096517"/>
                <a:satOff val="31044"/>
                <a:lumOff val="-21569"/>
                <a:alphaOff val="0"/>
                <a:tint val="99000"/>
                <a:shade val="65000"/>
                <a:satMod val="155000"/>
              </a:schemeClr>
            </a:gs>
            <a:gs pos="100000">
              <a:schemeClr val="accent5">
                <a:hueOff val="-3096517"/>
                <a:satOff val="31044"/>
                <a:lumOff val="-21569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63500" dist="25400" dir="5400000" rotWithShape="0">
            <a:srgbClr val="000000">
              <a:alpha val="43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3820" tIns="27940" rIns="83820" bIns="2794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200" b="1" kern="1200" dirty="0" smtClean="0"/>
            <a:t>Universalistic </a:t>
          </a:r>
          <a:r>
            <a:rPr lang="es-MX" sz="2200" b="1" kern="1200" dirty="0" err="1" smtClean="0"/>
            <a:t>Scheme</a:t>
          </a:r>
          <a:endParaRPr lang="es-MX" sz="2200" b="1" kern="1200" dirty="0" smtClean="0"/>
        </a:p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14:m xmlns:a14="http://schemas.microsoft.com/office/drawing/2010/main">
            <m:oMathPara xmlns:m="http://schemas.openxmlformats.org/officeDocument/2006/math">
              <m:oMathParaPr>
                <m:jc m:val="centerGroup"/>
              </m:oMathParaPr>
              <m:oMath xmlns:m="http://schemas.openxmlformats.org/officeDocument/2006/math">
                <m:sSub>
                  <m:sSubPr>
                    <m:ctrlPr>
                      <a:rPr lang="en-GB" sz="2200" i="1" kern="1200" smtClean="0">
                        <a:latin typeface="Cambria Math"/>
                      </a:rPr>
                    </m:ctrlPr>
                  </m:sSubPr>
                  <m:e>
                    <m:r>
                      <a:rPr lang="es-MX" sz="2200" b="0" i="1" kern="1200" smtClean="0">
                        <a:latin typeface="Cambria Math"/>
                      </a:rPr>
                      <m:t>𝑇</m:t>
                    </m:r>
                  </m:e>
                  <m:sub>
                    <m:r>
                      <a:rPr lang="es-MX" sz="2200" b="0" i="1" kern="1200" smtClean="0">
                        <a:latin typeface="Cambria Math"/>
                      </a:rPr>
                      <m:t>𝑢</m:t>
                    </m:r>
                  </m:sub>
                </m:sSub>
                <m:r>
                  <a:rPr lang="es-MX" sz="2200" b="0" i="1" kern="1200" smtClean="0">
                    <a:latin typeface="Cambria Math"/>
                  </a:rPr>
                  <m:t>=</m:t>
                </m:r>
                <m:r>
                  <a:rPr lang="es-MX" sz="2200" b="0" i="1" kern="1200" smtClean="0">
                    <a:latin typeface="Cambria Math"/>
                  </a:rPr>
                  <m:t>𝑛𝑧</m:t>
                </m:r>
              </m:oMath>
            </m:oMathPara>
          </a14:m>
          <a:endParaRPr lang="en-GB" sz="2200" kern="1200" dirty="0"/>
        </a:p>
      </dsp:txBody>
      <dsp:txXfrm>
        <a:off x="6027947" y="1586712"/>
        <a:ext cx="2468726" cy="1629765"/>
      </dsp:txXfrm>
    </dsp:sp>
  </dsp:spTree>
</dsp:drawing>
</file>

<file path=ppt/diagrams/drawing1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DF4B9F9-8495-49FA-A099-7ADC5154689D}">
      <dsp:nvSpPr>
        <dsp:cNvPr id="0" name=""/>
        <dsp:cNvSpPr/>
      </dsp:nvSpPr>
      <dsp:spPr>
        <a:xfrm>
          <a:off x="0" y="0"/>
          <a:ext cx="6408712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3500" dist="25400" dir="5400000" rotWithShape="0">
            <a:srgbClr val="000000">
              <a:alpha val="43000"/>
            </a:srgb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5091A43C-8AAB-43B3-89F7-97B01E46A082}">
      <dsp:nvSpPr>
        <dsp:cNvPr id="0" name=""/>
        <dsp:cNvSpPr/>
      </dsp:nvSpPr>
      <dsp:spPr>
        <a:xfrm>
          <a:off x="0" y="0"/>
          <a:ext cx="1281742" cy="630932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marL="274320" lvl="0" indent="-274320" algn="l" defTabSz="914400" rtl="0" eaLnBrk="1" latinLnBrk="0" hangingPunct="1">
            <a:lnSpc>
              <a:spcPct val="90000"/>
            </a:lnSpc>
            <a:spcBef>
              <a:spcPct val="0"/>
            </a:spcBef>
            <a:spcAft>
              <a:spcPct val="35000"/>
            </a:spcAft>
            <a:buClr>
              <a:schemeClr val="accent1">
                <a:lumMod val="60000"/>
                <a:lumOff val="40000"/>
              </a:schemeClr>
            </a:buClr>
            <a:buFont typeface="Arial" pitchFamily="34" charset="0"/>
            <a:buChar char="•"/>
          </a:pPr>
          <a:r>
            <a:rPr lang="es-MX" sz="2000" b="1" kern="1200" dirty="0" err="1" smtClean="0">
              <a:solidFill>
                <a:schemeClr val="tx2"/>
              </a:solidFill>
              <a:latin typeface="+mn-lt"/>
              <a:ea typeface="+mn-ea"/>
              <a:cs typeface="+mn-cs"/>
            </a:rPr>
            <a:t>History</a:t>
          </a:r>
          <a:endParaRPr lang="en-GB" sz="2000" b="1" kern="1200" dirty="0">
            <a:solidFill>
              <a:schemeClr val="tx2"/>
            </a:solidFill>
            <a:latin typeface="+mn-lt"/>
            <a:ea typeface="+mn-ea"/>
            <a:cs typeface="+mn-cs"/>
          </a:endParaRPr>
        </a:p>
      </dsp:txBody>
      <dsp:txXfrm>
        <a:off x="0" y="0"/>
        <a:ext cx="1281742" cy="6309320"/>
      </dsp:txXfrm>
    </dsp:sp>
    <dsp:sp modelId="{74BE820B-DE26-4542-8BFE-568E9A9E887C}">
      <dsp:nvSpPr>
        <dsp:cNvPr id="0" name=""/>
        <dsp:cNvSpPr/>
      </dsp:nvSpPr>
      <dsp:spPr>
        <a:xfrm>
          <a:off x="1377873" y="74168"/>
          <a:ext cx="5030838" cy="148336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630" tIns="87630" rIns="87630" bIns="87630" numCol="1" spcCol="1270" anchor="t" anchorCtr="0">
          <a:noAutofit/>
        </a:bodyPr>
        <a:lstStyle/>
        <a:p>
          <a:pPr lvl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300" kern="1200" dirty="0" smtClean="0"/>
            <a:t>1960: Independence</a:t>
          </a:r>
        </a:p>
        <a:p>
          <a:pPr lvl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300" kern="1200" dirty="0" smtClean="0"/>
            <a:t>1965-1973: </a:t>
          </a:r>
          <a:r>
            <a:rPr lang="es-MX" sz="2300" kern="1200" dirty="0" err="1" smtClean="0"/>
            <a:t>Average</a:t>
          </a:r>
          <a:r>
            <a:rPr lang="es-MX" sz="2300" kern="1200" dirty="0" smtClean="0"/>
            <a:t> </a:t>
          </a:r>
          <a:r>
            <a:rPr lang="es-MX" sz="2300" kern="1200" dirty="0" err="1" smtClean="0"/>
            <a:t>annual</a:t>
          </a:r>
          <a:r>
            <a:rPr lang="es-MX" sz="2300" kern="1200" dirty="0" smtClean="0"/>
            <a:t> </a:t>
          </a:r>
          <a:r>
            <a:rPr lang="es-MX" sz="2300" kern="1200" dirty="0" err="1" smtClean="0"/>
            <a:t>growth</a:t>
          </a:r>
          <a:r>
            <a:rPr lang="es-MX" sz="2300" kern="1200" dirty="0" smtClean="0"/>
            <a:t> </a:t>
          </a:r>
          <a:r>
            <a:rPr lang="es-MX" sz="2300" kern="1200" dirty="0" err="1" smtClean="0"/>
            <a:t>rate</a:t>
          </a:r>
          <a:r>
            <a:rPr lang="es-MX" sz="2300" kern="1200" dirty="0" smtClean="0"/>
            <a:t> 8.9%</a:t>
          </a:r>
          <a:endParaRPr lang="en-GB" sz="2300" kern="1200" dirty="0"/>
        </a:p>
      </dsp:txBody>
      <dsp:txXfrm>
        <a:off x="1377873" y="74168"/>
        <a:ext cx="5030838" cy="1483367"/>
      </dsp:txXfrm>
    </dsp:sp>
    <dsp:sp modelId="{F36D6534-8914-49D1-9A90-51AC14278D1E}">
      <dsp:nvSpPr>
        <dsp:cNvPr id="0" name=""/>
        <dsp:cNvSpPr/>
      </dsp:nvSpPr>
      <dsp:spPr>
        <a:xfrm>
          <a:off x="1281742" y="1557536"/>
          <a:ext cx="5126969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3500" dist="25400" dir="5400000" rotWithShape="0">
            <a:srgbClr val="000000">
              <a:alpha val="43000"/>
            </a:srgb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B071729F-317E-41E1-A3BE-42FCCEBC86C8}">
      <dsp:nvSpPr>
        <dsp:cNvPr id="0" name=""/>
        <dsp:cNvSpPr/>
      </dsp:nvSpPr>
      <dsp:spPr>
        <a:xfrm>
          <a:off x="1377873" y="1631704"/>
          <a:ext cx="5030838" cy="148336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630" tIns="87630" rIns="87630" bIns="87630" numCol="1" spcCol="1270" anchor="t" anchorCtr="0">
          <a:noAutofit/>
        </a:bodyPr>
        <a:lstStyle/>
        <a:p>
          <a:pPr lvl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300" kern="1200" dirty="0" smtClean="0"/>
            <a:t>1976: </a:t>
          </a:r>
          <a:r>
            <a:rPr lang="es-MX" sz="2300" kern="1200" dirty="0" err="1" smtClean="0"/>
            <a:t>Coffee</a:t>
          </a:r>
          <a:r>
            <a:rPr lang="es-MX" sz="2300" kern="1200" dirty="0" smtClean="0"/>
            <a:t> </a:t>
          </a:r>
          <a:r>
            <a:rPr lang="es-MX" sz="2300" kern="1200" dirty="0" err="1" smtClean="0"/>
            <a:t>price</a:t>
          </a:r>
          <a:r>
            <a:rPr lang="es-MX" sz="2300" kern="1200" dirty="0" smtClean="0"/>
            <a:t> boom, </a:t>
          </a:r>
          <a:r>
            <a:rPr lang="es-MX" sz="2300" kern="1200" dirty="0" err="1" smtClean="0"/>
            <a:t>only</a:t>
          </a:r>
          <a:r>
            <a:rPr lang="es-MX" sz="2300" kern="1200" dirty="0" smtClean="0"/>
            <a:t> </a:t>
          </a:r>
          <a:r>
            <a:rPr lang="es-MX" sz="2300" kern="1200" dirty="0" err="1" smtClean="0"/>
            <a:t>one</a:t>
          </a:r>
          <a:r>
            <a:rPr lang="es-MX" sz="2300" kern="1200" dirty="0" smtClean="0"/>
            <a:t> </a:t>
          </a:r>
          <a:r>
            <a:rPr lang="es-MX" sz="2300" kern="1200" dirty="0" err="1" smtClean="0"/>
            <a:t>year</a:t>
          </a:r>
          <a:endParaRPr lang="es-MX" sz="2300" kern="1200" dirty="0" smtClean="0"/>
        </a:p>
        <a:p>
          <a:pPr lvl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300" kern="1200" dirty="0" smtClean="0"/>
            <a:t>*</a:t>
          </a:r>
          <a:r>
            <a:rPr lang="es-MX" sz="2300" kern="1200" dirty="0" err="1" smtClean="0"/>
            <a:t>implementation</a:t>
          </a:r>
          <a:r>
            <a:rPr lang="es-MX" sz="2300" kern="1200" dirty="0" smtClean="0"/>
            <a:t> of </a:t>
          </a:r>
          <a:r>
            <a:rPr lang="es-MX" sz="2300" kern="1200" dirty="0" err="1" smtClean="0"/>
            <a:t>an</a:t>
          </a:r>
          <a:r>
            <a:rPr lang="es-MX" sz="2300" kern="1200" dirty="0" smtClean="0"/>
            <a:t> </a:t>
          </a:r>
          <a:r>
            <a:rPr lang="es-MX" sz="2300" kern="1200" dirty="0" err="1" smtClean="0"/>
            <a:t>investment</a:t>
          </a:r>
          <a:r>
            <a:rPr lang="es-MX" sz="2300" kern="1200" dirty="0" smtClean="0"/>
            <a:t> </a:t>
          </a:r>
          <a:r>
            <a:rPr lang="es-MX" sz="2300" kern="1200" dirty="0" err="1" smtClean="0"/>
            <a:t>program</a:t>
          </a:r>
          <a:r>
            <a:rPr lang="es-MX" sz="2300" kern="1200" dirty="0" smtClean="0"/>
            <a:t> in </a:t>
          </a:r>
          <a:r>
            <a:rPr lang="es-MX" sz="2300" kern="1200" dirty="0" err="1" smtClean="0"/>
            <a:t>spite</a:t>
          </a:r>
          <a:r>
            <a:rPr lang="es-MX" sz="2300" kern="1200" dirty="0" smtClean="0"/>
            <a:t> of </a:t>
          </a:r>
          <a:r>
            <a:rPr lang="es-MX" sz="2300" kern="1200" dirty="0" err="1" smtClean="0"/>
            <a:t>the</a:t>
          </a:r>
          <a:r>
            <a:rPr lang="es-MX" sz="2300" kern="1200" dirty="0" smtClean="0"/>
            <a:t> </a:t>
          </a:r>
          <a:r>
            <a:rPr lang="es-MX" sz="2300" kern="1200" dirty="0" err="1" smtClean="0"/>
            <a:t>fact</a:t>
          </a:r>
          <a:r>
            <a:rPr lang="es-MX" sz="2300" kern="1200" dirty="0" smtClean="0"/>
            <a:t> </a:t>
          </a:r>
          <a:r>
            <a:rPr lang="es-MX" sz="2300" kern="1200" dirty="0" err="1" smtClean="0"/>
            <a:t>that</a:t>
          </a:r>
          <a:r>
            <a:rPr lang="es-MX" sz="2300" kern="1200" dirty="0" smtClean="0"/>
            <a:t> </a:t>
          </a:r>
          <a:r>
            <a:rPr lang="es-MX" sz="2300" kern="1200" dirty="0" err="1" smtClean="0"/>
            <a:t>cocoa</a:t>
          </a:r>
          <a:r>
            <a:rPr lang="es-MX" sz="2300" kern="1200" dirty="0" smtClean="0"/>
            <a:t> </a:t>
          </a:r>
          <a:r>
            <a:rPr lang="es-MX" sz="2300" kern="1200" dirty="0" err="1" smtClean="0"/>
            <a:t>prices</a:t>
          </a:r>
          <a:r>
            <a:rPr lang="es-MX" sz="2300" kern="1200" dirty="0" smtClean="0"/>
            <a:t> </a:t>
          </a:r>
          <a:r>
            <a:rPr lang="es-MX" sz="2300" kern="1200" dirty="0" err="1" smtClean="0"/>
            <a:t>had</a:t>
          </a:r>
          <a:r>
            <a:rPr lang="es-MX" sz="2300" kern="1200" dirty="0" smtClean="0"/>
            <a:t> fallen.</a:t>
          </a:r>
          <a:endParaRPr lang="en-GB" sz="2300" kern="1200" dirty="0"/>
        </a:p>
      </dsp:txBody>
      <dsp:txXfrm>
        <a:off x="1377873" y="1631704"/>
        <a:ext cx="5030838" cy="1483367"/>
      </dsp:txXfrm>
    </dsp:sp>
    <dsp:sp modelId="{D56DD795-B272-4239-8ED2-6836BBFD7B99}">
      <dsp:nvSpPr>
        <dsp:cNvPr id="0" name=""/>
        <dsp:cNvSpPr/>
      </dsp:nvSpPr>
      <dsp:spPr>
        <a:xfrm>
          <a:off x="1281742" y="3115072"/>
          <a:ext cx="5126969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3500" dist="25400" dir="5400000" rotWithShape="0">
            <a:srgbClr val="000000">
              <a:alpha val="43000"/>
            </a:srgb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0CC303DC-86AD-4B0D-B0B6-D10C4BA1BBF4}">
      <dsp:nvSpPr>
        <dsp:cNvPr id="0" name=""/>
        <dsp:cNvSpPr/>
      </dsp:nvSpPr>
      <dsp:spPr>
        <a:xfrm>
          <a:off x="1377873" y="3189241"/>
          <a:ext cx="5030838" cy="148336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630" tIns="87630" rIns="87630" bIns="87630" numCol="1" spcCol="1270" anchor="t" anchorCtr="0">
          <a:noAutofit/>
        </a:bodyPr>
        <a:lstStyle/>
        <a:p>
          <a:pPr lvl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3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1980: </a:t>
          </a:r>
          <a:r>
            <a:rPr lang="es-MX" sz="2300" b="1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Structural</a:t>
          </a:r>
          <a:r>
            <a:rPr lang="es-MX" sz="23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</a:t>
          </a:r>
          <a:r>
            <a:rPr lang="es-MX" sz="2300" b="1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adjustment</a:t>
          </a:r>
          <a:r>
            <a:rPr lang="es-MX" sz="23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</a:t>
          </a:r>
          <a:r>
            <a:rPr lang="es-MX" sz="2300" b="1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programs</a:t>
          </a:r>
          <a:endParaRPr lang="es-MX" sz="2300" b="1" kern="1200" dirty="0" smtClean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  <a:p>
          <a:pPr lvl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300" kern="1200" dirty="0" smtClean="0"/>
            <a:t>1981: Budget </a:t>
          </a:r>
          <a:r>
            <a:rPr lang="es-MX" sz="2300" kern="1200" dirty="0" err="1" smtClean="0"/>
            <a:t>deficit</a:t>
          </a:r>
          <a:r>
            <a:rPr lang="es-MX" sz="2300" kern="1200" dirty="0" smtClean="0"/>
            <a:t> 12%of GDP, </a:t>
          </a:r>
        </a:p>
        <a:p>
          <a:pPr lvl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300" kern="1200" dirty="0" smtClean="0"/>
            <a:t>1986: </a:t>
          </a:r>
          <a:r>
            <a:rPr lang="es-MX" sz="2300" kern="1200" dirty="0" err="1" smtClean="0"/>
            <a:t>Terms</a:t>
          </a:r>
          <a:r>
            <a:rPr lang="es-MX" sz="2300" kern="1200" dirty="0" smtClean="0"/>
            <a:t> of </a:t>
          </a:r>
          <a:r>
            <a:rPr lang="es-MX" sz="2300" kern="1200" dirty="0" err="1" smtClean="0"/>
            <a:t>Trade</a:t>
          </a:r>
          <a:r>
            <a:rPr lang="es-MX" sz="2300" kern="1200" dirty="0" smtClean="0"/>
            <a:t> </a:t>
          </a:r>
          <a:r>
            <a:rPr lang="es-MX" sz="2300" kern="1200" dirty="0" err="1" smtClean="0"/>
            <a:t>had</a:t>
          </a:r>
          <a:r>
            <a:rPr lang="es-MX" sz="2300" kern="1200" dirty="0" smtClean="0"/>
            <a:t> fallen </a:t>
          </a:r>
          <a:r>
            <a:rPr lang="es-MX" sz="2300" kern="1200" dirty="0" err="1" smtClean="0"/>
            <a:t>by</a:t>
          </a:r>
          <a:r>
            <a:rPr lang="es-MX" sz="2300" kern="1200" dirty="0" smtClean="0"/>
            <a:t> 40%</a:t>
          </a:r>
          <a:endParaRPr lang="en-GB" sz="2300" kern="1200" dirty="0"/>
        </a:p>
      </dsp:txBody>
      <dsp:txXfrm>
        <a:off x="1377873" y="3189241"/>
        <a:ext cx="5030838" cy="1483367"/>
      </dsp:txXfrm>
    </dsp:sp>
    <dsp:sp modelId="{144205AA-BCB9-4E39-ADB0-1BACFD254F48}">
      <dsp:nvSpPr>
        <dsp:cNvPr id="0" name=""/>
        <dsp:cNvSpPr/>
      </dsp:nvSpPr>
      <dsp:spPr>
        <a:xfrm>
          <a:off x="1281742" y="4672609"/>
          <a:ext cx="5126969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3500" dist="25400" dir="5400000" rotWithShape="0">
            <a:srgbClr val="000000">
              <a:alpha val="43000"/>
            </a:srgb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D1F36EDE-361F-4038-8116-7BE5C9E54D42}">
      <dsp:nvSpPr>
        <dsp:cNvPr id="0" name=""/>
        <dsp:cNvSpPr/>
      </dsp:nvSpPr>
      <dsp:spPr>
        <a:xfrm>
          <a:off x="1377873" y="4746777"/>
          <a:ext cx="5030838" cy="148336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630" tIns="87630" rIns="87630" bIns="87630" numCol="1" spcCol="1270" anchor="t" anchorCtr="0">
          <a:noAutofit/>
        </a:bodyPr>
        <a:lstStyle/>
        <a:p>
          <a:pPr lvl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300" kern="1200" dirty="0" smtClean="0"/>
            <a:t>1990: </a:t>
          </a:r>
          <a:r>
            <a:rPr lang="es-MX" sz="2300" kern="1200" dirty="0" err="1" smtClean="0"/>
            <a:t>External</a:t>
          </a:r>
          <a:r>
            <a:rPr lang="es-MX" sz="2300" kern="1200" dirty="0" smtClean="0"/>
            <a:t> </a:t>
          </a:r>
          <a:r>
            <a:rPr lang="es-MX" sz="2300" kern="1200" dirty="0" err="1" smtClean="0"/>
            <a:t>debt</a:t>
          </a:r>
          <a:r>
            <a:rPr lang="es-MX" sz="2300" kern="1200" dirty="0" smtClean="0"/>
            <a:t>: 125% of GDP</a:t>
          </a:r>
        </a:p>
        <a:p>
          <a:pPr lvl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300" kern="1200" dirty="0" smtClean="0"/>
            <a:t>          </a:t>
          </a:r>
          <a:r>
            <a:rPr lang="es-MX" sz="2300" kern="1200" dirty="0" err="1" smtClean="0"/>
            <a:t>Internal</a:t>
          </a:r>
          <a:r>
            <a:rPr lang="es-MX" sz="2300" kern="1200" dirty="0" smtClean="0"/>
            <a:t> </a:t>
          </a:r>
          <a:r>
            <a:rPr lang="es-MX" sz="2300" kern="1200" dirty="0" err="1" smtClean="0"/>
            <a:t>debt</a:t>
          </a:r>
          <a:r>
            <a:rPr lang="es-MX" sz="2300" kern="1200" dirty="0" smtClean="0"/>
            <a:t>: 37% of GDP</a:t>
          </a:r>
          <a:endParaRPr lang="en-GB" sz="2300" kern="1200" dirty="0"/>
        </a:p>
      </dsp:txBody>
      <dsp:txXfrm>
        <a:off x="1377873" y="4746777"/>
        <a:ext cx="5030838" cy="1483367"/>
      </dsp:txXfrm>
    </dsp:sp>
    <dsp:sp modelId="{22B7F805-C39B-4254-953F-34B1131789E7}">
      <dsp:nvSpPr>
        <dsp:cNvPr id="0" name=""/>
        <dsp:cNvSpPr/>
      </dsp:nvSpPr>
      <dsp:spPr>
        <a:xfrm>
          <a:off x="1281742" y="6230145"/>
          <a:ext cx="5126969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3500" dist="25400" dir="5400000" rotWithShape="0">
            <a:srgbClr val="000000">
              <a:alpha val="43000"/>
            </a:srgb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</dsp:spTree>
</dsp:drawing>
</file>

<file path=ppt/diagrams/drawing2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D79F2A8-15E5-4CB6-9D2D-87A0AD7AAC85}">
      <dsp:nvSpPr>
        <dsp:cNvPr id="0" name=""/>
        <dsp:cNvSpPr/>
      </dsp:nvSpPr>
      <dsp:spPr>
        <a:xfrm>
          <a:off x="3804823" y="4458253"/>
          <a:ext cx="338600" cy="161299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69300" y="0"/>
              </a:lnTo>
              <a:lnTo>
                <a:pt x="169300" y="1612997"/>
              </a:lnTo>
              <a:lnTo>
                <a:pt x="338600" y="1612997"/>
              </a:lnTo>
            </a:path>
          </a:pathLst>
        </a:custGeom>
        <a:noFill/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600" kern="120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3932920" y="5223548"/>
        <a:ext cx="82407" cy="82407"/>
      </dsp:txXfrm>
    </dsp:sp>
    <dsp:sp modelId="{48C557C5-5ADC-44C7-ACE9-44A60BD179B5}">
      <dsp:nvSpPr>
        <dsp:cNvPr id="0" name=""/>
        <dsp:cNvSpPr/>
      </dsp:nvSpPr>
      <dsp:spPr>
        <a:xfrm>
          <a:off x="5836426" y="5426052"/>
          <a:ext cx="338600" cy="15451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69300" y="0"/>
              </a:lnTo>
              <a:lnTo>
                <a:pt x="169300" y="154519"/>
              </a:lnTo>
              <a:lnTo>
                <a:pt x="338600" y="154519"/>
              </a:lnTo>
            </a:path>
          </a:pathLst>
        </a:custGeom>
        <a:noFill/>
        <a:ln w="9525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500" kern="1200"/>
        </a:p>
      </dsp:txBody>
      <dsp:txXfrm>
        <a:off x="5996421" y="5494007"/>
        <a:ext cx="18609" cy="18609"/>
      </dsp:txXfrm>
    </dsp:sp>
    <dsp:sp modelId="{10C15975-B130-4ADE-BA17-18184392B2C5}">
      <dsp:nvSpPr>
        <dsp:cNvPr id="0" name=""/>
        <dsp:cNvSpPr/>
      </dsp:nvSpPr>
      <dsp:spPr>
        <a:xfrm>
          <a:off x="5836426" y="5271532"/>
          <a:ext cx="338600" cy="154519"/>
        </a:xfrm>
        <a:custGeom>
          <a:avLst/>
          <a:gdLst/>
          <a:ahLst/>
          <a:cxnLst/>
          <a:rect l="0" t="0" r="0" b="0"/>
          <a:pathLst>
            <a:path>
              <a:moveTo>
                <a:pt x="0" y="154519"/>
              </a:moveTo>
              <a:lnTo>
                <a:pt x="169300" y="154519"/>
              </a:lnTo>
              <a:lnTo>
                <a:pt x="169300" y="0"/>
              </a:lnTo>
              <a:lnTo>
                <a:pt x="338600" y="0"/>
              </a:lnTo>
            </a:path>
          </a:pathLst>
        </a:custGeom>
        <a:noFill/>
        <a:ln w="9525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500" kern="1200"/>
        </a:p>
      </dsp:txBody>
      <dsp:txXfrm>
        <a:off x="5996421" y="5339487"/>
        <a:ext cx="18609" cy="18609"/>
      </dsp:txXfrm>
    </dsp:sp>
    <dsp:sp modelId="{C121740F-BCA9-4F9A-B310-A385A8C1A6BA}">
      <dsp:nvSpPr>
        <dsp:cNvPr id="0" name=""/>
        <dsp:cNvSpPr/>
      </dsp:nvSpPr>
      <dsp:spPr>
        <a:xfrm>
          <a:off x="3804823" y="4458253"/>
          <a:ext cx="338600" cy="96779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69300" y="0"/>
              </a:lnTo>
              <a:lnTo>
                <a:pt x="169300" y="967798"/>
              </a:lnTo>
              <a:lnTo>
                <a:pt x="338600" y="967798"/>
              </a:lnTo>
            </a:path>
          </a:pathLst>
        </a:custGeom>
        <a:noFill/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500" kern="120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3948491" y="4916520"/>
        <a:ext cx="51266" cy="51266"/>
      </dsp:txXfrm>
    </dsp:sp>
    <dsp:sp modelId="{F3CB2B4A-31F9-4A8D-A749-C5E4FD8505A0}">
      <dsp:nvSpPr>
        <dsp:cNvPr id="0" name=""/>
        <dsp:cNvSpPr/>
      </dsp:nvSpPr>
      <dsp:spPr>
        <a:xfrm>
          <a:off x="3804823" y="4458253"/>
          <a:ext cx="338600" cy="32259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69300" y="0"/>
              </a:lnTo>
              <a:lnTo>
                <a:pt x="169300" y="322599"/>
              </a:lnTo>
              <a:lnTo>
                <a:pt x="338600" y="322599"/>
              </a:lnTo>
            </a:path>
          </a:pathLst>
        </a:custGeom>
        <a:noFill/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500" kern="120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3962432" y="4607861"/>
        <a:ext cx="23383" cy="23383"/>
      </dsp:txXfrm>
    </dsp:sp>
    <dsp:sp modelId="{CE7F07E0-9157-409B-A5CE-AA17FF66C6BA}">
      <dsp:nvSpPr>
        <dsp:cNvPr id="0" name=""/>
        <dsp:cNvSpPr/>
      </dsp:nvSpPr>
      <dsp:spPr>
        <a:xfrm>
          <a:off x="3804823" y="4135654"/>
          <a:ext cx="338600" cy="322599"/>
        </a:xfrm>
        <a:custGeom>
          <a:avLst/>
          <a:gdLst/>
          <a:ahLst/>
          <a:cxnLst/>
          <a:rect l="0" t="0" r="0" b="0"/>
          <a:pathLst>
            <a:path>
              <a:moveTo>
                <a:pt x="0" y="322599"/>
              </a:moveTo>
              <a:lnTo>
                <a:pt x="169300" y="322599"/>
              </a:lnTo>
              <a:lnTo>
                <a:pt x="169300" y="0"/>
              </a:lnTo>
              <a:lnTo>
                <a:pt x="338600" y="0"/>
              </a:lnTo>
            </a:path>
          </a:pathLst>
        </a:custGeom>
        <a:noFill/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500" kern="120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3962432" y="4285262"/>
        <a:ext cx="23383" cy="23383"/>
      </dsp:txXfrm>
    </dsp:sp>
    <dsp:sp modelId="{F8E81E50-9265-4D32-ADB2-7707700D9354}">
      <dsp:nvSpPr>
        <dsp:cNvPr id="0" name=""/>
        <dsp:cNvSpPr/>
      </dsp:nvSpPr>
      <dsp:spPr>
        <a:xfrm>
          <a:off x="5836426" y="3490455"/>
          <a:ext cx="338600" cy="15451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69300" y="0"/>
              </a:lnTo>
              <a:lnTo>
                <a:pt x="169300" y="154519"/>
              </a:lnTo>
              <a:lnTo>
                <a:pt x="338600" y="154519"/>
              </a:lnTo>
            </a:path>
          </a:pathLst>
        </a:custGeom>
        <a:noFill/>
        <a:ln w="9525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500" kern="1200"/>
        </a:p>
      </dsp:txBody>
      <dsp:txXfrm>
        <a:off x="5996421" y="3558410"/>
        <a:ext cx="18609" cy="18609"/>
      </dsp:txXfrm>
    </dsp:sp>
    <dsp:sp modelId="{6C1B2278-9301-40DB-8D1F-FE546143623F}">
      <dsp:nvSpPr>
        <dsp:cNvPr id="0" name=""/>
        <dsp:cNvSpPr/>
      </dsp:nvSpPr>
      <dsp:spPr>
        <a:xfrm>
          <a:off x="5836426" y="3335935"/>
          <a:ext cx="338600" cy="154519"/>
        </a:xfrm>
        <a:custGeom>
          <a:avLst/>
          <a:gdLst/>
          <a:ahLst/>
          <a:cxnLst/>
          <a:rect l="0" t="0" r="0" b="0"/>
          <a:pathLst>
            <a:path>
              <a:moveTo>
                <a:pt x="0" y="154519"/>
              </a:moveTo>
              <a:lnTo>
                <a:pt x="169300" y="154519"/>
              </a:lnTo>
              <a:lnTo>
                <a:pt x="169300" y="0"/>
              </a:lnTo>
              <a:lnTo>
                <a:pt x="338600" y="0"/>
              </a:lnTo>
            </a:path>
          </a:pathLst>
        </a:custGeom>
        <a:noFill/>
        <a:ln w="9525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500" kern="1200"/>
        </a:p>
      </dsp:txBody>
      <dsp:txXfrm>
        <a:off x="5996421" y="3403890"/>
        <a:ext cx="18609" cy="18609"/>
      </dsp:txXfrm>
    </dsp:sp>
    <dsp:sp modelId="{C8F5630D-C59B-43EB-ACAB-77534EB5ADF9}">
      <dsp:nvSpPr>
        <dsp:cNvPr id="0" name=""/>
        <dsp:cNvSpPr/>
      </dsp:nvSpPr>
      <dsp:spPr>
        <a:xfrm>
          <a:off x="3804823" y="3490455"/>
          <a:ext cx="338600" cy="967798"/>
        </a:xfrm>
        <a:custGeom>
          <a:avLst/>
          <a:gdLst/>
          <a:ahLst/>
          <a:cxnLst/>
          <a:rect l="0" t="0" r="0" b="0"/>
          <a:pathLst>
            <a:path>
              <a:moveTo>
                <a:pt x="0" y="967798"/>
              </a:moveTo>
              <a:lnTo>
                <a:pt x="169300" y="967798"/>
              </a:lnTo>
              <a:lnTo>
                <a:pt x="169300" y="0"/>
              </a:lnTo>
              <a:lnTo>
                <a:pt x="338600" y="0"/>
              </a:lnTo>
            </a:path>
          </a:pathLst>
        </a:custGeom>
        <a:noFill/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500" kern="120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3948491" y="3948721"/>
        <a:ext cx="51266" cy="51266"/>
      </dsp:txXfrm>
    </dsp:sp>
    <dsp:sp modelId="{AEC23D9D-6BEA-4C10-B567-6F82ECEE1376}">
      <dsp:nvSpPr>
        <dsp:cNvPr id="0" name=""/>
        <dsp:cNvSpPr/>
      </dsp:nvSpPr>
      <dsp:spPr>
        <a:xfrm>
          <a:off x="3804823" y="2845256"/>
          <a:ext cx="338600" cy="1612997"/>
        </a:xfrm>
        <a:custGeom>
          <a:avLst/>
          <a:gdLst/>
          <a:ahLst/>
          <a:cxnLst/>
          <a:rect l="0" t="0" r="0" b="0"/>
          <a:pathLst>
            <a:path>
              <a:moveTo>
                <a:pt x="0" y="1612997"/>
              </a:moveTo>
              <a:lnTo>
                <a:pt x="169300" y="1612997"/>
              </a:lnTo>
              <a:lnTo>
                <a:pt x="169300" y="0"/>
              </a:lnTo>
              <a:lnTo>
                <a:pt x="338600" y="0"/>
              </a:lnTo>
            </a:path>
          </a:pathLst>
        </a:custGeom>
        <a:noFill/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600" kern="120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3932920" y="3610551"/>
        <a:ext cx="82407" cy="82407"/>
      </dsp:txXfrm>
    </dsp:sp>
    <dsp:sp modelId="{3787D938-2033-4711-B3A5-B5E43544FD6F}">
      <dsp:nvSpPr>
        <dsp:cNvPr id="0" name=""/>
        <dsp:cNvSpPr/>
      </dsp:nvSpPr>
      <dsp:spPr>
        <a:xfrm>
          <a:off x="1773221" y="2845256"/>
          <a:ext cx="338600" cy="161299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69300" y="0"/>
              </a:lnTo>
              <a:lnTo>
                <a:pt x="169300" y="1612997"/>
              </a:lnTo>
              <a:lnTo>
                <a:pt x="338600" y="1612997"/>
              </a:lnTo>
            </a:path>
          </a:pathLst>
        </a:custGeom>
        <a:noFill/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600" kern="120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1901317" y="3610551"/>
        <a:ext cx="82407" cy="82407"/>
      </dsp:txXfrm>
    </dsp:sp>
    <dsp:sp modelId="{007B5ED6-793A-4377-939E-44F1EDF5E781}">
      <dsp:nvSpPr>
        <dsp:cNvPr id="0" name=""/>
        <dsp:cNvSpPr/>
      </dsp:nvSpPr>
      <dsp:spPr>
        <a:xfrm>
          <a:off x="5836426" y="2200057"/>
          <a:ext cx="338600" cy="15451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69300" y="0"/>
              </a:lnTo>
              <a:lnTo>
                <a:pt x="169300" y="154519"/>
              </a:lnTo>
              <a:lnTo>
                <a:pt x="338600" y="154519"/>
              </a:lnTo>
            </a:path>
          </a:pathLst>
        </a:custGeom>
        <a:noFill/>
        <a:ln w="9525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500" kern="1200"/>
        </a:p>
      </dsp:txBody>
      <dsp:txXfrm>
        <a:off x="5996421" y="2268012"/>
        <a:ext cx="18609" cy="18609"/>
      </dsp:txXfrm>
    </dsp:sp>
    <dsp:sp modelId="{85EF1F51-ED86-4B7B-A134-2B29393B79C8}">
      <dsp:nvSpPr>
        <dsp:cNvPr id="0" name=""/>
        <dsp:cNvSpPr/>
      </dsp:nvSpPr>
      <dsp:spPr>
        <a:xfrm>
          <a:off x="5836426" y="2045537"/>
          <a:ext cx="338600" cy="154519"/>
        </a:xfrm>
        <a:custGeom>
          <a:avLst/>
          <a:gdLst/>
          <a:ahLst/>
          <a:cxnLst/>
          <a:rect l="0" t="0" r="0" b="0"/>
          <a:pathLst>
            <a:path>
              <a:moveTo>
                <a:pt x="0" y="154519"/>
              </a:moveTo>
              <a:lnTo>
                <a:pt x="169300" y="154519"/>
              </a:lnTo>
              <a:lnTo>
                <a:pt x="169300" y="0"/>
              </a:lnTo>
              <a:lnTo>
                <a:pt x="338600" y="0"/>
              </a:lnTo>
            </a:path>
          </a:pathLst>
        </a:custGeom>
        <a:noFill/>
        <a:ln w="9525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500" kern="1200"/>
        </a:p>
      </dsp:txBody>
      <dsp:txXfrm>
        <a:off x="5996421" y="2113492"/>
        <a:ext cx="18609" cy="18609"/>
      </dsp:txXfrm>
    </dsp:sp>
    <dsp:sp modelId="{35CB6BF9-104B-47D4-90F0-DB50FA09684A}">
      <dsp:nvSpPr>
        <dsp:cNvPr id="0" name=""/>
        <dsp:cNvSpPr/>
      </dsp:nvSpPr>
      <dsp:spPr>
        <a:xfrm>
          <a:off x="3804823" y="1232259"/>
          <a:ext cx="338600" cy="96779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69300" y="0"/>
              </a:lnTo>
              <a:lnTo>
                <a:pt x="169300" y="967798"/>
              </a:lnTo>
              <a:lnTo>
                <a:pt x="338600" y="967798"/>
              </a:lnTo>
            </a:path>
          </a:pathLst>
        </a:custGeom>
        <a:noFill/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500" kern="120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3948491" y="1690525"/>
        <a:ext cx="51266" cy="51266"/>
      </dsp:txXfrm>
    </dsp:sp>
    <dsp:sp modelId="{BF89B8D4-8836-42F0-897C-88E5260D0F6B}">
      <dsp:nvSpPr>
        <dsp:cNvPr id="0" name=""/>
        <dsp:cNvSpPr/>
      </dsp:nvSpPr>
      <dsp:spPr>
        <a:xfrm>
          <a:off x="5836426" y="1554858"/>
          <a:ext cx="338600" cy="15451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69300" y="0"/>
              </a:lnTo>
              <a:lnTo>
                <a:pt x="169300" y="154519"/>
              </a:lnTo>
              <a:lnTo>
                <a:pt x="338600" y="154519"/>
              </a:lnTo>
            </a:path>
          </a:pathLst>
        </a:custGeom>
        <a:noFill/>
        <a:ln w="9525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500" kern="1200"/>
        </a:p>
      </dsp:txBody>
      <dsp:txXfrm>
        <a:off x="5996421" y="1622813"/>
        <a:ext cx="18609" cy="18609"/>
      </dsp:txXfrm>
    </dsp:sp>
    <dsp:sp modelId="{C712D900-CBA5-4FC2-82C1-E132498AE418}">
      <dsp:nvSpPr>
        <dsp:cNvPr id="0" name=""/>
        <dsp:cNvSpPr/>
      </dsp:nvSpPr>
      <dsp:spPr>
        <a:xfrm>
          <a:off x="5836426" y="1400338"/>
          <a:ext cx="338600" cy="154519"/>
        </a:xfrm>
        <a:custGeom>
          <a:avLst/>
          <a:gdLst/>
          <a:ahLst/>
          <a:cxnLst/>
          <a:rect l="0" t="0" r="0" b="0"/>
          <a:pathLst>
            <a:path>
              <a:moveTo>
                <a:pt x="0" y="154519"/>
              </a:moveTo>
              <a:lnTo>
                <a:pt x="169300" y="154519"/>
              </a:lnTo>
              <a:lnTo>
                <a:pt x="169300" y="0"/>
              </a:lnTo>
              <a:lnTo>
                <a:pt x="338600" y="0"/>
              </a:lnTo>
            </a:path>
          </a:pathLst>
        </a:custGeom>
        <a:noFill/>
        <a:ln w="9525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500" kern="1200"/>
        </a:p>
      </dsp:txBody>
      <dsp:txXfrm>
        <a:off x="5996421" y="1468293"/>
        <a:ext cx="18609" cy="18609"/>
      </dsp:txXfrm>
    </dsp:sp>
    <dsp:sp modelId="{25ECB1C4-6F07-4049-B33F-A0FD448DB9A6}">
      <dsp:nvSpPr>
        <dsp:cNvPr id="0" name=""/>
        <dsp:cNvSpPr/>
      </dsp:nvSpPr>
      <dsp:spPr>
        <a:xfrm>
          <a:off x="3804823" y="1232259"/>
          <a:ext cx="338600" cy="32259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69300" y="0"/>
              </a:lnTo>
              <a:lnTo>
                <a:pt x="169300" y="322599"/>
              </a:lnTo>
              <a:lnTo>
                <a:pt x="338600" y="322599"/>
              </a:lnTo>
            </a:path>
          </a:pathLst>
        </a:custGeom>
        <a:noFill/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500" kern="120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3962432" y="1381867"/>
        <a:ext cx="23383" cy="23383"/>
      </dsp:txXfrm>
    </dsp:sp>
    <dsp:sp modelId="{C16B9116-C600-4A3F-A8EB-7672412F2141}">
      <dsp:nvSpPr>
        <dsp:cNvPr id="0" name=""/>
        <dsp:cNvSpPr/>
      </dsp:nvSpPr>
      <dsp:spPr>
        <a:xfrm>
          <a:off x="5836426" y="909659"/>
          <a:ext cx="338600" cy="15451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69300" y="0"/>
              </a:lnTo>
              <a:lnTo>
                <a:pt x="169300" y="154519"/>
              </a:lnTo>
              <a:lnTo>
                <a:pt x="338600" y="154519"/>
              </a:lnTo>
            </a:path>
          </a:pathLst>
        </a:custGeom>
        <a:noFill/>
        <a:ln w="9525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500" kern="1200"/>
        </a:p>
      </dsp:txBody>
      <dsp:txXfrm>
        <a:off x="5996421" y="977614"/>
        <a:ext cx="18609" cy="18609"/>
      </dsp:txXfrm>
    </dsp:sp>
    <dsp:sp modelId="{9EDACB54-2487-448B-ABE4-C6E1728D1FA9}">
      <dsp:nvSpPr>
        <dsp:cNvPr id="0" name=""/>
        <dsp:cNvSpPr/>
      </dsp:nvSpPr>
      <dsp:spPr>
        <a:xfrm>
          <a:off x="5836426" y="755139"/>
          <a:ext cx="338600" cy="154519"/>
        </a:xfrm>
        <a:custGeom>
          <a:avLst/>
          <a:gdLst/>
          <a:ahLst/>
          <a:cxnLst/>
          <a:rect l="0" t="0" r="0" b="0"/>
          <a:pathLst>
            <a:path>
              <a:moveTo>
                <a:pt x="0" y="154519"/>
              </a:moveTo>
              <a:lnTo>
                <a:pt x="169300" y="154519"/>
              </a:lnTo>
              <a:lnTo>
                <a:pt x="169300" y="0"/>
              </a:lnTo>
              <a:lnTo>
                <a:pt x="338600" y="0"/>
              </a:lnTo>
            </a:path>
          </a:pathLst>
        </a:custGeom>
        <a:noFill/>
        <a:ln w="9525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500" kern="1200"/>
        </a:p>
      </dsp:txBody>
      <dsp:txXfrm>
        <a:off x="5996421" y="823094"/>
        <a:ext cx="18609" cy="18609"/>
      </dsp:txXfrm>
    </dsp:sp>
    <dsp:sp modelId="{4D7B1E83-8BF8-4DFB-B368-485A89CD71BF}">
      <dsp:nvSpPr>
        <dsp:cNvPr id="0" name=""/>
        <dsp:cNvSpPr/>
      </dsp:nvSpPr>
      <dsp:spPr>
        <a:xfrm>
          <a:off x="3804823" y="909659"/>
          <a:ext cx="338600" cy="322599"/>
        </a:xfrm>
        <a:custGeom>
          <a:avLst/>
          <a:gdLst/>
          <a:ahLst/>
          <a:cxnLst/>
          <a:rect l="0" t="0" r="0" b="0"/>
          <a:pathLst>
            <a:path>
              <a:moveTo>
                <a:pt x="0" y="322599"/>
              </a:moveTo>
              <a:lnTo>
                <a:pt x="169300" y="322599"/>
              </a:lnTo>
              <a:lnTo>
                <a:pt x="169300" y="0"/>
              </a:lnTo>
              <a:lnTo>
                <a:pt x="338600" y="0"/>
              </a:lnTo>
            </a:path>
          </a:pathLst>
        </a:custGeom>
        <a:noFill/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500" kern="120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3962432" y="1059267"/>
        <a:ext cx="23383" cy="23383"/>
      </dsp:txXfrm>
    </dsp:sp>
    <dsp:sp modelId="{38A1112F-927B-4C1A-9C38-F6D5A26FCE9F}">
      <dsp:nvSpPr>
        <dsp:cNvPr id="0" name=""/>
        <dsp:cNvSpPr/>
      </dsp:nvSpPr>
      <dsp:spPr>
        <a:xfrm>
          <a:off x="3804823" y="264460"/>
          <a:ext cx="338600" cy="967798"/>
        </a:xfrm>
        <a:custGeom>
          <a:avLst/>
          <a:gdLst/>
          <a:ahLst/>
          <a:cxnLst/>
          <a:rect l="0" t="0" r="0" b="0"/>
          <a:pathLst>
            <a:path>
              <a:moveTo>
                <a:pt x="0" y="967798"/>
              </a:moveTo>
              <a:lnTo>
                <a:pt x="169300" y="967798"/>
              </a:lnTo>
              <a:lnTo>
                <a:pt x="169300" y="0"/>
              </a:lnTo>
              <a:lnTo>
                <a:pt x="338600" y="0"/>
              </a:lnTo>
            </a:path>
          </a:pathLst>
        </a:custGeom>
        <a:noFill/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500" kern="120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3948491" y="722726"/>
        <a:ext cx="51266" cy="51266"/>
      </dsp:txXfrm>
    </dsp:sp>
    <dsp:sp modelId="{54327AAD-8EA0-4C34-8E00-AC96E7F3DA2F}">
      <dsp:nvSpPr>
        <dsp:cNvPr id="0" name=""/>
        <dsp:cNvSpPr/>
      </dsp:nvSpPr>
      <dsp:spPr>
        <a:xfrm>
          <a:off x="1773221" y="1232259"/>
          <a:ext cx="338600" cy="1612997"/>
        </a:xfrm>
        <a:custGeom>
          <a:avLst/>
          <a:gdLst/>
          <a:ahLst/>
          <a:cxnLst/>
          <a:rect l="0" t="0" r="0" b="0"/>
          <a:pathLst>
            <a:path>
              <a:moveTo>
                <a:pt x="0" y="1612997"/>
              </a:moveTo>
              <a:lnTo>
                <a:pt x="169300" y="1612997"/>
              </a:lnTo>
              <a:lnTo>
                <a:pt x="169300" y="0"/>
              </a:lnTo>
              <a:lnTo>
                <a:pt x="338600" y="0"/>
              </a:lnTo>
            </a:path>
          </a:pathLst>
        </a:custGeom>
        <a:noFill/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600" kern="120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1901317" y="1997554"/>
        <a:ext cx="82407" cy="82407"/>
      </dsp:txXfrm>
    </dsp:sp>
    <dsp:sp modelId="{ED799F50-0400-4D3C-A8D5-7BE4DFCED1FB}">
      <dsp:nvSpPr>
        <dsp:cNvPr id="0" name=""/>
        <dsp:cNvSpPr/>
      </dsp:nvSpPr>
      <dsp:spPr>
        <a:xfrm rot="16200000">
          <a:off x="176370" y="2606718"/>
          <a:ext cx="2716627" cy="477075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2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63500" dist="25400" dir="5400000" rotWithShape="0">
            <a:srgbClr val="000000">
              <a:alpha val="43000"/>
            </a:srgbClr>
          </a:outerShdw>
        </a:effectLst>
        <a:scene3d>
          <a:camera prst="orthographicFront">
            <a:rot lat="0" lon="0" rev="0"/>
          </a:camera>
          <a:lightRig rig="brightRoom" dir="t">
            <a:rot lat="0" lon="0" rev="8700000"/>
          </a:lightRig>
        </a:scene3d>
        <a:sp3d contourW="12700" prstMaterial="dkEdge">
          <a:bevelT w="0" h="0" prst="relaxedInset"/>
          <a:contourClr>
            <a:schemeClr val="accent2">
              <a:hueOff val="0"/>
              <a:satOff val="0"/>
              <a:lumOff val="0"/>
              <a:alphaOff val="0"/>
              <a:shade val="65000"/>
              <a:satMod val="15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Structure</a:t>
          </a:r>
          <a:r>
            <a:rPr lang="es-MX" sz="20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(15 </a:t>
          </a:r>
          <a:r>
            <a:rPr lang="es-MX" sz="20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sectors</a:t>
          </a:r>
          <a:r>
            <a:rPr lang="es-MX" sz="20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)</a:t>
          </a:r>
          <a:endParaRPr lang="en-GB" sz="20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176370" y="2606718"/>
        <a:ext cx="2716627" cy="477075"/>
      </dsp:txXfrm>
    </dsp:sp>
    <dsp:sp modelId="{FE1551B5-BDBB-4C7E-B8DF-C286674E4719}">
      <dsp:nvSpPr>
        <dsp:cNvPr id="0" name=""/>
        <dsp:cNvSpPr/>
      </dsp:nvSpPr>
      <dsp:spPr>
        <a:xfrm>
          <a:off x="2111821" y="974179"/>
          <a:ext cx="1693002" cy="516159"/>
        </a:xfrm>
        <a:prstGeom prst="rect">
          <a:avLst/>
        </a:prstGeom>
        <a:solidFill>
          <a:schemeClr val="tx2">
            <a:lumMod val="25000"/>
          </a:schemeClr>
        </a:solidFill>
        <a:ln>
          <a:noFill/>
        </a:ln>
        <a:effectLst>
          <a:outerShdw blurRad="63500" dist="25400" dir="5400000" rotWithShape="0">
            <a:srgbClr val="000000">
              <a:alpha val="43000"/>
            </a:srgbClr>
          </a:outerShdw>
        </a:effectLst>
        <a:scene3d>
          <a:camera prst="orthographicFront">
            <a:rot lat="0" lon="0" rev="0"/>
          </a:camera>
          <a:lightRig rig="brightRoom" dir="t">
            <a:rot lat="0" lon="0" rev="8700000"/>
          </a:lightRig>
        </a:scene3d>
        <a:sp3d contourW="12700" prstMaterial="dkEdge">
          <a:bevelT w="0" h="0" prst="relaxedInset"/>
          <a:contourClr>
            <a:schemeClr val="accent4">
              <a:hueOff val="0"/>
              <a:satOff val="0"/>
              <a:lumOff val="0"/>
              <a:alphaOff val="0"/>
              <a:shade val="65000"/>
              <a:satMod val="15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b="1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Tradables</a:t>
          </a:r>
          <a:endParaRPr lang="es-MX" sz="1600" b="1" kern="1200" dirty="0" smtClean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7</a:t>
          </a:r>
          <a:endParaRPr lang="en-GB" sz="16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2111821" y="974179"/>
        <a:ext cx="1693002" cy="516159"/>
      </dsp:txXfrm>
    </dsp:sp>
    <dsp:sp modelId="{A4FA7AB9-04C7-4439-8D51-7F70A217C168}">
      <dsp:nvSpPr>
        <dsp:cNvPr id="0" name=""/>
        <dsp:cNvSpPr/>
      </dsp:nvSpPr>
      <dsp:spPr>
        <a:xfrm>
          <a:off x="4143424" y="6381"/>
          <a:ext cx="1693002" cy="516159"/>
        </a:xfrm>
        <a:prstGeom prst="rect">
          <a:avLst/>
        </a:prstGeom>
        <a:solidFill>
          <a:srgbClr val="FF0000"/>
        </a:solidFill>
        <a:ln>
          <a:noFill/>
        </a:ln>
        <a:effectLst>
          <a:outerShdw blurRad="63500" dist="25400" dir="5400000" rotWithShape="0">
            <a:srgbClr val="000000">
              <a:alpha val="43000"/>
            </a:srgbClr>
          </a:outerShdw>
        </a:effectLst>
        <a:scene3d>
          <a:camera prst="orthographicFront">
            <a:rot lat="0" lon="0" rev="0"/>
          </a:camera>
          <a:lightRig rig="brightRoom" dir="t">
            <a:rot lat="0" lon="0" rev="8700000"/>
          </a:lightRig>
        </a:scene3d>
        <a:sp3d contourW="12700" prstMaterial="dkEdge">
          <a:bevelT w="0" h="0" prst="relaxedInset"/>
          <a:contourClr>
            <a:schemeClr val="accent5">
              <a:hueOff val="0"/>
              <a:satOff val="0"/>
              <a:lumOff val="0"/>
              <a:alphaOff val="0"/>
              <a:shade val="65000"/>
              <a:satMod val="15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Agricultural</a:t>
          </a:r>
          <a:endParaRPr lang="en-GB" sz="16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4143424" y="6381"/>
        <a:ext cx="1693002" cy="516159"/>
      </dsp:txXfrm>
    </dsp:sp>
    <dsp:sp modelId="{CCA64B67-3941-402E-80D7-B133F54E8C65}">
      <dsp:nvSpPr>
        <dsp:cNvPr id="0" name=""/>
        <dsp:cNvSpPr/>
      </dsp:nvSpPr>
      <dsp:spPr>
        <a:xfrm>
          <a:off x="4143424" y="651580"/>
          <a:ext cx="1693002" cy="516159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5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63500" dist="25400" dir="5400000" rotWithShape="0">
            <a:srgbClr val="000000">
              <a:alpha val="43000"/>
            </a:srgbClr>
          </a:outerShdw>
        </a:effectLst>
        <a:scene3d>
          <a:camera prst="orthographicFront">
            <a:rot lat="0" lon="0" rev="0"/>
          </a:camera>
          <a:lightRig rig="brightRoom" dir="t">
            <a:rot lat="0" lon="0" rev="8700000"/>
          </a:lightRig>
        </a:scene3d>
        <a:sp3d contourW="12700" prstMaterial="dkEdge">
          <a:bevelT w="0" h="0" prst="relaxedInset"/>
          <a:contourClr>
            <a:schemeClr val="accent5">
              <a:hueOff val="0"/>
              <a:satOff val="0"/>
              <a:lumOff val="0"/>
              <a:alphaOff val="0"/>
              <a:shade val="65000"/>
              <a:satMod val="15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Export</a:t>
          </a:r>
          <a:r>
            <a:rPr lang="es-MX" sz="16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sector</a:t>
          </a:r>
        </a:p>
      </dsp:txBody>
      <dsp:txXfrm>
        <a:off x="4143424" y="651580"/>
        <a:ext cx="1693002" cy="516159"/>
      </dsp:txXfrm>
    </dsp:sp>
    <dsp:sp modelId="{782EE635-8FF9-499E-852A-B30292A00146}">
      <dsp:nvSpPr>
        <dsp:cNvPr id="0" name=""/>
        <dsp:cNvSpPr/>
      </dsp:nvSpPr>
      <dsp:spPr>
        <a:xfrm>
          <a:off x="6175026" y="665139"/>
          <a:ext cx="1313803" cy="180000"/>
        </a:xfrm>
        <a:prstGeom prst="rect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6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6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63500" dist="25400" dir="5400000" rotWithShape="0">
            <a:srgbClr val="000000">
              <a:alpha val="43000"/>
            </a:srgbClr>
          </a:outerShdw>
        </a:effectLst>
        <a:scene3d>
          <a:camera prst="orthographicFront">
            <a:rot lat="0" lon="0" rev="0"/>
          </a:camera>
          <a:lightRig rig="brightRoom" dir="t">
            <a:rot lat="0" lon="0" rev="8700000"/>
          </a:lightRig>
        </a:scene3d>
        <a:sp3d contourW="12700" prstMaterial="dkEdge">
          <a:bevelT w="0" h="0" prst="relaxedInset"/>
          <a:contourClr>
            <a:schemeClr val="accent6">
              <a:hueOff val="0"/>
              <a:satOff val="0"/>
              <a:lumOff val="0"/>
              <a:alphaOff val="0"/>
              <a:shade val="65000"/>
              <a:satMod val="15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dirty="0" err="1" smtClean="0"/>
            <a:t>Nontraditional</a:t>
          </a:r>
          <a:endParaRPr lang="en-GB" sz="1600" kern="1200" dirty="0"/>
        </a:p>
      </dsp:txBody>
      <dsp:txXfrm>
        <a:off x="6175026" y="665139"/>
        <a:ext cx="1313803" cy="180000"/>
      </dsp:txXfrm>
    </dsp:sp>
    <dsp:sp modelId="{5E451401-BFA7-4E7F-A83C-CB818D55434F}">
      <dsp:nvSpPr>
        <dsp:cNvPr id="0" name=""/>
        <dsp:cNvSpPr/>
      </dsp:nvSpPr>
      <dsp:spPr>
        <a:xfrm>
          <a:off x="6175026" y="974179"/>
          <a:ext cx="1313803" cy="180000"/>
        </a:xfrm>
        <a:prstGeom prst="rect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6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6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63500" dist="25400" dir="5400000" rotWithShape="0">
            <a:srgbClr val="000000">
              <a:alpha val="43000"/>
            </a:srgbClr>
          </a:outerShdw>
        </a:effectLst>
        <a:scene3d>
          <a:camera prst="orthographicFront">
            <a:rot lat="0" lon="0" rev="0"/>
          </a:camera>
          <a:lightRig rig="brightRoom" dir="t">
            <a:rot lat="0" lon="0" rev="8700000"/>
          </a:lightRig>
        </a:scene3d>
        <a:sp3d contourW="12700" prstMaterial="dkEdge">
          <a:bevelT w="0" h="0" prst="relaxedInset"/>
          <a:contourClr>
            <a:schemeClr val="accent6">
              <a:hueOff val="0"/>
              <a:satOff val="0"/>
              <a:lumOff val="0"/>
              <a:alphaOff val="0"/>
              <a:shade val="65000"/>
              <a:satMod val="15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dirty="0" err="1" smtClean="0"/>
            <a:t>Traditional</a:t>
          </a:r>
          <a:endParaRPr lang="en-GB" sz="1600" kern="1200" dirty="0"/>
        </a:p>
      </dsp:txBody>
      <dsp:txXfrm>
        <a:off x="6175026" y="974179"/>
        <a:ext cx="1313803" cy="180000"/>
      </dsp:txXfrm>
    </dsp:sp>
    <dsp:sp modelId="{27033DB6-31E0-4EBF-9A19-3ADA33906027}">
      <dsp:nvSpPr>
        <dsp:cNvPr id="0" name=""/>
        <dsp:cNvSpPr/>
      </dsp:nvSpPr>
      <dsp:spPr>
        <a:xfrm>
          <a:off x="4143424" y="1296779"/>
          <a:ext cx="1693002" cy="516159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5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63500" dist="25400" dir="5400000" rotWithShape="0">
            <a:srgbClr val="000000">
              <a:alpha val="43000"/>
            </a:srgbClr>
          </a:outerShdw>
        </a:effectLst>
        <a:scene3d>
          <a:camera prst="orthographicFront">
            <a:rot lat="0" lon="0" rev="0"/>
          </a:camera>
          <a:lightRig rig="brightRoom" dir="t">
            <a:rot lat="0" lon="0" rev="8700000"/>
          </a:lightRig>
        </a:scene3d>
        <a:sp3d contourW="12700" prstMaterial="dkEdge">
          <a:bevelT w="0" h="0" prst="relaxedInset"/>
          <a:contourClr>
            <a:schemeClr val="accent5">
              <a:hueOff val="0"/>
              <a:satOff val="0"/>
              <a:lumOff val="0"/>
              <a:alphaOff val="0"/>
              <a:shade val="65000"/>
              <a:satMod val="15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First</a:t>
          </a:r>
          <a:r>
            <a:rPr lang="es-MX" sz="16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</a:t>
          </a:r>
          <a:r>
            <a:rPr lang="es-MX" sz="16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transformation</a:t>
          </a:r>
          <a:r>
            <a:rPr lang="es-MX" sz="16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sector</a:t>
          </a:r>
          <a:endParaRPr lang="en-GB" sz="16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4143424" y="1296779"/>
        <a:ext cx="1693002" cy="516159"/>
      </dsp:txXfrm>
    </dsp:sp>
    <dsp:sp modelId="{51504824-09C6-47B1-AED0-EA4D21F1C98F}">
      <dsp:nvSpPr>
        <dsp:cNvPr id="0" name=""/>
        <dsp:cNvSpPr/>
      </dsp:nvSpPr>
      <dsp:spPr>
        <a:xfrm>
          <a:off x="6175026" y="1310338"/>
          <a:ext cx="1313803" cy="180000"/>
        </a:xfrm>
        <a:prstGeom prst="rect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6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6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63500" dist="25400" dir="5400000" rotWithShape="0">
            <a:srgbClr val="000000">
              <a:alpha val="43000"/>
            </a:srgbClr>
          </a:outerShdw>
        </a:effectLst>
        <a:scene3d>
          <a:camera prst="orthographicFront">
            <a:rot lat="0" lon="0" rev="0"/>
          </a:camera>
          <a:lightRig rig="brightRoom" dir="t">
            <a:rot lat="0" lon="0" rev="8700000"/>
          </a:lightRig>
        </a:scene3d>
        <a:sp3d contourW="12700" prstMaterial="dkEdge">
          <a:bevelT w="0" h="0" prst="relaxedInset"/>
          <a:contourClr>
            <a:schemeClr val="accent6">
              <a:hueOff val="0"/>
              <a:satOff val="0"/>
              <a:lumOff val="0"/>
              <a:alphaOff val="0"/>
              <a:shade val="65000"/>
              <a:satMod val="15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dirty="0" smtClean="0"/>
            <a:t>Formal</a:t>
          </a:r>
          <a:endParaRPr lang="en-GB" sz="1600" kern="1200" dirty="0"/>
        </a:p>
      </dsp:txBody>
      <dsp:txXfrm>
        <a:off x="6175026" y="1310338"/>
        <a:ext cx="1313803" cy="180000"/>
      </dsp:txXfrm>
    </dsp:sp>
    <dsp:sp modelId="{4F32FA66-E00E-47F4-A8C9-FD12A7AA7370}">
      <dsp:nvSpPr>
        <dsp:cNvPr id="0" name=""/>
        <dsp:cNvSpPr/>
      </dsp:nvSpPr>
      <dsp:spPr>
        <a:xfrm>
          <a:off x="6175026" y="1619378"/>
          <a:ext cx="1313803" cy="180000"/>
        </a:xfrm>
        <a:prstGeom prst="rect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6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6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63500" dist="25400" dir="5400000" rotWithShape="0">
            <a:srgbClr val="000000">
              <a:alpha val="43000"/>
            </a:srgbClr>
          </a:outerShdw>
        </a:effectLst>
        <a:scene3d>
          <a:camera prst="orthographicFront">
            <a:rot lat="0" lon="0" rev="0"/>
          </a:camera>
          <a:lightRig rig="brightRoom" dir="t">
            <a:rot lat="0" lon="0" rev="8700000"/>
          </a:lightRig>
        </a:scene3d>
        <a:sp3d contourW="12700" prstMaterial="dkEdge">
          <a:bevelT w="0" h="0" prst="relaxedInset"/>
          <a:contourClr>
            <a:schemeClr val="accent6">
              <a:hueOff val="0"/>
              <a:satOff val="0"/>
              <a:lumOff val="0"/>
              <a:alphaOff val="0"/>
              <a:shade val="65000"/>
              <a:satMod val="15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dirty="0" smtClean="0"/>
            <a:t>Informal</a:t>
          </a:r>
          <a:endParaRPr lang="en-GB" sz="1600" kern="1200" dirty="0"/>
        </a:p>
      </dsp:txBody>
      <dsp:txXfrm>
        <a:off x="6175026" y="1619378"/>
        <a:ext cx="1313803" cy="180000"/>
      </dsp:txXfrm>
    </dsp:sp>
    <dsp:sp modelId="{FA4A8DB0-8B45-49AF-87B0-40465ED7D529}">
      <dsp:nvSpPr>
        <dsp:cNvPr id="0" name=""/>
        <dsp:cNvSpPr/>
      </dsp:nvSpPr>
      <dsp:spPr>
        <a:xfrm>
          <a:off x="4143424" y="1941978"/>
          <a:ext cx="1693002" cy="516159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5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63500" dist="25400" dir="5400000" rotWithShape="0">
            <a:srgbClr val="000000">
              <a:alpha val="43000"/>
            </a:srgbClr>
          </a:outerShdw>
        </a:effectLst>
        <a:scene3d>
          <a:camera prst="orthographicFront">
            <a:rot lat="0" lon="0" rev="0"/>
          </a:camera>
          <a:lightRig rig="brightRoom" dir="t">
            <a:rot lat="0" lon="0" rev="8700000"/>
          </a:lightRig>
        </a:scene3d>
        <a:sp3d contourW="12700" prstMaterial="dkEdge">
          <a:bevelT w="0" h="0" prst="relaxedInset"/>
          <a:contourClr>
            <a:schemeClr val="accent5">
              <a:hueOff val="0"/>
              <a:satOff val="0"/>
              <a:lumOff val="0"/>
              <a:alphaOff val="0"/>
              <a:shade val="65000"/>
              <a:satMod val="15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Manufacturing</a:t>
          </a:r>
          <a:r>
            <a:rPr lang="es-MX" sz="16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Industries</a:t>
          </a:r>
          <a:endParaRPr lang="en-GB" sz="16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4143424" y="1941978"/>
        <a:ext cx="1693002" cy="516159"/>
      </dsp:txXfrm>
    </dsp:sp>
    <dsp:sp modelId="{2876B980-0E2F-430C-A2BE-A0ACE9EE2AA7}">
      <dsp:nvSpPr>
        <dsp:cNvPr id="0" name=""/>
        <dsp:cNvSpPr/>
      </dsp:nvSpPr>
      <dsp:spPr>
        <a:xfrm>
          <a:off x="6175026" y="1955537"/>
          <a:ext cx="1313803" cy="180000"/>
        </a:xfrm>
        <a:prstGeom prst="rect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6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6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63500" dist="25400" dir="5400000" rotWithShape="0">
            <a:srgbClr val="000000">
              <a:alpha val="43000"/>
            </a:srgbClr>
          </a:outerShdw>
        </a:effectLst>
        <a:scene3d>
          <a:camera prst="orthographicFront">
            <a:rot lat="0" lon="0" rev="0"/>
          </a:camera>
          <a:lightRig rig="brightRoom" dir="t">
            <a:rot lat="0" lon="0" rev="8700000"/>
          </a:lightRig>
        </a:scene3d>
        <a:sp3d contourW="12700" prstMaterial="dkEdge">
          <a:bevelT w="0" h="0" prst="relaxedInset"/>
          <a:contourClr>
            <a:schemeClr val="accent6">
              <a:hueOff val="0"/>
              <a:satOff val="0"/>
              <a:lumOff val="0"/>
              <a:alphaOff val="0"/>
              <a:shade val="65000"/>
              <a:satMod val="15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dirty="0" smtClean="0"/>
            <a:t>Formal</a:t>
          </a:r>
          <a:endParaRPr lang="en-GB" sz="1600" kern="1200" dirty="0"/>
        </a:p>
      </dsp:txBody>
      <dsp:txXfrm>
        <a:off x="6175026" y="1955537"/>
        <a:ext cx="1313803" cy="180000"/>
      </dsp:txXfrm>
    </dsp:sp>
    <dsp:sp modelId="{45AA033B-364B-47D3-8BF2-5F47334F40FB}">
      <dsp:nvSpPr>
        <dsp:cNvPr id="0" name=""/>
        <dsp:cNvSpPr/>
      </dsp:nvSpPr>
      <dsp:spPr>
        <a:xfrm>
          <a:off x="6175026" y="2264577"/>
          <a:ext cx="1313803" cy="180000"/>
        </a:xfrm>
        <a:prstGeom prst="rect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6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6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63500" dist="25400" dir="5400000" rotWithShape="0">
            <a:srgbClr val="000000">
              <a:alpha val="43000"/>
            </a:srgbClr>
          </a:outerShdw>
        </a:effectLst>
        <a:scene3d>
          <a:camera prst="orthographicFront">
            <a:rot lat="0" lon="0" rev="0"/>
          </a:camera>
          <a:lightRig rig="brightRoom" dir="t">
            <a:rot lat="0" lon="0" rev="8700000"/>
          </a:lightRig>
        </a:scene3d>
        <a:sp3d contourW="12700" prstMaterial="dkEdge">
          <a:bevelT w="0" h="0" prst="relaxedInset"/>
          <a:contourClr>
            <a:schemeClr val="accent6">
              <a:hueOff val="0"/>
              <a:satOff val="0"/>
              <a:lumOff val="0"/>
              <a:alphaOff val="0"/>
              <a:shade val="65000"/>
              <a:satMod val="15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dirty="0" smtClean="0"/>
            <a:t>Informal</a:t>
          </a:r>
          <a:endParaRPr lang="en-GB" sz="1600" kern="1200" dirty="0"/>
        </a:p>
      </dsp:txBody>
      <dsp:txXfrm>
        <a:off x="6175026" y="2264577"/>
        <a:ext cx="1313803" cy="180000"/>
      </dsp:txXfrm>
    </dsp:sp>
    <dsp:sp modelId="{11842B5D-EA34-495D-8493-5CF839B7B9AC}">
      <dsp:nvSpPr>
        <dsp:cNvPr id="0" name=""/>
        <dsp:cNvSpPr/>
      </dsp:nvSpPr>
      <dsp:spPr>
        <a:xfrm>
          <a:off x="2111821" y="4200174"/>
          <a:ext cx="1693002" cy="516159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4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63500" dist="25400" dir="5400000" rotWithShape="0">
            <a:srgbClr val="000000">
              <a:alpha val="43000"/>
            </a:srgbClr>
          </a:outerShdw>
        </a:effectLst>
        <a:scene3d>
          <a:camera prst="orthographicFront">
            <a:rot lat="0" lon="0" rev="0"/>
          </a:camera>
          <a:lightRig rig="brightRoom" dir="t">
            <a:rot lat="0" lon="0" rev="8700000"/>
          </a:lightRig>
        </a:scene3d>
        <a:sp3d contourW="12700" prstMaterial="dkEdge">
          <a:bevelT w="0" h="0" prst="relaxedInset"/>
          <a:contourClr>
            <a:schemeClr val="accent4">
              <a:hueOff val="0"/>
              <a:satOff val="0"/>
              <a:lumOff val="0"/>
              <a:alphaOff val="0"/>
              <a:shade val="65000"/>
              <a:satMod val="15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b="1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Nontradables</a:t>
          </a:r>
          <a:endParaRPr lang="es-MX" sz="1600" b="1" kern="1200" dirty="0" smtClean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8</a:t>
          </a:r>
          <a:endParaRPr lang="en-GB" sz="16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2111821" y="4200174"/>
        <a:ext cx="1693002" cy="516159"/>
      </dsp:txXfrm>
    </dsp:sp>
    <dsp:sp modelId="{BEAC2FA4-69C2-4035-AB4F-BC1DBC082679}">
      <dsp:nvSpPr>
        <dsp:cNvPr id="0" name=""/>
        <dsp:cNvSpPr/>
      </dsp:nvSpPr>
      <dsp:spPr>
        <a:xfrm>
          <a:off x="4143424" y="2587176"/>
          <a:ext cx="1693002" cy="516159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4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63500" dist="25400" dir="5400000" rotWithShape="0">
            <a:srgbClr val="000000">
              <a:alpha val="43000"/>
            </a:srgbClr>
          </a:outerShdw>
        </a:effectLst>
        <a:scene3d>
          <a:camera prst="orthographicFront">
            <a:rot lat="0" lon="0" rev="0"/>
          </a:camera>
          <a:lightRig rig="brightRoom" dir="t">
            <a:rot lat="0" lon="0" rev="8700000"/>
          </a:lightRig>
        </a:scene3d>
        <a:sp3d contourW="12700" prstMaterial="dkEdge">
          <a:bevelT w="0" h="0" prst="relaxedInset"/>
          <a:contourClr>
            <a:schemeClr val="accent5">
              <a:hueOff val="0"/>
              <a:satOff val="0"/>
              <a:lumOff val="0"/>
              <a:alphaOff val="0"/>
              <a:shade val="65000"/>
              <a:satMod val="15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Gas and </a:t>
          </a:r>
          <a:r>
            <a:rPr lang="es-MX" sz="16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Electricity</a:t>
          </a:r>
          <a:endParaRPr lang="en-GB" sz="16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4143424" y="2587176"/>
        <a:ext cx="1693002" cy="516159"/>
      </dsp:txXfrm>
    </dsp:sp>
    <dsp:sp modelId="{1DA56D20-4FBB-49E1-9CF4-D26F97133603}">
      <dsp:nvSpPr>
        <dsp:cNvPr id="0" name=""/>
        <dsp:cNvSpPr/>
      </dsp:nvSpPr>
      <dsp:spPr>
        <a:xfrm>
          <a:off x="4143424" y="3232375"/>
          <a:ext cx="1693002" cy="516159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4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63500" dist="25400" dir="5400000" rotWithShape="0">
            <a:srgbClr val="000000">
              <a:alpha val="43000"/>
            </a:srgbClr>
          </a:outerShdw>
        </a:effectLst>
        <a:scene3d>
          <a:camera prst="orthographicFront">
            <a:rot lat="0" lon="0" rev="0"/>
          </a:camera>
          <a:lightRig rig="brightRoom" dir="t">
            <a:rot lat="0" lon="0" rev="8700000"/>
          </a:lightRig>
        </a:scene3d>
        <a:sp3d contourW="12700" prstMaterial="dkEdge">
          <a:bevelT w="0" h="0" prst="relaxedInset"/>
          <a:contourClr>
            <a:schemeClr val="accent5">
              <a:hueOff val="0"/>
              <a:satOff val="0"/>
              <a:lumOff val="0"/>
              <a:alphaOff val="0"/>
              <a:shade val="65000"/>
              <a:satMod val="15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Construction</a:t>
          </a:r>
          <a:endParaRPr lang="en-GB" sz="16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4143424" y="3232375"/>
        <a:ext cx="1693002" cy="516159"/>
      </dsp:txXfrm>
    </dsp:sp>
    <dsp:sp modelId="{84B725CB-4293-4EAF-AA35-00CF0E92FC7C}">
      <dsp:nvSpPr>
        <dsp:cNvPr id="0" name=""/>
        <dsp:cNvSpPr/>
      </dsp:nvSpPr>
      <dsp:spPr>
        <a:xfrm>
          <a:off x="6175026" y="3245935"/>
          <a:ext cx="1313803" cy="180000"/>
        </a:xfrm>
        <a:prstGeom prst="rect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6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6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63500" dist="25400" dir="5400000" rotWithShape="0">
            <a:srgbClr val="000000">
              <a:alpha val="43000"/>
            </a:srgbClr>
          </a:outerShdw>
        </a:effectLst>
        <a:scene3d>
          <a:camera prst="orthographicFront">
            <a:rot lat="0" lon="0" rev="0"/>
          </a:camera>
          <a:lightRig rig="brightRoom" dir="t">
            <a:rot lat="0" lon="0" rev="8700000"/>
          </a:lightRig>
        </a:scene3d>
        <a:sp3d contourW="12700" prstMaterial="dkEdge">
          <a:bevelT w="0" h="0" prst="relaxedInset"/>
          <a:contourClr>
            <a:schemeClr val="accent6">
              <a:hueOff val="0"/>
              <a:satOff val="0"/>
              <a:lumOff val="0"/>
              <a:alphaOff val="0"/>
              <a:shade val="65000"/>
              <a:satMod val="15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dirty="0" smtClean="0"/>
            <a:t>Formal</a:t>
          </a:r>
          <a:endParaRPr lang="en-GB" sz="1600" kern="1200" dirty="0"/>
        </a:p>
      </dsp:txBody>
      <dsp:txXfrm>
        <a:off x="6175026" y="3245935"/>
        <a:ext cx="1313803" cy="180000"/>
      </dsp:txXfrm>
    </dsp:sp>
    <dsp:sp modelId="{6B6B0F1D-DF62-423C-9AA6-3F87120D8066}">
      <dsp:nvSpPr>
        <dsp:cNvPr id="0" name=""/>
        <dsp:cNvSpPr/>
      </dsp:nvSpPr>
      <dsp:spPr>
        <a:xfrm>
          <a:off x="6175026" y="3554975"/>
          <a:ext cx="1313803" cy="180000"/>
        </a:xfrm>
        <a:prstGeom prst="rect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6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6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63500" dist="25400" dir="5400000" rotWithShape="0">
            <a:srgbClr val="000000">
              <a:alpha val="43000"/>
            </a:srgbClr>
          </a:outerShdw>
        </a:effectLst>
        <a:scene3d>
          <a:camera prst="orthographicFront">
            <a:rot lat="0" lon="0" rev="0"/>
          </a:camera>
          <a:lightRig rig="brightRoom" dir="t">
            <a:rot lat="0" lon="0" rev="8700000"/>
          </a:lightRig>
        </a:scene3d>
        <a:sp3d contourW="12700" prstMaterial="dkEdge">
          <a:bevelT w="0" h="0" prst="relaxedInset"/>
          <a:contourClr>
            <a:schemeClr val="accent6">
              <a:hueOff val="0"/>
              <a:satOff val="0"/>
              <a:lumOff val="0"/>
              <a:alphaOff val="0"/>
              <a:shade val="65000"/>
              <a:satMod val="15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dirty="0" smtClean="0"/>
            <a:t>Informal</a:t>
          </a:r>
          <a:endParaRPr lang="en-GB" sz="1600" kern="1200" dirty="0"/>
        </a:p>
      </dsp:txBody>
      <dsp:txXfrm>
        <a:off x="6175026" y="3554975"/>
        <a:ext cx="1313803" cy="180000"/>
      </dsp:txXfrm>
    </dsp:sp>
    <dsp:sp modelId="{F0DE8870-4140-416F-9C51-D158DCDC2758}">
      <dsp:nvSpPr>
        <dsp:cNvPr id="0" name=""/>
        <dsp:cNvSpPr/>
      </dsp:nvSpPr>
      <dsp:spPr>
        <a:xfrm>
          <a:off x="4143424" y="3877574"/>
          <a:ext cx="1693002" cy="516159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4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63500" dist="25400" dir="5400000" rotWithShape="0">
            <a:srgbClr val="000000">
              <a:alpha val="43000"/>
            </a:srgbClr>
          </a:outerShdw>
        </a:effectLst>
        <a:scene3d>
          <a:camera prst="orthographicFront">
            <a:rot lat="0" lon="0" rev="0"/>
          </a:camera>
          <a:lightRig rig="brightRoom" dir="t">
            <a:rot lat="0" lon="0" rev="8700000"/>
          </a:lightRig>
        </a:scene3d>
        <a:sp3d contourW="12700" prstMaterial="dkEdge">
          <a:bevelT w="0" h="0" prst="relaxedInset"/>
          <a:contourClr>
            <a:schemeClr val="accent5">
              <a:hueOff val="0"/>
              <a:satOff val="0"/>
              <a:lumOff val="0"/>
              <a:alphaOff val="0"/>
              <a:shade val="65000"/>
              <a:satMod val="15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Transport</a:t>
          </a:r>
          <a:endParaRPr lang="en-GB" sz="16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4143424" y="3877574"/>
        <a:ext cx="1693002" cy="516159"/>
      </dsp:txXfrm>
    </dsp:sp>
    <dsp:sp modelId="{3AD3A26F-3355-4038-AB7E-5874F9BAEBFD}">
      <dsp:nvSpPr>
        <dsp:cNvPr id="0" name=""/>
        <dsp:cNvSpPr/>
      </dsp:nvSpPr>
      <dsp:spPr>
        <a:xfrm>
          <a:off x="4143424" y="4522773"/>
          <a:ext cx="1693002" cy="516159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4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63500" dist="25400" dir="5400000" rotWithShape="0">
            <a:srgbClr val="000000">
              <a:alpha val="43000"/>
            </a:srgbClr>
          </a:outerShdw>
        </a:effectLst>
        <a:scene3d>
          <a:camera prst="orthographicFront">
            <a:rot lat="0" lon="0" rev="0"/>
          </a:camera>
          <a:lightRig rig="brightRoom" dir="t">
            <a:rot lat="0" lon="0" rev="8700000"/>
          </a:lightRig>
        </a:scene3d>
        <a:sp3d contourW="12700" prstMaterial="dkEdge">
          <a:bevelT w="0" h="0" prst="relaxedInset"/>
          <a:contourClr>
            <a:schemeClr val="accent5">
              <a:hueOff val="0"/>
              <a:satOff val="0"/>
              <a:lumOff val="0"/>
              <a:alphaOff val="0"/>
              <a:shade val="65000"/>
              <a:satMod val="15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Government</a:t>
          </a:r>
          <a:r>
            <a:rPr lang="es-MX" sz="16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</a:t>
          </a:r>
          <a:r>
            <a:rPr lang="es-MX" sz="16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Services</a:t>
          </a:r>
          <a:endParaRPr lang="en-GB" sz="16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4143424" y="4522773"/>
        <a:ext cx="1693002" cy="516159"/>
      </dsp:txXfrm>
    </dsp:sp>
    <dsp:sp modelId="{AD2704C7-DE48-47DF-B2B6-5F6A6A589A32}">
      <dsp:nvSpPr>
        <dsp:cNvPr id="0" name=""/>
        <dsp:cNvSpPr/>
      </dsp:nvSpPr>
      <dsp:spPr>
        <a:xfrm>
          <a:off x="4143424" y="5167972"/>
          <a:ext cx="1693002" cy="516159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4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63500" dist="25400" dir="5400000" rotWithShape="0">
            <a:srgbClr val="000000">
              <a:alpha val="43000"/>
            </a:srgbClr>
          </a:outerShdw>
        </a:effectLst>
        <a:scene3d>
          <a:camera prst="orthographicFront">
            <a:rot lat="0" lon="0" rev="0"/>
          </a:camera>
          <a:lightRig rig="brightRoom" dir="t">
            <a:rot lat="0" lon="0" rev="8700000"/>
          </a:lightRig>
        </a:scene3d>
        <a:sp3d contourW="12700" prstMaterial="dkEdge">
          <a:bevelT w="0" h="0" prst="relaxedInset"/>
          <a:contourClr>
            <a:schemeClr val="accent5">
              <a:hueOff val="0"/>
              <a:satOff val="0"/>
              <a:lumOff val="0"/>
              <a:alphaOff val="0"/>
              <a:shade val="65000"/>
              <a:satMod val="15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Other</a:t>
          </a:r>
          <a:r>
            <a:rPr lang="es-MX" sz="16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</a:t>
          </a:r>
          <a:r>
            <a:rPr lang="es-MX" sz="16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Services</a:t>
          </a:r>
          <a:endParaRPr lang="en-GB" sz="16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4143424" y="5167972"/>
        <a:ext cx="1693002" cy="516159"/>
      </dsp:txXfrm>
    </dsp:sp>
    <dsp:sp modelId="{E0767F92-C26F-4DB7-960F-E3B5E903D306}">
      <dsp:nvSpPr>
        <dsp:cNvPr id="0" name=""/>
        <dsp:cNvSpPr/>
      </dsp:nvSpPr>
      <dsp:spPr>
        <a:xfrm>
          <a:off x="6175026" y="5181532"/>
          <a:ext cx="1313803" cy="180000"/>
        </a:xfrm>
        <a:prstGeom prst="rect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6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6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63500" dist="25400" dir="5400000" rotWithShape="0">
            <a:srgbClr val="000000">
              <a:alpha val="43000"/>
            </a:srgbClr>
          </a:outerShdw>
        </a:effectLst>
        <a:scene3d>
          <a:camera prst="orthographicFront">
            <a:rot lat="0" lon="0" rev="0"/>
          </a:camera>
          <a:lightRig rig="brightRoom" dir="t">
            <a:rot lat="0" lon="0" rev="8700000"/>
          </a:lightRig>
        </a:scene3d>
        <a:sp3d contourW="12700" prstMaterial="dkEdge">
          <a:bevelT w="0" h="0" prst="relaxedInset"/>
          <a:contourClr>
            <a:schemeClr val="accent6">
              <a:hueOff val="0"/>
              <a:satOff val="0"/>
              <a:lumOff val="0"/>
              <a:alphaOff val="0"/>
              <a:shade val="65000"/>
              <a:satMod val="15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dirty="0" smtClean="0"/>
            <a:t>Formal</a:t>
          </a:r>
          <a:endParaRPr lang="en-GB" sz="1600" kern="1200" dirty="0"/>
        </a:p>
      </dsp:txBody>
      <dsp:txXfrm>
        <a:off x="6175026" y="5181532"/>
        <a:ext cx="1313803" cy="180000"/>
      </dsp:txXfrm>
    </dsp:sp>
    <dsp:sp modelId="{11439784-53E1-4B73-92EF-774976C069AC}">
      <dsp:nvSpPr>
        <dsp:cNvPr id="0" name=""/>
        <dsp:cNvSpPr/>
      </dsp:nvSpPr>
      <dsp:spPr>
        <a:xfrm>
          <a:off x="6175026" y="5490572"/>
          <a:ext cx="1313803" cy="180000"/>
        </a:xfrm>
        <a:prstGeom prst="rect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6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6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63500" dist="25400" dir="5400000" rotWithShape="0">
            <a:srgbClr val="000000">
              <a:alpha val="43000"/>
            </a:srgbClr>
          </a:outerShdw>
        </a:effectLst>
        <a:scene3d>
          <a:camera prst="orthographicFront">
            <a:rot lat="0" lon="0" rev="0"/>
          </a:camera>
          <a:lightRig rig="brightRoom" dir="t">
            <a:rot lat="0" lon="0" rev="8700000"/>
          </a:lightRig>
        </a:scene3d>
        <a:sp3d contourW="12700" prstMaterial="dkEdge">
          <a:bevelT w="0" h="0" prst="relaxedInset"/>
          <a:contourClr>
            <a:schemeClr val="accent6">
              <a:hueOff val="0"/>
              <a:satOff val="0"/>
              <a:lumOff val="0"/>
              <a:alphaOff val="0"/>
              <a:shade val="65000"/>
              <a:satMod val="15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dirty="0" smtClean="0"/>
            <a:t>Informal</a:t>
          </a:r>
          <a:endParaRPr lang="en-GB" sz="1600" kern="1200" dirty="0"/>
        </a:p>
      </dsp:txBody>
      <dsp:txXfrm>
        <a:off x="6175026" y="5490572"/>
        <a:ext cx="1313803" cy="180000"/>
      </dsp:txXfrm>
    </dsp:sp>
    <dsp:sp modelId="{E189684B-1072-48A7-8FE5-11F620E0E66C}">
      <dsp:nvSpPr>
        <dsp:cNvPr id="0" name=""/>
        <dsp:cNvSpPr/>
      </dsp:nvSpPr>
      <dsp:spPr>
        <a:xfrm>
          <a:off x="4143424" y="5813171"/>
          <a:ext cx="1693002" cy="516159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4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63500" dist="25400" dir="5400000" rotWithShape="0">
            <a:srgbClr val="000000">
              <a:alpha val="43000"/>
            </a:srgbClr>
          </a:outerShdw>
        </a:effectLst>
        <a:scene3d>
          <a:camera prst="orthographicFront">
            <a:rot lat="0" lon="0" rev="0"/>
          </a:camera>
          <a:lightRig rig="brightRoom" dir="t">
            <a:rot lat="0" lon="0" rev="8700000"/>
          </a:lightRig>
        </a:scene3d>
        <a:sp3d contourW="12700" prstMaterial="dkEdge">
          <a:bevelT w="0" h="0" prst="relaxedInset"/>
          <a:contourClr>
            <a:schemeClr val="accent5">
              <a:hueOff val="0"/>
              <a:satOff val="0"/>
              <a:lumOff val="0"/>
              <a:alphaOff val="0"/>
              <a:shade val="65000"/>
              <a:satMod val="15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Financial</a:t>
          </a:r>
          <a:r>
            <a:rPr lang="es-MX" sz="16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</a:t>
          </a:r>
          <a:r>
            <a:rPr lang="es-MX" sz="16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services</a:t>
          </a:r>
          <a:endParaRPr lang="en-GB" sz="16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4143424" y="5813171"/>
        <a:ext cx="1693002" cy="516159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6DC0394-8500-4048-A109-44DCDA5E7306}">
      <dsp:nvSpPr>
        <dsp:cNvPr id="0" name=""/>
        <dsp:cNvSpPr/>
      </dsp:nvSpPr>
      <dsp:spPr>
        <a:xfrm>
          <a:off x="487369" y="3181"/>
          <a:ext cx="2957675" cy="2207842"/>
        </a:xfrm>
        <a:prstGeom prst="round2SameRect">
          <a:avLst>
            <a:gd name="adj1" fmla="val 8000"/>
            <a:gd name="adj2" fmla="val 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1750" tIns="95250" rIns="31750" bIns="31750" numCol="1" spcCol="1270" anchor="t" anchorCtr="0">
          <a:noAutofit/>
        </a:bodyPr>
        <a:lstStyle/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500" kern="1200" dirty="0" err="1" smtClean="0"/>
            <a:t>Production</a:t>
          </a:r>
          <a:r>
            <a:rPr lang="es-MX" sz="2500" kern="1200" dirty="0" smtClean="0"/>
            <a:t> </a:t>
          </a:r>
          <a:r>
            <a:rPr lang="es-MX" sz="2500" kern="1200" dirty="0" err="1" smtClean="0"/>
            <a:t>functions</a:t>
          </a:r>
          <a:r>
            <a:rPr lang="es-MX" sz="2500" kern="1200" dirty="0" smtClean="0"/>
            <a:t>: CES, </a:t>
          </a:r>
          <a:r>
            <a:rPr lang="es-MX" sz="2500" kern="1200" dirty="0" err="1" smtClean="0"/>
            <a:t>Leontief</a:t>
          </a:r>
          <a:r>
            <a:rPr lang="es-MX" sz="2500" kern="1200" dirty="0" smtClean="0"/>
            <a:t> and </a:t>
          </a:r>
          <a:r>
            <a:rPr lang="es-MX" sz="2500" kern="1200" dirty="0" err="1" smtClean="0"/>
            <a:t>Cobb.Doublas</a:t>
          </a:r>
          <a:endParaRPr lang="en-GB" sz="2500" kern="1200" dirty="0"/>
        </a:p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500" kern="1200" dirty="0" err="1" smtClean="0"/>
            <a:t>Intermediate</a:t>
          </a:r>
          <a:r>
            <a:rPr lang="es-MX" sz="2500" kern="1200" dirty="0" smtClean="0"/>
            <a:t> inputs (</a:t>
          </a:r>
          <a:r>
            <a:rPr lang="es-MX" sz="2500" kern="1200" dirty="0" err="1" smtClean="0"/>
            <a:t>domestic</a:t>
          </a:r>
          <a:r>
            <a:rPr lang="es-MX" sz="2500" kern="1200" dirty="0" smtClean="0"/>
            <a:t> and </a:t>
          </a:r>
          <a:r>
            <a:rPr lang="es-MX" sz="2500" kern="1200" dirty="0" err="1" smtClean="0"/>
            <a:t>imported</a:t>
          </a:r>
          <a:r>
            <a:rPr lang="es-MX" sz="2500" kern="1200" dirty="0" smtClean="0"/>
            <a:t> </a:t>
          </a:r>
          <a:r>
            <a:rPr lang="es-MX" sz="2500" kern="1200" dirty="0" err="1" smtClean="0"/>
            <a:t>goods</a:t>
          </a:r>
          <a:r>
            <a:rPr lang="es-MX" sz="2500" kern="1200" dirty="0" smtClean="0"/>
            <a:t>)</a:t>
          </a:r>
          <a:endParaRPr lang="en-GB" sz="2500" kern="1200" dirty="0"/>
        </a:p>
      </dsp:txBody>
      <dsp:txXfrm>
        <a:off x="539101" y="54913"/>
        <a:ext cx="2854211" cy="2156110"/>
      </dsp:txXfrm>
    </dsp:sp>
    <dsp:sp modelId="{8F794C3C-1FB0-4018-982E-B5FC02EE9E11}">
      <dsp:nvSpPr>
        <dsp:cNvPr id="0" name=""/>
        <dsp:cNvSpPr/>
      </dsp:nvSpPr>
      <dsp:spPr>
        <a:xfrm>
          <a:off x="487369" y="2211023"/>
          <a:ext cx="2957675" cy="949372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0" rIns="45720" bIns="0" numCol="1" spcCol="1270" anchor="ctr" anchorCtr="0">
          <a:noAutofit/>
        </a:bodyPr>
        <a:lstStyle/>
        <a:p>
          <a:pPr lvl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600" kern="1200" smtClean="0"/>
            <a:t>Production</a:t>
          </a:r>
          <a:endParaRPr lang="en-GB" sz="3600" kern="1200" dirty="0"/>
        </a:p>
      </dsp:txBody>
      <dsp:txXfrm>
        <a:off x="487369" y="2211023"/>
        <a:ext cx="2082870" cy="949372"/>
      </dsp:txXfrm>
    </dsp:sp>
    <dsp:sp modelId="{7CBDD6F0-B015-4826-B3CD-DD64831986EE}">
      <dsp:nvSpPr>
        <dsp:cNvPr id="0" name=""/>
        <dsp:cNvSpPr/>
      </dsp:nvSpPr>
      <dsp:spPr>
        <a:xfrm>
          <a:off x="2653907" y="2361823"/>
          <a:ext cx="1035186" cy="1035186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0000" r="-20000"/>
          </a:stretch>
        </a:blipFill>
        <a:ln w="15875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6DC0394-8500-4048-A109-44DCDA5E7306}">
      <dsp:nvSpPr>
        <dsp:cNvPr id="0" name=""/>
        <dsp:cNvSpPr/>
      </dsp:nvSpPr>
      <dsp:spPr>
        <a:xfrm>
          <a:off x="487369" y="3181"/>
          <a:ext cx="2957675" cy="2207842"/>
        </a:xfrm>
        <a:prstGeom prst="round2SameRect">
          <a:avLst>
            <a:gd name="adj1" fmla="val 8000"/>
            <a:gd name="adj2" fmla="val 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3020" tIns="99060" rIns="33020" bIns="33020" numCol="1" spcCol="1270" anchor="t" anchorCtr="0">
          <a:noAutofit/>
        </a:bodyPr>
        <a:lstStyle/>
        <a:p>
          <a:pPr marL="228600" lvl="1" indent="-228600" algn="l" defTabSz="1155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600" kern="1200" dirty="0" smtClean="0"/>
            <a:t>7 </a:t>
          </a:r>
          <a:r>
            <a:rPr lang="es-MX" sz="2600" kern="1200" dirty="0" err="1" smtClean="0"/>
            <a:t>households</a:t>
          </a:r>
          <a:r>
            <a:rPr lang="es-MX" sz="2600" kern="1200" dirty="0" smtClean="0"/>
            <a:t> </a:t>
          </a:r>
          <a:r>
            <a:rPr lang="es-MX" sz="2600" kern="1200" dirty="0" err="1" smtClean="0"/>
            <a:t>types</a:t>
          </a:r>
          <a:endParaRPr lang="en-GB" sz="2600" kern="1200" dirty="0"/>
        </a:p>
        <a:p>
          <a:pPr marL="228600" lvl="1" indent="-228600" algn="l" defTabSz="1155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600" kern="1200" dirty="0" err="1" smtClean="0"/>
            <a:t>Income</a:t>
          </a:r>
          <a:r>
            <a:rPr lang="es-MX" sz="2600" kern="1200" dirty="0" smtClean="0"/>
            <a:t> </a:t>
          </a:r>
          <a:r>
            <a:rPr lang="es-MX" sz="2600" kern="1200" dirty="0" err="1" smtClean="0"/>
            <a:t>from</a:t>
          </a:r>
          <a:r>
            <a:rPr lang="es-MX" sz="2600" kern="1200" dirty="0" smtClean="0"/>
            <a:t> </a:t>
          </a:r>
          <a:r>
            <a:rPr lang="es-MX" sz="2600" kern="1200" dirty="0" err="1" smtClean="0"/>
            <a:t>endowments</a:t>
          </a:r>
          <a:r>
            <a:rPr lang="es-MX" sz="2600" kern="1200" dirty="0" smtClean="0"/>
            <a:t> and </a:t>
          </a:r>
          <a:r>
            <a:rPr lang="es-MX" sz="2600" kern="1200" dirty="0" err="1" smtClean="0"/>
            <a:t>tranfers</a:t>
          </a:r>
          <a:r>
            <a:rPr lang="es-MX" sz="2600" kern="1200" dirty="0" smtClean="0"/>
            <a:t> (</a:t>
          </a:r>
          <a:r>
            <a:rPr lang="es-MX" sz="2600" kern="1200" dirty="0" err="1" smtClean="0"/>
            <a:t>Abroad</a:t>
          </a:r>
          <a:r>
            <a:rPr lang="es-MX" sz="2600" kern="1200" dirty="0" smtClean="0"/>
            <a:t>, HH and </a:t>
          </a:r>
          <a:r>
            <a:rPr lang="es-MX" sz="2600" kern="1200" dirty="0" err="1" smtClean="0"/>
            <a:t>government</a:t>
          </a:r>
          <a:r>
            <a:rPr lang="es-MX" sz="2600" kern="1200" dirty="0" smtClean="0"/>
            <a:t>)</a:t>
          </a:r>
          <a:endParaRPr lang="en-GB" sz="2600" kern="1200" dirty="0"/>
        </a:p>
      </dsp:txBody>
      <dsp:txXfrm>
        <a:off x="539101" y="54913"/>
        <a:ext cx="2854211" cy="2156110"/>
      </dsp:txXfrm>
    </dsp:sp>
    <dsp:sp modelId="{8F794C3C-1FB0-4018-982E-B5FC02EE9E11}">
      <dsp:nvSpPr>
        <dsp:cNvPr id="0" name=""/>
        <dsp:cNvSpPr/>
      </dsp:nvSpPr>
      <dsp:spPr>
        <a:xfrm>
          <a:off x="487369" y="2211023"/>
          <a:ext cx="2957675" cy="949372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3500" dist="25400" dir="5400000" rotWithShape="0">
            <a:srgbClr val="000000">
              <a:alpha val="43000"/>
            </a:srgb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67640" tIns="0" rIns="55880" bIns="0" numCol="1" spcCol="1270" anchor="ctr" anchorCtr="0">
          <a:noAutofit/>
        </a:bodyPr>
        <a:lstStyle/>
        <a:p>
          <a:pPr lvl="0" algn="l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4400" kern="1200" dirty="0" err="1" smtClean="0"/>
            <a:t>Demand</a:t>
          </a:r>
          <a:endParaRPr lang="en-GB" sz="4400" kern="1200" dirty="0"/>
        </a:p>
      </dsp:txBody>
      <dsp:txXfrm>
        <a:off x="487369" y="2211023"/>
        <a:ext cx="2082870" cy="949372"/>
      </dsp:txXfrm>
    </dsp:sp>
    <dsp:sp modelId="{7CBDD6F0-B015-4826-B3CD-DD64831986EE}">
      <dsp:nvSpPr>
        <dsp:cNvPr id="0" name=""/>
        <dsp:cNvSpPr/>
      </dsp:nvSpPr>
      <dsp:spPr>
        <a:xfrm>
          <a:off x="2653907" y="2361823"/>
          <a:ext cx="1035186" cy="1035186"/>
        </a:xfrm>
        <a:prstGeom prst="ellipse">
          <a:avLst/>
        </a:prstGeom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5000" r="-25000"/>
          </a:stretch>
        </a:blipFill>
        <a:ln w="15875" cap="flat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6DC0394-8500-4048-A109-44DCDA5E7306}">
      <dsp:nvSpPr>
        <dsp:cNvPr id="0" name=""/>
        <dsp:cNvSpPr/>
      </dsp:nvSpPr>
      <dsp:spPr>
        <a:xfrm>
          <a:off x="487369" y="3181"/>
          <a:ext cx="2957675" cy="2207842"/>
        </a:xfrm>
        <a:prstGeom prst="round2SameRect">
          <a:avLst>
            <a:gd name="adj1" fmla="val 8000"/>
            <a:gd name="adj2" fmla="val 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3">
              <a:shade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102870" rIns="34290" bIns="34290" numCol="1" spcCol="1270" anchor="t" anchorCtr="0">
          <a:noAutofit/>
        </a:bodyPr>
        <a:lstStyle/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700" kern="1200" dirty="0" err="1" smtClean="0"/>
            <a:t>Public</a:t>
          </a:r>
          <a:r>
            <a:rPr lang="es-MX" sz="2700" kern="1200" dirty="0" smtClean="0"/>
            <a:t> </a:t>
          </a:r>
          <a:r>
            <a:rPr lang="es-MX" sz="2700" kern="1200" dirty="0" err="1" smtClean="0"/>
            <a:t>Services</a:t>
          </a:r>
          <a:r>
            <a:rPr lang="es-MX" sz="2700" kern="1200" dirty="0" smtClean="0"/>
            <a:t> (</a:t>
          </a:r>
          <a:r>
            <a:rPr lang="es-MX" sz="2700" kern="1200" dirty="0" err="1" smtClean="0"/>
            <a:t>security</a:t>
          </a:r>
          <a:r>
            <a:rPr lang="es-MX" sz="2700" kern="1200" dirty="0" smtClean="0"/>
            <a:t>, </a:t>
          </a:r>
          <a:r>
            <a:rPr lang="es-MX" sz="2700" kern="1200" dirty="0" err="1" smtClean="0"/>
            <a:t>defense,etc</a:t>
          </a:r>
          <a:r>
            <a:rPr lang="es-MX" sz="2700" kern="1200" dirty="0" smtClean="0"/>
            <a:t>)</a:t>
          </a:r>
          <a:endParaRPr lang="en-GB" sz="2700" kern="1200" dirty="0"/>
        </a:p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700" kern="1200" dirty="0" err="1" smtClean="0"/>
            <a:t>Activities</a:t>
          </a:r>
          <a:r>
            <a:rPr lang="es-MX" sz="2700" kern="1200" dirty="0" smtClean="0"/>
            <a:t> </a:t>
          </a:r>
          <a:r>
            <a:rPr lang="es-MX" sz="2700" kern="1200" dirty="0" err="1" smtClean="0"/>
            <a:t>financed</a:t>
          </a:r>
          <a:r>
            <a:rPr lang="es-MX" sz="2700" kern="1200" dirty="0" smtClean="0"/>
            <a:t> </a:t>
          </a:r>
          <a:r>
            <a:rPr lang="es-MX" sz="2700" kern="1200" dirty="0" err="1" smtClean="0"/>
            <a:t>by</a:t>
          </a:r>
          <a:r>
            <a:rPr lang="es-MX" sz="2700" kern="1200" dirty="0" smtClean="0"/>
            <a:t> </a:t>
          </a:r>
          <a:r>
            <a:rPr lang="es-MX" sz="2700" kern="1200" dirty="0" err="1" smtClean="0"/>
            <a:t>taxes</a:t>
          </a:r>
          <a:endParaRPr lang="en-GB" sz="2700" kern="1200" dirty="0"/>
        </a:p>
      </dsp:txBody>
      <dsp:txXfrm>
        <a:off x="539101" y="54913"/>
        <a:ext cx="2854211" cy="2156110"/>
      </dsp:txXfrm>
    </dsp:sp>
    <dsp:sp modelId="{8F794C3C-1FB0-4018-982E-B5FC02EE9E11}">
      <dsp:nvSpPr>
        <dsp:cNvPr id="0" name=""/>
        <dsp:cNvSpPr/>
      </dsp:nvSpPr>
      <dsp:spPr>
        <a:xfrm>
          <a:off x="487369" y="2211023"/>
          <a:ext cx="2957675" cy="949372"/>
        </a:xfrm>
        <a:prstGeom prst="rect">
          <a:avLst/>
        </a:prstGeom>
        <a:solidFill>
          <a:schemeClr val="accent3">
            <a:shade val="5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3">
              <a:shade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0" rIns="39370" bIns="0" numCol="1" spcCol="1270" anchor="ctr" anchorCtr="0">
          <a:noAutofit/>
        </a:bodyPr>
        <a:lstStyle/>
        <a:p>
          <a:pPr lvl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100" kern="1200" dirty="0" err="1" smtClean="0"/>
            <a:t>Government</a:t>
          </a:r>
          <a:endParaRPr lang="en-GB" sz="3100" kern="1200" dirty="0"/>
        </a:p>
      </dsp:txBody>
      <dsp:txXfrm>
        <a:off x="487369" y="2211023"/>
        <a:ext cx="2082870" cy="949372"/>
      </dsp:txXfrm>
    </dsp:sp>
    <dsp:sp modelId="{7CBDD6F0-B015-4826-B3CD-DD64831986EE}">
      <dsp:nvSpPr>
        <dsp:cNvPr id="0" name=""/>
        <dsp:cNvSpPr/>
      </dsp:nvSpPr>
      <dsp:spPr>
        <a:xfrm>
          <a:off x="2653907" y="2361823"/>
          <a:ext cx="1035186" cy="1035186"/>
        </a:xfrm>
        <a:prstGeom prst="ellipse">
          <a:avLst/>
        </a:prstGeom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3000" r="-13000"/>
          </a:stretch>
        </a:blipFill>
        <a:ln w="15875" cap="flat" cmpd="sng" algn="ctr">
          <a:solidFill>
            <a:schemeClr val="accent3">
              <a:alpha val="90000"/>
              <a:tint val="55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6DC0394-8500-4048-A109-44DCDA5E7306}">
      <dsp:nvSpPr>
        <dsp:cNvPr id="0" name=""/>
        <dsp:cNvSpPr/>
      </dsp:nvSpPr>
      <dsp:spPr>
        <a:xfrm>
          <a:off x="487369" y="3181"/>
          <a:ext cx="2957675" cy="2207842"/>
        </a:xfrm>
        <a:prstGeom prst="round2SameRect">
          <a:avLst>
            <a:gd name="adj1" fmla="val 8000"/>
            <a:gd name="adj2" fmla="val 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3020" tIns="99060" rIns="33020" bIns="33020" numCol="1" spcCol="1270" anchor="t" anchorCtr="0">
          <a:noAutofit/>
        </a:bodyPr>
        <a:lstStyle/>
        <a:p>
          <a:pPr marL="228600" lvl="1" indent="-228600" algn="l" defTabSz="1155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600" kern="1200" dirty="0" err="1" smtClean="0"/>
            <a:t>Labour</a:t>
          </a:r>
          <a:r>
            <a:rPr lang="es-MX" sz="2600" kern="1200" dirty="0" smtClean="0"/>
            <a:t>: </a:t>
          </a:r>
          <a:r>
            <a:rPr lang="es-MX" sz="2600" kern="1200" dirty="0" err="1" smtClean="0"/>
            <a:t>Agricultural</a:t>
          </a:r>
          <a:r>
            <a:rPr lang="es-MX" sz="2600" kern="1200" dirty="0" smtClean="0"/>
            <a:t>(F), </a:t>
          </a:r>
          <a:r>
            <a:rPr lang="es-MX" sz="2600" kern="1200" dirty="0" err="1" smtClean="0"/>
            <a:t>Skilled</a:t>
          </a:r>
          <a:r>
            <a:rPr lang="es-MX" sz="2600" kern="1200" dirty="0" smtClean="0"/>
            <a:t>(M) and </a:t>
          </a:r>
          <a:r>
            <a:rPr lang="es-MX" sz="2600" kern="1200" dirty="0" err="1" smtClean="0"/>
            <a:t>Unskilled</a:t>
          </a:r>
          <a:r>
            <a:rPr lang="es-MX" sz="2600" kern="1200" dirty="0" smtClean="0"/>
            <a:t>(M)</a:t>
          </a:r>
          <a:endParaRPr lang="en-GB" sz="2600" kern="1200" dirty="0"/>
        </a:p>
        <a:p>
          <a:pPr marL="228600" lvl="1" indent="-228600" algn="l" defTabSz="1155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600" kern="1200" dirty="0" smtClean="0"/>
            <a:t>Capital: Sector </a:t>
          </a:r>
          <a:r>
            <a:rPr lang="es-MX" sz="2600" kern="1200" dirty="0" err="1" smtClean="0"/>
            <a:t>specific</a:t>
          </a:r>
          <a:r>
            <a:rPr lang="es-MX" sz="2600" kern="1200" dirty="0" smtClean="0"/>
            <a:t> and </a:t>
          </a:r>
          <a:r>
            <a:rPr lang="es-MX" sz="2600" kern="1200" dirty="0" err="1" smtClean="0"/>
            <a:t>mobile</a:t>
          </a:r>
          <a:endParaRPr lang="en-GB" sz="2600" kern="1200" dirty="0"/>
        </a:p>
      </dsp:txBody>
      <dsp:txXfrm>
        <a:off x="539101" y="54913"/>
        <a:ext cx="2854211" cy="2156110"/>
      </dsp:txXfrm>
    </dsp:sp>
    <dsp:sp modelId="{8F794C3C-1FB0-4018-982E-B5FC02EE9E11}">
      <dsp:nvSpPr>
        <dsp:cNvPr id="0" name=""/>
        <dsp:cNvSpPr/>
      </dsp:nvSpPr>
      <dsp:spPr>
        <a:xfrm>
          <a:off x="487369" y="2211023"/>
          <a:ext cx="2957675" cy="949372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4780" tIns="0" rIns="48260" bIns="0" numCol="1" spcCol="1270" anchor="ctr" anchorCtr="0">
          <a:noAutofit/>
        </a:bodyPr>
        <a:lstStyle/>
        <a:p>
          <a:pPr lvl="0" algn="l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800" kern="1200" dirty="0" err="1" smtClean="0"/>
            <a:t>Labour</a:t>
          </a:r>
          <a:r>
            <a:rPr lang="es-MX" sz="3800" kern="1200" baseline="0" dirty="0" smtClean="0"/>
            <a:t> </a:t>
          </a:r>
          <a:r>
            <a:rPr lang="es-MX" sz="3800" kern="1200" baseline="0" dirty="0" err="1" smtClean="0"/>
            <a:t>Market</a:t>
          </a:r>
          <a:endParaRPr lang="en-GB" sz="3800" kern="1200" dirty="0"/>
        </a:p>
      </dsp:txBody>
      <dsp:txXfrm>
        <a:off x="487369" y="2211023"/>
        <a:ext cx="2082870" cy="949372"/>
      </dsp:txXfrm>
    </dsp:sp>
    <dsp:sp modelId="{7CBDD6F0-B015-4826-B3CD-DD64831986EE}">
      <dsp:nvSpPr>
        <dsp:cNvPr id="0" name=""/>
        <dsp:cNvSpPr/>
      </dsp:nvSpPr>
      <dsp:spPr>
        <a:xfrm>
          <a:off x="2653907" y="2361823"/>
          <a:ext cx="1035186" cy="1035186"/>
        </a:xfrm>
        <a:prstGeom prst="ellipse">
          <a:avLst/>
        </a:prstGeom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5000" r="-25000"/>
          </a:stretch>
        </a:blipFill>
        <a:ln w="15875" cap="flat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6DC0394-8500-4048-A109-44DCDA5E7306}">
      <dsp:nvSpPr>
        <dsp:cNvPr id="0" name=""/>
        <dsp:cNvSpPr/>
      </dsp:nvSpPr>
      <dsp:spPr>
        <a:xfrm>
          <a:off x="487369" y="3181"/>
          <a:ext cx="2957675" cy="2207842"/>
        </a:xfrm>
        <a:prstGeom prst="round2SameRect">
          <a:avLst>
            <a:gd name="adj1" fmla="val 8000"/>
            <a:gd name="adj2" fmla="val 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6"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80010" rIns="26670" bIns="26670" numCol="1" spcCol="1270" anchor="t" anchorCtr="0">
          <a:noAutofit/>
        </a:bodyPr>
        <a:lstStyle/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100" kern="1200" dirty="0" err="1" smtClean="0"/>
            <a:t>Closure</a:t>
          </a:r>
          <a:r>
            <a:rPr lang="es-MX" sz="2100" kern="1200" dirty="0" smtClean="0"/>
            <a:t> Rule</a:t>
          </a:r>
          <a:endParaRPr lang="en-GB" sz="2100" kern="1200" dirty="0"/>
        </a:p>
        <a:p>
          <a:pPr marL="457200" lvl="2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100" kern="1200" dirty="0" smtClean="0"/>
            <a:t>Small open </a:t>
          </a:r>
          <a:r>
            <a:rPr lang="es-MX" sz="2100" kern="1200" dirty="0" err="1" smtClean="0"/>
            <a:t>price</a:t>
          </a:r>
          <a:r>
            <a:rPr lang="es-MX" sz="2100" kern="1200" dirty="0" smtClean="0"/>
            <a:t> </a:t>
          </a:r>
          <a:r>
            <a:rPr lang="es-MX" sz="2100" kern="1200" dirty="0" err="1" smtClean="0"/>
            <a:t>taking</a:t>
          </a:r>
          <a:r>
            <a:rPr lang="es-MX" sz="2100" kern="1200" dirty="0" smtClean="0"/>
            <a:t> </a:t>
          </a:r>
          <a:r>
            <a:rPr lang="es-MX" sz="2100" kern="1200" dirty="0" err="1" smtClean="0"/>
            <a:t>economy</a:t>
          </a:r>
          <a:r>
            <a:rPr lang="es-MX" sz="2100" kern="1200" dirty="0" smtClean="0"/>
            <a:t> (SOPTE)</a:t>
          </a:r>
          <a:endParaRPr lang="en-GB" sz="2100" kern="1200" dirty="0"/>
        </a:p>
        <a:p>
          <a:pPr marL="685800" lvl="3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100" kern="1200" dirty="0" smtClean="0"/>
            <a:t>M, X </a:t>
          </a:r>
          <a:r>
            <a:rPr lang="es-MX" sz="2100" kern="1200" dirty="0" err="1" smtClean="0"/>
            <a:t>taken</a:t>
          </a:r>
          <a:r>
            <a:rPr lang="es-MX" sz="2100" kern="1200" dirty="0" smtClean="0"/>
            <a:t> as </a:t>
          </a:r>
          <a:r>
            <a:rPr lang="es-MX" sz="2100" kern="1200" dirty="0" err="1" smtClean="0"/>
            <a:t>given</a:t>
          </a:r>
          <a:endParaRPr lang="en-GB" sz="2100" kern="1200" dirty="0"/>
        </a:p>
        <a:p>
          <a:pPr marL="457200" lvl="2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100" kern="1200" dirty="0" err="1" smtClean="0"/>
            <a:t>Armington</a:t>
          </a:r>
          <a:r>
            <a:rPr lang="es-MX" sz="2100" kern="1200" dirty="0" smtClean="0"/>
            <a:t> </a:t>
          </a:r>
          <a:r>
            <a:rPr lang="es-MX" sz="2100" kern="1200" dirty="0" err="1" smtClean="0"/>
            <a:t>Assumption</a:t>
          </a:r>
          <a:endParaRPr lang="en-GB" sz="2100" kern="1200" dirty="0"/>
        </a:p>
      </dsp:txBody>
      <dsp:txXfrm>
        <a:off x="539101" y="54913"/>
        <a:ext cx="2854211" cy="2156110"/>
      </dsp:txXfrm>
    </dsp:sp>
    <dsp:sp modelId="{8F794C3C-1FB0-4018-982E-B5FC02EE9E11}">
      <dsp:nvSpPr>
        <dsp:cNvPr id="0" name=""/>
        <dsp:cNvSpPr/>
      </dsp:nvSpPr>
      <dsp:spPr>
        <a:xfrm>
          <a:off x="487369" y="2211023"/>
          <a:ext cx="2957675" cy="949372"/>
        </a:xfrm>
        <a:prstGeom prst="rect">
          <a:avLst/>
        </a:prstGeom>
        <a:solidFill>
          <a:schemeClr val="accent6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6"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4780" tIns="0" rIns="48260" bIns="0" numCol="1" spcCol="1270" anchor="ctr" anchorCtr="0">
          <a:noAutofit/>
        </a:bodyPr>
        <a:lstStyle/>
        <a:p>
          <a:pPr lvl="0" algn="l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800" kern="1200" dirty="0" err="1" smtClean="0"/>
            <a:t>External</a:t>
          </a:r>
          <a:r>
            <a:rPr lang="es-MX" sz="3800" kern="1200" dirty="0" smtClean="0"/>
            <a:t> Sector</a:t>
          </a:r>
          <a:endParaRPr lang="en-GB" sz="3800" kern="1200" dirty="0"/>
        </a:p>
      </dsp:txBody>
      <dsp:txXfrm>
        <a:off x="487369" y="2211023"/>
        <a:ext cx="2082870" cy="949372"/>
      </dsp:txXfrm>
    </dsp:sp>
    <dsp:sp modelId="{7CBDD6F0-B015-4826-B3CD-DD64831986EE}">
      <dsp:nvSpPr>
        <dsp:cNvPr id="0" name=""/>
        <dsp:cNvSpPr/>
      </dsp:nvSpPr>
      <dsp:spPr>
        <a:xfrm>
          <a:off x="2653907" y="2361823"/>
          <a:ext cx="1035186" cy="1035186"/>
        </a:xfrm>
        <a:prstGeom prst="ellipse">
          <a:avLst/>
        </a:prstGeom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7000" r="-17000"/>
          </a:stretch>
        </a:blipFill>
        <a:ln w="15875" cap="flat" cmpd="sng" algn="ctr">
          <a:solidFill>
            <a:schemeClr val="accent6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FE9554D-4F45-419D-94B3-BD913FF85662}">
      <dsp:nvSpPr>
        <dsp:cNvPr id="0" name=""/>
        <dsp:cNvSpPr/>
      </dsp:nvSpPr>
      <dsp:spPr>
        <a:xfrm rot="2145099">
          <a:off x="2788104" y="4258365"/>
          <a:ext cx="1407294" cy="59589"/>
        </a:xfrm>
        <a:custGeom>
          <a:avLst/>
          <a:gdLst/>
          <a:ahLst/>
          <a:cxnLst/>
          <a:rect l="0" t="0" r="0" b="0"/>
          <a:pathLst>
            <a:path>
              <a:moveTo>
                <a:pt x="0" y="29794"/>
              </a:moveTo>
              <a:lnTo>
                <a:pt x="1407294" y="29794"/>
              </a:lnTo>
            </a:path>
          </a:pathLst>
        </a:custGeom>
        <a:noFill/>
        <a:ln w="15875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D2B683C-6ECC-45E3-8881-5BA7B51EBAE2}">
      <dsp:nvSpPr>
        <dsp:cNvPr id="0" name=""/>
        <dsp:cNvSpPr/>
      </dsp:nvSpPr>
      <dsp:spPr>
        <a:xfrm rot="21513196">
          <a:off x="2920573" y="3022577"/>
          <a:ext cx="805271" cy="59589"/>
        </a:xfrm>
        <a:custGeom>
          <a:avLst/>
          <a:gdLst/>
          <a:ahLst/>
          <a:cxnLst/>
          <a:rect l="0" t="0" r="0" b="0"/>
          <a:pathLst>
            <a:path>
              <a:moveTo>
                <a:pt x="0" y="29794"/>
              </a:moveTo>
              <a:lnTo>
                <a:pt x="805271" y="29794"/>
              </a:lnTo>
            </a:path>
          </a:pathLst>
        </a:custGeom>
        <a:noFill/>
        <a:ln w="15875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EEA31DF-2AB2-4C29-84FB-D6BC66373786}">
      <dsp:nvSpPr>
        <dsp:cNvPr id="0" name=""/>
        <dsp:cNvSpPr/>
      </dsp:nvSpPr>
      <dsp:spPr>
        <a:xfrm rot="19443707">
          <a:off x="2793239" y="1875027"/>
          <a:ext cx="1339243" cy="59589"/>
        </a:xfrm>
        <a:custGeom>
          <a:avLst/>
          <a:gdLst/>
          <a:ahLst/>
          <a:cxnLst/>
          <a:rect l="0" t="0" r="0" b="0"/>
          <a:pathLst>
            <a:path>
              <a:moveTo>
                <a:pt x="0" y="29794"/>
              </a:moveTo>
              <a:lnTo>
                <a:pt x="1339243" y="29794"/>
              </a:lnTo>
            </a:path>
          </a:pathLst>
        </a:custGeom>
        <a:noFill/>
        <a:ln w="15875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119E0CB-53A5-476D-B246-3C7BCFC92E95}">
      <dsp:nvSpPr>
        <dsp:cNvPr id="0" name=""/>
        <dsp:cNvSpPr/>
      </dsp:nvSpPr>
      <dsp:spPr>
        <a:xfrm>
          <a:off x="758858" y="2074934"/>
          <a:ext cx="2137687" cy="2030417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7000" r="-17000"/>
          </a:stretch>
        </a:blipFill>
        <a:ln>
          <a:noFill/>
        </a:ln>
        <a:effectLst>
          <a:outerShdw blurRad="63500" dist="25400" dir="5400000" rotWithShape="0">
            <a:srgbClr val="000000">
              <a:alpha val="43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8159DE65-65B1-4D78-813D-AC4EA5BDE6BC}">
      <dsp:nvSpPr>
        <dsp:cNvPr id="0" name=""/>
        <dsp:cNvSpPr/>
      </dsp:nvSpPr>
      <dsp:spPr>
        <a:xfrm>
          <a:off x="3744415" y="62359"/>
          <a:ext cx="2108623" cy="1748197"/>
        </a:xfrm>
        <a:prstGeom prst="ellipse">
          <a:avLst/>
        </a:prstGeom>
        <a:gradFill rotWithShape="0">
          <a:gsLst>
            <a:gs pos="0">
              <a:schemeClr val="accent6">
                <a:shade val="50000"/>
                <a:hueOff val="-152121"/>
                <a:satOff val="-22374"/>
                <a:lumOff val="24599"/>
                <a:alphaOff val="0"/>
                <a:shade val="15000"/>
                <a:satMod val="180000"/>
              </a:schemeClr>
            </a:gs>
            <a:gs pos="50000">
              <a:schemeClr val="accent6">
                <a:shade val="50000"/>
                <a:hueOff val="-152121"/>
                <a:satOff val="-22374"/>
                <a:lumOff val="24599"/>
                <a:alphaOff val="0"/>
                <a:shade val="45000"/>
                <a:satMod val="170000"/>
              </a:schemeClr>
            </a:gs>
            <a:gs pos="70000">
              <a:schemeClr val="accent6">
                <a:shade val="50000"/>
                <a:hueOff val="-152121"/>
                <a:satOff val="-22374"/>
                <a:lumOff val="24599"/>
                <a:alphaOff val="0"/>
                <a:tint val="99000"/>
                <a:shade val="65000"/>
                <a:satMod val="155000"/>
              </a:schemeClr>
            </a:gs>
            <a:gs pos="100000">
              <a:schemeClr val="accent6">
                <a:shade val="50000"/>
                <a:hueOff val="-152121"/>
                <a:satOff val="-22374"/>
                <a:lumOff val="24599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63500" dist="25400" dir="5400000" rotWithShape="0">
            <a:srgbClr val="000000">
              <a:alpha val="43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err="1" smtClean="0"/>
            <a:t>Export</a:t>
          </a:r>
          <a:r>
            <a:rPr lang="es-MX" sz="2400" kern="1200" dirty="0" smtClean="0"/>
            <a:t> </a:t>
          </a:r>
          <a:r>
            <a:rPr lang="es-MX" sz="2400" kern="1200" dirty="0" err="1" smtClean="0"/>
            <a:t>Taxes</a:t>
          </a:r>
          <a:endParaRPr lang="es-MX" sz="2400" kern="1200" dirty="0" smtClean="0"/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/>
            <a:t>(STAB)</a:t>
          </a:r>
          <a:endParaRPr lang="en-GB" sz="2400" kern="1200" dirty="0"/>
        </a:p>
      </dsp:txBody>
      <dsp:txXfrm>
        <a:off x="4053216" y="318377"/>
        <a:ext cx="1491021" cy="1236161"/>
      </dsp:txXfrm>
    </dsp:sp>
    <dsp:sp modelId="{71F3C5B3-67CE-43A3-A895-09712E7C3EC0}">
      <dsp:nvSpPr>
        <dsp:cNvPr id="0" name=""/>
        <dsp:cNvSpPr/>
      </dsp:nvSpPr>
      <dsp:spPr>
        <a:xfrm>
          <a:off x="5577326" y="62359"/>
          <a:ext cx="3162935" cy="174819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900" kern="1200" dirty="0" smtClean="0"/>
            <a:t>Subsidies: Price </a:t>
          </a:r>
          <a:r>
            <a:rPr lang="es-MX" sz="1900" kern="1200" dirty="0" err="1" smtClean="0"/>
            <a:t>lower</a:t>
          </a:r>
          <a:r>
            <a:rPr lang="es-MX" sz="1900" kern="1200" dirty="0" smtClean="0"/>
            <a:t> </a:t>
          </a:r>
          <a:r>
            <a:rPr lang="es-MX" sz="1900" kern="1200" dirty="0" err="1" smtClean="0"/>
            <a:t>internationally</a:t>
          </a:r>
          <a:endParaRPr lang="en-GB" sz="1900" kern="1200" dirty="0"/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900" kern="1200" dirty="0" err="1" smtClean="0"/>
            <a:t>Government</a:t>
          </a:r>
          <a:r>
            <a:rPr lang="es-MX" sz="1900" kern="1200" dirty="0" smtClean="0"/>
            <a:t> </a:t>
          </a:r>
          <a:r>
            <a:rPr lang="es-MX" sz="1900" kern="1200" dirty="0" err="1" smtClean="0"/>
            <a:t>Revenue</a:t>
          </a:r>
          <a:r>
            <a:rPr lang="es-MX" sz="1900" kern="1200" dirty="0" smtClean="0"/>
            <a:t>: Price </a:t>
          </a:r>
          <a:r>
            <a:rPr lang="es-MX" sz="1900" kern="1200" dirty="0" err="1" smtClean="0"/>
            <a:t>higher</a:t>
          </a:r>
          <a:r>
            <a:rPr lang="es-MX" sz="1900" kern="1200" dirty="0" smtClean="0"/>
            <a:t> </a:t>
          </a:r>
          <a:r>
            <a:rPr lang="es-MX" sz="1900" kern="1200" dirty="0" err="1" smtClean="0"/>
            <a:t>internationally</a:t>
          </a:r>
          <a:endParaRPr lang="en-GB" sz="1900" kern="1200" dirty="0"/>
        </a:p>
      </dsp:txBody>
      <dsp:txXfrm>
        <a:off x="5577326" y="62359"/>
        <a:ext cx="3162935" cy="1748197"/>
      </dsp:txXfrm>
    </dsp:sp>
    <dsp:sp modelId="{2CC87E3F-40F4-4252-9F9C-7B843664736D}">
      <dsp:nvSpPr>
        <dsp:cNvPr id="0" name=""/>
        <dsp:cNvSpPr/>
      </dsp:nvSpPr>
      <dsp:spPr>
        <a:xfrm>
          <a:off x="3725290" y="2142689"/>
          <a:ext cx="2013748" cy="1748197"/>
        </a:xfrm>
        <a:prstGeom prst="ellipse">
          <a:avLst/>
        </a:prstGeom>
        <a:gradFill rotWithShape="0">
          <a:gsLst>
            <a:gs pos="0">
              <a:schemeClr val="accent6">
                <a:shade val="50000"/>
                <a:hueOff val="-304242"/>
                <a:satOff val="-44748"/>
                <a:lumOff val="49197"/>
                <a:alphaOff val="0"/>
                <a:shade val="15000"/>
                <a:satMod val="180000"/>
              </a:schemeClr>
            </a:gs>
            <a:gs pos="50000">
              <a:schemeClr val="accent6">
                <a:shade val="50000"/>
                <a:hueOff val="-304242"/>
                <a:satOff val="-44748"/>
                <a:lumOff val="49197"/>
                <a:alphaOff val="0"/>
                <a:shade val="45000"/>
                <a:satMod val="170000"/>
              </a:schemeClr>
            </a:gs>
            <a:gs pos="70000">
              <a:schemeClr val="accent6">
                <a:shade val="50000"/>
                <a:hueOff val="-304242"/>
                <a:satOff val="-44748"/>
                <a:lumOff val="49197"/>
                <a:alphaOff val="0"/>
                <a:tint val="99000"/>
                <a:shade val="65000"/>
                <a:satMod val="155000"/>
              </a:schemeClr>
            </a:gs>
            <a:gs pos="100000">
              <a:schemeClr val="accent6">
                <a:shade val="50000"/>
                <a:hueOff val="-304242"/>
                <a:satOff val="-44748"/>
                <a:lumOff val="49197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63500" dist="25400" dir="5400000" rotWithShape="0">
            <a:srgbClr val="000000">
              <a:alpha val="43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err="1" smtClean="0"/>
            <a:t>Income</a:t>
          </a:r>
          <a:r>
            <a:rPr lang="es-MX" sz="2400" kern="1200" dirty="0" smtClean="0"/>
            <a:t> </a:t>
          </a:r>
          <a:r>
            <a:rPr lang="es-MX" sz="2400" kern="1200" dirty="0" err="1" smtClean="0"/>
            <a:t>Tax</a:t>
          </a:r>
          <a:endParaRPr lang="en-GB" sz="2400" kern="1200" dirty="0"/>
        </a:p>
      </dsp:txBody>
      <dsp:txXfrm>
        <a:off x="4020197" y="2398707"/>
        <a:ext cx="1423934" cy="1236161"/>
      </dsp:txXfrm>
    </dsp:sp>
    <dsp:sp modelId="{2EC9C587-61D6-40D7-9356-B86E1887A41F}">
      <dsp:nvSpPr>
        <dsp:cNvPr id="0" name=""/>
        <dsp:cNvSpPr/>
      </dsp:nvSpPr>
      <dsp:spPr>
        <a:xfrm>
          <a:off x="5581919" y="2142689"/>
          <a:ext cx="3020623" cy="174819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900" kern="1200" dirty="0" smtClean="0"/>
            <a:t>Marginal </a:t>
          </a:r>
          <a:r>
            <a:rPr lang="es-MX" sz="1900" kern="1200" dirty="0" err="1" smtClean="0"/>
            <a:t>rates</a:t>
          </a:r>
          <a:r>
            <a:rPr lang="es-MX" sz="1900" kern="1200" dirty="0" smtClean="0"/>
            <a:t> </a:t>
          </a:r>
          <a:r>
            <a:rPr lang="es-MX" sz="1900" kern="1200" dirty="0" err="1" smtClean="0"/>
            <a:t>increase</a:t>
          </a:r>
          <a:r>
            <a:rPr lang="es-MX" sz="1900" kern="1200" dirty="0" smtClean="0"/>
            <a:t> </a:t>
          </a:r>
          <a:r>
            <a:rPr lang="es-MX" sz="1900" kern="1200" dirty="0" err="1" smtClean="0"/>
            <a:t>with</a:t>
          </a:r>
          <a:r>
            <a:rPr lang="es-MX" sz="1900" kern="1200" dirty="0" smtClean="0"/>
            <a:t> </a:t>
          </a:r>
          <a:r>
            <a:rPr lang="es-MX" sz="1900" kern="1200" dirty="0" err="1" smtClean="0"/>
            <a:t>income</a:t>
          </a:r>
          <a:endParaRPr lang="en-GB" sz="1900" kern="1200" dirty="0"/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900" kern="1200" dirty="0" err="1" smtClean="0"/>
            <a:t>Tax</a:t>
          </a:r>
          <a:r>
            <a:rPr lang="es-MX" sz="1900" kern="1200" dirty="0" smtClean="0"/>
            <a:t>:</a:t>
          </a:r>
          <a:endParaRPr lang="en-GB" sz="1900" kern="1200" dirty="0"/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14:m xmlns:a14="http://schemas.microsoft.com/office/drawing/2010/main">
            <m:oMath xmlns:m="http://schemas.openxmlformats.org/officeDocument/2006/math">
              <m:sSup>
                <m:sSupPr>
                  <m:ctrlPr>
                    <a:rPr lang="es-MX" sz="1900" b="0" i="1" kern="1200" smtClean="0">
                      <a:latin typeface="Cambria Math"/>
                    </a:rPr>
                  </m:ctrlPr>
                </m:sSupPr>
                <m:e>
                  <m:r>
                    <a:rPr lang="es-MX" sz="1900" b="0" i="1" kern="1200" smtClean="0">
                      <a:latin typeface="Cambria Math"/>
                    </a:rPr>
                    <m:t>𝑃𝐼𝑇</m:t>
                  </m:r>
                </m:e>
                <m:sup>
                  <m:r>
                    <a:rPr lang="es-MX" sz="1900" b="0" i="1" kern="1200" smtClean="0">
                      <a:latin typeface="Cambria Math"/>
                    </a:rPr>
                    <m:t>h</m:t>
                  </m:r>
                </m:sup>
              </m:sSup>
              <m:r>
                <a:rPr lang="es-MX" sz="1900" b="0" i="1" kern="1200" smtClean="0">
                  <a:latin typeface="Cambria Math"/>
                </a:rPr>
                <m:t>=</m:t>
              </m:r>
              <m:sSub>
                <m:sSubPr>
                  <m:ctrlPr>
                    <a:rPr lang="es-MX" sz="1900" b="0" i="1" kern="1200" smtClean="0">
                      <a:latin typeface="Cambria Math"/>
                    </a:rPr>
                  </m:ctrlPr>
                </m:sSubPr>
                <m:e>
                  <m:r>
                    <a:rPr lang="es-MX" sz="1900" b="0" i="1" kern="1200" smtClean="0">
                      <a:latin typeface="Cambria Math"/>
                      <a:ea typeface="Cambria Math"/>
                    </a:rPr>
                    <m:t>𝜏</m:t>
                  </m:r>
                </m:e>
                <m:sub>
                  <m:r>
                    <a:rPr lang="es-MX" sz="1900" b="0" i="1" kern="1200" smtClean="0">
                      <a:latin typeface="Cambria Math"/>
                    </a:rPr>
                    <m:t>h</m:t>
                  </m:r>
                </m:sub>
              </m:sSub>
              <m:nary>
                <m:naryPr>
                  <m:chr m:val="∑"/>
                  <m:ctrlPr>
                    <a:rPr lang="es-MX" sz="1900" b="0" i="1" kern="1200" smtClean="0">
                      <a:latin typeface="Cambria Math"/>
                    </a:rPr>
                  </m:ctrlPr>
                </m:naryPr>
                <m:sub>
                  <m:r>
                    <m:rPr>
                      <m:brk m:alnAt="23"/>
                    </m:rPr>
                    <a:rPr lang="es-MX" sz="1900" b="0" i="1" kern="1200" smtClean="0">
                      <a:latin typeface="Cambria Math"/>
                    </a:rPr>
                    <m:t>𝑘</m:t>
                  </m:r>
                  <m:r>
                    <a:rPr lang="es-MX" sz="1900" b="0" i="1" kern="1200" smtClean="0">
                      <a:latin typeface="Cambria Math"/>
                    </a:rPr>
                    <m:t>=1</m:t>
                  </m:r>
                </m:sub>
                <m:sup>
                  <m:r>
                    <a:rPr lang="es-MX" sz="1900" b="0" i="1" kern="1200" smtClean="0">
                      <a:latin typeface="Cambria Math"/>
                    </a:rPr>
                    <m:t>3</m:t>
                  </m:r>
                </m:sup>
                <m:e>
                  <m:sSub>
                    <m:sSubPr>
                      <m:ctrlPr>
                        <a:rPr lang="es-MX" sz="1900" b="0" i="1" kern="1200" smtClean="0">
                          <a:latin typeface="Cambria Math"/>
                        </a:rPr>
                      </m:ctrlPr>
                    </m:sSubPr>
                    <m:e>
                      <m:r>
                        <a:rPr lang="es-MX" sz="1900" b="0" i="1" kern="1200" smtClean="0">
                          <a:latin typeface="Cambria Math"/>
                          <a:ea typeface="Cambria Math"/>
                        </a:rPr>
                        <m:t>𝜋</m:t>
                      </m:r>
                    </m:e>
                    <m:sub>
                      <m:r>
                        <a:rPr lang="es-MX" sz="1900" b="0" i="1" kern="1200" smtClean="0">
                          <a:latin typeface="Cambria Math"/>
                        </a:rPr>
                        <m:t>𝑘</m:t>
                      </m:r>
                    </m:sub>
                  </m:sSub>
                  <m:sSubSup>
                    <m:sSubSupPr>
                      <m:ctrlPr>
                        <a:rPr lang="es-MX" sz="1900" b="0" i="1" kern="1200" smtClean="0">
                          <a:latin typeface="Cambria Math"/>
                        </a:rPr>
                      </m:ctrlPr>
                    </m:sSubSupPr>
                    <m:e>
                      <m:r>
                        <a:rPr lang="es-MX" sz="1900" b="0" i="1" kern="1200" smtClean="0">
                          <a:latin typeface="Cambria Math"/>
                          <a:ea typeface="Cambria Math"/>
                        </a:rPr>
                        <m:t>𝜔</m:t>
                      </m:r>
                    </m:e>
                    <m:sub>
                      <m:r>
                        <a:rPr lang="es-MX" sz="1900" b="0" i="1" kern="1200" smtClean="0">
                          <a:latin typeface="Cambria Math"/>
                        </a:rPr>
                        <m:t>𝑘</m:t>
                      </m:r>
                    </m:sub>
                    <m:sup>
                      <m:r>
                        <a:rPr lang="es-MX" sz="1900" b="0" i="1" kern="1200" smtClean="0">
                          <a:latin typeface="Cambria Math"/>
                        </a:rPr>
                        <m:t>h</m:t>
                      </m:r>
                    </m:sup>
                  </m:sSubSup>
                </m:e>
              </m:nary>
            </m:oMath>
          </a14:m>
          <a:endParaRPr lang="en-GB" sz="1900" kern="1200" dirty="0"/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900" kern="1200" dirty="0" err="1" smtClean="0"/>
            <a:t>Revenue</a:t>
          </a:r>
          <a:r>
            <a:rPr lang="es-MX" sz="1900" kern="1200" dirty="0" smtClean="0"/>
            <a:t>:</a:t>
          </a:r>
          <a:endParaRPr lang="en-GB" sz="1900" kern="1200" dirty="0"/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14:m xmlns:a14="http://schemas.microsoft.com/office/drawing/2010/main">
            <m:oMath xmlns:m="http://schemas.openxmlformats.org/officeDocument/2006/math">
              <m:sSup>
                <m:sSupPr>
                  <m:ctrlPr>
                    <a:rPr lang="en-GB" sz="1900" i="1" kern="1200" smtClean="0">
                      <a:latin typeface="Cambria Math"/>
                    </a:rPr>
                  </m:ctrlPr>
                </m:sSupPr>
                <m:e>
                  <m:r>
                    <a:rPr lang="es-MX" sz="1900" b="0" i="1" kern="1200" smtClean="0">
                      <a:latin typeface="Cambria Math"/>
                    </a:rPr>
                    <m:t>𝑅</m:t>
                  </m:r>
                </m:e>
                <m:sup>
                  <m:r>
                    <a:rPr lang="es-MX" sz="1900" b="0" i="1" kern="1200" smtClean="0">
                      <a:latin typeface="Cambria Math"/>
                    </a:rPr>
                    <m:t>h</m:t>
                  </m:r>
                </m:sup>
              </m:sSup>
              <m:r>
                <a:rPr lang="es-MX" sz="1900" b="0" i="1" kern="1200" smtClean="0">
                  <a:latin typeface="Cambria Math"/>
                </a:rPr>
                <m:t>=</m:t>
              </m:r>
              <m:nary>
                <m:naryPr>
                  <m:chr m:val="∑"/>
                  <m:ctrlPr>
                    <a:rPr lang="es-MX" sz="1900" b="0" i="1" kern="1200" smtClean="0">
                      <a:latin typeface="Cambria Math"/>
                    </a:rPr>
                  </m:ctrlPr>
                </m:naryPr>
                <m:sub>
                  <m:r>
                    <m:rPr>
                      <m:brk m:alnAt="23"/>
                    </m:rPr>
                    <a:rPr lang="es-MX" sz="1900" b="0" i="1" kern="1200" smtClean="0">
                      <a:latin typeface="Cambria Math"/>
                    </a:rPr>
                    <m:t>h</m:t>
                  </m:r>
                  <m:r>
                    <a:rPr lang="es-MX" sz="1900" b="0" i="1" kern="1200" smtClean="0">
                      <a:latin typeface="Cambria Math"/>
                    </a:rPr>
                    <m:t>=1</m:t>
                  </m:r>
                </m:sub>
                <m:sup>
                  <m:r>
                    <a:rPr lang="es-MX" sz="1900" b="0" i="1" kern="1200" smtClean="0">
                      <a:latin typeface="Cambria Math"/>
                    </a:rPr>
                    <m:t>7</m:t>
                  </m:r>
                </m:sup>
                <m:e>
                  <m:sSup>
                    <m:sSupPr>
                      <m:ctrlPr>
                        <a:rPr lang="es-MX" sz="1900" b="0" i="1" kern="1200" smtClean="0">
                          <a:latin typeface="Cambria Math"/>
                        </a:rPr>
                      </m:ctrlPr>
                    </m:sSupPr>
                    <m:e>
                      <m:r>
                        <a:rPr lang="es-MX" sz="1900" b="0" i="1" kern="1200" smtClean="0">
                          <a:latin typeface="Cambria Math"/>
                        </a:rPr>
                        <m:t>𝑃𝐼𝑇</m:t>
                      </m:r>
                    </m:e>
                    <m:sup>
                      <m:r>
                        <a:rPr lang="es-MX" sz="1900" b="0" i="1" kern="1200" smtClean="0">
                          <a:latin typeface="Cambria Math"/>
                        </a:rPr>
                        <m:t>h</m:t>
                      </m:r>
                    </m:sup>
                  </m:sSup>
                </m:e>
              </m:nary>
            </m:oMath>
          </a14:m>
          <a:endParaRPr lang="en-GB" sz="1900" kern="1200" dirty="0"/>
        </a:p>
      </dsp:txBody>
      <dsp:txXfrm>
        <a:off x="5581919" y="2142689"/>
        <a:ext cx="3020623" cy="1748197"/>
      </dsp:txXfrm>
    </dsp:sp>
    <dsp:sp modelId="{D30FC94F-A3A8-436D-8FD6-B30A9E16886E}">
      <dsp:nvSpPr>
        <dsp:cNvPr id="0" name=""/>
        <dsp:cNvSpPr/>
      </dsp:nvSpPr>
      <dsp:spPr>
        <a:xfrm>
          <a:off x="3831502" y="4382840"/>
          <a:ext cx="2011773" cy="1748197"/>
        </a:xfrm>
        <a:prstGeom prst="ellipse">
          <a:avLst/>
        </a:prstGeom>
        <a:gradFill rotWithShape="0">
          <a:gsLst>
            <a:gs pos="0">
              <a:schemeClr val="accent6">
                <a:shade val="50000"/>
                <a:hueOff val="-152121"/>
                <a:satOff val="-22374"/>
                <a:lumOff val="24599"/>
                <a:alphaOff val="0"/>
                <a:shade val="15000"/>
                <a:satMod val="180000"/>
              </a:schemeClr>
            </a:gs>
            <a:gs pos="50000">
              <a:schemeClr val="accent6">
                <a:shade val="50000"/>
                <a:hueOff val="-152121"/>
                <a:satOff val="-22374"/>
                <a:lumOff val="24599"/>
                <a:alphaOff val="0"/>
                <a:shade val="45000"/>
                <a:satMod val="170000"/>
              </a:schemeClr>
            </a:gs>
            <a:gs pos="70000">
              <a:schemeClr val="accent6">
                <a:shade val="50000"/>
                <a:hueOff val="-152121"/>
                <a:satOff val="-22374"/>
                <a:lumOff val="24599"/>
                <a:alphaOff val="0"/>
                <a:tint val="99000"/>
                <a:shade val="65000"/>
                <a:satMod val="155000"/>
              </a:schemeClr>
            </a:gs>
            <a:gs pos="100000">
              <a:schemeClr val="accent6">
                <a:shade val="50000"/>
                <a:hueOff val="-152121"/>
                <a:satOff val="-22374"/>
                <a:lumOff val="24599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63500" dist="25400" dir="5400000" rotWithShape="0">
            <a:srgbClr val="000000">
              <a:alpha val="43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err="1" smtClean="0"/>
            <a:t>Taxes</a:t>
          </a:r>
          <a:r>
            <a:rPr lang="es-MX" sz="2400" kern="1200" dirty="0" smtClean="0"/>
            <a:t> </a:t>
          </a:r>
          <a:r>
            <a:rPr lang="es-MX" sz="2400" kern="1200" dirty="0" err="1" smtClean="0"/>
            <a:t>on</a:t>
          </a:r>
          <a:r>
            <a:rPr lang="es-MX" sz="2400" kern="1200" dirty="0" smtClean="0"/>
            <a:t> </a:t>
          </a:r>
          <a:r>
            <a:rPr lang="es-MX" sz="2400" kern="1200" dirty="0" err="1" smtClean="0"/>
            <a:t>goods</a:t>
          </a:r>
          <a:r>
            <a:rPr lang="es-MX" sz="2400" kern="1200" dirty="0" smtClean="0"/>
            <a:t> and </a:t>
          </a:r>
          <a:r>
            <a:rPr lang="es-MX" sz="2400" kern="1200" dirty="0" err="1" smtClean="0"/>
            <a:t>Production</a:t>
          </a:r>
          <a:r>
            <a:rPr lang="es-MX" sz="2400" kern="1200" dirty="0" smtClean="0"/>
            <a:t> VA </a:t>
          </a:r>
          <a:r>
            <a:rPr lang="es-MX" sz="2400" kern="1200" dirty="0" err="1" smtClean="0"/>
            <a:t>tax</a:t>
          </a:r>
          <a:endParaRPr lang="en-GB" sz="2400" kern="1200" dirty="0"/>
        </a:p>
      </dsp:txBody>
      <dsp:txXfrm>
        <a:off x="4126119" y="4638858"/>
        <a:ext cx="1422539" cy="1236161"/>
      </dsp:txXfrm>
    </dsp:sp>
    <dsp:sp modelId="{1A651E5F-223A-45F5-8B52-6082F206792A}">
      <dsp:nvSpPr>
        <dsp:cNvPr id="0" name=""/>
        <dsp:cNvSpPr/>
      </dsp:nvSpPr>
      <dsp:spPr>
        <a:xfrm>
          <a:off x="5688625" y="4382840"/>
          <a:ext cx="3017660" cy="174819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900" kern="1200" dirty="0" smtClean="0"/>
            <a:t>Taxes at </a:t>
          </a:r>
          <a:r>
            <a:rPr lang="es-MX" sz="1900" kern="1200" dirty="0" err="1" smtClean="0"/>
            <a:t>rate</a:t>
          </a:r>
          <a14:m xmlns:a14="http://schemas.microsoft.com/office/drawing/2010/main">
            <m:oMath xmlns:m="http://schemas.openxmlformats.org/officeDocument/2006/math">
              <m:sSub>
                <m:sSubPr>
                  <m:ctrlPr>
                    <a:rPr lang="es-MX" sz="1900" b="0" i="1" kern="1200" smtClean="0">
                      <a:latin typeface="Cambria Math"/>
                    </a:rPr>
                  </m:ctrlPr>
                </m:sSubPr>
                <m:e>
                  <m:r>
                    <a:rPr lang="es-MX" sz="1900" b="0" i="1" kern="1200" smtClean="0">
                      <a:latin typeface="Cambria Math"/>
                      <a:ea typeface="Cambria Math"/>
                    </a:rPr>
                    <m:t>𝜏</m:t>
                  </m:r>
                </m:e>
                <m:sub>
                  <m:r>
                    <a:rPr lang="es-MX" sz="1900" b="0" i="1" kern="1200" smtClean="0">
                      <a:latin typeface="Cambria Math"/>
                      <a:ea typeface="Cambria Math"/>
                    </a:rPr>
                    <m:t>𝑖</m:t>
                  </m:r>
                </m:sub>
              </m:sSub>
            </m:oMath>
          </a14:m>
          <a:r>
            <a:rPr lang="es-MX" sz="1900" kern="1200" dirty="0" smtClean="0"/>
            <a:t> </a:t>
          </a:r>
          <a:r>
            <a:rPr lang="es-MX" sz="1900" kern="1200" dirty="0" err="1" smtClean="0"/>
            <a:t>enter</a:t>
          </a:r>
          <a:r>
            <a:rPr lang="es-MX" sz="1900" kern="1200" dirty="0" smtClean="0"/>
            <a:t> </a:t>
          </a:r>
          <a:r>
            <a:rPr lang="es-MX" sz="1900" kern="1200" dirty="0" err="1" smtClean="0"/>
            <a:t>the</a:t>
          </a:r>
          <a:r>
            <a:rPr lang="es-MX" sz="1900" kern="1200" dirty="0" smtClean="0"/>
            <a:t> </a:t>
          </a:r>
          <a:r>
            <a:rPr lang="es-MX" sz="1900" kern="1200" dirty="0" err="1" smtClean="0"/>
            <a:t>model</a:t>
          </a:r>
          <a:r>
            <a:rPr lang="es-MX" sz="1900" kern="1200" dirty="0" smtClean="0"/>
            <a:t> as </a:t>
          </a:r>
          <a:r>
            <a:rPr lang="es-MX" sz="1900" kern="1200" dirty="0" err="1" smtClean="0"/>
            <a:t>well</a:t>
          </a:r>
          <a:r>
            <a:rPr lang="es-MX" sz="1900" kern="1200" dirty="0" smtClean="0"/>
            <a:t> as </a:t>
          </a:r>
          <a:r>
            <a:rPr lang="es-MX" sz="1900" kern="1200" dirty="0" err="1" smtClean="0"/>
            <a:t>value</a:t>
          </a:r>
          <a:r>
            <a:rPr lang="es-MX" sz="1900" kern="1200" dirty="0" smtClean="0"/>
            <a:t> </a:t>
          </a:r>
          <a:r>
            <a:rPr lang="es-MX" sz="1900" kern="1200" dirty="0" err="1" smtClean="0"/>
            <a:t>added</a:t>
          </a:r>
          <a:r>
            <a:rPr lang="es-MX" sz="1900" kern="1200" dirty="0" smtClean="0"/>
            <a:t> </a:t>
          </a:r>
          <a:r>
            <a:rPr lang="es-MX" sz="1900" kern="1200" dirty="0" err="1" smtClean="0"/>
            <a:t>tax</a:t>
          </a:r>
          <a:r>
            <a:rPr lang="es-MX" sz="1900" kern="1200" dirty="0" smtClean="0"/>
            <a:t> </a:t>
          </a:r>
          <a:r>
            <a:rPr lang="es-MX" sz="1900" kern="1200" dirty="0" err="1" smtClean="0"/>
            <a:t>from</a:t>
          </a:r>
          <a:r>
            <a:rPr lang="es-MX" sz="1900" kern="1200" dirty="0" smtClean="0"/>
            <a:t> </a:t>
          </a:r>
          <a:r>
            <a:rPr lang="es-MX" sz="1900" kern="1200" dirty="0" err="1" smtClean="0"/>
            <a:t>each</a:t>
          </a:r>
          <a:r>
            <a:rPr lang="es-MX" sz="1900" kern="1200" dirty="0" smtClean="0"/>
            <a:t> sector.</a:t>
          </a:r>
          <a:endParaRPr lang="en-GB" sz="1900" kern="1200" dirty="0"/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14:m xmlns:a14="http://schemas.microsoft.com/office/drawing/2010/main">
            <m:oMath xmlns:m="http://schemas.openxmlformats.org/officeDocument/2006/math">
              <m:sSup>
                <m:sSupPr>
                  <m:ctrlPr>
                    <a:rPr lang="en-GB" sz="1900" i="1" kern="1200" smtClean="0">
                      <a:latin typeface="Cambria Math"/>
                    </a:rPr>
                  </m:ctrlPr>
                </m:sSupPr>
                <m:e>
                  <m:r>
                    <a:rPr lang="es-MX" sz="1900" b="0" i="1" kern="1200" smtClean="0">
                      <a:latin typeface="Cambria Math"/>
                    </a:rPr>
                    <m:t>𝑅</m:t>
                  </m:r>
                </m:e>
                <m:sup>
                  <m:r>
                    <a:rPr lang="es-MX" sz="1900" b="0" i="1" kern="1200" smtClean="0">
                      <a:latin typeface="Cambria Math"/>
                    </a:rPr>
                    <m:t>𝑐</m:t>
                  </m:r>
                </m:sup>
              </m:sSup>
              <m:r>
                <a:rPr lang="es-MX" sz="1900" b="0" i="1" kern="1200" smtClean="0">
                  <a:latin typeface="Cambria Math"/>
                </a:rPr>
                <m:t>=</m:t>
              </m:r>
              <m:nary>
                <m:naryPr>
                  <m:chr m:val="∑"/>
                  <m:ctrlPr>
                    <a:rPr lang="es-MX" sz="1900" b="0" i="1" kern="1200" smtClean="0">
                      <a:latin typeface="Cambria Math"/>
                    </a:rPr>
                  </m:ctrlPr>
                </m:naryPr>
                <m:sub>
                  <m:r>
                    <m:rPr>
                      <m:brk m:alnAt="23"/>
                    </m:rPr>
                    <a:rPr lang="es-MX" sz="1900" b="0" i="1" kern="1200" smtClean="0">
                      <a:latin typeface="Cambria Math"/>
                    </a:rPr>
                    <m:t>𝑖</m:t>
                  </m:r>
                  <m:r>
                    <a:rPr lang="es-MX" sz="1900" b="0" i="1" kern="1200" smtClean="0">
                      <a:latin typeface="Cambria Math"/>
                    </a:rPr>
                    <m:t>=1</m:t>
                  </m:r>
                </m:sub>
                <m:sup>
                  <m:r>
                    <a:rPr lang="es-MX" sz="1900" b="0" i="1" kern="1200" smtClean="0">
                      <a:latin typeface="Cambria Math"/>
                    </a:rPr>
                    <m:t>15</m:t>
                  </m:r>
                </m:sup>
                <m:e>
                  <m:nary>
                    <m:naryPr>
                      <m:chr m:val="∑"/>
                      <m:ctrlPr>
                        <a:rPr lang="es-MX" sz="1900" b="0" i="1" kern="1200" smtClean="0">
                          <a:latin typeface="Cambria Math"/>
                        </a:rPr>
                      </m:ctrlPr>
                    </m:naryPr>
                    <m:sub>
                      <m:r>
                        <a:rPr lang="es-MX" sz="1900" b="0" i="1" kern="1200" smtClean="0">
                          <a:latin typeface="Cambria Math"/>
                        </a:rPr>
                        <m:t>h</m:t>
                      </m:r>
                      <m:r>
                        <a:rPr lang="es-MX" sz="1900" b="0" i="1" kern="1200" smtClean="0">
                          <a:latin typeface="Cambria Math"/>
                        </a:rPr>
                        <m:t>=1</m:t>
                      </m:r>
                    </m:sub>
                    <m:sup>
                      <m:r>
                        <a:rPr lang="es-MX" sz="1900" b="0" i="1" kern="1200" smtClean="0">
                          <a:latin typeface="Cambria Math"/>
                        </a:rPr>
                        <m:t>7</m:t>
                      </m:r>
                    </m:sup>
                    <m:e>
                      <m:sSub>
                        <m:sSubPr>
                          <m:ctrlPr>
                            <a:rPr lang="es-MX" sz="1900" b="0" i="1" kern="1200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s-MX" sz="1900" b="0" i="1" kern="1200" smtClean="0">
                              <a:latin typeface="Cambria Math"/>
                              <a:ea typeface="Cambria Math"/>
                            </a:rPr>
                            <m:t>𝜏</m:t>
                          </m:r>
                        </m:e>
                        <m:sub>
                          <m:r>
                            <a:rPr lang="es-MX" sz="1900" b="0" i="1" kern="1200" smtClean="0">
                              <a:latin typeface="Cambria Math"/>
                            </a:rPr>
                            <m:t>h</m:t>
                          </m:r>
                        </m:sub>
                      </m:sSub>
                      <m:sSub>
                        <m:sSubPr>
                          <m:ctrlPr>
                            <a:rPr lang="es-MX" sz="1900" b="0" i="1" kern="1200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s-MX" sz="1900" b="0" i="1" kern="1200" smtClean="0">
                              <a:latin typeface="Cambria Math"/>
                            </a:rPr>
                            <m:t>𝑝</m:t>
                          </m:r>
                        </m:e>
                        <m:sub>
                          <m:r>
                            <a:rPr lang="es-MX" sz="1900" b="0" i="1" kern="1200" smtClean="0">
                              <a:latin typeface="Cambria Math"/>
                            </a:rPr>
                            <m:t>𝑖</m:t>
                          </m:r>
                        </m:sub>
                      </m:sSub>
                      <m:sSubSup>
                        <m:sSubSupPr>
                          <m:ctrlPr>
                            <a:rPr lang="es-MX" sz="1900" b="0" i="1" kern="1200" smtClean="0">
                              <a:latin typeface="Cambria Math"/>
                            </a:rPr>
                          </m:ctrlPr>
                        </m:sSubSupPr>
                        <m:e>
                          <m:r>
                            <a:rPr lang="es-MX" sz="1900" b="0" i="1" kern="1200" smtClean="0">
                              <a:latin typeface="Cambria Math"/>
                            </a:rPr>
                            <m:t>𝐺</m:t>
                          </m:r>
                        </m:e>
                        <m:sub>
                          <m:r>
                            <a:rPr lang="es-MX" sz="1900" b="0" i="1" kern="1200" smtClean="0">
                              <a:latin typeface="Cambria Math"/>
                            </a:rPr>
                            <m:t>𝑖</m:t>
                          </m:r>
                        </m:sub>
                        <m:sup>
                          <m:r>
                            <a:rPr lang="es-MX" sz="1900" b="0" i="1" kern="1200" smtClean="0">
                              <a:latin typeface="Cambria Math"/>
                            </a:rPr>
                            <m:t>h</m:t>
                          </m:r>
                        </m:sup>
                      </m:sSubSup>
                    </m:e>
                  </m:nary>
                </m:e>
              </m:nary>
            </m:oMath>
          </a14:m>
          <a:endParaRPr lang="en-GB" sz="1900" kern="1200" dirty="0"/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GB" sz="1900" kern="1200" dirty="0"/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14:m xmlns:a14="http://schemas.microsoft.com/office/drawing/2010/main">
            <m:oMath xmlns:m="http://schemas.openxmlformats.org/officeDocument/2006/math">
              <m:sSup>
                <m:sSupPr>
                  <m:ctrlPr>
                    <a:rPr lang="en-GB" sz="1900" i="1" kern="1200" smtClean="0">
                      <a:latin typeface="Cambria Math"/>
                    </a:rPr>
                  </m:ctrlPr>
                </m:sSupPr>
                <m:e>
                  <m:r>
                    <a:rPr lang="es-MX" sz="1900" b="0" i="1" kern="1200" smtClean="0">
                      <a:latin typeface="Cambria Math"/>
                    </a:rPr>
                    <m:t>𝑅</m:t>
                  </m:r>
                </m:e>
                <m:sup>
                  <m:r>
                    <a:rPr lang="es-MX" sz="1900" b="0" i="1" kern="1200" smtClean="0">
                      <a:latin typeface="Cambria Math"/>
                    </a:rPr>
                    <m:t>𝑝</m:t>
                  </m:r>
                </m:sup>
              </m:sSup>
              <m:r>
                <a:rPr lang="es-MX" sz="1900" b="0" i="1" kern="1200" smtClean="0">
                  <a:latin typeface="Cambria Math"/>
                </a:rPr>
                <m:t>=</m:t>
              </m:r>
              <m:nary>
                <m:naryPr>
                  <m:chr m:val="∑"/>
                  <m:ctrlPr>
                    <a:rPr lang="es-MX" sz="1900" b="0" i="1" kern="1200" smtClean="0">
                      <a:latin typeface="Cambria Math"/>
                    </a:rPr>
                  </m:ctrlPr>
                </m:naryPr>
                <m:sub>
                  <m:r>
                    <m:rPr>
                      <m:brk m:alnAt="23"/>
                    </m:rPr>
                    <a:rPr lang="es-MX" sz="1900" b="0" i="1" kern="1200" smtClean="0">
                      <a:latin typeface="Cambria Math"/>
                    </a:rPr>
                    <m:t>𝑖</m:t>
                  </m:r>
                  <m:r>
                    <a:rPr lang="es-MX" sz="1900" b="0" i="1" kern="1200" smtClean="0">
                      <a:latin typeface="Cambria Math"/>
                    </a:rPr>
                    <m:t>=1</m:t>
                  </m:r>
                </m:sub>
                <m:sup>
                  <m:r>
                    <a:rPr lang="es-MX" sz="1900" b="0" i="1" kern="1200" smtClean="0">
                      <a:latin typeface="Cambria Math"/>
                    </a:rPr>
                    <m:t>15</m:t>
                  </m:r>
                </m:sup>
                <m:e>
                  <m:sSub>
                    <m:sSubPr>
                      <m:ctrlPr>
                        <a:rPr lang="es-MX" sz="1900" b="0" i="1" kern="1200" smtClean="0">
                          <a:latin typeface="Cambria Math"/>
                        </a:rPr>
                      </m:ctrlPr>
                    </m:sSubPr>
                    <m:e>
                      <m:r>
                        <a:rPr lang="es-MX" sz="1900" b="0" i="1" kern="1200" smtClean="0">
                          <a:latin typeface="Cambria Math"/>
                        </a:rPr>
                        <m:t>𝑡</m:t>
                      </m:r>
                    </m:e>
                    <m:sub>
                      <m:r>
                        <a:rPr lang="es-MX" sz="1900" b="0" i="1" kern="1200" smtClean="0">
                          <a:latin typeface="Cambria Math"/>
                        </a:rPr>
                        <m:t>𝑖</m:t>
                      </m:r>
                    </m:sub>
                  </m:sSub>
                  <m:r>
                    <a:rPr lang="es-MX" sz="1900" b="0" i="1" kern="1200" smtClean="0">
                      <a:latin typeface="Cambria Math"/>
                    </a:rPr>
                    <m:t>𝑉</m:t>
                  </m:r>
                  <m:sSub>
                    <m:sSubPr>
                      <m:ctrlPr>
                        <a:rPr lang="es-MX" sz="1900" b="0" i="1" kern="1200" smtClean="0">
                          <a:latin typeface="Cambria Math"/>
                        </a:rPr>
                      </m:ctrlPr>
                    </m:sSubPr>
                    <m:e>
                      <m:r>
                        <a:rPr lang="es-MX" sz="1900" b="0" i="1" kern="1200" smtClean="0">
                          <a:latin typeface="Cambria Math"/>
                        </a:rPr>
                        <m:t>𝐴</m:t>
                      </m:r>
                    </m:e>
                    <m:sub>
                      <m:r>
                        <a:rPr lang="es-MX" sz="1900" b="0" i="1" kern="1200" smtClean="0">
                          <a:latin typeface="Cambria Math"/>
                        </a:rPr>
                        <m:t>𝑗</m:t>
                      </m:r>
                    </m:sub>
                  </m:sSub>
                </m:e>
              </m:nary>
            </m:oMath>
          </a14:m>
          <a:endParaRPr lang="en-GB" sz="1900" kern="1200" dirty="0"/>
        </a:p>
      </dsp:txBody>
      <dsp:txXfrm>
        <a:off x="5688625" y="4382840"/>
        <a:ext cx="3017660" cy="174819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arrow6">
  <dgm:title val=""/>
  <dgm:desc val=""/>
  <dgm:catLst>
    <dgm:cat type="relationship" pri="4000"/>
    <dgm:cat type="process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compositeShape">
    <dgm:varLst>
      <dgm:chMax val="2"/>
      <dgm:dir/>
      <dgm:resizeHandles val="exact"/>
    </dgm:varLst>
    <dgm:alg type="composite">
      <dgm:param type="horzAlign" val="ctr"/>
      <dgm:param type="vertAlign" val="mid"/>
      <dgm:param type="ar" val="2.5"/>
    </dgm:alg>
    <dgm:shape xmlns:r="http://schemas.openxmlformats.org/officeDocument/2006/relationships" r:blip="">
      <dgm:adjLst/>
    </dgm:shape>
    <dgm:presOf/>
    <dgm:constrLst>
      <dgm:constr type="primFontSz" for="des" ptType="node" op="equ"/>
      <dgm:constr type="w" for="ch" forName="ribbon" refType="h" refFor="ch" refForName="ribbon" fact="2.5"/>
      <dgm:constr type="h" for="ch" forName="leftArrowText" refType="h" fact="0.49"/>
      <dgm:constr type="ctrY" for="ch" forName="leftArrowText" refType="ctrY" refFor="ch" refForName="ribbon"/>
      <dgm:constr type="ctrYOff" for="ch" forName="leftArrowText" refType="h" refFor="ch" refForName="ribbon" fact="-0.08"/>
      <dgm:constr type="l" for="ch" forName="leftArrowText" refType="w" refFor="ch" refForName="ribbon" fact="0.12"/>
      <dgm:constr type="r" for="ch" forName="leftArrowText" refType="w" refFor="ch" refForName="ribbon" fact="0.45"/>
      <dgm:constr type="h" for="ch" forName="rightArrowText" refType="h" fact="0.49"/>
      <dgm:constr type="ctrY" for="ch" forName="rightArrowText" refType="ctrY" refFor="ch" refForName="ribbon"/>
      <dgm:constr type="ctrYOff" for="ch" forName="rightArrowText" refType="h" refFor="ch" refForName="ribbon" fact="0.08"/>
      <dgm:constr type="l" for="ch" forName="rightArrowText" refType="w" refFor="ch" refForName="ribbon" fact="0.5"/>
      <dgm:constr type="r" for="ch" forName="rightArrowText" refType="w" refFor="ch" refForName="ribbon" fact="0.89"/>
    </dgm:constrLst>
    <dgm:ruleLst/>
    <dgm:choose name="Name0">
      <dgm:if name="Name1" axis="ch" ptType="node" func="cnt" op="gte" val="1">
        <dgm:layoutNode name="ribbon" styleLbl="node1">
          <dgm:alg type="sp"/>
          <dgm:shape xmlns:r="http://schemas.openxmlformats.org/officeDocument/2006/relationships" type="leftRightRibbon" r:blip="">
            <dgm:adjLst/>
          </dgm:shape>
          <dgm:presOf/>
          <dgm:constrLst/>
          <dgm:ruleLst/>
        </dgm:layoutNode>
        <dgm:layoutNode name="leftArrowText" styleLbl="node1">
          <dgm:varLst>
            <dgm:chMax val="0"/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rect" r:blip="" hideGeom="1">
            <dgm:adjLst/>
          </dgm:shape>
          <dgm:choose name="Name2">
            <dgm:if name="Name3" func="var" arg="dir" op="equ" val="norm">
              <dgm:presOf axis="ch desOrSelf" ptType="node node" st="1 1" cnt="1 0"/>
            </dgm:if>
            <dgm:else name="Name4">
              <dgm:presOf axis="ch desOrSelf" ptType="node node" st="2 1" cnt="1 0"/>
            </dgm:else>
          </dgm:choose>
          <dgm:constrLst>
            <dgm:constr type="primFontSz" val="65"/>
            <dgm:constr type="tMarg" refType="primFontSz" fact="0.28"/>
            <dgm:constr type="lMarg"/>
            <dgm:constr type="bMarg" refType="primFontSz" fact="0.3"/>
            <dgm:constr type="rMarg"/>
          </dgm:constrLst>
          <dgm:ruleLst>
            <dgm:rule type="primFontSz" val="5" fact="NaN" max="NaN"/>
          </dgm:ruleLst>
        </dgm:layoutNode>
        <dgm:layoutNode name="rightArrowText" styleLbl="node1">
          <dgm:varLst>
            <dgm:chMax val="0"/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rect" r:blip="" hideGeom="1">
            <dgm:adjLst/>
          </dgm:shape>
          <dgm:choose name="Name5">
            <dgm:if name="Name6" func="var" arg="dir" op="equ" val="norm">
              <dgm:presOf axis="ch desOrSelf" ptType="node node" st="2 1" cnt="1 0"/>
            </dgm:if>
            <dgm:else name="Name7">
              <dgm:presOf axis="ch desOrSelf" ptType="node node" st="1 1" cnt="1 0"/>
            </dgm:else>
          </dgm:choose>
          <dgm:constrLst>
            <dgm:constr type="primFontSz" val="65"/>
            <dgm:constr type="tMarg" refType="primFontSz" fact="0.28"/>
            <dgm:constr type="lMarg"/>
            <dgm:constr type="bMarg" refType="primFontSz" fact="0.3"/>
            <dgm:constr type="rMarg"/>
          </dgm:constrLst>
          <dgm:ruleLst>
            <dgm:rule type="primFontSz" val="5" fact="NaN" max="NaN"/>
          </dgm:ruleLst>
        </dgm:layoutNode>
      </dgm:if>
      <dgm:else name="Name8"/>
    </dgm:choose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11/layout/TabList">
  <dgm:title val="Tab List"/>
  <dgm:desc val="Use to show non-sequential or grouped blocks of information. Works well for lists with a small amount of Level 1 text. The first Level 2 displays next to the Level 1 text  and the remaining Level 2 text appears beneath the Level 1 text."/>
  <dgm:catLst>
    <dgm:cat type="list" pri="4500"/>
    <dgm:cat type="officeonline" pri="110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20">
          <dgm:prSet phldr="1"/>
        </dgm:pt>
        <dgm:pt modelId="21">
          <dgm:prSet phldr="1"/>
        </dgm:pt>
        <dgm:pt modelId="22">
          <dgm:prSet phldr="1"/>
        </dgm:pt>
        <dgm:pt modelId="30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0" srcId="0" destId="10" srcOrd="0" destOrd="0"/>
        <dgm:cxn modelId="41" srcId="10" destId="11" srcOrd="0" destOrd="0"/>
        <dgm:cxn modelId="42" srcId="10" destId="12" srcOrd="0" destOrd="0"/>
        <dgm:cxn modelId="50" srcId="0" destId="20" srcOrd="1" destOrd="0"/>
        <dgm:cxn modelId="51" srcId="20" destId="21" srcOrd="1" destOrd="0"/>
        <dgm:cxn modelId="52" srcId="20" destId="22" srcOrd="1" destOrd="0"/>
        <dgm:cxn modelId="60" srcId="0" destId="30" srcOrd="2" destOrd="0"/>
        <dgm:cxn modelId="61" srcId="30" destId="31" srcOrd="2" destOrd="0"/>
        <dgm:cxn modelId="62" srcId="30" destId="32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/>
      <dgm:chPref val="3"/>
      <dgm:dir/>
      <dgm:animOne val="branch"/>
      <dgm:animLvl val="lvl"/>
    </dgm:varLst>
    <dgm:alg type="lin">
      <dgm:param type="linDir" val="fromT"/>
    </dgm:alg>
    <dgm:shape xmlns:r="http://schemas.openxmlformats.org/officeDocument/2006/relationships" r:blip="">
      <dgm:adjLst/>
    </dgm:shape>
    <dgm:constrLst>
      <dgm:constr type="w" for="ch" forName="Child" refType="w"/>
      <dgm:constr type="h" for="ch" forName="Child" refType="h" fact="0.6667"/>
      <dgm:constr type="primFontSz" for="des" forName="Parent" op="equ" val="65"/>
      <dgm:constr type="primFontSz" for="des" forName="Child" op="equ" val="65"/>
      <dgm:constr type="primFontSz" for="des" forName="FirstChild" op="equ" val="65"/>
      <dgm:constr type="primFontSz" for="des" forName="Child" refType="primFontSz" refFor="des" refForName="Parent" op="lte"/>
      <dgm:constr type="primFontSz" for="des" forName="FirstChild" refType="primFontSz" refFor="des" refForName="Parent" op="lte"/>
      <dgm:constr type="primFontSz" for="des" forName="Child" refType="primFontSz" refFor="des" refForName="FirstChild" op="lte"/>
      <dgm:constr type="w" for="ch" forName="composite" refType="w"/>
      <dgm:constr type="h" for="ch" forName="composite" refType="h" fact="0.3333"/>
      <dgm:constr type="sp" refType="h" refFor="ch" refForName="composite" op="equ" fact="0.05"/>
      <dgm:constr type="h" for="ch" forName="sibTrans" refType="h" refFor="ch" refForName="composite" op="equ" fact="0.05"/>
      <dgm:constr type="w" for="ch" forName="sibTrans" refType="h" refFor="ch" refForName="sibTrans" op="equ"/>
    </dgm:constrLst>
    <dgm:forEach name="nodesForEach" axis="ch" ptType="node">
      <dgm:layoutNode name="composite">
        <dgm:alg type="composite"/>
        <dgm:shape xmlns:r="http://schemas.openxmlformats.org/officeDocument/2006/relationships" r:blip="">
          <dgm:adjLst/>
        </dgm:shape>
        <dgm:choose name="Name1">
          <dgm:if name="Name2" func="var" arg="dir" op="equ" val="norm">
            <dgm:constrLst>
              <dgm:constr type="l" for="ch" forName="Accent" refType="w" fact="0"/>
              <dgm:constr type="b" for="ch" forName="Accent" refType="h"/>
              <dgm:constr type="w" for="ch" forName="Accent" refType="w"/>
              <dgm:constr type="h" for="ch" forName="Accent" refType="h" fact="0"/>
              <dgm:constr type="l" for="ch" forName="FirstChild" refType="w" fact="0.26"/>
              <dgm:constr type="t" for="ch" forName="FirstChild" refType="h" fact="0"/>
              <dgm:constr type="w" for="ch" forName="FirstChild" refType="w" fact="0.74"/>
              <dgm:constr type="h" for="ch" forName="FirstChild" refType="h"/>
              <dgm:constr type="l" for="ch" forName="Parent" refType="w" fact="0"/>
              <dgm:constr type="t" for="ch" forName="Parent" refType="h" fact="0"/>
              <dgm:constr type="w" for="ch" forName="Parent" refType="w" fact="0.26"/>
              <dgm:constr type="h" for="ch" forName="Parent" refType="h"/>
            </dgm:constrLst>
          </dgm:if>
          <dgm:else name="Name3">
            <dgm:constrLst>
              <dgm:constr type="l" for="ch" forName="Accent" refType="w" fact="0"/>
              <dgm:constr type="b" for="ch" forName="Accent" refType="h"/>
              <dgm:constr type="w" for="ch" forName="Accent" refType="w"/>
              <dgm:constr type="h" for="ch" forName="Accent" refType="h" fact="0"/>
              <dgm:constr type="r" for="ch" forName="FirstChild" refType="w" fact="0.74"/>
              <dgm:constr type="t" for="ch" forName="FirstChild" refType="h" fact="0"/>
              <dgm:constr type="w" for="ch" forName="FirstChild" refType="w" fact="0.74"/>
              <dgm:constr type="h" for="ch" forName="FirstChild" refType="h"/>
              <dgm:constr type="r" for="ch" forName="Parent" refType="w"/>
              <dgm:constr type="t" for="ch" forName="Parent" refType="h" fact="0"/>
              <dgm:constr type="w" for="ch" forName="Parent" refType="w" fact="0.26"/>
              <dgm:constr type="h" for="ch" forName="Parent" refType="h"/>
            </dgm:constrLst>
          </dgm:else>
        </dgm:choose>
        <dgm:layoutNode name="FirstChild" styleLbl="revTx">
          <dgm:varLst>
            <dgm:chMax val="0"/>
            <dgm:chPref val="0"/>
            <dgm:bulletEnabled val="1"/>
          </dgm:varLst>
          <dgm:choose name="Name4">
            <dgm:if name="Name5" func="var" arg="dir" op="equ" val="norm">
              <dgm:alg type="tx">
                <dgm:param type="parTxLTRAlign" val="l"/>
                <dgm:param type="txAnchorVert" val="b"/>
                <dgm:param type="txAnchorVertCh" val="b"/>
                <dgm:param type="parTxRTLAlign" val="l"/>
              </dgm:alg>
            </dgm:if>
            <dgm:else name="Name6">
              <dgm:alg type="tx">
                <dgm:param type="parTxLTRAlign" val="r"/>
                <dgm:param type="shpTxLTRAlignCh" val="r"/>
                <dgm:param type="txAnchorVert" val="b"/>
                <dgm:param type="txAnchorVertCh" val="b"/>
                <dgm:param type="parTxRTLAlign" val="r"/>
              </dgm:alg>
            </dgm:else>
          </dgm:choose>
          <dgm:shape xmlns:r="http://schemas.openxmlformats.org/officeDocument/2006/relationships" type="rect" r:blip="">
            <dgm:adjLst/>
          </dgm:shape>
          <dgm:choose name="Name7">
            <dgm:if name="Name8" axis="ch" ptType="node" func="cnt" op="gte" val="1">
              <dgm:presOf axis="ch desOrSelf" ptType="node node" st="1 1" cnt="1 0"/>
            </dgm:if>
            <dgm:else name="Name9">
              <dgm:presOf/>
            </dgm:else>
          </dgm:choose>
          <dgm:constrLst>
            <dgm:constr type="lMarg" refType="primFontSz" fact="0.15"/>
            <dgm:constr type="rMarg" refType="primFontSz" fact="0.15"/>
            <dgm:constr type="tMarg" refType="primFontSz" fact="0.15"/>
            <dgm:constr type="bMarg" refType="primFontSz" fact="0.15"/>
          </dgm:constrLst>
          <dgm:ruleLst>
            <dgm:rule type="primFontSz" val="5" fact="NaN" max="NaN"/>
          </dgm:ruleLst>
        </dgm:layoutNode>
        <dgm:layoutNode name="Parent" styleLbl="alignNode1">
          <dgm:varLst>
            <dgm:chMax val="3"/>
            <dgm:chPref val="3"/>
            <dgm:bulletEnabled val="1"/>
          </dgm:varLst>
          <dgm:alg type="tx">
            <dgm:param type="shpTxLTRAlignCh" val="ctr"/>
            <dgm:param type="txAnchorVertCh" val="mid"/>
          </dgm:alg>
          <dgm:shape xmlns:r="http://schemas.openxmlformats.org/officeDocument/2006/relationships" type="round2SameRect" r:blip="">
            <dgm:adjLst>
              <dgm:adj idx="1" val="0.1667"/>
              <dgm:adj idx="2" val="0"/>
            </dgm:adjLst>
          </dgm:shape>
          <dgm:presOf axis="self" ptType="node"/>
          <dgm:constrLst>
            <dgm:constr type="lMarg" refType="primFontSz" fact="0.15"/>
            <dgm:constr type="rMarg" refType="primFontSz" fact="0.15"/>
            <dgm:constr type="tMarg" refType="primFontSz" fact="0.15"/>
            <dgm:constr type="bMarg" refType="primFontSz" fact="0.15"/>
          </dgm:constrLst>
          <dgm:ruleLst>
            <dgm:rule type="primFontSz" val="5" fact="NaN" max="NaN"/>
          </dgm:ruleLst>
        </dgm:layoutNode>
        <dgm:layoutNode name="Accent" styleLbl="parChTrans1D1">
          <dgm:alg type="sp"/>
          <dgm:shape xmlns:r="http://schemas.openxmlformats.org/officeDocument/2006/relationships" type="line" r:blip="" zOrderOff="-99999">
            <dgm:adjLst/>
          </dgm:shape>
          <dgm:presOf/>
        </dgm:layoutNode>
      </dgm:layoutNode>
      <dgm:choose name="Name10">
        <dgm:if name="Name11" axis="ch" ptType="node" st="2" cnt="1" func="cnt" op="gte" val="1">
          <dgm:layoutNode name="Child" styleLbl="revTx">
            <dgm:varLst>
              <dgm:chMax val="0"/>
              <dgm:chPref val="0"/>
              <dgm:bulletEnabled val="1"/>
            </dgm:varLst>
            <dgm:choose name="Name12">
              <dgm:if name="Name13" func="var" arg="dir" op="equ" val="norm">
                <dgm:alg type="tx">
                  <dgm:param type="stBulletLvl" val="1"/>
                  <dgm:param type="parTxLTRAlign" val="l"/>
                  <dgm:param type="parTxRTLAlign" val="l"/>
                  <dgm:param type="txAnchorVert" val="t"/>
                </dgm:alg>
              </dgm:if>
              <dgm:else name="Name14">
                <dgm:alg type="tx">
                  <dgm:param type="stBulletLvl" val="1"/>
                  <dgm:param type="parTxLTRAlign" val="r"/>
                  <dgm:param type="shpTxLTRAlignCh" val="r"/>
                  <dgm:param type="txAnchorVert" val="t"/>
                  <dgm:param type="parTxRTLAlign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ch desOrSelf" ptType="node node" st="2 1" cnt="0 0"/>
            <dgm:constrLst>
              <dgm:constr type="lMarg" refType="primFontSz" fact="0.15"/>
              <dgm:constr type="rMarg" refType="primFontSz" fact="0.15"/>
              <dgm:constr type="tMarg" refType="primFontSz" fact="0.15"/>
              <dgm:constr type="bMarg" refType="primFontSz" fact="0.15"/>
            </dgm:constrLst>
            <dgm:ruleLst>
              <dgm:rule type="primFontSz" val="5" fact="NaN" max="NaN"/>
            </dgm:ruleLst>
          </dgm:layoutNode>
        </dgm:if>
        <dgm:else name="Name15"/>
      </dgm:choos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StepDownProcess">
  <dgm:title val=""/>
  <dgm:desc val=""/>
  <dgm:catLst>
    <dgm:cat type="process" pri="16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  <dgm:cxn modelId="8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t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t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hoose name="Name3">
      <dgm:if name="Name4" func="var" arg="dir" op="equ" val="norm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if>
      <dgm:else name="Name5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else>
    </dgm:choose>
    <dgm:forEach name="nodesForEach" axis="ch" ptType="node">
      <dgm:layoutNode name="composite">
        <dgm:alg type="composite">
          <dgm:param type="ar" val="1.2439"/>
        </dgm:alg>
        <dgm:shape xmlns:r="http://schemas.openxmlformats.org/officeDocument/2006/relationships" r:blip="">
          <dgm:adjLst/>
        </dgm:shape>
        <dgm:choose name="Name6">
          <dgm:if name="Name7" func="var" arg="dir" op="equ" val="norm">
            <dgm:constrLst>
              <dgm:constr type="l" for="ch" forName="bentUpArrow1" refType="w" fact="0.0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refFor="ch" refForName="ParentText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refFor="ch" refForName="ParentText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if>
          <dgm:else name="Name8">
            <dgm:constrLst>
              <dgm:constr type="r" for="ch" forName="bentUpArrow1" refType="w" fact="0.9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.4316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fact="0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fact="0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else>
        </dgm:choose>
        <dgm:choose name="Name9">
          <dgm:if name="Name10" axis="followSib" ptType="node" func="cnt" op="gte" val="1">
            <dgm:layoutNode name="bentUpArrow1" styleLbl="alignImgPlace1">
              <dgm:alg type="sp"/>
              <dgm:choose name="Name11">
                <dgm:if name="Name12" func="var" arg="dir" op="equ" val="norm">
                  <dgm:shape xmlns:r="http://schemas.openxmlformats.org/officeDocument/2006/relationships" rot="90" type="bentUpArrow" r:blip="">
                    <dgm:adjLst>
                      <dgm:adj idx="1" val="0.3284"/>
                      <dgm:adj idx="2" val="0.25"/>
                      <dgm:adj idx="3" val="0.3578"/>
                    </dgm:adjLst>
                  </dgm:shape>
                </dgm:if>
                <dgm:else name="Name13">
                  <dgm:shape xmlns:r="http://schemas.openxmlformats.org/officeDocument/2006/relationships" rot="180" type="bentArrow" r:blip="">
                    <dgm:adjLst>
                      <dgm:adj idx="1" val="0.3284"/>
                      <dgm:adj idx="2" val="0.25"/>
                      <dgm:adj idx="3" val="0.3578"/>
                      <dgm:adj idx="4" val="0"/>
                    </dgm:adjLst>
                  </dgm:shape>
                </dgm:else>
              </dgm:choose>
              <dgm:presOf/>
            </dgm:layoutNode>
          </dgm:if>
          <dgm:else name="Name14"/>
        </dgm:choose>
        <dgm:layoutNode name="ParentText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66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15">
          <dgm:if name="Name16" axis="followSib" ptType="node" func="cnt" op="equ" val="0">
            <dgm:choose name="Name17">
              <dgm:if name="Name18" axis="ch" ptType="node" func="cnt" op="gte" val="1">
                <dgm:layoutNode name="FinalChildText" styleLbl="revTx">
                  <dgm:varLst>
                    <dgm:chMax val="0"/>
                    <dgm:chPref val="0"/>
                    <dgm:bulletEnabled val="1"/>
                  </dgm:varLst>
                  <dgm:alg type="tx">
                    <dgm:param type="stBulletLvl" val="1"/>
                    <dgm:param type="txAnchorVertCh" val="mid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9"/>
            </dgm:choose>
          </dgm:if>
          <dgm:else name="Name20">
            <dgm:layoutNode name="ChildText" styleLbl="revTx">
              <dgm:varLst>
                <dgm:chMax val="0"/>
                <dgm:chPref val="0"/>
                <dgm:bulletEnabled val="1"/>
              </dgm:varLst>
              <dgm:alg type="tx">
                <dgm:param type="stBulletLvl" val="1"/>
                <dgm:param type="txAnchorVertCh" val="mid"/>
                <dgm:param type="parTxLTRAlign" val="l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else>
        </dgm:choos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9/3/layout/BlockDescendingList">
  <dgm:title val=""/>
  <dgm:desc val=""/>
  <dgm:catLst>
    <dgm:cat type="list" pri="18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20">
          <dgm:prSet phldr="1"/>
        </dgm:pt>
        <dgm:pt modelId="21">
          <dgm:prSet phldr="1"/>
        </dgm:pt>
        <dgm:pt modelId="22">
          <dgm:prSet phldr="1"/>
        </dgm:pt>
        <dgm:pt modelId="30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0" srcId="0" destId="10" srcOrd="0" destOrd="0"/>
        <dgm:cxn modelId="13" srcId="10" destId="11" srcOrd="0" destOrd="0"/>
        <dgm:cxn modelId="14" srcId="10" destId="12" srcOrd="0" destOrd="0"/>
        <dgm:cxn modelId="50" srcId="0" destId="20" srcOrd="1" destOrd="0"/>
        <dgm:cxn modelId="23" srcId="20" destId="21" srcOrd="0" destOrd="0"/>
        <dgm:cxn modelId="24" srcId="20" destId="22" srcOrd="0" destOrd="0"/>
        <dgm:cxn modelId="60" srcId="0" destId="30" srcOrd="2" destOrd="0"/>
        <dgm:cxn modelId="33" srcId="30" destId="31" srcOrd="0" destOrd="0"/>
        <dgm:cxn modelId="34" srcId="30" destId="32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40" srcId="0" destId="10" srcOrd="0" destOrd="0"/>
        <dgm:cxn modelId="5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7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  <dgm:cxn modelId="80" srcId="0" destId="70" srcOrd="3" destOrd="0"/>
      </dgm:cxnLst>
      <dgm:bg/>
      <dgm:whole/>
    </dgm:dataModel>
  </dgm:clrData>
  <dgm:layoutNode name="Name0">
    <dgm:varLst>
      <dgm:chMax val="7"/>
      <dgm:chPref val="7"/>
      <dgm:dir/>
      <dgm:animLvl val="lvl"/>
    </dgm:varLst>
    <dgm:shape xmlns:r="http://schemas.openxmlformats.org/officeDocument/2006/relationships" r:blip="">
      <dgm:adjLst/>
    </dgm:shape>
    <dgm:choose name="Name1">
      <dgm:if name="Name2" axis="ch" ptType="node" func="cnt" op="equ" val="1">
        <dgm:alg type="composite">
          <dgm:param type="ar" val="0.5516"/>
        </dgm:alg>
        <dgm:choose name="Name3">
          <dgm:if name="Name4" func="var" arg="dir" op="equ" val="norm">
            <dgm:constrLst>
              <dgm:constr type="primFontSz" for="des" forName="childText_1" val="65"/>
              <dgm:constr type="primFontSz" for="des" forName="parentText_1" val="65"/>
              <dgm:constr type="primFontSz" for="des" forName="childText_1" refType="primFontSz" refFor="des" refForName="parentText_1" op="lte"/>
              <dgm:constr type="l" for="ch" forName="accentShape_1" refType="w" fact="0"/>
              <dgm:constr type="t" for="ch" forName="accentShape_1" refType="h" fact="0"/>
              <dgm:constr type="w" for="ch" forName="accentShape_1" refType="w" fact="0.7146"/>
              <dgm:constr type="h" for="ch" forName="accentShape_1" refType="h" fact="0.9952"/>
              <dgm:constr type="l" for="ch" forName="parentText_1" refType="w" fact="0.513"/>
              <dgm:constr type="t" for="ch" forName="parentText_1" refType="h" fact="0"/>
              <dgm:constr type="w" for="ch" forName="parentText_1" refType="w" refFor="ch" refForName="accentShape_1" fact="0.26"/>
              <dgm:constr type="h" for="ch" forName="parentText_1" refType="h" fact="0.78"/>
              <dgm:constr type="l" for="ch" forName="childText_1" refType="w" fact="0"/>
              <dgm:constr type="t" for="ch" forName="childText_1" refType="h" fact="0"/>
              <dgm:constr type="w" for="ch" forName="childText_1" refType="w" refFor="ch" refForName="accentShape_1" fact="0.71"/>
              <dgm:constr type="h" for="ch" forName="childText_1" refType="h"/>
            </dgm:constrLst>
          </dgm:if>
          <dgm:else name="Name5">
            <dgm:constrLst>
              <dgm:constr type="primFontSz" for="des" forName="childText_1" val="65"/>
              <dgm:constr type="primFontSz" for="des" forName="parentText_1" val="65"/>
              <dgm:constr type="primFontSz" for="des" forName="childText_1" refType="primFontSz" refFor="des" refForName="parentText_1" op="lte"/>
              <dgm:constr type="l" for="ch" forName="accentShape_1" refType="w" fact="0"/>
              <dgm:constr type="t" for="ch" forName="accentShape_1" refType="h" fact="0"/>
              <dgm:constr type="w" for="ch" forName="accentShape_1" refType="w" fact="0.7146"/>
              <dgm:constr type="h" for="ch" forName="accentShape_1" refType="h" fact="0.9952"/>
              <dgm:constr type="l" for="ch" forName="parentText_1" refType="w" fact="0.513"/>
              <dgm:constr type="t" for="ch" forName="parentText_1" refType="h" fact="0"/>
              <dgm:constr type="w" for="ch" forName="parentText_1" refType="w" refFor="ch" refForName="accentShape_1" fact="0.26"/>
              <dgm:constr type="h" for="ch" forName="parentText_1" refType="h" fact="0.78"/>
              <dgm:constr type="l" for="ch" forName="childText_1" refType="w" fact="0"/>
              <dgm:constr type="t" for="ch" forName="childText_1" refType="h" fact="0"/>
              <dgm:constr type="w" for="ch" forName="childText_1" refType="w" refFor="ch" refForName="accentShape_1" fact="0.71"/>
              <dgm:constr type="h" for="ch" forName="childText_1" refType="h"/>
            </dgm:constrLst>
          </dgm:else>
        </dgm:choose>
      </dgm:if>
      <dgm:if name="Name6" axis="ch" ptType="node" func="cnt" op="equ" val="2">
        <dgm:alg type="composite">
          <dgm:param type="ar" val="0.9804"/>
        </dgm:alg>
        <dgm:choose name="Name7">
          <dgm:if name="Name8" func="var" arg="dir" op="equ" val="norm">
            <dgm:constrLst>
              <dgm:constr type="primFontSz" for="des" forName="childText_1" val="65"/>
              <dgm:constr type="primFontSz" for="des" forName="parentText_1" val="65"/>
              <dgm:constr type="primFontSz" for="des" forName="childText_1" refType="primFontSz" refFor="des" refForName="parentText_1" op="lte"/>
              <dgm:constr type="primFontSz" for="des" forName="childText_2" refType="primFontSz" refFor="des" refForName="parentText_1" op="lte"/>
              <dgm:constr type="primFontSz" for="des" forName="childText_1" refType="primFontSz" refFor="des" refForName="parentText_2" op="lte"/>
              <dgm:constr type="primFontSz" for="des" forName="childText_2" refType="primFontSz" refFor="des" refForName="parentText_2" op="lte"/>
              <dgm:constr type="primFontSz" for="des" forName="parentText_2" refType="primFontSz" refFor="des" refForName="parentText_1" op="equ"/>
              <dgm:constr type="primFontSz" for="des" forName="childText_2" refType="primFontSz" refFor="des" refForName="childText_1" op="equ"/>
              <dgm:constr type="l" for="ch" forName="accentShape_2" refType="w" fact="0.4393"/>
              <dgm:constr type="t" for="ch" forName="accentShape_2" refType="h" fact="0.1192"/>
              <dgm:constr type="w" for="ch" forName="accentShape_2" refType="w" fact="0.4021"/>
              <dgm:constr type="h" for="ch" forName="accentShape_2" refType="h" fact="0.876"/>
              <dgm:constr type="l" for="ch" forName="accentShape_1" refType="w" fact="0"/>
              <dgm:constr type="t" for="ch" forName="accentShape_1" refType="h" fact="0"/>
              <dgm:constr type="w" for="ch" forName="accentShape_1" refType="w" fact="0.4021"/>
              <dgm:constr type="h" for="ch" forName="accentShape_1" refType="h" fact="0.9952"/>
              <dgm:constr type="l" for="ch" forName="parentText_1" refType="w" fact="0.2946"/>
              <dgm:constr type="t" for="ch" forName="parentText_1" refType="h" fact="0"/>
              <dgm:constr type="w" for="ch" forName="parentText_1" refType="w" refFor="ch" refForName="accentShape_1" fact="0.26"/>
              <dgm:constr type="h" for="ch" forName="parentText_1" refType="h" fact="0.78"/>
              <dgm:constr type="l" for="ch" forName="parentText_2" refType="w" fact="0.7339"/>
              <dgm:constr type="t" for="ch" forName="parentText_2" refType="h" fact="0.1192"/>
              <dgm:constr type="w" for="ch" forName="parentText_2" refType="w" refFor="ch" refForName="accentShape_1" fact="0.26"/>
              <dgm:constr type="h" for="ch" forName="parentText_2" refType="h" fact="0.78"/>
              <dgm:constr type="l" for="ch" forName="childText_1" refType="w" fact="0"/>
              <dgm:constr type="t" for="ch" forName="childText_1" refType="h" fact="0"/>
              <dgm:constr type="w" for="ch" forName="childText_1" refType="w" refFor="ch" refForName="accentShape_1" fact="0.71"/>
              <dgm:constr type="h" for="ch" forName="childText_1" refType="h"/>
              <dgm:constr type="l" for="ch" forName="childText_2" refType="w" fact="0.4393"/>
              <dgm:constr type="t" for="ch" forName="childText_2" refType="h" fact="0.1192"/>
              <dgm:constr type="w" for="ch" forName="childText_2" refType="w" refFor="ch" refForName="accentShape_2" fact="0.71"/>
              <dgm:constr type="h" for="ch" forName="childText_2" refType="h" fact="0.8808"/>
            </dgm:constrLst>
          </dgm:if>
          <dgm:else name="Name9">
            <dgm:constrLst>
              <dgm:constr type="primFontSz" for="des" forName="childText_1" val="65"/>
              <dgm:constr type="primFontSz" for="des" forName="parentText_1" val="65"/>
              <dgm:constr type="primFontSz" for="des" forName="childText_1" refType="primFontSz" refFor="des" refForName="parentText_1" op="lte"/>
              <dgm:constr type="primFontSz" for="des" forName="childText_2" refType="primFontSz" refFor="des" refForName="parentText_1" op="lte"/>
              <dgm:constr type="primFontSz" for="des" forName="childText_1" refType="primFontSz" refFor="des" refForName="parentText_2" op="lte"/>
              <dgm:constr type="primFontSz" for="des" forName="childText_2" refType="primFontSz" refFor="des" refForName="parentText_2" op="lte"/>
              <dgm:constr type="primFontSz" for="des" forName="parentText_2" refType="primFontSz" refFor="des" refForName="parentText_1" op="equ"/>
              <dgm:constr type="primFontSz" for="des" forName="childText_2" refType="primFontSz" refFor="des" refForName="childText_1" op="equ"/>
              <dgm:constr type="l" for="ch" forName="accentShape_1" refType="w" fact="0.4393"/>
              <dgm:constr type="t" for="ch" forName="accentShape_2" refType="h" fact="0.1192"/>
              <dgm:constr type="w" for="ch" forName="accentShape_2" refType="w" fact="0.4021"/>
              <dgm:constr type="h" for="ch" forName="accentShape_2" refType="h" fact="0.876"/>
              <dgm:constr type="l" for="ch" forName="accentShape_2" refType="w" fact="0"/>
              <dgm:constr type="t" for="ch" forName="accentShape_1" refType="h" fact="0"/>
              <dgm:constr type="w" for="ch" forName="accentShape_1" refType="w" fact="0.4021"/>
              <dgm:constr type="h" for="ch" forName="accentShape_1" refType="h" fact="0.9952"/>
              <dgm:constr type="l" for="ch" forName="parentText_2" refType="w" fact="0.2946"/>
              <dgm:constr type="t" for="ch" forName="parentText_1" refType="h" fact="0"/>
              <dgm:constr type="w" for="ch" forName="parentText_1" refType="w" refFor="ch" refForName="accentShape_1" fact="0.26"/>
              <dgm:constr type="h" for="ch" forName="parentText_1" refType="h" fact="0.78"/>
              <dgm:constr type="l" for="ch" forName="parentText_1" refType="w" fact="0.7339"/>
              <dgm:constr type="t" for="ch" forName="parentText_2" refType="h" fact="0.1192"/>
              <dgm:constr type="w" for="ch" forName="parentText_2" refType="w" refFor="ch" refForName="accentShape_1" fact="0.26"/>
              <dgm:constr type="h" for="ch" forName="parentText_2" refType="h" fact="0.78"/>
              <dgm:constr type="l" for="ch" forName="childText_2" refType="w" fact="0"/>
              <dgm:constr type="t" for="ch" forName="childText_1" refType="h" fact="0"/>
              <dgm:constr type="w" for="ch" forName="childText_1" refType="w" refFor="ch" refForName="accentShape_1" fact="0.71"/>
              <dgm:constr type="h" for="ch" forName="childText_1" refType="h"/>
              <dgm:constr type="l" for="ch" forName="childText_1" refType="w" fact="0.4393"/>
              <dgm:constr type="t" for="ch" forName="childText_2" refType="h" fact="0.1192"/>
              <dgm:constr type="w" for="ch" forName="childText_2" refType="w" refFor="ch" refForName="accentShape_2" fact="0.71"/>
              <dgm:constr type="h" for="ch" forName="childText_2" refType="h" fact="0.8808"/>
            </dgm:constrLst>
          </dgm:else>
        </dgm:choose>
      </dgm:if>
      <dgm:if name="Name10" axis="ch" ptType="node" func="cnt" op="equ" val="3">
        <dgm:alg type="composite">
          <dgm:param type="ar" val="1.4097"/>
        </dgm:alg>
        <dgm:choose name="Name11">
          <dgm:if name="Name12" func="var" arg="dir" op="equ" val="norm">
            <dgm:constrLst>
              <dgm:constr type="primFontSz" for="des" forName="childText_1" val="65"/>
              <dgm:constr type="primFontSz" for="des" forName="parentText_1" val="65"/>
              <dgm:constr type="primFontSz" for="des" forName="childText_1" refType="primFontSz" refFor="des" refForName="parentText_1" op="lte"/>
              <dgm:constr type="primFontSz" for="des" forName="childText_2" refType="primFontSz" refFor="des" refForName="parentText_1" op="lte"/>
              <dgm:constr type="primFontSz" for="des" forName="childText_3" refType="primFontSz" refFor="des" refForName="parentText_1" op="lte"/>
              <dgm:constr type="primFontSz" for="des" forName="childText_1" refType="primFontSz" refFor="des" refForName="parentText_2" op="lte"/>
              <dgm:constr type="primFontSz" for="des" forName="childText_2" refType="primFontSz" refFor="des" refForName="parentText_2" op="lte"/>
              <dgm:constr type="primFontSz" for="des" forName="childText_3" refType="primFontSz" refFor="des" refForName="parentText_2" op="lte"/>
              <dgm:constr type="primFontSz" for="des" forName="childText_1" refType="primFontSz" refFor="des" refForName="parentText_3" op="lte"/>
              <dgm:constr type="primFontSz" for="des" forName="childText_2" refType="primFontSz" refFor="des" refForName="parentText_3" op="lte"/>
              <dgm:constr type="primFontSz" for="des" forName="childText_3" refType="primFontSz" refFor="des" refForName="parentText_3" op="lte"/>
              <dgm:constr type="primFontSz" for="des" forName="parentText_2" refType="primFontSz" refFor="des" refForName="parentText_1" op="equ"/>
              <dgm:constr type="primFontSz" for="des" forName="parentText_3" refType="primFontSz" refFor="des" refForName="parentText_1" op="equ"/>
              <dgm:constr type="primFontSz" for="des" forName="childText_2" refType="primFontSz" refFor="des" refForName="childText_1" op="equ"/>
              <dgm:constr type="primFontSz" for="des" forName="childText_3" refType="primFontSz" refFor="des" refForName="childText_1" op="equ"/>
              <dgm:constr type="l" for="ch" forName="accentShape_1" refType="w" fact="0"/>
              <dgm:constr type="t" for="ch" forName="accentShape_1" refType="h" fact="0"/>
              <dgm:constr type="w" for="ch" forName="accentShape_1" refType="w" fact="0.2796"/>
              <dgm:constr type="h" for="ch" forName="accentShape_1" refType="h" fact="0.9952"/>
              <dgm:constr type="l" for="ch" forName="accentShape_2" refType="w" fact="0.3055"/>
              <dgm:constr type="t" for="ch" forName="accentShape_2" refType="h" fact="0.1192"/>
              <dgm:constr type="w" for="ch" forName="accentShape_2" refType="w" fact="0.2796"/>
              <dgm:constr type="h" for="ch" forName="accentShape_2" refType="h" fact="0.876"/>
              <dgm:constr type="l" for="ch" forName="accentShape_3" refType="w" fact="0.6101"/>
              <dgm:constr type="t" for="ch" forName="accentShape_3" refType="h" fact="0.2457"/>
              <dgm:constr type="w" for="ch" forName="accentShape_3" refType="w" fact="0.2796"/>
              <dgm:constr type="h" for="ch" forName="accentShape_3" refType="h" fact="0.7499"/>
              <dgm:constr type="l" for="ch" forName="parentText_1" refType="w" fact="0.2"/>
              <dgm:constr type="t" for="ch" forName="parentText_1" refType="h" fact="0"/>
              <dgm:constr type="w" for="ch" forName="parentText_1" refType="w" refFor="ch" refForName="accentShape_1" fact="0.26"/>
              <dgm:constr type="h" for="ch" forName="parentText_1" refType="h" refFor="ch" refForName="accentShape_1" fact="0.9"/>
              <dgm:constr type="l" for="ch" forName="parentText_2" refType="w" fact="0.5055"/>
              <dgm:constr type="t" for="ch" forName="parentText_2" refType="h" fact="0.1192"/>
              <dgm:constr type="w" for="ch" forName="parentText_2" refType="w" refFor="ch" refForName="accentShape_2" fact="0.26"/>
              <dgm:constr type="h" for="ch" forName="parentText_2" refType="h" refFor="ch" refForName="accentShape_2" fact="0.9"/>
              <dgm:constr type="l" for="ch" forName="parentText_3" refType="w" fact="0.8101"/>
              <dgm:constr type="t" for="ch" forName="parentText_3" refType="h" fact="0.2457"/>
              <dgm:constr type="w" for="ch" forName="parentText_3" refType="w" refFor="ch" refForName="accentShape_3" fact="0.26"/>
              <dgm:constr type="h" for="ch" forName="parentText_3" refType="h" refFor="ch" refForName="accentShape_3" fact="0.9"/>
              <dgm:constr type="l" for="ch" forName="childText_1" refType="w" fact="0"/>
              <dgm:constr type="t" for="ch" forName="childText_1" refType="h" fact="0"/>
              <dgm:constr type="w" for="ch" forName="childText_1" refType="w" refFor="ch" refForName="accentShape_1" fact="0.71"/>
              <dgm:constr type="h" for="ch" forName="childText_1" refType="h"/>
              <dgm:constr type="l" for="ch" forName="childText_2" refType="w" fact="0.3055"/>
              <dgm:constr type="t" for="ch" forName="childText_2" refType="h" fact="0.1192"/>
              <dgm:constr type="w" for="ch" forName="childText_2" refType="w" refFor="ch" refForName="accentShape_2" fact="0.71"/>
              <dgm:constr type="h" for="ch" forName="childText_2" refType="h" fact="0.8808"/>
              <dgm:constr type="l" for="ch" forName="childText_3" refType="w" fact="0.6101"/>
              <dgm:constr type="t" for="ch" forName="childText_3" refType="h" fact="0.2457"/>
              <dgm:constr type="w" for="ch" forName="childText_3" refType="w" refFor="ch" refForName="accentShape_3" fact="0.71"/>
              <dgm:constr type="h" for="ch" forName="childText_3" refType="h" fact="0.7543"/>
            </dgm:constrLst>
          </dgm:if>
          <dgm:else name="Name13">
            <dgm:constrLst>
              <dgm:constr type="primFontSz" for="des" forName="childText_1" val="65"/>
              <dgm:constr type="primFontSz" for="des" forName="parentText_1" val="65"/>
              <dgm:constr type="primFontSz" for="des" forName="childText_1" refType="primFontSz" refFor="des" refForName="parentText_1" op="lte"/>
              <dgm:constr type="primFontSz" for="des" forName="childText_2" refType="primFontSz" refFor="des" refForName="parentText_1" op="lte"/>
              <dgm:constr type="primFontSz" for="des" forName="childText_3" refType="primFontSz" refFor="des" refForName="parentText_1" op="lte"/>
              <dgm:constr type="primFontSz" for="des" forName="childText_1" refType="primFontSz" refFor="des" refForName="parentText_2" op="lte"/>
              <dgm:constr type="primFontSz" for="des" forName="childText_2" refType="primFontSz" refFor="des" refForName="parentText_2" op="lte"/>
              <dgm:constr type="primFontSz" for="des" forName="childText_3" refType="primFontSz" refFor="des" refForName="parentText_2" op="lte"/>
              <dgm:constr type="primFontSz" for="des" forName="childText_1" refType="primFontSz" refFor="des" refForName="parentText_3" op="lte"/>
              <dgm:constr type="primFontSz" for="des" forName="childText_2" refType="primFontSz" refFor="des" refForName="parentText_3" op="lte"/>
              <dgm:constr type="primFontSz" for="des" forName="childText_3" refType="primFontSz" refFor="des" refForName="parentText_3" op="lte"/>
              <dgm:constr type="primFontSz" for="des" forName="parentText_2" refType="primFontSz" refFor="des" refForName="parentText_1" op="equ"/>
              <dgm:constr type="primFontSz" for="des" forName="parentText_3" refType="primFontSz" refFor="des" refForName="parentText_1" op="equ"/>
              <dgm:constr type="primFontSz" for="des" forName="childText_2" refType="primFontSz" refFor="des" refForName="childText_1" op="equ"/>
              <dgm:constr type="primFontSz" for="des" forName="childText_3" refType="primFontSz" refFor="des" refForName="childText_1" op="equ"/>
              <dgm:constr type="l" for="ch" forName="accentShape_3" refType="w" fact="0"/>
              <dgm:constr type="t" for="ch" forName="accentShape_1" refType="h" fact="0"/>
              <dgm:constr type="w" for="ch" forName="accentShape_1" refType="w" fact="0.2796"/>
              <dgm:constr type="h" for="ch" forName="accentShape_1" refType="h" fact="0.9952"/>
              <dgm:constr type="l" for="ch" forName="accentShape_2" refType="w" fact="0.3055"/>
              <dgm:constr type="t" for="ch" forName="accentShape_2" refType="h" fact="0.1192"/>
              <dgm:constr type="w" for="ch" forName="accentShape_2" refType="w" fact="0.2796"/>
              <dgm:constr type="h" for="ch" forName="accentShape_2" refType="h" fact="0.876"/>
              <dgm:constr type="l" for="ch" forName="accentShape_1" refType="w" fact="0.6101"/>
              <dgm:constr type="t" for="ch" forName="accentShape_3" refType="h" fact="0.2457"/>
              <dgm:constr type="w" for="ch" forName="accentShape_3" refType="w" fact="0.2796"/>
              <dgm:constr type="h" for="ch" forName="accentShape_3" refType="h" fact="0.7499"/>
              <dgm:constr type="l" for="ch" forName="parentText_3" refType="w" fact="0.2"/>
              <dgm:constr type="t" for="ch" forName="parentText_1" refType="h" fact="0"/>
              <dgm:constr type="w" for="ch" forName="parentText_1" refType="w" refFor="ch" refForName="accentShape_1" fact="0.26"/>
              <dgm:constr type="h" for="ch" forName="parentText_1" refType="h" refFor="ch" refForName="accentShape_1" fact="0.9"/>
              <dgm:constr type="l" for="ch" forName="parentText_2" refType="w" fact="0.5055"/>
              <dgm:constr type="t" for="ch" forName="parentText_2" refType="h" fact="0.1192"/>
              <dgm:constr type="w" for="ch" forName="parentText_2" refType="w" refFor="ch" refForName="accentShape_2" fact="0.26"/>
              <dgm:constr type="h" for="ch" forName="parentText_2" refType="h" refFor="ch" refForName="accentShape_2" fact="0.9"/>
              <dgm:constr type="l" for="ch" forName="parentText_1" refType="w" fact="0.8101"/>
              <dgm:constr type="t" for="ch" forName="parentText_3" refType="h" fact="0.2457"/>
              <dgm:constr type="w" for="ch" forName="parentText_3" refType="w" refFor="ch" refForName="accentShape_3" fact="0.26"/>
              <dgm:constr type="h" for="ch" forName="parentText_3" refType="h" refFor="ch" refForName="accentShape_3" fact="0.9"/>
              <dgm:constr type="l" for="ch" forName="childText_3" refType="w" fact="0"/>
              <dgm:constr type="t" for="ch" forName="childText_1" refType="h" fact="0"/>
              <dgm:constr type="w" for="ch" forName="childText_1" refType="w" refFor="ch" refForName="accentShape_1" fact="0.71"/>
              <dgm:constr type="h" for="ch" forName="childText_1" refType="h"/>
              <dgm:constr type="l" for="ch" forName="childText_2" refType="w" fact="0.3055"/>
              <dgm:constr type="t" for="ch" forName="childText_2" refType="h" fact="0.1192"/>
              <dgm:constr type="w" for="ch" forName="childText_2" refType="w" refFor="ch" refForName="accentShape_2" fact="0.71"/>
              <dgm:constr type="h" for="ch" forName="childText_2" refType="h" fact="0.8808"/>
              <dgm:constr type="l" for="ch" forName="childText_1" refType="w" fact="0.6101"/>
              <dgm:constr type="t" for="ch" forName="childText_3" refType="h" fact="0.2457"/>
              <dgm:constr type="w" for="ch" forName="childText_3" refType="w" refFor="ch" refForName="accentShape_3" fact="0.71"/>
              <dgm:constr type="h" for="ch" forName="childText_3" refType="h" fact="0.7543"/>
            </dgm:constrLst>
          </dgm:else>
        </dgm:choose>
      </dgm:if>
      <dgm:if name="Name14" axis="ch" ptType="node" func="cnt" op="equ" val="4">
        <dgm:alg type="composite">
          <dgm:param type="ar" val="1.8305"/>
        </dgm:alg>
        <dgm:choose name="Name15">
          <dgm:if name="Name16" func="var" arg="dir" op="equ" val="norm">
            <dgm:constrLst>
              <dgm:constr type="primFontSz" for="des" forName="childText_1" val="65"/>
              <dgm:constr type="primFontSz" for="des" forName="parentText_1" val="65"/>
              <dgm:constr type="primFontSz" for="des" forName="childText_1" refType="primFontSz" refFor="des" refForName="parentText_1" op="lte"/>
              <dgm:constr type="primFontSz" for="des" forName="childText_2" refType="primFontSz" refFor="des" refForName="parentText_1" op="lte"/>
              <dgm:constr type="primFontSz" for="des" forName="childText_3" refType="primFontSz" refFor="des" refForName="parentText_1" op="lte"/>
              <dgm:constr type="primFontSz" for="des" forName="childText_4" refType="primFontSz" refFor="des" refForName="parentText_1" op="lte"/>
              <dgm:constr type="primFontSz" for="des" forName="childText_1" refType="primFontSz" refFor="des" refForName="parentText_2" op="lte"/>
              <dgm:constr type="primFontSz" for="des" forName="childText_2" refType="primFontSz" refFor="des" refForName="parentText_2" op="lte"/>
              <dgm:constr type="primFontSz" for="des" forName="childText_3" refType="primFontSz" refFor="des" refForName="parentText_2" op="lte"/>
              <dgm:constr type="primFontSz" for="des" forName="childText_4" refType="primFontSz" refFor="des" refForName="parentText_2" op="lte"/>
              <dgm:constr type="primFontSz" for="des" forName="childText_1" refType="primFontSz" refFor="des" refForName="parentText_3" op="lte"/>
              <dgm:constr type="primFontSz" for="des" forName="childText_2" refType="primFontSz" refFor="des" refForName="parentText_3" op="lte"/>
              <dgm:constr type="primFontSz" for="des" forName="childText_3" refType="primFontSz" refFor="des" refForName="parentText_3" op="lte"/>
              <dgm:constr type="primFontSz" for="des" forName="childText_4" refType="primFontSz" refFor="des" refForName="parentText_3" op="lte"/>
              <dgm:constr type="primFontSz" for="des" forName="childText_1" refType="primFontSz" refFor="des" refForName="parentText_4" op="lte"/>
              <dgm:constr type="primFontSz" for="des" forName="childText_2" refType="primFontSz" refFor="des" refForName="parentText_4" op="lte"/>
              <dgm:constr type="primFontSz" for="des" forName="childText_3" refType="primFontSz" refFor="des" refForName="parentText_4" op="lte"/>
              <dgm:constr type="primFontSz" for="des" forName="childText_4" refType="primFontSz" refFor="des" refForName="parentText_4" op="lte"/>
              <dgm:constr type="primFontSz" for="des" forName="parentText_2" refType="primFontSz" refFor="des" refForName="parentText_1" op="equ"/>
              <dgm:constr type="primFontSz" for="des" forName="parentText_3" refType="primFontSz" refFor="des" refForName="parentText_1" op="equ"/>
              <dgm:constr type="primFontSz" for="des" forName="parentText_4" refType="primFontSz" refFor="des" refForName="parentText_1" op="equ"/>
              <dgm:constr type="primFontSz" for="des" forName="childText_2" refType="primFontSz" refFor="des" refForName="childText_1" op="equ"/>
              <dgm:constr type="primFontSz" for="des" forName="childText_3" refType="primFontSz" refFor="des" refForName="childText_1" op="equ"/>
              <dgm:constr type="primFontSz" for="des" forName="childText_4" refType="primFontSz" refFor="des" refForName="childText_1" op="equ"/>
              <dgm:constr type="l" for="ch" forName="accentShape_1" refType="w" fact="0"/>
              <dgm:constr type="t" for="ch" forName="accentShape_1" refType="h" fact="0"/>
              <dgm:constr type="w" for="ch" forName="accentShape_1" refType="w" fact="0.2153"/>
              <dgm:constr type="h" for="ch" forName="accentShape_1" refType="h" fact="0.9952"/>
              <dgm:constr type="l" for="ch" forName="accentShape_2" refType="w" fact="0.2353"/>
              <dgm:constr type="t" for="ch" forName="accentShape_2" refType="h" fact="0.1192"/>
              <dgm:constr type="w" for="ch" forName="accentShape_2" refType="w" fact="0.2153"/>
              <dgm:constr type="h" for="ch" forName="accentShape_2" refType="h" fact="0.876"/>
              <dgm:constr type="l" for="ch" forName="accentShape_3" refType="w" fact="0.4699"/>
              <dgm:constr type="t" for="ch" forName="accentShape_3" refType="h" fact="0.2457"/>
              <dgm:constr type="w" for="ch" forName="accentShape_3" refType="w" fact="0.2153"/>
              <dgm:constr type="h" for="ch" forName="accentShape_3" refType="h" fact="0.7495"/>
              <dgm:constr type="l" for="ch" forName="accentShape_4" refType="w" fact="0.6997"/>
              <dgm:constr type="t" for="ch" forName="accentShape_4" refType="h" fact="0.3696"/>
              <dgm:constr type="w" for="ch" forName="accentShape_4" refType="w" fact="0.2153"/>
              <dgm:constr type="h" for="ch" forName="accentShape_4" refType="h" fact="0.6256"/>
              <dgm:constr type="l" for="ch" forName="parentText_1" refType="w" fact="0.16"/>
              <dgm:constr type="t" for="ch" forName="parentText_1" refType="h" fact="0"/>
              <dgm:constr type="w" for="ch" forName="parentText_1" refType="w" refFor="ch" refForName="accentShape_1" fact="0.26"/>
              <dgm:constr type="h" for="ch" forName="parentText_1" refType="h" refFor="ch" refForName="accentShape_1" fact="0.9"/>
              <dgm:constr type="l" for="ch" forName="parentText_2" refType="w" fact="0.3953"/>
              <dgm:constr type="t" for="ch" forName="parentText_2" refType="h" fact="0.1192"/>
              <dgm:constr type="w" for="ch" forName="parentText_2" refType="w" refFor="ch" refForName="accentShape_2" fact="0.26"/>
              <dgm:constr type="h" for="ch" forName="parentText_2" refType="h" refFor="ch" refForName="accentShape_2" fact="0.9"/>
              <dgm:constr type="l" for="ch" forName="parentText_3" refType="w" fact="0.6299"/>
              <dgm:constr type="t" for="ch" forName="parentText_3" refType="h" fact="0.2457"/>
              <dgm:constr type="w" for="ch" forName="parentText_3" refType="w" refFor="ch" refForName="accentShape_3" fact="0.26"/>
              <dgm:constr type="h" for="ch" forName="parentText_3" refType="h" refFor="ch" refForName="accentShape_3" fact="0.9"/>
              <dgm:constr type="l" for="ch" forName="parentText_4" refType="w" fact="0.8597"/>
              <dgm:constr type="t" for="ch" forName="parentText_4" refType="h" fact="0.3696"/>
              <dgm:constr type="w" for="ch" forName="parentText_4" refType="w" refFor="ch" refForName="accentShape_4" fact="0.26"/>
              <dgm:constr type="h" for="ch" forName="parentText_4" refType="h" refFor="ch" refForName="accentShape_4" fact="0.9"/>
              <dgm:constr type="l" for="ch" forName="childText_1" refType="w" fact="0"/>
              <dgm:constr type="t" for="ch" forName="childText_1" refType="h" fact="0"/>
              <dgm:constr type="w" for="ch" forName="childText_1" refType="w" refFor="ch" refForName="accentShape_1" fact="0.71"/>
              <dgm:constr type="h" for="ch" forName="childText_1" refType="h"/>
              <dgm:constr type="l" for="ch" forName="childText_2" refType="w" fact="0.2353"/>
              <dgm:constr type="t" for="ch" forName="childText_2" refType="h" fact="0.1192"/>
              <dgm:constr type="w" for="ch" forName="childText_2" refType="w" refFor="ch" refForName="accentShape_2" fact="0.71"/>
              <dgm:constr type="h" for="ch" forName="childText_2" refType="h" fact="0.8808"/>
              <dgm:constr type="l" for="ch" forName="childText_3" refType="w" fact="0.4699"/>
              <dgm:constr type="t" for="ch" forName="childText_3" refType="h" fact="0.2457"/>
              <dgm:constr type="w" for="ch" forName="childText_3" refType="w" refFor="ch" refForName="accentShape_3" fact="0.71"/>
              <dgm:constr type="h" for="ch" forName="childText_3" refType="h" fact="0.7543"/>
              <dgm:constr type="l" for="ch" forName="childText_4" refType="w" fact="0.6997"/>
              <dgm:constr type="t" for="ch" forName="childText_4" refType="h" fact="0.3696"/>
              <dgm:constr type="w" for="ch" forName="childText_4" refType="w" refFor="ch" refForName="accentShape_4" fact="0.71"/>
              <dgm:constr type="h" for="ch" forName="childText_4" refType="h" fact="0.6261"/>
            </dgm:constrLst>
          </dgm:if>
          <dgm:else name="Name17">
            <dgm:constrLst>
              <dgm:constr type="primFontSz" for="des" forName="childText_1" val="65"/>
              <dgm:constr type="primFontSz" for="des" forName="parentText_1" val="65"/>
              <dgm:constr type="primFontSz" for="des" forName="childText_1" refType="primFontSz" refFor="des" refForName="parentText_1" op="lte"/>
              <dgm:constr type="primFontSz" for="des" forName="childText_2" refType="primFontSz" refFor="des" refForName="parentText_1" op="lte"/>
              <dgm:constr type="primFontSz" for="des" forName="childText_3" refType="primFontSz" refFor="des" refForName="parentText_1" op="lte"/>
              <dgm:constr type="primFontSz" for="des" forName="childText_4" refType="primFontSz" refFor="des" refForName="parentText_1" op="lte"/>
              <dgm:constr type="primFontSz" for="des" forName="childText_1" refType="primFontSz" refFor="des" refForName="parentText_2" op="lte"/>
              <dgm:constr type="primFontSz" for="des" forName="childText_2" refType="primFontSz" refFor="des" refForName="parentText_2" op="lte"/>
              <dgm:constr type="primFontSz" for="des" forName="childText_3" refType="primFontSz" refFor="des" refForName="parentText_2" op="lte"/>
              <dgm:constr type="primFontSz" for="des" forName="childText_4" refType="primFontSz" refFor="des" refForName="parentText_2" op="lte"/>
              <dgm:constr type="primFontSz" for="des" forName="childText_1" refType="primFontSz" refFor="des" refForName="parentText_3" op="lte"/>
              <dgm:constr type="primFontSz" for="des" forName="childText_2" refType="primFontSz" refFor="des" refForName="parentText_3" op="lte"/>
              <dgm:constr type="primFontSz" for="des" forName="childText_3" refType="primFontSz" refFor="des" refForName="parentText_3" op="lte"/>
              <dgm:constr type="primFontSz" for="des" forName="childText_4" refType="primFontSz" refFor="des" refForName="parentText_3" op="lte"/>
              <dgm:constr type="primFontSz" for="des" forName="childText_1" refType="primFontSz" refFor="des" refForName="parentText_4" op="lte"/>
              <dgm:constr type="primFontSz" for="des" forName="childText_2" refType="primFontSz" refFor="des" refForName="parentText_4" op="lte"/>
              <dgm:constr type="primFontSz" for="des" forName="childText_3" refType="primFontSz" refFor="des" refForName="parentText_4" op="lte"/>
              <dgm:constr type="primFontSz" for="des" forName="childText_4" refType="primFontSz" refFor="des" refForName="parentText_4" op="lte"/>
              <dgm:constr type="primFontSz" for="des" forName="parentText_2" refType="primFontSz" refFor="des" refForName="parentText_1" op="equ"/>
              <dgm:constr type="primFontSz" for="des" forName="parentText_3" refType="primFontSz" refFor="des" refForName="parentText_1" op="equ"/>
              <dgm:constr type="primFontSz" for="des" forName="parentText_4" refType="primFontSz" refFor="des" refForName="parentText_1" op="equ"/>
              <dgm:constr type="primFontSz" for="des" forName="childText_2" refType="primFontSz" refFor="des" refForName="childText_1" op="equ"/>
              <dgm:constr type="primFontSz" for="des" forName="childText_3" refType="primFontSz" refFor="des" refForName="childText_1" op="equ"/>
              <dgm:constr type="primFontSz" for="des" forName="childText_4" refType="primFontSz" refFor="des" refForName="childText_1" op="equ"/>
              <dgm:constr type="l" for="ch" forName="accentShape_4" refType="w" fact="0"/>
              <dgm:constr type="t" for="ch" forName="accentShape_1" refType="h" fact="0"/>
              <dgm:constr type="w" for="ch" forName="accentShape_1" refType="w" fact="0.2153"/>
              <dgm:constr type="h" for="ch" forName="accentShape_1" refType="h" fact="0.9952"/>
              <dgm:constr type="l" for="ch" forName="accentShape_3" refType="w" fact="0.2353"/>
              <dgm:constr type="t" for="ch" forName="accentShape_2" refType="h" fact="0.1192"/>
              <dgm:constr type="w" for="ch" forName="accentShape_2" refType="w" fact="0.2153"/>
              <dgm:constr type="h" for="ch" forName="accentShape_2" refType="h" fact="0.876"/>
              <dgm:constr type="l" for="ch" forName="accentShape_2" refType="w" fact="0.4699"/>
              <dgm:constr type="t" for="ch" forName="accentShape_3" refType="h" fact="0.2457"/>
              <dgm:constr type="w" for="ch" forName="accentShape_3" refType="w" fact="0.2153"/>
              <dgm:constr type="h" for="ch" forName="accentShape_3" refType="h" fact="0.7495"/>
              <dgm:constr type="l" for="ch" forName="accentShape_1" refType="w" fact="0.6997"/>
              <dgm:constr type="t" for="ch" forName="accentShape_4" refType="h" fact="0.3696"/>
              <dgm:constr type="w" for="ch" forName="accentShape_4" refType="w" fact="0.2153"/>
              <dgm:constr type="h" for="ch" forName="accentShape_4" refType="h" fact="0.6256"/>
              <dgm:constr type="l" for="ch" forName="parentText_4" refType="w" fact="0.16"/>
              <dgm:constr type="t" for="ch" forName="parentText_1" refType="h" fact="0"/>
              <dgm:constr type="w" for="ch" forName="parentText_1" refType="w" refFor="ch" refForName="accentShape_1" fact="0.26"/>
              <dgm:constr type="h" for="ch" forName="parentText_1" refType="h" refFor="ch" refForName="accentShape_1" fact="0.9"/>
              <dgm:constr type="l" for="ch" forName="parentText_3" refType="w" fact="0.3953"/>
              <dgm:constr type="t" for="ch" forName="parentText_2" refType="h" fact="0.1192"/>
              <dgm:constr type="w" for="ch" forName="parentText_2" refType="w" refFor="ch" refForName="accentShape_2" fact="0.26"/>
              <dgm:constr type="h" for="ch" forName="parentText_2" refType="h" refFor="ch" refForName="accentShape_2" fact="0.9"/>
              <dgm:constr type="l" for="ch" forName="parentText_2" refType="w" fact="0.6299"/>
              <dgm:constr type="t" for="ch" forName="parentText_3" refType="h" fact="0.2457"/>
              <dgm:constr type="w" for="ch" forName="parentText_3" refType="w" refFor="ch" refForName="accentShape_3" fact="0.26"/>
              <dgm:constr type="h" for="ch" forName="parentText_3" refType="h" refFor="ch" refForName="accentShape_3" fact="0.9"/>
              <dgm:constr type="l" for="ch" forName="parentText_1" refType="w" fact="0.8597"/>
              <dgm:constr type="t" for="ch" forName="parentText_4" refType="h" fact="0.3696"/>
              <dgm:constr type="w" for="ch" forName="parentText_4" refType="w" refFor="ch" refForName="accentShape_4" fact="0.26"/>
              <dgm:constr type="h" for="ch" forName="parentText_4" refType="h" refFor="ch" refForName="accentShape_4" fact="0.9"/>
              <dgm:constr type="l" for="ch" forName="childText_4" refType="w" fact="0"/>
              <dgm:constr type="t" for="ch" forName="childText_1" refType="h" fact="0"/>
              <dgm:constr type="w" for="ch" forName="childText_1" refType="w" refFor="ch" refForName="accentShape_1" fact="0.71"/>
              <dgm:constr type="h" for="ch" forName="childText_1" refType="h"/>
              <dgm:constr type="l" for="ch" forName="childText_3" refType="w" fact="0.2353"/>
              <dgm:constr type="t" for="ch" forName="childText_2" refType="h" fact="0.1192"/>
              <dgm:constr type="w" for="ch" forName="childText_2" refType="w" refFor="ch" refForName="accentShape_2" fact="0.71"/>
              <dgm:constr type="h" for="ch" forName="childText_2" refType="h" fact="0.8808"/>
              <dgm:constr type="l" for="ch" forName="childText_2" refType="w" fact="0.4699"/>
              <dgm:constr type="t" for="ch" forName="childText_3" refType="h" fact="0.2457"/>
              <dgm:constr type="w" for="ch" forName="childText_3" refType="w" refFor="ch" refForName="accentShape_3" fact="0.71"/>
              <dgm:constr type="h" for="ch" forName="childText_3" refType="h" fact="0.7543"/>
              <dgm:constr type="l" for="ch" forName="childText_1" refType="w" fact="0.6997"/>
              <dgm:constr type="t" for="ch" forName="childText_4" refType="h" fact="0.3696"/>
              <dgm:constr type="w" for="ch" forName="childText_4" refType="w" refFor="ch" refForName="accentShape_4" fact="0.71"/>
              <dgm:constr type="h" for="ch" forName="childText_4" refType="h" fact="0.6261"/>
            </dgm:constrLst>
          </dgm:else>
        </dgm:choose>
      </dgm:if>
      <dgm:if name="Name18" axis="ch" ptType="node" func="cnt" op="equ" val="5">
        <dgm:alg type="composite">
          <dgm:param type="ar" val="2.0125"/>
        </dgm:alg>
        <dgm:choose name="Name19">
          <dgm:if name="Name20" func="var" arg="dir" op="equ" val="norm">
            <dgm:constrLst>
              <dgm:constr type="primFontSz" for="des" forName="childText_1" val="65"/>
              <dgm:constr type="primFontSz" for="des" forName="parentText_1" val="65"/>
              <dgm:constr type="primFontSz" for="des" forName="childText_1" refType="primFontSz" refFor="des" refForName="parentText_1" op="lte"/>
              <dgm:constr type="primFontSz" for="des" forName="childText_2" refType="primFontSz" refFor="des" refForName="parentText_1" op="lte"/>
              <dgm:constr type="primFontSz" for="des" forName="childText_3" refType="primFontSz" refFor="des" refForName="parentText_1" op="lte"/>
              <dgm:constr type="primFontSz" for="des" forName="childText_4" refType="primFontSz" refFor="des" refForName="parentText_1" op="lte"/>
              <dgm:constr type="primFontSz" for="des" forName="childText_5" refType="primFontSz" refFor="des" refForName="parentText_1" op="lte"/>
              <dgm:constr type="primFontSz" for="des" forName="childText_1" refType="primFontSz" refFor="des" refForName="parentText_2" op="lte"/>
              <dgm:constr type="primFontSz" for="des" forName="childText_2" refType="primFontSz" refFor="des" refForName="parentText_2" op="lte"/>
              <dgm:constr type="primFontSz" for="des" forName="childText_3" refType="primFontSz" refFor="des" refForName="parentText_2" op="lte"/>
              <dgm:constr type="primFontSz" for="des" forName="childText_4" refType="primFontSz" refFor="des" refForName="parentText_2" op="lte"/>
              <dgm:constr type="primFontSz" for="des" forName="childText_5" refType="primFontSz" refFor="des" refForName="parentText_2" op="lte"/>
              <dgm:constr type="primFontSz" for="des" forName="childText_1" refType="primFontSz" refFor="des" refForName="parentText_3" op="lte"/>
              <dgm:constr type="primFontSz" for="des" forName="childText_2" refType="primFontSz" refFor="des" refForName="parentText_3" op="lte"/>
              <dgm:constr type="primFontSz" for="des" forName="childText_3" refType="primFontSz" refFor="des" refForName="parentText_3" op="lte"/>
              <dgm:constr type="primFontSz" for="des" forName="childText_4" refType="primFontSz" refFor="des" refForName="parentText_3" op="lte"/>
              <dgm:constr type="primFontSz" for="des" forName="childText_5" refType="primFontSz" refFor="des" refForName="parentText_3" op="lte"/>
              <dgm:constr type="primFontSz" for="des" forName="childText_1" refType="primFontSz" refFor="des" refForName="parentText_4" op="lte"/>
              <dgm:constr type="primFontSz" for="des" forName="childText_2" refType="primFontSz" refFor="des" refForName="parentText_4" op="lte"/>
              <dgm:constr type="primFontSz" for="des" forName="childText_3" refType="primFontSz" refFor="des" refForName="parentText_4" op="lte"/>
              <dgm:constr type="primFontSz" for="des" forName="childText_4" refType="primFontSz" refFor="des" refForName="parentText_4" op="lte"/>
              <dgm:constr type="primFontSz" for="des" forName="childText_5" refType="primFontSz" refFor="des" refForName="parentText_4" op="lte"/>
              <dgm:constr type="primFontSz" for="des" forName="childText_1" refType="primFontSz" refFor="des" refForName="parentText_5" op="lte"/>
              <dgm:constr type="primFontSz" for="des" forName="childText_2" refType="primFontSz" refFor="des" refForName="parentText_5" op="lte"/>
              <dgm:constr type="primFontSz" for="des" forName="childText_3" refType="primFontSz" refFor="des" refForName="parentText_5" op="lte"/>
              <dgm:constr type="primFontSz" for="des" forName="childText_4" refType="primFontSz" refFor="des" refForName="parentText_5" op="lte"/>
              <dgm:constr type="primFontSz" for="des" forName="childText_5" refType="primFontSz" refFor="des" refForName="parentText_5" op="lte"/>
              <dgm:constr type="primFontSz" for="des" forName="parentText_2" refType="primFontSz" refFor="des" refForName="parentText_1" op="equ"/>
              <dgm:constr type="primFontSz" for="des" forName="parentText_3" refType="primFontSz" refFor="des" refForName="parentText_1" op="equ"/>
              <dgm:constr type="primFontSz" for="des" forName="parentText_4" refType="primFontSz" refFor="des" refForName="parentText_1" op="equ"/>
              <dgm:constr type="primFontSz" for="des" forName="parentText_5" refType="primFontSz" refFor="des" refForName="parentText_1" op="equ"/>
              <dgm:constr type="primFontSz" for="des" forName="childText_2" refType="primFontSz" refFor="des" refForName="childText_1" op="equ"/>
              <dgm:constr type="primFontSz" for="des" forName="childText_3" refType="primFontSz" refFor="des" refForName="childText_1" op="equ"/>
              <dgm:constr type="primFontSz" for="des" forName="childText_4" refType="primFontSz" refFor="des" refForName="childText_1" op="equ"/>
              <dgm:constr type="primFontSz" for="des" forName="childText_5" refType="primFontSz" refFor="des" refForName="childText_1" op="equ"/>
              <dgm:constr type="l" for="ch" forName="accentShape_1" refType="w" fact="0"/>
              <dgm:constr type="t" for="ch" forName="accentShape_1" refType="h" fact="0"/>
              <dgm:constr type="w" for="ch" forName="accentShape_1" refType="w" fact="0.1759"/>
              <dgm:constr type="h" for="ch" forName="accentShape_1" refType="h" fact="0.9952"/>
              <dgm:constr type="l" for="ch" forName="accentShape_2" refType="w" fact="0.192"/>
              <dgm:constr type="t" for="ch" forName="accentShape_2" refType="h" fact="0.1196"/>
              <dgm:constr type="w" for="ch" forName="accentShape_2" refType="w" fact="0.1759"/>
              <dgm:constr type="h" for="ch" forName="accentShape_2" refType="h" fact="0.876"/>
              <dgm:constr type="l" for="ch" forName="accentShape_3" refType="w" fact="0.384"/>
              <dgm:constr type="t" for="ch" forName="accentShape_3" refType="h" fact="0.2457"/>
              <dgm:constr type="w" for="ch" forName="accentShape_3" refType="w" fact="0.1759"/>
              <dgm:constr type="h" for="ch" forName="accentShape_3" refType="h" fact="0.7499"/>
              <dgm:constr type="l" for="ch" forName="accentShape_4" refType="w" fact="0.5759"/>
              <dgm:constr type="t" for="ch" forName="accentShape_4" refType="h" fact="0.3739"/>
              <dgm:constr type="w" for="ch" forName="accentShape_4" refType="w" fact="0.1759"/>
              <dgm:constr type="h" for="ch" forName="accentShape_4" refType="h" fact="0.6217"/>
              <dgm:constr type="l" for="ch" forName="accentShape_5" refType="w" fact="0.7679"/>
              <dgm:constr type="t" for="ch" forName="accentShape_5" refType="h" fact="0.5"/>
              <dgm:constr type="w" for="ch" forName="accentShape_5" refType="w" fact="0.1759"/>
              <dgm:constr type="h" for="ch" forName="accentShape_5" refType="h" fact="0.4956"/>
              <dgm:constr type="l" for="ch" forName="parentText_1" refType="w" fact="0.125"/>
              <dgm:constr type="t" for="ch" forName="parentText_1" refType="h" fact="0"/>
              <dgm:constr type="w" for="ch" forName="parentText_1" refType="w" refFor="ch" refForName="accentShape_1" fact="0.26"/>
              <dgm:constr type="h" for="ch" forName="parentText_1" refType="h" refFor="ch" refForName="accentShape_1" fact="0.9"/>
              <dgm:constr type="l" for="ch" forName="parentText_2" refType="w" fact="0.317"/>
              <dgm:constr type="t" for="ch" forName="parentText_2" refType="h" fact="0.1196"/>
              <dgm:constr type="w" for="ch" forName="parentText_2" refType="w" refFor="ch" refForName="accentShape_2" fact="0.26"/>
              <dgm:constr type="h" for="ch" forName="parentText_2" refType="h" refFor="ch" refForName="accentShape_2" fact="0.9"/>
              <dgm:constr type="l" for="ch" forName="parentText_3" refType="w" fact="0.509"/>
              <dgm:constr type="t" for="ch" forName="parentText_3" refType="h" fact="0.2457"/>
              <dgm:constr type="w" for="ch" forName="parentText_3" refType="w" refFor="ch" refForName="accentShape_3" fact="0.26"/>
              <dgm:constr type="h" for="ch" forName="parentText_3" refType="h" refFor="ch" refForName="accentShape_3" fact="0.9"/>
              <dgm:constr type="l" for="ch" forName="parentText_4" refType="w" fact="0.7009"/>
              <dgm:constr type="t" for="ch" forName="parentText_4" refType="h" fact="0.3739"/>
              <dgm:constr type="w" for="ch" forName="parentText_4" refType="w" refFor="ch" refForName="accentShape_4" fact="0.26"/>
              <dgm:constr type="h" for="ch" forName="parentText_4" refType="h" refFor="ch" refForName="accentShape_4" fact="0.9"/>
              <dgm:constr type="l" for="ch" forName="parentText_5" refType="w" fact="0.8929"/>
              <dgm:constr type="t" for="ch" forName="parentText_5" refType="h" fact="0.5"/>
              <dgm:constr type="w" for="ch" forName="parentText_5" refType="w" refFor="ch" refForName="accentShape_5" fact="0.26"/>
              <dgm:constr type="h" for="ch" forName="parentText_5" refType="h" refFor="ch" refForName="accentShape_5" fact="0.9"/>
              <dgm:constr type="l" for="ch" forName="childText_1" refType="w" fact="0"/>
              <dgm:constr type="t" for="ch" forName="childText_1" refType="h" fact="0"/>
              <dgm:constr type="w" for="ch" forName="childText_1" refType="w" refFor="ch" refForName="accentShape_1" fact="0.71"/>
              <dgm:constr type="h" for="ch" forName="childText_1" refType="h"/>
              <dgm:constr type="l" for="ch" forName="childText_2" refType="w" fact="0.192"/>
              <dgm:constr type="t" for="ch" forName="childText_2" refType="h" fact="0.1192"/>
              <dgm:constr type="w" for="ch" forName="childText_2" refType="w" refFor="ch" refForName="accentShape_2" fact="0.71"/>
              <dgm:constr type="h" for="ch" forName="childText_2" refType="h" fact="0.876"/>
              <dgm:constr type="l" for="ch" forName="childText_3" refType="w" fact="0.384"/>
              <dgm:constr type="t" for="ch" forName="childText_3" refType="h" fact="0.2457"/>
              <dgm:constr type="w" for="ch" forName="childText_3" refType="w" refFor="ch" refForName="accentShape_3" fact="0.71"/>
              <dgm:constr type="h" for="ch" forName="childText_3" refType="h" fact="0.7499"/>
              <dgm:constr type="l" for="ch" forName="childText_4" refType="w" fact="0.5759"/>
              <dgm:constr type="t" for="ch" forName="childText_4" refType="h" fact="0.3739"/>
              <dgm:constr type="w" for="ch" forName="childText_4" refType="w" refFor="ch" refForName="accentShape_4" fact="0.71"/>
              <dgm:constr type="h" for="ch" forName="childText_4" refType="h" fact="0.6217"/>
              <dgm:constr type="l" for="ch" forName="childText_5" refType="w" fact="0.7679"/>
              <dgm:constr type="t" for="ch" forName="childText_5" refType="h" fact="0.5001"/>
              <dgm:constr type="w" for="ch" forName="childText_5" refType="w" refFor="ch" refForName="accentShape_5" fact="0.71"/>
              <dgm:constr type="h" for="ch" forName="childText_5" refType="h" fact="0.4956"/>
            </dgm:constrLst>
          </dgm:if>
          <dgm:else name="Name21">
            <dgm:constrLst>
              <dgm:constr type="primFontSz" for="des" forName="childText_1" val="65"/>
              <dgm:constr type="primFontSz" for="des" forName="parentText_1" val="65"/>
              <dgm:constr type="primFontSz" for="des" forName="childText_1" refType="primFontSz" refFor="des" refForName="parentText_1" op="lte"/>
              <dgm:constr type="primFontSz" for="des" forName="childText_2" refType="primFontSz" refFor="des" refForName="parentText_1" op="lte"/>
              <dgm:constr type="primFontSz" for="des" forName="childText_3" refType="primFontSz" refFor="des" refForName="parentText_1" op="lte"/>
              <dgm:constr type="primFontSz" for="des" forName="childText_4" refType="primFontSz" refFor="des" refForName="parentText_1" op="lte"/>
              <dgm:constr type="primFontSz" for="des" forName="childText_5" refType="primFontSz" refFor="des" refForName="parentText_1" op="lte"/>
              <dgm:constr type="primFontSz" for="des" forName="childText_1" refType="primFontSz" refFor="des" refForName="parentText_2" op="lte"/>
              <dgm:constr type="primFontSz" for="des" forName="childText_2" refType="primFontSz" refFor="des" refForName="parentText_2" op="lte"/>
              <dgm:constr type="primFontSz" for="des" forName="childText_3" refType="primFontSz" refFor="des" refForName="parentText_2" op="lte"/>
              <dgm:constr type="primFontSz" for="des" forName="childText_4" refType="primFontSz" refFor="des" refForName="parentText_2" op="lte"/>
              <dgm:constr type="primFontSz" for="des" forName="childText_5" refType="primFontSz" refFor="des" refForName="parentText_2" op="lte"/>
              <dgm:constr type="primFontSz" for="des" forName="childText_1" refType="primFontSz" refFor="des" refForName="parentText_3" op="lte"/>
              <dgm:constr type="primFontSz" for="des" forName="childText_2" refType="primFontSz" refFor="des" refForName="parentText_3" op="lte"/>
              <dgm:constr type="primFontSz" for="des" forName="childText_3" refType="primFontSz" refFor="des" refForName="parentText_3" op="lte"/>
              <dgm:constr type="primFontSz" for="des" forName="childText_4" refType="primFontSz" refFor="des" refForName="parentText_3" op="lte"/>
              <dgm:constr type="primFontSz" for="des" forName="childText_5" refType="primFontSz" refFor="des" refForName="parentText_3" op="lte"/>
              <dgm:constr type="primFontSz" for="des" forName="childText_1" refType="primFontSz" refFor="des" refForName="parentText_4" op="lte"/>
              <dgm:constr type="primFontSz" for="des" forName="childText_2" refType="primFontSz" refFor="des" refForName="parentText_4" op="lte"/>
              <dgm:constr type="primFontSz" for="des" forName="childText_3" refType="primFontSz" refFor="des" refForName="parentText_4" op="lte"/>
              <dgm:constr type="primFontSz" for="des" forName="childText_4" refType="primFontSz" refFor="des" refForName="parentText_4" op="lte"/>
              <dgm:constr type="primFontSz" for="des" forName="childText_5" refType="primFontSz" refFor="des" refForName="parentText_4" op="lte"/>
              <dgm:constr type="primFontSz" for="des" forName="childText_1" refType="primFontSz" refFor="des" refForName="parentText_5" op="lte"/>
              <dgm:constr type="primFontSz" for="des" forName="childText_2" refType="primFontSz" refFor="des" refForName="parentText_5" op="lte"/>
              <dgm:constr type="primFontSz" for="des" forName="childText_3" refType="primFontSz" refFor="des" refForName="parentText_5" op="lte"/>
              <dgm:constr type="primFontSz" for="des" forName="childText_4" refType="primFontSz" refFor="des" refForName="parentText_5" op="lte"/>
              <dgm:constr type="primFontSz" for="des" forName="childText_5" refType="primFontSz" refFor="des" refForName="parentText_5" op="lte"/>
              <dgm:constr type="primFontSz" for="des" forName="parentText_2" refType="primFontSz" refFor="des" refForName="parentText_1" op="equ"/>
              <dgm:constr type="primFontSz" for="des" forName="parentText_3" refType="primFontSz" refFor="des" refForName="parentText_1" op="equ"/>
              <dgm:constr type="primFontSz" for="des" forName="parentText_4" refType="primFontSz" refFor="des" refForName="parentText_1" op="equ"/>
              <dgm:constr type="primFontSz" for="des" forName="parentText_5" refType="primFontSz" refFor="des" refForName="parentText_1" op="equ"/>
              <dgm:constr type="primFontSz" for="des" forName="childText_2" refType="primFontSz" refFor="des" refForName="childText_1" op="equ"/>
              <dgm:constr type="primFontSz" for="des" forName="childText_3" refType="primFontSz" refFor="des" refForName="childText_1" op="equ"/>
              <dgm:constr type="primFontSz" for="des" forName="childText_4" refType="primFontSz" refFor="des" refForName="childText_1" op="equ"/>
              <dgm:constr type="primFontSz" for="des" forName="childText_5" refType="primFontSz" refFor="des" refForName="childText_1" op="equ"/>
              <dgm:constr type="l" for="ch" forName="accentShape_5" refType="w" fact="0"/>
              <dgm:constr type="t" for="ch" forName="accentShape_1" refType="h" fact="0"/>
              <dgm:constr type="w" for="ch" forName="accentShape_1" refType="w" fact="0.1759"/>
              <dgm:constr type="h" for="ch" forName="accentShape_1" refType="h" fact="0.9952"/>
              <dgm:constr type="l" for="ch" forName="accentShape_4" refType="w" fact="0.192"/>
              <dgm:constr type="t" for="ch" forName="accentShape_2" refType="h" fact="0.1196"/>
              <dgm:constr type="w" for="ch" forName="accentShape_2" refType="w" fact="0.1759"/>
              <dgm:constr type="h" for="ch" forName="accentShape_2" refType="h" fact="0.876"/>
              <dgm:constr type="l" for="ch" forName="accentShape_3" refType="w" fact="0.384"/>
              <dgm:constr type="t" for="ch" forName="accentShape_3" refType="h" fact="0.2457"/>
              <dgm:constr type="w" for="ch" forName="accentShape_3" refType="w" fact="0.1759"/>
              <dgm:constr type="h" for="ch" forName="accentShape_3" refType="h" fact="0.7499"/>
              <dgm:constr type="l" for="ch" forName="accentShape_2" refType="w" fact="0.5759"/>
              <dgm:constr type="t" for="ch" forName="accentShape_4" refType="h" fact="0.3739"/>
              <dgm:constr type="w" for="ch" forName="accentShape_4" refType="w" fact="0.1759"/>
              <dgm:constr type="h" for="ch" forName="accentShape_4" refType="h" fact="0.6217"/>
              <dgm:constr type="l" for="ch" forName="accentShape_1" refType="w" fact="0.7679"/>
              <dgm:constr type="t" for="ch" forName="accentShape_5" refType="h" fact="0.5"/>
              <dgm:constr type="w" for="ch" forName="accentShape_5" refType="w" fact="0.1759"/>
              <dgm:constr type="h" for="ch" forName="accentShape_5" refType="h" fact="0.4956"/>
              <dgm:constr type="l" for="ch" forName="parentText_5" refType="w" fact="0.125"/>
              <dgm:constr type="t" for="ch" forName="parentText_1" refType="h" fact="0"/>
              <dgm:constr type="w" for="ch" forName="parentText_1" refType="w" refFor="ch" refForName="accentShape_1" fact="0.26"/>
              <dgm:constr type="h" for="ch" forName="parentText_1" refType="h" refFor="ch" refForName="accentShape_1" fact="0.9"/>
              <dgm:constr type="l" for="ch" forName="parentText_4" refType="w" fact="0.317"/>
              <dgm:constr type="t" for="ch" forName="parentText_2" refType="h" fact="0.1196"/>
              <dgm:constr type="w" for="ch" forName="parentText_2" refType="w" refFor="ch" refForName="accentShape_2" fact="0.26"/>
              <dgm:constr type="h" for="ch" forName="parentText_2" refType="h" refFor="ch" refForName="accentShape_2" fact="0.9"/>
              <dgm:constr type="l" for="ch" forName="parentText_3" refType="w" fact="0.509"/>
              <dgm:constr type="t" for="ch" forName="parentText_3" refType="h" fact="0.2457"/>
              <dgm:constr type="w" for="ch" forName="parentText_3" refType="w" refFor="ch" refForName="accentShape_3" fact="0.26"/>
              <dgm:constr type="h" for="ch" forName="parentText_3" refType="h" refFor="ch" refForName="accentShape_3" fact="0.9"/>
              <dgm:constr type="l" for="ch" forName="parentText_2" refType="w" fact="0.7009"/>
              <dgm:constr type="t" for="ch" forName="parentText_4" refType="h" fact="0.3739"/>
              <dgm:constr type="w" for="ch" forName="parentText_4" refType="w" refFor="ch" refForName="accentShape_4" fact="0.26"/>
              <dgm:constr type="h" for="ch" forName="parentText_4" refType="h" refFor="ch" refForName="accentShape_4" fact="0.9"/>
              <dgm:constr type="l" for="ch" forName="parentText_1" refType="w" fact="0.8929"/>
              <dgm:constr type="t" for="ch" forName="parentText_5" refType="h" fact="0.5"/>
              <dgm:constr type="w" for="ch" forName="parentText_5" refType="w" refFor="ch" refForName="accentShape_5" fact="0.26"/>
              <dgm:constr type="h" for="ch" forName="parentText_5" refType="h" refFor="ch" refForName="accentShape_5" fact="0.9"/>
              <dgm:constr type="l" for="ch" forName="childText_5" refType="w" fact="0"/>
              <dgm:constr type="t" for="ch" forName="childText_1" refType="h" fact="0"/>
              <dgm:constr type="w" for="ch" forName="childText_1" refType="w" refFor="ch" refForName="accentShape_1" fact="0.71"/>
              <dgm:constr type="h" for="ch" forName="childText_1" refType="h"/>
              <dgm:constr type="l" for="ch" forName="childText_4" refType="w" fact="0.192"/>
              <dgm:constr type="t" for="ch" forName="childText_2" refType="h" fact="0.1192"/>
              <dgm:constr type="w" for="ch" forName="childText_2" refType="w" refFor="ch" refForName="accentShape_2" fact="0.71"/>
              <dgm:constr type="h" for="ch" forName="childText_2" refType="h" fact="0.876"/>
              <dgm:constr type="l" for="ch" forName="childText_3" refType="w" fact="0.384"/>
              <dgm:constr type="t" for="ch" forName="childText_3" refType="h" fact="0.2457"/>
              <dgm:constr type="w" for="ch" forName="childText_3" refType="w" refFor="ch" refForName="accentShape_3" fact="0.71"/>
              <dgm:constr type="h" for="ch" forName="childText_3" refType="h" fact="0.7499"/>
              <dgm:constr type="l" for="ch" forName="childText_2" refType="w" fact="0.5759"/>
              <dgm:constr type="t" for="ch" forName="childText_4" refType="h" fact="0.3739"/>
              <dgm:constr type="w" for="ch" forName="childText_4" refType="w" refFor="ch" refForName="accentShape_4" fact="0.71"/>
              <dgm:constr type="h" for="ch" forName="childText_4" refType="h" fact="0.6261"/>
              <dgm:constr type="l" for="ch" forName="childText_1" refType="w" fact="0.7679"/>
              <dgm:constr type="t" for="ch" forName="childText_5" refType="h" fact="0.5001"/>
              <dgm:constr type="w" for="ch" forName="childText_5" refType="w" refFor="ch" refForName="accentShape_5" fact="0.71"/>
              <dgm:constr type="h" for="ch" forName="childText_5" refType="h" fact="0.4999"/>
            </dgm:constrLst>
          </dgm:else>
        </dgm:choose>
      </dgm:if>
      <dgm:if name="Name22" axis="ch" ptType="node" func="cnt" op="equ" val="6">
        <dgm:alg type="composite">
          <dgm:param type="ar" val="2.4006"/>
        </dgm:alg>
        <dgm:shape xmlns:r="http://schemas.openxmlformats.org/officeDocument/2006/relationships" r:blip="">
          <dgm:adjLst/>
        </dgm:shape>
        <dgm:choose name="Name23">
          <dgm:if name="Name24" func="var" arg="dir" op="equ" val="norm">
            <dgm:constrLst>
              <dgm:constr type="primFontSz" for="des" forName="childText_1" val="65"/>
              <dgm:constr type="primFontSz" for="des" forName="parentText_1" val="65"/>
              <dgm:constr type="primFontSz" for="des" forName="childText_1" refType="primFontSz" refFor="des" refForName="parentText_1" op="lte"/>
              <dgm:constr type="primFontSz" for="des" forName="childText_2" refType="primFontSz" refFor="des" refForName="parentText_1" op="lte"/>
              <dgm:constr type="primFontSz" for="des" forName="childText_3" refType="primFontSz" refFor="des" refForName="parentText_1" op="lte"/>
              <dgm:constr type="primFontSz" for="des" forName="childText_4" refType="primFontSz" refFor="des" refForName="parentText_1" op="lte"/>
              <dgm:constr type="primFontSz" for="des" forName="childText_5" refType="primFontSz" refFor="des" refForName="parentText_1" op="lte"/>
              <dgm:constr type="primFontSz" for="des" forName="childText_6" refType="primFontSz" refFor="des" refForName="parentText_1" op="lte"/>
              <dgm:constr type="primFontSz" for="des" forName="childText_1" refType="primFontSz" refFor="des" refForName="parentText_2" op="lte"/>
              <dgm:constr type="primFontSz" for="des" forName="childText_2" refType="primFontSz" refFor="des" refForName="parentText_2" op="lte"/>
              <dgm:constr type="primFontSz" for="des" forName="childText_3" refType="primFontSz" refFor="des" refForName="parentText_2" op="lte"/>
              <dgm:constr type="primFontSz" for="des" forName="childText_4" refType="primFontSz" refFor="des" refForName="parentText_2" op="lte"/>
              <dgm:constr type="primFontSz" for="des" forName="childText_5" refType="primFontSz" refFor="des" refForName="parentText_2" op="lte"/>
              <dgm:constr type="primFontSz" for="des" forName="childText_6" refType="primFontSz" refFor="des" refForName="parentText_2" op="lte"/>
              <dgm:constr type="primFontSz" for="des" forName="childText_1" refType="primFontSz" refFor="des" refForName="parentText_3" op="lte"/>
              <dgm:constr type="primFontSz" for="des" forName="childText_2" refType="primFontSz" refFor="des" refForName="parentText_3" op="lte"/>
              <dgm:constr type="primFontSz" for="des" forName="childText_3" refType="primFontSz" refFor="des" refForName="parentText_3" op="lte"/>
              <dgm:constr type="primFontSz" for="des" forName="childText_4" refType="primFontSz" refFor="des" refForName="parentText_3" op="lte"/>
              <dgm:constr type="primFontSz" for="des" forName="childText_5" refType="primFontSz" refFor="des" refForName="parentText_3" op="lte"/>
              <dgm:constr type="primFontSz" for="des" forName="childText_6" refType="primFontSz" refFor="des" refForName="parentText_3" op="lte"/>
              <dgm:constr type="primFontSz" for="des" forName="childText_1" refType="primFontSz" refFor="des" refForName="parentText_4" op="lte"/>
              <dgm:constr type="primFontSz" for="des" forName="childText_2" refType="primFontSz" refFor="des" refForName="parentText_4" op="lte"/>
              <dgm:constr type="primFontSz" for="des" forName="childText_3" refType="primFontSz" refFor="des" refForName="parentText_4" op="lte"/>
              <dgm:constr type="primFontSz" for="des" forName="childText_4" refType="primFontSz" refFor="des" refForName="parentText_4" op="lte"/>
              <dgm:constr type="primFontSz" for="des" forName="childText_5" refType="primFontSz" refFor="des" refForName="parentText_4" op="lte"/>
              <dgm:constr type="primFontSz" for="des" forName="childText_6" refType="primFontSz" refFor="des" refForName="parentText_4" op="lte"/>
              <dgm:constr type="primFontSz" for="des" forName="childText_1" refType="primFontSz" refFor="des" refForName="parentText_5" op="lte"/>
              <dgm:constr type="primFontSz" for="des" forName="childText_2" refType="primFontSz" refFor="des" refForName="parentText_5" op="lte"/>
              <dgm:constr type="primFontSz" for="des" forName="childText_3" refType="primFontSz" refFor="des" refForName="parentText_5" op="lte"/>
              <dgm:constr type="primFontSz" for="des" forName="childText_4" refType="primFontSz" refFor="des" refForName="parentText_5" op="lte"/>
              <dgm:constr type="primFontSz" for="des" forName="childText_5" refType="primFontSz" refFor="des" refForName="parentText_5" op="lte"/>
              <dgm:constr type="primFontSz" for="des" forName="childText_6" refType="primFontSz" refFor="des" refForName="parentText_5" op="lte"/>
              <dgm:constr type="primFontSz" for="des" forName="childText_1" refType="primFontSz" refFor="des" refForName="parentText_6" op="lte"/>
              <dgm:constr type="primFontSz" for="des" forName="childText_2" refType="primFontSz" refFor="des" refForName="parentText_6" op="lte"/>
              <dgm:constr type="primFontSz" for="des" forName="childText_3" refType="primFontSz" refFor="des" refForName="parentText_6" op="lte"/>
              <dgm:constr type="primFontSz" for="des" forName="childText_4" refType="primFontSz" refFor="des" refForName="parentText_6" op="lte"/>
              <dgm:constr type="primFontSz" for="des" forName="childText_5" refType="primFontSz" refFor="des" refForName="parentText_6" op="lte"/>
              <dgm:constr type="primFontSz" for="des" forName="childText_6" refType="primFontSz" refFor="des" refForName="parentText_6" op="lte"/>
              <dgm:constr type="primFontSz" for="des" forName="parentText_2" refType="primFontSz" refFor="des" refForName="parentText_1" op="equ"/>
              <dgm:constr type="primFontSz" for="des" forName="parentText_3" refType="primFontSz" refFor="des" refForName="parentText_1" op="equ"/>
              <dgm:constr type="primFontSz" for="des" forName="parentText_4" refType="primFontSz" refFor="des" refForName="parentText_1" op="equ"/>
              <dgm:constr type="primFontSz" for="des" forName="parentText_5" refType="primFontSz" refFor="des" refForName="parentText_1" op="equ"/>
              <dgm:constr type="primFontSz" for="des" forName="parentText_6" refType="primFontSz" refFor="des" refForName="parentText_1" op="equ"/>
              <dgm:constr type="primFontSz" for="des" forName="childText_2" refType="primFontSz" refFor="des" refForName="childText_1" op="equ"/>
              <dgm:constr type="primFontSz" for="des" forName="childText_3" refType="primFontSz" refFor="des" refForName="childText_1" op="equ"/>
              <dgm:constr type="primFontSz" for="des" forName="childText_4" refType="primFontSz" refFor="des" refForName="childText_1" op="equ"/>
              <dgm:constr type="primFontSz" for="des" forName="childText_5" refType="primFontSz" refFor="des" refForName="childText_1" op="equ"/>
              <dgm:constr type="primFontSz" for="des" forName="childText_6" refType="primFontSz" refFor="des" refForName="childText_1" op="equ"/>
              <dgm:constr type="l" for="ch" forName="accentShape_1" refType="w" fact="0"/>
              <dgm:constr type="t" for="ch" forName="accentShape_1" refType="h" fact="0"/>
              <dgm:constr type="w" for="ch" forName="accentShape_1" refType="w" fact="0.1473"/>
              <dgm:constr type="h" for="ch" forName="accentShape_1" refType="h"/>
              <dgm:constr type="l" for="ch" forName="accentShape_2" refType="w" fact="0.1608"/>
              <dgm:constr type="t" for="ch" forName="accentShape_2" refType="h" fact="0.1"/>
              <dgm:constr type="w" for="ch" forName="accentShape_2" refType="w" fact="0.1473"/>
              <dgm:constr type="h" for="ch" forName="accentShape_2" refType="h" fact="0.9"/>
              <dgm:constr type="l" for="ch" forName="accentShape_3" refType="w" fact="0.3216"/>
              <dgm:constr type="t" for="ch" forName="accentShape_3" refType="h" fact="0.2"/>
              <dgm:constr type="w" for="ch" forName="accentShape_3" refType="w" fact="0.1473"/>
              <dgm:constr type="h" for="ch" forName="accentShape_3" refType="h" fact="0.8"/>
              <dgm:constr type="l" for="ch" forName="accentShape_4" refType="w" fact="0.4824"/>
              <dgm:constr type="t" for="ch" forName="accentShape_4" refType="h" fact="0.3"/>
              <dgm:constr type="w" for="ch" forName="accentShape_4" refType="w" fact="0.1473"/>
              <dgm:constr type="h" for="ch" forName="accentShape_4" refType="h" fact="0.7"/>
              <dgm:constr type="l" for="ch" forName="accentShape_5" refType="w" fact="0.6432"/>
              <dgm:constr type="t" for="ch" forName="accentShape_5" refType="h" fact="0.4"/>
              <dgm:constr type="w" for="ch" forName="accentShape_5" refType="w" fact="0.1473"/>
              <dgm:constr type="h" for="ch" forName="accentShape_5" refType="h" fact="0.6"/>
              <dgm:constr type="l" for="ch" forName="accentShape_6" refType="w" fact="0.8056"/>
              <dgm:constr type="t" for="ch" forName="accentShape_6" refType="h" fact="0.5"/>
              <dgm:constr type="w" for="ch" forName="accentShape_6" refType="w" fact="0.1473"/>
              <dgm:constr type="h" for="ch" forName="accentShape_6" refType="h" fact="0.5"/>
              <dgm:constr type="l" for="ch" forName="childText_1" refType="w" fact="0"/>
              <dgm:constr type="t" for="ch" forName="childText_1" refType="h" fact="0"/>
              <dgm:constr type="w" for="ch" forName="childText_1" refType="w" refFor="ch" refForName="accentShape_1" fact="0.7"/>
              <dgm:constr type="h" for="ch" forName="childText_1" refType="h" refFor="ch" refForName="accentShape_1"/>
              <dgm:constr type="l" for="ch" forName="childText_2" refType="w" fact="0.1608"/>
              <dgm:constr type="t" for="ch" forName="childText_2" refType="h" fact="0.1"/>
              <dgm:constr type="w" for="ch" forName="childText_2" refType="w" refFor="ch" refForName="accentShape_2" fact="0.7"/>
              <dgm:constr type="h" for="ch" forName="childText_2" refType="h" refFor="ch" refForName="accentShape_2"/>
              <dgm:constr type="l" for="ch" forName="childText_3" refType="w" fact="0.3216"/>
              <dgm:constr type="t" for="ch" forName="childText_3" refType="h" fact="0.2"/>
              <dgm:constr type="w" for="ch" forName="childText_3" refType="w" refFor="ch" refForName="accentShape_3" fact="0.7"/>
              <dgm:constr type="h" for="ch" forName="childText_3" refType="h" refFor="ch" refForName="accentShape_3"/>
              <dgm:constr type="l" for="ch" forName="childText_4" refType="w" fact="0.4824"/>
              <dgm:constr type="t" for="ch" forName="childText_4" refType="h" fact="0.3"/>
              <dgm:constr type="w" for="ch" forName="childText_4" refType="w" refFor="ch" refForName="accentShape_4" fact="0.7"/>
              <dgm:constr type="h" for="ch" forName="childText_4" refType="h" refFor="ch" refForName="accentShape_4"/>
              <dgm:constr type="l" for="ch" forName="childText_5" refType="w" fact="0.6432"/>
              <dgm:constr type="t" for="ch" forName="childText_5" refType="h" fact="0.4"/>
              <dgm:constr type="w" for="ch" forName="childText_5" refType="w" refFor="ch" refForName="accentShape_5" fact="0.7"/>
              <dgm:constr type="h" for="ch" forName="childText_5" refType="h" refFor="ch" refForName="accentShape_5"/>
              <dgm:constr type="l" for="ch" forName="childText_6" refType="w" fact="0.8056"/>
              <dgm:constr type="t" for="ch" forName="childText_6" refType="h" fact="0.5"/>
              <dgm:constr type="w" for="ch" forName="childText_6" refType="w" refFor="ch" refForName="accentShape_6" fact="0.7"/>
              <dgm:constr type="h" for="ch" forName="childText_6" refType="h" refFor="ch" refForName="accentShape_6"/>
              <dgm:constr type="l" for="ch" forName="parentText_1" refType="w" fact="0.1045"/>
              <dgm:constr type="t" for="ch" forName="parentText_1" refType="h" fact="0"/>
              <dgm:constr type="w" for="ch" forName="parentText_1" refType="w" refFor="ch" refForName="accentShape_1" fact="0.26"/>
              <dgm:constr type="h" for="ch" forName="parentText_1" refType="h" refFor="ch" refForName="accentShape_1" fact="0.9"/>
              <dgm:constr type="l" for="ch" forName="parentText_2" refType="w" fact="0.2653"/>
              <dgm:constr type="t" for="ch" forName="parentText_2" refType="h" fact="0.1"/>
              <dgm:constr type="w" for="ch" forName="parentText_2" refType="w" refFor="ch" refForName="accentShape_2" fact="0.26"/>
              <dgm:constr type="h" for="ch" forName="parentText_2" refType="h" refFor="ch" refForName="accentShape_2" fact="0.9"/>
              <dgm:constr type="l" for="ch" forName="parentText_3" refType="w" fact="0.4261"/>
              <dgm:constr type="t" for="ch" forName="parentText_3" refType="h" fact="0.2"/>
              <dgm:constr type="w" for="ch" forName="parentText_3" refType="w" refFor="ch" refForName="accentShape_3" fact="0.26"/>
              <dgm:constr type="h" for="ch" forName="parentText_3" refType="h" refFor="ch" refForName="accentShape_3" fact="0.9"/>
              <dgm:constr type="l" for="ch" forName="parentText_4" refType="w" fact="0.5869"/>
              <dgm:constr type="t" for="ch" forName="parentText_4" refType="h" fact="0.3"/>
              <dgm:constr type="w" for="ch" forName="parentText_4" refType="w" refFor="ch" refForName="accentShape_4" fact="0.26"/>
              <dgm:constr type="h" for="ch" forName="parentText_4" refType="h" refFor="ch" refForName="accentShape_4" fact="0.9"/>
              <dgm:constr type="l" for="ch" forName="parentText_5" refType="w" fact="0.7477"/>
              <dgm:constr type="t" for="ch" forName="parentText_5" refType="h" fact="0.4"/>
              <dgm:constr type="w" for="ch" forName="parentText_5" refType="w" refFor="ch" refForName="accentShape_5" fact="0.26"/>
              <dgm:constr type="h" for="ch" forName="parentText_5" refType="h" refFor="ch" refForName="accentShape_5" fact="0.9"/>
              <dgm:constr type="l" for="ch" forName="parentText_6" refType="w" fact="0.9101"/>
              <dgm:constr type="t" for="ch" forName="parentText_6" refType="h" fact="0.5"/>
              <dgm:constr type="w" for="ch" forName="parentText_6" refType="w" refFor="ch" refForName="accentShape_6" fact="0.26"/>
              <dgm:constr type="h" for="ch" forName="parentText_6" refType="h" refFor="ch" refForName="accentShape_6" fact="0.9"/>
            </dgm:constrLst>
          </dgm:if>
          <dgm:else name="Name25">
            <dgm:constrLst>
              <dgm:constr type="primFontSz" for="des" forName="childText_1" val="65"/>
              <dgm:constr type="primFontSz" for="des" forName="parentText_1" val="65"/>
              <dgm:constr type="primFontSz" for="des" forName="childText_1" refType="primFontSz" refFor="des" refForName="parentText_1" op="lte"/>
              <dgm:constr type="primFontSz" for="des" forName="childText_2" refType="primFontSz" refFor="des" refForName="parentText_1" op="lte"/>
              <dgm:constr type="primFontSz" for="des" forName="childText_3" refType="primFontSz" refFor="des" refForName="parentText_1" op="lte"/>
              <dgm:constr type="primFontSz" for="des" forName="childText_4" refType="primFontSz" refFor="des" refForName="parentText_1" op="lte"/>
              <dgm:constr type="primFontSz" for="des" forName="childText_5" refType="primFontSz" refFor="des" refForName="parentText_1" op="lte"/>
              <dgm:constr type="primFontSz" for="des" forName="childText_6" refType="primFontSz" refFor="des" refForName="parentText_1" op="lte"/>
              <dgm:constr type="primFontSz" for="des" forName="childText_1" refType="primFontSz" refFor="des" refForName="parentText_2" op="lte"/>
              <dgm:constr type="primFontSz" for="des" forName="childText_2" refType="primFontSz" refFor="des" refForName="parentText_2" op="lte"/>
              <dgm:constr type="primFontSz" for="des" forName="childText_3" refType="primFontSz" refFor="des" refForName="parentText_2" op="lte"/>
              <dgm:constr type="primFontSz" for="des" forName="childText_4" refType="primFontSz" refFor="des" refForName="parentText_2" op="lte"/>
              <dgm:constr type="primFontSz" for="des" forName="childText_5" refType="primFontSz" refFor="des" refForName="parentText_2" op="lte"/>
              <dgm:constr type="primFontSz" for="des" forName="childText_6" refType="primFontSz" refFor="des" refForName="parentText_2" op="lte"/>
              <dgm:constr type="primFontSz" for="des" forName="childText_1" refType="primFontSz" refFor="des" refForName="parentText_3" op="lte"/>
              <dgm:constr type="primFontSz" for="des" forName="childText_2" refType="primFontSz" refFor="des" refForName="parentText_3" op="lte"/>
              <dgm:constr type="primFontSz" for="des" forName="childText_3" refType="primFontSz" refFor="des" refForName="parentText_3" op="lte"/>
              <dgm:constr type="primFontSz" for="des" forName="childText_4" refType="primFontSz" refFor="des" refForName="parentText_3" op="lte"/>
              <dgm:constr type="primFontSz" for="des" forName="childText_5" refType="primFontSz" refFor="des" refForName="parentText_3" op="lte"/>
              <dgm:constr type="primFontSz" for="des" forName="childText_6" refType="primFontSz" refFor="des" refForName="parentText_3" op="lte"/>
              <dgm:constr type="primFontSz" for="des" forName="childText_1" refType="primFontSz" refFor="des" refForName="parentText_4" op="lte"/>
              <dgm:constr type="primFontSz" for="des" forName="childText_2" refType="primFontSz" refFor="des" refForName="parentText_4" op="lte"/>
              <dgm:constr type="primFontSz" for="des" forName="childText_3" refType="primFontSz" refFor="des" refForName="parentText_4" op="lte"/>
              <dgm:constr type="primFontSz" for="des" forName="childText_4" refType="primFontSz" refFor="des" refForName="parentText_4" op="lte"/>
              <dgm:constr type="primFontSz" for="des" forName="childText_5" refType="primFontSz" refFor="des" refForName="parentText_4" op="lte"/>
              <dgm:constr type="primFontSz" for="des" forName="childText_6" refType="primFontSz" refFor="des" refForName="parentText_4" op="lte"/>
              <dgm:constr type="primFontSz" for="des" forName="childText_1" refType="primFontSz" refFor="des" refForName="parentText_5" op="lte"/>
              <dgm:constr type="primFontSz" for="des" forName="childText_2" refType="primFontSz" refFor="des" refForName="parentText_5" op="lte"/>
              <dgm:constr type="primFontSz" for="des" forName="childText_3" refType="primFontSz" refFor="des" refForName="parentText_5" op="lte"/>
              <dgm:constr type="primFontSz" for="des" forName="childText_4" refType="primFontSz" refFor="des" refForName="parentText_5" op="lte"/>
              <dgm:constr type="primFontSz" for="des" forName="childText_5" refType="primFontSz" refFor="des" refForName="parentText_5" op="lte"/>
              <dgm:constr type="primFontSz" for="des" forName="childText_6" refType="primFontSz" refFor="des" refForName="parentText_5" op="lte"/>
              <dgm:constr type="primFontSz" for="des" forName="childText_1" refType="primFontSz" refFor="des" refForName="parentText_6" op="lte"/>
              <dgm:constr type="primFontSz" for="des" forName="childText_2" refType="primFontSz" refFor="des" refForName="parentText_6" op="lte"/>
              <dgm:constr type="primFontSz" for="des" forName="childText_3" refType="primFontSz" refFor="des" refForName="parentText_6" op="lte"/>
              <dgm:constr type="primFontSz" for="des" forName="childText_4" refType="primFontSz" refFor="des" refForName="parentText_6" op="lte"/>
              <dgm:constr type="primFontSz" for="des" forName="childText_5" refType="primFontSz" refFor="des" refForName="parentText_6" op="lte"/>
              <dgm:constr type="primFontSz" for="des" forName="childText_6" refType="primFontSz" refFor="des" refForName="parentText_6" op="lte"/>
              <dgm:constr type="primFontSz" for="des" forName="parentText_2" refType="primFontSz" refFor="des" refForName="parentText_1" op="equ"/>
              <dgm:constr type="primFontSz" for="des" forName="parentText_3" refType="primFontSz" refFor="des" refForName="parentText_1" op="equ"/>
              <dgm:constr type="primFontSz" for="des" forName="parentText_4" refType="primFontSz" refFor="des" refForName="parentText_1" op="equ"/>
              <dgm:constr type="primFontSz" for="des" forName="parentText_5" refType="primFontSz" refFor="des" refForName="parentText_1" op="equ"/>
              <dgm:constr type="primFontSz" for="des" forName="parentText_6" refType="primFontSz" refFor="des" refForName="parentText_1" op="equ"/>
              <dgm:constr type="primFontSz" for="des" forName="childText_2" refType="primFontSz" refFor="des" refForName="childText_1" op="equ"/>
              <dgm:constr type="primFontSz" for="des" forName="childText_3" refType="primFontSz" refFor="des" refForName="childText_1" op="equ"/>
              <dgm:constr type="primFontSz" for="des" forName="childText_4" refType="primFontSz" refFor="des" refForName="childText_1" op="equ"/>
              <dgm:constr type="primFontSz" for="des" forName="childText_5" refType="primFontSz" refFor="des" refForName="childText_1" op="equ"/>
              <dgm:constr type="primFontSz" for="des" forName="childText_6" refType="primFontSz" refFor="des" refForName="childText_1" op="equ"/>
              <dgm:constr type="l" for="ch" forName="accentShape_6" refType="w" fact="0"/>
              <dgm:constr type="t" for="ch" forName="accentShape_1" refType="h" fact="0"/>
              <dgm:constr type="w" for="ch" forName="accentShape_1" refType="w" fact="0.1473"/>
              <dgm:constr type="h" for="ch" forName="accentShape_1" refType="h"/>
              <dgm:constr type="l" for="ch" forName="accentShape_5" refType="w" fact="0.1608"/>
              <dgm:constr type="t" for="ch" forName="accentShape_2" refType="h" fact="0.1"/>
              <dgm:constr type="w" for="ch" forName="accentShape_2" refType="w" fact="0.1473"/>
              <dgm:constr type="h" for="ch" forName="accentShape_2" refType="h" fact="0.9"/>
              <dgm:constr type="l" for="ch" forName="accentShape_4" refType="w" fact="0.3216"/>
              <dgm:constr type="t" for="ch" forName="accentShape_3" refType="h" fact="0.2"/>
              <dgm:constr type="w" for="ch" forName="accentShape_3" refType="w" fact="0.1473"/>
              <dgm:constr type="h" for="ch" forName="accentShape_3" refType="h" fact="0.8"/>
              <dgm:constr type="l" for="ch" forName="accentShape_3" refType="w" fact="0.4824"/>
              <dgm:constr type="t" for="ch" forName="accentShape_4" refType="h" fact="0.3"/>
              <dgm:constr type="w" for="ch" forName="accentShape_4" refType="w" fact="0.1473"/>
              <dgm:constr type="h" for="ch" forName="accentShape_4" refType="h" fact="0.7"/>
              <dgm:constr type="l" for="ch" forName="accentShape_2" refType="w" fact="0.6432"/>
              <dgm:constr type="t" for="ch" forName="accentShape_5" refType="h" fact="0.4"/>
              <dgm:constr type="w" for="ch" forName="accentShape_5" refType="w" fact="0.1473"/>
              <dgm:constr type="h" for="ch" forName="accentShape_5" refType="h" fact="0.6"/>
              <dgm:constr type="l" for="ch" forName="accentShape_1" refType="w" fact="0.8056"/>
              <dgm:constr type="t" for="ch" forName="accentShape_6" refType="h" fact="0.5"/>
              <dgm:constr type="w" for="ch" forName="accentShape_6" refType="w" fact="0.1473"/>
              <dgm:constr type="h" for="ch" forName="accentShape_6" refType="h" fact="0.5"/>
              <dgm:constr type="l" for="ch" forName="childText_6" refType="w" fact="0"/>
              <dgm:constr type="t" for="ch" forName="childText_1" refType="h" fact="0"/>
              <dgm:constr type="w" for="ch" forName="childText_1" refType="w" refFor="ch" refForName="accentShape_1" fact="0.7"/>
              <dgm:constr type="h" for="ch" forName="childText_1" refType="h" refFor="ch" refForName="accentShape_1"/>
              <dgm:constr type="l" for="ch" forName="childText_5" refType="w" fact="0.1608"/>
              <dgm:constr type="t" for="ch" forName="childText_2" refType="h" fact="0.1"/>
              <dgm:constr type="w" for="ch" forName="childText_2" refType="w" refFor="ch" refForName="accentShape_2" fact="0.7"/>
              <dgm:constr type="h" for="ch" forName="childText_2" refType="h" refFor="ch" refForName="accentShape_2"/>
              <dgm:constr type="l" for="ch" forName="childText_4" refType="w" fact="0.3216"/>
              <dgm:constr type="t" for="ch" forName="childText_3" refType="h" fact="0.2"/>
              <dgm:constr type="w" for="ch" forName="childText_3" refType="w" refFor="ch" refForName="accentShape_3" fact="0.7"/>
              <dgm:constr type="h" for="ch" forName="childText_3" refType="h" refFor="ch" refForName="accentShape_3"/>
              <dgm:constr type="l" for="ch" forName="childText_3" refType="w" fact="0.4824"/>
              <dgm:constr type="t" for="ch" forName="childText_4" refType="h" fact="0.3"/>
              <dgm:constr type="w" for="ch" forName="childText_4" refType="w" refFor="ch" refForName="accentShape_4" fact="0.7"/>
              <dgm:constr type="h" for="ch" forName="childText_4" refType="h" refFor="ch" refForName="accentShape_4"/>
              <dgm:constr type="l" for="ch" forName="childText_2" refType="w" fact="0.6432"/>
              <dgm:constr type="t" for="ch" forName="childText_5" refType="h" fact="0.4"/>
              <dgm:constr type="w" for="ch" forName="childText_5" refType="w" refFor="ch" refForName="accentShape_5" fact="0.7"/>
              <dgm:constr type="h" for="ch" forName="childText_5" refType="h" refFor="ch" refForName="accentShape_5"/>
              <dgm:constr type="l" for="ch" forName="childText_1" refType="w" fact="0.8056"/>
              <dgm:constr type="t" for="ch" forName="childText_6" refType="h" fact="0.5"/>
              <dgm:constr type="w" for="ch" forName="childText_6" refType="w" refFor="ch" refForName="accentShape_6" fact="0.7"/>
              <dgm:constr type="h" for="ch" forName="childText_6" refType="h" refFor="ch" refForName="accentShape_6"/>
              <dgm:constr type="l" for="ch" forName="parentText_6" refType="w" fact="0.1045"/>
              <dgm:constr type="t" for="ch" forName="parentText_1" refType="h" fact="0"/>
              <dgm:constr type="w" for="ch" forName="parentText_1" refType="w" refFor="ch" refForName="accentShape_1" fact="0.26"/>
              <dgm:constr type="h" for="ch" forName="parentText_1" refType="h" refFor="ch" refForName="accentShape_1" fact="0.9"/>
              <dgm:constr type="l" for="ch" forName="parentText_5" refType="w" fact="0.2653"/>
              <dgm:constr type="t" for="ch" forName="parentText_2" refType="h" fact="0.1"/>
              <dgm:constr type="w" for="ch" forName="parentText_2" refType="w" refFor="ch" refForName="accentShape_2" fact="0.26"/>
              <dgm:constr type="h" for="ch" forName="parentText_2" refType="h" refFor="ch" refForName="accentShape_2" fact="0.9"/>
              <dgm:constr type="l" for="ch" forName="parentText_4" refType="w" fact="0.4261"/>
              <dgm:constr type="t" for="ch" forName="parentText_3" refType="h" fact="0.2"/>
              <dgm:constr type="w" for="ch" forName="parentText_3" refType="w" refFor="ch" refForName="accentShape_3" fact="0.26"/>
              <dgm:constr type="h" for="ch" forName="parentText_3" refType="h" refFor="ch" refForName="accentShape_3" fact="0.9"/>
              <dgm:constr type="l" for="ch" forName="parentText_3" refType="w" fact="0.5869"/>
              <dgm:constr type="t" for="ch" forName="parentText_4" refType="h" fact="0.3"/>
              <dgm:constr type="w" for="ch" forName="parentText_4" refType="w" refFor="ch" refForName="accentShape_4" fact="0.26"/>
              <dgm:constr type="h" for="ch" forName="parentText_4" refType="h" refFor="ch" refForName="accentShape_4" fact="0.9"/>
              <dgm:constr type="l" for="ch" forName="parentText_2" refType="w" fact="0.7477"/>
              <dgm:constr type="t" for="ch" forName="parentText_5" refType="h" fact="0.4"/>
              <dgm:constr type="w" for="ch" forName="parentText_5" refType="w" refFor="ch" refForName="accentShape_5" fact="0.26"/>
              <dgm:constr type="h" for="ch" forName="parentText_5" refType="h" refFor="ch" refForName="accentShape_5" fact="0.9"/>
              <dgm:constr type="l" for="ch" forName="parentText_1" refType="w" fact="0.9101"/>
              <dgm:constr type="t" for="ch" forName="parentText_6" refType="h" fact="0.5"/>
              <dgm:constr type="w" for="ch" forName="parentText_6" refType="w" refFor="ch" refForName="accentShape_6" fact="0.26"/>
              <dgm:constr type="h" for="ch" forName="parentText_6" refType="h" refFor="ch" refForName="accentShape_6" fact="0.9"/>
            </dgm:constrLst>
          </dgm:else>
        </dgm:choose>
      </dgm:if>
      <dgm:else name="Name26">
        <dgm:alg type="composite">
          <dgm:param type="ar" val="2.7874"/>
        </dgm:alg>
        <dgm:shape xmlns:r="http://schemas.openxmlformats.org/officeDocument/2006/relationships" r:blip="">
          <dgm:adjLst/>
        </dgm:shape>
        <dgm:choose name="Name27">
          <dgm:if name="Name28" func="var" arg="dir" op="equ" val="norm">
            <dgm:constrLst>
              <dgm:constr type="primFontSz" for="des" forName="childText_1" val="65"/>
              <dgm:constr type="primFontSz" for="des" forName="parentText_1" val="65"/>
              <dgm:constr type="primFontSz" for="des" forName="childText_1" refType="primFontSz" refFor="des" refForName="parentText_1" op="lte"/>
              <dgm:constr type="primFontSz" for="des" forName="childText_2" refType="primFontSz" refFor="des" refForName="parentText_1" op="lte"/>
              <dgm:constr type="primFontSz" for="des" forName="childText_3" refType="primFontSz" refFor="des" refForName="parentText_1" op="lte"/>
              <dgm:constr type="primFontSz" for="des" forName="childText_4" refType="primFontSz" refFor="des" refForName="parentText_1" op="lte"/>
              <dgm:constr type="primFontSz" for="des" forName="childText_5" refType="primFontSz" refFor="des" refForName="parentText_1" op="lte"/>
              <dgm:constr type="primFontSz" for="des" forName="childText_6" refType="primFontSz" refFor="des" refForName="parentText_1" op="lte"/>
              <dgm:constr type="primFontSz" for="des" forName="childText_7" refType="primFontSz" refFor="des" refForName="parentText_1" op="lte"/>
              <dgm:constr type="primFontSz" for="des" forName="childText_1" refType="primFontSz" refFor="des" refForName="parentText_2" op="lte"/>
              <dgm:constr type="primFontSz" for="des" forName="childText_2" refType="primFontSz" refFor="des" refForName="parentText_2" op="lte"/>
              <dgm:constr type="primFontSz" for="des" forName="childText_3" refType="primFontSz" refFor="des" refForName="parentText_2" op="lte"/>
              <dgm:constr type="primFontSz" for="des" forName="childText_4" refType="primFontSz" refFor="des" refForName="parentText_2" op="lte"/>
              <dgm:constr type="primFontSz" for="des" forName="childText_5" refType="primFontSz" refFor="des" refForName="parentText_2" op="lte"/>
              <dgm:constr type="primFontSz" for="des" forName="childText_6" refType="primFontSz" refFor="des" refForName="parentText_2" op="lte"/>
              <dgm:constr type="primFontSz" for="des" forName="childText_7" refType="primFontSz" refFor="des" refForName="parentText_2" op="lte"/>
              <dgm:constr type="primFontSz" for="des" forName="childText_1" refType="primFontSz" refFor="des" refForName="parentText_3" op="lte"/>
              <dgm:constr type="primFontSz" for="des" forName="childText_2" refType="primFontSz" refFor="des" refForName="parentText_3" op="lte"/>
              <dgm:constr type="primFontSz" for="des" forName="childText_3" refType="primFontSz" refFor="des" refForName="parentText_3" op="lte"/>
              <dgm:constr type="primFontSz" for="des" forName="childText_4" refType="primFontSz" refFor="des" refForName="parentText_3" op="lte"/>
              <dgm:constr type="primFontSz" for="des" forName="childText_5" refType="primFontSz" refFor="des" refForName="parentText_3" op="lte"/>
              <dgm:constr type="primFontSz" for="des" forName="childText_6" refType="primFontSz" refFor="des" refForName="parentText_3" op="lte"/>
              <dgm:constr type="primFontSz" for="des" forName="childText_7" refType="primFontSz" refFor="des" refForName="parentText_3" op="lte"/>
              <dgm:constr type="primFontSz" for="des" forName="childText_1" refType="primFontSz" refFor="des" refForName="parentText_4" op="lte"/>
              <dgm:constr type="primFontSz" for="des" forName="childText_2" refType="primFontSz" refFor="des" refForName="parentText_4" op="lte"/>
              <dgm:constr type="primFontSz" for="des" forName="childText_3" refType="primFontSz" refFor="des" refForName="parentText_4" op="lte"/>
              <dgm:constr type="primFontSz" for="des" forName="childText_4" refType="primFontSz" refFor="des" refForName="parentText_4" op="lte"/>
              <dgm:constr type="primFontSz" for="des" forName="childText_5" refType="primFontSz" refFor="des" refForName="parentText_4" op="lte"/>
              <dgm:constr type="primFontSz" for="des" forName="childText_6" refType="primFontSz" refFor="des" refForName="parentText_4" op="lte"/>
              <dgm:constr type="primFontSz" for="des" forName="childText_7" refType="primFontSz" refFor="des" refForName="parentText_4" op="lte"/>
              <dgm:constr type="primFontSz" for="des" forName="childText_1" refType="primFontSz" refFor="des" refForName="parentText_5" op="lte"/>
              <dgm:constr type="primFontSz" for="des" forName="childText_2" refType="primFontSz" refFor="des" refForName="parentText_5" op="lte"/>
              <dgm:constr type="primFontSz" for="des" forName="childText_3" refType="primFontSz" refFor="des" refForName="parentText_5" op="lte"/>
              <dgm:constr type="primFontSz" for="des" forName="childText_4" refType="primFontSz" refFor="des" refForName="parentText_5" op="lte"/>
              <dgm:constr type="primFontSz" for="des" forName="childText_5" refType="primFontSz" refFor="des" refForName="parentText_5" op="lte"/>
              <dgm:constr type="primFontSz" for="des" forName="childText_6" refType="primFontSz" refFor="des" refForName="parentText_5" op="lte"/>
              <dgm:constr type="primFontSz" for="des" forName="childText_7" refType="primFontSz" refFor="des" refForName="parentText_5" op="lte"/>
              <dgm:constr type="primFontSz" for="des" forName="childText_1" refType="primFontSz" refFor="des" refForName="parentText_6" op="lte"/>
              <dgm:constr type="primFontSz" for="des" forName="childText_2" refType="primFontSz" refFor="des" refForName="parentText_6" op="lte"/>
              <dgm:constr type="primFontSz" for="des" forName="childText_3" refType="primFontSz" refFor="des" refForName="parentText_6" op="lte"/>
              <dgm:constr type="primFontSz" for="des" forName="childText_4" refType="primFontSz" refFor="des" refForName="parentText_6" op="lte"/>
              <dgm:constr type="primFontSz" for="des" forName="childText_5" refType="primFontSz" refFor="des" refForName="parentText_6" op="lte"/>
              <dgm:constr type="primFontSz" for="des" forName="childText_6" refType="primFontSz" refFor="des" refForName="parentText_6" op="lte"/>
              <dgm:constr type="primFontSz" for="des" forName="childText_7" refType="primFontSz" refFor="des" refForName="parentText_6" op="lte"/>
              <dgm:constr type="primFontSz" for="des" forName="childText_1" refType="primFontSz" refFor="des" refForName="parentText_7" op="lte"/>
              <dgm:constr type="primFontSz" for="des" forName="childText_2" refType="primFontSz" refFor="des" refForName="parentText_7" op="lte"/>
              <dgm:constr type="primFontSz" for="des" forName="childText_3" refType="primFontSz" refFor="des" refForName="parentText_7" op="lte"/>
              <dgm:constr type="primFontSz" for="des" forName="childText_4" refType="primFontSz" refFor="des" refForName="parentText_7" op="lte"/>
              <dgm:constr type="primFontSz" for="des" forName="childText_5" refType="primFontSz" refFor="des" refForName="parentText_7" op="lte"/>
              <dgm:constr type="primFontSz" for="des" forName="childText_6" refType="primFontSz" refFor="des" refForName="parentText_7" op="lte"/>
              <dgm:constr type="primFontSz" for="des" forName="childText_7" refType="primFontSz" refFor="des" refForName="parentText_7" op="lte"/>
              <dgm:constr type="primFontSz" for="des" forName="parentText_2" refType="primFontSz" refFor="des" refForName="parentText_1" op="equ"/>
              <dgm:constr type="primFontSz" for="des" forName="parentText_3" refType="primFontSz" refFor="des" refForName="parentText_1" op="equ"/>
              <dgm:constr type="primFontSz" for="des" forName="parentText_4" refType="primFontSz" refFor="des" refForName="parentText_1" op="equ"/>
              <dgm:constr type="primFontSz" for="des" forName="parentText_5" refType="primFontSz" refFor="des" refForName="parentText_1" op="equ"/>
              <dgm:constr type="primFontSz" for="des" forName="parentText_6" refType="primFontSz" refFor="des" refForName="parentText_1" op="equ"/>
              <dgm:constr type="primFontSz" for="des" forName="parentText_7" refType="primFontSz" refFor="des" refForName="parentText_1" op="equ"/>
              <dgm:constr type="primFontSz" for="des" forName="childText_2" refType="primFontSz" refFor="des" refForName="childText_1" op="equ"/>
              <dgm:constr type="primFontSz" for="des" forName="childText_3" refType="primFontSz" refFor="des" refForName="childText_1" op="equ"/>
              <dgm:constr type="primFontSz" for="des" forName="childText_4" refType="primFontSz" refFor="des" refForName="childText_1" op="equ"/>
              <dgm:constr type="primFontSz" for="des" forName="childText_5" refType="primFontSz" refFor="des" refForName="childText_1" op="equ"/>
              <dgm:constr type="primFontSz" for="des" forName="childText_6" refType="primFontSz" refFor="des" refForName="childText_1" op="equ"/>
              <dgm:constr type="primFontSz" for="des" forName="childText_7" refType="primFontSz" refFor="des" refForName="childText_1" op="equ"/>
              <dgm:constr type="l" for="ch" forName="accentShape_1" refType="w" fact="0"/>
              <dgm:constr type="t" for="ch" forName="accentShape_1" refType="h" fact="0"/>
              <dgm:constr type="w" for="ch" forName="accentShape_1" refType="w" fact="0.1269"/>
              <dgm:constr type="h" for="ch" forName="accentShape_1" refType="h"/>
              <dgm:constr type="l" for="ch" forName="accentShape_2" refType="w" fact="0.1385"/>
              <dgm:constr type="t" for="ch" forName="accentShape_2" refType="h" fact="0.0833"/>
              <dgm:constr type="w" for="ch" forName="accentShape_2" refType="w" fact="0.1269"/>
              <dgm:constr type="h" for="ch" forName="accentShape_2" refType="h" fact="0.9165"/>
              <dgm:constr type="l" for="ch" forName="accentShape_3" refType="w" fact="0.277"/>
              <dgm:constr type="t" for="ch" forName="accentShape_3" refType="h" fact="0.1666"/>
              <dgm:constr type="w" for="ch" forName="accentShape_3" refType="w" fact="0.1269"/>
              <dgm:constr type="h" for="ch" forName="accentShape_3" refType="h" fact="0.8332"/>
              <dgm:constr type="l" for="ch" forName="accentShape_4" refType="w" fact="0.4155"/>
              <dgm:constr type="t" for="ch" forName="accentShape_4" refType="h" fact="0.2499"/>
              <dgm:constr type="w" for="ch" forName="accentShape_4" refType="w" fact="0.1269"/>
              <dgm:constr type="h" for="ch" forName="accentShape_4" refType="h" fact="0.7499"/>
              <dgm:constr type="l" for="ch" forName="accentShape_5" refType="w" fact="0.5539"/>
              <dgm:constr type="t" for="ch" forName="accentShape_5" refType="h" fact="0.3332"/>
              <dgm:constr type="w" for="ch" forName="accentShape_5" refType="w" fact="0.1269"/>
              <dgm:constr type="h" for="ch" forName="accentShape_5" refType="h" fact="0.6666"/>
              <dgm:constr type="l" for="ch" forName="accentShape_6" refType="w" fact="0.6938"/>
              <dgm:constr type="t" for="ch" forName="accentShape_6" refType="h" fact="0.4165"/>
              <dgm:constr type="w" for="ch" forName="accentShape_6" refType="w" fact="0.1269"/>
              <dgm:constr type="h" for="ch" forName="accentShape_6" refType="h" fact="0.5833"/>
              <dgm:constr type="l" for="ch" forName="accentShape_7" refType="w" fact="0.8326"/>
              <dgm:constr type="t" for="ch" forName="accentShape_7" refType="h" fact="0.5"/>
              <dgm:constr type="w" for="ch" forName="accentShape_7" refType="w" fact="0.1269"/>
              <dgm:constr type="h" for="ch" forName="accentShape_7" refType="h" fact="0.5"/>
              <dgm:constr type="l" for="ch" forName="parentText_1" refType="w" fact="0.0888"/>
              <dgm:constr type="t" for="ch" forName="parentText_1" refType="h" fact="0"/>
              <dgm:constr type="w" for="ch" forName="parentText_1" refType="w" refFor="ch" refForName="accentShape_1" fact="0.26"/>
              <dgm:constr type="h" for="ch" forName="parentText_1" refType="h" refFor="ch" refForName="accentShape_1" fact="0.9"/>
              <dgm:constr type="l" for="ch" forName="parentText_2" refType="w" fact="0.2273"/>
              <dgm:constr type="t" for="ch" forName="parentText_2" refType="h" fact="0.0833"/>
              <dgm:constr type="w" for="ch" forName="parentText_2" refType="w" refFor="ch" refForName="accentShape_2" fact="0.26"/>
              <dgm:constr type="h" for="ch" forName="parentText_2" refType="h" refFor="ch" refForName="accentShape_2" fact="0.9"/>
              <dgm:constr type="l" for="ch" forName="parentText_3" refType="w" fact="0.36583"/>
              <dgm:constr type="t" for="ch" forName="parentText_3" refType="h" fact="0.1666"/>
              <dgm:constr type="w" for="ch" forName="parentText_3" refType="w" refFor="ch" refForName="accentShape_3" fact="0.26"/>
              <dgm:constr type="h" for="ch" forName="parentText_3" refType="h" refFor="ch" refForName="accentShape_3" fact="0.9"/>
              <dgm:constr type="l" for="ch" forName="parentText_4" refType="w" fact="0.5043"/>
              <dgm:constr type="t" for="ch" forName="parentText_4" refType="h" fact="0.2499"/>
              <dgm:constr type="w" for="ch" forName="parentText_4" refType="w" refFor="ch" refForName="accentShape_4" fact="0.26"/>
              <dgm:constr type="h" for="ch" forName="parentText_4" refType="h" refFor="ch" refForName="accentShape_4" fact="0.9"/>
              <dgm:constr type="l" for="ch" forName="parentText_5" refType="w" fact="0.6427"/>
              <dgm:constr type="t" for="ch" forName="parentText_5" refType="h" fact="0.3332"/>
              <dgm:constr type="w" for="ch" forName="parentText_5" refType="w" refFor="ch" refForName="accentShape_5" fact="0.26"/>
              <dgm:constr type="h" for="ch" forName="parentText_5" refType="h" refFor="ch" refForName="accentShape_5" fact="0.9"/>
              <dgm:constr type="l" for="ch" forName="parentText_6" refType="w" fact="0.78263"/>
              <dgm:constr type="t" for="ch" forName="parentText_6" refType="h" fact="0.4165"/>
              <dgm:constr type="w" for="ch" forName="parentText_6" refType="w" refFor="ch" refForName="accentShape_6" fact="0.26"/>
              <dgm:constr type="h" for="ch" forName="parentText_6" refType="h" refFor="ch" refForName="accentShape_6" fact="0.9"/>
              <dgm:constr type="l" for="ch" forName="parentText_7" refType="w" fact="0.92143"/>
              <dgm:constr type="t" for="ch" forName="parentText_7" refType="h" fact="0.5"/>
              <dgm:constr type="w" for="ch" forName="parentText_7" refType="w" refFor="ch" refForName="accentShape_7" fact="0.26"/>
              <dgm:constr type="h" for="ch" forName="parentText_7" refType="h" refFor="ch" refForName="accentShape_7" fact="0.9"/>
              <dgm:constr type="l" for="ch" forName="childText_1" refType="w" fact="0"/>
              <dgm:constr type="t" for="ch" forName="childText_1" refType="h" fact="0"/>
              <dgm:constr type="w" for="ch" forName="childText_1" refType="w" refFor="ch" refForName="accentShape_1" fact="0.7"/>
              <dgm:constr type="h" for="ch" forName="childText_1" refType="h" refFor="ch" refForName="accentShape_1"/>
              <dgm:constr type="l" for="ch" forName="childText_2" refType="w" fact="0.1385"/>
              <dgm:constr type="t" for="ch" forName="childText_2" refType="h" fact="0.0833"/>
              <dgm:constr type="w" for="ch" forName="childText_2" refType="w" refFor="ch" refForName="accentShape_2" fact="0.7"/>
              <dgm:constr type="h" for="ch" forName="childText_2" refType="h" refFor="ch" refForName="accentShape_2"/>
              <dgm:constr type="l" for="ch" forName="childText_3" refType="w" fact="0.277"/>
              <dgm:constr type="t" for="ch" forName="childText_3" refType="h" fact="0.1666"/>
              <dgm:constr type="w" for="ch" forName="childText_3" refType="w" refFor="ch" refForName="accentShape_3" fact="0.7"/>
              <dgm:constr type="h" for="ch" forName="childText_3" refType="h" refFor="ch" refForName="accentShape_3"/>
              <dgm:constr type="l" for="ch" forName="childText_4" refType="w" fact="0.4155"/>
              <dgm:constr type="t" for="ch" forName="childText_4" refType="h" fact="0.2499"/>
              <dgm:constr type="w" for="ch" forName="childText_4" refType="w" refFor="ch" refForName="accentShape_4" fact="0.7"/>
              <dgm:constr type="h" for="ch" forName="childText_4" refType="h" refFor="ch" refForName="accentShape_4"/>
              <dgm:constr type="l" for="ch" forName="childText_5" refType="w" fact="0.5539"/>
              <dgm:constr type="t" for="ch" forName="childText_5" refType="h" fact="0.3332"/>
              <dgm:constr type="w" for="ch" forName="childText_5" refType="w" refFor="ch" refForName="accentShape_5" fact="0.7"/>
              <dgm:constr type="h" for="ch" forName="childText_5" refType="h" refFor="ch" refForName="accentShape_5"/>
              <dgm:constr type="l" for="ch" forName="childText_6" refType="w" fact="0.6938"/>
              <dgm:constr type="t" for="ch" forName="childText_6" refType="h" fact="0.4165"/>
              <dgm:constr type="w" for="ch" forName="childText_6" refType="w" refFor="ch" refForName="accentShape_6" fact="0.7"/>
              <dgm:constr type="h" for="ch" forName="childText_6" refType="h" refFor="ch" refForName="accentShape_6"/>
              <dgm:constr type="l" for="ch" forName="childText_7" refType="w" fact="0.8326"/>
              <dgm:constr type="t" for="ch" forName="childText_7" refType="h" fact="0.5"/>
              <dgm:constr type="w" for="ch" forName="childText_7" refType="w" refFor="ch" refForName="accentShape_7" fact="0.7"/>
              <dgm:constr type="h" for="ch" forName="childText_7" refType="h" refFor="ch" refForName="accentShape_7"/>
            </dgm:constrLst>
          </dgm:if>
          <dgm:else name="Name29">
            <dgm:constrLst>
              <dgm:constr type="primFontSz" for="des" forName="childText_1" val="65"/>
              <dgm:constr type="primFontSz" for="des" forName="parentText_1" val="65"/>
              <dgm:constr type="primFontSz" for="des" forName="childText_1" refType="primFontSz" refFor="des" refForName="parentText_1" op="lte"/>
              <dgm:constr type="primFontSz" for="des" forName="childText_2" refType="primFontSz" refFor="des" refForName="parentText_1" op="lte"/>
              <dgm:constr type="primFontSz" for="des" forName="childText_3" refType="primFontSz" refFor="des" refForName="parentText_1" op="lte"/>
              <dgm:constr type="primFontSz" for="des" forName="childText_4" refType="primFontSz" refFor="des" refForName="parentText_1" op="lte"/>
              <dgm:constr type="primFontSz" for="des" forName="childText_5" refType="primFontSz" refFor="des" refForName="parentText_1" op="lte"/>
              <dgm:constr type="primFontSz" for="des" forName="childText_6" refType="primFontSz" refFor="des" refForName="parentText_1" op="lte"/>
              <dgm:constr type="primFontSz" for="des" forName="childText_7" refType="primFontSz" refFor="des" refForName="parentText_1" op="lte"/>
              <dgm:constr type="primFontSz" for="des" forName="childText_1" refType="primFontSz" refFor="des" refForName="parentText_2" op="lte"/>
              <dgm:constr type="primFontSz" for="des" forName="childText_2" refType="primFontSz" refFor="des" refForName="parentText_2" op="lte"/>
              <dgm:constr type="primFontSz" for="des" forName="childText_3" refType="primFontSz" refFor="des" refForName="parentText_2" op="lte"/>
              <dgm:constr type="primFontSz" for="des" forName="childText_4" refType="primFontSz" refFor="des" refForName="parentText_2" op="lte"/>
              <dgm:constr type="primFontSz" for="des" forName="childText_5" refType="primFontSz" refFor="des" refForName="parentText_2" op="lte"/>
              <dgm:constr type="primFontSz" for="des" forName="childText_6" refType="primFontSz" refFor="des" refForName="parentText_2" op="lte"/>
              <dgm:constr type="primFontSz" for="des" forName="childText_7" refType="primFontSz" refFor="des" refForName="parentText_2" op="lte"/>
              <dgm:constr type="primFontSz" for="des" forName="childText_1" refType="primFontSz" refFor="des" refForName="parentText_3" op="lte"/>
              <dgm:constr type="primFontSz" for="des" forName="childText_2" refType="primFontSz" refFor="des" refForName="parentText_3" op="lte"/>
              <dgm:constr type="primFontSz" for="des" forName="childText_3" refType="primFontSz" refFor="des" refForName="parentText_3" op="lte"/>
              <dgm:constr type="primFontSz" for="des" forName="childText_4" refType="primFontSz" refFor="des" refForName="parentText_3" op="lte"/>
              <dgm:constr type="primFontSz" for="des" forName="childText_5" refType="primFontSz" refFor="des" refForName="parentText_3" op="lte"/>
              <dgm:constr type="primFontSz" for="des" forName="childText_6" refType="primFontSz" refFor="des" refForName="parentText_3" op="lte"/>
              <dgm:constr type="primFontSz" for="des" forName="childText_7" refType="primFontSz" refFor="des" refForName="parentText_3" op="lte"/>
              <dgm:constr type="primFontSz" for="des" forName="childText_1" refType="primFontSz" refFor="des" refForName="parentText_4" op="lte"/>
              <dgm:constr type="primFontSz" for="des" forName="childText_2" refType="primFontSz" refFor="des" refForName="parentText_4" op="lte"/>
              <dgm:constr type="primFontSz" for="des" forName="childText_3" refType="primFontSz" refFor="des" refForName="parentText_4" op="lte"/>
              <dgm:constr type="primFontSz" for="des" forName="childText_4" refType="primFontSz" refFor="des" refForName="parentText_4" op="lte"/>
              <dgm:constr type="primFontSz" for="des" forName="childText_5" refType="primFontSz" refFor="des" refForName="parentText_4" op="lte"/>
              <dgm:constr type="primFontSz" for="des" forName="childText_6" refType="primFontSz" refFor="des" refForName="parentText_4" op="lte"/>
              <dgm:constr type="primFontSz" for="des" forName="childText_7" refType="primFontSz" refFor="des" refForName="parentText_4" op="lte"/>
              <dgm:constr type="primFontSz" for="des" forName="childText_1" refType="primFontSz" refFor="des" refForName="parentText_5" op="lte"/>
              <dgm:constr type="primFontSz" for="des" forName="childText_2" refType="primFontSz" refFor="des" refForName="parentText_5" op="lte"/>
              <dgm:constr type="primFontSz" for="des" forName="childText_3" refType="primFontSz" refFor="des" refForName="parentText_5" op="lte"/>
              <dgm:constr type="primFontSz" for="des" forName="childText_4" refType="primFontSz" refFor="des" refForName="parentText_5" op="lte"/>
              <dgm:constr type="primFontSz" for="des" forName="childText_5" refType="primFontSz" refFor="des" refForName="parentText_5" op="lte"/>
              <dgm:constr type="primFontSz" for="des" forName="childText_6" refType="primFontSz" refFor="des" refForName="parentText_5" op="lte"/>
              <dgm:constr type="primFontSz" for="des" forName="childText_7" refType="primFontSz" refFor="des" refForName="parentText_5" op="lte"/>
              <dgm:constr type="primFontSz" for="des" forName="childText_1" refType="primFontSz" refFor="des" refForName="parentText_6" op="lte"/>
              <dgm:constr type="primFontSz" for="des" forName="childText_2" refType="primFontSz" refFor="des" refForName="parentText_6" op="lte"/>
              <dgm:constr type="primFontSz" for="des" forName="childText_3" refType="primFontSz" refFor="des" refForName="parentText_6" op="lte"/>
              <dgm:constr type="primFontSz" for="des" forName="childText_4" refType="primFontSz" refFor="des" refForName="parentText_6" op="lte"/>
              <dgm:constr type="primFontSz" for="des" forName="childText_5" refType="primFontSz" refFor="des" refForName="parentText_6" op="lte"/>
              <dgm:constr type="primFontSz" for="des" forName="childText_6" refType="primFontSz" refFor="des" refForName="parentText_6" op="lte"/>
              <dgm:constr type="primFontSz" for="des" forName="childText_7" refType="primFontSz" refFor="des" refForName="parentText_6" op="lte"/>
              <dgm:constr type="primFontSz" for="des" forName="childText_1" refType="primFontSz" refFor="des" refForName="parentText_7" op="lte"/>
              <dgm:constr type="primFontSz" for="des" forName="childText_2" refType="primFontSz" refFor="des" refForName="parentText_7" op="lte"/>
              <dgm:constr type="primFontSz" for="des" forName="childText_3" refType="primFontSz" refFor="des" refForName="parentText_7" op="lte"/>
              <dgm:constr type="primFontSz" for="des" forName="childText_4" refType="primFontSz" refFor="des" refForName="parentText_7" op="lte"/>
              <dgm:constr type="primFontSz" for="des" forName="childText_5" refType="primFontSz" refFor="des" refForName="parentText_7" op="lte"/>
              <dgm:constr type="primFontSz" for="des" forName="childText_6" refType="primFontSz" refFor="des" refForName="parentText_7" op="lte"/>
              <dgm:constr type="primFontSz" for="des" forName="childText_7" refType="primFontSz" refFor="des" refForName="parentText_7" op="lte"/>
              <dgm:constr type="primFontSz" for="des" forName="parentText_2" refType="primFontSz" refFor="des" refForName="parentText_1" op="equ"/>
              <dgm:constr type="primFontSz" for="des" forName="parentText_3" refType="primFontSz" refFor="des" refForName="parentText_1" op="equ"/>
              <dgm:constr type="primFontSz" for="des" forName="parentText_4" refType="primFontSz" refFor="des" refForName="parentText_1" op="equ"/>
              <dgm:constr type="primFontSz" for="des" forName="parentText_5" refType="primFontSz" refFor="des" refForName="parentText_1" op="equ"/>
              <dgm:constr type="primFontSz" for="des" forName="parentText_6" refType="primFontSz" refFor="des" refForName="parentText_1" op="equ"/>
              <dgm:constr type="primFontSz" for="des" forName="parentText_7" refType="primFontSz" refFor="des" refForName="parentText_1" op="equ"/>
              <dgm:constr type="primFontSz" for="des" forName="childText_2" refType="primFontSz" refFor="des" refForName="childText_1" op="equ"/>
              <dgm:constr type="primFontSz" for="des" forName="childText_3" refType="primFontSz" refFor="des" refForName="childText_1" op="equ"/>
              <dgm:constr type="primFontSz" for="des" forName="childText_4" refType="primFontSz" refFor="des" refForName="childText_1" op="equ"/>
              <dgm:constr type="primFontSz" for="des" forName="childText_5" refType="primFontSz" refFor="des" refForName="childText_1" op="equ"/>
              <dgm:constr type="primFontSz" for="des" forName="childText_6" refType="primFontSz" refFor="des" refForName="childText_1" op="equ"/>
              <dgm:constr type="primFontSz" for="des" forName="childText_7" refType="primFontSz" refFor="des" refForName="childText_1" op="equ"/>
              <dgm:constr type="l" for="ch" forName="accentShape_7" refType="w" fact="0"/>
              <dgm:constr type="t" for="ch" forName="accentShape_1" refType="h" fact="0"/>
              <dgm:constr type="w" for="ch" forName="accentShape_1" refType="w" fact="0.1269"/>
              <dgm:constr type="h" for="ch" forName="accentShape_1" refType="h"/>
              <dgm:constr type="l" for="ch" forName="accentShape_6" refType="w" fact="0.1385"/>
              <dgm:constr type="t" for="ch" forName="accentShape_2" refType="h" fact="0.0833"/>
              <dgm:constr type="w" for="ch" forName="accentShape_2" refType="w" fact="0.1269"/>
              <dgm:constr type="h" for="ch" forName="accentShape_2" refType="h" fact="0.9165"/>
              <dgm:constr type="l" for="ch" forName="accentShape_5" refType="w" fact="0.277"/>
              <dgm:constr type="t" for="ch" forName="accentShape_3" refType="h" fact="0.1666"/>
              <dgm:constr type="w" for="ch" forName="accentShape_3" refType="w" fact="0.1269"/>
              <dgm:constr type="h" for="ch" forName="accentShape_3" refType="h" fact="0.8332"/>
              <dgm:constr type="l" for="ch" forName="accentShape_4" refType="w" fact="0.4155"/>
              <dgm:constr type="t" for="ch" forName="accentShape_4" refType="h" fact="0.2499"/>
              <dgm:constr type="w" for="ch" forName="accentShape_4" refType="w" fact="0.1269"/>
              <dgm:constr type="h" for="ch" forName="accentShape_4" refType="h" fact="0.7499"/>
              <dgm:constr type="l" for="ch" forName="accentShape_3" refType="w" fact="0.5539"/>
              <dgm:constr type="t" for="ch" forName="accentShape_5" refType="h" fact="0.3332"/>
              <dgm:constr type="w" for="ch" forName="accentShape_5" refType="w" fact="0.1269"/>
              <dgm:constr type="h" for="ch" forName="accentShape_5" refType="h" fact="0.6666"/>
              <dgm:constr type="l" for="ch" forName="accentShape_2" refType="w" fact="0.6938"/>
              <dgm:constr type="t" for="ch" forName="accentShape_6" refType="h" fact="0.4165"/>
              <dgm:constr type="w" for="ch" forName="accentShape_6" refType="w" fact="0.1269"/>
              <dgm:constr type="h" for="ch" forName="accentShape_6" refType="h" fact="0.5833"/>
              <dgm:constr type="l" for="ch" forName="accentShape_1" refType="w" fact="0.8326"/>
              <dgm:constr type="t" for="ch" forName="accentShape_7" refType="h" fact="0.5"/>
              <dgm:constr type="w" for="ch" forName="accentShape_7" refType="w" fact="0.1269"/>
              <dgm:constr type="h" for="ch" forName="accentShape_7" refType="h" fact="0.5"/>
              <dgm:constr type="l" for="ch" forName="parentText_7" refType="w" fact="0.0888"/>
              <dgm:constr type="t" for="ch" forName="parentText_1" refType="h" fact="0"/>
              <dgm:constr type="w" for="ch" forName="parentText_1" refType="w" refFor="ch" refForName="accentShape_1" fact="0.26"/>
              <dgm:constr type="h" for="ch" forName="parentText_1" refType="h" refFor="ch" refForName="accentShape_1" fact="0.9"/>
              <dgm:constr type="l" for="ch" forName="parentText_6" refType="w" fact="0.2273"/>
              <dgm:constr type="t" for="ch" forName="parentText_2" refType="h" fact="0.0833"/>
              <dgm:constr type="w" for="ch" forName="parentText_2" refType="w" refFor="ch" refForName="accentShape_2" fact="0.26"/>
              <dgm:constr type="h" for="ch" forName="parentText_2" refType="h" refFor="ch" refForName="accentShape_2" fact="0.9"/>
              <dgm:constr type="l" for="ch" forName="parentText_5" refType="w" fact="0.36583"/>
              <dgm:constr type="t" for="ch" forName="parentText_3" refType="h" fact="0.1666"/>
              <dgm:constr type="w" for="ch" forName="parentText_3" refType="w" refFor="ch" refForName="accentShape_3" fact="0.26"/>
              <dgm:constr type="h" for="ch" forName="parentText_3" refType="h" refFor="ch" refForName="accentShape_3" fact="0.9"/>
              <dgm:constr type="l" for="ch" forName="parentText_4" refType="w" fact="0.5043"/>
              <dgm:constr type="t" for="ch" forName="parentText_4" refType="h" fact="0.2499"/>
              <dgm:constr type="w" for="ch" forName="parentText_4" refType="w" refFor="ch" refForName="accentShape_4" fact="0.26"/>
              <dgm:constr type="h" for="ch" forName="parentText_4" refType="h" refFor="ch" refForName="accentShape_4" fact="0.9"/>
              <dgm:constr type="l" for="ch" forName="parentText_3" refType="w" fact="0.6427"/>
              <dgm:constr type="t" for="ch" forName="parentText_5" refType="h" fact="0.3332"/>
              <dgm:constr type="w" for="ch" forName="parentText_5" refType="w" refFor="ch" refForName="accentShape_5" fact="0.26"/>
              <dgm:constr type="h" for="ch" forName="parentText_5" refType="h" refFor="ch" refForName="accentShape_5" fact="0.9"/>
              <dgm:constr type="l" for="ch" forName="parentText_2" refType="w" fact="0.78263"/>
              <dgm:constr type="t" for="ch" forName="parentText_6" refType="h" fact="0.4165"/>
              <dgm:constr type="w" for="ch" forName="parentText_6" refType="w" refFor="ch" refForName="accentShape_6" fact="0.26"/>
              <dgm:constr type="h" for="ch" forName="parentText_6" refType="h" refFor="ch" refForName="accentShape_6" fact="0.9"/>
              <dgm:constr type="l" for="ch" forName="parentText_1" refType="w" fact="0.92143"/>
              <dgm:constr type="t" for="ch" forName="parentText_7" refType="h" fact="0.5"/>
              <dgm:constr type="w" for="ch" forName="parentText_7" refType="w" refFor="ch" refForName="accentShape_7" fact="0.26"/>
              <dgm:constr type="h" for="ch" forName="parentText_7" refType="h" refFor="ch" refForName="accentShape_7" fact="0.9"/>
              <dgm:constr type="l" for="ch" forName="childText_7" refType="w" fact="0"/>
              <dgm:constr type="t" for="ch" forName="childText_1" refType="h" fact="0"/>
              <dgm:constr type="w" for="ch" forName="childText_1" refType="w" refFor="ch" refForName="accentShape_1" fact="0.7"/>
              <dgm:constr type="h" for="ch" forName="childText_1" refType="h" refFor="ch" refForName="accentShape_1"/>
              <dgm:constr type="l" for="ch" forName="childText_6" refType="w" fact="0.1385"/>
              <dgm:constr type="t" for="ch" forName="childText_2" refType="h" fact="0.0833"/>
              <dgm:constr type="w" for="ch" forName="childText_2" refType="w" refFor="ch" refForName="accentShape_2" fact="0.7"/>
              <dgm:constr type="h" for="ch" forName="childText_2" refType="h" refFor="ch" refForName="accentShape_2"/>
              <dgm:constr type="l" for="ch" forName="childText_5" refType="w" fact="0.277"/>
              <dgm:constr type="t" for="ch" forName="childText_3" refType="h" fact="0.1666"/>
              <dgm:constr type="w" for="ch" forName="childText_3" refType="w" refFor="ch" refForName="accentShape_3" fact="0.7"/>
              <dgm:constr type="h" for="ch" forName="childText_3" refType="h" refFor="ch" refForName="accentShape_3"/>
              <dgm:constr type="l" for="ch" forName="childText_4" refType="w" fact="0.4155"/>
              <dgm:constr type="t" for="ch" forName="childText_4" refType="h" fact="0.2499"/>
              <dgm:constr type="w" for="ch" forName="childText_4" refType="w" refFor="ch" refForName="accentShape_4" fact="0.7"/>
              <dgm:constr type="h" for="ch" forName="childText_4" refType="h" refFor="ch" refForName="accentShape_4"/>
              <dgm:constr type="l" for="ch" forName="childText_3" refType="w" fact="0.5539"/>
              <dgm:constr type="t" for="ch" forName="childText_5" refType="h" fact="0.3332"/>
              <dgm:constr type="w" for="ch" forName="childText_5" refType="w" refFor="ch" refForName="accentShape_5" fact="0.7"/>
              <dgm:constr type="h" for="ch" forName="childText_5" refType="h" refFor="ch" refForName="accentShape_5"/>
              <dgm:constr type="l" for="ch" forName="childText_2" refType="w" fact="0.6938"/>
              <dgm:constr type="t" for="ch" forName="childText_6" refType="h" fact="0.4165"/>
              <dgm:constr type="w" for="ch" forName="childText_6" refType="w" refFor="ch" refForName="accentShape_6" fact="0.7"/>
              <dgm:constr type="h" for="ch" forName="childText_6" refType="h" refFor="ch" refForName="accentShape_6"/>
              <dgm:constr type="l" for="ch" forName="childText_1" refType="w" fact="0.8326"/>
              <dgm:constr type="t" for="ch" forName="childText_7" refType="h" fact="0.5"/>
              <dgm:constr type="w" for="ch" forName="childText_7" refType="w" refFor="ch" refForName="accentShape_7" fact="0.7"/>
              <dgm:constr type="h" for="ch" forName="childText_7" refType="h" refFor="ch" refForName="accentShape_7"/>
            </dgm:constrLst>
          </dgm:else>
        </dgm:choose>
      </dgm:else>
    </dgm:choose>
    <dgm:forEach name="wrapper" axis="self" ptType="parTrans">
      <dgm:forEach name="accentRepeat" axis="self">
        <dgm:layoutNode name="imageRepeatNode" styleLbl="node1">
          <dgm:alg type="sp"/>
          <dgm:shape xmlns:r="http://schemas.openxmlformats.org/officeDocument/2006/relationships" type="rect" r:blip="" zOrderOff="-10">
            <dgm:adjLst/>
          </dgm:shape>
          <dgm:presOf axis="self"/>
        </dgm:layoutNode>
      </dgm:forEach>
    </dgm:forEach>
    <dgm:forEach name="Name30" axis="ch" ptType="node" cnt="1">
      <dgm:layoutNode name="parentText_1" styleLbl="node1">
        <dgm:varLst>
          <dgm:chMax val="1"/>
          <dgm:chPref val="1"/>
          <dgm:bulletEnabled val="1"/>
        </dgm:varLst>
        <dgm:alg type="tx">
          <dgm:param type="parTxLTRAlign" val="r"/>
          <dgm:param type="shpTxLTRAlignCh" val="r"/>
          <dgm:param type="txAnchorVertCh" val="mid"/>
          <dgm:param type="autoTxRot" val="grav"/>
        </dgm:alg>
        <dgm:shape xmlns:r="http://schemas.openxmlformats.org/officeDocument/2006/relationships" rot="-90" type="rect" r:blip="" hideGeom="1">
          <dgm:adjLst/>
        </dgm:shape>
        <dgm:presOf axis="self" ptType="node"/>
        <dgm:constrLst>
          <dgm:constr type="lMarg" refType="primFontSz" fact="0.3"/>
          <dgm:constr type="rMarg" refType="primFontSz" fact="0.45"/>
          <dgm:constr type="tMarg" refType="primFontSz" fact="0"/>
          <dgm:constr type="bMarg" refType="primFontSz" fact="0.1"/>
        </dgm:constrLst>
        <dgm:ruleLst>
          <dgm:rule type="primFontSz" val="5" fact="NaN" max="NaN"/>
        </dgm:ruleLst>
      </dgm:layoutNode>
      <dgm:layoutNode name="childText_1" styleLbl="node1">
        <dgm:varLst>
          <dgm:chMax val="0"/>
          <dgm:chPref val="0"/>
          <dgm:bulletEnabled val="1"/>
        </dgm:varLst>
        <dgm:alg type="tx">
          <dgm:param type="txAnchorVert" val="t"/>
          <dgm:param type="parTxLTRAlign" val="l"/>
        </dgm:alg>
        <dgm:shape xmlns:r="http://schemas.openxmlformats.org/officeDocument/2006/relationships" type="rect" r:blip="" hideGeom="1">
          <dgm:adjLst/>
        </dgm:shape>
        <dgm:presOf axis="des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accentShape_1">
        <dgm:alg type="sp"/>
        <dgm:shape xmlns:r="http://schemas.openxmlformats.org/officeDocument/2006/relationships" r:blip="">
          <dgm:adjLst/>
        </dgm:shape>
        <dgm:presOf/>
        <dgm:constrLst/>
        <dgm:forEach name="Name31" ref="accentRepeat"/>
      </dgm:layoutNode>
    </dgm:forEach>
    <dgm:forEach name="Name32" axis="ch" ptType="node" st="2" cnt="1">
      <dgm:layoutNode name="parentText_2">
        <dgm:varLst>
          <dgm:chMax val="1"/>
          <dgm:chPref val="1"/>
          <dgm:bulletEnabled val="1"/>
        </dgm:varLst>
        <dgm:alg type="tx">
          <dgm:param type="parTxLTRAlign" val="r"/>
          <dgm:param type="shpTxLTRAlignCh" val="r"/>
          <dgm:param type="txAnchorVertCh" val="mid"/>
          <dgm:param type="autoTxRot" val="grav"/>
        </dgm:alg>
        <dgm:shape xmlns:r="http://schemas.openxmlformats.org/officeDocument/2006/relationships" rot="-90" type="rect" r:blip="" hideGeom="1">
          <dgm:adjLst/>
        </dgm:shape>
        <dgm:presOf axis="self" ptType="node"/>
        <dgm:constrLst>
          <dgm:constr type="lMarg" refType="primFontSz" fact="0.3"/>
          <dgm:constr type="rMarg" refType="primFontSz" fact="0.45"/>
          <dgm:constr type="tMarg" refType="primFontSz" fact="0"/>
          <dgm:constr type="bMarg" refType="primFontSz" fact="0.1"/>
        </dgm:constrLst>
        <dgm:ruleLst>
          <dgm:rule type="primFontSz" val="5" fact="NaN" max="NaN"/>
        </dgm:ruleLst>
      </dgm:layoutNode>
      <dgm:layoutNode name="childText_2">
        <dgm:varLst>
          <dgm:chMax val="0"/>
          <dgm:chPref val="0"/>
          <dgm:bulletEnabled val="1"/>
        </dgm:varLst>
        <dgm:alg type="tx">
          <dgm:param type="txAnchorVert" val="t"/>
          <dgm:param type="parTxLTRAlign" val="l"/>
        </dgm:alg>
        <dgm:shape xmlns:r="http://schemas.openxmlformats.org/officeDocument/2006/relationships" type="rect" r:blip="" hideGeom="1">
          <dgm:adjLst/>
        </dgm:shape>
        <dgm:presOf axis="des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accentShape_2">
        <dgm:alg type="sp"/>
        <dgm:shape xmlns:r="http://schemas.openxmlformats.org/officeDocument/2006/relationships" r:blip="">
          <dgm:adjLst/>
        </dgm:shape>
        <dgm:presOf/>
        <dgm:constrLst/>
        <dgm:forEach name="Name33" ref="accentRepeat"/>
      </dgm:layoutNode>
    </dgm:forEach>
    <dgm:forEach name="Name34" axis="ch" ptType="node" st="3" cnt="1">
      <dgm:layoutNode name="parentText_3">
        <dgm:varLst>
          <dgm:chMax val="1"/>
          <dgm:chPref val="1"/>
          <dgm:bulletEnabled val="1"/>
        </dgm:varLst>
        <dgm:alg type="tx">
          <dgm:param type="parTxLTRAlign" val="r"/>
          <dgm:param type="shpTxLTRAlignCh" val="r"/>
          <dgm:param type="txAnchorVertCh" val="mid"/>
          <dgm:param type="autoTxRot" val="grav"/>
        </dgm:alg>
        <dgm:shape xmlns:r="http://schemas.openxmlformats.org/officeDocument/2006/relationships" rot="-90" type="rect" r:blip="" hideGeom="1">
          <dgm:adjLst/>
        </dgm:shape>
        <dgm:presOf axis="self" ptType="node"/>
        <dgm:constrLst>
          <dgm:constr type="lMarg" refType="primFontSz" fact="0.3"/>
          <dgm:constr type="rMarg" refType="primFontSz" fact="0.45"/>
          <dgm:constr type="tMarg" refType="primFontSz" fact="0"/>
          <dgm:constr type="bMarg" refType="primFontSz" fact="0.1"/>
        </dgm:constrLst>
        <dgm:ruleLst>
          <dgm:rule type="primFontSz" val="5" fact="NaN" max="NaN"/>
        </dgm:ruleLst>
      </dgm:layoutNode>
      <dgm:layoutNode name="childText_3">
        <dgm:varLst>
          <dgm:chMax val="0"/>
          <dgm:chPref val="0"/>
          <dgm:bulletEnabled val="1"/>
        </dgm:varLst>
        <dgm:alg type="tx">
          <dgm:param type="txAnchorVert" val="t"/>
          <dgm:param type="parTxLTRAlign" val="l"/>
        </dgm:alg>
        <dgm:shape xmlns:r="http://schemas.openxmlformats.org/officeDocument/2006/relationships" type="rect" r:blip="" hideGeom="1">
          <dgm:adjLst/>
        </dgm:shape>
        <dgm:presOf axis="des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accentShape_3">
        <dgm:alg type="sp"/>
        <dgm:shape xmlns:r="http://schemas.openxmlformats.org/officeDocument/2006/relationships" r:blip="">
          <dgm:adjLst/>
        </dgm:shape>
        <dgm:presOf/>
        <dgm:constrLst/>
        <dgm:forEach name="Name35" ref="accentRepeat"/>
      </dgm:layoutNode>
    </dgm:forEach>
    <dgm:forEach name="Name36" axis="ch" ptType="node" st="4" cnt="1">
      <dgm:layoutNode name="parentText_4">
        <dgm:varLst>
          <dgm:chMax val="1"/>
          <dgm:chPref val="1"/>
          <dgm:bulletEnabled val="1"/>
        </dgm:varLst>
        <dgm:alg type="tx">
          <dgm:param type="parTxLTRAlign" val="r"/>
          <dgm:param type="shpTxLTRAlignCh" val="r"/>
          <dgm:param type="txAnchorVertCh" val="mid"/>
          <dgm:param type="autoTxRot" val="grav"/>
        </dgm:alg>
        <dgm:shape xmlns:r="http://schemas.openxmlformats.org/officeDocument/2006/relationships" rot="-90" type="rect" r:blip="" hideGeom="1">
          <dgm:adjLst/>
        </dgm:shape>
        <dgm:presOf axis="self" ptType="node"/>
        <dgm:constrLst>
          <dgm:constr type="lMarg" refType="primFontSz" fact="0.3"/>
          <dgm:constr type="rMarg" refType="primFontSz" fact="0.45"/>
          <dgm:constr type="tMarg" refType="primFontSz" fact="0"/>
          <dgm:constr type="bMarg" refType="primFontSz" fact="0.1"/>
        </dgm:constrLst>
        <dgm:ruleLst>
          <dgm:rule type="primFontSz" val="5" fact="NaN" max="NaN"/>
        </dgm:ruleLst>
      </dgm:layoutNode>
      <dgm:layoutNode name="childText_4">
        <dgm:varLst>
          <dgm:chMax val="0"/>
          <dgm:chPref val="0"/>
          <dgm:bulletEnabled val="1"/>
        </dgm:varLst>
        <dgm:alg type="tx">
          <dgm:param type="txAnchorVert" val="t"/>
          <dgm:param type="parTxLTRAlign" val="l"/>
        </dgm:alg>
        <dgm:shape xmlns:r="http://schemas.openxmlformats.org/officeDocument/2006/relationships" type="rect" r:blip="" hideGeom="1">
          <dgm:adjLst/>
        </dgm:shape>
        <dgm:presOf axis="des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accentShape_4">
        <dgm:alg type="sp"/>
        <dgm:shape xmlns:r="http://schemas.openxmlformats.org/officeDocument/2006/relationships" r:blip="">
          <dgm:adjLst/>
        </dgm:shape>
        <dgm:presOf/>
        <dgm:constrLst/>
        <dgm:forEach name="Name37" ref="accentRepeat"/>
      </dgm:layoutNode>
    </dgm:forEach>
    <dgm:forEach name="Name38" axis="ch" ptType="node" st="5" cnt="1">
      <dgm:layoutNode name="parentText_5">
        <dgm:varLst>
          <dgm:chMax val="1"/>
          <dgm:chPref val="1"/>
          <dgm:bulletEnabled val="1"/>
        </dgm:varLst>
        <dgm:alg type="tx">
          <dgm:param type="parTxLTRAlign" val="r"/>
          <dgm:param type="shpTxLTRAlignCh" val="r"/>
          <dgm:param type="txAnchorVertCh" val="mid"/>
          <dgm:param type="autoTxRot" val="grav"/>
        </dgm:alg>
        <dgm:shape xmlns:r="http://schemas.openxmlformats.org/officeDocument/2006/relationships" rot="-90" type="rect" r:blip="" hideGeom="1">
          <dgm:adjLst/>
        </dgm:shape>
        <dgm:presOf axis="self" ptType="node"/>
        <dgm:constrLst>
          <dgm:constr type="lMarg" refType="primFontSz" fact="0.3"/>
          <dgm:constr type="rMarg" refType="primFontSz" fact="0.45"/>
          <dgm:constr type="tMarg" refType="primFontSz" fact="0"/>
          <dgm:constr type="bMarg" refType="primFontSz" fact="0.1"/>
        </dgm:constrLst>
        <dgm:ruleLst>
          <dgm:rule type="primFontSz" val="5" fact="NaN" max="NaN"/>
        </dgm:ruleLst>
      </dgm:layoutNode>
      <dgm:layoutNode name="childText_5">
        <dgm:varLst>
          <dgm:chMax val="0"/>
          <dgm:chPref val="0"/>
          <dgm:bulletEnabled val="1"/>
        </dgm:varLst>
        <dgm:alg type="tx">
          <dgm:param type="txAnchorVert" val="t"/>
          <dgm:param type="parTxLTRAlign" val="l"/>
        </dgm:alg>
        <dgm:shape xmlns:r="http://schemas.openxmlformats.org/officeDocument/2006/relationships" type="rect" r:blip="" hideGeom="1">
          <dgm:adjLst/>
        </dgm:shape>
        <dgm:presOf axis="des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accentShape_5">
        <dgm:alg type="sp"/>
        <dgm:shape xmlns:r="http://schemas.openxmlformats.org/officeDocument/2006/relationships" r:blip="">
          <dgm:adjLst/>
        </dgm:shape>
        <dgm:presOf/>
        <dgm:constrLst/>
        <dgm:forEach name="Name39" ref="accentRepeat"/>
      </dgm:layoutNode>
    </dgm:forEach>
    <dgm:forEach name="Name40" axis="ch" ptType="node" st="6" cnt="1">
      <dgm:layoutNode name="parentText_6">
        <dgm:varLst>
          <dgm:chMax val="1"/>
          <dgm:chPref val="1"/>
          <dgm:bulletEnabled val="1"/>
        </dgm:varLst>
        <dgm:alg type="tx">
          <dgm:param type="parTxLTRAlign" val="r"/>
          <dgm:param type="shpTxLTRAlignCh" val="r"/>
          <dgm:param type="txAnchorVertCh" val="mid"/>
          <dgm:param type="autoTxRot" val="grav"/>
        </dgm:alg>
        <dgm:shape xmlns:r="http://schemas.openxmlformats.org/officeDocument/2006/relationships" rot="-90" type="rect" r:blip="" hideGeom="1">
          <dgm:adjLst/>
        </dgm:shape>
        <dgm:presOf axis="self" ptType="node"/>
        <dgm:constrLst>
          <dgm:constr type="lMarg" refType="primFontSz" fact="0.3"/>
          <dgm:constr type="rMarg" refType="primFontSz" fact="0.3"/>
          <dgm:constr type="tMarg" refType="primFontSz" fact="0"/>
          <dgm:constr type="bMarg" refType="primFontSz" fact="0.1"/>
        </dgm:constrLst>
        <dgm:ruleLst>
          <dgm:rule type="primFontSz" val="5" fact="NaN" max="NaN"/>
        </dgm:ruleLst>
      </dgm:layoutNode>
      <dgm:layoutNode name="childText_6">
        <dgm:varLst>
          <dgm:chMax val="0"/>
          <dgm:chPref val="0"/>
          <dgm:bulletEnabled val="1"/>
        </dgm:varLst>
        <dgm:alg type="tx">
          <dgm:param type="txAnchorVert" val="t"/>
          <dgm:param type="parTxLTRAlign" val="l"/>
        </dgm:alg>
        <dgm:shape xmlns:r="http://schemas.openxmlformats.org/officeDocument/2006/relationships" type="rect" r:blip="" hideGeom="1">
          <dgm:adjLst/>
        </dgm:shape>
        <dgm:presOf axis="des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accentShape_6">
        <dgm:alg type="sp"/>
        <dgm:shape xmlns:r="http://schemas.openxmlformats.org/officeDocument/2006/relationships" r:blip="">
          <dgm:adjLst/>
        </dgm:shape>
        <dgm:presOf/>
        <dgm:constrLst/>
        <dgm:forEach name="Name41" ref="accentRepeat"/>
      </dgm:layoutNode>
    </dgm:forEach>
    <dgm:forEach name="Name42" axis="ch" ptType="node" st="7" cnt="1">
      <dgm:layoutNode name="parentText_7">
        <dgm:varLst>
          <dgm:chMax val="1"/>
          <dgm:chPref val="1"/>
          <dgm:bulletEnabled val="1"/>
        </dgm:varLst>
        <dgm:alg type="tx">
          <dgm:param type="parTxLTRAlign" val="r"/>
          <dgm:param type="shpTxLTRAlignCh" val="r"/>
          <dgm:param type="txAnchorVertCh" val="mid"/>
          <dgm:param type="autoTxRot" val="grav"/>
        </dgm:alg>
        <dgm:shape xmlns:r="http://schemas.openxmlformats.org/officeDocument/2006/relationships" rot="-90" type="rect" r:blip="" hideGeom="1">
          <dgm:adjLst/>
        </dgm:shape>
        <dgm:presOf axis="self" ptType="node"/>
        <dgm:constrLst>
          <dgm:constr type="lMarg" refType="primFontSz" fact="0.3"/>
          <dgm:constr type="rMarg" refType="primFontSz" fact="0.3"/>
          <dgm:constr type="tMarg" refType="primFontSz" fact="0"/>
          <dgm:constr type="bMarg" refType="primFontSz" fact="0.1"/>
        </dgm:constrLst>
        <dgm:ruleLst>
          <dgm:rule type="primFontSz" val="5" fact="NaN" max="NaN"/>
        </dgm:ruleLst>
      </dgm:layoutNode>
      <dgm:layoutNode name="childText_7">
        <dgm:varLst>
          <dgm:chMax val="0"/>
          <dgm:chPref val="0"/>
          <dgm:bulletEnabled val="1"/>
        </dgm:varLst>
        <dgm:alg type="tx">
          <dgm:param type="txAnchorVert" val="t"/>
          <dgm:param type="parTxLTRAlign" val="l"/>
        </dgm:alg>
        <dgm:shape xmlns:r="http://schemas.openxmlformats.org/officeDocument/2006/relationships" type="rect" r:blip="" hideGeom="1">
          <dgm:adjLst/>
        </dgm:shape>
        <dgm:presOf axis="des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accentShape_7">
        <dgm:alg type="sp"/>
        <dgm:shape xmlns:r="http://schemas.openxmlformats.org/officeDocument/2006/relationships" r:blip="">
          <dgm:adjLst/>
        </dgm:shape>
        <dgm:presOf/>
        <dgm:constrLst/>
        <dgm:forEach name="Name43" ref="accentRepeat"/>
      </dgm:layoutNode>
    </dgm:forEach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15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6.xml><?xml version="1.0" encoding="utf-8"?>
<dgm:layoutDef xmlns:dgm="http://schemas.openxmlformats.org/drawingml/2006/diagram" xmlns:a="http://schemas.openxmlformats.org/drawingml/2006/main" uniqueId="urn:diagrams.loki3.com/TabbedArc+Icon">
  <dgm:title val="Tabbed Arc"/>
  <dgm:desc val="Use to show a set of related items arcing over a common area.  Best with small amounts of text."/>
  <dgm:catLst>
    <dgm:cat type="relationship" pri="20500"/>
    <dgm:cat type="officeonline" pri="4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dir/>
      <dgm:resizeHandles val="exact"/>
    </dgm:varLst>
    <dgm:choose name="Name1">
      <dgm:if name="Name2" axis="ch" ptType="node" func="cnt" op="equ" val="1">
        <dgm:alg type="cycle"/>
      </dgm:if>
      <dgm:else name="Name3">
        <dgm:choose name="Name4">
          <dgm:if name="Name5" axis="ch" ptType="node" func="cnt" op="lte" val="3">
            <dgm:choose name="Name6">
              <dgm:if name="Name7" func="var" arg="dir" op="equ" val="norm">
                <dgm:alg type="cycle">
                  <dgm:param type="stAng" val="-40"/>
                  <dgm:param type="spanAng" val="80"/>
                  <dgm:param type="rotPath" val="alongPath"/>
                </dgm:alg>
              </dgm:if>
              <dgm:else name="Name8">
                <dgm:alg type="cycle">
                  <dgm:param type="stAng" val="40"/>
                  <dgm:param type="spanAng" val="-80"/>
                  <dgm:param type="rotPath" val="alongPath"/>
                </dgm:alg>
              </dgm:else>
            </dgm:choose>
          </dgm:if>
          <dgm:else name="Name9">
            <dgm:choose name="Name10">
              <dgm:if name="Name11" func="var" arg="dir" op="equ" val="norm">
                <dgm:alg type="cycle">
                  <dgm:param type="stAng" val="-60"/>
                  <dgm:param type="spanAng" val="120"/>
                  <dgm:param type="rotPath" val="alongPath"/>
                </dgm:alg>
              </dgm:if>
              <dgm:else name="Name12">
                <dgm:alg type="cycle">
                  <dgm:param type="stAng" val="60"/>
                  <dgm:param type="spanAng" val="-120"/>
                  <dgm:param type="rotPath" val="alongPath"/>
                </dgm:alg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hoose name="Name13">
      <dgm:if name="Name14" axis="ch" ptType="node" func="cnt" op="equ" val="2">
        <dgm:constrLst>
          <dgm:constr type="w" for="ch" ptType="node" refType="w"/>
          <dgm:constr type="primFontSz" for="ch" ptType="node" op="equ" val="65"/>
          <dgm:constr type="sibSp" refType="w" fact="0.22"/>
        </dgm:constrLst>
      </dgm:if>
      <dgm:else name="Name15">
        <dgm:constrLst>
          <dgm:constr type="w" for="ch" ptType="node" refType="w"/>
          <dgm:constr type="primFontSz" for="ch" ptType="node" op="equ" val="65"/>
          <dgm:constr type="sibSp" refType="w" fact="0.14"/>
        </dgm:constrLst>
      </dgm:else>
    </dgm:choose>
    <dgm:ruleLst/>
    <dgm:forEach name="Name16" axis="ch" ptType="node">
      <dgm:choose name="Name17">
        <dgm:if name="Name18" axis="par ch" ptType="doc node" func="cnt" op="equ" val="1">
          <dgm:layoutNode name="one">
            <dgm:varLst>
              <dgm:bulletEnabled val="1"/>
            </dgm:varLst>
            <dgm:alg type="tx"/>
            <dgm:shape xmlns:r="http://schemas.openxmlformats.org/officeDocument/2006/relationships" type="round2SameRect" r:blip="">
              <dgm:adjLst/>
            </dgm:shape>
            <dgm:presOf axis="desOrSelf" ptType="node"/>
            <dgm:constrLst>
              <dgm:constr type="h" refType="w" fact="0.65"/>
              <dgm:constr type="tMarg" refType="primFontSz" fact="0.1"/>
              <dgm:constr type="bMarg" refType="primFontSz" fact="0.1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9">
          <dgm:layoutNode name="twoplus">
            <dgm:varLst>
              <dgm:bulletEnabled val="1"/>
            </dgm:varLst>
            <dgm:alg type="tx">
              <dgm:param type="autoTxRot" val="grav"/>
            </dgm:alg>
            <dgm:shape xmlns:r="http://schemas.openxmlformats.org/officeDocument/2006/relationships" type="round2SameRect" r:blip="">
              <dgm:adjLst/>
            </dgm:shape>
            <dgm:presOf axis="desOrSelf" ptType="node"/>
            <dgm:constrLst>
              <dgm:constr type="h" refType="w" fact="0.65"/>
              <dgm:constr type="tMarg" refType="primFontSz" fact="0.1"/>
              <dgm:constr type="bMarg" refType="primFontSz" fact="0.1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layout17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18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19.xml><?xml version="1.0" encoding="utf-8"?>
<dgm:layoutDef xmlns:dgm="http://schemas.openxmlformats.org/drawingml/2006/diagram" xmlns:a="http://schemas.openxmlformats.org/drawingml/2006/main" uniqueId="urn:microsoft.com/office/officeart/2009/3/layout/SubStepProcess">
  <dgm:title val=""/>
  <dgm:desc val=""/>
  <dgm:catLst>
    <dgm:cat type="process" pri="1225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3">
          <dgm:prSet phldr="1"/>
        </dgm:pt>
      </dgm:ptLst>
      <dgm:cxnLst>
        <dgm:cxn modelId="6" srcId="0" destId="1" srcOrd="0" destOrd="0"/>
        <dgm:cxn modelId="61" srcId="1" destId="11" srcOrd="0" destOrd="0"/>
        <dgm:cxn modelId="62" srcId="1" destId="12" srcOrd="1" destOrd="0"/>
        <dgm:cxn modelId="7" srcId="0" destId="2" srcOrd="0" destOrd="0"/>
        <dgm:cxn modelId="8" srcId="0" destId="3" srcOrd="0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</dgm:ptLst>
      <dgm:cxnLst>
        <dgm:cxn modelId="4" srcId="0" destId="1" srcOrd="0" destOrd="0"/>
        <dgm:cxn modelId="41" srcId="1" destId="11" srcOrd="0" destOrd="0"/>
        <dgm:cxn modelId="42" srcId="1" destId="12" srcOrd="1" destOrd="0"/>
        <dgm:cxn modelId="5" srcId="0" destId="2" srcOrd="0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8" srcId="0" destId="1" srcOrd="0" destOrd="0"/>
        <dgm:cxn modelId="81" srcId="1" destId="11" srcOrd="0" destOrd="0"/>
        <dgm:cxn modelId="82" srcId="1" destId="12" srcOrd="1" destOrd="0"/>
        <dgm:cxn modelId="9" srcId="0" destId="2" srcOrd="0" destOrd="0"/>
        <dgm:cxn modelId="10" srcId="0" destId="3" srcOrd="0" destOrd="0"/>
        <dgm:cxn modelId="11" srcId="0" destId="4" srcOrd="0" destOrd="0"/>
      </dgm:cxnLst>
      <dgm:bg/>
      <dgm:whole/>
    </dgm:dataModel>
  </dgm:clrData>
  <dgm:layoutNode name="Name0">
    <dgm:varLst>
      <dgm:chMax val="7"/>
      <dgm:dir/>
      <dgm:animOne val="branch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Tx1" refType="w"/>
      <dgm:constr type="w" for="ch" forName="chLin1" refType="w" refFor="ch" refForName="parTx1" fact="1.38"/>
      <dgm:constr type="h" for="ch" forName="chLin1" refType="h"/>
      <dgm:constr type="w" for="ch" forName="spPre1" refType="w" fact="0.27"/>
      <dgm:constr type="w" for="ch" forName="spPost1" refType="w" fact="0.27"/>
      <dgm:constr type="h" for="ch" forName="spPre1" refType="h"/>
      <dgm:constr type="h" for="ch" forName="spPost1" refType="h"/>
      <dgm:constr type="primFontSz" for="ch" forName="parTx1" val="65"/>
      <dgm:constr type="primFontSz" for="des" forName="desTx1" refType="primFontSz" refFor="ch" refForName="parTx1" fact="0.78"/>
      <dgm:constr type="primFontSz" for="des" forName="desTx1" op="equ"/>
      <dgm:constr type="w" for="ch" forName="parTx2" refType="w"/>
      <dgm:constr type="w" for="ch" forName="chLin2" refType="w" refFor="ch" refForName="parTx2" fact="1.38"/>
      <dgm:constr type="h" for="ch" forName="chLin2" refType="h"/>
      <dgm:constr type="w" for="ch" forName="spPre2" refType="w" fact="0.54"/>
      <dgm:constr type="w" for="ch" forName="spPost2" refType="w" fact="0.54"/>
      <dgm:constr type="h" for="ch" forName="spPre2" refType="h"/>
      <dgm:constr type="h" for="ch" forName="spPost2" refType="h"/>
      <dgm:constr type="primFontSz" for="ch" forName="parTx2" refType="primFontSz" refFor="ch" refForName="parTx1" op="equ"/>
      <dgm:constr type="primFontSz" for="des" forName="desTx2" refType="primFontSz" refFor="des" refForName="desTx1" op="equ"/>
      <dgm:constr type="w" for="ch" forName="parTx3" refType="w"/>
      <dgm:constr type="w" for="ch" forName="chLin3" refType="w" refFor="ch" refForName="parTx3" fact="1.38"/>
      <dgm:constr type="h" for="ch" forName="chLin3" refType="h"/>
      <dgm:constr type="w" for="ch" forName="spPre3" refType="w" fact="0.54"/>
      <dgm:constr type="w" for="ch" forName="spPost3" refType="w" fact="0.54"/>
      <dgm:constr type="h" for="ch" forName="spPre3" refType="h"/>
      <dgm:constr type="h" for="ch" forName="spPost3" refType="h"/>
      <dgm:constr type="primFontSz" for="ch" forName="parTx3" refType="primFontSz" refFor="ch" refForName="parTx1" op="equ"/>
      <dgm:constr type="primFontSz" for="des" forName="desTx3" refType="primFontSz" refFor="des" refForName="desTx1" op="equ"/>
      <dgm:constr type="w" for="ch" forName="parTx4" refType="w"/>
      <dgm:constr type="w" for="ch" forName="chLin4" refType="w" refFor="ch" refForName="parTx4" fact="1.38"/>
      <dgm:constr type="h" for="ch" forName="chLin4" refType="h"/>
      <dgm:constr type="w" for="ch" forName="spPre4" refType="w" fact="0.54"/>
      <dgm:constr type="w" for="ch" forName="spPost4" refType="w" fact="0.54"/>
      <dgm:constr type="h" for="ch" forName="spPre4" refType="h"/>
      <dgm:constr type="h" for="ch" forName="spPost4" refType="h"/>
      <dgm:constr type="primFontSz" for="ch" forName="parTx4" refType="primFontSz" refFor="ch" refForName="parTx1" op="equ"/>
      <dgm:constr type="primFontSz" for="des" forName="desTx4" refType="primFontSz" refFor="des" refForName="desTx1" op="equ"/>
      <dgm:constr type="w" for="ch" forName="parTx5" refType="w"/>
      <dgm:constr type="w" for="ch" forName="chLin5" refType="w" refFor="ch" refForName="parTx5" fact="1.38"/>
      <dgm:constr type="h" for="ch" forName="chLin5" refType="h"/>
      <dgm:constr type="w" for="ch" forName="spPre5" refType="w" fact="0.54"/>
      <dgm:constr type="w" for="ch" forName="spPost5" refType="w" fact="0.54"/>
      <dgm:constr type="h" for="ch" forName="spPre5" refType="h"/>
      <dgm:constr type="h" for="ch" forName="spPost5" refType="h"/>
      <dgm:constr type="primFontSz" for="ch" forName="parTx5" refType="primFontSz" refFor="ch" refForName="parTx1" op="equ"/>
      <dgm:constr type="primFontSz" for="des" forName="desTx5" refType="primFontSz" refFor="des" refForName="desTx1" op="equ"/>
      <dgm:constr type="w" for="ch" forName="parTx6" refType="w"/>
      <dgm:constr type="w" for="ch" forName="chLin6" refType="w" refFor="ch" refForName="parTx6" fact="1.38"/>
      <dgm:constr type="h" for="ch" forName="chLin6" refType="h"/>
      <dgm:constr type="w" for="ch" forName="spPre6" refType="w" fact="0.54"/>
      <dgm:constr type="w" for="ch" forName="spPost6" refType="w" fact="0.54"/>
      <dgm:constr type="h" for="ch" forName="spPre6" refType="h"/>
      <dgm:constr type="h" for="ch" forName="spPost6" refType="h"/>
      <dgm:constr type="primFontSz" for="ch" forName="parTx6" refType="primFontSz" refFor="ch" refForName="parTx1" op="equ"/>
      <dgm:constr type="primFontSz" for="des" forName="desTx6" refType="primFontSz" refFor="des" refForName="desTx1" op="equ"/>
      <dgm:constr type="w" for="ch" forName="parTx7" refType="w"/>
      <dgm:constr type="w" for="ch" forName="chLin7" refType="w" refFor="ch" refForName="parTx7" fact="1.38"/>
      <dgm:constr type="h" for="ch" forName="chLin7" refType="h"/>
      <dgm:constr type="w" for="ch" forName="spPre7" refType="w" fact="0.54"/>
      <dgm:constr type="w" for="ch" forName="spPost7" refType="w" fact="0.54"/>
      <dgm:constr type="h" for="ch" forName="spPre7" refType="h"/>
      <dgm:constr type="h" for="ch" forName="spPost7" refType="h"/>
      <dgm:constr type="primFontSz" for="ch" forName="parTx7" refType="primFontSz" refFor="ch" refForName="parTx1" op="equ"/>
      <dgm:constr type="primFontSz" for="des" forName="desTx7" refType="primFontSz" refFor="des" refForName="desTx1" op="equ"/>
    </dgm:constrLst>
    <dgm:forEach name="Name4" axis="ch" ptType="node">
      <dgm:choose name="Name5">
        <dgm:if name="Name6" axis="self" ptType="node" func="pos" op="equ" val="1">
          <dgm:layoutNode name="parTx1" styleLbl="node1">
            <dgm:alg type="tx"/>
            <dgm:shape xmlns:r="http://schemas.openxmlformats.org/officeDocument/2006/relationships" type="ellipse" r:blip="">
              <dgm:adjLst/>
            </dgm:shape>
            <dgm:presOf axis="self" ptType="node"/>
            <dgm:constrLst>
              <dgm:constr type="h" refType="w"/>
              <dgm:constr type="w" refType="h" op="lte"/>
              <dgm:constr type="tMarg"/>
              <dgm:constr type="bMarg"/>
              <dgm:constr type="lMarg"/>
              <dgm:constr type="rMarg"/>
            </dgm:constrLst>
            <dgm:ruleLst>
              <dgm:rule type="primFontSz" val="5" fact="NaN" max="NaN"/>
            </dgm:ruleLst>
          </dgm:layoutNode>
          <dgm:choose name="Name7">
            <dgm:if name="Name8" axis="ch" ptType="node" func="cnt" op="gte" val="1">
              <dgm:layoutNode name="spPre1">
                <dgm:alg type="sp"/>
                <dgm:shape xmlns:r="http://schemas.openxmlformats.org/officeDocument/2006/relationships" r:blip="">
                  <dgm:adjLst/>
                </dgm:shape>
              </dgm:layoutNode>
              <dgm:layoutNode name="chLin1">
                <dgm:alg type="lin">
                  <dgm:param type="linDir" val="fromT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w" for="ch" forName="txAndLines1" refType="w" fact="0.77"/>
                  <dgm:constr type="w" for="ch" forName="top1" refType="w" refFor="ch" refForName="txAndLines1" fact="0.78"/>
                </dgm:constrLst>
                <dgm:forEach name="Name9" axis="ch">
                  <dgm:forEach name="Name10" axis="self" ptType="parTrans">
                    <dgm:layoutNode name="Name11" styleLbl="parChTrans1D1">
                      <dgm:choose name="Name12">
                        <dgm:if name="Name13" func="var" arg="dir" op="equ" val="norm">
                          <dgm:alg type="conn">
                            <dgm:param type="dim" val="1D"/>
                            <dgm:param type="begPts" val="midR"/>
                            <dgm:param type="endSty" val="noArr"/>
                            <dgm:param type="dstNode" val="anchor1"/>
                          </dgm:alg>
                        </dgm:if>
                        <dgm:else name="Name14">
                          <dgm:alg type="conn">
                            <dgm:param type="dim" val="1D"/>
                            <dgm:param type="begPts" val="midL"/>
                            <dgm:param type="endSty" val="noArr"/>
                            <dgm:param type="srcNode" val="parTx1"/>
                            <dgm:param type="dstNode" val="anchor1"/>
                          </dgm:alg>
                        </dgm:else>
                      </dgm:choose>
                      <dgm:shape xmlns:r="http://schemas.openxmlformats.org/officeDocument/2006/relationships" type="conn" r:blip="">
                        <dgm:adjLst/>
                      </dgm:shape>
                      <dgm:presOf/>
                      <dgm:constrLst>
                        <dgm:constr type="connDist"/>
                        <dgm:constr type="begPad" refType="connDist" fact="0.11"/>
                        <dgm:constr type="endPad"/>
                      </dgm:constrLst>
                    </dgm:layoutNode>
                  </dgm:forEach>
                  <dgm:forEach name="Name15" axis="self" ptType="node">
                    <dgm:choose name="Name16">
                      <dgm:if name="Name17" axis="par ch" ptType="node node" func="cnt" op="equ" val="1">
                        <dgm:layoutNode name="top1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constrLst>
                            <dgm:constr type="h" refType="w" fact="0.6"/>
                          </dgm:constrLst>
                        </dgm:layoutNode>
                      </dgm:if>
                      <dgm:else name="Name18"/>
                    </dgm:choose>
                    <dgm:layoutNode name="txAndLines1">
                      <dgm:choose name="Name19">
                        <dgm:if name="Name20" func="var" arg="dir" op="equ" val="norm">
                          <dgm:alg type="lin"/>
                        </dgm:if>
                        <dgm:else name="Name21">
                          <dgm:alg type="lin">
                            <dgm:param type="linDir" val="from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hoose name="Name22">
                        <dgm:if name="Name23" axis="root ch" ptType="all node" func="cnt" op="gte" val="2">
                          <dgm:constrLst>
                            <dgm:constr type="w" for="ch" forName="anchor1" refType="w"/>
                            <dgm:constr type="w" for="ch" forName="backup1" refType="w" fact="-1"/>
                            <dgm:constr type="w" for="ch" forName="preLine1" refType="w" fact="0.11"/>
                            <dgm:constr type="w" for="ch" forName="desTx1" refType="w" fact="0.78"/>
                            <dgm:constr type="w" for="ch" forName="postLine1" refType="w" fact="0.11"/>
                          </dgm:constrLst>
                        </dgm:if>
                        <dgm:else name="Name24">
                          <dgm:constrLst>
                            <dgm:constr type="w" for="ch" forName="anchor1" refType="w" fact="0.89"/>
                            <dgm:constr type="w" for="ch" forName="backup1" refType="w" fact="-0.89"/>
                            <dgm:constr type="w" for="ch" forName="preLine1" refType="w" fact="0.11"/>
                            <dgm:constr type="w" for="ch" forName="desTx1" refType="w" fact="0.78"/>
                          </dgm:constrLst>
                        </dgm:else>
                      </dgm:choose>
                      <dgm:layoutNode name="anchor1" moveWith="desTx1">
                        <dgm:alg type="sp"/>
                        <dgm:shape xmlns:r="http://schemas.openxmlformats.org/officeDocument/2006/relationships" r:blip="">
                          <dgm:adjLst/>
                        </dgm:shape>
                      </dgm:layoutNode>
                      <dgm:layoutNode name="backup1" moveWith="desTx1">
                        <dgm:alg type="sp"/>
                        <dgm:shape xmlns:r="http://schemas.openxmlformats.org/officeDocument/2006/relationships" r:blip="">
                          <dgm:adjLst/>
                        </dgm:shape>
                      </dgm:layoutNode>
                      <dgm:layoutNode name="preLine1" styleLbl="parChTrans1D1" moveWith="desTx1">
                        <dgm:alg type="sp"/>
                        <dgm:shape xmlns:r="http://schemas.openxmlformats.org/officeDocument/2006/relationships" type="line" r:blip="">
                          <dgm:adjLst/>
                        </dgm:shape>
                        <dgm:presOf/>
                      </dgm:layoutNode>
                      <dgm:layoutNode name="desTx1" styleLbl="revTx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ect" r:blip="" hideGeom="1">
                          <dgm:adjLst/>
                        </dgm:shape>
                        <dgm:presOf axis="desOrSelf" ptType="node"/>
                        <dgm:constrLst>
                          <dgm:constr type="h" refType="w" fact="0.6"/>
                        </dgm:constrLst>
                        <dgm:ruleLst>
                          <dgm:rule type="primFontSz" val="5" fact="NaN" max="NaN"/>
                        </dgm:ruleLst>
                      </dgm:layoutNode>
                      <dgm:choose name="Name25">
                        <dgm:if name="Name26" axis="root ch" ptType="all node" func="cnt" op="gte" val="2">
                          <dgm:layoutNode name="postLine1" styleLbl="parChTrans1D1" moveWith="desTx1">
                            <dgm:alg type="sp"/>
                            <dgm:shape xmlns:r="http://schemas.openxmlformats.org/officeDocument/2006/relationships" type="line" r:blip="">
                              <dgm:adjLst/>
                            </dgm:shape>
                            <dgm:presOf/>
                          </dgm:layoutNode>
                        </dgm:if>
                        <dgm:else name="Name27"/>
                      </dgm:choose>
                    </dgm:layoutNode>
                  </dgm:forEach>
                  <dgm:choose name="Name28">
                    <dgm:if name="Name29" axis="root ch" ptType="all node" func="cnt" op="gte" val="2">
                      <dgm:forEach name="Name30" axis="self" ptType="parTrans">
                        <dgm:layoutNode name="Name31" styleLbl="parChTrans1D1">
                          <dgm:choose name="Name32">
                            <dgm:if name="Name33" func="var" arg="dir" op="equ" val="norm">
                              <dgm:alg type="conn">
                                <dgm:param type="dim" val="1D"/>
                                <dgm:param type="begPts" val="midL"/>
                                <dgm:param type="srcNode" val="parTx2"/>
                                <dgm:param type="endSty" val="noArr"/>
                                <dgm:param type="dstNode" val="anchor1"/>
                              </dgm:alg>
                            </dgm:if>
                            <dgm:else name="Name34">
                              <dgm:alg type="conn">
                                <dgm:param type="dim" val="1D"/>
                                <dgm:param type="begPts" val="midR"/>
                                <dgm:param type="endSty" val="noArr"/>
                                <dgm:param type="srcNode" val="parTx2"/>
                                <dgm:param type="dstNode" val="anchor1"/>
                              </dgm:alg>
                            </dgm:else>
                          </dgm:choose>
                          <dgm:shape xmlns:r="http://schemas.openxmlformats.org/officeDocument/2006/relationships" type="conn" r:blip="">
                            <dgm:adjLst/>
                          </dgm:shape>
                          <dgm:presOf/>
                          <dgm:constrLst>
                            <dgm:constr type="connDist"/>
                            <dgm:constr type="begPad" refType="connDist" fact="0.11"/>
                            <dgm:constr type="endPad"/>
                          </dgm:constrLst>
                        </dgm:layoutNode>
                      </dgm:forEach>
                    </dgm:if>
                    <dgm:else name="Name35"/>
                  </dgm:choose>
                </dgm:forEach>
              </dgm:layoutNode>
              <dgm:choose name="Name36">
                <dgm:if name="Name37" axis="root ch" ptType="all node" func="cnt" op="gte" val="2">
                  <dgm:layoutNode name="spPost1">
                    <dgm:alg type="sp"/>
                    <dgm:shape xmlns:r="http://schemas.openxmlformats.org/officeDocument/2006/relationships" r:blip="">
                      <dgm:adjLst/>
                    </dgm:shape>
                  </dgm:layoutNode>
                </dgm:if>
                <dgm:else name="Name38"/>
              </dgm:choose>
            </dgm:if>
            <dgm:else name="Name39"/>
          </dgm:choose>
        </dgm:if>
        <dgm:if name="Name40" axis="self" ptType="node" func="pos" op="equ" val="2">
          <dgm:layoutNode name="parTx2" styleLbl="node1">
            <dgm:alg type="tx"/>
            <dgm:shape xmlns:r="http://schemas.openxmlformats.org/officeDocument/2006/relationships" type="ellipse" r:blip="">
              <dgm:adjLst/>
            </dgm:shape>
            <dgm:presOf axis="self" ptType="node"/>
            <dgm:constrLst>
              <dgm:constr type="h" refType="w"/>
              <dgm:constr type="w" refType="h" op="lte"/>
              <dgm:constr type="tMarg"/>
              <dgm:constr type="bMarg"/>
              <dgm:constr type="lMarg"/>
              <dgm:constr type="rMarg"/>
            </dgm:constrLst>
            <dgm:ruleLst>
              <dgm:rule type="primFontSz" val="5" fact="NaN" max="NaN"/>
            </dgm:ruleLst>
          </dgm:layoutNode>
          <dgm:choose name="Name41">
            <dgm:if name="Name42" axis="ch" ptType="node" func="cnt" op="gte" val="1">
              <dgm:layoutNode name="spPre2">
                <dgm:alg type="sp"/>
                <dgm:shape xmlns:r="http://schemas.openxmlformats.org/officeDocument/2006/relationships" r:blip="">
                  <dgm:adjLst/>
                </dgm:shape>
              </dgm:layoutNode>
              <dgm:layoutNode name="chLin2">
                <dgm:alg type="lin">
                  <dgm:param type="linDir" val="fromT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w" for="ch" forName="txAndLines2" refType="w" fact="0.77"/>
                  <dgm:constr type="w" for="ch" forName="top2" refType="w" refFor="ch" refForName="txAndLines2" fact="0.78"/>
                </dgm:constrLst>
                <dgm:forEach name="Name43" axis="ch">
                  <dgm:forEach name="Name44" axis="self" ptType="parTrans">
                    <dgm:layoutNode name="Name45" styleLbl="parChTrans1D1">
                      <dgm:choose name="Name46">
                        <dgm:if name="Name47" func="var" arg="dir" op="equ" val="norm">
                          <dgm:alg type="conn">
                            <dgm:param type="dim" val="1D"/>
                            <dgm:param type="begPts" val="midR"/>
                            <dgm:param type="endSty" val="noArr"/>
                            <dgm:param type="dstNode" val="anchor2"/>
                          </dgm:alg>
                        </dgm:if>
                        <dgm:else name="Name48">
                          <dgm:alg type="conn">
                            <dgm:param type="dim" val="1D"/>
                            <dgm:param type="begPts" val="midL"/>
                            <dgm:param type="endSty" val="noArr"/>
                            <dgm:param type="srcNode" val="parTx2"/>
                            <dgm:param type="dstNode" val="anchor2"/>
                          </dgm:alg>
                        </dgm:else>
                      </dgm:choose>
                      <dgm:shape xmlns:r="http://schemas.openxmlformats.org/officeDocument/2006/relationships" type="conn" r:blip="">
                        <dgm:adjLst/>
                      </dgm:shape>
                      <dgm:presOf/>
                      <dgm:constrLst>
                        <dgm:constr type="connDist"/>
                        <dgm:constr type="begPad" refType="connDist" fact="0.11"/>
                        <dgm:constr type="endPad"/>
                      </dgm:constrLst>
                    </dgm:layoutNode>
                  </dgm:forEach>
                  <dgm:forEach name="Name49" axis="self" ptType="node">
                    <dgm:choose name="Name50">
                      <dgm:if name="Name51" axis="par ch" ptType="node node" func="cnt" op="equ" val="1">
                        <dgm:layoutNode name="top2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constrLst>
                            <dgm:constr type="h" refType="w" fact="0.6"/>
                          </dgm:constrLst>
                        </dgm:layoutNode>
                      </dgm:if>
                      <dgm:else name="Name52"/>
                    </dgm:choose>
                    <dgm:layoutNode name="txAndLines2">
                      <dgm:choose name="Name53">
                        <dgm:if name="Name54" func="var" arg="dir" op="equ" val="norm">
                          <dgm:alg type="lin"/>
                        </dgm:if>
                        <dgm:else name="Name55">
                          <dgm:alg type="lin">
                            <dgm:param type="linDir" val="from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hoose name="Name56">
                        <dgm:if name="Name57" axis="root ch" ptType="all node" func="cnt" op="gte" val="3">
                          <dgm:constrLst>
                            <dgm:constr type="w" for="ch" forName="anchor2" refType="w"/>
                            <dgm:constr type="w" for="ch" forName="backup2" refType="w" fact="-1"/>
                            <dgm:constr type="w" for="ch" forName="preLine2" refType="w" fact="0.11"/>
                            <dgm:constr type="w" for="ch" forName="desTx2" refType="w" fact="0.78"/>
                            <dgm:constr type="w" for="ch" forName="postLine2" refType="w" fact="0.11"/>
                          </dgm:constrLst>
                        </dgm:if>
                        <dgm:else name="Name58">
                          <dgm:constrLst>
                            <dgm:constr type="w" for="ch" forName="anchor2" refType="w" fact="0.89"/>
                            <dgm:constr type="w" for="ch" forName="backup2" refType="w" fact="-0.89"/>
                            <dgm:constr type="w" for="ch" forName="preLine2" refType="w" fact="0.11"/>
                            <dgm:constr type="w" for="ch" forName="desTx2" refType="w" fact="0.78"/>
                          </dgm:constrLst>
                        </dgm:else>
                      </dgm:choose>
                      <dgm:layoutNode name="anchor2" moveWith="desTx2">
                        <dgm:alg type="sp"/>
                        <dgm:shape xmlns:r="http://schemas.openxmlformats.org/officeDocument/2006/relationships" r:blip="">
                          <dgm:adjLst/>
                        </dgm:shape>
                      </dgm:layoutNode>
                      <dgm:layoutNode name="backup2" moveWith="desTx2">
                        <dgm:alg type="sp"/>
                        <dgm:shape xmlns:r="http://schemas.openxmlformats.org/officeDocument/2006/relationships" r:blip="">
                          <dgm:adjLst/>
                        </dgm:shape>
                      </dgm:layoutNode>
                      <dgm:layoutNode name="preLine2" styleLbl="parChTrans1D1" moveWith="desTx2">
                        <dgm:alg type="sp"/>
                        <dgm:shape xmlns:r="http://schemas.openxmlformats.org/officeDocument/2006/relationships" type="line" r:blip="">
                          <dgm:adjLst/>
                        </dgm:shape>
                        <dgm:presOf/>
                      </dgm:layoutNode>
                      <dgm:layoutNode name="desTx2" styleLbl="revTx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ect" r:blip="" hideGeom="1">
                          <dgm:adjLst/>
                        </dgm:shape>
                        <dgm:presOf axis="desOrSelf" ptType="node"/>
                        <dgm:constrLst>
                          <dgm:constr type="h" refType="w" fact="0.6"/>
                        </dgm:constrLst>
                        <dgm:ruleLst>
                          <dgm:rule type="primFontSz" val="5" fact="NaN" max="NaN"/>
                        </dgm:ruleLst>
                      </dgm:layoutNode>
                      <dgm:choose name="Name59">
                        <dgm:if name="Name60" axis="root ch" ptType="all node" func="cnt" op="gte" val="3">
                          <dgm:layoutNode name="postLine2" styleLbl="parChTrans1D1" moveWith="desTx2">
                            <dgm:alg type="sp"/>
                            <dgm:shape xmlns:r="http://schemas.openxmlformats.org/officeDocument/2006/relationships" type="line" r:blip="">
                              <dgm:adjLst/>
                            </dgm:shape>
                            <dgm:presOf/>
                          </dgm:layoutNode>
                        </dgm:if>
                        <dgm:else name="Name61"/>
                      </dgm:choose>
                    </dgm:layoutNode>
                  </dgm:forEach>
                  <dgm:choose name="Name62">
                    <dgm:if name="Name63" axis="root ch" ptType="all node" func="cnt" op="gte" val="3">
                      <dgm:forEach name="Name64" axis="self" ptType="parTrans">
                        <dgm:layoutNode name="Name65" styleLbl="parChTrans1D1">
                          <dgm:choose name="Name66">
                            <dgm:if name="Name67" func="var" arg="dir" op="equ" val="norm">
                              <dgm:alg type="conn">
                                <dgm:param type="dim" val="1D"/>
                                <dgm:param type="begPts" val="midL"/>
                                <dgm:param type="srcNode" val="parTx3"/>
                                <dgm:param type="endSty" val="noArr"/>
                                <dgm:param type="dstNode" val="anchor2"/>
                              </dgm:alg>
                            </dgm:if>
                            <dgm:else name="Name68">
                              <dgm:alg type="conn">
                                <dgm:param type="dim" val="1D"/>
                                <dgm:param type="begPts" val="midR"/>
                                <dgm:param type="endSty" val="noArr"/>
                                <dgm:param type="srcNode" val="parTx3"/>
                                <dgm:param type="dstNode" val="anchor2"/>
                              </dgm:alg>
                            </dgm:else>
                          </dgm:choose>
                          <dgm:shape xmlns:r="http://schemas.openxmlformats.org/officeDocument/2006/relationships" type="conn" r:blip="">
                            <dgm:adjLst/>
                          </dgm:shape>
                          <dgm:presOf/>
                          <dgm:constrLst>
                            <dgm:constr type="connDist"/>
                            <dgm:constr type="begPad" refType="connDist" fact="0.11"/>
                            <dgm:constr type="endPad"/>
                          </dgm:constrLst>
                        </dgm:layoutNode>
                      </dgm:forEach>
                    </dgm:if>
                    <dgm:else name="Name69"/>
                  </dgm:choose>
                </dgm:forEach>
              </dgm:layoutNode>
              <dgm:choose name="Name70">
                <dgm:if name="Name71" axis="root ch" ptType="all node" func="cnt" op="gte" val="3">
                  <dgm:layoutNode name="spPost2">
                    <dgm:alg type="sp"/>
                    <dgm:shape xmlns:r="http://schemas.openxmlformats.org/officeDocument/2006/relationships" r:blip="">
                      <dgm:adjLst/>
                    </dgm:shape>
                  </dgm:layoutNode>
                </dgm:if>
                <dgm:else name="Name72"/>
              </dgm:choose>
            </dgm:if>
            <dgm:else name="Name73"/>
          </dgm:choose>
        </dgm:if>
        <dgm:if name="Name74" axis="self" ptType="node" func="pos" op="equ" val="3">
          <dgm:layoutNode name="parTx3" styleLbl="node1">
            <dgm:alg type="tx"/>
            <dgm:shape xmlns:r="http://schemas.openxmlformats.org/officeDocument/2006/relationships" type="ellipse" r:blip="">
              <dgm:adjLst/>
            </dgm:shape>
            <dgm:presOf axis="self" ptType="node"/>
            <dgm:constrLst>
              <dgm:constr type="h" refType="w"/>
              <dgm:constr type="w" refType="h" op="lte"/>
              <dgm:constr type="tMarg"/>
              <dgm:constr type="bMarg"/>
              <dgm:constr type="lMarg"/>
              <dgm:constr type="rMarg"/>
            </dgm:constrLst>
            <dgm:ruleLst>
              <dgm:rule type="primFontSz" val="5" fact="NaN" max="NaN"/>
            </dgm:ruleLst>
          </dgm:layoutNode>
          <dgm:choose name="Name75">
            <dgm:if name="Name76" axis="ch" ptType="node" func="cnt" op="gte" val="1">
              <dgm:layoutNode name="spPre3">
                <dgm:alg type="sp"/>
                <dgm:shape xmlns:r="http://schemas.openxmlformats.org/officeDocument/2006/relationships" r:blip="">
                  <dgm:adjLst/>
                </dgm:shape>
              </dgm:layoutNode>
              <dgm:layoutNode name="chLin3">
                <dgm:alg type="lin">
                  <dgm:param type="linDir" val="fromT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w" for="ch" forName="txAndLines3" refType="w" fact="0.77"/>
                  <dgm:constr type="w" for="ch" forName="top3" refType="w" refFor="ch" refForName="txAndLines3" fact="0.78"/>
                </dgm:constrLst>
                <dgm:forEach name="Name77" axis="ch">
                  <dgm:forEach name="Name78" axis="self" ptType="parTrans">
                    <dgm:layoutNode name="Name79" styleLbl="parChTrans1D1">
                      <dgm:choose name="Name80">
                        <dgm:if name="Name81" func="var" arg="dir" op="equ" val="norm">
                          <dgm:alg type="conn">
                            <dgm:param type="dim" val="1D"/>
                            <dgm:param type="begPts" val="midR"/>
                            <dgm:param type="endSty" val="noArr"/>
                            <dgm:param type="dstNode" val="anchor3"/>
                          </dgm:alg>
                        </dgm:if>
                        <dgm:else name="Name82">
                          <dgm:alg type="conn">
                            <dgm:param type="dim" val="1D"/>
                            <dgm:param type="begPts" val="midL"/>
                            <dgm:param type="endSty" val="noArr"/>
                            <dgm:param type="srcNode" val="parTx3"/>
                            <dgm:param type="dstNode" val="anchor3"/>
                          </dgm:alg>
                        </dgm:else>
                      </dgm:choose>
                      <dgm:shape xmlns:r="http://schemas.openxmlformats.org/officeDocument/2006/relationships" type="conn" r:blip="">
                        <dgm:adjLst/>
                      </dgm:shape>
                      <dgm:presOf/>
                      <dgm:constrLst>
                        <dgm:constr type="connDist"/>
                        <dgm:constr type="begPad" refType="connDist" fact="0.11"/>
                        <dgm:constr type="endPad"/>
                      </dgm:constrLst>
                    </dgm:layoutNode>
                  </dgm:forEach>
                  <dgm:forEach name="Name83" axis="self" ptType="node">
                    <dgm:choose name="Name84">
                      <dgm:if name="Name85" axis="par ch" ptType="node node" func="cnt" op="equ" val="1">
                        <dgm:layoutNode name="top3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constrLst>
                            <dgm:constr type="h" refType="w" fact="0.6"/>
                          </dgm:constrLst>
                        </dgm:layoutNode>
                      </dgm:if>
                      <dgm:else name="Name86"/>
                    </dgm:choose>
                    <dgm:layoutNode name="txAndLines3">
                      <dgm:choose name="Name87">
                        <dgm:if name="Name88" func="var" arg="dir" op="equ" val="norm">
                          <dgm:alg type="lin"/>
                        </dgm:if>
                        <dgm:else name="Name89">
                          <dgm:alg type="lin">
                            <dgm:param type="linDir" val="from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hoose name="Name90">
                        <dgm:if name="Name91" axis="root ch" ptType="all node" func="cnt" op="gte" val="4">
                          <dgm:constrLst>
                            <dgm:constr type="w" for="ch" forName="anchor3" refType="w"/>
                            <dgm:constr type="w" for="ch" forName="backup3" refType="w" fact="-1"/>
                            <dgm:constr type="w" for="ch" forName="preLine3" refType="w" fact="0.11"/>
                            <dgm:constr type="w" for="ch" forName="desTx3" refType="w" fact="0.78"/>
                            <dgm:constr type="w" for="ch" forName="postLine3" refType="w" fact="0.11"/>
                          </dgm:constrLst>
                        </dgm:if>
                        <dgm:else name="Name92">
                          <dgm:constrLst>
                            <dgm:constr type="w" for="ch" forName="anchor3" refType="w" fact="0.89"/>
                            <dgm:constr type="w" for="ch" forName="backup3" refType="w" fact="-0.89"/>
                            <dgm:constr type="w" for="ch" forName="preLine3" refType="w" fact="0.11"/>
                            <dgm:constr type="w" for="ch" forName="desTx3" refType="w" fact="0.78"/>
                          </dgm:constrLst>
                        </dgm:else>
                      </dgm:choose>
                      <dgm:layoutNode name="anchor3" moveWith="desTx3">
                        <dgm:alg type="sp"/>
                        <dgm:shape xmlns:r="http://schemas.openxmlformats.org/officeDocument/2006/relationships" r:blip="">
                          <dgm:adjLst/>
                        </dgm:shape>
                      </dgm:layoutNode>
                      <dgm:layoutNode name="backup3" moveWith="desTx3">
                        <dgm:alg type="sp"/>
                        <dgm:shape xmlns:r="http://schemas.openxmlformats.org/officeDocument/2006/relationships" r:blip="">
                          <dgm:adjLst/>
                        </dgm:shape>
                      </dgm:layoutNode>
                      <dgm:layoutNode name="preLine3" styleLbl="parChTrans1D1" moveWith="desTx3">
                        <dgm:alg type="sp"/>
                        <dgm:shape xmlns:r="http://schemas.openxmlformats.org/officeDocument/2006/relationships" type="line" r:blip="">
                          <dgm:adjLst/>
                        </dgm:shape>
                        <dgm:presOf/>
                      </dgm:layoutNode>
                      <dgm:layoutNode name="desTx3" styleLbl="revTx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ect" r:blip="" hideGeom="1">
                          <dgm:adjLst/>
                        </dgm:shape>
                        <dgm:presOf axis="desOrSelf" ptType="node"/>
                        <dgm:constrLst>
                          <dgm:constr type="h" refType="w" fact="0.6"/>
                        </dgm:constrLst>
                        <dgm:ruleLst>
                          <dgm:rule type="primFontSz" val="5" fact="NaN" max="NaN"/>
                        </dgm:ruleLst>
                      </dgm:layoutNode>
                      <dgm:choose name="Name93">
                        <dgm:if name="Name94" axis="root ch" ptType="all node" func="cnt" op="gte" val="4">
                          <dgm:layoutNode name="postLine3" styleLbl="parChTrans1D1" moveWith="desTx3">
                            <dgm:alg type="sp"/>
                            <dgm:shape xmlns:r="http://schemas.openxmlformats.org/officeDocument/2006/relationships" type="line" r:blip="">
                              <dgm:adjLst/>
                            </dgm:shape>
                            <dgm:presOf/>
                          </dgm:layoutNode>
                        </dgm:if>
                        <dgm:else name="Name95"/>
                      </dgm:choose>
                    </dgm:layoutNode>
                  </dgm:forEach>
                  <dgm:choose name="Name96">
                    <dgm:if name="Name97" axis="root ch" ptType="all node" func="cnt" op="gte" val="4">
                      <dgm:forEach name="Name98" axis="self" ptType="parTrans">
                        <dgm:layoutNode name="Name99" styleLbl="parChTrans1D1">
                          <dgm:choose name="Name100">
                            <dgm:if name="Name101" func="var" arg="dir" op="equ" val="norm">
                              <dgm:alg type="conn">
                                <dgm:param type="dim" val="1D"/>
                                <dgm:param type="begPts" val="midL"/>
                                <dgm:param type="srcNode" val="parTx4"/>
                                <dgm:param type="endSty" val="noArr"/>
                                <dgm:param type="dstNode" val="anchor3"/>
                              </dgm:alg>
                            </dgm:if>
                            <dgm:else name="Name102">
                              <dgm:alg type="conn">
                                <dgm:param type="dim" val="1D"/>
                                <dgm:param type="begPts" val="midR"/>
                                <dgm:param type="endSty" val="noArr"/>
                                <dgm:param type="srcNode" val="parTx4"/>
                                <dgm:param type="dstNode" val="anchor3"/>
                              </dgm:alg>
                            </dgm:else>
                          </dgm:choose>
                          <dgm:shape xmlns:r="http://schemas.openxmlformats.org/officeDocument/2006/relationships" type="conn" r:blip="">
                            <dgm:adjLst/>
                          </dgm:shape>
                          <dgm:presOf/>
                          <dgm:constrLst>
                            <dgm:constr type="connDist"/>
                            <dgm:constr type="begPad" refType="connDist" fact="0.11"/>
                            <dgm:constr type="endPad"/>
                          </dgm:constrLst>
                        </dgm:layoutNode>
                      </dgm:forEach>
                    </dgm:if>
                    <dgm:else name="Name103"/>
                  </dgm:choose>
                </dgm:forEach>
              </dgm:layoutNode>
              <dgm:choose name="Name104">
                <dgm:if name="Name105" axis="root ch" ptType="all node" func="cnt" op="gte" val="4">
                  <dgm:layoutNode name="spPost3">
                    <dgm:alg type="sp"/>
                    <dgm:shape xmlns:r="http://schemas.openxmlformats.org/officeDocument/2006/relationships" r:blip="">
                      <dgm:adjLst/>
                    </dgm:shape>
                  </dgm:layoutNode>
                </dgm:if>
                <dgm:else name="Name106"/>
              </dgm:choose>
            </dgm:if>
            <dgm:else name="Name107"/>
          </dgm:choose>
        </dgm:if>
        <dgm:if name="Name108" axis="self" ptType="node" func="pos" op="equ" val="4">
          <dgm:layoutNode name="parTx4" styleLbl="node1">
            <dgm:alg type="tx"/>
            <dgm:shape xmlns:r="http://schemas.openxmlformats.org/officeDocument/2006/relationships" type="ellipse" r:blip="">
              <dgm:adjLst/>
            </dgm:shape>
            <dgm:presOf axis="self" ptType="node"/>
            <dgm:constrLst>
              <dgm:constr type="h" refType="w"/>
              <dgm:constr type="w" refType="h" op="lte"/>
              <dgm:constr type="tMarg"/>
              <dgm:constr type="bMarg"/>
              <dgm:constr type="lMarg"/>
              <dgm:constr type="rMarg"/>
            </dgm:constrLst>
            <dgm:ruleLst>
              <dgm:rule type="primFontSz" val="5" fact="NaN" max="NaN"/>
            </dgm:ruleLst>
          </dgm:layoutNode>
          <dgm:choose name="Name109">
            <dgm:if name="Name110" axis="ch" ptType="node" func="cnt" op="gte" val="1">
              <dgm:layoutNode name="spPre4">
                <dgm:alg type="sp"/>
                <dgm:shape xmlns:r="http://schemas.openxmlformats.org/officeDocument/2006/relationships" r:blip="">
                  <dgm:adjLst/>
                </dgm:shape>
              </dgm:layoutNode>
              <dgm:layoutNode name="chLin4">
                <dgm:alg type="lin">
                  <dgm:param type="linDir" val="fromT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w" for="ch" forName="txAndLines4" refType="w" fact="0.77"/>
                  <dgm:constr type="w" for="ch" forName="top4" refType="w" refFor="ch" refForName="txAndLines4" fact="0.78"/>
                </dgm:constrLst>
                <dgm:forEach name="Name111" axis="ch">
                  <dgm:forEach name="Name112" axis="self" ptType="parTrans">
                    <dgm:layoutNode name="Name113" styleLbl="parChTrans1D1">
                      <dgm:choose name="Name114">
                        <dgm:if name="Name115" func="var" arg="dir" op="equ" val="norm">
                          <dgm:alg type="conn">
                            <dgm:param type="dim" val="1D"/>
                            <dgm:param type="begPts" val="midR"/>
                            <dgm:param type="endSty" val="noArr"/>
                            <dgm:param type="dstNode" val="anchor4"/>
                          </dgm:alg>
                        </dgm:if>
                        <dgm:else name="Name116">
                          <dgm:alg type="conn">
                            <dgm:param type="dim" val="1D"/>
                            <dgm:param type="begPts" val="midL"/>
                            <dgm:param type="endSty" val="noArr"/>
                            <dgm:param type="srcNode" val="parTx4"/>
                            <dgm:param type="dstNode" val="anchor4"/>
                          </dgm:alg>
                        </dgm:else>
                      </dgm:choose>
                      <dgm:shape xmlns:r="http://schemas.openxmlformats.org/officeDocument/2006/relationships" type="conn" r:blip="">
                        <dgm:adjLst/>
                      </dgm:shape>
                      <dgm:presOf/>
                      <dgm:constrLst>
                        <dgm:constr type="connDist"/>
                        <dgm:constr type="begPad" refType="connDist" fact="0.11"/>
                        <dgm:constr type="endPad"/>
                      </dgm:constrLst>
                    </dgm:layoutNode>
                  </dgm:forEach>
                  <dgm:forEach name="Name117" axis="self" ptType="node">
                    <dgm:choose name="Name118">
                      <dgm:if name="Name119" axis="par ch" ptType="node node" func="cnt" op="equ" val="1">
                        <dgm:layoutNode name="top4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constrLst>
                            <dgm:constr type="h" refType="w" fact="0.6"/>
                          </dgm:constrLst>
                        </dgm:layoutNode>
                      </dgm:if>
                      <dgm:else name="Name120"/>
                    </dgm:choose>
                    <dgm:layoutNode name="txAndLines4">
                      <dgm:choose name="Name121">
                        <dgm:if name="Name122" func="var" arg="dir" op="equ" val="norm">
                          <dgm:alg type="lin"/>
                        </dgm:if>
                        <dgm:else name="Name123">
                          <dgm:alg type="lin">
                            <dgm:param type="linDir" val="from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hoose name="Name124">
                        <dgm:if name="Name125" axis="root ch" ptType="all node" func="cnt" op="gte" val="5">
                          <dgm:constrLst>
                            <dgm:constr type="w" for="ch" forName="anchor4" refType="w"/>
                            <dgm:constr type="w" for="ch" forName="backup4" refType="w" fact="-1"/>
                            <dgm:constr type="w" for="ch" forName="preLine4" refType="w" fact="0.11"/>
                            <dgm:constr type="w" for="ch" forName="desTx4" refType="w" fact="0.78"/>
                            <dgm:constr type="w" for="ch" forName="postLine4" refType="w" fact="0.11"/>
                          </dgm:constrLst>
                        </dgm:if>
                        <dgm:else name="Name126">
                          <dgm:constrLst>
                            <dgm:constr type="w" for="ch" forName="anchor4" refType="w" fact="0.89"/>
                            <dgm:constr type="w" for="ch" forName="backup4" refType="w" fact="-0.89"/>
                            <dgm:constr type="w" for="ch" forName="preLine4" refType="w" fact="0.11"/>
                            <dgm:constr type="w" for="ch" forName="desTx4" refType="w" fact="0.78"/>
                          </dgm:constrLst>
                        </dgm:else>
                      </dgm:choose>
                      <dgm:layoutNode name="anchor4" moveWith="desTx4">
                        <dgm:alg type="sp"/>
                        <dgm:shape xmlns:r="http://schemas.openxmlformats.org/officeDocument/2006/relationships" r:blip="">
                          <dgm:adjLst/>
                        </dgm:shape>
                      </dgm:layoutNode>
                      <dgm:layoutNode name="backup4" moveWith="desTx4">
                        <dgm:alg type="sp"/>
                        <dgm:shape xmlns:r="http://schemas.openxmlformats.org/officeDocument/2006/relationships" r:blip="">
                          <dgm:adjLst/>
                        </dgm:shape>
                      </dgm:layoutNode>
                      <dgm:layoutNode name="preLine4" styleLbl="parChTrans1D1" moveWith="desTx4">
                        <dgm:alg type="sp"/>
                        <dgm:shape xmlns:r="http://schemas.openxmlformats.org/officeDocument/2006/relationships" type="line" r:blip="">
                          <dgm:adjLst/>
                        </dgm:shape>
                        <dgm:presOf/>
                      </dgm:layoutNode>
                      <dgm:layoutNode name="desTx4" styleLbl="revTx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ect" r:blip="" hideGeom="1">
                          <dgm:adjLst/>
                        </dgm:shape>
                        <dgm:presOf axis="desOrSelf" ptType="node"/>
                        <dgm:constrLst>
                          <dgm:constr type="h" refType="w" fact="0.6"/>
                        </dgm:constrLst>
                        <dgm:ruleLst>
                          <dgm:rule type="primFontSz" val="5" fact="NaN" max="NaN"/>
                        </dgm:ruleLst>
                      </dgm:layoutNode>
                      <dgm:choose name="Name127">
                        <dgm:if name="Name128" axis="root ch" ptType="all node" func="cnt" op="gte" val="5">
                          <dgm:layoutNode name="postLine4" styleLbl="parChTrans1D1" moveWith="desTx4">
                            <dgm:alg type="sp"/>
                            <dgm:shape xmlns:r="http://schemas.openxmlformats.org/officeDocument/2006/relationships" type="line" r:blip="">
                              <dgm:adjLst/>
                            </dgm:shape>
                            <dgm:presOf/>
                          </dgm:layoutNode>
                        </dgm:if>
                        <dgm:else name="Name129"/>
                      </dgm:choose>
                    </dgm:layoutNode>
                  </dgm:forEach>
                  <dgm:choose name="Name130">
                    <dgm:if name="Name131" axis="root ch" ptType="all node" func="cnt" op="gte" val="5">
                      <dgm:forEach name="Name132" axis="self" ptType="parTrans">
                        <dgm:layoutNode name="Name133" styleLbl="parChTrans1D1">
                          <dgm:choose name="Name134">
                            <dgm:if name="Name135" func="var" arg="dir" op="equ" val="norm">
                              <dgm:alg type="conn">
                                <dgm:param type="dim" val="1D"/>
                                <dgm:param type="begPts" val="midL"/>
                                <dgm:param type="srcNode" val="parTx5"/>
                                <dgm:param type="endSty" val="noArr"/>
                                <dgm:param type="dstNode" val="anchor4"/>
                              </dgm:alg>
                            </dgm:if>
                            <dgm:else name="Name136">
                              <dgm:alg type="conn">
                                <dgm:param type="dim" val="1D"/>
                                <dgm:param type="begPts" val="midR"/>
                                <dgm:param type="endSty" val="noArr"/>
                                <dgm:param type="srcNode" val="parTx5"/>
                                <dgm:param type="dstNode" val="anchor4"/>
                              </dgm:alg>
                            </dgm:else>
                          </dgm:choose>
                          <dgm:shape xmlns:r="http://schemas.openxmlformats.org/officeDocument/2006/relationships" type="conn" r:blip="">
                            <dgm:adjLst/>
                          </dgm:shape>
                          <dgm:presOf/>
                          <dgm:constrLst>
                            <dgm:constr type="connDist"/>
                            <dgm:constr type="begPad" refType="connDist" fact="0.11"/>
                            <dgm:constr type="endPad"/>
                          </dgm:constrLst>
                        </dgm:layoutNode>
                      </dgm:forEach>
                    </dgm:if>
                    <dgm:else name="Name137"/>
                  </dgm:choose>
                </dgm:forEach>
              </dgm:layoutNode>
              <dgm:choose name="Name138">
                <dgm:if name="Name139" axis="root ch" ptType="all node" func="cnt" op="gte" val="5">
                  <dgm:layoutNode name="spPost4">
                    <dgm:alg type="sp"/>
                    <dgm:shape xmlns:r="http://schemas.openxmlformats.org/officeDocument/2006/relationships" r:blip="">
                      <dgm:adjLst/>
                    </dgm:shape>
                  </dgm:layoutNode>
                </dgm:if>
                <dgm:else name="Name140"/>
              </dgm:choose>
            </dgm:if>
            <dgm:else name="Name141"/>
          </dgm:choose>
        </dgm:if>
        <dgm:if name="Name142" axis="self" ptType="node" func="pos" op="equ" val="5">
          <dgm:layoutNode name="parTx5" styleLbl="node1">
            <dgm:alg type="tx"/>
            <dgm:shape xmlns:r="http://schemas.openxmlformats.org/officeDocument/2006/relationships" type="ellipse" r:blip="">
              <dgm:adjLst/>
            </dgm:shape>
            <dgm:presOf axis="self" ptType="node"/>
            <dgm:constrLst>
              <dgm:constr type="h" refType="w"/>
              <dgm:constr type="w" refType="h" op="lte"/>
              <dgm:constr type="tMarg"/>
              <dgm:constr type="bMarg"/>
              <dgm:constr type="lMarg"/>
              <dgm:constr type="rMarg"/>
            </dgm:constrLst>
            <dgm:ruleLst>
              <dgm:rule type="primFontSz" val="5" fact="NaN" max="NaN"/>
            </dgm:ruleLst>
          </dgm:layoutNode>
          <dgm:choose name="Name143">
            <dgm:if name="Name144" axis="ch" ptType="node" func="cnt" op="gte" val="1">
              <dgm:layoutNode name="spPre5">
                <dgm:alg type="sp"/>
                <dgm:shape xmlns:r="http://schemas.openxmlformats.org/officeDocument/2006/relationships" r:blip="">
                  <dgm:adjLst/>
                </dgm:shape>
              </dgm:layoutNode>
              <dgm:layoutNode name="chLin5">
                <dgm:alg type="lin">
                  <dgm:param type="linDir" val="fromT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w" for="ch" forName="txAndLines5" refType="w" fact="0.77"/>
                  <dgm:constr type="w" for="ch" forName="top5" refType="w" refFor="ch" refForName="txAndLines5" fact="0.78"/>
                </dgm:constrLst>
                <dgm:forEach name="Name145" axis="ch">
                  <dgm:forEach name="Name146" axis="self" ptType="parTrans">
                    <dgm:layoutNode name="Name147" styleLbl="parChTrans1D1">
                      <dgm:choose name="Name148">
                        <dgm:if name="Name149" func="var" arg="dir" op="equ" val="norm">
                          <dgm:alg type="conn">
                            <dgm:param type="dim" val="1D"/>
                            <dgm:param type="begPts" val="midR"/>
                            <dgm:param type="endSty" val="noArr"/>
                            <dgm:param type="dstNode" val="anchor5"/>
                          </dgm:alg>
                        </dgm:if>
                        <dgm:else name="Name150">
                          <dgm:alg type="conn">
                            <dgm:param type="dim" val="1D"/>
                            <dgm:param type="begPts" val="midL"/>
                            <dgm:param type="endSty" val="noArr"/>
                            <dgm:param type="srcNode" val="parTx5"/>
                            <dgm:param type="dstNode" val="anchor5"/>
                          </dgm:alg>
                        </dgm:else>
                      </dgm:choose>
                      <dgm:shape xmlns:r="http://schemas.openxmlformats.org/officeDocument/2006/relationships" type="conn" r:blip="">
                        <dgm:adjLst/>
                      </dgm:shape>
                      <dgm:presOf/>
                      <dgm:constrLst>
                        <dgm:constr type="connDist"/>
                        <dgm:constr type="begPad" refType="connDist" fact="0.11"/>
                        <dgm:constr type="endPad"/>
                      </dgm:constrLst>
                    </dgm:layoutNode>
                  </dgm:forEach>
                  <dgm:forEach name="Name151" axis="self" ptType="node">
                    <dgm:choose name="Name152">
                      <dgm:if name="Name153" axis="par ch" ptType="node node" func="cnt" op="equ" val="1">
                        <dgm:layoutNode name="top5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constrLst>
                            <dgm:constr type="h" refType="w" fact="0.6"/>
                          </dgm:constrLst>
                        </dgm:layoutNode>
                      </dgm:if>
                      <dgm:else name="Name154"/>
                    </dgm:choose>
                    <dgm:layoutNode name="txAndLines5">
                      <dgm:choose name="Name155">
                        <dgm:if name="Name156" func="var" arg="dir" op="equ" val="norm">
                          <dgm:alg type="lin"/>
                        </dgm:if>
                        <dgm:else name="Name157">
                          <dgm:alg type="lin">
                            <dgm:param type="linDir" val="from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hoose name="Name158">
                        <dgm:if name="Name159" axis="root ch" ptType="all node" func="cnt" op="gte" val="6">
                          <dgm:constrLst>
                            <dgm:constr type="w" for="ch" forName="anchor5" refType="w"/>
                            <dgm:constr type="w" for="ch" forName="backup5" refType="w" fact="-1"/>
                            <dgm:constr type="w" for="ch" forName="preLine5" refType="w" fact="0.11"/>
                            <dgm:constr type="w" for="ch" forName="desTx5" refType="w" fact="0.78"/>
                            <dgm:constr type="w" for="ch" forName="postLine5" refType="w" fact="0.11"/>
                          </dgm:constrLst>
                        </dgm:if>
                        <dgm:else name="Name160">
                          <dgm:constrLst>
                            <dgm:constr type="w" for="ch" forName="anchor5" refType="w" fact="0.89"/>
                            <dgm:constr type="w" for="ch" forName="backup5" refType="w" fact="-0.89"/>
                            <dgm:constr type="w" for="ch" forName="preLine5" refType="w" fact="0.11"/>
                            <dgm:constr type="w" for="ch" forName="desTx5" refType="w" fact="0.78"/>
                          </dgm:constrLst>
                        </dgm:else>
                      </dgm:choose>
                      <dgm:layoutNode name="anchor5" moveWith="desTx5">
                        <dgm:alg type="sp"/>
                        <dgm:shape xmlns:r="http://schemas.openxmlformats.org/officeDocument/2006/relationships" r:blip="">
                          <dgm:adjLst/>
                        </dgm:shape>
                      </dgm:layoutNode>
                      <dgm:layoutNode name="backup5" moveWith="desTx5">
                        <dgm:alg type="sp"/>
                        <dgm:shape xmlns:r="http://schemas.openxmlformats.org/officeDocument/2006/relationships" r:blip="">
                          <dgm:adjLst/>
                        </dgm:shape>
                      </dgm:layoutNode>
                      <dgm:layoutNode name="preLine5" styleLbl="parChTrans1D1" moveWith="desTx5">
                        <dgm:alg type="sp"/>
                        <dgm:shape xmlns:r="http://schemas.openxmlformats.org/officeDocument/2006/relationships" type="line" r:blip="">
                          <dgm:adjLst/>
                        </dgm:shape>
                        <dgm:presOf/>
                      </dgm:layoutNode>
                      <dgm:layoutNode name="desTx5" styleLbl="revTx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ect" r:blip="" hideGeom="1">
                          <dgm:adjLst/>
                        </dgm:shape>
                        <dgm:presOf axis="desOrSelf" ptType="node"/>
                        <dgm:constrLst>
                          <dgm:constr type="h" refType="w" fact="0.6"/>
                        </dgm:constrLst>
                        <dgm:ruleLst>
                          <dgm:rule type="primFontSz" val="5" fact="NaN" max="NaN"/>
                        </dgm:ruleLst>
                      </dgm:layoutNode>
                      <dgm:choose name="Name161">
                        <dgm:if name="Name162" axis="root ch" ptType="all node" func="cnt" op="gte" val="6">
                          <dgm:layoutNode name="postLine5" styleLbl="parChTrans1D1" moveWith="desTx5">
                            <dgm:alg type="sp"/>
                            <dgm:shape xmlns:r="http://schemas.openxmlformats.org/officeDocument/2006/relationships" type="line" r:blip="">
                              <dgm:adjLst/>
                            </dgm:shape>
                            <dgm:presOf/>
                          </dgm:layoutNode>
                        </dgm:if>
                        <dgm:else name="Name163"/>
                      </dgm:choose>
                    </dgm:layoutNode>
                  </dgm:forEach>
                  <dgm:choose name="Name164">
                    <dgm:if name="Name165" axis="root ch" ptType="all node" func="cnt" op="gte" val="6">
                      <dgm:forEach name="Name166" axis="self" ptType="parTrans">
                        <dgm:layoutNode name="Name167" styleLbl="parChTrans1D1">
                          <dgm:choose name="Name168">
                            <dgm:if name="Name169" func="var" arg="dir" op="equ" val="norm">
                              <dgm:alg type="conn">
                                <dgm:param type="dim" val="1D"/>
                                <dgm:param type="begPts" val="midL"/>
                                <dgm:param type="srcNode" val="parTx6"/>
                                <dgm:param type="endSty" val="noArr"/>
                                <dgm:param type="dstNode" val="anchor5"/>
                              </dgm:alg>
                            </dgm:if>
                            <dgm:else name="Name170">
                              <dgm:alg type="conn">
                                <dgm:param type="dim" val="1D"/>
                                <dgm:param type="begPts" val="midR"/>
                                <dgm:param type="endSty" val="noArr"/>
                                <dgm:param type="srcNode" val="parTx6"/>
                                <dgm:param type="dstNode" val="anchor5"/>
                              </dgm:alg>
                            </dgm:else>
                          </dgm:choose>
                          <dgm:shape xmlns:r="http://schemas.openxmlformats.org/officeDocument/2006/relationships" type="conn" r:blip="">
                            <dgm:adjLst/>
                          </dgm:shape>
                          <dgm:presOf/>
                          <dgm:constrLst>
                            <dgm:constr type="connDist"/>
                            <dgm:constr type="begPad" refType="connDist" fact="0.11"/>
                            <dgm:constr type="endPad"/>
                          </dgm:constrLst>
                        </dgm:layoutNode>
                      </dgm:forEach>
                    </dgm:if>
                    <dgm:else name="Name171"/>
                  </dgm:choose>
                </dgm:forEach>
              </dgm:layoutNode>
              <dgm:choose name="Name172">
                <dgm:if name="Name173" axis="root ch" ptType="all node" func="cnt" op="gte" val="6">
                  <dgm:layoutNode name="spPost5">
                    <dgm:alg type="sp"/>
                    <dgm:shape xmlns:r="http://schemas.openxmlformats.org/officeDocument/2006/relationships" r:blip="">
                      <dgm:adjLst/>
                    </dgm:shape>
                  </dgm:layoutNode>
                </dgm:if>
                <dgm:else name="Name174"/>
              </dgm:choose>
            </dgm:if>
            <dgm:else name="Name175"/>
          </dgm:choose>
        </dgm:if>
        <dgm:if name="Name176" axis="self" ptType="node" func="pos" op="equ" val="6">
          <dgm:layoutNode name="parTx6" styleLbl="node1">
            <dgm:alg type="tx"/>
            <dgm:shape xmlns:r="http://schemas.openxmlformats.org/officeDocument/2006/relationships" type="ellipse" r:blip="">
              <dgm:adjLst/>
            </dgm:shape>
            <dgm:presOf axis="self" ptType="node"/>
            <dgm:constrLst>
              <dgm:constr type="h" refType="w"/>
              <dgm:constr type="w" refType="h" op="lte"/>
              <dgm:constr type="tMarg"/>
              <dgm:constr type="bMarg"/>
              <dgm:constr type="lMarg"/>
              <dgm:constr type="rMarg"/>
            </dgm:constrLst>
            <dgm:ruleLst>
              <dgm:rule type="primFontSz" val="5" fact="NaN" max="NaN"/>
            </dgm:ruleLst>
          </dgm:layoutNode>
          <dgm:choose name="Name177">
            <dgm:if name="Name178" axis="ch" ptType="node" func="cnt" op="gte" val="1">
              <dgm:layoutNode name="spPre6">
                <dgm:alg type="sp"/>
                <dgm:shape xmlns:r="http://schemas.openxmlformats.org/officeDocument/2006/relationships" r:blip="">
                  <dgm:adjLst/>
                </dgm:shape>
              </dgm:layoutNode>
              <dgm:layoutNode name="chLin6">
                <dgm:alg type="lin">
                  <dgm:param type="linDir" val="fromT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w" for="ch" forName="txAndLines6" refType="w" fact="0.77"/>
                  <dgm:constr type="w" for="ch" forName="top6" refType="w" refFor="ch" refForName="txAndLines6" fact="0.78"/>
                </dgm:constrLst>
                <dgm:forEach name="Name179" axis="ch">
                  <dgm:forEach name="Name180" axis="self" ptType="parTrans">
                    <dgm:layoutNode name="Name181" styleLbl="parChTrans1D1">
                      <dgm:choose name="Name182">
                        <dgm:if name="Name183" func="var" arg="dir" op="equ" val="norm">
                          <dgm:alg type="conn">
                            <dgm:param type="dim" val="1D"/>
                            <dgm:param type="begPts" val="midR"/>
                            <dgm:param type="endSty" val="noArr"/>
                            <dgm:param type="dstNode" val="anchor6"/>
                          </dgm:alg>
                        </dgm:if>
                        <dgm:else name="Name184">
                          <dgm:alg type="conn">
                            <dgm:param type="dim" val="1D"/>
                            <dgm:param type="begPts" val="midL"/>
                            <dgm:param type="endSty" val="noArr"/>
                            <dgm:param type="srcNode" val="parTx6"/>
                            <dgm:param type="dstNode" val="anchor6"/>
                          </dgm:alg>
                        </dgm:else>
                      </dgm:choose>
                      <dgm:shape xmlns:r="http://schemas.openxmlformats.org/officeDocument/2006/relationships" type="conn" r:blip="">
                        <dgm:adjLst/>
                      </dgm:shape>
                      <dgm:presOf/>
                      <dgm:constrLst>
                        <dgm:constr type="connDist"/>
                        <dgm:constr type="begPad" refType="connDist" fact="0.11"/>
                        <dgm:constr type="endPad"/>
                      </dgm:constrLst>
                    </dgm:layoutNode>
                  </dgm:forEach>
                  <dgm:forEach name="Name185" axis="self" ptType="node">
                    <dgm:choose name="Name186">
                      <dgm:if name="Name187" axis="par ch" ptType="node node" func="cnt" op="equ" val="1">
                        <dgm:layoutNode name="top6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constrLst>
                            <dgm:constr type="h" refType="w" fact="0.6"/>
                          </dgm:constrLst>
                        </dgm:layoutNode>
                      </dgm:if>
                      <dgm:else name="Name188"/>
                    </dgm:choose>
                    <dgm:layoutNode name="txAndLines6">
                      <dgm:choose name="Name189">
                        <dgm:if name="Name190" func="var" arg="dir" op="equ" val="norm">
                          <dgm:alg type="lin"/>
                        </dgm:if>
                        <dgm:else name="Name191">
                          <dgm:alg type="lin">
                            <dgm:param type="linDir" val="from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hoose name="Name192">
                        <dgm:if name="Name193" axis="root ch" ptType="all node" func="cnt" op="gte" val="7">
                          <dgm:constrLst>
                            <dgm:constr type="w" for="ch" forName="anchor6" refType="w"/>
                            <dgm:constr type="w" for="ch" forName="backup6" refType="w" fact="-1"/>
                            <dgm:constr type="w" for="ch" forName="preLine6" refType="w" fact="0.11"/>
                            <dgm:constr type="w" for="ch" forName="desTx6" refType="w" fact="0.78"/>
                            <dgm:constr type="w" for="ch" forName="postLine6" refType="w" fact="0.11"/>
                          </dgm:constrLst>
                        </dgm:if>
                        <dgm:else name="Name194">
                          <dgm:constrLst>
                            <dgm:constr type="w" for="ch" forName="anchor6" refType="w" fact="0.89"/>
                            <dgm:constr type="w" for="ch" forName="backup6" refType="w" fact="-0.89"/>
                            <dgm:constr type="w" for="ch" forName="preLine6" refType="w" fact="0.11"/>
                            <dgm:constr type="w" for="ch" forName="desTx6" refType="w" fact="0.78"/>
                          </dgm:constrLst>
                        </dgm:else>
                      </dgm:choose>
                      <dgm:layoutNode name="anchor6" moveWith="desTx6">
                        <dgm:alg type="sp"/>
                        <dgm:shape xmlns:r="http://schemas.openxmlformats.org/officeDocument/2006/relationships" r:blip="">
                          <dgm:adjLst/>
                        </dgm:shape>
                      </dgm:layoutNode>
                      <dgm:layoutNode name="backup6" moveWith="desTx6">
                        <dgm:alg type="sp"/>
                        <dgm:shape xmlns:r="http://schemas.openxmlformats.org/officeDocument/2006/relationships" r:blip="">
                          <dgm:adjLst/>
                        </dgm:shape>
                      </dgm:layoutNode>
                      <dgm:layoutNode name="preLine6" styleLbl="parChTrans1D1" moveWith="desTx6">
                        <dgm:alg type="sp"/>
                        <dgm:shape xmlns:r="http://schemas.openxmlformats.org/officeDocument/2006/relationships" type="line" r:blip="">
                          <dgm:adjLst/>
                        </dgm:shape>
                        <dgm:presOf/>
                      </dgm:layoutNode>
                      <dgm:layoutNode name="desTx6" styleLbl="revTx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ect" r:blip="" hideGeom="1">
                          <dgm:adjLst/>
                        </dgm:shape>
                        <dgm:presOf axis="desOrSelf" ptType="node"/>
                        <dgm:constrLst>
                          <dgm:constr type="h" refType="w" fact="0.6"/>
                        </dgm:constrLst>
                        <dgm:ruleLst>
                          <dgm:rule type="primFontSz" val="5" fact="NaN" max="NaN"/>
                        </dgm:ruleLst>
                      </dgm:layoutNode>
                      <dgm:choose name="Name195">
                        <dgm:if name="Name196" axis="root ch" ptType="all node" func="cnt" op="gte" val="7">
                          <dgm:layoutNode name="postLine6" styleLbl="parChTrans1D1" moveWith="desTx6">
                            <dgm:alg type="sp"/>
                            <dgm:shape xmlns:r="http://schemas.openxmlformats.org/officeDocument/2006/relationships" type="line" r:blip="">
                              <dgm:adjLst/>
                            </dgm:shape>
                            <dgm:presOf/>
                          </dgm:layoutNode>
                        </dgm:if>
                        <dgm:else name="Name197"/>
                      </dgm:choose>
                    </dgm:layoutNode>
                  </dgm:forEach>
                  <dgm:choose name="Name198">
                    <dgm:if name="Name199" axis="root ch" ptType="all node" func="cnt" op="gte" val="7">
                      <dgm:forEach name="Name200" axis="self" ptType="parTrans">
                        <dgm:layoutNode name="Name201" styleLbl="parChTrans1D1">
                          <dgm:choose name="Name202">
                            <dgm:if name="Name203" func="var" arg="dir" op="equ" val="norm">
                              <dgm:alg type="conn">
                                <dgm:param type="dim" val="1D"/>
                                <dgm:param type="begPts" val="midL"/>
                                <dgm:param type="srcNode" val="parTx7"/>
                                <dgm:param type="endSty" val="noArr"/>
                                <dgm:param type="dstNode" val="anchor6"/>
                              </dgm:alg>
                            </dgm:if>
                            <dgm:else name="Name204">
                              <dgm:alg type="conn">
                                <dgm:param type="dim" val="1D"/>
                                <dgm:param type="begPts" val="midR"/>
                                <dgm:param type="endSty" val="noArr"/>
                                <dgm:param type="srcNode" val="parTx7"/>
                                <dgm:param type="dstNode" val="anchor6"/>
                              </dgm:alg>
                            </dgm:else>
                          </dgm:choose>
                          <dgm:shape xmlns:r="http://schemas.openxmlformats.org/officeDocument/2006/relationships" type="conn" r:blip="">
                            <dgm:adjLst/>
                          </dgm:shape>
                          <dgm:presOf/>
                          <dgm:constrLst>
                            <dgm:constr type="connDist"/>
                            <dgm:constr type="begPad" refType="connDist" fact="0.11"/>
                            <dgm:constr type="endPad"/>
                          </dgm:constrLst>
                        </dgm:layoutNode>
                      </dgm:forEach>
                    </dgm:if>
                    <dgm:else name="Name205"/>
                  </dgm:choose>
                </dgm:forEach>
              </dgm:layoutNode>
              <dgm:choose name="Name206">
                <dgm:if name="Name207" axis="root ch" ptType="all node" func="cnt" op="gte" val="7">
                  <dgm:layoutNode name="spPost6">
                    <dgm:alg type="sp"/>
                    <dgm:shape xmlns:r="http://schemas.openxmlformats.org/officeDocument/2006/relationships" r:blip="">
                      <dgm:adjLst/>
                    </dgm:shape>
                  </dgm:layoutNode>
                </dgm:if>
                <dgm:else name="Name208"/>
              </dgm:choose>
            </dgm:if>
            <dgm:else name="Name209"/>
          </dgm:choose>
        </dgm:if>
        <dgm:if name="Name210" axis="self" ptType="node" func="pos" op="equ" val="7">
          <dgm:layoutNode name="parTx7" styleLbl="node1">
            <dgm:alg type="tx"/>
            <dgm:shape xmlns:r="http://schemas.openxmlformats.org/officeDocument/2006/relationships" type="ellipse" r:blip="">
              <dgm:adjLst/>
            </dgm:shape>
            <dgm:presOf axis="self" ptType="node"/>
            <dgm:constrLst>
              <dgm:constr type="h" refType="w"/>
              <dgm:constr type="w" refType="h" op="lte"/>
              <dgm:constr type="tMarg"/>
              <dgm:constr type="bMarg"/>
              <dgm:constr type="lMarg"/>
              <dgm:constr type="rMarg"/>
            </dgm:constrLst>
            <dgm:ruleLst>
              <dgm:rule type="primFontSz" val="5" fact="NaN" max="NaN"/>
            </dgm:ruleLst>
          </dgm:layoutNode>
          <dgm:choose name="Name211">
            <dgm:if name="Name212" axis="ch" ptType="node" func="cnt" op="gte" val="1">
              <dgm:layoutNode name="spPre7">
                <dgm:alg type="sp"/>
                <dgm:shape xmlns:r="http://schemas.openxmlformats.org/officeDocument/2006/relationships" r:blip="">
                  <dgm:adjLst/>
                </dgm:shape>
              </dgm:layoutNode>
              <dgm:layoutNode name="chLin7">
                <dgm:alg type="lin">
                  <dgm:param type="linDir" val="fromT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w" for="ch" forName="txAndLines7" refType="w" fact="0.77"/>
                  <dgm:constr type="w" for="ch" forName="top7" refType="w" refFor="ch" refForName="txAndLines7" fact="0.78"/>
                </dgm:constrLst>
                <dgm:forEach name="Name213" axis="ch">
                  <dgm:forEach name="Name214" axis="self" ptType="parTrans">
                    <dgm:layoutNode name="Name215" styleLbl="parChTrans1D1">
                      <dgm:choose name="Name216">
                        <dgm:if name="Name217" func="var" arg="dir" op="equ" val="norm">
                          <dgm:alg type="conn">
                            <dgm:param type="dim" val="1D"/>
                            <dgm:param type="begPts" val="midR"/>
                            <dgm:param type="endSty" val="noArr"/>
                            <dgm:param type="dstNode" val="anchor7"/>
                          </dgm:alg>
                        </dgm:if>
                        <dgm:else name="Name218">
                          <dgm:alg type="conn">
                            <dgm:param type="dim" val="1D"/>
                            <dgm:param type="begPts" val="midL"/>
                            <dgm:param type="endSty" val="noArr"/>
                            <dgm:param type="srcNode" val="parTx7"/>
                            <dgm:param type="dstNode" val="anchor7"/>
                          </dgm:alg>
                        </dgm:else>
                      </dgm:choose>
                      <dgm:shape xmlns:r="http://schemas.openxmlformats.org/officeDocument/2006/relationships" type="conn" r:blip="">
                        <dgm:adjLst/>
                      </dgm:shape>
                      <dgm:presOf/>
                      <dgm:constrLst>
                        <dgm:constr type="connDist"/>
                        <dgm:constr type="begPad" refType="connDist" fact="0.11"/>
                        <dgm:constr type="endPad"/>
                      </dgm:constrLst>
                    </dgm:layoutNode>
                  </dgm:forEach>
                  <dgm:forEach name="Name219" axis="self" ptType="node">
                    <dgm:choose name="Name220">
                      <dgm:if name="Name221" axis="par ch" ptType="node node" func="cnt" op="equ" val="1">
                        <dgm:layoutNode name="top7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constrLst>
                            <dgm:constr type="h" refType="w" fact="0.6"/>
                          </dgm:constrLst>
                        </dgm:layoutNode>
                      </dgm:if>
                      <dgm:else name="Name222"/>
                    </dgm:choose>
                    <dgm:layoutNode name="txAndLines7">
                      <dgm:choose name="Name223">
                        <dgm:if name="Name224" func="var" arg="dir" op="equ" val="norm">
                          <dgm:alg type="lin"/>
                        </dgm:if>
                        <dgm:else name="Name225">
                          <dgm:alg type="lin">
                            <dgm:param type="linDir" val="from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>
                        <dgm:constr type="w" for="ch" forName="anchor7" refType="w" fact="0.89"/>
                        <dgm:constr type="w" for="ch" forName="backup7" refType="w" fact="-0.89"/>
                        <dgm:constr type="w" for="ch" forName="preLine7" refType="w" fact="0.11"/>
                        <dgm:constr type="w" for="ch" forName="desTx7" refType="w" fact="0.78"/>
                      </dgm:constrLst>
                      <dgm:layoutNode name="anchor7" moveWith="desTx7">
                        <dgm:alg type="sp"/>
                        <dgm:shape xmlns:r="http://schemas.openxmlformats.org/officeDocument/2006/relationships" r:blip="">
                          <dgm:adjLst/>
                        </dgm:shape>
                      </dgm:layoutNode>
                      <dgm:layoutNode name="backup7" moveWith="desTx7">
                        <dgm:alg type="sp"/>
                        <dgm:shape xmlns:r="http://schemas.openxmlformats.org/officeDocument/2006/relationships" r:blip="">
                          <dgm:adjLst/>
                        </dgm:shape>
                      </dgm:layoutNode>
                      <dgm:layoutNode name="preLine7" styleLbl="parChTrans1D1" moveWith="desTx7">
                        <dgm:alg type="sp"/>
                        <dgm:shape xmlns:r="http://schemas.openxmlformats.org/officeDocument/2006/relationships" type="line" r:blip="">
                          <dgm:adjLst/>
                        </dgm:shape>
                        <dgm:presOf/>
                      </dgm:layoutNode>
                      <dgm:layoutNode name="desTx7" styleLbl="revTx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ect" r:blip="" hideGeom="1">
                          <dgm:adjLst/>
                        </dgm:shape>
                        <dgm:presOf axis="desOrSelf" ptType="node"/>
                        <dgm:constrLst>
                          <dgm:constr type="h" refType="w" fact="0.6"/>
                        </dgm:constrLst>
                        <dgm:ruleLst>
                          <dgm:rule type="primFontSz" val="5" fact="NaN" max="NaN"/>
                        </dgm:ruleLst>
                      </dgm:layoutNode>
                    </dgm:layoutNode>
                  </dgm:forEach>
                </dgm:forEach>
              </dgm:layoutNode>
            </dgm:if>
            <dgm:else name="Name226"/>
          </dgm:choose>
        </dgm:if>
        <dgm:else name="Name227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20.xml><?xml version="1.0" encoding="utf-8"?>
<dgm:layoutDef xmlns:dgm="http://schemas.openxmlformats.org/drawingml/2006/diagram" xmlns:a="http://schemas.openxmlformats.org/drawingml/2006/main" uniqueId="urn:microsoft.com/office/officeart/2009/3/layout/PieProcess">
  <dgm:title val=""/>
  <dgm:desc val=""/>
  <dgm:catLst>
    <dgm:cat type="list" pri="8600"/>
    <dgm:cat type="process" pri="46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 val="7"/>
      <dgm:chPref val="7"/>
      <dgm:dir/>
      <dgm:animOne val="branch"/>
      <dgm:animLvl val="lvl"/>
    </dgm:varLst>
    <dgm:choose name="Name1">
      <dgm:if name="Name2" func="var" arg="dir" op="equ" val="norm">
        <dgm:alg type="lin">
          <dgm:param type="linDir" val="fromL"/>
        </dgm:alg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constrLst>
      <dgm:constr type="primFontSz" for="des" forName="Parent" val="65"/>
      <dgm:constr type="primFontSz" for="des" forName="Child" refType="primFontSz" refFor="des" refForName="Parent" op="lte"/>
      <dgm:constr type="w" for="ch" forName="composite" refType="w"/>
      <dgm:constr type="h" for="ch" forName="composite" refType="h"/>
      <dgm:constr type="w" for="ch" forName="ParentComposite" refType="w" fact="0.5"/>
      <dgm:constr type="h" for="ch" forName="ParentComposite" refType="h"/>
      <dgm:constr type="w" for="ch" forName="negSibTrans" refType="h" refFor="ch" refForName="composite" fact="-0.075"/>
      <dgm:constr type="w" for="ch" forName="sibTrans" refType="w" refFor="ch" refForName="composite" fact="0.0425"/>
    </dgm:constrLst>
    <dgm:forEach name="nodesForEach" axis="ch" ptType="node" cnt="7">
      <dgm:layoutNode name="ParentComposite">
        <dgm:alg type="composite">
          <dgm:param type="ar" val="0.25"/>
        </dgm:alg>
        <dgm:shape xmlns:r="http://schemas.openxmlformats.org/officeDocument/2006/relationships" r:blip="">
          <dgm:adjLst/>
        </dgm:shape>
        <dgm:choose name="Name4">
          <dgm:if name="Name5" func="var" arg="dir" op="equ" val="norm">
            <dgm:constrLst>
              <dgm:constr type="l" for="ch" forName="Parent" refType="w" fact="0"/>
              <dgm:constr type="t" for="ch" forName="Parent" refType="h" fact="0.275"/>
              <dgm:constr type="w" for="ch" forName="Parent" refType="w" fact="0.6"/>
              <dgm:constr type="h" for="ch" forName="Parent" refType="h" fact="0.725"/>
              <dgm:constr type="l" for="ch" forName="Chord" refType="w" fact="0"/>
              <dgm:constr type="t" for="ch" forName="Chord" refType="h" fact="0"/>
              <dgm:constr type="w" for="ch" forName="Chord" refType="w"/>
              <dgm:constr type="h" for="ch" forName="Chord" refType="h" fact="0.25"/>
              <dgm:constr type="l" for="ch" forName="Pie" refType="w" fact="0.1"/>
              <dgm:constr type="t" for="ch" forName="Pie" refType="h" fact="0.025"/>
              <dgm:constr type="w" for="ch" forName="Pie" refType="w" fact="0.8"/>
              <dgm:constr type="h" for="ch" forName="Pie" refType="h" fact="0.2"/>
            </dgm:constrLst>
          </dgm:if>
          <dgm:else name="Name6">
            <dgm:constrLst>
              <dgm:constr type="r" for="ch" forName="Parent" refType="w"/>
              <dgm:constr type="t" for="ch" forName="Parent" refType="h" fact="0.275"/>
              <dgm:constr type="w" for="ch" forName="Parent" refType="w" fact="0.6"/>
              <dgm:constr type="h" for="ch" forName="Parent" refType="h" fact="0.725"/>
              <dgm:constr type="r" for="ch" forName="Chord" refType="w"/>
              <dgm:constr type="t" for="ch" forName="Chord" refType="h" fact="0"/>
              <dgm:constr type="w" for="ch" forName="Chord" refType="w"/>
              <dgm:constr type="h" for="ch" forName="Chord" refType="h" fact="0.25"/>
              <dgm:constr type="r" for="ch" forName="Pie" refType="w" fact="0.9"/>
              <dgm:constr type="t" for="ch" forName="Pie" refType="h" fact="0.025"/>
              <dgm:constr type="w" for="ch" forName="Pie" refType="w" fact="0.8"/>
              <dgm:constr type="h" for="ch" forName="Pie" refType="h" fact="0.2"/>
            </dgm:constrLst>
          </dgm:else>
        </dgm:choose>
        <dgm:layoutNode name="Chord" styleLbl="bgShp">
          <dgm:alg type="sp"/>
          <dgm:choose name="Name7">
            <dgm:if name="Name8" func="var" arg="dir" op="equ" val="norm">
              <dgm:shape xmlns:r="http://schemas.openxmlformats.org/officeDocument/2006/relationships" type="chord" r:blip="">
                <dgm:adjLst>
                  <dgm:adj idx="1" val="80"/>
                  <dgm:adj idx="2" val="-80"/>
                </dgm:adjLst>
              </dgm:shape>
            </dgm:if>
            <dgm:else name="Name9">
              <dgm:shape xmlns:r="http://schemas.openxmlformats.org/officeDocument/2006/relationships" rot="180" type="chord" r:blip="">
                <dgm:adjLst>
                  <dgm:adj idx="1" val="80"/>
                  <dgm:adj idx="2" val="-80"/>
                </dgm:adjLst>
              </dgm:shape>
            </dgm:else>
          </dgm:choose>
          <dgm:presOf/>
        </dgm:layoutNode>
        <dgm:layoutNode name="Pie" styleLbl="alignNode1">
          <dgm:alg type="sp"/>
          <dgm:choose name="Name10">
            <dgm:if name="Name11" func="var" arg="dir" op="equ" val="norm">
              <dgm:choose name="Name12">
                <dgm:if name="Name13" axis="precedSib" ptType="node" func="cnt" op="equ" val="0">
                  <dgm:choose name="Name14">
                    <dgm:if name="Name15" axis="followSib" ptType="node" func="cnt" op="equ" val="0">
                      <dgm:shape xmlns:r="http://schemas.openxmlformats.org/officeDocument/2006/relationships" type="pie" r:blip="">
                        <dgm:adjLst>
                          <dgm:adj idx="1" val="90"/>
                          <dgm:adj idx="2" val="-90"/>
                        </dgm:adjLst>
                      </dgm:shape>
                    </dgm:if>
                    <dgm:if name="Name16" axis="followSib" ptType="node" func="cnt" op="equ" val="1">
                      <dgm:shape xmlns:r="http://schemas.openxmlformats.org/officeDocument/2006/relationships" type="pie" r:blip="">
                        <dgm:adjLst>
                          <dgm:adj idx="1" val="180"/>
                          <dgm:adj idx="2" val="-90"/>
                        </dgm:adjLst>
                      </dgm:shape>
                    </dgm:if>
                    <dgm:if name="Name17" axis="followSib" ptType="node" func="cnt" op="equ" val="2">
                      <dgm:shape xmlns:r="http://schemas.openxmlformats.org/officeDocument/2006/relationships" type="pie" r:blip="">
                        <dgm:adjLst>
                          <dgm:adj idx="1" val="-150"/>
                          <dgm:adj idx="2" val="-90"/>
                        </dgm:adjLst>
                      </dgm:shape>
                    </dgm:if>
                    <dgm:if name="Name18" axis="followSib" ptType="node" func="cnt" op="equ" val="3">
                      <dgm:shape xmlns:r="http://schemas.openxmlformats.org/officeDocument/2006/relationships" type="pie" r:blip="">
                        <dgm:adjLst>
                          <dgm:adj idx="1" val="-135"/>
                          <dgm:adj idx="2" val="-90"/>
                        </dgm:adjLst>
                      </dgm:shape>
                    </dgm:if>
                    <dgm:if name="Name19" axis="followSib" ptType="node" func="cnt" op="equ" val="4">
                      <dgm:shape xmlns:r="http://schemas.openxmlformats.org/officeDocument/2006/relationships" type="pie" r:blip="">
                        <dgm:adjLst>
                          <dgm:adj idx="1" val="-126"/>
                          <dgm:adj idx="2" val="-90"/>
                        </dgm:adjLst>
                      </dgm:shape>
                    </dgm:if>
                    <dgm:if name="Name20" axis="followSib" ptType="node" func="cnt" op="equ" val="5">
                      <dgm:shape xmlns:r="http://schemas.openxmlformats.org/officeDocument/2006/relationships" type="pie" r:blip="">
                        <dgm:adjLst>
                          <dgm:adj idx="1" val="-120"/>
                          <dgm:adj idx="2" val="-90"/>
                        </dgm:adjLst>
                      </dgm:shape>
                    </dgm:if>
                    <dgm:else name="Name21">
                      <dgm:shape xmlns:r="http://schemas.openxmlformats.org/officeDocument/2006/relationships" type="pie" r:blip="">
                        <dgm:adjLst>
                          <dgm:adj idx="1" val="-115.7143"/>
                          <dgm:adj idx="2" val="-90"/>
                        </dgm:adjLst>
                      </dgm:shape>
                    </dgm:else>
                  </dgm:choose>
                </dgm:if>
                <dgm:if name="Name22" axis="precedSib" ptType="node" func="cnt" op="equ" val="1">
                  <dgm:choose name="Name23">
                    <dgm:if name="Name24" axis="followSib" ptType="node" func="cnt" op="equ" val="0">
                      <dgm:shape xmlns:r="http://schemas.openxmlformats.org/officeDocument/2006/relationships" type="pie" r:blip="">
                        <dgm:adjLst>
                          <dgm:adj idx="1" val="90"/>
                          <dgm:adj idx="2" val="-90"/>
                        </dgm:adjLst>
                      </dgm:shape>
                    </dgm:if>
                    <dgm:if name="Name25" axis="followSib" ptType="node" func="cnt" op="equ" val="1">
                      <dgm:shape xmlns:r="http://schemas.openxmlformats.org/officeDocument/2006/relationships" type="pie" r:blip="">
                        <dgm:adjLst>
                          <dgm:adj idx="1" val="150"/>
                          <dgm:adj idx="2" val="-90"/>
                        </dgm:adjLst>
                      </dgm:shape>
                    </dgm:if>
                    <dgm:if name="Name26" axis="followSib" ptType="node" func="cnt" op="equ" val="2">
                      <dgm:shape xmlns:r="http://schemas.openxmlformats.org/officeDocument/2006/relationships" type="pie" r:blip="">
                        <dgm:adjLst>
                          <dgm:adj idx="1" val="180"/>
                          <dgm:adj idx="2" val="-90"/>
                        </dgm:adjLst>
                      </dgm:shape>
                    </dgm:if>
                    <dgm:if name="Name27" axis="followSib" ptType="node" func="cnt" op="equ" val="3">
                      <dgm:shape xmlns:r="http://schemas.openxmlformats.org/officeDocument/2006/relationships" type="pie" r:blip="">
                        <dgm:adjLst>
                          <dgm:adj idx="1" val="-162"/>
                          <dgm:adj idx="2" val="-90"/>
                        </dgm:adjLst>
                      </dgm:shape>
                    </dgm:if>
                    <dgm:if name="Name28" axis="followSib" ptType="node" func="cnt" op="equ" val="4">
                      <dgm:shape xmlns:r="http://schemas.openxmlformats.org/officeDocument/2006/relationships" type="pie" r:blip="">
                        <dgm:adjLst>
                          <dgm:adj idx="1" val="-150"/>
                          <dgm:adj idx="2" val="-90"/>
                        </dgm:adjLst>
                      </dgm:shape>
                    </dgm:if>
                    <dgm:else name="Name29">
                      <dgm:shape xmlns:r="http://schemas.openxmlformats.org/officeDocument/2006/relationships" type="pie" r:blip="">
                        <dgm:adjLst>
                          <dgm:adj idx="1" val="-141.4286"/>
                          <dgm:adj idx="2" val="-90"/>
                        </dgm:adjLst>
                      </dgm:shape>
                    </dgm:else>
                  </dgm:choose>
                </dgm:if>
                <dgm:if name="Name30" axis="precedSib" ptType="node" func="cnt" op="equ" val="2">
                  <dgm:choose name="Name31">
                    <dgm:if name="Name32" axis="followSib" ptType="node" func="cnt" op="equ" val="0">
                      <dgm:shape xmlns:r="http://schemas.openxmlformats.org/officeDocument/2006/relationships" type="pie" r:blip="">
                        <dgm:adjLst>
                          <dgm:adj idx="1" val="90"/>
                          <dgm:adj idx="2" val="-90"/>
                        </dgm:adjLst>
                      </dgm:shape>
                    </dgm:if>
                    <dgm:if name="Name33" axis="followSib" ptType="node" func="cnt" op="equ" val="1">
                      <dgm:shape xmlns:r="http://schemas.openxmlformats.org/officeDocument/2006/relationships" type="pie" r:blip="">
                        <dgm:adjLst>
                          <dgm:adj idx="1" val="135"/>
                          <dgm:adj idx="2" val="-90"/>
                        </dgm:adjLst>
                      </dgm:shape>
                    </dgm:if>
                    <dgm:if name="Name34" axis="followSib" ptType="node" func="cnt" op="equ" val="2">
                      <dgm:shape xmlns:r="http://schemas.openxmlformats.org/officeDocument/2006/relationships" type="pie" r:blip="">
                        <dgm:adjLst>
                          <dgm:adj idx="1" val="162"/>
                          <dgm:adj idx="2" val="-90"/>
                        </dgm:adjLst>
                      </dgm:shape>
                    </dgm:if>
                    <dgm:if name="Name35" axis="followSib" ptType="node" func="cnt" op="equ" val="3">
                      <dgm:shape xmlns:r="http://schemas.openxmlformats.org/officeDocument/2006/relationships" type="pie" r:blip="">
                        <dgm:adjLst>
                          <dgm:adj idx="1" val="180"/>
                          <dgm:adj idx="2" val="-90"/>
                        </dgm:adjLst>
                      </dgm:shape>
                    </dgm:if>
                    <dgm:else name="Name36">
                      <dgm:shape xmlns:r="http://schemas.openxmlformats.org/officeDocument/2006/relationships" type="pie" r:blip="">
                        <dgm:adjLst>
                          <dgm:adj idx="1" val="-167.1429"/>
                          <dgm:adj idx="2" val="-90"/>
                        </dgm:adjLst>
                      </dgm:shape>
                    </dgm:else>
                  </dgm:choose>
                </dgm:if>
                <dgm:if name="Name37" axis="precedSib" ptType="node" func="cnt" op="equ" val="3">
                  <dgm:choose name="Name38">
                    <dgm:if name="Name39" axis="followSib" ptType="node" func="cnt" op="equ" val="0">
                      <dgm:shape xmlns:r="http://schemas.openxmlformats.org/officeDocument/2006/relationships" type="pie" r:blip="">
                        <dgm:adjLst>
                          <dgm:adj idx="1" val="90"/>
                          <dgm:adj idx="2" val="-90"/>
                        </dgm:adjLst>
                      </dgm:shape>
                    </dgm:if>
                    <dgm:if name="Name40" axis="followSib" ptType="node" func="cnt" op="equ" val="1">
                      <dgm:shape xmlns:r="http://schemas.openxmlformats.org/officeDocument/2006/relationships" type="pie" r:blip="">
                        <dgm:adjLst>
                          <dgm:adj idx="1" val="126"/>
                          <dgm:adj idx="2" val="-90"/>
                        </dgm:adjLst>
                      </dgm:shape>
                    </dgm:if>
                    <dgm:if name="Name41" axis="followSib" ptType="node" func="cnt" op="equ" val="2">
                      <dgm:shape xmlns:r="http://schemas.openxmlformats.org/officeDocument/2006/relationships" type="pie" r:blip="">
                        <dgm:adjLst>
                          <dgm:adj idx="1" val="150"/>
                          <dgm:adj idx="2" val="-90"/>
                        </dgm:adjLst>
                      </dgm:shape>
                    </dgm:if>
                    <dgm:else name="Name42">
                      <dgm:shape xmlns:r="http://schemas.openxmlformats.org/officeDocument/2006/relationships" type="pie" r:blip="">
                        <dgm:adjLst>
                          <dgm:adj idx="1" val="167.1429"/>
                          <dgm:adj idx="2" val="-90"/>
                        </dgm:adjLst>
                      </dgm:shape>
                    </dgm:else>
                  </dgm:choose>
                </dgm:if>
                <dgm:if name="Name43" axis="precedSib" ptType="node" func="cnt" op="equ" val="4">
                  <dgm:choose name="Name44">
                    <dgm:if name="Name45" axis="followSib" ptType="node" func="cnt" op="equ" val="0">
                      <dgm:shape xmlns:r="http://schemas.openxmlformats.org/officeDocument/2006/relationships" type="pie" r:blip="">
                        <dgm:adjLst>
                          <dgm:adj idx="1" val="90"/>
                          <dgm:adj idx="2" val="-90"/>
                        </dgm:adjLst>
                      </dgm:shape>
                    </dgm:if>
                    <dgm:if name="Name46" axis="followSib" ptType="node" func="cnt" op="equ" val="1">
                      <dgm:shape xmlns:r="http://schemas.openxmlformats.org/officeDocument/2006/relationships" type="pie" r:blip="">
                        <dgm:adjLst>
                          <dgm:adj idx="1" val="120"/>
                          <dgm:adj idx="2" val="-90"/>
                        </dgm:adjLst>
                      </dgm:shape>
                    </dgm:if>
                    <dgm:else name="Name47">
                      <dgm:shape xmlns:r="http://schemas.openxmlformats.org/officeDocument/2006/relationships" type="pie" r:blip="">
                        <dgm:adjLst>
                          <dgm:adj idx="1" val="141.4286"/>
                          <dgm:adj idx="2" val="-90"/>
                        </dgm:adjLst>
                      </dgm:shape>
                    </dgm:else>
                  </dgm:choose>
                </dgm:if>
                <dgm:if name="Name48" axis="precedSib" ptType="node" func="cnt" op="equ" val="5">
                  <dgm:choose name="Name49">
                    <dgm:if name="Name50" axis="followSib" ptType="node" func="cnt" op="equ" val="0">
                      <dgm:shape xmlns:r="http://schemas.openxmlformats.org/officeDocument/2006/relationships" type="pie" r:blip="">
                        <dgm:adjLst>
                          <dgm:adj idx="1" val="90"/>
                          <dgm:adj idx="2" val="-90"/>
                        </dgm:adjLst>
                      </dgm:shape>
                    </dgm:if>
                    <dgm:else name="Name51">
                      <dgm:shape xmlns:r="http://schemas.openxmlformats.org/officeDocument/2006/relationships" type="pie" r:blip="">
                        <dgm:adjLst>
                          <dgm:adj idx="1" val="115.7143"/>
                          <dgm:adj idx="2" val="-90"/>
                        </dgm:adjLst>
                      </dgm:shape>
                    </dgm:else>
                  </dgm:choose>
                </dgm:if>
                <dgm:else name="Name52">
                  <dgm:shape xmlns:r="http://schemas.openxmlformats.org/officeDocument/2006/relationships" type="pie" r:blip="">
                    <dgm:adjLst>
                      <dgm:adj idx="1" val="90"/>
                      <dgm:adj idx="2" val="-90"/>
                    </dgm:adjLst>
                  </dgm:shape>
                </dgm:else>
              </dgm:choose>
            </dgm:if>
            <dgm:else name="Name53">
              <dgm:choose name="Name54">
                <dgm:if name="Name55" axis="precedSib" ptType="node" func="cnt" op="equ" val="0">
                  <dgm:choose name="Name56">
                    <dgm:if name="Name57" axis="followSib" ptType="node" func="cnt" op="equ" val="0">
                      <dgm:shape xmlns:r="http://schemas.openxmlformats.org/officeDocument/2006/relationships" rot="180" type="pie" r:blip="">
                        <dgm:adjLst>
                          <dgm:adj idx="1" val="90"/>
                          <dgm:adj idx="2" val="-90"/>
                        </dgm:adjLst>
                      </dgm:shape>
                    </dgm:if>
                    <dgm:if name="Name58" axis="followSib" ptType="node" func="cnt" op="equ" val="1">
                      <dgm:shape xmlns:r="http://schemas.openxmlformats.org/officeDocument/2006/relationships" rot="180" type="pie" r:blip="">
                        <dgm:adjLst>
                          <dgm:adj idx="1" val="90"/>
                          <dgm:adj idx="2" val="180"/>
                        </dgm:adjLst>
                      </dgm:shape>
                    </dgm:if>
                    <dgm:if name="Name59" axis="followSib" ptType="node" func="cnt" op="equ" val="2">
                      <dgm:shape xmlns:r="http://schemas.openxmlformats.org/officeDocument/2006/relationships" rot="180" type="pie" r:blip="">
                        <dgm:adjLst>
                          <dgm:adj idx="1" val="90"/>
                          <dgm:adj idx="2" val="150"/>
                        </dgm:adjLst>
                      </dgm:shape>
                    </dgm:if>
                    <dgm:if name="Name60" axis="followSib" ptType="node" func="cnt" op="equ" val="3">
                      <dgm:shape xmlns:r="http://schemas.openxmlformats.org/officeDocument/2006/relationships" rot="180" type="pie" r:blip="">
                        <dgm:adjLst>
                          <dgm:adj idx="1" val="90"/>
                          <dgm:adj idx="2" val="135"/>
                        </dgm:adjLst>
                      </dgm:shape>
                    </dgm:if>
                    <dgm:if name="Name61" axis="followSib" ptType="node" func="cnt" op="equ" val="4">
                      <dgm:shape xmlns:r="http://schemas.openxmlformats.org/officeDocument/2006/relationships" rot="180" type="pie" r:blip="">
                        <dgm:adjLst>
                          <dgm:adj idx="1" val="90"/>
                          <dgm:adj idx="2" val="126"/>
                        </dgm:adjLst>
                      </dgm:shape>
                    </dgm:if>
                    <dgm:if name="Name62" axis="followSib" ptType="node" func="cnt" op="equ" val="5">
                      <dgm:shape xmlns:r="http://schemas.openxmlformats.org/officeDocument/2006/relationships" rot="180" type="pie" r:blip="">
                        <dgm:adjLst>
                          <dgm:adj idx="1" val="90"/>
                          <dgm:adj idx="2" val="120"/>
                        </dgm:adjLst>
                      </dgm:shape>
                    </dgm:if>
                    <dgm:else name="Name63">
                      <dgm:shape xmlns:r="http://schemas.openxmlformats.org/officeDocument/2006/relationships" rot="180" type="pie" r:blip="">
                        <dgm:adjLst>
                          <dgm:adj idx="1" val="90"/>
                          <dgm:adj idx="2" val="115.7143"/>
                        </dgm:adjLst>
                      </dgm:shape>
                    </dgm:else>
                  </dgm:choose>
                </dgm:if>
                <dgm:if name="Name64" axis="precedSib" ptType="node" func="cnt" op="equ" val="1">
                  <dgm:choose name="Name65">
                    <dgm:if name="Name66" axis="followSib" ptType="node" func="cnt" op="equ" val="0">
                      <dgm:shape xmlns:r="http://schemas.openxmlformats.org/officeDocument/2006/relationships" rot="180" type="pie" r:blip="">
                        <dgm:adjLst>
                          <dgm:adj idx="1" val="90"/>
                          <dgm:adj idx="2" val="-90"/>
                        </dgm:adjLst>
                      </dgm:shape>
                    </dgm:if>
                    <dgm:if name="Name67" axis="followSib" ptType="node" func="cnt" op="equ" val="1">
                      <dgm:shape xmlns:r="http://schemas.openxmlformats.org/officeDocument/2006/relationships" rot="180" type="pie" r:blip="">
                        <dgm:adjLst>
                          <dgm:adj idx="1" val="90"/>
                          <dgm:adj idx="2" val="-150"/>
                        </dgm:adjLst>
                      </dgm:shape>
                    </dgm:if>
                    <dgm:if name="Name68" axis="followSib" ptType="node" func="cnt" op="equ" val="2">
                      <dgm:shape xmlns:r="http://schemas.openxmlformats.org/officeDocument/2006/relationships" rot="180" type="pie" r:blip="">
                        <dgm:adjLst>
                          <dgm:adj idx="1" val="90"/>
                          <dgm:adj idx="2" val="180"/>
                        </dgm:adjLst>
                      </dgm:shape>
                    </dgm:if>
                    <dgm:if name="Name69" axis="followSib" ptType="node" func="cnt" op="equ" val="3">
                      <dgm:shape xmlns:r="http://schemas.openxmlformats.org/officeDocument/2006/relationships" rot="180" type="pie" r:blip="">
                        <dgm:adjLst>
                          <dgm:adj idx="1" val="90"/>
                          <dgm:adj idx="2" val="162"/>
                        </dgm:adjLst>
                      </dgm:shape>
                    </dgm:if>
                    <dgm:if name="Name70" axis="followSib" ptType="node" func="cnt" op="equ" val="4">
                      <dgm:shape xmlns:r="http://schemas.openxmlformats.org/officeDocument/2006/relationships" rot="180" type="pie" r:blip="">
                        <dgm:adjLst>
                          <dgm:adj idx="1" val="90"/>
                          <dgm:adj idx="2" val="150"/>
                        </dgm:adjLst>
                      </dgm:shape>
                    </dgm:if>
                    <dgm:else name="Name71">
                      <dgm:shape xmlns:r="http://schemas.openxmlformats.org/officeDocument/2006/relationships" rot="180" type="pie" r:blip="">
                        <dgm:adjLst>
                          <dgm:adj idx="1" val="90"/>
                          <dgm:adj idx="2" val="141.4286"/>
                        </dgm:adjLst>
                      </dgm:shape>
                    </dgm:else>
                  </dgm:choose>
                </dgm:if>
                <dgm:if name="Name72" axis="precedSib" ptType="node" func="cnt" op="equ" val="2">
                  <dgm:choose name="Name73">
                    <dgm:if name="Name74" axis="followSib" ptType="node" func="cnt" op="equ" val="0">
                      <dgm:shape xmlns:r="http://schemas.openxmlformats.org/officeDocument/2006/relationships" rot="180" type="pie" r:blip="">
                        <dgm:adjLst>
                          <dgm:adj idx="1" val="90"/>
                          <dgm:adj idx="2" val="-90"/>
                        </dgm:adjLst>
                      </dgm:shape>
                    </dgm:if>
                    <dgm:if name="Name75" axis="followSib" ptType="node" func="cnt" op="equ" val="1">
                      <dgm:shape xmlns:r="http://schemas.openxmlformats.org/officeDocument/2006/relationships" rot="180" type="pie" r:blip="">
                        <dgm:adjLst>
                          <dgm:adj idx="1" val="90"/>
                          <dgm:adj idx="2" val="-135"/>
                        </dgm:adjLst>
                      </dgm:shape>
                    </dgm:if>
                    <dgm:if name="Name76" axis="followSib" ptType="node" func="cnt" op="equ" val="2">
                      <dgm:shape xmlns:r="http://schemas.openxmlformats.org/officeDocument/2006/relationships" rot="180" type="pie" r:blip="">
                        <dgm:adjLst>
                          <dgm:adj idx="1" val="90"/>
                          <dgm:adj idx="2" val="-162"/>
                        </dgm:adjLst>
                      </dgm:shape>
                    </dgm:if>
                    <dgm:if name="Name77" axis="followSib" ptType="node" func="cnt" op="equ" val="3">
                      <dgm:shape xmlns:r="http://schemas.openxmlformats.org/officeDocument/2006/relationships" rot="180" type="pie" r:blip="">
                        <dgm:adjLst>
                          <dgm:adj idx="1" val="90"/>
                          <dgm:adj idx="2" val="180"/>
                        </dgm:adjLst>
                      </dgm:shape>
                    </dgm:if>
                    <dgm:else name="Name78">
                      <dgm:shape xmlns:r="http://schemas.openxmlformats.org/officeDocument/2006/relationships" rot="180" type="pie" r:blip="">
                        <dgm:adjLst>
                          <dgm:adj idx="1" val="90"/>
                          <dgm:adj idx="2" val="167.1429"/>
                        </dgm:adjLst>
                      </dgm:shape>
                    </dgm:else>
                  </dgm:choose>
                </dgm:if>
                <dgm:if name="Name79" axis="precedSib" ptType="node" func="cnt" op="equ" val="3">
                  <dgm:choose name="Name80">
                    <dgm:if name="Name81" axis="followSib" ptType="node" func="cnt" op="equ" val="0">
                      <dgm:shape xmlns:r="http://schemas.openxmlformats.org/officeDocument/2006/relationships" rot="180" type="pie" r:blip="">
                        <dgm:adjLst>
                          <dgm:adj idx="1" val="90"/>
                          <dgm:adj idx="2" val="-90"/>
                        </dgm:adjLst>
                      </dgm:shape>
                    </dgm:if>
                    <dgm:if name="Name82" axis="followSib" ptType="node" func="cnt" op="equ" val="1">
                      <dgm:shape xmlns:r="http://schemas.openxmlformats.org/officeDocument/2006/relationships" rot="180" type="pie" r:blip="">
                        <dgm:adjLst>
                          <dgm:adj idx="1" val="90"/>
                          <dgm:adj idx="2" val="-126"/>
                        </dgm:adjLst>
                      </dgm:shape>
                    </dgm:if>
                    <dgm:if name="Name83" axis="followSib" ptType="node" func="cnt" op="equ" val="2">
                      <dgm:shape xmlns:r="http://schemas.openxmlformats.org/officeDocument/2006/relationships" rot="180" type="pie" r:blip="">
                        <dgm:adjLst>
                          <dgm:adj idx="1" val="90"/>
                          <dgm:adj idx="2" val="-150"/>
                        </dgm:adjLst>
                      </dgm:shape>
                    </dgm:if>
                    <dgm:else name="Name84">
                      <dgm:shape xmlns:r="http://schemas.openxmlformats.org/officeDocument/2006/relationships" rot="180" type="pie" r:blip="">
                        <dgm:adjLst>
                          <dgm:adj idx="1" val="90"/>
                          <dgm:adj idx="2" val="-167.1429"/>
                        </dgm:adjLst>
                      </dgm:shape>
                    </dgm:else>
                  </dgm:choose>
                </dgm:if>
                <dgm:if name="Name85" axis="precedSib" ptType="node" func="cnt" op="equ" val="4">
                  <dgm:choose name="Name86">
                    <dgm:if name="Name87" axis="followSib" ptType="node" func="cnt" op="equ" val="0">
                      <dgm:shape xmlns:r="http://schemas.openxmlformats.org/officeDocument/2006/relationships" rot="180" type="pie" r:blip="">
                        <dgm:adjLst>
                          <dgm:adj idx="1" val="90"/>
                          <dgm:adj idx="2" val="-90"/>
                        </dgm:adjLst>
                      </dgm:shape>
                    </dgm:if>
                    <dgm:if name="Name88" axis="followSib" ptType="node" func="cnt" op="equ" val="1">
                      <dgm:shape xmlns:r="http://schemas.openxmlformats.org/officeDocument/2006/relationships" rot="180" type="pie" r:blip="">
                        <dgm:adjLst>
                          <dgm:adj idx="1" val="90"/>
                          <dgm:adj idx="2" val="-120"/>
                        </dgm:adjLst>
                      </dgm:shape>
                    </dgm:if>
                    <dgm:else name="Name89">
                      <dgm:shape xmlns:r="http://schemas.openxmlformats.org/officeDocument/2006/relationships" rot="180" type="pie" r:blip="">
                        <dgm:adjLst>
                          <dgm:adj idx="1" val="90"/>
                          <dgm:adj idx="2" val="-141.4286"/>
                        </dgm:adjLst>
                      </dgm:shape>
                    </dgm:else>
                  </dgm:choose>
                </dgm:if>
                <dgm:if name="Name90" axis="precedSib" ptType="node" func="cnt" op="equ" val="5">
                  <dgm:choose name="Name91">
                    <dgm:if name="Name92" axis="followSib" ptType="node" func="cnt" op="equ" val="0">
                      <dgm:shape xmlns:r="http://schemas.openxmlformats.org/officeDocument/2006/relationships" rot="180" type="pie" r:blip="">
                        <dgm:adjLst>
                          <dgm:adj idx="1" val="90"/>
                          <dgm:adj idx="2" val="-90"/>
                        </dgm:adjLst>
                      </dgm:shape>
                    </dgm:if>
                    <dgm:else name="Name93">
                      <dgm:shape xmlns:r="http://schemas.openxmlformats.org/officeDocument/2006/relationships" rot="180" type="pie" r:blip="">
                        <dgm:adjLst>
                          <dgm:adj idx="1" val="90"/>
                          <dgm:adj idx="2" val="-115.7143"/>
                        </dgm:adjLst>
                      </dgm:shape>
                    </dgm:else>
                  </dgm:choose>
                </dgm:if>
                <dgm:else name="Name94">
                  <dgm:shape xmlns:r="http://schemas.openxmlformats.org/officeDocument/2006/relationships" rot="180" type="pie" r:blip="">
                    <dgm:adjLst>
                      <dgm:adj idx="1" val="90"/>
                      <dgm:adj idx="2" val="-90"/>
                    </dgm:adjLst>
                  </dgm:shape>
                </dgm:else>
              </dgm:choose>
            </dgm:else>
          </dgm:choose>
          <dgm:presOf/>
        </dgm:layoutNode>
        <dgm:layoutNode name="Parent" styleLbl="revTx">
          <dgm:varLst>
            <dgm:chMax val="1"/>
            <dgm:chPref val="1"/>
            <dgm:bulletEnabled val="1"/>
          </dgm:varLst>
          <dgm:choose name="Name95">
            <dgm:if name="Name96" func="var" arg="dir" op="equ" val="norm">
              <dgm:alg type="tx">
                <dgm:param type="parTxLTRAlign" val="r"/>
                <dgm:param type="parTxRTLAlign" val="r"/>
                <dgm:param type="shpTxLTRAlignCh" val="r"/>
                <dgm:param type="shpTxRTLAlignCh" val="r"/>
                <dgm:param type="txAnchorVert" val="b"/>
                <dgm:param type="autoTxRot" val="grav"/>
              </dgm:alg>
            </dgm:if>
            <dgm:else name="Name97">
              <dgm:alg type="tx">
                <dgm:param type="parTxLTRAlign" val="l"/>
                <dgm:param type="parTxRTLAlign" val="l"/>
                <dgm:param type="shpTxLTRAlignCh" val="l"/>
                <dgm:param type="shpTxRTLAlignCh" val="l"/>
                <dgm:param type="txAnchorVert" val="b"/>
                <dgm:param type="autoTxRot" val="grav"/>
              </dgm:alg>
            </dgm:else>
          </dgm:choose>
          <dgm:choose name="Name98">
            <dgm:if name="Name99" func="var" arg="dir" op="equ" val="norm">
              <dgm:shape xmlns:r="http://schemas.openxmlformats.org/officeDocument/2006/relationships" rot="-90" type="rect" r:blip="">
                <dgm:adjLst/>
              </dgm:shape>
            </dgm:if>
            <dgm:else name="Name100">
              <dgm:shape xmlns:r="http://schemas.openxmlformats.org/officeDocument/2006/relationships" rot="90" type="rect" r:blip="">
                <dgm:adjLst/>
              </dgm:shape>
            </dgm:else>
          </dgm:choose>
          <dgm:presOf axis="self" ptType="node"/>
          <dgm:constrLst>
            <dgm:constr type="lMarg" refType="primFontSz" fact="0"/>
            <dgm:constr type="rMarg" refType="primFontSz" fact="0"/>
            <dgm:constr type="tMarg" refType="primFontSz" fact="0"/>
            <dgm:constr type="bMarg" refType="primFontSz" fact="0"/>
          </dgm:constrLst>
          <dgm:ruleLst>
            <dgm:rule type="primFontSz" val="5" fact="NaN" max="NaN"/>
          </dgm:ruleLst>
        </dgm:layoutNode>
      </dgm:layoutNode>
      <dgm:choose name="Name101">
        <dgm:if name="Name102" axis="ch" ptType="node" func="cnt" op="gte" val="1">
          <dgm:forEach name="negSibTransForEach" axis="ch" ptType="sibTrans" hideLastTrans="0" cnt="1">
            <dgm:layoutNode name="negSibTrans">
              <dgm:alg type="sp"/>
              <dgm:shape xmlns:r="http://schemas.openxmlformats.org/officeDocument/2006/relationships" r:blip="">
                <dgm:adjLst/>
              </dgm:shape>
            </dgm:layoutNode>
          </dgm:forEach>
          <dgm:layoutNode name="composite">
            <dgm:alg type="composite">
              <dgm:param type="ar" val="0.5"/>
            </dgm:alg>
            <dgm:shape xmlns:r="http://schemas.openxmlformats.org/officeDocument/2006/relationships" r:blip="">
              <dgm:adjLst/>
            </dgm:shape>
            <dgm:choose name="Name103">
              <dgm:if name="Name104" func="var" arg="dir" op="equ" val="norm">
                <dgm:constrLst>
                  <dgm:constr type="l" for="ch" forName="Child" refType="w" fact="0"/>
                  <dgm:constr type="t" for="ch" forName="Child" refType="h" fact="0"/>
                  <dgm:constr type="w" for="ch" forName="Child" refType="w"/>
                  <dgm:constr type="h" for="ch" forName="Child" refType="h"/>
                </dgm:constrLst>
              </dgm:if>
              <dgm:else name="Name105">
                <dgm:constrLst>
                  <dgm:constr type="r" for="ch" forName="Child" refType="w"/>
                  <dgm:constr type="t" for="ch" forName="Child" refType="h" fact="0"/>
                  <dgm:constr type="w" for="ch" forName="Child" refType="w"/>
                  <dgm:constr type="h" for="ch" forName="Child" refType="h"/>
                </dgm:constrLst>
              </dgm:else>
            </dgm:choose>
            <dgm:ruleLst/>
            <dgm:layoutNode name="Child" styleLbl="revTx">
              <dgm:varLst>
                <dgm:chMax val="0"/>
                <dgm:chPref val="0"/>
                <dgm:bulletEnabled val="1"/>
              </dgm:varLst>
              <dgm:choose name="Name106">
                <dgm:if name="Name107" func="var" arg="dir" op="equ" val="norm">
                  <dgm:alg type="tx">
                    <dgm:param type="parTxLTRAlign" val="l"/>
                    <dgm:param type="parTxRTLAlign" val="r"/>
                    <dgm:param type="txAnchorVert" val="t"/>
                  </dgm:alg>
                </dgm:if>
                <dgm:else name="Name108">
                  <dgm:alg type="tx">
                    <dgm:param type="parTxLTRAlign" val="r"/>
                    <dgm:param type="parTxRTLAlign" val="l"/>
                    <dgm:param type="txAnchorVert" val="t"/>
                  </dgm:alg>
                </dgm:else>
              </dgm:choose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lMarg" refType="primFontSz" fact="0"/>
                <dgm:constr type="rMarg" refType="primFontSz" fact="0"/>
                <dgm:constr type="tMarg" refType="primFontSz" fact="0"/>
                <dgm:constr type="bMarg" refType="primFontSz" fact="0"/>
              </dgm:constrLst>
              <dgm:ruleLst>
                <dgm:rule type="primFontSz" val="5" fact="NaN" max="NaN"/>
              </dgm:ruleLst>
            </dgm:layoutNode>
          </dgm:layoutNode>
          <dgm:forEach name="sibTransForEach" axis="followSib" ptType="sibTrans" cnt="1">
            <dgm:layoutNode name="sibTrans">
              <dgm:alg type="sp"/>
              <dgm:shape xmlns:r="http://schemas.openxmlformats.org/officeDocument/2006/relationships" r:blip="">
                <dgm:adjLst/>
              </dgm:shape>
            </dgm:layoutNode>
          </dgm:forEach>
        </dgm:if>
        <dgm:else name="Name109"/>
      </dgm:choose>
    </dgm:forEach>
  </dgm:layoutNode>
</dgm:layoutDef>
</file>

<file path=ppt/diagrams/layout21.xml><?xml version="1.0" encoding="utf-8"?>
<dgm:layoutDef xmlns:dgm="http://schemas.openxmlformats.org/drawingml/2006/diagram" xmlns:a="http://schemas.openxmlformats.org/drawingml/2006/main" uniqueId="urn:microsoft.com/office/officeart/2008/layout/PictureStrips">
  <dgm:title val=""/>
  <dgm:desc val=""/>
  <dgm:catLst>
    <dgm:cat type="list" pri="12500"/>
    <dgm:cat type="picture" pri="13000"/>
    <dgm:cat type="pictureconvert" pri="13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40" srcId="0" destId="10" srcOrd="0" destOrd="0"/>
        <dgm:cxn modelId="5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  <dgm:cxn modelId="70" srcId="0" destId="40" srcOrd="2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off" val="ctr"/>
          <dgm:param type="grDir" val="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0.1"/>
      <dgm:constr type="h" for="ch" forName="sibTrans" refType="h" refFor="ch" refForName="composite" op="equ" fact="0.1"/>
      <dgm:constr type="w" for="ch" forName="sibTrans" refType="h" refFor="ch" refForName="sibTrans" op="equ"/>
    </dgm:constrLst>
    <dgm:forEach name="nodesForEach" axis="ch" ptType="node">
      <dgm:layoutNode name="composite">
        <dgm:alg type="composite">
          <dgm:param type="ar" val="3"/>
        </dgm:alg>
        <dgm:shape xmlns:r="http://schemas.openxmlformats.org/officeDocument/2006/relationships" r:blip="">
          <dgm:adjLst/>
        </dgm:shape>
        <dgm:choose name="Name4">
          <dgm:if name="Name5" func="var" arg="dir" op="equ" val="norm">
            <dgm:constrLst>
              <dgm:constr type="l" for="ch" forName="rect1" refType="w" fact="0.04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if>
          <dgm:else name="Name6">
            <dgm:constrLst>
              <dgm:constr type="l" for="ch" forName="rect1" refType="w" fact="0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.79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else>
        </dgm:choose>
        <dgm:layoutNode name="rect1" styleLbl="trAlignAcc1">
          <dgm:varLst>
            <dgm:bulletEnabled val="1"/>
          </dgm:varLst>
          <dgm:alg type="tx">
            <dgm:param type="parTxLTRAlign" val="l"/>
          </dgm:alg>
          <dgm:shape xmlns:r="http://schemas.openxmlformats.org/officeDocument/2006/relationships" type="rect" r:blip="">
            <dgm:adjLst/>
          </dgm:shape>
          <dgm:presOf axis="desOrSelf" ptType="node"/>
          <dgm:choose name="Name7">
            <dgm:if name="Name8" func="var" arg="dir" op="equ" val="norm">
              <dgm:constrLst>
                <dgm:constr type="lMarg" refType="w" fact="0.6"/>
                <dgm:constr type="rMarg" refType="primFontSz" fact="0.3"/>
                <dgm:constr type="tMarg" refType="primFontSz" fact="0.3"/>
                <dgm:constr type="bMarg" refType="primFontSz" fact="0.3"/>
              </dgm:constrLst>
            </dgm:if>
            <dgm:else name="Name9">
              <dgm:constrLst>
                <dgm:constr type="lMarg" refType="primFontSz" fact="0.3"/>
                <dgm:constr type="rMarg" refType="w" fact="0.6"/>
                <dgm:constr type="tMarg" refType="primFontSz" fact="0.3"/>
                <dgm:constr type="bMarg" refType="primFontSz" fact="0.3"/>
              </dgm:constrLst>
            </dgm:else>
          </dgm:choose>
          <dgm:ruleLst>
            <dgm:rule type="primFontSz" val="5" fact="NaN" max="NaN"/>
          </dgm:ruleLst>
        </dgm:layoutNode>
        <dgm:layoutNode name="rect2" styleLbl="fg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22.xml><?xml version="1.0" encoding="utf-8"?>
<dgm:layoutDef xmlns:dgm="http://schemas.openxmlformats.org/drawingml/2006/diagram" xmlns:a="http://schemas.openxmlformats.org/drawingml/2006/main" uniqueId="urn:microsoft.com/office/officeart/2005/8/layout/chevronAccent+Icon">
  <dgm:title val="Chevron Accent Process"/>
  <dgm:desc val="Use to show sequential steps in a task, process, or workflow, or to emphasize movement or direction. Works best with minimal Level 1 and Level 2 text."/>
  <dgm:catLst>
    <dgm:cat type="process" pri="9500"/>
    <dgm:cat type="officeonline" pri="2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" refType="w"/>
      <dgm:constr type="primFontSz" for="des" forName="txNode" op="equ" val="65"/>
      <dgm:constr type="w" for="ch" forName="compositeSpace" refType="w" refFor="ch" refForName="composite" fact="0.028"/>
    </dgm:constrLst>
    <dgm:ruleLst/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l" for="ch" forName="bgChev"/>
              <dgm:constr type="w" for="ch" forName="bgChev" refType="w" fact="0.9"/>
              <dgm:constr type="t" for="ch" forName="bgChev"/>
              <dgm:constr type="h" for="ch" forName="bgChev" refType="w" refFor="ch" refForName="bgChev" fact="0.386"/>
              <dgm:constr type="l" for="ch" forName="txNode" refType="w" fact="0.24"/>
              <dgm:constr type="w" for="ch" forName="txNode" refType="w" fact="0.76"/>
              <dgm:constr type="t" for="ch" forName="txNode" refType="h" refFor="ch" refForName="bgChev" fact="0.25"/>
              <dgm:constr type="h" for="ch" forName="txNode" refType="h" refFor="ch" refForName="bgChev"/>
            </dgm:constrLst>
          </dgm:if>
          <dgm:else name="Name7">
            <dgm:constrLst>
              <dgm:constr type="l" for="ch" forName="bgChev" refType="w" fact="0.1"/>
              <dgm:constr type="w" for="ch" forName="bgChev" refType="w" fact="0.9"/>
              <dgm:constr type="t" for="ch" forName="bgChev"/>
              <dgm:constr type="h" for="ch" forName="bgChev" refType="w" refFor="ch" refForName="bgChev" fact="0.386"/>
              <dgm:constr type="l" for="ch" forName="txNode"/>
              <dgm:constr type="w" for="ch" forName="txNode" refType="w" fact="0.76"/>
              <dgm:constr type="t" for="ch" forName="txNode" refType="h" refFor="ch" refForName="bgChev" fact="0.25"/>
              <dgm:constr type="h" for="ch" forName="txNode" refType="h" refFor="ch" refForName="bgChev"/>
            </dgm:constrLst>
          </dgm:else>
        </dgm:choose>
        <dgm:ruleLst/>
        <dgm:layoutNode name="bgChev" styleLbl="node1">
          <dgm:alg type="sp"/>
          <dgm:choose name="Name8">
            <dgm:if name="Name9" func="var" arg="dir" op="equ" val="norm">
              <dgm:shape xmlns:r="http://schemas.openxmlformats.org/officeDocument/2006/relationships" type="chevron" r:blip="">
                <dgm:adjLst>
                  <dgm:adj idx="1" val="0.4"/>
                </dgm:adjLst>
              </dgm:shape>
            </dgm:if>
            <dgm:else name="Name10">
              <dgm:shape xmlns:r="http://schemas.openxmlformats.org/officeDocument/2006/relationships" rot="180" type="chevron" r:blip="">
                <dgm:adjLst>
                  <dgm:adj idx="1" val="0.4"/>
                </dgm:adjLst>
              </dgm:shape>
            </dgm:else>
          </dgm:choose>
          <dgm:presOf/>
          <dgm:constrLst/>
        </dgm:layoutNode>
        <dgm:layoutNode name="txNode" styleLbl="fgAcc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ruleLst>
            <dgm:rule type="primFontSz" val="5" fact="NaN" max="NaN"/>
          </dgm:ruleLst>
        </dgm:layoutNode>
      </dgm:layoutNode>
      <dgm:forEach name="Name11" axis="followSib" ptType="sibTrans" cnt="1">
        <dgm:layoutNode name="compositeSpace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3.xml><?xml version="1.0" encoding="utf-8"?>
<dgm:layoutDef xmlns:dgm="http://schemas.openxmlformats.org/drawingml/2006/diagram" xmlns:a="http://schemas.openxmlformats.org/drawingml/2006/main" uniqueId="urn:microsoft.com/office/officeart/2005/8/layout/default#1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4.xml><?xml version="1.0" encoding="utf-8"?>
<dgm:layoutDef xmlns:dgm="http://schemas.openxmlformats.org/drawingml/2006/diagram" xmlns:a="http://schemas.openxmlformats.org/drawingml/2006/main" uniqueId="urn:microsoft.com/office/officeart/2008/layout/VerticalCircleList">
  <dgm:title val=""/>
  <dgm:desc val=""/>
  <dgm:catLst>
    <dgm:cat type="list" pri="23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41" srcId="1" destId="11" srcOrd="0" destOrd="0"/>
        <dgm:cxn modelId="42" srcId="1" destId="12" srcOrd="1" destOrd="0"/>
        <dgm:cxn modelId="5" srcId="0" destId="2" srcOrd="0" destOrd="0"/>
        <dgm:cxn modelId="51" srcId="2" destId="21" srcOrd="0" destOrd="0"/>
        <dgm:cxn modelId="52" srcId="2" destId="22" srcOrd="1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dir/>
    </dgm:varLst>
    <dgm:alg type="lin">
      <dgm:param type="linDir" val="fromT"/>
      <dgm:param type="fallback" val="2D"/>
    </dgm:alg>
    <dgm:shape xmlns:r="http://schemas.openxmlformats.org/officeDocument/2006/relationships" r:blip="">
      <dgm:adjLst/>
    </dgm:shape>
    <dgm:presOf/>
    <dgm:constrLst>
      <dgm:constr type="w" for="ch" forName="withChildren" refType="w"/>
      <dgm:constr type="h" for="ch" forName="withChildren" refType="w" fact="0.909"/>
      <dgm:constr type="w" for="ch" forName="noChildren" refType="w"/>
      <dgm:constr type="h" for="ch" forName="noChildren" refType="w" fact="0.164"/>
      <dgm:constr type="w" for="ch" forName="overlap" val="1"/>
      <dgm:constr type="h" for="ch" forName="overlap" refType="w" refFor="ch" refForName="withChildren" fact="-0.089"/>
      <dgm:constr type="primFontSz" for="des" forName="txLvl1" op="equ" val="65"/>
      <dgm:constr type="primFontSz" for="des" forName="txLvlOnly1" refType="primFontSz" refFor="des" refForName="txLvl1" op="equ"/>
      <dgm:constr type="primFontSz" for="des" forName="txLvl2" refType="primFontSz" refFor="des" refForName="txLvl1" op="equ" fact="0.78"/>
      <dgm:constr type="primFontSz" for="des" forName="txLvl3" refType="primFontSz" refFor="des" refForName="txLvl1" op="equ" fact="0.78"/>
      <dgm:constr type="userF" for="des" forName="lin" refType="primFontSz" refFor="des" refForName="txLvl2" op="equ"/>
    </dgm:constrLst>
    <dgm:forEach name="Name1" axis="ch" ptType="node">
      <dgm:choose name="Name2">
        <dgm:if name="Name3" axis="ch" ptType="node" func="cnt" op="gte" val="1">
          <dgm:layoutNode name="withChildren">
            <dgm:alg type="composite"/>
            <dgm:choose name="Name4">
              <dgm:if name="Name5" func="var" arg="dir" op="equ" val="norm">
                <dgm:constrLst>
                  <dgm:constr type="l" for="ch" forName="bigCircle"/>
                  <dgm:constr type="w" for="ch" forName="bigCircle" refType="h" refFor="ch" refForName="bigCircle"/>
                  <dgm:constr type="t" for="ch" forName="bigCircle"/>
                  <dgm:constr type="h" for="ch" forName="bigCircle" refType="h"/>
                  <dgm:constr type="l" for="ch" forName="medCircle" refType="w" fact="0.043"/>
                  <dgm:constr type="w" for="ch" forName="medCircle" refType="h" refFor="ch" refForName="medCircle"/>
                  <dgm:constr type="t" for="ch" forName="medCircle" refType="h" fact="0.042"/>
                  <dgm:constr type="h" for="ch" forName="medCircle" refType="h" fact="0.18"/>
                  <dgm:constr type="l" for="ch" forName="txLvl1" refType="ctrX" refFor="ch" refForName="medCircle"/>
                  <dgm:constr type="r" for="ch" forName="txLvl1" refType="w"/>
                  <dgm:constr type="h" for="ch" forName="txLvl1" refType="h" refFor="ch" refForName="medCircle"/>
                  <dgm:constr type="t" for="ch" forName="txLvl1" refType="t" refFor="ch" refForName="medCircle"/>
                  <dgm:constr type="l" for="ch" forName="lin" refType="ctrX" refFor="ch" refForName="medCircle"/>
                  <dgm:constr type="r" for="ch" forName="lin" refType="w"/>
                  <dgm:constr type="t" for="ch" forName="lin" refType="h" fact="0.222"/>
                  <dgm:constr type="h" for="ch" forName="lin" refType="h" fact="0.68"/>
                </dgm:constrLst>
              </dgm:if>
              <dgm:else name="Name6">
                <dgm:constrLst>
                  <dgm:constr type="r" for="ch" forName="bigCircle" refType="w"/>
                  <dgm:constr type="w" for="ch" forName="bigCircle" refType="h" refFor="ch" refForName="bigCircle"/>
                  <dgm:constr type="t" for="ch" forName="bigCircle"/>
                  <dgm:constr type="h" for="ch" forName="bigCircle" refType="h"/>
                  <dgm:constr type="r" for="ch" forName="medCircle" refType="w" fact="0.957"/>
                  <dgm:constr type="w" for="ch" forName="medCircle" refType="h" refFor="ch" refForName="medCircle"/>
                  <dgm:constr type="t" for="ch" forName="medCircle" refType="h" fact="0.042"/>
                  <dgm:constr type="h" for="ch" forName="medCircle" refType="h" fact="0.18"/>
                  <dgm:constr type="l" for="ch" forName="txLvl1"/>
                  <dgm:constr type="r" for="ch" forName="txLvl1" refType="ctrX" refFor="ch" refForName="medCircle"/>
                  <dgm:constr type="h" for="ch" forName="txLvl1" refType="h" refFor="ch" refForName="medCircle"/>
                  <dgm:constr type="t" for="ch" forName="txLvl1" refType="t" refFor="ch" refForName="medCircle"/>
                  <dgm:constr type="l" for="ch" forName="lin"/>
                  <dgm:constr type="r" for="ch" forName="lin" refType="ctrX" refFor="ch" refForName="medCircle"/>
                  <dgm:constr type="t" for="ch" forName="lin" refType="h" fact="0.222"/>
                  <dgm:constr type="h" for="ch" forName="lin" refType="h" fact="0.68"/>
                </dgm:constrLst>
              </dgm:else>
            </dgm:choose>
            <dgm:layoutNode name="bigCircle" styleLbl="vennNode1">
              <dgm:alg type="sp"/>
              <dgm:shape xmlns:r="http://schemas.openxmlformats.org/officeDocument/2006/relationships" type="ellipse" r:blip="">
                <dgm:adjLst/>
              </dgm:shape>
              <dgm:presOf/>
              <dgm:constrLst>
                <dgm:constr type="w" refType="h"/>
              </dgm:constrLst>
            </dgm:layoutNode>
            <dgm:layoutNode name="medCircle" styleLbl="vennNode1">
              <dgm:alg type="sp"/>
              <dgm:shape xmlns:r="http://schemas.openxmlformats.org/officeDocument/2006/relationships" type="ellipse" r:blip="">
                <dgm:adjLst/>
              </dgm:shape>
              <dgm:presOf/>
              <dgm:constrLst>
                <dgm:constr type="w" refType="h"/>
              </dgm:constrLst>
            </dgm:layoutNode>
            <dgm:layoutNode name="txLvl1" styleLbl="revTx">
              <dgm:choose name="Name7">
                <dgm:if name="Name8" func="var" arg="dir" op="equ" val="norm">
                  <dgm:alg type="tx">
                    <dgm:param type="parTxLTRAlign" val="l"/>
                    <dgm:param type="parTxRTLAlign" val="l"/>
                  </dgm:alg>
                </dgm:if>
                <dgm:else name="Name9">
                  <dgm:alg type="tx">
                    <dgm:param type="parTxLTRAlign" val="r"/>
                    <dgm:param type="parTxRTLAlign" val="r"/>
                  </dgm:alg>
                </dgm:else>
              </dgm:choose>
              <dgm:shape xmlns:r="http://schemas.openxmlformats.org/officeDocument/2006/relationships" type="rect" r:blip="">
                <dgm:adjLst/>
              </dgm:shape>
              <dgm:presOf axis="self" ptType="node"/>
              <dgm:constrLst>
                <dgm:constr type="lMarg"/>
                <dgm:constr type="rMarg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lin">
              <dgm:choose name="Name10">
                <dgm:if name="Name11" func="var" arg="dir" op="equ" val="norm">
                  <dgm:alg type="lin">
                    <dgm:param type="linDir" val="fromT"/>
                    <dgm:param type="vertAlign" val="t"/>
                    <dgm:param type="nodeHorzAlign" val="l"/>
                  </dgm:alg>
                </dgm:if>
                <dgm:else name="Name12">
                  <dgm:alg type="lin">
                    <dgm:param type="linDir" val="fromT"/>
                    <dgm:param type="vertAlign" val="t"/>
                    <dgm:param type="nodeHorzAlign" val="r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constrLst>
                <dgm:constr type="userF"/>
                <dgm:constr type="primFontSz" for="ch" forName="txLvl2" refType="userF"/>
                <dgm:constr type="w" for="ch" forName="txLvl2" refType="w"/>
                <dgm:constr type="h" for="ch" forName="txLvl2" refType="primFontSz" refFor="ch" refForName="txLvl2" fact="0.39"/>
                <dgm:constr type="w" for="ch" forName="txLvl3" refType="w"/>
                <dgm:constr type="h" for="ch" forName="txLvl3" refType="primFontSz" refFor="ch" refForName="txLvl2" fact="0.39"/>
                <dgm:constr type="h" for="ch" forName="smCircle" refType="primFontSz" refFor="ch" refForName="txLvl2" fact="0.14"/>
                <dgm:constr type="h" for="ch" forName="indentDot1" refType="primFontSz" refFor="ch" refForName="txLvl2" fact="0.14"/>
                <dgm:constr type="h" for="ch" forName="indentDot2" refType="primFontSz" refFor="ch" refForName="txLvl2" fact="0.14"/>
                <dgm:constr type="h" for="ch" forName="indentDot3" refType="primFontSz" refFor="ch" refForName="txLvl2" fact="0.14"/>
                <dgm:constr type="w" for="ch" forName="indentDot1" refType="w"/>
                <dgm:constr type="w" for="ch" forName="indentDot2" refType="w"/>
                <dgm:constr type="w" for="ch" forName="indentDot3" refType="w"/>
                <dgm:constr type="userI" for="ch" forName="txLvl3" refType="primFontSz" refFor="ch" refForName="txLvl2" fact="0.14"/>
                <dgm:constr type="userI" for="ch" forName="indentDot1" refType="primFontSz" refFor="ch" refForName="txLvl2" fact="0.14"/>
                <dgm:constr type="userI" for="ch" forName="indentDot2" refType="primFontSz" refFor="ch" refForName="txLvl2" fact="0.14"/>
                <dgm:constr type="userI" for="ch" forName="indentDot3" refType="primFontSz" refFor="ch" refForName="txLvl2" fact="0.14"/>
              </dgm:constrLst>
              <dgm:ruleLst>
                <dgm:rule type="primFontSz" for="ch" forName="txLvl2" val="5" fact="NaN" max="NaN"/>
              </dgm:ruleLst>
              <dgm:forEach name="Name13" axis="ch" ptType="node">
                <dgm:layoutNode name="txLvl2" styleLbl="revTx">
                  <dgm:choose name="Name14">
                    <dgm:if name="Name15" func="var" arg="dir" op="equ" val="norm">
                      <dgm:alg type="tx">
                        <dgm:param type="parTxLTRAlign" val="l"/>
                        <dgm:param type="parTxRTLAlign" val="l"/>
                      </dgm:alg>
                    </dgm:if>
                    <dgm:else name="Name16">
                      <dgm:alg type="tx">
                        <dgm:param type="parTxLTRAlign" val="r"/>
                        <dgm:param type="parTxRTLAlign" val="r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self" ptType="node"/>
                  <dgm:constrLst>
                    <dgm:constr type="lMarg"/>
                    <dgm:constr type="rMarg"/>
                    <dgm:constr type="tMarg" refType="primFontSz" fact="0.1"/>
                    <dgm:constr type="bMarg" refType="primFontSz" fact="0.1"/>
                  </dgm:constrLst>
                  <dgm:ruleLst>
                    <dgm:rule type="h" val="INF" fact="NaN" max="NaN"/>
                  </dgm:ruleLst>
                </dgm:layoutNode>
                <dgm:forEach name="Name17" axis="ch" ptType="node" cnt="1">
                  <dgm:layoutNode name="indentDot1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hoose name="Name18">
                      <dgm:if name="Name19" func="var" arg="dir" op="equ" val="norm">
                        <dgm:constrLst>
                          <dgm:constr type="userI"/>
                          <dgm:constr type="w" for="ch" forName="gap1" refType="userI" fact="3"/>
                          <dgm:constr type="w" for="ch" forName="smCircle1" refType="h"/>
                          <dgm:constr type="l" for="ch" forName="smCircle1" refType="r" refFor="ch" refForName="gap1"/>
                        </dgm:constrLst>
                      </dgm:if>
                      <dgm:else name="Name20">
                        <dgm:constrLst>
                          <dgm:constr type="userI"/>
                          <dgm:constr type="w" for="ch" forName="gap1" refType="userI" fact="3"/>
                          <dgm:constr type="w" for="ch" forName="smCircle1" refType="h"/>
                          <dgm:constr type="r" for="ch" forName="smCircle1" refType="l" refFor="ch" refForName="gap1"/>
                        </dgm:constrLst>
                      </dgm:else>
                    </dgm:choose>
                    <dgm:layoutNode name="gap1">
                      <dgm:alg type="sp"/>
                      <dgm:shape xmlns:r="http://schemas.openxmlformats.org/officeDocument/2006/relationships" type="rect" r:blip="" hideGeom="1">
                        <dgm:adjLst/>
                      </dgm:shape>
                      <dgm:presOf/>
                    </dgm:layoutNode>
                    <dgm:layoutNode name="smCircle1" styleLbl="vennNode1">
                      <dgm:alg type="sp"/>
                      <dgm:shape xmlns:r="http://schemas.openxmlformats.org/officeDocument/2006/relationships" type="ellipse" r:blip="">
                        <dgm:adjLst/>
                      </dgm:shape>
                      <dgm:presOf/>
                      <dgm:constrLst>
                        <dgm:constr type="w" refType="h"/>
                      </dgm:constrLst>
                    </dgm:layoutNode>
                  </dgm:layoutNode>
                </dgm:forEach>
                <dgm:forEach name="Name21" axis="ch" ptType="node">
                  <dgm:layoutNode name="txLvl3" styleLbl="revTx">
                    <dgm:varLst>
                      <dgm:bulletEnabled val="1"/>
                    </dgm:varLst>
                    <dgm:choose name="Name22">
                      <dgm:if name="Name23" func="var" arg="dir" op="equ" val="norm">
                        <dgm:alg type="tx">
                          <dgm:param type="parTxLTRAlign" val="l"/>
                          <dgm:param type="parTxRTLAlign" val="l"/>
                          <dgm:param type="shpTxLTRAlignCh" val="l"/>
                          <dgm:param type="shpTxRTLAlignCh" val="l"/>
                        </dgm:alg>
                      </dgm:if>
                      <dgm:else name="Name24">
                        <dgm:alg type="tx">
                          <dgm:param type="parTxLTRAlign" val="r"/>
                          <dgm:param type="parTxRTLAlign" val="r"/>
                          <dgm:param type="shpTxLTRAlignCh" val="r"/>
                          <dgm:param type="shpTxRTLAlignCh" val="r"/>
                        </dgm:alg>
                      </dgm:else>
                    </dgm:choose>
                    <dgm:shape xmlns:r="http://schemas.openxmlformats.org/officeDocument/2006/relationships" type="rect" r:blip="">
                      <dgm:adjLst/>
                    </dgm:shape>
                    <dgm:presOf axis="desOrSelf" ptType="node"/>
                    <dgm:choose name="Name25">
                      <dgm:if name="Name26" func="var" arg="dir" op="equ" val="norm">
                        <dgm:constrLst>
                          <dgm:constr type="userI"/>
                          <dgm:constr type="lMarg" refType="userI" fact="8.504"/>
                          <dgm:constr type="rMarg"/>
                          <dgm:constr type="tMarg" refType="primFontSz" fact="0.1"/>
                          <dgm:constr type="bMarg" refType="primFontSz" fact="0.1"/>
                        </dgm:constrLst>
                      </dgm:if>
                      <dgm:else name="Name27">
                        <dgm:constrLst>
                          <dgm:constr type="userI"/>
                          <dgm:constr type="lMarg"/>
                          <dgm:constr type="rMarg" refType="userI" fact="8.504"/>
                          <dgm:constr type="tMarg" refType="primFontSz" fact="0.1"/>
                          <dgm:constr type="bMarg" refType="primFontSz" fact="0.1"/>
                        </dgm:constrLst>
                      </dgm:else>
                    </dgm:choose>
                    <dgm:ruleLst>
                      <dgm:rule type="h" val="INF" fact="NaN" max="NaN"/>
                    </dgm:ruleLst>
                  </dgm:layoutNode>
                  <dgm:forEach name="Name28" axis="followSib" ptType="sibTrans" cnt="1">
                    <dgm:layoutNode name="indentDot2">
                      <dgm:alg type="composite"/>
                      <dgm:shape xmlns:r="http://schemas.openxmlformats.org/officeDocument/2006/relationships" r:blip="">
                        <dgm:adjLst/>
                      </dgm:shape>
                      <dgm:presOf/>
                      <dgm:choose name="Name29">
                        <dgm:if name="Name30" func="var" arg="dir" op="equ" val="norm">
                          <dgm:constrLst>
                            <dgm:constr type="userI"/>
                            <dgm:constr type="w" for="ch" forName="gap2" refType="userI" fact="3"/>
                            <dgm:constr type="w" for="ch" forName="smCircle2" refType="h"/>
                            <dgm:constr type="l" for="ch" forName="smCircle2" refType="r" refFor="ch" refForName="gap2"/>
                          </dgm:constrLst>
                        </dgm:if>
                        <dgm:else name="Name31">
                          <dgm:constrLst>
                            <dgm:constr type="userI"/>
                            <dgm:constr type="w" for="ch" forName="gap2" refType="userI" fact="3"/>
                            <dgm:constr type="w" for="ch" forName="smCircle2" refType="h"/>
                            <dgm:constr type="r" for="ch" forName="smCircle2" refType="l" refFor="ch" refForName="gap2"/>
                          </dgm:constrLst>
                        </dgm:else>
                      </dgm:choose>
                      <dgm:layoutNode name="gap2">
                        <dgm:alg type="sp"/>
                        <dgm:shape xmlns:r="http://schemas.openxmlformats.org/officeDocument/2006/relationships" type="rect" r:blip="" hideGeom="1">
                          <dgm:adjLst/>
                        </dgm:shape>
                        <dgm:presOf/>
                      </dgm:layoutNode>
                      <dgm:layoutNode name="smCircle2" styleLbl="vennNode1">
                        <dgm:alg type="sp"/>
                        <dgm:shape xmlns:r="http://schemas.openxmlformats.org/officeDocument/2006/relationships" type="ellipse" r:blip="">
                          <dgm:adjLst/>
                        </dgm:shape>
                        <dgm:presOf/>
                        <dgm:constrLst>
                          <dgm:constr type="w" refType="h"/>
                        </dgm:constrLst>
                      </dgm:layoutNode>
                    </dgm:layoutNode>
                  </dgm:forEach>
                </dgm:forEach>
                <dgm:choose name="Name32">
                  <dgm:if name="Name33" axis="ch" ptType="node" func="cnt" op="gte" val="1">
                    <dgm:forEach name="Name34" axis="followSib" ptType="sibTrans" cnt="1">
                      <dgm:layoutNode name="indentDot3">
                        <dgm:alg type="composite"/>
                        <dgm:shape xmlns:r="http://schemas.openxmlformats.org/officeDocument/2006/relationships" r:blip="">
                          <dgm:adjLst/>
                        </dgm:shape>
                        <dgm:presOf/>
                        <dgm:choose name="Name35">
                          <dgm:if name="Name36" func="var" arg="dir" op="equ" val="norm">
                            <dgm:constrLst>
                              <dgm:constr type="userI"/>
                              <dgm:constr type="w" for="ch" forName="gap3" refType="userI" fact="3"/>
                              <dgm:constr type="w" for="ch" forName="smCircle3" refType="h"/>
                              <dgm:constr type="l" for="ch" forName="smCircle3" refType="r" refFor="ch" refForName="gap3"/>
                            </dgm:constrLst>
                          </dgm:if>
                          <dgm:else name="Name37">
                            <dgm:constrLst>
                              <dgm:constr type="userI"/>
                              <dgm:constr type="w" for="ch" forName="gap3" refType="userI" fact="3"/>
                              <dgm:constr type="w" for="ch" forName="smCircle3" refType="h"/>
                              <dgm:constr type="r" for="ch" forName="smCircle3" refType="l" refFor="ch" refForName="gap3"/>
                            </dgm:constrLst>
                          </dgm:else>
                        </dgm:choose>
                        <dgm:layoutNode name="gap3">
                          <dgm:alg type="sp"/>
                          <dgm:shape xmlns:r="http://schemas.openxmlformats.org/officeDocument/2006/relationships" type="rect" r:blip="" hideGeom="1">
                            <dgm:adjLst/>
                          </dgm:shape>
                          <dgm:presOf/>
                        </dgm:layoutNode>
                        <dgm:layoutNode name="smCircle3" styleLbl="vennNode1">
                          <dgm:alg type="sp"/>
                          <dgm:shape xmlns:r="http://schemas.openxmlformats.org/officeDocument/2006/relationships" type="ellipse" r:blip="">
                            <dgm:adjLst/>
                          </dgm:shape>
                          <dgm:presOf/>
                          <dgm:constrLst>
                            <dgm:constr type="w" refType="h"/>
                          </dgm:constrLst>
                        </dgm:layoutNode>
                      </dgm:layoutNode>
                    </dgm:forEach>
                  </dgm:if>
                  <dgm:else name="Name38">
                    <dgm:forEach name="Name39" axis="followSib" ptType="sibTrans" cnt="1">
                      <dgm:layoutNode name="smCircle" styleLbl="vennNode1">
                        <dgm:alg type="sp"/>
                        <dgm:shape xmlns:r="http://schemas.openxmlformats.org/officeDocument/2006/relationships" type="ellipse" r:blip="">
                          <dgm:adjLst/>
                        </dgm:shape>
                        <dgm:presOf/>
                        <dgm:constrLst>
                          <dgm:constr type="w" refType="h"/>
                        </dgm:constrLst>
                      </dgm:layoutNode>
                    </dgm:forEach>
                  </dgm:else>
                </dgm:choose>
              </dgm:forEach>
            </dgm:layoutNode>
          </dgm:layoutNode>
          <dgm:choose name="Name40">
            <dgm:if name="Name41" axis="followSib ch" ptType="node node" cnt="1 0" func="cnt" op="gte" val="1">
              <dgm:layoutNode name="overlap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</dgm:if>
            <dgm:else name="Name42"/>
          </dgm:choose>
        </dgm:if>
        <dgm:else name="Name43">
          <dgm:layoutNode name="noChildren">
            <dgm:alg type="composite"/>
            <dgm:choose name="Name44">
              <dgm:if name="Name45" func="var" arg="dir" op="equ" val="norm">
                <dgm:constrLst>
                  <dgm:constr type="l" for="ch" forName="gap"/>
                  <dgm:constr type="w" for="ch" forName="gap" refType="w" fact="0.043"/>
                  <dgm:constr type="h" for="ch" forName="gap" refType="h"/>
                  <dgm:constr type="t" for="ch" forName="gap"/>
                  <dgm:constr type="l" for="ch" forName="medCircle2" refType="r" refFor="ch" refForName="gap"/>
                  <dgm:constr type="w" for="ch" forName="medCircle2" refType="h" refFor="ch" refForName="medCircle2"/>
                  <dgm:constr type="t" for="ch" forName="medCircle2"/>
                  <dgm:constr type="h" for="ch" forName="medCircle2" refType="h"/>
                  <dgm:constr type="l" for="ch" forName="txLvlOnly1" refType="ctrX" refFor="ch" refForName="medCircle2"/>
                  <dgm:constr type="r" for="ch" forName="txLvlOnly1" refType="w"/>
                  <dgm:constr type="h" for="ch" forName="txLvlOnly1" refType="h"/>
                  <dgm:constr type="t" for="ch" forName="txLvlOnly1"/>
                </dgm:constrLst>
              </dgm:if>
              <dgm:else name="Name46">
                <dgm:constrLst>
                  <dgm:constr type="r" for="ch" forName="gap" refType="w"/>
                  <dgm:constr type="w" for="ch" forName="gap" refType="w" fact="0.043"/>
                  <dgm:constr type="h" for="ch" forName="gap" refType="h"/>
                  <dgm:constr type="t" for="ch" forName="gap"/>
                  <dgm:constr type="r" for="ch" forName="medCircle2" refType="l" refFor="ch" refForName="gap"/>
                  <dgm:constr type="w" for="ch" forName="medCircle2" refType="h" refFor="ch" refForName="medCircle2"/>
                  <dgm:constr type="t" for="ch" forName="medCircle2"/>
                  <dgm:constr type="h" for="ch" forName="medCircle2" refType="h"/>
                  <dgm:constr type="l" for="ch" forName="txLvlOnly1"/>
                  <dgm:constr type="r" for="ch" forName="txLvlOnly1" refType="ctrX" refFor="ch" refForName="medCircle2"/>
                  <dgm:constr type="h" for="ch" forName="txLvlOnly1" refType="h"/>
                  <dgm:constr type="t" for="ch" forName="txLvlOnly1"/>
                </dgm:constrLst>
              </dgm:else>
            </dgm:choose>
            <dgm:layoutNode name="gap">
              <dgm:alg type="sp"/>
              <dgm:shape xmlns:r="http://schemas.openxmlformats.org/officeDocument/2006/relationships" r:blip="">
                <dgm:adjLst/>
              </dgm:shape>
              <dgm:presOf/>
            </dgm:layoutNode>
            <dgm:layoutNode name="medCircle2" styleLbl="vennNode1">
              <dgm:alg type="sp"/>
              <dgm:shape xmlns:r="http://schemas.openxmlformats.org/officeDocument/2006/relationships" type="ellipse" r:blip="">
                <dgm:adjLst/>
              </dgm:shape>
              <dgm:presOf/>
              <dgm:constrLst>
                <dgm:constr type="w" refType="h"/>
              </dgm:constrLst>
            </dgm:layoutNode>
            <dgm:layoutNode name="txLvlOnly1" styleLbl="revTx">
              <dgm:choose name="Name47">
                <dgm:if name="Name48" func="var" arg="dir" op="equ" val="norm">
                  <dgm:alg type="tx">
                    <dgm:param type="parTxLTRAlign" val="l"/>
                    <dgm:param type="parTxRTLAlign" val="l"/>
                  </dgm:alg>
                </dgm:if>
                <dgm:else name="Name49">
                  <dgm:alg type="tx">
                    <dgm:param type="parTxLTRAlign" val="r"/>
                    <dgm:param type="parTxRTLAlign" val="r"/>
                  </dgm:alg>
                </dgm:else>
              </dgm:choose>
              <dgm:shape xmlns:r="http://schemas.openxmlformats.org/officeDocument/2006/relationships" type="rect" r:blip="">
                <dgm:adjLst/>
              </dgm:shape>
              <dgm:presOf axis="self" ptType="node"/>
              <dgm:constrLst>
                <dgm:constr type="lMarg"/>
                <dgm:constr type="rMarg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</dgm:layoutNode>
        </dgm:else>
      </dgm:choose>
    </dgm:forEach>
  </dgm:layoutNode>
</dgm:layoutDef>
</file>

<file path=ppt/diagrams/layout25.xml><?xml version="1.0" encoding="utf-8"?>
<dgm:layoutDef xmlns:dgm="http://schemas.openxmlformats.org/drawingml/2006/diagram" xmlns:a="http://schemas.openxmlformats.org/drawingml/2006/main" uniqueId="urn:microsoft.com/office/officeart/2005/8/layout/rings+Icon">
  <dgm:title val="Interconnected Rings"/>
  <dgm:desc val="Use to show overlapping or interconnected ideas or concepts. The first seven lines of Level 1 text correspond with a circle. Unused text does not appear, but remains available if you switch layouts.  "/>
  <dgm:catLst>
    <dgm:cat type="relationship" pri="32000"/>
    <dgm:cat type="officeonline" pri="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0"/>
        <dgm:pt modelId="20"/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/>
        <dgm:pt modelId="20"/>
        <dgm:pt modelId="30"/>
        <dgm:pt modelId="40"/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2" destOrd="0"/>
      </dgm:cxnLst>
      <dgm:bg/>
      <dgm:whole/>
    </dgm:dataModel>
  </dgm:clrData>
  <dgm:layoutNode name="Name0">
    <dgm:varLst>
      <dgm:chMax val="7"/>
      <dgm:dir/>
      <dgm:resizeHandles val="exact"/>
    </dgm:varLst>
    <dgm:choose name="Name1">
      <dgm:if name="Name2" axis="ch" ptType="node" func="cnt" op="lt" val="1">
        <dgm:alg type="composite"/>
        <dgm:shape xmlns:r="http://schemas.openxmlformats.org/officeDocument/2006/relationships" r:blip="">
          <dgm:adjLst/>
        </dgm:shape>
        <dgm:presOf/>
        <dgm:constrLst/>
        <dgm:ruleLst/>
      </dgm:if>
      <dgm:if name="Name3" axis="ch" ptType="node" func="cnt" op="equ" val="1">
        <dgm:alg type="composite">
          <dgm:param type="ar" val="1"/>
        </dgm:alg>
        <dgm:shape xmlns:r="http://schemas.openxmlformats.org/officeDocument/2006/relationships" r:blip="">
          <dgm:adjLst/>
        </dgm:shape>
        <dgm:presOf/>
        <dgm:constrLst>
          <dgm:constr type="primFontSz" for="des" ptType="node" op="equ" val="65"/>
          <dgm:constr type="l" for="ch" forName="ellipse1" refType="w" fact="0"/>
          <dgm:constr type="t" for="ch" forName="ellipse1" refType="h" fact="0"/>
          <dgm:constr type="w" for="ch" forName="ellipse1" refType="w"/>
          <dgm:constr type="h" for="ch" forName="ellipse1" refType="h"/>
        </dgm:constrLst>
      </dgm:if>
      <dgm:if name="Name4" axis="ch" ptType="node" func="cnt" op="equ" val="2">
        <dgm:alg type="composite">
          <dgm:param type="ar" val="0.9086"/>
        </dgm:alg>
        <dgm:shape xmlns:r="http://schemas.openxmlformats.org/officeDocument/2006/relationships" r:blip="">
          <dgm:adjLst/>
        </dgm:shape>
        <dgm:presOf/>
        <dgm:constrLst>
          <dgm:constr type="primFontSz" for="des" ptType="node" op="equ" val="65"/>
          <dgm:constr type="l" for="ch" forName="ellipse1" refType="w" fact="0"/>
          <dgm:constr type="t" for="ch" forName="ellipse1" refType="h" fact="0"/>
          <dgm:constr type="w" for="ch" forName="ellipse1" refType="w" fact="0.6602"/>
          <dgm:constr type="h" for="ch" forName="ellipse1" refType="h" fact="0.5999"/>
          <dgm:constr type="l" for="ch" forName="ellipse2" refType="w" fact="0.3398"/>
          <dgm:constr type="t" for="ch" forName="ellipse2" refType="h" fact="0.4001"/>
          <dgm:constr type="w" for="ch" forName="ellipse2" refType="w" fact="0.6602"/>
          <dgm:constr type="h" for="ch" forName="ellipse2" refType="h" fact="0.5999"/>
        </dgm:constrLst>
      </dgm:if>
      <dgm:if name="Name5" axis="ch" ptType="node" func="cnt" op="equ" val="3">
        <dgm:alg type="composite">
          <dgm:param type="ar" val="1.2171"/>
        </dgm:alg>
        <dgm:shape xmlns:r="http://schemas.openxmlformats.org/officeDocument/2006/relationships" r:blip="">
          <dgm:adjLst/>
        </dgm:shape>
        <dgm:presOf/>
        <dgm:constrLst>
          <dgm:constr type="primFontSz" for="des" ptType="node" op="equ" val="65"/>
          <dgm:constr type="l" for="ch" forName="ellipse1" refType="w" fact="0"/>
          <dgm:constr type="t" for="ch" forName="ellipse1" refType="h" fact="0"/>
          <dgm:constr type="w" for="ch" forName="ellipse1" refType="w" fact="0.4929"/>
          <dgm:constr type="h" for="ch" forName="ellipse1" refType="h" fact="0.5999"/>
          <dgm:constr type="l" for="ch" forName="ellipse2" refType="w" fact="0.2537"/>
          <dgm:constr type="t" for="ch" forName="ellipse2" refType="h" fact="0.4001"/>
          <dgm:constr type="w" for="ch" forName="ellipse2" refType="w" fact="0.4929"/>
          <dgm:constr type="h" for="ch" forName="ellipse2" refType="h" fact="0.5999"/>
          <dgm:constr type="l" for="ch" forName="ellipse3" refType="w" fact="0.5071"/>
          <dgm:constr type="t" for="ch" forName="ellipse3" refType="h" fact="0"/>
          <dgm:constr type="w" for="ch" forName="ellipse3" refType="w" fact="0.4929"/>
          <dgm:constr type="h" for="ch" forName="ellipse3" refType="h" fact="0.5999"/>
        </dgm:constrLst>
      </dgm:if>
      <dgm:if name="Name6" axis="ch" ptType="node" func="cnt" op="equ" val="4">
        <dgm:alg type="composite">
          <dgm:param type="ar" val="1.5255"/>
        </dgm:alg>
        <dgm:shape xmlns:r="http://schemas.openxmlformats.org/officeDocument/2006/relationships" r:blip="">
          <dgm:adjLst/>
        </dgm:shape>
        <dgm:presOf/>
        <dgm:constrLst>
          <dgm:constr type="primFontSz" for="des" ptType="node" op="equ" val="65"/>
          <dgm:constr type="l" for="ch" forName="ellipse1" refType="w" fact="0"/>
          <dgm:constr type="t" for="ch" forName="ellipse1" refType="h" fact="0"/>
          <dgm:constr type="w" for="ch" forName="ellipse1" refType="w" fact="0.3932"/>
          <dgm:constr type="h" for="ch" forName="ellipse1" refType="h" fact="0.5999"/>
          <dgm:constr type="l" for="ch" forName="ellipse2" refType="w" fact="0.2023"/>
          <dgm:constr type="t" for="ch" forName="ellipse2" refType="h" fact="0.4001"/>
          <dgm:constr type="w" for="ch" forName="ellipse2" refType="w" fact="0.3932"/>
          <dgm:constr type="h" for="ch" forName="ellipse2" refType="h" fact="0.5999"/>
          <dgm:constr type="l" for="ch" forName="ellipse3" refType="w" fact="0.4045"/>
          <dgm:constr type="t" for="ch" forName="ellipse3" refType="h" fact="0"/>
          <dgm:constr type="w" for="ch" forName="ellipse3" refType="w" fact="0.3932"/>
          <dgm:constr type="h" for="ch" forName="ellipse3" refType="h" fact="0.5999"/>
          <dgm:constr type="l" for="ch" forName="ellipse4" refType="w" fact="0.6068"/>
          <dgm:constr type="t" for="ch" forName="ellipse4" refType="h" fact="0.4001"/>
          <dgm:constr type="w" for="ch" forName="ellipse4" refType="w" fact="0.3932"/>
          <dgm:constr type="h" for="ch" forName="ellipse4" refType="h" fact="0.5999"/>
        </dgm:constrLst>
      </dgm:if>
      <dgm:if name="Name7" axis="ch" ptType="node" func="cnt" op="equ" val="5">
        <dgm:alg type="composite">
          <dgm:param type="ar" val="1.834"/>
        </dgm:alg>
        <dgm:shape xmlns:r="http://schemas.openxmlformats.org/officeDocument/2006/relationships" r:blip="">
          <dgm:adjLst/>
        </dgm:shape>
        <dgm:presOf/>
        <dgm:constrLst>
          <dgm:constr type="primFontSz" for="des" ptType="node" op="equ" val="65"/>
          <dgm:constr type="l" for="ch" forName="ellipse1" refType="w" fact="0"/>
          <dgm:constr type="t" for="ch" forName="ellipse1" refType="h" fact="0"/>
          <dgm:constr type="w" for="ch" forName="ellipse1" refType="w" fact="0.3271"/>
          <dgm:constr type="h" for="ch" forName="ellipse1" refType="h" fact="0.5999"/>
          <dgm:constr type="l" for="ch" forName="ellipse2" refType="w" fact="0.1682"/>
          <dgm:constr type="t" for="ch" forName="ellipse2" refType="h" fact="0.4001"/>
          <dgm:constr type="w" for="ch" forName="ellipse2" refType="w" fact="0.3271"/>
          <dgm:constr type="h" for="ch" forName="ellipse2" refType="h" fact="0.5999"/>
          <dgm:constr type="l" for="ch" forName="ellipse3" refType="w" fact="0.3365"/>
          <dgm:constr type="t" for="ch" forName="ellipse3" refType="h" fact="0"/>
          <dgm:constr type="w" for="ch" forName="ellipse3" refType="w" fact="0.3271"/>
          <dgm:constr type="h" for="ch" forName="ellipse3" refType="h" fact="0.5999"/>
          <dgm:constr type="l" for="ch" forName="ellipse4" refType="w" fact="0.5047"/>
          <dgm:constr type="t" for="ch" forName="ellipse4" refType="h" fact="0.4001"/>
          <dgm:constr type="w" for="ch" forName="ellipse4" refType="w" fact="0.3271"/>
          <dgm:constr type="h" for="ch" forName="ellipse4" refType="h" fact="0.5999"/>
          <dgm:constr type="l" for="ch" forName="ellipse5" refType="w" fact="0.6729"/>
          <dgm:constr type="t" for="ch" forName="ellipse5" refType="h" fact="0"/>
          <dgm:constr type="w" for="ch" forName="ellipse5" refType="w" fact="0.3271"/>
          <dgm:constr type="h" for="ch" forName="ellipse5" refType="h" fact="0.5999"/>
        </dgm:constrLst>
      </dgm:if>
      <dgm:if name="Name8" axis="ch" ptType="node" func="cnt" op="equ" val="6">
        <dgm:alg type="composite">
          <dgm:param type="ar" val="2.1873"/>
        </dgm:alg>
        <dgm:shape xmlns:r="http://schemas.openxmlformats.org/officeDocument/2006/relationships" r:blip="">
          <dgm:adjLst/>
        </dgm:shape>
        <dgm:presOf/>
        <dgm:constrLst>
          <dgm:constr type="primFontSz" for="des" ptType="node" op="equ" val="65"/>
          <dgm:constr type="l" for="ch" forName="ellipse1" refType="w" fact="0"/>
          <dgm:constr type="t" for="ch" forName="ellipse1" refType="h" fact="0"/>
          <dgm:constr type="w" for="ch" forName="ellipse1" refType="w" fact="0.278"/>
          <dgm:constr type="h" for="ch" forName="ellipse1" refType="h" fact="0.6081"/>
          <dgm:constr type="l" for="ch" forName="ellipse2" refType="w" fact="0.1444"/>
          <dgm:constr type="t" for="ch" forName="ellipse2" refType="h" fact="0.3919"/>
          <dgm:constr type="w" for="ch" forName="ellipse2" refType="w" fact="0.278"/>
          <dgm:constr type="h" for="ch" forName="ellipse2" refType="h" fact="0.6081"/>
          <dgm:constr type="l" for="ch" forName="ellipse3" refType="w" fact="0.2888"/>
          <dgm:constr type="t" for="ch" forName="ellipse3" refType="h" fact="0"/>
          <dgm:constr type="w" for="ch" forName="ellipse3" refType="w" fact="0.278"/>
          <dgm:constr type="h" for="ch" forName="ellipse3" refType="h" fact="0.6081"/>
          <dgm:constr type="l" for="ch" forName="ellipse4" refType="w" fact="0.4332"/>
          <dgm:constr type="t" for="ch" forName="ellipse4" refType="h" fact="0.3919"/>
          <dgm:constr type="w" for="ch" forName="ellipse4" refType="w" fact="0.278"/>
          <dgm:constr type="h" for="ch" forName="ellipse4" refType="h" fact="0.6081"/>
          <dgm:constr type="l" for="ch" forName="ellipse5" refType="w" fact="0.5776"/>
          <dgm:constr type="t" for="ch" forName="ellipse5" refType="h" fact="0"/>
          <dgm:constr type="w" for="ch" forName="ellipse5" refType="w" fact="0.278"/>
          <dgm:constr type="h" for="ch" forName="ellipse5" refType="h" fact="0.6081"/>
          <dgm:constr type="l" for="ch" forName="ellipse6" refType="w" fact="0.722"/>
          <dgm:constr type="t" for="ch" forName="ellipse6" refType="h" fact="0.3919"/>
          <dgm:constr type="w" for="ch" forName="ellipse6" refType="w" fact="0.278"/>
          <dgm:constr type="h" for="ch" forName="ellipse6" refType="h" fact="0.6081"/>
        </dgm:constrLst>
      </dgm:if>
      <dgm:else name="Name9">
        <dgm:alg type="composite">
          <dgm:param type="ar" val="2.3466"/>
        </dgm:alg>
        <dgm:shape xmlns:r="http://schemas.openxmlformats.org/officeDocument/2006/relationships" r:blip="">
          <dgm:adjLst/>
        </dgm:shape>
        <dgm:presOf/>
        <dgm:constrLst>
          <dgm:constr type="primFontSz" for="des" ptType="node" op="equ" val="65"/>
          <dgm:constr type="l" for="ch" forName="ellipse1" refType="w" fact="0"/>
          <dgm:constr type="t" for="ch" forName="ellipse1" refType="h" fact="0"/>
          <dgm:constr type="w" for="ch" forName="ellipse1" refType="w" fact="0.2455"/>
          <dgm:constr type="h" for="ch" forName="ellipse1" refType="h" fact="0.5761"/>
          <dgm:constr type="l" for="ch" forName="ellipse2" refType="w" fact="0.1257"/>
          <dgm:constr type="t" for="ch" forName="ellipse2" refType="h" fact="0.4239"/>
          <dgm:constr type="w" for="ch" forName="ellipse2" refType="w" fact="0.2455"/>
          <dgm:constr type="h" for="ch" forName="ellipse2" refType="h" fact="0.5761"/>
          <dgm:constr type="l" for="ch" forName="ellipse3" refType="w" fact="0.2515"/>
          <dgm:constr type="t" for="ch" forName="ellipse3" refType="h" fact="0"/>
          <dgm:constr type="w" for="ch" forName="ellipse3" refType="w" fact="0.2455"/>
          <dgm:constr type="h" for="ch" forName="ellipse3" refType="h" fact="0.5761"/>
          <dgm:constr type="l" for="ch" forName="ellipse4" refType="w" fact="0.3772"/>
          <dgm:constr type="t" for="ch" forName="ellipse4" refType="h" fact="0.4239"/>
          <dgm:constr type="w" for="ch" forName="ellipse4" refType="w" fact="0.2455"/>
          <dgm:constr type="h" for="ch" forName="ellipse4" refType="h" fact="0.5761"/>
          <dgm:constr type="l" for="ch" forName="ellipse5" refType="w" fact="0.503"/>
          <dgm:constr type="t" for="ch" forName="ellipse5" refType="h" fact="0"/>
          <dgm:constr type="w" for="ch" forName="ellipse5" refType="w" fact="0.2455"/>
          <dgm:constr type="h" for="ch" forName="ellipse5" refType="h" fact="0.5761"/>
          <dgm:constr type="l" for="ch" forName="ellipse6" refType="w" fact="0.6287"/>
          <dgm:constr type="t" for="ch" forName="ellipse6" refType="h" fact="0.4239"/>
          <dgm:constr type="w" for="ch" forName="ellipse6" refType="w" fact="0.2455"/>
          <dgm:constr type="h" for="ch" forName="ellipse6" refType="h" fact="0.5761"/>
          <dgm:constr type="l" for="ch" forName="ellipse7" refType="w" fact="0.7545"/>
          <dgm:constr type="t" for="ch" forName="ellipse7" refType="h" fact="0"/>
          <dgm:constr type="w" for="ch" forName="ellipse7" refType="w" fact="0.2455"/>
          <dgm:constr type="h" for="ch" forName="ellipse7" refType="h" fact="0.5761"/>
        </dgm:constrLst>
      </dgm:else>
    </dgm:choose>
    <dgm:choose name="Name10">
      <dgm:if name="Name11" axis="ch" ptType="node" func="cnt" op="gte" val="1">
        <dgm:layoutNode name="ellipse1" styleLbl="vennNode1">
          <dgm:varLst>
            <dgm:bulletEnabled val="1"/>
          </dgm:varLst>
          <dgm:alg type="tx"/>
          <dgm:shape xmlns:r="http://schemas.openxmlformats.org/officeDocument/2006/relationships" type="ellipse" r:blip="">
            <dgm:adjLst/>
          </dgm:shape>
          <dgm:choose name="Name12">
            <dgm:if name="Name13" func="var" arg="dir" op="equ" val="norm">
              <dgm:presOf axis="ch desOrSelf" ptType="node node" st="1 1" cnt="1 0"/>
            </dgm:if>
            <dgm:else name="Name14">
              <dgm:choose name="Name15">
                <dgm:if name="Name16" axis="ch" ptType="node" func="cnt" op="equ" val="1">
                  <dgm:presOf axis="ch desOrSelf" ptType="node node" st="1 1" cnt="1 0"/>
                </dgm:if>
                <dgm:if name="Name17" axis="ch" ptType="node" func="cnt" op="equ" val="2">
                  <dgm:presOf axis="ch desOrSelf" ptType="node node" st="2 1" cnt="1 0"/>
                </dgm:if>
                <dgm:if name="Name18" axis="ch" ptType="node" func="cnt" op="equ" val="3">
                  <dgm:presOf axis="ch desOrSelf" ptType="node node" st="3 1" cnt="1 0"/>
                </dgm:if>
                <dgm:if name="Name19" axis="ch" ptType="node" func="cnt" op="equ" val="4">
                  <dgm:presOf axis="ch desOrSelf" ptType="node node" st="4 1" cnt="1 0"/>
                </dgm:if>
                <dgm:if name="Name20" axis="ch" ptType="node" func="cnt" op="equ" val="5">
                  <dgm:presOf axis="ch desOrSelf" ptType="node node" st="5 1" cnt="1 0"/>
                </dgm:if>
                <dgm:if name="Name21" axis="ch" ptType="node" func="cnt" op="equ" val="6">
                  <dgm:presOf axis="ch desOrSelf" ptType="node node" st="6 1" cnt="1 0"/>
                </dgm:if>
                <dgm:if name="Name22" axis="ch" ptType="node" func="cnt" op="gte" val="7">
                  <dgm:presOf axis="ch desOrSelf" ptType="node node" st="7 1" cnt="1 0"/>
                </dgm:if>
                <dgm:else name="Name23"/>
              </dgm:choose>
            </dgm:else>
          </dgm:choose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24"/>
    </dgm:choose>
    <dgm:choose name="Name25">
      <dgm:if name="Name26" axis="ch" ptType="node" func="cnt" op="gte" val="2">
        <dgm:layoutNode name="ellipse2" styleLbl="vennNode1">
          <dgm:varLst>
            <dgm:bulletEnabled val="1"/>
          </dgm:varLst>
          <dgm:alg type="tx"/>
          <dgm:choose name="Name27">
            <dgm:if name="Name28" func="var" arg="dir" op="equ" val="norm">
              <dgm:shape xmlns:r="http://schemas.openxmlformats.org/officeDocument/2006/relationships" type="ellipse" r:blip="">
                <dgm:adjLst/>
              </dgm:shape>
              <dgm:presOf axis="ch desOrSelf" ptType="node node" st="2 1" cnt="1 0"/>
            </dgm:if>
            <dgm:else name="Name29">
              <dgm:shape xmlns:r="http://schemas.openxmlformats.org/officeDocument/2006/relationships" type="ellipse" r:blip="" zOrderOff="-2">
                <dgm:adjLst/>
              </dgm:shape>
              <dgm:choose name="Name30">
                <dgm:if name="Name31" axis="ch" ptType="node" func="cnt" op="equ" val="2">
                  <dgm:presOf axis="ch desOrSelf" ptType="node node" st="1 1" cnt="1 0"/>
                </dgm:if>
                <dgm:if name="Name32" axis="ch" ptType="node" func="cnt" op="equ" val="3">
                  <dgm:presOf axis="ch desOrSelf" ptType="node node" st="2 1" cnt="1 0"/>
                </dgm:if>
                <dgm:if name="Name33" axis="ch" ptType="node" func="cnt" op="equ" val="4">
                  <dgm:presOf axis="ch desOrSelf" ptType="node node" st="3 1" cnt="1 0"/>
                </dgm:if>
                <dgm:if name="Name34" axis="ch" ptType="node" func="cnt" op="equ" val="5">
                  <dgm:presOf axis="ch desOrSelf" ptType="node node" st="4 1" cnt="1 0"/>
                </dgm:if>
                <dgm:if name="Name35" axis="ch" ptType="node" func="cnt" op="equ" val="6">
                  <dgm:presOf axis="ch desOrSelf" ptType="node node" st="5 1" cnt="1 0"/>
                </dgm:if>
                <dgm:if name="Name36" axis="ch" ptType="node" func="cnt" op="gte" val="7">
                  <dgm:presOf axis="ch desOrSelf" ptType="node node" st="6 1" cnt="1 0"/>
                </dgm:if>
                <dgm:else name="Name37"/>
              </dgm:choose>
            </dgm:else>
          </dgm:choose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38"/>
    </dgm:choose>
    <dgm:choose name="Name39">
      <dgm:if name="Name40" axis="ch" ptType="node" func="cnt" op="gte" val="3">
        <dgm:layoutNode name="ellipse3" styleLbl="vennNode1">
          <dgm:varLst>
            <dgm:bulletEnabled val="1"/>
          </dgm:varLst>
          <dgm:alg type="tx"/>
          <dgm:shape xmlns:r="http://schemas.openxmlformats.org/officeDocument/2006/relationships" type="ellipse" r:blip="">
            <dgm:adjLst/>
          </dgm:shape>
          <dgm:choose name="Name41">
            <dgm:if name="Name42" func="var" arg="dir" op="equ" val="norm">
              <dgm:shape xmlns:r="http://schemas.openxmlformats.org/officeDocument/2006/relationships" type="ellipse" r:blip="">
                <dgm:adjLst/>
              </dgm:shape>
              <dgm:presOf axis="ch desOrSelf" ptType="node node" st="3 1" cnt="1 0"/>
            </dgm:if>
            <dgm:else name="Name43">
              <dgm:shape xmlns:r="http://schemas.openxmlformats.org/officeDocument/2006/relationships" type="ellipse" r:blip="" zOrderOff="-4">
                <dgm:adjLst/>
              </dgm:shape>
              <dgm:choose name="Name44">
                <dgm:if name="Name45" axis="ch" ptType="node" func="cnt" op="equ" val="3">
                  <dgm:presOf axis="ch desOrSelf" ptType="node node" st="1 1" cnt="1 0"/>
                </dgm:if>
                <dgm:if name="Name46" axis="ch" ptType="node" func="cnt" op="equ" val="4">
                  <dgm:presOf axis="ch desOrSelf" ptType="node node" st="2 1" cnt="1 0"/>
                </dgm:if>
                <dgm:if name="Name47" axis="ch" ptType="node" func="cnt" op="equ" val="5">
                  <dgm:presOf axis="ch desOrSelf" ptType="node node" st="3 1" cnt="1 0"/>
                </dgm:if>
                <dgm:if name="Name48" axis="ch" ptType="node" func="cnt" op="equ" val="6">
                  <dgm:presOf axis="ch desOrSelf" ptType="node node" st="4 1" cnt="1 0"/>
                </dgm:if>
                <dgm:if name="Name49" axis="ch" ptType="node" func="cnt" op="gte" val="7">
                  <dgm:presOf axis="ch desOrSelf" ptType="node node" st="5 1" cnt="1 0"/>
                </dgm:if>
                <dgm:else name="Name50"/>
              </dgm:choose>
            </dgm:else>
          </dgm:choose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1"/>
    </dgm:choose>
    <dgm:choose name="Name52">
      <dgm:if name="Name53" axis="ch" ptType="node" func="cnt" op="gte" val="4">
        <dgm:layoutNode name="ellipse4" styleLbl="vennNode1">
          <dgm:varLst>
            <dgm:bulletEnabled val="1"/>
          </dgm:varLst>
          <dgm:alg type="tx"/>
          <dgm:choose name="Name54">
            <dgm:if name="Name55" func="var" arg="dir" op="equ" val="norm">
              <dgm:shape xmlns:r="http://schemas.openxmlformats.org/officeDocument/2006/relationships" type="ellipse" r:blip="">
                <dgm:adjLst/>
              </dgm:shape>
              <dgm:presOf axis="ch desOrSelf" ptType="node node" st="4 1" cnt="1 0"/>
            </dgm:if>
            <dgm:else name="Name56">
              <dgm:shape xmlns:r="http://schemas.openxmlformats.org/officeDocument/2006/relationships" type="ellipse" r:blip="" zOrderOff="-6">
                <dgm:adjLst/>
              </dgm:shape>
              <dgm:choose name="Name57">
                <dgm:if name="Name58" axis="ch" ptType="node" func="cnt" op="equ" val="4">
                  <dgm:presOf axis="ch desOrSelf" ptType="node node" st="1 1" cnt="1 0"/>
                </dgm:if>
                <dgm:if name="Name59" axis="ch" ptType="node" func="cnt" op="equ" val="5">
                  <dgm:presOf axis="ch desOrSelf" ptType="node node" st="2 1" cnt="1 0"/>
                </dgm:if>
                <dgm:if name="Name60" axis="ch" ptType="node" func="cnt" op="equ" val="6">
                  <dgm:presOf axis="ch desOrSelf" ptType="node node" st="3 1" cnt="1 0"/>
                </dgm:if>
                <dgm:if name="Name61" axis="ch" ptType="node" func="cnt" op="gte" val="7">
                  <dgm:presOf axis="ch desOrSelf" ptType="node node" st="4 1" cnt="1 0"/>
                </dgm:if>
                <dgm:else name="Name62"/>
              </dgm:choose>
            </dgm:else>
          </dgm:choose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63"/>
    </dgm:choose>
    <dgm:choose name="Name64">
      <dgm:if name="Name65" axis="ch" ptType="node" func="cnt" op="gte" val="5">
        <dgm:layoutNode name="ellipse5" styleLbl="vennNode1">
          <dgm:varLst>
            <dgm:bulletEnabled val="1"/>
          </dgm:varLst>
          <dgm:alg type="tx"/>
          <dgm:choose name="Name66">
            <dgm:if name="Name67" func="var" arg="dir" op="equ" val="norm">
              <dgm:shape xmlns:r="http://schemas.openxmlformats.org/officeDocument/2006/relationships" type="ellipse" r:blip="">
                <dgm:adjLst/>
              </dgm:shape>
              <dgm:presOf axis="ch desOrSelf" ptType="node node" st="5 1" cnt="1 0"/>
            </dgm:if>
            <dgm:else name="Name68">
              <dgm:shape xmlns:r="http://schemas.openxmlformats.org/officeDocument/2006/relationships" type="ellipse" r:blip="" zOrderOff="-8">
                <dgm:adjLst/>
              </dgm:shape>
              <dgm:choose name="Name69">
                <dgm:if name="Name70" axis="ch" ptType="node" func="cnt" op="equ" val="5">
                  <dgm:presOf axis="ch desOrSelf" ptType="node node" st="1 1" cnt="1 0"/>
                </dgm:if>
                <dgm:if name="Name71" axis="ch" ptType="node" func="cnt" op="equ" val="6">
                  <dgm:presOf axis="ch desOrSelf" ptType="node node" st="2 1" cnt="1 0"/>
                </dgm:if>
                <dgm:if name="Name72" axis="ch" ptType="node" func="cnt" op="gte" val="7">
                  <dgm:presOf axis="ch desOrSelf" ptType="node node" st="3 1" cnt="1 0"/>
                </dgm:if>
                <dgm:else name="Name73"/>
              </dgm:choose>
            </dgm:else>
          </dgm:choose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74"/>
    </dgm:choose>
    <dgm:choose name="Name75">
      <dgm:if name="Name76" axis="ch" ptType="node" func="cnt" op="gte" val="6">
        <dgm:layoutNode name="ellipse6" styleLbl="vennNode1">
          <dgm:varLst>
            <dgm:bulletEnabled val="1"/>
          </dgm:varLst>
          <dgm:alg type="tx"/>
          <dgm:choose name="Name77">
            <dgm:if name="Name78" func="var" arg="dir" op="equ" val="norm">
              <dgm:shape xmlns:r="http://schemas.openxmlformats.org/officeDocument/2006/relationships" type="ellipse" r:blip="">
                <dgm:adjLst/>
              </dgm:shape>
              <dgm:presOf axis="ch desOrSelf" ptType="node node" st="6 1" cnt="1 0"/>
            </dgm:if>
            <dgm:else name="Name79">
              <dgm:shape xmlns:r="http://schemas.openxmlformats.org/officeDocument/2006/relationships" type="ellipse" r:blip="" zOrderOff="-10">
                <dgm:adjLst/>
              </dgm:shape>
              <dgm:choose name="Name80">
                <dgm:if name="Name81" axis="ch" ptType="node" func="cnt" op="equ" val="6">
                  <dgm:presOf axis="ch desOrSelf" ptType="node node" st="1 1" cnt="1 0"/>
                </dgm:if>
                <dgm:if name="Name82" axis="ch" ptType="node" func="cnt" op="gte" val="7">
                  <dgm:presOf axis="ch desOrSelf" ptType="node node" st="2 1" cnt="1 0"/>
                </dgm:if>
                <dgm:else name="Name83"/>
              </dgm:choose>
            </dgm:else>
          </dgm:choose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84"/>
    </dgm:choose>
    <dgm:choose name="Name85">
      <dgm:if name="Name86" axis="ch" ptType="node" func="cnt" op="gte" val="7">
        <dgm:layoutNode name="ellipse7" styleLbl="vennNode1">
          <dgm:varLst>
            <dgm:bulletEnabled val="1"/>
          </dgm:varLst>
          <dgm:alg type="tx"/>
          <dgm:choose name="Name87">
            <dgm:if name="Name88" func="var" arg="dir" op="equ" val="norm">
              <dgm:shape xmlns:r="http://schemas.openxmlformats.org/officeDocument/2006/relationships" type="ellipse" r:blip="">
                <dgm:adjLst/>
              </dgm:shape>
              <dgm:presOf axis="ch desOrSelf" ptType="node node" st="7 1" cnt="1 0"/>
            </dgm:if>
            <dgm:else name="Name89">
              <dgm:shape xmlns:r="http://schemas.openxmlformats.org/officeDocument/2006/relationships" type="ellipse" r:blip="" zOrderOff="-12">
                <dgm:adjLst/>
              </dgm:shape>
              <dgm:presOf axis="ch desOrSelf" ptType="node node" st="1 1" cnt="1 0"/>
            </dgm:else>
          </dgm:choose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90"/>
    </dgm:choose>
  </dgm:layoutNode>
</dgm:layoutDef>
</file>

<file path=ppt/diagrams/layout26.xml><?xml version="1.0" encoding="utf-8"?>
<dgm:layoutDef xmlns:dgm="http://schemas.openxmlformats.org/drawingml/2006/diagram" xmlns:a="http://schemas.openxmlformats.org/drawingml/2006/main" uniqueId="urn:microsoft.com/office/officeart/2008/layout/PictureStrips">
  <dgm:title val=""/>
  <dgm:desc val=""/>
  <dgm:catLst>
    <dgm:cat type="list" pri="12500"/>
    <dgm:cat type="picture" pri="13000"/>
    <dgm:cat type="pictureconvert" pri="13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40" srcId="0" destId="10" srcOrd="0" destOrd="0"/>
        <dgm:cxn modelId="5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  <dgm:cxn modelId="70" srcId="0" destId="40" srcOrd="2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off" val="ctr"/>
          <dgm:param type="grDir" val="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0.1"/>
      <dgm:constr type="h" for="ch" forName="sibTrans" refType="h" refFor="ch" refForName="composite" op="equ" fact="0.1"/>
      <dgm:constr type="w" for="ch" forName="sibTrans" refType="h" refFor="ch" refForName="sibTrans" op="equ"/>
    </dgm:constrLst>
    <dgm:forEach name="nodesForEach" axis="ch" ptType="node">
      <dgm:layoutNode name="composite">
        <dgm:alg type="composite">
          <dgm:param type="ar" val="3"/>
        </dgm:alg>
        <dgm:shape xmlns:r="http://schemas.openxmlformats.org/officeDocument/2006/relationships" r:blip="">
          <dgm:adjLst/>
        </dgm:shape>
        <dgm:choose name="Name4">
          <dgm:if name="Name5" func="var" arg="dir" op="equ" val="norm">
            <dgm:constrLst>
              <dgm:constr type="l" for="ch" forName="rect1" refType="w" fact="0.04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if>
          <dgm:else name="Name6">
            <dgm:constrLst>
              <dgm:constr type="l" for="ch" forName="rect1" refType="w" fact="0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.79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else>
        </dgm:choose>
        <dgm:layoutNode name="rect1" styleLbl="trAlignAcc1">
          <dgm:varLst>
            <dgm:bulletEnabled val="1"/>
          </dgm:varLst>
          <dgm:alg type="tx">
            <dgm:param type="parTxLTRAlign" val="l"/>
          </dgm:alg>
          <dgm:shape xmlns:r="http://schemas.openxmlformats.org/officeDocument/2006/relationships" type="rect" r:blip="">
            <dgm:adjLst/>
          </dgm:shape>
          <dgm:presOf axis="desOrSelf" ptType="node"/>
          <dgm:choose name="Name7">
            <dgm:if name="Name8" func="var" arg="dir" op="equ" val="norm">
              <dgm:constrLst>
                <dgm:constr type="lMarg" refType="w" fact="0.6"/>
                <dgm:constr type="rMarg" refType="primFontSz" fact="0.3"/>
                <dgm:constr type="tMarg" refType="primFontSz" fact="0.3"/>
                <dgm:constr type="bMarg" refType="primFontSz" fact="0.3"/>
              </dgm:constrLst>
            </dgm:if>
            <dgm:else name="Name9">
              <dgm:constrLst>
                <dgm:constr type="lMarg" refType="primFontSz" fact="0.3"/>
                <dgm:constr type="rMarg" refType="w" fact="0.6"/>
                <dgm:constr type="tMarg" refType="primFontSz" fact="0.3"/>
                <dgm:constr type="bMarg" refType="primFontSz" fact="0.3"/>
              </dgm:constrLst>
            </dgm:else>
          </dgm:choose>
          <dgm:ruleLst>
            <dgm:rule type="primFontSz" val="5" fact="NaN" max="NaN"/>
          </dgm:ruleLst>
        </dgm:layoutNode>
        <dgm:layoutNode name="rect2" styleLbl="fg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HorizontalMultiLevelHierarchy">
  <dgm:title val=""/>
  <dgm:desc val=""/>
  <dgm:catLst>
    <dgm:cat type="hierarchy" pri="46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 val="exact"/>
    </dgm:varLst>
    <dgm:choose name="Name1">
      <dgm:if name="Name2" func="var" arg="dir" op="equ" val="norm">
        <dgm:alg type="hierChild">
          <dgm:param type="linDir" val="fromT"/>
          <dgm:param type="chAlign" val="l"/>
        </dgm:alg>
      </dgm:if>
      <dgm:else name="Name3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LevelOneTextNode" refType="h"/>
      <dgm:constr type="w" for="des" forName="LevelOneTextNode" refType="h" refFor="des" refForName="LevelOneTextNode" fact="0.19"/>
      <dgm:constr type="h" for="des" forName="LevelTwoTextNode" refType="w" refFor="des" refForName="LevelOneTextNode"/>
      <dgm:constr type="w" for="des" forName="LevelTwoTextNode" refType="h" refFor="des" refForName="LevelTwoTextNode" fact="3.28"/>
      <dgm:constr type="sibSp" refType="h" refFor="des" refForName="LevelTwoTextNode" op="equ" fact="0.25"/>
      <dgm:constr type="sibSp" for="des" forName="level2hierChild" refType="h" refFor="des" refForName="LevelTwoTextNode" op="equ" fact="0.25"/>
      <dgm:constr type="sibSp" for="des" forName="level3hierChild" refType="h" refFor="des" refForName="LevelTwoTextNode" op="equ" fact="0.25"/>
      <dgm:constr type="sp" for="des" forName="root1" refType="w" refFor="des" refForName="LevelTwoTextNode" fact="0.2"/>
      <dgm:constr type="sp" for="des" forName="root2" refType="sp" refFor="des" refForName="root1" op="equ"/>
      <dgm:constr type="primFontSz" for="des" forName="LevelOneTextNode" op="equ" val="65"/>
      <dgm:constr type="primFontSz" for="des" forName="LevelTwoTextNode" op="equ" val="65"/>
      <dgm:constr type="primFontSz" for="des" forName="LevelTwoTextNode" refType="primFontSz" refFor="des" refForName="LevelOneTextNode" op="lte"/>
      <dgm:constr type="primFontSz" for="des" forName="connTx" op="equ" val="50"/>
      <dgm:constr type="primFontSz" for="des" forName="connTx" refType="primFontSz" refFor="des" refForName="LevelOneTextNode" op="lte" fact="0.78"/>
    </dgm:constrLst>
    <dgm:forEach name="Name4" axis="ch">
      <dgm:forEach name="Name5" axis="self" ptType="node">
        <dgm:layoutNode name="root1">
          <dgm:choose name="Name6">
            <dgm:if name="Name7" func="var" arg="dir" op="equ" val="norm">
              <dgm:alg type="hierRoot">
                <dgm:param type="hierAlign" val="lCtrCh"/>
              </dgm:alg>
            </dgm:if>
            <dgm:else name="Name8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layoutNode name="LevelOneTextNode" styleLbl="node0">
            <dgm:varLst>
              <dgm:chPref val="3"/>
            </dgm:varLst>
            <dgm:alg type="tx">
              <dgm:param type="autoTxRot" val="grav"/>
            </dgm:alg>
            <dgm:choose name="Name9">
              <dgm:if name="Name10" func="var" arg="dir" op="equ" val="norm">
                <dgm:shape xmlns:r="http://schemas.openxmlformats.org/officeDocument/2006/relationships" rot="270" type="rect" r:blip="">
                  <dgm:adjLst/>
                </dgm:shape>
              </dgm:if>
              <dgm:else name="Name11">
                <dgm:shape xmlns:r="http://schemas.openxmlformats.org/officeDocument/2006/relationships" rot="90" type="rect" r:blip="">
                  <dgm:adjLst/>
                </dgm:shape>
              </dgm:else>
            </dgm:choos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2" fact="NaN" max="NaN"/>
            </dgm:ruleLst>
          </dgm:layoutNode>
          <dgm:layoutNode name="level2hierChild">
            <dgm:choose name="Name12">
              <dgm:if name="Name13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4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eat" axis="ch">
              <dgm:forEach name="Name15" axis="self" ptType="parTrans" cnt="1">
                <dgm:layoutNode name="conn2-1">
                  <dgm:choose name="Name16">
                    <dgm:if name="Name17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  <dgm:param type="connRout" val="bend"/>
                      </dgm:alg>
                    </dgm:if>
                    <dgm:else name="Name18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  <dgm:param type="connRout" val="bend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9" axis="self" ptType="node">
                <dgm:layoutNode name="root2">
                  <dgm:choose name="Name20">
                    <dgm:if name="Name21" func="var" arg="dir" op="equ" val="norm">
                      <dgm:alg type="hierRoot">
                        <dgm:param type="hierAlign" val="lCtrCh"/>
                      </dgm:alg>
                    </dgm:if>
                    <dgm:else name="Name22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2" fact="NaN" max="NaN"/>
                    </dgm:ruleLst>
                  </dgm:layoutNode>
                  <dgm:layoutNode name="level3hierChild">
                    <dgm:choose name="Name23">
                      <dgm:if name="Name24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5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forEach name="Name26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bList2#1">
  <dgm:title val=""/>
  <dgm:desc val=""/>
  <dgm:catLst>
    <dgm:cat type="list" pri="7000"/>
    <dgm:cat type="convert" pri="16000"/>
    <dgm:cat type="picture" pri="28000"/>
    <dgm:cat type="pictureconvert" pri="28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dir/>
      <dgm:animLvl val="lvl"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w" for="ch" ptType="sibTrans" refType="w" refFor="ch" refForName="compNode" op="equ" fact="0.08"/>
      <dgm:constr type="sp" refType="w" refFor="ch" refForName="compNode" op="equ" fact="0.16"/>
      <dgm:constr type="primFontSz" for="des" forName="parentText" op="equ" val="65"/>
      <dgm:constr type="primFontSz" for="des" forName="childRect" op="equ" val="65"/>
    </dgm:constrLst>
    <dgm:ruleLst/>
    <dgm:forEach name="nodesForEach" axis="ch" ptType="node">
      <dgm:layoutNode name="compNode">
        <dgm:alg type="composite">
          <dgm:param type="ar" val="0.943"/>
        </dgm:alg>
        <dgm:shape xmlns:r="http://schemas.openxmlformats.org/officeDocument/2006/relationships" r:blip="">
          <dgm:adjLst/>
        </dgm:shape>
        <dgm:presOf/>
        <dgm:choose name="Name3">
          <dgm:if name="Name4" axis="self" func="var" arg="dir" op="equ" val="norm">
            <dgm:constrLst>
              <dgm:constr type="w" val="1"/>
              <dgm:constr type="h" refType="w" fact="1.06"/>
              <dgm:constr type="h" for="ch" forName="childRect" refType="h" fact="0.65"/>
              <dgm:constr type="w" for="ch" forName="childRect" refType="w" fact="0.923"/>
              <dgm:constr type="l" for="ch" forName="childRect"/>
              <dgm:constr type="t" for="ch" forName="childRect"/>
              <dgm:constr type="w" for="ch" forName="parentText" refType="w" fact="0.65"/>
              <dgm:constr type="h" for="ch" forName="parentText" refType="h" refFor="ch" refForName="childRect" fact="0.43"/>
              <dgm:constr type="l" for="ch" forName="parentText"/>
              <dgm:constr type="t" for="ch" forName="parentText" refType="h" refFor="ch" refForName="childRect"/>
              <dgm:constr type="w" for="ch" forName="parentRect" refType="w" fact="0.923"/>
              <dgm:constr type="h" for="ch" forName="parentRect" refType="h" refFor="ch" refForName="parentText"/>
              <dgm:constr type="l" for="ch" forName="parentRect"/>
              <dgm:constr type="t" for="ch" forName="parentRect" refType="t" refFor="ch" refForName="parentText"/>
              <dgm:constr type="w" for="ch" forName="adorn" refType="w" refFor="ch" refForName="parentRect" fact="0.35"/>
              <dgm:constr type="h" for="ch" forName="adorn" refType="w" refFor="ch" refForName="parentRect" fact="0.35"/>
              <dgm:constr type="b" for="ch" forName="adorn" refType="h"/>
              <dgm:constr type="r" for="ch" forName="adorn" refType="w"/>
            </dgm:constrLst>
          </dgm:if>
          <dgm:else name="Name5">
            <dgm:constrLst>
              <dgm:constr type="w" val="1"/>
              <dgm:constr type="h" refType="w" fact="1.06"/>
              <dgm:constr type="h" for="ch" forName="childRect" refType="h" fact="0.65"/>
              <dgm:constr type="w" for="ch" forName="childRect" refType="w" fact="0.923"/>
              <dgm:constr type="r" for="ch" forName="childRect" refType="w"/>
              <dgm:constr type="t" for="ch" forName="childRect"/>
              <dgm:constr type="w" for="ch" forName="parentText" refType="w" fact="0.65"/>
              <dgm:constr type="h" for="ch" forName="parentText" refType="h" refFor="ch" refForName="childRect" fact="0.43"/>
              <dgm:constr type="r" for="ch" forName="parentText" refType="w"/>
              <dgm:constr type="t" for="ch" forName="parentText" refType="h" refFor="ch" refForName="childRect"/>
              <dgm:constr type="w" for="ch" forName="parentRect" refType="w" fact="0.923"/>
              <dgm:constr type="h" for="ch" forName="parentRect" refType="h" refFor="ch" refForName="parentText"/>
              <dgm:constr type="r" for="ch" forName="parentRect" refType="w"/>
              <dgm:constr type="t" for="ch" forName="parentRect" refType="t" refFor="ch" refForName="parentText"/>
              <dgm:constr type="w" for="ch" forName="adorn" refType="w" refFor="ch" refForName="parentRect" fact="0.35"/>
              <dgm:constr type="h" for="ch" forName="adorn" refType="w" refFor="ch" refForName="parentRect" fact="0.35"/>
              <dgm:constr type="b" for="ch" forName="adorn" refType="h"/>
              <dgm:constr type="l" for="ch" forName="adorn"/>
            </dgm:constrLst>
          </dgm:else>
        </dgm:choose>
        <dgm:ruleLst/>
        <dgm:layoutNode name="childRect" styleLbl="bgAcc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ound2SameRect" r:blip="">
            <dgm:adjLst>
              <dgm:adj idx="1" val="0.08"/>
            </dgm:adjLst>
          </dgm:shape>
          <dgm:presOf axis="des" ptType="node"/>
          <dgm:constrLst>
            <dgm:constr type="secFontSz" refType="primFontSz"/>
            <dgm:constr type="tMarg" refType="primFontSz" fact="0.3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layoutNode name="parentText">
          <dgm:varLst>
            <dgm:chMax val="0"/>
            <dgm:bulletEnabled val="1"/>
          </dgm:varLst>
          <dgm:choose name="Name6">
            <dgm:if name="Name7" func="var" arg="dir" op="equ" val="norm">
              <dgm:alg type="tx">
                <dgm:param type="parTxLTRAlign" val="l"/>
                <dgm:param type="parTxRTLAlign" val="l"/>
              </dgm:alg>
            </dgm:if>
            <dgm:else name="Name8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ect" r:blip="" zOrderOff="1" hideGeom="1">
            <dgm:adjLst/>
          </dgm:shape>
          <dgm:presOf axis="self" ptType="node"/>
          <dgm:constrLst>
            <dgm:constr type="tMarg"/>
            <dgm:constr type="bMarg"/>
            <dgm:constr type="lMarg" refType="primFontSz" fact="0.3"/>
            <dgm:constr type="rMarg" refType="primFontSz" fact="0.1"/>
          </dgm:constrLst>
          <dgm:ruleLst>
            <dgm:rule type="primFontSz" val="5" fact="NaN" max="NaN"/>
          </dgm:ruleLst>
        </dgm:layoutNode>
        <dgm:layoutNode name="parentRect" styleLbl="alignNode1">
          <dgm:alg type="sp"/>
          <dgm:shape xmlns:r="http://schemas.openxmlformats.org/officeDocument/2006/relationships" type="rect" r:blip="">
            <dgm:adjLst/>
          </dgm:shape>
          <dgm:presOf axis="self" ptType="node"/>
          <dgm:constrLst/>
          <dgm:ruleLst/>
        </dgm:layoutNode>
        <dgm:layoutNode name="adorn" styleLbl="fgAccFollowNod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w" val="1"/>
            <dgm:constr type="h" refType="w"/>
          </dgm:constrLst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bList2#2">
  <dgm:title val=""/>
  <dgm:desc val=""/>
  <dgm:catLst>
    <dgm:cat type="list" pri="7000"/>
    <dgm:cat type="convert" pri="16000"/>
    <dgm:cat type="picture" pri="28000"/>
    <dgm:cat type="pictureconvert" pri="28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dir/>
      <dgm:animLvl val="lvl"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w" for="ch" ptType="sibTrans" refType="w" refFor="ch" refForName="compNode" op="equ" fact="0.08"/>
      <dgm:constr type="sp" refType="w" refFor="ch" refForName="compNode" op="equ" fact="0.16"/>
      <dgm:constr type="primFontSz" for="des" forName="parentText" op="equ" val="65"/>
      <dgm:constr type="primFontSz" for="des" forName="childRect" op="equ" val="65"/>
    </dgm:constrLst>
    <dgm:ruleLst/>
    <dgm:forEach name="nodesForEach" axis="ch" ptType="node">
      <dgm:layoutNode name="compNode">
        <dgm:alg type="composite">
          <dgm:param type="ar" val="0.943"/>
        </dgm:alg>
        <dgm:shape xmlns:r="http://schemas.openxmlformats.org/officeDocument/2006/relationships" r:blip="">
          <dgm:adjLst/>
        </dgm:shape>
        <dgm:presOf/>
        <dgm:choose name="Name3">
          <dgm:if name="Name4" axis="self" func="var" arg="dir" op="equ" val="norm">
            <dgm:constrLst>
              <dgm:constr type="w" val="1"/>
              <dgm:constr type="h" refType="w" fact="1.06"/>
              <dgm:constr type="h" for="ch" forName="childRect" refType="h" fact="0.65"/>
              <dgm:constr type="w" for="ch" forName="childRect" refType="w" fact="0.923"/>
              <dgm:constr type="l" for="ch" forName="childRect"/>
              <dgm:constr type="t" for="ch" forName="childRect"/>
              <dgm:constr type="w" for="ch" forName="parentText" refType="w" fact="0.65"/>
              <dgm:constr type="h" for="ch" forName="parentText" refType="h" refFor="ch" refForName="childRect" fact="0.43"/>
              <dgm:constr type="l" for="ch" forName="parentText"/>
              <dgm:constr type="t" for="ch" forName="parentText" refType="h" refFor="ch" refForName="childRect"/>
              <dgm:constr type="w" for="ch" forName="parentRect" refType="w" fact="0.923"/>
              <dgm:constr type="h" for="ch" forName="parentRect" refType="h" refFor="ch" refForName="parentText"/>
              <dgm:constr type="l" for="ch" forName="parentRect"/>
              <dgm:constr type="t" for="ch" forName="parentRect" refType="t" refFor="ch" refForName="parentText"/>
              <dgm:constr type="w" for="ch" forName="adorn" refType="w" refFor="ch" refForName="parentRect" fact="0.35"/>
              <dgm:constr type="h" for="ch" forName="adorn" refType="w" refFor="ch" refForName="parentRect" fact="0.35"/>
              <dgm:constr type="b" for="ch" forName="adorn" refType="h"/>
              <dgm:constr type="r" for="ch" forName="adorn" refType="w"/>
            </dgm:constrLst>
          </dgm:if>
          <dgm:else name="Name5">
            <dgm:constrLst>
              <dgm:constr type="w" val="1"/>
              <dgm:constr type="h" refType="w" fact="1.06"/>
              <dgm:constr type="h" for="ch" forName="childRect" refType="h" fact="0.65"/>
              <dgm:constr type="w" for="ch" forName="childRect" refType="w" fact="0.923"/>
              <dgm:constr type="r" for="ch" forName="childRect" refType="w"/>
              <dgm:constr type="t" for="ch" forName="childRect"/>
              <dgm:constr type="w" for="ch" forName="parentText" refType="w" fact="0.65"/>
              <dgm:constr type="h" for="ch" forName="parentText" refType="h" refFor="ch" refForName="childRect" fact="0.43"/>
              <dgm:constr type="r" for="ch" forName="parentText" refType="w"/>
              <dgm:constr type="t" for="ch" forName="parentText" refType="h" refFor="ch" refForName="childRect"/>
              <dgm:constr type="w" for="ch" forName="parentRect" refType="w" fact="0.923"/>
              <dgm:constr type="h" for="ch" forName="parentRect" refType="h" refFor="ch" refForName="parentText"/>
              <dgm:constr type="r" for="ch" forName="parentRect" refType="w"/>
              <dgm:constr type="t" for="ch" forName="parentRect" refType="t" refFor="ch" refForName="parentText"/>
              <dgm:constr type="w" for="ch" forName="adorn" refType="w" refFor="ch" refForName="parentRect" fact="0.35"/>
              <dgm:constr type="h" for="ch" forName="adorn" refType="w" refFor="ch" refForName="parentRect" fact="0.35"/>
              <dgm:constr type="b" for="ch" forName="adorn" refType="h"/>
              <dgm:constr type="l" for="ch" forName="adorn"/>
            </dgm:constrLst>
          </dgm:else>
        </dgm:choose>
        <dgm:ruleLst/>
        <dgm:layoutNode name="childRect" styleLbl="bgAcc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ound2SameRect" r:blip="">
            <dgm:adjLst>
              <dgm:adj idx="1" val="0.08"/>
            </dgm:adjLst>
          </dgm:shape>
          <dgm:presOf axis="des" ptType="node"/>
          <dgm:constrLst>
            <dgm:constr type="secFontSz" refType="primFontSz"/>
            <dgm:constr type="tMarg" refType="primFontSz" fact="0.3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layoutNode name="parentText">
          <dgm:varLst>
            <dgm:chMax val="0"/>
            <dgm:bulletEnabled val="1"/>
          </dgm:varLst>
          <dgm:choose name="Name6">
            <dgm:if name="Name7" func="var" arg="dir" op="equ" val="norm">
              <dgm:alg type="tx">
                <dgm:param type="parTxLTRAlign" val="l"/>
                <dgm:param type="parTxRTLAlign" val="l"/>
              </dgm:alg>
            </dgm:if>
            <dgm:else name="Name8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ect" r:blip="" zOrderOff="1" hideGeom="1">
            <dgm:adjLst/>
          </dgm:shape>
          <dgm:presOf axis="self" ptType="node"/>
          <dgm:constrLst>
            <dgm:constr type="tMarg"/>
            <dgm:constr type="bMarg"/>
            <dgm:constr type="lMarg" refType="primFontSz" fact="0.3"/>
            <dgm:constr type="rMarg" refType="primFontSz" fact="0.1"/>
          </dgm:constrLst>
          <dgm:ruleLst>
            <dgm:rule type="primFontSz" val="5" fact="NaN" max="NaN"/>
          </dgm:ruleLst>
        </dgm:layoutNode>
        <dgm:layoutNode name="parentRect" styleLbl="alignNode1">
          <dgm:alg type="sp"/>
          <dgm:shape xmlns:r="http://schemas.openxmlformats.org/officeDocument/2006/relationships" type="rect" r:blip="">
            <dgm:adjLst/>
          </dgm:shape>
          <dgm:presOf axis="self" ptType="node"/>
          <dgm:constrLst/>
          <dgm:ruleLst/>
        </dgm:layoutNode>
        <dgm:layoutNode name="adorn" styleLbl="fgAccFollowNod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w" val="1"/>
            <dgm:constr type="h" refType="w"/>
          </dgm:constrLst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bList2#3">
  <dgm:title val=""/>
  <dgm:desc val=""/>
  <dgm:catLst>
    <dgm:cat type="list" pri="7000"/>
    <dgm:cat type="convert" pri="16000"/>
    <dgm:cat type="picture" pri="28000"/>
    <dgm:cat type="pictureconvert" pri="28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dir/>
      <dgm:animLvl val="lvl"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w" for="ch" ptType="sibTrans" refType="w" refFor="ch" refForName="compNode" op="equ" fact="0.08"/>
      <dgm:constr type="sp" refType="w" refFor="ch" refForName="compNode" op="equ" fact="0.16"/>
      <dgm:constr type="primFontSz" for="des" forName="parentText" op="equ" val="65"/>
      <dgm:constr type="primFontSz" for="des" forName="childRect" op="equ" val="65"/>
    </dgm:constrLst>
    <dgm:ruleLst/>
    <dgm:forEach name="nodesForEach" axis="ch" ptType="node">
      <dgm:layoutNode name="compNode">
        <dgm:alg type="composite">
          <dgm:param type="ar" val="0.943"/>
        </dgm:alg>
        <dgm:shape xmlns:r="http://schemas.openxmlformats.org/officeDocument/2006/relationships" r:blip="">
          <dgm:adjLst/>
        </dgm:shape>
        <dgm:presOf/>
        <dgm:choose name="Name3">
          <dgm:if name="Name4" axis="self" func="var" arg="dir" op="equ" val="norm">
            <dgm:constrLst>
              <dgm:constr type="w" val="1"/>
              <dgm:constr type="h" refType="w" fact="1.06"/>
              <dgm:constr type="h" for="ch" forName="childRect" refType="h" fact="0.65"/>
              <dgm:constr type="w" for="ch" forName="childRect" refType="w" fact="0.923"/>
              <dgm:constr type="l" for="ch" forName="childRect"/>
              <dgm:constr type="t" for="ch" forName="childRect"/>
              <dgm:constr type="w" for="ch" forName="parentText" refType="w" fact="0.65"/>
              <dgm:constr type="h" for="ch" forName="parentText" refType="h" refFor="ch" refForName="childRect" fact="0.43"/>
              <dgm:constr type="l" for="ch" forName="parentText"/>
              <dgm:constr type="t" for="ch" forName="parentText" refType="h" refFor="ch" refForName="childRect"/>
              <dgm:constr type="w" for="ch" forName="parentRect" refType="w" fact="0.923"/>
              <dgm:constr type="h" for="ch" forName="parentRect" refType="h" refFor="ch" refForName="parentText"/>
              <dgm:constr type="l" for="ch" forName="parentRect"/>
              <dgm:constr type="t" for="ch" forName="parentRect" refType="t" refFor="ch" refForName="parentText"/>
              <dgm:constr type="w" for="ch" forName="adorn" refType="w" refFor="ch" refForName="parentRect" fact="0.35"/>
              <dgm:constr type="h" for="ch" forName="adorn" refType="w" refFor="ch" refForName="parentRect" fact="0.35"/>
              <dgm:constr type="b" for="ch" forName="adorn" refType="h"/>
              <dgm:constr type="r" for="ch" forName="adorn" refType="w"/>
            </dgm:constrLst>
          </dgm:if>
          <dgm:else name="Name5">
            <dgm:constrLst>
              <dgm:constr type="w" val="1"/>
              <dgm:constr type="h" refType="w" fact="1.06"/>
              <dgm:constr type="h" for="ch" forName="childRect" refType="h" fact="0.65"/>
              <dgm:constr type="w" for="ch" forName="childRect" refType="w" fact="0.923"/>
              <dgm:constr type="r" for="ch" forName="childRect" refType="w"/>
              <dgm:constr type="t" for="ch" forName="childRect"/>
              <dgm:constr type="w" for="ch" forName="parentText" refType="w" fact="0.65"/>
              <dgm:constr type="h" for="ch" forName="parentText" refType="h" refFor="ch" refForName="childRect" fact="0.43"/>
              <dgm:constr type="r" for="ch" forName="parentText" refType="w"/>
              <dgm:constr type="t" for="ch" forName="parentText" refType="h" refFor="ch" refForName="childRect"/>
              <dgm:constr type="w" for="ch" forName="parentRect" refType="w" fact="0.923"/>
              <dgm:constr type="h" for="ch" forName="parentRect" refType="h" refFor="ch" refForName="parentText"/>
              <dgm:constr type="r" for="ch" forName="parentRect" refType="w"/>
              <dgm:constr type="t" for="ch" forName="parentRect" refType="t" refFor="ch" refForName="parentText"/>
              <dgm:constr type="w" for="ch" forName="adorn" refType="w" refFor="ch" refForName="parentRect" fact="0.35"/>
              <dgm:constr type="h" for="ch" forName="adorn" refType="w" refFor="ch" refForName="parentRect" fact="0.35"/>
              <dgm:constr type="b" for="ch" forName="adorn" refType="h"/>
              <dgm:constr type="l" for="ch" forName="adorn"/>
            </dgm:constrLst>
          </dgm:else>
        </dgm:choose>
        <dgm:ruleLst/>
        <dgm:layoutNode name="childRect" styleLbl="bgAcc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ound2SameRect" r:blip="">
            <dgm:adjLst>
              <dgm:adj idx="1" val="0.08"/>
            </dgm:adjLst>
          </dgm:shape>
          <dgm:presOf axis="des" ptType="node"/>
          <dgm:constrLst>
            <dgm:constr type="secFontSz" refType="primFontSz"/>
            <dgm:constr type="tMarg" refType="primFontSz" fact="0.3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layoutNode name="parentText">
          <dgm:varLst>
            <dgm:chMax val="0"/>
            <dgm:bulletEnabled val="1"/>
          </dgm:varLst>
          <dgm:choose name="Name6">
            <dgm:if name="Name7" func="var" arg="dir" op="equ" val="norm">
              <dgm:alg type="tx">
                <dgm:param type="parTxLTRAlign" val="l"/>
                <dgm:param type="parTxRTLAlign" val="l"/>
              </dgm:alg>
            </dgm:if>
            <dgm:else name="Name8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ect" r:blip="" zOrderOff="1" hideGeom="1">
            <dgm:adjLst/>
          </dgm:shape>
          <dgm:presOf axis="self" ptType="node"/>
          <dgm:constrLst>
            <dgm:constr type="tMarg"/>
            <dgm:constr type="bMarg"/>
            <dgm:constr type="lMarg" refType="primFontSz" fact="0.3"/>
            <dgm:constr type="rMarg" refType="primFontSz" fact="0.1"/>
          </dgm:constrLst>
          <dgm:ruleLst>
            <dgm:rule type="primFontSz" val="5" fact="NaN" max="NaN"/>
          </dgm:ruleLst>
        </dgm:layoutNode>
        <dgm:layoutNode name="parentRect" styleLbl="alignNode1">
          <dgm:alg type="sp"/>
          <dgm:shape xmlns:r="http://schemas.openxmlformats.org/officeDocument/2006/relationships" type="rect" r:blip="">
            <dgm:adjLst/>
          </dgm:shape>
          <dgm:presOf axis="self" ptType="node"/>
          <dgm:constrLst/>
          <dgm:ruleLst/>
        </dgm:layoutNode>
        <dgm:layoutNode name="adorn" styleLbl="fgAccFollowNod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w" val="1"/>
            <dgm:constr type="h" refType="w"/>
          </dgm:constrLst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bList2#5">
  <dgm:title val=""/>
  <dgm:desc val=""/>
  <dgm:catLst>
    <dgm:cat type="list" pri="7000"/>
    <dgm:cat type="convert" pri="16000"/>
    <dgm:cat type="picture" pri="28000"/>
    <dgm:cat type="pictureconvert" pri="28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dir/>
      <dgm:animLvl val="lvl"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w" for="ch" ptType="sibTrans" refType="w" refFor="ch" refForName="compNode" op="equ" fact="0.08"/>
      <dgm:constr type="sp" refType="w" refFor="ch" refForName="compNode" op="equ" fact="0.16"/>
      <dgm:constr type="primFontSz" for="des" forName="parentText" op="equ" val="65"/>
      <dgm:constr type="primFontSz" for="des" forName="childRect" op="equ" val="65"/>
    </dgm:constrLst>
    <dgm:ruleLst/>
    <dgm:forEach name="nodesForEach" axis="ch" ptType="node">
      <dgm:layoutNode name="compNode">
        <dgm:alg type="composite">
          <dgm:param type="ar" val="0.943"/>
        </dgm:alg>
        <dgm:shape xmlns:r="http://schemas.openxmlformats.org/officeDocument/2006/relationships" r:blip="">
          <dgm:adjLst/>
        </dgm:shape>
        <dgm:presOf/>
        <dgm:choose name="Name3">
          <dgm:if name="Name4" axis="self" func="var" arg="dir" op="equ" val="norm">
            <dgm:constrLst>
              <dgm:constr type="w" val="1"/>
              <dgm:constr type="h" refType="w" fact="1.06"/>
              <dgm:constr type="h" for="ch" forName="childRect" refType="h" fact="0.65"/>
              <dgm:constr type="w" for="ch" forName="childRect" refType="w" fact="0.923"/>
              <dgm:constr type="l" for="ch" forName="childRect"/>
              <dgm:constr type="t" for="ch" forName="childRect"/>
              <dgm:constr type="w" for="ch" forName="parentText" refType="w" fact="0.65"/>
              <dgm:constr type="h" for="ch" forName="parentText" refType="h" refFor="ch" refForName="childRect" fact="0.43"/>
              <dgm:constr type="l" for="ch" forName="parentText"/>
              <dgm:constr type="t" for="ch" forName="parentText" refType="h" refFor="ch" refForName="childRect"/>
              <dgm:constr type="w" for="ch" forName="parentRect" refType="w" fact="0.923"/>
              <dgm:constr type="h" for="ch" forName="parentRect" refType="h" refFor="ch" refForName="parentText"/>
              <dgm:constr type="l" for="ch" forName="parentRect"/>
              <dgm:constr type="t" for="ch" forName="parentRect" refType="t" refFor="ch" refForName="parentText"/>
              <dgm:constr type="w" for="ch" forName="adorn" refType="w" refFor="ch" refForName="parentRect" fact="0.35"/>
              <dgm:constr type="h" for="ch" forName="adorn" refType="w" refFor="ch" refForName="parentRect" fact="0.35"/>
              <dgm:constr type="b" for="ch" forName="adorn" refType="h"/>
              <dgm:constr type="r" for="ch" forName="adorn" refType="w"/>
            </dgm:constrLst>
          </dgm:if>
          <dgm:else name="Name5">
            <dgm:constrLst>
              <dgm:constr type="w" val="1"/>
              <dgm:constr type="h" refType="w" fact="1.06"/>
              <dgm:constr type="h" for="ch" forName="childRect" refType="h" fact="0.65"/>
              <dgm:constr type="w" for="ch" forName="childRect" refType="w" fact="0.923"/>
              <dgm:constr type="r" for="ch" forName="childRect" refType="w"/>
              <dgm:constr type="t" for="ch" forName="childRect"/>
              <dgm:constr type="w" for="ch" forName="parentText" refType="w" fact="0.65"/>
              <dgm:constr type="h" for="ch" forName="parentText" refType="h" refFor="ch" refForName="childRect" fact="0.43"/>
              <dgm:constr type="r" for="ch" forName="parentText" refType="w"/>
              <dgm:constr type="t" for="ch" forName="parentText" refType="h" refFor="ch" refForName="childRect"/>
              <dgm:constr type="w" for="ch" forName="parentRect" refType="w" fact="0.923"/>
              <dgm:constr type="h" for="ch" forName="parentRect" refType="h" refFor="ch" refForName="parentText"/>
              <dgm:constr type="r" for="ch" forName="parentRect" refType="w"/>
              <dgm:constr type="t" for="ch" forName="parentRect" refType="t" refFor="ch" refForName="parentText"/>
              <dgm:constr type="w" for="ch" forName="adorn" refType="w" refFor="ch" refForName="parentRect" fact="0.35"/>
              <dgm:constr type="h" for="ch" forName="adorn" refType="w" refFor="ch" refForName="parentRect" fact="0.35"/>
              <dgm:constr type="b" for="ch" forName="adorn" refType="h"/>
              <dgm:constr type="l" for="ch" forName="adorn"/>
            </dgm:constrLst>
          </dgm:else>
        </dgm:choose>
        <dgm:ruleLst/>
        <dgm:layoutNode name="childRect" styleLbl="bgAcc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ound2SameRect" r:blip="">
            <dgm:adjLst>
              <dgm:adj idx="1" val="0.08"/>
            </dgm:adjLst>
          </dgm:shape>
          <dgm:presOf axis="des" ptType="node"/>
          <dgm:constrLst>
            <dgm:constr type="secFontSz" refType="primFontSz"/>
            <dgm:constr type="tMarg" refType="primFontSz" fact="0.3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layoutNode name="parentText">
          <dgm:varLst>
            <dgm:chMax val="0"/>
            <dgm:bulletEnabled val="1"/>
          </dgm:varLst>
          <dgm:choose name="Name6">
            <dgm:if name="Name7" func="var" arg="dir" op="equ" val="norm">
              <dgm:alg type="tx">
                <dgm:param type="parTxLTRAlign" val="l"/>
                <dgm:param type="parTxRTLAlign" val="l"/>
              </dgm:alg>
            </dgm:if>
            <dgm:else name="Name8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ect" r:blip="" zOrderOff="1" hideGeom="1">
            <dgm:adjLst/>
          </dgm:shape>
          <dgm:presOf axis="self" ptType="node"/>
          <dgm:constrLst>
            <dgm:constr type="tMarg"/>
            <dgm:constr type="bMarg"/>
            <dgm:constr type="lMarg" refType="primFontSz" fact="0.3"/>
            <dgm:constr type="rMarg" refType="primFontSz" fact="0.1"/>
          </dgm:constrLst>
          <dgm:ruleLst>
            <dgm:rule type="primFontSz" val="5" fact="NaN" max="NaN"/>
          </dgm:ruleLst>
        </dgm:layoutNode>
        <dgm:layoutNode name="parentRect" styleLbl="alignNode1">
          <dgm:alg type="sp"/>
          <dgm:shape xmlns:r="http://schemas.openxmlformats.org/officeDocument/2006/relationships" type="rect" r:blip="">
            <dgm:adjLst/>
          </dgm:shape>
          <dgm:presOf axis="self" ptType="node"/>
          <dgm:constrLst/>
          <dgm:ruleLst/>
        </dgm:layoutNode>
        <dgm:layoutNode name="adorn" styleLbl="fgAccFollowNod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w" val="1"/>
            <dgm:constr type="h" refType="w"/>
          </dgm:constrLst>
          <dgm:ruleLst/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bList2#4">
  <dgm:title val=""/>
  <dgm:desc val=""/>
  <dgm:catLst>
    <dgm:cat type="list" pri="7000"/>
    <dgm:cat type="convert" pri="16000"/>
    <dgm:cat type="picture" pri="28000"/>
    <dgm:cat type="pictureconvert" pri="28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dir/>
      <dgm:animLvl val="lvl"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w" for="ch" ptType="sibTrans" refType="w" refFor="ch" refForName="compNode" op="equ" fact="0.08"/>
      <dgm:constr type="sp" refType="w" refFor="ch" refForName="compNode" op="equ" fact="0.16"/>
      <dgm:constr type="primFontSz" for="des" forName="parentText" op="equ" val="65"/>
      <dgm:constr type="primFontSz" for="des" forName="childRect" op="equ" val="65"/>
    </dgm:constrLst>
    <dgm:ruleLst/>
    <dgm:forEach name="nodesForEach" axis="ch" ptType="node">
      <dgm:layoutNode name="compNode">
        <dgm:alg type="composite">
          <dgm:param type="ar" val="0.943"/>
        </dgm:alg>
        <dgm:shape xmlns:r="http://schemas.openxmlformats.org/officeDocument/2006/relationships" r:blip="">
          <dgm:adjLst/>
        </dgm:shape>
        <dgm:presOf/>
        <dgm:choose name="Name3">
          <dgm:if name="Name4" axis="self" func="var" arg="dir" op="equ" val="norm">
            <dgm:constrLst>
              <dgm:constr type="w" val="1"/>
              <dgm:constr type="h" refType="w" fact="1.06"/>
              <dgm:constr type="h" for="ch" forName="childRect" refType="h" fact="0.65"/>
              <dgm:constr type="w" for="ch" forName="childRect" refType="w" fact="0.923"/>
              <dgm:constr type="l" for="ch" forName="childRect"/>
              <dgm:constr type="t" for="ch" forName="childRect"/>
              <dgm:constr type="w" for="ch" forName="parentText" refType="w" fact="0.65"/>
              <dgm:constr type="h" for="ch" forName="parentText" refType="h" refFor="ch" refForName="childRect" fact="0.43"/>
              <dgm:constr type="l" for="ch" forName="parentText"/>
              <dgm:constr type="t" for="ch" forName="parentText" refType="h" refFor="ch" refForName="childRect"/>
              <dgm:constr type="w" for="ch" forName="parentRect" refType="w" fact="0.923"/>
              <dgm:constr type="h" for="ch" forName="parentRect" refType="h" refFor="ch" refForName="parentText"/>
              <dgm:constr type="l" for="ch" forName="parentRect"/>
              <dgm:constr type="t" for="ch" forName="parentRect" refType="t" refFor="ch" refForName="parentText"/>
              <dgm:constr type="w" for="ch" forName="adorn" refType="w" refFor="ch" refForName="parentRect" fact="0.35"/>
              <dgm:constr type="h" for="ch" forName="adorn" refType="w" refFor="ch" refForName="parentRect" fact="0.35"/>
              <dgm:constr type="b" for="ch" forName="adorn" refType="h"/>
              <dgm:constr type="r" for="ch" forName="adorn" refType="w"/>
            </dgm:constrLst>
          </dgm:if>
          <dgm:else name="Name5">
            <dgm:constrLst>
              <dgm:constr type="w" val="1"/>
              <dgm:constr type="h" refType="w" fact="1.06"/>
              <dgm:constr type="h" for="ch" forName="childRect" refType="h" fact="0.65"/>
              <dgm:constr type="w" for="ch" forName="childRect" refType="w" fact="0.923"/>
              <dgm:constr type="r" for="ch" forName="childRect" refType="w"/>
              <dgm:constr type="t" for="ch" forName="childRect"/>
              <dgm:constr type="w" for="ch" forName="parentText" refType="w" fact="0.65"/>
              <dgm:constr type="h" for="ch" forName="parentText" refType="h" refFor="ch" refForName="childRect" fact="0.43"/>
              <dgm:constr type="r" for="ch" forName="parentText" refType="w"/>
              <dgm:constr type="t" for="ch" forName="parentText" refType="h" refFor="ch" refForName="childRect"/>
              <dgm:constr type="w" for="ch" forName="parentRect" refType="w" fact="0.923"/>
              <dgm:constr type="h" for="ch" forName="parentRect" refType="h" refFor="ch" refForName="parentText"/>
              <dgm:constr type="r" for="ch" forName="parentRect" refType="w"/>
              <dgm:constr type="t" for="ch" forName="parentRect" refType="t" refFor="ch" refForName="parentText"/>
              <dgm:constr type="w" for="ch" forName="adorn" refType="w" refFor="ch" refForName="parentRect" fact="0.35"/>
              <dgm:constr type="h" for="ch" forName="adorn" refType="w" refFor="ch" refForName="parentRect" fact="0.35"/>
              <dgm:constr type="b" for="ch" forName="adorn" refType="h"/>
              <dgm:constr type="l" for="ch" forName="adorn"/>
            </dgm:constrLst>
          </dgm:else>
        </dgm:choose>
        <dgm:ruleLst/>
        <dgm:layoutNode name="childRect" styleLbl="bgAcc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ound2SameRect" r:blip="">
            <dgm:adjLst>
              <dgm:adj idx="1" val="0.08"/>
            </dgm:adjLst>
          </dgm:shape>
          <dgm:presOf axis="des" ptType="node"/>
          <dgm:constrLst>
            <dgm:constr type="secFontSz" refType="primFontSz"/>
            <dgm:constr type="tMarg" refType="primFontSz" fact="0.3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layoutNode name="parentText">
          <dgm:varLst>
            <dgm:chMax val="0"/>
            <dgm:bulletEnabled val="1"/>
          </dgm:varLst>
          <dgm:choose name="Name6">
            <dgm:if name="Name7" func="var" arg="dir" op="equ" val="norm">
              <dgm:alg type="tx">
                <dgm:param type="parTxLTRAlign" val="l"/>
                <dgm:param type="parTxRTLAlign" val="l"/>
              </dgm:alg>
            </dgm:if>
            <dgm:else name="Name8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ect" r:blip="" zOrderOff="1" hideGeom="1">
            <dgm:adjLst/>
          </dgm:shape>
          <dgm:presOf axis="self" ptType="node"/>
          <dgm:constrLst>
            <dgm:constr type="tMarg"/>
            <dgm:constr type="bMarg"/>
            <dgm:constr type="lMarg" refType="primFontSz" fact="0.3"/>
            <dgm:constr type="rMarg" refType="primFontSz" fact="0.1"/>
          </dgm:constrLst>
          <dgm:ruleLst>
            <dgm:rule type="primFontSz" val="5" fact="NaN" max="NaN"/>
          </dgm:ruleLst>
        </dgm:layoutNode>
        <dgm:layoutNode name="parentRect" styleLbl="alignNode1">
          <dgm:alg type="sp"/>
          <dgm:shape xmlns:r="http://schemas.openxmlformats.org/officeDocument/2006/relationships" type="rect" r:blip="">
            <dgm:adjLst/>
          </dgm:shape>
          <dgm:presOf axis="self" ptType="node"/>
          <dgm:constrLst/>
          <dgm:ruleLst/>
        </dgm:layoutNode>
        <dgm:layoutNode name="adorn" styleLbl="fgAccFollowNod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w" val="1"/>
            <dgm:constr type="h" refType="w"/>
          </dgm:constrLst>
          <dgm:ruleLst/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radial2">
  <dgm:title val=""/>
  <dgm:desc val=""/>
  <dgm:catLst>
    <dgm:cat type="relationship" pri="20000"/>
    <dgm:cat type="convert" pri="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ite">
    <dgm:varLst>
      <dgm:chMax val="5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cycle" refType="w"/>
      <dgm:constr type="h" for="ch" forName="cycle" refType="h"/>
    </dgm:constrLst>
    <dgm:ruleLst/>
    <dgm:layoutNode name="cycle">
      <dgm:choose name="Name0">
        <dgm:if name="Name1" func="var" arg="dir" op="equ" val="norm">
          <dgm:choose name="Name2">
            <dgm:if name="Name3" axis="ch" ptType="node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if name="Name4" axis="ch" ptType="node" func="cnt" op="equ" val="2">
              <dgm:alg type="cycle">
                <dgm:param type="stAng" val="70"/>
                <dgm:param type="spanAng" val="40"/>
                <dgm:param type="ctrShpMap" val="fNode"/>
              </dgm:alg>
            </dgm:if>
            <dgm:if name="Name5" axis="ch" ptType="node" func="cnt" op="equ" val="3">
              <dgm:alg type="cycle">
                <dgm:param type="stAng" val="60"/>
                <dgm:param type="spanAng" val="60"/>
                <dgm:param type="ctrShpMap" val="fNode"/>
              </dgm:alg>
            </dgm:if>
            <dgm:else name="Name6">
              <dgm:alg type="cycle">
                <dgm:param type="stAng" val="45"/>
                <dgm:param type="spanAng" val="90"/>
                <dgm:param type="ctrShpMap" val="fNode"/>
              </dgm:alg>
            </dgm:else>
          </dgm:choose>
        </dgm:if>
        <dgm:else name="Name7">
          <dgm:choose name="Name8">
            <dgm:if name="Name9" axis="ch" ptType="node" func="cnt" op="lte" val="1">
              <dgm:alg type="cycle">
                <dgm:param type="stAng" val="-90"/>
                <dgm:param type="spanAng" val="-360"/>
                <dgm:param type="ctrShpMap" val="fNode"/>
              </dgm:alg>
            </dgm:if>
            <dgm:if name="Name10" axis="ch" ptType="node" func="cnt" op="equ" val="2">
              <dgm:alg type="cycle">
                <dgm:param type="stAng" val="-70"/>
                <dgm:param type="spanAng" val="-40"/>
                <dgm:param type="ctrShpMap" val="fNode"/>
              </dgm:alg>
            </dgm:if>
            <dgm:if name="Name11" axis="ch" ptType="node" func="cnt" op="equ" val="3">
              <dgm:alg type="cycle">
                <dgm:param type="stAng" val="-60"/>
                <dgm:param type="spanAng" val="-60"/>
                <dgm:param type="ctrShpMap" val="fNode"/>
              </dgm:alg>
            </dgm:if>
            <dgm:else name="Name12">
              <dgm:alg type="cycle">
                <dgm:param type="stAng" val="-45"/>
                <dgm:param type="spanAng" val="-90"/>
                <dgm:param type="ctrShpMap" val="fNode"/>
              </dgm:alg>
            </dgm:else>
          </dgm:choose>
        </dgm:else>
      </dgm:choose>
      <dgm:shape xmlns:r="http://schemas.openxmlformats.org/officeDocument/2006/relationships" r:blip="">
        <dgm:adjLst/>
      </dgm:shape>
      <dgm:presOf/>
      <dgm:constrLst>
        <dgm:constr type="sp" val="20"/>
        <dgm:constr type="w" for="ch" forName="centerShape" refType="w"/>
        <dgm:constr type="w" for="ch" forName="node" refType="w" refFor="ch" refForName="centerShape" fact="1.5"/>
        <dgm:constr type="sibSp" refType="w" refFor="ch" refForName="centerShape" op="equ" fact="0.08"/>
        <dgm:constr type="primFontSz" for="des" forName="parentNode" op="equ" val="65"/>
        <dgm:constr type="secFontSz" for="des" forName="childNode" op="equ" val="65"/>
      </dgm:constrLst>
      <dgm:ruleLst/>
      <dgm:choose name="Name13">
        <dgm:if name="Name14" axis="ch" ptType="node" hideLastTrans="0" func="cnt" op="gte" val="1">
          <dgm:layoutNode name="centerShape" styleLbl="node0">
            <dgm:alg type="composite"/>
            <dgm:shape xmlns:r="http://schemas.openxmlformats.org/officeDocument/2006/relationships" r:blip="">
              <dgm:adjLst/>
            </dgm:shape>
            <dgm:presOf axis="ch" ptType="node" cnt="1"/>
            <dgm:constrLst>
              <dgm:constr type="w" for="ch" forName="connSite" refType="w" fact="0.7"/>
              <dgm:constr type="h" for="ch" forName="connSite" refType="w" fact="0.7"/>
              <dgm:constr type="ctrX" for="ch" forName="connSite" refType="w" fact="0.5"/>
              <dgm:constr type="ctrY" for="ch" forName="connSite" refType="h" fact="0.5"/>
              <dgm:constr type="w" for="ch" forName="visible" refType="w"/>
              <dgm:constr type="h" for="ch" forName="visible" refType="w"/>
              <dgm:constr type="ctrX" for="ch" forName="visible" refType="w" fact="0.5"/>
              <dgm:constr type="ctrY" for="ch" forName="visible" refType="h" fact="0.5"/>
            </dgm:constrLst>
            <dgm:ruleLst/>
            <dgm:layoutNode name="connSite">
              <dgm:alg type="sp"/>
              <dgm:shape xmlns:r="http://schemas.openxmlformats.org/officeDocument/2006/relationships" type="ellipse" r:blip="" hideGeom="1">
                <dgm:adjLst/>
              </dgm:shape>
              <dgm:presOf/>
              <dgm:constrLst/>
              <dgm:ruleLst/>
            </dgm:layoutNode>
            <dgm:layoutNode name="visible">
              <dgm:alg type="sp"/>
              <dgm:shape xmlns:r="http://schemas.openxmlformats.org/officeDocument/2006/relationships" type="ellipse" r:blip="" blipPhldr="1">
                <dgm:adjLst/>
              </dgm:shape>
              <dgm:presOf/>
              <dgm:constrLst/>
              <dgm:ruleLst/>
            </dgm:layoutNode>
          </dgm:layoutNode>
        </dgm:if>
        <dgm:else name="Name15"/>
      </dgm:choose>
      <dgm:forEach name="Name16" axis="ch">
        <dgm:forEach name="Name17" axis="self" ptType="node">
          <dgm:layoutNode name="node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func="var" arg="dir" op="equ" val="norm">
                <dgm:constrLst>
                  <dgm:constr type="t" for="ch" forName="parentNode"/>
                  <dgm:constr type="l" for="ch" forName="parentNode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 refType="w" refFor="ch" refForName="parentNode" op="equ" fact="1.1"/>
                  <dgm:constr type="w" for="ch" forName="childNode" refType="w" fact="0.6"/>
                  <dgm:constr type="h" for="ch" forName="childNode" refType="h" refFor="ch" refForName="parentNode"/>
                </dgm:constrLst>
              </dgm:if>
              <dgm:else name="Name20">
                <dgm:constrLst>
                  <dgm:constr type="t" for="ch" forName="parentNode"/>
                  <dgm:constr type="r" for="ch" forName="parentNode" refType="w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/>
                  <dgm:constr type="w" for="ch" forName="childNode" refType="w" fact="0.6"/>
                  <dgm:constr type="h" for="ch" forName="childNode" refType="h" refFor="ch" refForName="parentNode"/>
                </dgm:constrLst>
              </dgm:else>
            </dgm:choose>
            <dgm:ruleLst/>
            <dgm:layoutNode name="parentNode" styleLbl="node1">
              <dgm:varLst>
                <dgm:chMax val="1"/>
                <dgm:bulletEnabled val="1"/>
              </dgm:varLst>
              <dgm:alg type="tx"/>
              <dgm:shape xmlns:r="http://schemas.openxmlformats.org/officeDocument/2006/relationships" type="ellipse" r:blip="">
                <dgm:adjLst/>
              </dgm:shape>
              <dgm:presOf axis="self"/>
              <dgm:constrLst>
                <dgm:constr type="tMarg" refType="primFontSz" fact="0.05"/>
                <dgm:constr type="bMarg" refType="primFontSz" fact="0.05"/>
                <dgm:constr type="lMarg" refType="primFontSz" fact="0.05"/>
                <dgm:constr type="rMarg" refType="primFontSz" fact="0.05"/>
              </dgm:constrLst>
              <dgm:ruleLst>
                <dgm:rule type="primFontSz" val="5" fact="NaN" max="NaN"/>
              </dgm:ruleLst>
            </dgm:layoutNode>
            <dgm:layoutNode name="childNode" styleLbl="revTx" moveWith="parentNode">
              <dgm:varLst>
                <dgm:bulletEnabled val="1"/>
              </dgm:varLst>
              <dgm:alg type="tx">
                <dgm:param type="txAnchorVertCh" val="mid"/>
                <dgm:param type="stBulletLvl" val="1"/>
              </dgm:alg>
              <dgm:choose name="Name21">
                <dgm:if name="Name22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23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tMarg"/>
                <dgm:constr type="bMarg"/>
                <dgm:constr type="lMarg"/>
                <dgm:constr type="rMarg"/>
              </dgm:constrLst>
              <dgm:ruleLst>
                <dgm:rule type="secFontSz" val="5" fact="NaN" max="NaN"/>
              </dgm:ruleLst>
            </dgm:layoutNode>
          </dgm:layoutNode>
        </dgm:forEach>
        <dgm:forEach name="Name24" axis="self" ptType="parTrans" cnt="1">
          <dgm:layoutNode name="Name25">
            <dgm:alg type="conn">
              <dgm:param type="dim" val="1D"/>
              <dgm:param type="endSty" val="noArr"/>
              <dgm:param type="begPts" val="auto"/>
              <dgm:param type="endPts" val="auto"/>
              <dgm:param type="srcNode" val="connSite"/>
              <dgm:param type="dstNode" val="parentNode"/>
            </dgm:alg>
            <dgm:shape xmlns:r="http://schemas.openxmlformats.org/officeDocument/2006/relationships" type="conn" r:blip="" zOrderOff="-99">
              <dgm:adjLst/>
            </dgm:shape>
            <dgm:presOf axis="self"/>
            <dgm:constrLst>
              <dgm:constr type="connDist"/>
              <dgm:constr type="w" val="1"/>
              <dgm:constr type="h" val="5"/>
              <dgm:constr type="begPad"/>
              <dgm:constr type="endPad"/>
            </dgm:constrLst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5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6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7.xml><?xml version="1.0" encoding="utf-8"?>
<dgm:styleDef xmlns:dgm="http://schemas.openxmlformats.org/drawingml/2006/diagram" xmlns:a="http://schemas.openxmlformats.org/drawingml/2006/main" uniqueId="urn:microsoft.com/office/officeart/2005/8/quickstyle/3d6">
  <dgm:title val=""/>
  <dgm:desc val=""/>
  <dgm:catLst>
    <dgm:cat type="3D" pri="11600"/>
  </dgm:catLst>
  <dgm:scene3d>
    <a:camera prst="perspectiveRelaxedModerately" zoom="92000"/>
    <a:lightRig rig="balanced" dir="t">
      <a:rot lat="0" lon="0" rev="12700000"/>
    </a:lightRig>
  </dgm:scene3d>
  <dgm:styleLbl name="node0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50080"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54000"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54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25400" prstMaterial="plastic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75000" prstMaterial="plastic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parChTrans1D2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parChTrans1D3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parChTrans1D4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fgAcc1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 z="-10400" extrusionH="12700" prstMaterial="plastic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0080"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</dgm:styleDef>
</file>

<file path=ppt/diagrams/quickStyle18.xml><?xml version="1.0" encoding="utf-8"?>
<dgm:styleDef xmlns:dgm="http://schemas.openxmlformats.org/drawingml/2006/diagram" xmlns:a="http://schemas.openxmlformats.org/drawingml/2006/main" uniqueId="urn:microsoft.com/office/officeart/2005/8/quickstyle/3d6">
  <dgm:title val=""/>
  <dgm:desc val=""/>
  <dgm:catLst>
    <dgm:cat type="3D" pri="11600"/>
  </dgm:catLst>
  <dgm:scene3d>
    <a:camera prst="perspectiveRelaxedModerately" zoom="92000"/>
    <a:lightRig rig="balanced" dir="t">
      <a:rot lat="0" lon="0" rev="12700000"/>
    </a:lightRig>
  </dgm:scene3d>
  <dgm:styleLbl name="node0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50080"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54000"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54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25400" prstMaterial="plastic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75000" prstMaterial="plastic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parChTrans1D2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parChTrans1D3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parChTrans1D4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fgAcc1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 z="-10400" extrusionH="12700" prstMaterial="plastic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0080"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</dgm:styleDef>
</file>

<file path=ppt/diagrams/quickStyle19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0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3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4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5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6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5" name="Group 94"/>
          <p:cNvGrpSpPr/>
          <p:nvPr/>
        </p:nvGrpSpPr>
        <p:grpSpPr>
          <a:xfrm>
            <a:off x="0" y="-30477"/>
            <a:ext cx="9067800" cy="6889273"/>
            <a:chOff x="0" y="-30477"/>
            <a:chExt cx="9067800" cy="6889273"/>
          </a:xfrm>
        </p:grpSpPr>
        <p:cxnSp>
          <p:nvCxnSpPr>
            <p:cNvPr id="110" name="Straight Connector 109"/>
            <p:cNvCxnSpPr/>
            <p:nvPr/>
          </p:nvCxnSpPr>
          <p:spPr>
            <a:xfrm rot="16200000" flipH="1">
              <a:off x="-14478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7" name="Straight Connector 176"/>
            <p:cNvCxnSpPr/>
            <p:nvPr/>
          </p:nvCxnSpPr>
          <p:spPr>
            <a:xfrm rot="16200000" flipH="1">
              <a:off x="-16383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8" name="Straight Connector 177"/>
            <p:cNvCxnSpPr/>
            <p:nvPr/>
          </p:nvCxnSpPr>
          <p:spPr>
            <a:xfrm rot="5400000">
              <a:off x="-14859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1" name="Straight Connector 180"/>
            <p:cNvCxnSpPr/>
            <p:nvPr/>
          </p:nvCxnSpPr>
          <p:spPr>
            <a:xfrm rot="5400000">
              <a:off x="-3238500" y="3314700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2" name="Straight Connector 181"/>
            <p:cNvCxnSpPr/>
            <p:nvPr/>
          </p:nvCxnSpPr>
          <p:spPr>
            <a:xfrm rot="16200000" flipH="1">
              <a:off x="-3314700" y="3314700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3" name="Straight Connector 182"/>
            <p:cNvCxnSpPr/>
            <p:nvPr/>
          </p:nvCxnSpPr>
          <p:spPr>
            <a:xfrm rot="16200000" flipH="1">
              <a:off x="-1371600" y="2971800"/>
              <a:ext cx="6858000" cy="9144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4" name="Straight Connector 183"/>
            <p:cNvCxnSpPr/>
            <p:nvPr/>
          </p:nvCxnSpPr>
          <p:spPr>
            <a:xfrm rot="16200000" flipH="1">
              <a:off x="-2819400" y="3200400"/>
              <a:ext cx="6858000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5" name="Straight Connector 184"/>
            <p:cNvCxnSpPr/>
            <p:nvPr/>
          </p:nvCxnSpPr>
          <p:spPr>
            <a:xfrm rot="5400000">
              <a:off x="-2705099" y="3238500"/>
              <a:ext cx="6858000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6" name="Straight Connector 185"/>
            <p:cNvCxnSpPr/>
            <p:nvPr/>
          </p:nvCxnSpPr>
          <p:spPr>
            <a:xfrm rot="16200000" flipH="1">
              <a:off x="-2133600" y="3200400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7" name="Straight Connector 186"/>
            <p:cNvCxnSpPr/>
            <p:nvPr/>
          </p:nvCxnSpPr>
          <p:spPr>
            <a:xfrm rot="16200000" flipH="1">
              <a:off x="-31242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8" name="Straight Connector 187"/>
            <p:cNvCxnSpPr/>
            <p:nvPr/>
          </p:nvCxnSpPr>
          <p:spPr>
            <a:xfrm rot="16200000" flipH="1">
              <a:off x="-1828799" y="3352799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9" name="Straight Connector 188"/>
            <p:cNvCxnSpPr/>
            <p:nvPr/>
          </p:nvCxnSpPr>
          <p:spPr>
            <a:xfrm rot="16200000" flipH="1">
              <a:off x="-28194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0" name="Straight Connector 189"/>
            <p:cNvCxnSpPr/>
            <p:nvPr/>
          </p:nvCxnSpPr>
          <p:spPr>
            <a:xfrm rot="16200000" flipH="1">
              <a:off x="-2438400" y="3124200"/>
              <a:ext cx="6858000" cy="609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5" name="Straight Connector 164"/>
            <p:cNvCxnSpPr/>
            <p:nvPr/>
          </p:nvCxnSpPr>
          <p:spPr>
            <a:xfrm rot="5400000">
              <a:off x="-1731645" y="2722245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6" name="Straight Connector 165"/>
            <p:cNvCxnSpPr/>
            <p:nvPr/>
          </p:nvCxnSpPr>
          <p:spPr>
            <a:xfrm rot="5400000">
              <a:off x="-1142048" y="3277552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9" name="Straight Connector 168"/>
            <p:cNvCxnSpPr/>
            <p:nvPr/>
          </p:nvCxnSpPr>
          <p:spPr>
            <a:xfrm rot="5400000">
              <a:off x="-9144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3" name="Straight Connector 172"/>
            <p:cNvCxnSpPr/>
            <p:nvPr/>
          </p:nvCxnSpPr>
          <p:spPr>
            <a:xfrm rot="5400000">
              <a:off x="-1855470" y="3227070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Straight Connector 120"/>
            <p:cNvCxnSpPr/>
            <p:nvPr/>
          </p:nvCxnSpPr>
          <p:spPr>
            <a:xfrm rot="16200000" flipH="1">
              <a:off x="-2643187" y="3252788"/>
              <a:ext cx="6858000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Straight Connector 144"/>
            <p:cNvCxnSpPr/>
            <p:nvPr/>
          </p:nvCxnSpPr>
          <p:spPr>
            <a:xfrm rot="16200000" flipH="1">
              <a:off x="-1954530" y="3326130"/>
              <a:ext cx="6858000" cy="20574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Straight Connector 107"/>
            <p:cNvCxnSpPr/>
            <p:nvPr/>
          </p:nvCxnSpPr>
          <p:spPr>
            <a:xfrm rot="16200000" flipH="1">
              <a:off x="-23622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9" name="Straight Connector 208"/>
            <p:cNvCxnSpPr/>
            <p:nvPr/>
          </p:nvCxnSpPr>
          <p:spPr>
            <a:xfrm rot="16200000" flipH="1">
              <a:off x="-21336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0" name="Straight Connector 209"/>
            <p:cNvCxnSpPr/>
            <p:nvPr/>
          </p:nvCxnSpPr>
          <p:spPr>
            <a:xfrm rot="16200000" flipH="1">
              <a:off x="10668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1" name="Straight Connector 210"/>
            <p:cNvCxnSpPr/>
            <p:nvPr/>
          </p:nvCxnSpPr>
          <p:spPr>
            <a:xfrm rot="16200000" flipH="1">
              <a:off x="8763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2" name="Straight Connector 211"/>
            <p:cNvCxnSpPr/>
            <p:nvPr/>
          </p:nvCxnSpPr>
          <p:spPr>
            <a:xfrm rot="5400000">
              <a:off x="1028700" y="3238500"/>
              <a:ext cx="6858000" cy="3810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3" name="Straight Connector 212"/>
            <p:cNvCxnSpPr/>
            <p:nvPr/>
          </p:nvCxnSpPr>
          <p:spPr>
            <a:xfrm rot="5400000">
              <a:off x="-723900" y="3314700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4" name="Straight Connector 213"/>
            <p:cNvCxnSpPr/>
            <p:nvPr/>
          </p:nvCxnSpPr>
          <p:spPr>
            <a:xfrm rot="16200000" flipH="1">
              <a:off x="-800100" y="3314700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5" name="Straight Connector 214"/>
            <p:cNvCxnSpPr/>
            <p:nvPr/>
          </p:nvCxnSpPr>
          <p:spPr>
            <a:xfrm rot="5400000">
              <a:off x="-152400" y="3429000"/>
              <a:ext cx="6858000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6" name="Straight Connector 215"/>
            <p:cNvCxnSpPr/>
            <p:nvPr/>
          </p:nvCxnSpPr>
          <p:spPr>
            <a:xfrm rot="16200000" flipH="1">
              <a:off x="-304800" y="3200400"/>
              <a:ext cx="6858000" cy="4572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7" name="Straight Connector 216"/>
            <p:cNvCxnSpPr/>
            <p:nvPr/>
          </p:nvCxnSpPr>
          <p:spPr>
            <a:xfrm rot="5400000">
              <a:off x="-190499" y="3238500"/>
              <a:ext cx="6858000" cy="3810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8" name="Straight Connector 217"/>
            <p:cNvCxnSpPr/>
            <p:nvPr/>
          </p:nvCxnSpPr>
          <p:spPr>
            <a:xfrm rot="16200000" flipH="1">
              <a:off x="381000" y="3200400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9" name="Straight Connector 218"/>
            <p:cNvCxnSpPr/>
            <p:nvPr/>
          </p:nvCxnSpPr>
          <p:spPr>
            <a:xfrm rot="16200000" flipH="1">
              <a:off x="-6096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0" name="Straight Connector 219"/>
            <p:cNvCxnSpPr/>
            <p:nvPr/>
          </p:nvCxnSpPr>
          <p:spPr>
            <a:xfrm rot="16200000" flipH="1">
              <a:off x="685801" y="3352799"/>
              <a:ext cx="6858000" cy="152401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1" name="Straight Connector 220"/>
            <p:cNvCxnSpPr/>
            <p:nvPr/>
          </p:nvCxnSpPr>
          <p:spPr>
            <a:xfrm rot="16200000" flipH="1">
              <a:off x="-3048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2" name="Straight Connector 221"/>
            <p:cNvCxnSpPr/>
            <p:nvPr/>
          </p:nvCxnSpPr>
          <p:spPr>
            <a:xfrm rot="5400000">
              <a:off x="-1028700" y="3314700"/>
              <a:ext cx="6858000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3" name="Straight Connector 222"/>
            <p:cNvCxnSpPr/>
            <p:nvPr/>
          </p:nvCxnSpPr>
          <p:spPr>
            <a:xfrm rot="5400000">
              <a:off x="782955" y="2722245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4" name="Straight Connector 223"/>
            <p:cNvCxnSpPr/>
            <p:nvPr/>
          </p:nvCxnSpPr>
          <p:spPr>
            <a:xfrm rot="5400000">
              <a:off x="1372552" y="3277552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5" name="Straight Connector 224"/>
            <p:cNvCxnSpPr/>
            <p:nvPr/>
          </p:nvCxnSpPr>
          <p:spPr>
            <a:xfrm rot="5400000">
              <a:off x="16002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6" name="Straight Connector 225"/>
            <p:cNvCxnSpPr/>
            <p:nvPr/>
          </p:nvCxnSpPr>
          <p:spPr>
            <a:xfrm rot="5400000">
              <a:off x="659130" y="3227070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7" name="Straight Connector 226"/>
            <p:cNvCxnSpPr/>
            <p:nvPr/>
          </p:nvCxnSpPr>
          <p:spPr>
            <a:xfrm rot="16200000" flipH="1">
              <a:off x="-128587" y="3252788"/>
              <a:ext cx="6858000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8" name="Straight Connector 227"/>
            <p:cNvCxnSpPr/>
            <p:nvPr/>
          </p:nvCxnSpPr>
          <p:spPr>
            <a:xfrm rot="16200000" flipH="1">
              <a:off x="560070" y="3326130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9" name="Straight Connector 228"/>
            <p:cNvCxnSpPr/>
            <p:nvPr/>
          </p:nvCxnSpPr>
          <p:spPr>
            <a:xfrm rot="16200000" flipH="1">
              <a:off x="1524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0" name="Straight Connector 229"/>
            <p:cNvCxnSpPr/>
            <p:nvPr/>
          </p:nvCxnSpPr>
          <p:spPr>
            <a:xfrm rot="16200000" flipH="1">
              <a:off x="3810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7" name="Straight Connector 236"/>
            <p:cNvCxnSpPr/>
            <p:nvPr/>
          </p:nvCxnSpPr>
          <p:spPr>
            <a:xfrm rot="16200000" flipH="1">
              <a:off x="2743200" y="3352801"/>
              <a:ext cx="6858000" cy="1524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8" name="Straight Connector 237"/>
            <p:cNvCxnSpPr/>
            <p:nvPr/>
          </p:nvCxnSpPr>
          <p:spPr>
            <a:xfrm rot="16200000" flipH="1">
              <a:off x="2095501" y="3238501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9" name="Straight Connector 238"/>
            <p:cNvCxnSpPr/>
            <p:nvPr/>
          </p:nvCxnSpPr>
          <p:spPr>
            <a:xfrm rot="5400000">
              <a:off x="2705100" y="3238501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0" name="Straight Connector 239"/>
            <p:cNvCxnSpPr/>
            <p:nvPr/>
          </p:nvCxnSpPr>
          <p:spPr>
            <a:xfrm rot="5400000">
              <a:off x="1828801" y="3276600"/>
              <a:ext cx="6857999" cy="3048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1" name="Straight Connector 240"/>
            <p:cNvCxnSpPr/>
            <p:nvPr/>
          </p:nvCxnSpPr>
          <p:spPr>
            <a:xfrm rot="16200000" flipH="1">
              <a:off x="1066800" y="3200402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2" name="Straight Connector 241"/>
            <p:cNvCxnSpPr/>
            <p:nvPr/>
          </p:nvCxnSpPr>
          <p:spPr>
            <a:xfrm rot="16200000" flipH="1">
              <a:off x="2362201" y="3352800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3" name="Straight Connector 242"/>
            <p:cNvCxnSpPr/>
            <p:nvPr/>
          </p:nvCxnSpPr>
          <p:spPr>
            <a:xfrm rot="5400000">
              <a:off x="2646045" y="2722246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56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4" name="Straight Connector 243"/>
            <p:cNvCxnSpPr/>
            <p:nvPr/>
          </p:nvCxnSpPr>
          <p:spPr>
            <a:xfrm rot="5400000">
              <a:off x="3048952" y="3277553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5" name="Straight Connector 244"/>
            <p:cNvCxnSpPr/>
            <p:nvPr/>
          </p:nvCxnSpPr>
          <p:spPr>
            <a:xfrm rot="5400000">
              <a:off x="2895600" y="3276601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6" name="Straight Connector 245"/>
            <p:cNvCxnSpPr/>
            <p:nvPr/>
          </p:nvCxnSpPr>
          <p:spPr>
            <a:xfrm rot="5400000">
              <a:off x="2388870" y="3227071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7" name="Straight Connector 246"/>
            <p:cNvCxnSpPr/>
            <p:nvPr/>
          </p:nvCxnSpPr>
          <p:spPr>
            <a:xfrm rot="16200000" flipH="1">
              <a:off x="2236470" y="3326131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8" name="Straight Connector 247"/>
            <p:cNvCxnSpPr/>
            <p:nvPr/>
          </p:nvCxnSpPr>
          <p:spPr>
            <a:xfrm rot="16200000" flipH="1">
              <a:off x="1752600" y="3352801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9" name="Straight Connector 248"/>
            <p:cNvCxnSpPr/>
            <p:nvPr/>
          </p:nvCxnSpPr>
          <p:spPr>
            <a:xfrm rot="16200000" flipH="1">
              <a:off x="19812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0" name="Straight Connector 249"/>
            <p:cNvCxnSpPr/>
            <p:nvPr/>
          </p:nvCxnSpPr>
          <p:spPr>
            <a:xfrm rot="5400000">
              <a:off x="3467100" y="3314701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1" name="Straight Connector 250"/>
            <p:cNvCxnSpPr/>
            <p:nvPr/>
          </p:nvCxnSpPr>
          <p:spPr>
            <a:xfrm rot="16200000" flipH="1">
              <a:off x="3467099" y="3314701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2" name="Straight Connector 251"/>
            <p:cNvCxnSpPr/>
            <p:nvPr/>
          </p:nvCxnSpPr>
          <p:spPr>
            <a:xfrm rot="5400000">
              <a:off x="4038600" y="3429001"/>
              <a:ext cx="6858000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3" name="Straight Connector 252"/>
            <p:cNvCxnSpPr/>
            <p:nvPr/>
          </p:nvCxnSpPr>
          <p:spPr>
            <a:xfrm rot="16200000" flipH="1">
              <a:off x="3886200" y="3200401"/>
              <a:ext cx="6858000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4" name="Straight Connector 253"/>
            <p:cNvCxnSpPr/>
            <p:nvPr/>
          </p:nvCxnSpPr>
          <p:spPr>
            <a:xfrm rot="5400000">
              <a:off x="4000501" y="3238501"/>
              <a:ext cx="6858000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5" name="Straight Connector 254"/>
            <p:cNvCxnSpPr/>
            <p:nvPr/>
          </p:nvCxnSpPr>
          <p:spPr>
            <a:xfrm rot="16200000" flipH="1">
              <a:off x="4572000" y="3200401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7" name="Straight Connector 256"/>
            <p:cNvCxnSpPr/>
            <p:nvPr/>
          </p:nvCxnSpPr>
          <p:spPr>
            <a:xfrm rot="16200000" flipH="1">
              <a:off x="37338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8" name="Straight Connector 257"/>
            <p:cNvCxnSpPr/>
            <p:nvPr/>
          </p:nvCxnSpPr>
          <p:spPr>
            <a:xfrm rot="5400000">
              <a:off x="3619500" y="3314700"/>
              <a:ext cx="6858000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9" name="Straight Connector 258"/>
            <p:cNvCxnSpPr/>
            <p:nvPr/>
          </p:nvCxnSpPr>
          <p:spPr>
            <a:xfrm rot="16200000" flipH="1">
              <a:off x="4214813" y="3252788"/>
              <a:ext cx="6858000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0" name="Straight Connector 259"/>
            <p:cNvCxnSpPr/>
            <p:nvPr/>
          </p:nvCxnSpPr>
          <p:spPr>
            <a:xfrm rot="16200000" flipH="1">
              <a:off x="4751070" y="3326131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1" name="Straight Connector 260"/>
            <p:cNvCxnSpPr/>
            <p:nvPr/>
          </p:nvCxnSpPr>
          <p:spPr>
            <a:xfrm rot="16200000" flipH="1">
              <a:off x="4343400" y="3352801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2" name="Straight Connector 261"/>
            <p:cNvCxnSpPr/>
            <p:nvPr/>
          </p:nvCxnSpPr>
          <p:spPr>
            <a:xfrm rot="16200000" flipH="1">
              <a:off x="4572000" y="3352801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4" name="Straight Connector 263"/>
            <p:cNvCxnSpPr/>
            <p:nvPr/>
          </p:nvCxnSpPr>
          <p:spPr>
            <a:xfrm rot="16200000" flipH="1">
              <a:off x="5257800" y="3352802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5" name="Straight Connector 264"/>
            <p:cNvCxnSpPr/>
            <p:nvPr/>
          </p:nvCxnSpPr>
          <p:spPr>
            <a:xfrm rot="16200000" flipH="1">
              <a:off x="5067300" y="3238502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6" name="Straight Connector 265"/>
            <p:cNvCxnSpPr/>
            <p:nvPr/>
          </p:nvCxnSpPr>
          <p:spPr>
            <a:xfrm rot="5400000">
              <a:off x="5219700" y="3238502"/>
              <a:ext cx="6858000" cy="3810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7" name="Straight Connector 266"/>
            <p:cNvCxnSpPr/>
            <p:nvPr/>
          </p:nvCxnSpPr>
          <p:spPr>
            <a:xfrm rot="16200000" flipH="1">
              <a:off x="4876801" y="3352801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8" name="Straight Connector 267"/>
            <p:cNvCxnSpPr/>
            <p:nvPr/>
          </p:nvCxnSpPr>
          <p:spPr>
            <a:xfrm rot="5400000">
              <a:off x="5527994" y="3318196"/>
              <a:ext cx="6888479" cy="191133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0" name="Straight Connector 269"/>
            <p:cNvCxnSpPr/>
            <p:nvPr/>
          </p:nvCxnSpPr>
          <p:spPr>
            <a:xfrm rot="5400000">
              <a:off x="4850130" y="3227072"/>
              <a:ext cx="6858000" cy="40386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1" name="Straight Connector 270"/>
            <p:cNvCxnSpPr/>
            <p:nvPr/>
          </p:nvCxnSpPr>
          <p:spPr>
            <a:xfrm rot="16200000" flipH="1">
              <a:off x="4751070" y="3326132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8" name="Straight Connector 277"/>
            <p:cNvCxnSpPr/>
            <p:nvPr/>
          </p:nvCxnSpPr>
          <p:spPr>
            <a:xfrm rot="5400000">
              <a:off x="5562599" y="3429001"/>
              <a:ext cx="6858002" cy="1588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3" name="Straight Connector 282"/>
            <p:cNvCxnSpPr/>
            <p:nvPr/>
          </p:nvCxnSpPr>
          <p:spPr>
            <a:xfrm rot="5400000">
              <a:off x="2552700" y="3390900"/>
              <a:ext cx="6858000" cy="76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9" name="Straight Connector 288"/>
            <p:cNvCxnSpPr/>
            <p:nvPr/>
          </p:nvCxnSpPr>
          <p:spPr>
            <a:xfrm rot="16200000" flipH="1">
              <a:off x="3048000" y="3352800"/>
              <a:ext cx="6858000" cy="1524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2" name="Straight Connector 291"/>
            <p:cNvCxnSpPr/>
            <p:nvPr/>
          </p:nvCxnSpPr>
          <p:spPr>
            <a:xfrm rot="16200000" flipH="1">
              <a:off x="3238500" y="3238500"/>
              <a:ext cx="6858000" cy="381000"/>
            </a:xfrm>
            <a:prstGeom prst="line">
              <a:avLst/>
            </a:prstGeom>
            <a:ln w="19050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4" name="Straight Connector 293"/>
            <p:cNvCxnSpPr/>
            <p:nvPr/>
          </p:nvCxnSpPr>
          <p:spPr>
            <a:xfrm rot="5400000">
              <a:off x="2133600" y="3276600"/>
              <a:ext cx="6858000" cy="3048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8" name="Straight Connector 297"/>
            <p:cNvCxnSpPr/>
            <p:nvPr/>
          </p:nvCxnSpPr>
          <p:spPr>
            <a:xfrm rot="16200000" flipH="1">
              <a:off x="3148013" y="3252789"/>
              <a:ext cx="6858000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9" name="Straight Connector 298"/>
            <p:cNvCxnSpPr/>
            <p:nvPr/>
          </p:nvCxnSpPr>
          <p:spPr>
            <a:xfrm rot="5400000">
              <a:off x="37719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2" name="Straight Connector 301"/>
            <p:cNvCxnSpPr/>
            <p:nvPr/>
          </p:nvCxnSpPr>
          <p:spPr>
            <a:xfrm rot="5400000">
              <a:off x="4229100" y="2933700"/>
              <a:ext cx="6858000" cy="990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7" name="Straight Connector 306"/>
            <p:cNvCxnSpPr/>
            <p:nvPr/>
          </p:nvCxnSpPr>
          <p:spPr>
            <a:xfrm rot="16200000" flipH="1">
              <a:off x="1371600" y="3200403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0BD473-7E20-4C51-B258-BF67E9084EB9}" type="datetimeFigureOut">
              <a:rPr lang="es-MX" smtClean="0"/>
              <a:pPr/>
              <a:t>07/03/2012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47419-D4CE-45AA-8889-E840CD3A8548}" type="slidenum">
              <a:rPr lang="es-MX" smtClean="0"/>
              <a:pPr/>
              <a:t>‹#›</a:t>
            </a:fld>
            <a:endParaRPr lang="es-MX"/>
          </a:p>
        </p:txBody>
      </p:sp>
      <p:sp>
        <p:nvSpPr>
          <p:cNvPr id="113" name="Rectangle 112"/>
          <p:cNvSpPr/>
          <p:nvPr/>
        </p:nvSpPr>
        <p:spPr>
          <a:xfrm>
            <a:off x="0" y="1905000"/>
            <a:ext cx="4953000" cy="31242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grpSp>
        <p:nvGrpSpPr>
          <p:cNvPr id="94" name="Group 93"/>
          <p:cNvGrpSpPr/>
          <p:nvPr/>
        </p:nvGrpSpPr>
        <p:grpSpPr>
          <a:xfrm>
            <a:off x="0" y="2057400"/>
            <a:ext cx="4801394" cy="2820988"/>
            <a:chOff x="0" y="2057400"/>
            <a:chExt cx="4801394" cy="2820988"/>
          </a:xfrm>
        </p:grpSpPr>
        <p:cxnSp>
          <p:nvCxnSpPr>
            <p:cNvPr id="117" name="Straight Connector 116"/>
            <p:cNvCxnSpPr/>
            <p:nvPr/>
          </p:nvCxnSpPr>
          <p:spPr>
            <a:xfrm>
              <a:off x="0" y="2057400"/>
              <a:ext cx="4800600" cy="1588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Straight Connector 117"/>
            <p:cNvCxnSpPr/>
            <p:nvPr/>
          </p:nvCxnSpPr>
          <p:spPr>
            <a:xfrm>
              <a:off x="0" y="4876800"/>
              <a:ext cx="4800600" cy="1588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Straight Connector 119"/>
            <p:cNvCxnSpPr/>
            <p:nvPr/>
          </p:nvCxnSpPr>
          <p:spPr>
            <a:xfrm rot="5400000">
              <a:off x="3391694" y="3467100"/>
              <a:ext cx="2818606" cy="794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2130425"/>
            <a:ext cx="4419600" cy="1600327"/>
          </a:xfrm>
        </p:spPr>
        <p:txBody>
          <a:bodyPr anchor="b">
            <a:normAutofit/>
          </a:bodyPr>
          <a:lstStyle>
            <a:lvl1pPr algn="l">
              <a:defRPr sz="3600" b="1" cap="none" spc="40" baseline="0">
                <a:ln w="13335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3733800"/>
            <a:ext cx="4419600" cy="1066800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dir="d" isInverted="1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0BD473-7E20-4C51-B258-BF67E9084EB9}" type="datetimeFigureOut">
              <a:rPr lang="es-MX" smtClean="0"/>
              <a:pPr/>
              <a:t>07/03/2012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47419-D4CE-45AA-8889-E840CD3A8548}" type="slidenum">
              <a:rPr lang="es-MX" smtClean="0"/>
              <a:pPr/>
              <a:t>‹#›</a:t>
            </a:fld>
            <a:endParaRPr lang="es-MX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dir="d" isInverted="1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0BD473-7E20-4C51-B258-BF67E9084EB9}" type="datetimeFigureOut">
              <a:rPr lang="es-MX" smtClean="0"/>
              <a:pPr/>
              <a:t>07/03/2012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47419-D4CE-45AA-8889-E840CD3A8548}" type="slidenum">
              <a:rPr lang="es-MX" smtClean="0"/>
              <a:pPr/>
              <a:t>‹#›</a:t>
            </a:fld>
            <a:endParaRPr lang="es-MX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dir="d" isInverted="1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0BD473-7E20-4C51-B258-BF67E9084EB9}" type="datetimeFigureOut">
              <a:rPr lang="es-MX" smtClean="0"/>
              <a:pPr/>
              <a:t>07/03/2012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47419-D4CE-45AA-8889-E840CD3A8548}" type="slidenum">
              <a:rPr lang="es-MX" smtClean="0"/>
              <a:pPr/>
              <a:t>‹#›</a:t>
            </a:fld>
            <a:endParaRPr lang="es-MX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dir="d" isInverted="1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92"/>
          <p:cNvGrpSpPr/>
          <p:nvPr/>
        </p:nvGrpSpPr>
        <p:grpSpPr>
          <a:xfrm>
            <a:off x="1" y="-30478"/>
            <a:ext cx="9067799" cy="4846320"/>
            <a:chOff x="1" y="-30477"/>
            <a:chExt cx="9067799" cy="4526277"/>
          </a:xfrm>
        </p:grpSpPr>
        <p:cxnSp>
          <p:nvCxnSpPr>
            <p:cNvPr id="8" name="Straight Connector 7"/>
            <p:cNvCxnSpPr/>
            <p:nvPr/>
          </p:nvCxnSpPr>
          <p:spPr>
            <a:xfrm rot="16200000" flipH="1">
              <a:off x="-27166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rot="16200000" flipH="1">
              <a:off x="-46216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rot="5400000">
              <a:off x="-30976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5400000">
              <a:off x="-206236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H="1">
              <a:off x="-2138565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16200000" flipH="1">
              <a:off x="-195465" y="1785212"/>
              <a:ext cx="4505731" cy="9144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6200000" flipH="1">
              <a:off x="-1643265" y="2013812"/>
              <a:ext cx="4505731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5400000">
              <a:off x="-1528964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H="1">
              <a:off x="-957465" y="2013812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6200000" flipH="1">
              <a:off x="-194806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6200000" flipH="1">
              <a:off x="-652664" y="2166211"/>
              <a:ext cx="4505731" cy="152401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rot="16200000" flipH="1">
              <a:off x="-164326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H="1">
              <a:off x="-1790700" y="2019300"/>
              <a:ext cx="4495800" cy="4572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>
              <a:off x="-55551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rot="5400000">
              <a:off x="34087" y="2090964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rot="5400000">
              <a:off x="2617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 rot="5400000">
              <a:off x="-67933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 rot="16200000" flipH="1">
              <a:off x="-1467052" y="2066200"/>
              <a:ext cx="4505731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 rot="16200000" flipH="1">
              <a:off x="-77839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 rot="16200000" flipH="1">
              <a:off x="-118606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 rot="16200000" flipH="1">
              <a:off x="-95746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 rot="16200000" flipH="1">
              <a:off x="22429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 rot="16200000" flipH="1">
              <a:off x="20524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 rot="5400000">
              <a:off x="2204835" y="2051912"/>
              <a:ext cx="4505731" cy="3810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 rot="5400000">
              <a:off x="45223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 rot="16200000" flipH="1">
              <a:off x="376035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 rot="5400000">
              <a:off x="1023735" y="2242139"/>
              <a:ext cx="4505731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 rot="16200000" flipH="1">
              <a:off x="871335" y="2013812"/>
              <a:ext cx="4505731" cy="4572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 rot="5400000">
              <a:off x="985636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 rot="16200000" flipH="1">
              <a:off x="1557135" y="2013812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 rot="16200000" flipH="1">
              <a:off x="5665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 rot="16200000" flipH="1">
              <a:off x="1861936" y="2166211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 rot="16200000" flipH="1">
              <a:off x="8713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 rot="5400000">
              <a:off x="147435" y="2128112"/>
              <a:ext cx="4505731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>
            <a:xfrm rot="5400000">
              <a:off x="195909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/>
          </p:nvCxnSpPr>
          <p:spPr>
            <a:xfrm rot="5400000">
              <a:off x="2548687" y="2090964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/>
            <p:nvPr/>
          </p:nvCxnSpPr>
          <p:spPr>
            <a:xfrm rot="5400000">
              <a:off x="27763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 rot="5400000">
              <a:off x="183526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/>
            <p:cNvCxnSpPr/>
            <p:nvPr/>
          </p:nvCxnSpPr>
          <p:spPr>
            <a:xfrm rot="16200000" flipH="1">
              <a:off x="1047548" y="2066200"/>
              <a:ext cx="4505731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/>
            <p:cNvCxnSpPr/>
            <p:nvPr/>
          </p:nvCxnSpPr>
          <p:spPr>
            <a:xfrm rot="16200000" flipH="1">
              <a:off x="17362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/>
            <p:cNvCxnSpPr/>
            <p:nvPr/>
          </p:nvCxnSpPr>
          <p:spPr>
            <a:xfrm rot="16200000" flipH="1">
              <a:off x="13285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/>
            <p:cNvCxnSpPr/>
            <p:nvPr/>
          </p:nvCxnSpPr>
          <p:spPr>
            <a:xfrm rot="16200000" flipH="1">
              <a:off x="1557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/>
            <p:cNvCxnSpPr/>
            <p:nvPr/>
          </p:nvCxnSpPr>
          <p:spPr>
            <a:xfrm rot="16200000" flipH="1">
              <a:off x="3919335" y="2166212"/>
              <a:ext cx="4505731" cy="152400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/>
            <p:cNvCxnSpPr/>
            <p:nvPr/>
          </p:nvCxnSpPr>
          <p:spPr>
            <a:xfrm rot="16200000" flipH="1">
              <a:off x="3271636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/>
            <p:cNvCxnSpPr/>
            <p:nvPr/>
          </p:nvCxnSpPr>
          <p:spPr>
            <a:xfrm rot="5400000">
              <a:off x="38812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/>
            <p:cNvCxnSpPr/>
            <p:nvPr/>
          </p:nvCxnSpPr>
          <p:spPr>
            <a:xfrm rot="5400000">
              <a:off x="3004936" y="2090012"/>
              <a:ext cx="4505730" cy="3048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 rot="16200000" flipH="1">
              <a:off x="2242935" y="2013813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/>
            <p:nvPr/>
          </p:nvCxnSpPr>
          <p:spPr>
            <a:xfrm rot="16200000" flipH="1">
              <a:off x="3538336" y="2166212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 rot="5400000">
              <a:off x="382218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56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/>
            <p:cNvCxnSpPr/>
            <p:nvPr/>
          </p:nvCxnSpPr>
          <p:spPr>
            <a:xfrm rot="5400000">
              <a:off x="4225087" y="2090965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/>
          </p:nvCxnSpPr>
          <p:spPr>
            <a:xfrm rot="5400000">
              <a:off x="40717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 rot="5400000">
              <a:off x="356500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/>
            <p:cNvCxnSpPr/>
            <p:nvPr/>
          </p:nvCxnSpPr>
          <p:spPr>
            <a:xfrm rot="16200000" flipH="1">
              <a:off x="34126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 rot="16200000" flipH="1">
              <a:off x="2928735" y="2166212"/>
              <a:ext cx="4505731" cy="152400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 rot="16200000" flipH="1">
              <a:off x="3081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/>
            <p:cNvCxnSpPr/>
            <p:nvPr/>
          </p:nvCxnSpPr>
          <p:spPr>
            <a:xfrm rot="5400000">
              <a:off x="464323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/>
            <p:nvPr/>
          </p:nvCxnSpPr>
          <p:spPr>
            <a:xfrm rot="16200000" flipH="1">
              <a:off x="4643234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/>
            <p:nvPr/>
          </p:nvCxnSpPr>
          <p:spPr>
            <a:xfrm rot="5400000">
              <a:off x="5214735" y="2242140"/>
              <a:ext cx="4505731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/>
            <p:cNvCxnSpPr/>
            <p:nvPr/>
          </p:nvCxnSpPr>
          <p:spPr>
            <a:xfrm rot="16200000" flipH="1">
              <a:off x="5062335" y="2013812"/>
              <a:ext cx="4505731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/>
            <p:cNvCxnSpPr/>
            <p:nvPr/>
          </p:nvCxnSpPr>
          <p:spPr>
            <a:xfrm rot="5400000">
              <a:off x="5176636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/>
            <p:cNvCxnSpPr/>
            <p:nvPr/>
          </p:nvCxnSpPr>
          <p:spPr>
            <a:xfrm rot="16200000" flipH="1">
              <a:off x="5748135" y="2013813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/>
            <p:cNvCxnSpPr/>
            <p:nvPr/>
          </p:nvCxnSpPr>
          <p:spPr>
            <a:xfrm rot="16200000" flipH="1">
              <a:off x="49099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/>
            <p:cNvCxnSpPr/>
            <p:nvPr/>
          </p:nvCxnSpPr>
          <p:spPr>
            <a:xfrm rot="5400000">
              <a:off x="4795635" y="2128112"/>
              <a:ext cx="4505731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/>
          </p:nvCxnSpPr>
          <p:spPr>
            <a:xfrm rot="16200000" flipH="1">
              <a:off x="5390948" y="2066200"/>
              <a:ext cx="4505731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/>
          </p:nvCxnSpPr>
          <p:spPr>
            <a:xfrm rot="16200000" flipH="1">
              <a:off x="59272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/>
            <p:cNvCxnSpPr/>
            <p:nvPr/>
          </p:nvCxnSpPr>
          <p:spPr>
            <a:xfrm rot="16200000" flipH="1">
              <a:off x="55195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/>
            <p:cNvCxnSpPr/>
            <p:nvPr/>
          </p:nvCxnSpPr>
          <p:spPr>
            <a:xfrm rot="16200000" flipH="1">
              <a:off x="5748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/>
            <p:cNvCxnSpPr/>
            <p:nvPr/>
          </p:nvCxnSpPr>
          <p:spPr>
            <a:xfrm rot="16200000" flipH="1">
              <a:off x="6433935" y="2166213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/>
            <p:cNvCxnSpPr/>
            <p:nvPr/>
          </p:nvCxnSpPr>
          <p:spPr>
            <a:xfrm rot="16200000" flipH="1">
              <a:off x="6243435" y="2051913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/>
            <p:cNvCxnSpPr/>
            <p:nvPr/>
          </p:nvCxnSpPr>
          <p:spPr>
            <a:xfrm rot="5400000">
              <a:off x="6395835" y="2051913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77"/>
            <p:cNvCxnSpPr/>
            <p:nvPr/>
          </p:nvCxnSpPr>
          <p:spPr>
            <a:xfrm rot="16200000" flipH="1">
              <a:off x="6052936" y="2166212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78"/>
            <p:cNvCxnSpPr/>
            <p:nvPr/>
          </p:nvCxnSpPr>
          <p:spPr>
            <a:xfrm rot="5400000">
              <a:off x="6709356" y="2136834"/>
              <a:ext cx="4525755" cy="191133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Connector 79"/>
            <p:cNvCxnSpPr/>
            <p:nvPr/>
          </p:nvCxnSpPr>
          <p:spPr>
            <a:xfrm rot="5400000">
              <a:off x="6026265" y="2040483"/>
              <a:ext cx="4505731" cy="40386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/>
            <p:cNvCxnSpPr/>
            <p:nvPr/>
          </p:nvCxnSpPr>
          <p:spPr>
            <a:xfrm rot="16200000" flipH="1">
              <a:off x="5927205" y="2139543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/>
            <p:cNvCxnSpPr/>
            <p:nvPr/>
          </p:nvCxnSpPr>
          <p:spPr>
            <a:xfrm rot="5400000">
              <a:off x="6738734" y="2242140"/>
              <a:ext cx="4505732" cy="1588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/>
            <p:cNvCxnSpPr/>
            <p:nvPr/>
          </p:nvCxnSpPr>
          <p:spPr>
            <a:xfrm rot="5400000">
              <a:off x="3728835" y="2204312"/>
              <a:ext cx="4505731" cy="76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/>
            <p:cNvCxnSpPr/>
            <p:nvPr/>
          </p:nvCxnSpPr>
          <p:spPr>
            <a:xfrm rot="16200000" flipH="1">
              <a:off x="4224135" y="2166212"/>
              <a:ext cx="4505731" cy="1524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/>
            <p:cNvCxnSpPr/>
            <p:nvPr/>
          </p:nvCxnSpPr>
          <p:spPr>
            <a:xfrm rot="16200000" flipH="1">
              <a:off x="4414635" y="2051912"/>
              <a:ext cx="4505731" cy="381000"/>
            </a:xfrm>
            <a:prstGeom prst="line">
              <a:avLst/>
            </a:prstGeom>
            <a:ln w="19050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Connector 85"/>
            <p:cNvCxnSpPr/>
            <p:nvPr/>
          </p:nvCxnSpPr>
          <p:spPr>
            <a:xfrm rot="5400000">
              <a:off x="3309735" y="2090012"/>
              <a:ext cx="4505731" cy="3048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Straight Connector 86"/>
            <p:cNvCxnSpPr/>
            <p:nvPr/>
          </p:nvCxnSpPr>
          <p:spPr>
            <a:xfrm rot="16200000" flipH="1">
              <a:off x="4324148" y="2066200"/>
              <a:ext cx="4505731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Connector 87"/>
            <p:cNvCxnSpPr/>
            <p:nvPr/>
          </p:nvCxnSpPr>
          <p:spPr>
            <a:xfrm rot="5400000">
              <a:off x="49480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Straight Connector 88"/>
            <p:cNvCxnSpPr/>
            <p:nvPr/>
          </p:nvCxnSpPr>
          <p:spPr>
            <a:xfrm rot="5400000">
              <a:off x="5405235" y="1747112"/>
              <a:ext cx="4505731" cy="990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Straight Connector 89"/>
            <p:cNvCxnSpPr/>
            <p:nvPr/>
          </p:nvCxnSpPr>
          <p:spPr>
            <a:xfrm rot="16200000" flipH="1">
              <a:off x="2547735" y="2013814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4" name="Rectangle 93"/>
          <p:cNvSpPr/>
          <p:nvPr/>
        </p:nvSpPr>
        <p:spPr>
          <a:xfrm>
            <a:off x="0" y="4311168"/>
            <a:ext cx="9144000" cy="1905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96" name="Straight Connector 95"/>
          <p:cNvCxnSpPr/>
          <p:nvPr/>
        </p:nvCxnSpPr>
        <p:spPr>
          <a:xfrm>
            <a:off x="0" y="4387368"/>
            <a:ext cx="914400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Connector 96"/>
          <p:cNvCxnSpPr/>
          <p:nvPr/>
        </p:nvCxnSpPr>
        <p:spPr>
          <a:xfrm>
            <a:off x="0" y="6138380"/>
            <a:ext cx="914400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621364"/>
            <a:ext cx="8305800" cy="414649"/>
          </a:xfrm>
        </p:spPr>
        <p:txBody>
          <a:bodyPr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5" name="Title 94"/>
          <p:cNvSpPr>
            <a:spLocks noGrp="1"/>
          </p:cNvSpPr>
          <p:nvPr>
            <p:ph type="title"/>
          </p:nvPr>
        </p:nvSpPr>
        <p:spPr>
          <a:xfrm>
            <a:off x="457200" y="4463568"/>
            <a:ext cx="83058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0BD473-7E20-4C51-B258-BF67E9084EB9}" type="datetimeFigureOut">
              <a:rPr lang="es-MX" smtClean="0"/>
              <a:pPr/>
              <a:t>07/03/2012</a:t>
            </a:fld>
            <a:endParaRPr lang="es-MX"/>
          </a:p>
        </p:txBody>
      </p:sp>
      <p:sp>
        <p:nvSpPr>
          <p:cNvPr id="91" name="Footer Placeholder 9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2" name="Slide Number Placeholder 9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47419-D4CE-45AA-8889-E840CD3A8548}" type="slidenum">
              <a:rPr lang="es-MX" smtClean="0"/>
              <a:pPr/>
              <a:t>‹#›</a:t>
            </a:fld>
            <a:endParaRPr lang="es-MX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dir="d" isInverted="1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0BD473-7E20-4C51-B258-BF67E9084EB9}" type="datetimeFigureOut">
              <a:rPr lang="es-MX" smtClean="0"/>
              <a:pPr/>
              <a:t>07/03/2012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47419-D4CE-45AA-8889-E840CD3A8548}" type="slidenum">
              <a:rPr lang="es-MX" smtClean="0"/>
              <a:pPr/>
              <a:t>‹#›</a:t>
            </a:fld>
            <a:endParaRPr lang="es-MX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dir="d" isInverted="1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0BD473-7E20-4C51-B258-BF67E9084EB9}" type="datetimeFigureOut">
              <a:rPr lang="es-MX" smtClean="0"/>
              <a:pPr/>
              <a:t>07/03/2012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47419-D4CE-45AA-8889-E840CD3A8548}" type="slidenum">
              <a:rPr lang="es-MX" smtClean="0"/>
              <a:pPr/>
              <a:t>‹#›</a:t>
            </a:fld>
            <a:endParaRPr lang="es-MX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dir="d" isInverted="1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0BD473-7E20-4C51-B258-BF67E9084EB9}" type="datetimeFigureOut">
              <a:rPr lang="es-MX" smtClean="0"/>
              <a:pPr/>
              <a:t>07/03/2012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47419-D4CE-45AA-8889-E840CD3A8548}" type="slidenum">
              <a:rPr lang="es-MX" smtClean="0"/>
              <a:pPr/>
              <a:t>‹#›</a:t>
            </a:fld>
            <a:endParaRPr lang="es-MX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dir="d" isInverted="1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0BD473-7E20-4C51-B258-BF67E9084EB9}" type="datetimeFigureOut">
              <a:rPr lang="es-MX" smtClean="0"/>
              <a:pPr/>
              <a:t>07/03/2012</a:t>
            </a:fld>
            <a:endParaRPr lang="es-MX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47419-D4CE-45AA-8889-E840CD3A8548}" type="slidenum">
              <a:rPr lang="es-MX" smtClean="0"/>
              <a:pPr/>
              <a:t>‹#›</a:t>
            </a:fld>
            <a:endParaRPr lang="es-MX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dir="d" isInverted="1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00400" y="273050"/>
            <a:ext cx="54864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0BD473-7E20-4C51-B258-BF67E9084EB9}" type="datetimeFigureOut">
              <a:rPr lang="es-MX" smtClean="0"/>
              <a:pPr/>
              <a:t>07/03/2012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47419-D4CE-45AA-8889-E840CD3A8548}" type="slidenum">
              <a:rPr lang="es-MX" smtClean="0"/>
              <a:pPr/>
              <a:t>‹#›</a:t>
            </a:fld>
            <a:endParaRPr lang="es-MX"/>
          </a:p>
        </p:txBody>
      </p:sp>
      <p:sp>
        <p:nvSpPr>
          <p:cNvPr id="37" name="Rectangle 36"/>
          <p:cNvSpPr/>
          <p:nvPr/>
        </p:nvSpPr>
        <p:spPr>
          <a:xfrm>
            <a:off x="0" y="1563624"/>
            <a:ext cx="2761488" cy="3313176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39" name="Straight Connector 38"/>
          <p:cNvCxnSpPr/>
          <p:nvPr/>
        </p:nvCxnSpPr>
        <p:spPr>
          <a:xfrm rot="5400000">
            <a:off x="1128157" y="3221339"/>
            <a:ext cx="3017520" cy="794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0" y="1712976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>
            <a:off x="0" y="4733544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1901952"/>
            <a:ext cx="2377440" cy="137160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tabLst>
                <a:tab pos="3830638" algn="l"/>
              </a:tabLst>
              <a:defRPr lang="en-US" sz="2600" b="1" kern="1200" cap="none" spc="20" baseline="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400" y="3273552"/>
            <a:ext cx="2377440" cy="13716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dir="d" isInverted="1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200400" y="381000"/>
            <a:ext cx="5562600" cy="5638800"/>
          </a:xfrm>
          <a:solidFill>
            <a:schemeClr val="bg2"/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0BD473-7E20-4C51-B258-BF67E9084EB9}" type="datetimeFigureOut">
              <a:rPr lang="es-MX" smtClean="0"/>
              <a:pPr/>
              <a:t>07/03/2012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47419-D4CE-45AA-8889-E840CD3A8548}" type="slidenum">
              <a:rPr lang="es-MX" smtClean="0"/>
              <a:pPr/>
              <a:t>‹#›</a:t>
            </a:fld>
            <a:endParaRPr lang="es-MX"/>
          </a:p>
        </p:txBody>
      </p:sp>
      <p:sp>
        <p:nvSpPr>
          <p:cNvPr id="33" name="Rectangle 32"/>
          <p:cNvSpPr/>
          <p:nvPr/>
        </p:nvSpPr>
        <p:spPr>
          <a:xfrm>
            <a:off x="0" y="1563624"/>
            <a:ext cx="2761488" cy="3313176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34" name="Straight Connector 33"/>
          <p:cNvCxnSpPr/>
          <p:nvPr/>
        </p:nvCxnSpPr>
        <p:spPr>
          <a:xfrm rot="5400000">
            <a:off x="1128157" y="3221339"/>
            <a:ext cx="3017520" cy="794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0" y="1712976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/>
          <p:cNvCxnSpPr/>
          <p:nvPr/>
        </p:nvCxnSpPr>
        <p:spPr>
          <a:xfrm>
            <a:off x="0" y="4733544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5448" y="1905000"/>
            <a:ext cx="2377440" cy="1371600"/>
          </a:xfrm>
        </p:spPr>
        <p:txBody>
          <a:bodyPr anchor="b">
            <a:normAutofit/>
          </a:bodyPr>
          <a:lstStyle>
            <a:lvl1pPr algn="l">
              <a:defRPr sz="2600" b="1" cap="none" spc="20" baseline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400" y="3276600"/>
            <a:ext cx="2377440" cy="13716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dir="d" isInverted="1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Rectangle 189"/>
          <p:cNvSpPr/>
          <p:nvPr/>
        </p:nvSpPr>
        <p:spPr>
          <a:xfrm>
            <a:off x="149352" y="137160"/>
            <a:ext cx="8869680" cy="6583680"/>
          </a:xfrm>
          <a:prstGeom prst="rect">
            <a:avLst/>
          </a:prstGeom>
          <a:noFill/>
          <a:ln w="19050" cmpd="sng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124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AD0BD473-7E20-4C51-B258-BF67E9084EB9}" type="datetimeFigureOut">
              <a:rPr lang="es-MX" smtClean="0"/>
              <a:pPr/>
              <a:t>07/03/2012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31123" y="6312408"/>
            <a:ext cx="348175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124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E6347419-D4CE-45AA-8889-E840CD3A8548}" type="slidenum">
              <a:rPr lang="es-MX" smtClean="0"/>
              <a:pPr/>
              <a:t>‹#›</a:t>
            </a:fld>
            <a:endParaRPr lang="es-MX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mc:AlternateContent xmlns:mc="http://schemas.openxmlformats.org/markup-compatibility/2006" xmlns:p14="http://schemas.microsoft.com/office/powerpoint/2010/main">
    <mc:Choice Requires="p14">
      <p:transition spd="slow" p14:dur="1600">
        <p14:prism dir="d" isInverted="1"/>
      </p:transition>
    </mc:Choice>
    <mc:Fallback xmlns="">
      <p:transition spd="slow">
        <p:fade/>
      </p:transition>
    </mc:Fallback>
  </mc:AlternateContent>
  <p:txStyles>
    <p:titleStyle>
      <a:lvl1pPr algn="l" defTabSz="914400" rtl="0" eaLnBrk="1" latinLnBrk="0" hangingPunct="1">
        <a:spcBef>
          <a:spcPct val="0"/>
        </a:spcBef>
        <a:buNone/>
        <a:tabLst>
          <a:tab pos="3830638" algn="l"/>
        </a:tabLst>
        <a:defRPr sz="3600" b="1" kern="1200" cap="none" spc="50">
          <a:ln w="13335" cmpd="sng">
            <a:solidFill>
              <a:schemeClr val="accent1">
                <a:lumMod val="50000"/>
              </a:schemeClr>
            </a:solidFill>
            <a:prstDash val="solid"/>
          </a:ln>
          <a:solidFill>
            <a:schemeClr val="accent6">
              <a:tint val="1000"/>
            </a:schemeClr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8872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91640" indent="-18288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4884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7.xml"/><Relationship Id="rId13" Type="http://schemas.openxmlformats.org/officeDocument/2006/relationships/diagramLayout" Target="../diagrams/layout8.xml"/><Relationship Id="rId3" Type="http://schemas.openxmlformats.org/officeDocument/2006/relationships/diagramLayout" Target="../diagrams/layout6.xml"/><Relationship Id="rId7" Type="http://schemas.openxmlformats.org/officeDocument/2006/relationships/diagramData" Target="../diagrams/data7.xml"/><Relationship Id="rId12" Type="http://schemas.openxmlformats.org/officeDocument/2006/relationships/diagramData" Target="../diagrams/data8.xml"/><Relationship Id="rId2" Type="http://schemas.openxmlformats.org/officeDocument/2006/relationships/diagramData" Target="../diagrams/data6.xml"/><Relationship Id="rId16" Type="http://schemas.microsoft.com/office/2007/relationships/diagramDrawing" Target="../diagrams/drawing8.xml"/><Relationship Id="rId1" Type="http://schemas.openxmlformats.org/officeDocument/2006/relationships/slideLayout" Target="../slideLayouts/slideLayout8.xml"/><Relationship Id="rId6" Type="http://schemas.microsoft.com/office/2007/relationships/diagramDrawing" Target="../diagrams/drawing6.xml"/><Relationship Id="rId11" Type="http://schemas.microsoft.com/office/2007/relationships/diagramDrawing" Target="../diagrams/drawing7.xml"/><Relationship Id="rId5" Type="http://schemas.openxmlformats.org/officeDocument/2006/relationships/diagramColors" Target="../diagrams/colors6.xml"/><Relationship Id="rId15" Type="http://schemas.openxmlformats.org/officeDocument/2006/relationships/diagramColors" Target="../diagrams/colors8.xml"/><Relationship Id="rId10" Type="http://schemas.openxmlformats.org/officeDocument/2006/relationships/diagramColors" Target="../diagrams/colors7.xml"/><Relationship Id="rId4" Type="http://schemas.openxmlformats.org/officeDocument/2006/relationships/diagramQuickStyle" Target="../diagrams/quickStyle6.xml"/><Relationship Id="rId9" Type="http://schemas.openxmlformats.org/officeDocument/2006/relationships/diagramQuickStyle" Target="../diagrams/quickStyle7.xml"/><Relationship Id="rId14" Type="http://schemas.openxmlformats.org/officeDocument/2006/relationships/diagramQuickStyle" Target="../diagrams/quickStyle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9.xml"/><Relationship Id="rId3" Type="http://schemas.openxmlformats.org/officeDocument/2006/relationships/diagramLayout" Target="../diagrams/layout9.xml"/><Relationship Id="rId7" Type="http://schemas.openxmlformats.org/officeDocument/2006/relationships/diagramData" Target="../diagrams/data90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8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10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Relationship Id="rId9" Type="http://schemas.openxmlformats.org/officeDocument/2006/relationships/diagramQuickStyle" Target="../diagrams/quickStyle9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0.xml"/><Relationship Id="rId3" Type="http://schemas.openxmlformats.org/officeDocument/2006/relationships/diagramLayout" Target="../diagrams/layout10.xml"/><Relationship Id="rId7" Type="http://schemas.openxmlformats.org/officeDocument/2006/relationships/diagramData" Target="../diagrams/data11.xml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8.xml"/><Relationship Id="rId6" Type="http://schemas.microsoft.com/office/2007/relationships/diagramDrawing" Target="../diagrams/drawing10.xml"/><Relationship Id="rId5" Type="http://schemas.openxmlformats.org/officeDocument/2006/relationships/diagramColors" Target="../diagrams/colors10.xml"/><Relationship Id="rId10" Type="http://schemas.openxmlformats.org/officeDocument/2006/relationships/diagramColors" Target="../diagrams/colors10.xml"/><Relationship Id="rId4" Type="http://schemas.openxmlformats.org/officeDocument/2006/relationships/diagramQuickStyle" Target="../diagrams/quickStyle10.xml"/><Relationship Id="rId9" Type="http://schemas.openxmlformats.org/officeDocument/2006/relationships/diagramQuickStyle" Target="../diagrams/quickStyle10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1.xml"/><Relationship Id="rId2" Type="http://schemas.openxmlformats.org/officeDocument/2006/relationships/diagramData" Target="../diagrams/data1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1.xml"/><Relationship Id="rId5" Type="http://schemas.openxmlformats.org/officeDocument/2006/relationships/diagramColors" Target="../diagrams/colors11.xml"/><Relationship Id="rId4" Type="http://schemas.openxmlformats.org/officeDocument/2006/relationships/diagramQuickStyle" Target="../diagrams/quickStyle11.xml"/></Relationships>
</file>

<file path=ppt/slides/_rels/slide1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2.xml"/><Relationship Id="rId2" Type="http://schemas.openxmlformats.org/officeDocument/2006/relationships/diagramData" Target="../diagrams/data13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12.xml"/><Relationship Id="rId5" Type="http://schemas.openxmlformats.org/officeDocument/2006/relationships/diagramColors" Target="../diagrams/colors12.xml"/><Relationship Id="rId4" Type="http://schemas.openxmlformats.org/officeDocument/2006/relationships/diagramQuickStyle" Target="../diagrams/quickStyle1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3.xml"/><Relationship Id="rId2" Type="http://schemas.openxmlformats.org/officeDocument/2006/relationships/diagramData" Target="../diagrams/data14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13.xml"/><Relationship Id="rId5" Type="http://schemas.openxmlformats.org/officeDocument/2006/relationships/diagramColors" Target="../diagrams/colors13.xml"/><Relationship Id="rId4" Type="http://schemas.openxmlformats.org/officeDocument/2006/relationships/diagramQuickStyle" Target="../diagrams/quickStyle1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4.xml"/><Relationship Id="rId7" Type="http://schemas.openxmlformats.org/officeDocument/2006/relationships/image" Target="../media/image14.png"/><Relationship Id="rId2" Type="http://schemas.openxmlformats.org/officeDocument/2006/relationships/diagramData" Target="../diagrams/data15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14.xml"/><Relationship Id="rId5" Type="http://schemas.openxmlformats.org/officeDocument/2006/relationships/diagramColors" Target="../diagrams/colors14.xml"/><Relationship Id="rId4" Type="http://schemas.openxmlformats.org/officeDocument/2006/relationships/diagramQuickStyle" Target="../diagrams/quickStyle1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5.xml"/><Relationship Id="rId7" Type="http://schemas.openxmlformats.org/officeDocument/2006/relationships/image" Target="../media/image15.png"/><Relationship Id="rId2" Type="http://schemas.openxmlformats.org/officeDocument/2006/relationships/diagramData" Target="../diagrams/data16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15.xml"/><Relationship Id="rId5" Type="http://schemas.openxmlformats.org/officeDocument/2006/relationships/diagramColors" Target="../diagrams/colors15.xml"/><Relationship Id="rId4" Type="http://schemas.openxmlformats.org/officeDocument/2006/relationships/diagramQuickStyle" Target="../diagrams/quickStyle15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6.xml"/><Relationship Id="rId13" Type="http://schemas.openxmlformats.org/officeDocument/2006/relationships/diagramQuickStyle" Target="../diagrams/quickStyle17.xml"/><Relationship Id="rId3" Type="http://schemas.openxmlformats.org/officeDocument/2006/relationships/diagramLayout" Target="../diagrams/layout16.xml"/><Relationship Id="rId7" Type="http://schemas.openxmlformats.org/officeDocument/2006/relationships/diagramData" Target="../diagrams/data160.xml"/><Relationship Id="rId12" Type="http://schemas.openxmlformats.org/officeDocument/2006/relationships/diagramLayout" Target="../diagrams/layout17.xml"/><Relationship Id="rId2" Type="http://schemas.openxmlformats.org/officeDocument/2006/relationships/diagramData" Target="../diagrams/data17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16.xml"/><Relationship Id="rId11" Type="http://schemas.openxmlformats.org/officeDocument/2006/relationships/diagramData" Target="../diagrams/data18.xml"/><Relationship Id="rId5" Type="http://schemas.openxmlformats.org/officeDocument/2006/relationships/diagramColors" Target="../diagrams/colors16.xml"/><Relationship Id="rId15" Type="http://schemas.microsoft.com/office/2007/relationships/diagramDrawing" Target="../diagrams/drawing17.xml"/><Relationship Id="rId10" Type="http://schemas.openxmlformats.org/officeDocument/2006/relationships/diagramColors" Target="../diagrams/colors16.xml"/><Relationship Id="rId4" Type="http://schemas.openxmlformats.org/officeDocument/2006/relationships/diagramQuickStyle" Target="../diagrams/quickStyle16.xml"/><Relationship Id="rId9" Type="http://schemas.openxmlformats.org/officeDocument/2006/relationships/diagramQuickStyle" Target="../diagrams/quickStyle16.xml"/><Relationship Id="rId14" Type="http://schemas.openxmlformats.org/officeDocument/2006/relationships/diagramColors" Target="../diagrams/colors1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8.xml"/><Relationship Id="rId7" Type="http://schemas.openxmlformats.org/officeDocument/2006/relationships/image" Target="../media/image16.png"/><Relationship Id="rId2" Type="http://schemas.openxmlformats.org/officeDocument/2006/relationships/diagramData" Target="../diagrams/data19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18.xml"/><Relationship Id="rId5" Type="http://schemas.openxmlformats.org/officeDocument/2006/relationships/diagramColors" Target="../diagrams/colors18.xml"/><Relationship Id="rId4" Type="http://schemas.openxmlformats.org/officeDocument/2006/relationships/diagramQuickStyle" Target="../diagrams/quickStyle18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9.xml"/><Relationship Id="rId2" Type="http://schemas.openxmlformats.org/officeDocument/2006/relationships/diagramData" Target="../diagrams/data20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19.xml"/><Relationship Id="rId5" Type="http://schemas.openxmlformats.org/officeDocument/2006/relationships/diagramColors" Target="../diagrams/colors19.xml"/><Relationship Id="rId4" Type="http://schemas.openxmlformats.org/officeDocument/2006/relationships/diagramQuickStyle" Target="../diagrams/quickStyle19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0.xml"/><Relationship Id="rId2" Type="http://schemas.openxmlformats.org/officeDocument/2006/relationships/diagramData" Target="../diagrams/data21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20.xml"/><Relationship Id="rId5" Type="http://schemas.openxmlformats.org/officeDocument/2006/relationships/diagramColors" Target="../diagrams/colors20.xml"/><Relationship Id="rId4" Type="http://schemas.openxmlformats.org/officeDocument/2006/relationships/diagramQuickStyle" Target="../diagrams/quickStyle20.xml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diagramLayout" Target="../diagrams/layout21.xml"/><Relationship Id="rId7" Type="http://schemas.openxmlformats.org/officeDocument/2006/relationships/image" Target="../media/image24.png"/><Relationship Id="rId2" Type="http://schemas.openxmlformats.org/officeDocument/2006/relationships/diagramData" Target="../diagrams/data22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21.xml"/><Relationship Id="rId5" Type="http://schemas.openxmlformats.org/officeDocument/2006/relationships/diagramColors" Target="../diagrams/colors21.xml"/><Relationship Id="rId4" Type="http://schemas.openxmlformats.org/officeDocument/2006/relationships/diagramQuickStyle" Target="../diagrams/quickStyle2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2.xml"/><Relationship Id="rId7" Type="http://schemas.openxmlformats.org/officeDocument/2006/relationships/image" Target="../media/image18.png"/><Relationship Id="rId2" Type="http://schemas.openxmlformats.org/officeDocument/2006/relationships/diagramData" Target="../diagrams/data23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22.xml"/><Relationship Id="rId5" Type="http://schemas.openxmlformats.org/officeDocument/2006/relationships/diagramColors" Target="../diagrams/colors22.xml"/><Relationship Id="rId4" Type="http://schemas.openxmlformats.org/officeDocument/2006/relationships/diagramQuickStyle" Target="../diagrams/quickStyle2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2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4.xml"/><Relationship Id="rId7" Type="http://schemas.microsoft.com/office/2007/relationships/diagramDrawing" Target="../diagrams/drawing23.xml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5.xml"/><Relationship Id="rId6" Type="http://schemas.openxmlformats.org/officeDocument/2006/relationships/diagramColors" Target="../diagrams/colors23.xml"/><Relationship Id="rId5" Type="http://schemas.openxmlformats.org/officeDocument/2006/relationships/diagramQuickStyle" Target="../diagrams/quickStyle23.xml"/><Relationship Id="rId4" Type="http://schemas.openxmlformats.org/officeDocument/2006/relationships/diagramLayout" Target="../diagrams/layout23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5.xml"/><Relationship Id="rId7" Type="http://schemas.microsoft.com/office/2007/relationships/diagramDrawing" Target="../diagrams/drawing24.xml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5.xml"/><Relationship Id="rId6" Type="http://schemas.openxmlformats.org/officeDocument/2006/relationships/diagramColors" Target="../diagrams/colors24.xml"/><Relationship Id="rId5" Type="http://schemas.openxmlformats.org/officeDocument/2006/relationships/diagramQuickStyle" Target="../diagrams/quickStyle24.xml"/><Relationship Id="rId4" Type="http://schemas.openxmlformats.org/officeDocument/2006/relationships/diagramLayout" Target="../diagrams/layout24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5.xml"/><Relationship Id="rId7" Type="http://schemas.openxmlformats.org/officeDocument/2006/relationships/image" Target="../media/image21.png"/><Relationship Id="rId2" Type="http://schemas.openxmlformats.org/officeDocument/2006/relationships/diagramData" Target="../diagrams/data26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25.xml"/><Relationship Id="rId5" Type="http://schemas.openxmlformats.org/officeDocument/2006/relationships/diagramColors" Target="../diagrams/colors25.xml"/><Relationship Id="rId4" Type="http://schemas.openxmlformats.org/officeDocument/2006/relationships/diagramQuickStyle" Target="../diagrams/quickStyle25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6.xml"/><Relationship Id="rId2" Type="http://schemas.openxmlformats.org/officeDocument/2006/relationships/diagramData" Target="../diagrams/data27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26.xml"/><Relationship Id="rId5" Type="http://schemas.openxmlformats.org/officeDocument/2006/relationships/diagramColors" Target="../diagrams/colors26.xml"/><Relationship Id="rId4" Type="http://schemas.openxmlformats.org/officeDocument/2006/relationships/diagramQuickStyle" Target="../diagrams/quickStyle26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8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8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7" Type="http://schemas.openxmlformats.org/officeDocument/2006/relationships/image" Target="../media/image4.png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8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7" Type="http://schemas.openxmlformats.org/officeDocument/2006/relationships/image" Target="../media/image6.png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8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-64222" y="3185266"/>
            <a:ext cx="5004048" cy="1728192"/>
          </a:xfrm>
        </p:spPr>
        <p:txBody>
          <a:bodyPr>
            <a:noAutofit/>
          </a:bodyPr>
          <a:lstStyle/>
          <a:p>
            <a:pPr algn="ctr"/>
            <a:r>
              <a:rPr lang="es-MX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 GENERAL EQUILIBRIUM-BASED SOCIAL POLICY MODEL FOR</a:t>
            </a:r>
            <a:br>
              <a:rPr lang="es-MX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s-MX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CÔTE D´IVOIRE</a:t>
            </a:r>
            <a:endParaRPr lang="es-MX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55576" y="5328670"/>
            <a:ext cx="2768352" cy="1529183"/>
          </a:xfrm>
        </p:spPr>
        <p:txBody>
          <a:bodyPr>
            <a:normAutofit/>
          </a:bodyPr>
          <a:lstStyle/>
          <a:p>
            <a:r>
              <a:rPr lang="es-MX" sz="2000" b="1" dirty="0" err="1" smtClean="0"/>
              <a:t>Ngee-Choon</a:t>
            </a:r>
            <a:r>
              <a:rPr lang="es-MX" sz="2000" b="1" dirty="0" smtClean="0"/>
              <a:t> </a:t>
            </a:r>
            <a:r>
              <a:rPr lang="es-MX" sz="2000" b="1" dirty="0" err="1" smtClean="0"/>
              <a:t>Chia</a:t>
            </a:r>
            <a:endParaRPr lang="es-MX" sz="2000" b="1" dirty="0" smtClean="0"/>
          </a:p>
          <a:p>
            <a:r>
              <a:rPr lang="es-MX" sz="2000" b="1" dirty="0" err="1" smtClean="0"/>
              <a:t>Sadek</a:t>
            </a:r>
            <a:r>
              <a:rPr lang="es-MX" sz="2000" b="1" dirty="0" smtClean="0"/>
              <a:t> M. </a:t>
            </a:r>
            <a:r>
              <a:rPr lang="es-MX" sz="2000" b="1" dirty="0" err="1" smtClean="0"/>
              <a:t>Wahba</a:t>
            </a:r>
            <a:endParaRPr lang="es-MX" sz="2000" b="1" dirty="0" smtClean="0"/>
          </a:p>
          <a:p>
            <a:r>
              <a:rPr lang="es-MX" sz="2000" b="1" dirty="0" smtClean="0"/>
              <a:t>John </a:t>
            </a:r>
            <a:r>
              <a:rPr lang="es-MX" sz="2000" b="1" dirty="0" err="1" smtClean="0"/>
              <a:t>Whalley</a:t>
            </a:r>
            <a:endParaRPr lang="es-MX" sz="2000" b="1" dirty="0" smtClean="0"/>
          </a:p>
          <a:p>
            <a:endParaRPr lang="es-MX" sz="2000" dirty="0"/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7020272" y="5733256"/>
            <a:ext cx="1800200" cy="9361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MX" sz="2800" b="1" dirty="0" smtClean="0"/>
              <a:t>1992</a:t>
            </a:r>
          </a:p>
          <a:p>
            <a:endParaRPr lang="es-MX" dirty="0"/>
          </a:p>
        </p:txBody>
      </p:sp>
      <p:pic>
        <p:nvPicPr>
          <p:cNvPr id="1026" name="Picture 2" descr="http://www.nationsonline.org/map_small/cote_d_ivoire_small_map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764704"/>
            <a:ext cx="2869496" cy="30779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674864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dir="d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GB"/>
          </a:p>
        </p:txBody>
      </p:sp>
      <p:graphicFrame>
        <p:nvGraphicFramePr>
          <p:cNvPr id="5" name="Content Placeholder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87547409"/>
              </p:ext>
            </p:extLst>
          </p:nvPr>
        </p:nvGraphicFramePr>
        <p:xfrm>
          <a:off x="3131840" y="100817"/>
          <a:ext cx="4176464" cy="340019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6" name="Content Placeholder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44525881"/>
              </p:ext>
            </p:extLst>
          </p:nvPr>
        </p:nvGraphicFramePr>
        <p:xfrm>
          <a:off x="1979712" y="3429000"/>
          <a:ext cx="4176464" cy="340019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graphicFrame>
        <p:nvGraphicFramePr>
          <p:cNvPr id="7" name="Content Placeholder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58851163"/>
              </p:ext>
            </p:extLst>
          </p:nvPr>
        </p:nvGraphicFramePr>
        <p:xfrm>
          <a:off x="5292080" y="3429000"/>
          <a:ext cx="4176464" cy="340019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2" r:lo="rId13" r:qs="rId14" r:cs="rId15"/>
          </a:graphicData>
        </a:graphic>
      </p:graphicFrame>
    </p:spTree>
    <p:extLst>
      <p:ext uri="{BB962C8B-B14F-4D97-AF65-F5344CB8AC3E}">
        <p14:creationId xmlns:p14="http://schemas.microsoft.com/office/powerpoint/2010/main" val="31196809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dir="d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  <p:bldGraphic spid="5" grpId="1">
        <p:bldAsOne/>
      </p:bldGraphic>
      <p:bldGraphic spid="6" grpId="0">
        <p:bldAsOne/>
      </p:bldGraphic>
      <p:bldGraphic spid="6" grpId="1">
        <p:bldAsOne/>
      </p:bldGraphic>
      <p:bldGraphic spid="7" grpId="0">
        <p:bldAsOne/>
      </p:bldGraphic>
      <p:bldGraphic spid="7" grpId="1">
        <p:bldAsOne/>
      </p:bldGraphic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es-MX" dirty="0" err="1" smtClean="0"/>
              <a:t>Armington</a:t>
            </a:r>
            <a:r>
              <a:rPr lang="es-MX" dirty="0" smtClean="0"/>
              <a:t> </a:t>
            </a:r>
            <a:r>
              <a:rPr lang="es-MX" dirty="0" err="1" smtClean="0"/>
              <a:t>Assumption</a:t>
            </a:r>
            <a:endParaRPr lang="es-MX" dirty="0" smtClean="0"/>
          </a:p>
          <a:p>
            <a:pPr>
              <a:buNone/>
            </a:pPr>
            <a:endParaRPr lang="es-MX" dirty="0" smtClean="0"/>
          </a:p>
          <a:p>
            <a:r>
              <a:rPr lang="es-MX" sz="2800" dirty="0" smtClean="0"/>
              <a:t>Final </a:t>
            </a:r>
            <a:r>
              <a:rPr lang="es-MX" sz="2800" dirty="0" err="1" smtClean="0"/>
              <a:t>products</a:t>
            </a:r>
            <a:r>
              <a:rPr lang="es-MX" sz="2800" dirty="0" smtClean="0"/>
              <a:t> </a:t>
            </a:r>
            <a:r>
              <a:rPr lang="es-MX" sz="2800" dirty="0" err="1" smtClean="0"/>
              <a:t>traded</a:t>
            </a:r>
            <a:r>
              <a:rPr lang="es-MX" sz="2800" dirty="0" smtClean="0"/>
              <a:t> </a:t>
            </a:r>
            <a:r>
              <a:rPr lang="es-MX" sz="2800" dirty="0" err="1" smtClean="0"/>
              <a:t>internationally</a:t>
            </a:r>
            <a:r>
              <a:rPr lang="es-MX" sz="2800" dirty="0" smtClean="0"/>
              <a:t> are </a:t>
            </a:r>
            <a:r>
              <a:rPr lang="es-MX" sz="2800" dirty="0" err="1" smtClean="0"/>
              <a:t>differentiated</a:t>
            </a:r>
            <a:r>
              <a:rPr lang="es-MX" sz="2800" dirty="0" smtClean="0"/>
              <a:t> </a:t>
            </a:r>
            <a:r>
              <a:rPr lang="es-MX" sz="2800" dirty="0" err="1" smtClean="0"/>
              <a:t>on</a:t>
            </a:r>
            <a:r>
              <a:rPr lang="es-MX" sz="2800" dirty="0" smtClean="0"/>
              <a:t> </a:t>
            </a:r>
            <a:r>
              <a:rPr lang="es-MX" sz="2800" dirty="0" err="1" smtClean="0"/>
              <a:t>the</a:t>
            </a:r>
            <a:r>
              <a:rPr lang="es-MX" sz="2800" dirty="0" smtClean="0"/>
              <a:t> </a:t>
            </a:r>
            <a:r>
              <a:rPr lang="es-MX" sz="2800" dirty="0" err="1" smtClean="0"/>
              <a:t>basis</a:t>
            </a:r>
            <a:r>
              <a:rPr lang="es-MX" sz="2800" dirty="0" smtClean="0"/>
              <a:t> of </a:t>
            </a:r>
            <a:r>
              <a:rPr lang="es-MX" sz="2800" dirty="0" err="1" smtClean="0"/>
              <a:t>the</a:t>
            </a:r>
            <a:r>
              <a:rPr lang="es-MX" sz="2800" dirty="0" smtClean="0"/>
              <a:t> </a:t>
            </a:r>
            <a:r>
              <a:rPr lang="es-MX" sz="2800" dirty="0" err="1" smtClean="0"/>
              <a:t>location</a:t>
            </a:r>
            <a:r>
              <a:rPr lang="es-MX" sz="2800" dirty="0" smtClean="0"/>
              <a:t> of </a:t>
            </a:r>
            <a:r>
              <a:rPr lang="es-MX" sz="2800" dirty="0" err="1" smtClean="0"/>
              <a:t>production</a:t>
            </a:r>
            <a:endParaRPr lang="es-MX" sz="2800" dirty="0" smtClean="0"/>
          </a:p>
          <a:p>
            <a:r>
              <a:rPr lang="es-MX" sz="2800" dirty="0" smtClean="0"/>
              <a:t>In </a:t>
            </a:r>
            <a:r>
              <a:rPr lang="es-MX" sz="2800" dirty="0" err="1" smtClean="0"/>
              <a:t>one</a:t>
            </a:r>
            <a:r>
              <a:rPr lang="es-MX" sz="2800" dirty="0" smtClean="0"/>
              <a:t> country </a:t>
            </a:r>
            <a:r>
              <a:rPr lang="es-MX" sz="2800" dirty="0" err="1" smtClean="0"/>
              <a:t>each</a:t>
            </a:r>
            <a:r>
              <a:rPr lang="es-MX" sz="2800" dirty="0" smtClean="0"/>
              <a:t> </a:t>
            </a:r>
            <a:r>
              <a:rPr lang="es-MX" sz="2800" dirty="0" err="1" smtClean="0"/>
              <a:t>industry</a:t>
            </a:r>
            <a:r>
              <a:rPr lang="es-MX" sz="2800" dirty="0" smtClean="0"/>
              <a:t> produces </a:t>
            </a:r>
            <a:r>
              <a:rPr lang="es-MX" sz="2800" dirty="0" err="1" smtClean="0"/>
              <a:t>only</a:t>
            </a:r>
            <a:r>
              <a:rPr lang="es-MX" sz="2800" dirty="0" smtClean="0"/>
              <a:t> </a:t>
            </a:r>
            <a:r>
              <a:rPr lang="es-MX" sz="2800" dirty="0" err="1" smtClean="0"/>
              <a:t>one</a:t>
            </a:r>
            <a:r>
              <a:rPr lang="es-MX" sz="2800" dirty="0" smtClean="0"/>
              <a:t> </a:t>
            </a:r>
            <a:r>
              <a:rPr lang="es-MX" sz="2800" dirty="0" err="1" smtClean="0"/>
              <a:t>product</a:t>
            </a:r>
            <a:r>
              <a:rPr lang="es-MX" sz="2800" dirty="0" smtClean="0"/>
              <a:t> – </a:t>
            </a:r>
            <a:r>
              <a:rPr lang="es-MX" sz="2800" dirty="0" err="1" smtClean="0"/>
              <a:t>this</a:t>
            </a:r>
            <a:r>
              <a:rPr lang="es-MX" sz="2800" dirty="0" smtClean="0"/>
              <a:t> </a:t>
            </a:r>
            <a:r>
              <a:rPr lang="es-MX" sz="2800" dirty="0" err="1" smtClean="0"/>
              <a:t>is</a:t>
            </a:r>
            <a:r>
              <a:rPr lang="es-MX" sz="2800" dirty="0" smtClean="0"/>
              <a:t> </a:t>
            </a:r>
            <a:r>
              <a:rPr lang="es-MX" sz="2800" dirty="0" err="1" smtClean="0"/>
              <a:t>distinct</a:t>
            </a:r>
            <a:r>
              <a:rPr lang="es-MX" sz="2800" dirty="0" smtClean="0"/>
              <a:t> </a:t>
            </a:r>
            <a:r>
              <a:rPr lang="es-MX" sz="2800" dirty="0" err="1" smtClean="0"/>
              <a:t>from</a:t>
            </a:r>
            <a:r>
              <a:rPr lang="es-MX" sz="2800" dirty="0" smtClean="0"/>
              <a:t> </a:t>
            </a:r>
            <a:r>
              <a:rPr lang="es-MX" sz="2800" dirty="0" err="1" smtClean="0"/>
              <a:t>the</a:t>
            </a:r>
            <a:r>
              <a:rPr lang="es-MX" sz="2800" dirty="0" smtClean="0"/>
              <a:t> </a:t>
            </a:r>
            <a:r>
              <a:rPr lang="es-MX" sz="2800" dirty="0" err="1" smtClean="0"/>
              <a:t>product</a:t>
            </a:r>
            <a:r>
              <a:rPr lang="es-MX" sz="2800" dirty="0" smtClean="0"/>
              <a:t> of </a:t>
            </a:r>
            <a:r>
              <a:rPr lang="es-MX" sz="2800" dirty="0" err="1" smtClean="0"/>
              <a:t>the</a:t>
            </a:r>
            <a:r>
              <a:rPr lang="es-MX" sz="2800" dirty="0" smtClean="0"/>
              <a:t> </a:t>
            </a:r>
            <a:r>
              <a:rPr lang="es-MX" sz="2800" dirty="0" err="1" smtClean="0"/>
              <a:t>same</a:t>
            </a:r>
            <a:r>
              <a:rPr lang="es-MX" sz="2800" dirty="0" smtClean="0"/>
              <a:t> </a:t>
            </a:r>
            <a:r>
              <a:rPr lang="es-MX" sz="2800" dirty="0" err="1" smtClean="0"/>
              <a:t>industry</a:t>
            </a:r>
            <a:r>
              <a:rPr lang="es-MX" sz="2800" dirty="0" smtClean="0"/>
              <a:t> </a:t>
            </a:r>
            <a:r>
              <a:rPr lang="es-MX" sz="2800" dirty="0" err="1" smtClean="0"/>
              <a:t>from</a:t>
            </a:r>
            <a:r>
              <a:rPr lang="es-MX" sz="2800" dirty="0" smtClean="0"/>
              <a:t> </a:t>
            </a:r>
            <a:r>
              <a:rPr lang="es-MX" sz="2800" dirty="0" err="1" smtClean="0"/>
              <a:t>another</a:t>
            </a:r>
            <a:r>
              <a:rPr lang="es-MX" sz="2800" dirty="0" smtClean="0"/>
              <a:t> country</a:t>
            </a:r>
          </a:p>
          <a:p>
            <a:r>
              <a:rPr lang="es-MX" sz="2800" dirty="0" err="1" smtClean="0"/>
              <a:t>Accomodates</a:t>
            </a:r>
            <a:r>
              <a:rPr lang="es-MX" sz="2800" dirty="0" smtClean="0"/>
              <a:t> ‘Cross-</a:t>
            </a:r>
            <a:r>
              <a:rPr lang="es-MX" sz="2800" dirty="0" err="1" smtClean="0"/>
              <a:t>hauling</a:t>
            </a:r>
            <a:r>
              <a:rPr lang="es-MX" sz="2800" dirty="0" smtClean="0"/>
              <a:t>’ – a </a:t>
            </a:r>
            <a:r>
              <a:rPr lang="es-MX" sz="2800" dirty="0" err="1" smtClean="0"/>
              <a:t>problem</a:t>
            </a:r>
            <a:r>
              <a:rPr lang="es-MX" sz="2800" dirty="0" smtClean="0"/>
              <a:t> in CGE </a:t>
            </a:r>
            <a:r>
              <a:rPr lang="es-MX" sz="2800" dirty="0" err="1" smtClean="0"/>
              <a:t>models</a:t>
            </a:r>
            <a:endParaRPr lang="es-MX" sz="2800" dirty="0" smtClean="0"/>
          </a:p>
          <a:p>
            <a:pPr>
              <a:buNone/>
            </a:pPr>
            <a:r>
              <a:rPr lang="es-MX" sz="2800" dirty="0" smtClean="0"/>
              <a:t> </a:t>
            </a:r>
          </a:p>
          <a:p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Armington</a:t>
            </a:r>
            <a:r>
              <a:rPr lang="en-GB" dirty="0" smtClean="0"/>
              <a:t> 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256098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dir="d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2"/>
          <p:cNvSpPr>
            <a:spLocks noGrp="1"/>
          </p:cNvSpPr>
          <p:nvPr>
            <p:ph type="title"/>
          </p:nvPr>
        </p:nvSpPr>
        <p:spPr>
          <a:xfrm>
            <a:off x="457200" y="-171400"/>
            <a:ext cx="8229600" cy="1143000"/>
          </a:xfrm>
        </p:spPr>
        <p:txBody>
          <a:bodyPr/>
          <a:lstStyle/>
          <a:p>
            <a:r>
              <a:rPr lang="es-MX" dirty="0" smtClean="0"/>
              <a:t>SOCIAL POLICY MODEL</a:t>
            </a:r>
            <a:endParaRPr lang="en-GB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207" t="18651" r="12078" b="23810"/>
          <a:stretch/>
        </p:blipFill>
        <p:spPr bwMode="auto">
          <a:xfrm>
            <a:off x="179512" y="1556792"/>
            <a:ext cx="8712968" cy="45365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ctangle 2"/>
          <p:cNvSpPr/>
          <p:nvPr/>
        </p:nvSpPr>
        <p:spPr>
          <a:xfrm rot="60000">
            <a:off x="151148" y="3713071"/>
            <a:ext cx="8712000" cy="288000"/>
          </a:xfrm>
          <a:prstGeom prst="rect">
            <a:avLst/>
          </a:prstGeom>
          <a:solidFill>
            <a:srgbClr val="FF0000">
              <a:alpha val="36000"/>
            </a:srgb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/>
          <p:cNvSpPr/>
          <p:nvPr/>
        </p:nvSpPr>
        <p:spPr>
          <a:xfrm rot="60000">
            <a:off x="178629" y="5153231"/>
            <a:ext cx="8712000" cy="288000"/>
          </a:xfrm>
          <a:prstGeom prst="rect">
            <a:avLst/>
          </a:prstGeom>
          <a:solidFill>
            <a:schemeClr val="accent1">
              <a:alpha val="36000"/>
            </a:scheme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10-Point Star 3"/>
          <p:cNvSpPr/>
          <p:nvPr/>
        </p:nvSpPr>
        <p:spPr>
          <a:xfrm>
            <a:off x="8057412" y="4696678"/>
            <a:ext cx="504056" cy="280078"/>
          </a:xfrm>
          <a:prstGeom prst="star10">
            <a:avLst/>
          </a:prstGeom>
          <a:solidFill>
            <a:schemeClr val="accent3">
              <a:alpha val="38000"/>
            </a:schemeClr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10-Point Star 9"/>
          <p:cNvSpPr/>
          <p:nvPr/>
        </p:nvSpPr>
        <p:spPr>
          <a:xfrm>
            <a:off x="2959755" y="4182496"/>
            <a:ext cx="416575" cy="254616"/>
          </a:xfrm>
          <a:prstGeom prst="star10">
            <a:avLst/>
          </a:prstGeom>
          <a:solidFill>
            <a:schemeClr val="accent3">
              <a:alpha val="38000"/>
            </a:schemeClr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89677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dir="d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3" name="Content Placeholder 12"/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3106365763"/>
                  </p:ext>
                </p:extLst>
              </p:nvPr>
            </p:nvGraphicFramePr>
            <p:xfrm>
              <a:off x="0" y="0"/>
              <a:ext cx="9433048" cy="6180286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2" r:lo="rId3" r:qs="rId4" r:cs="rId5"/>
              </a:graphicData>
            </a:graphic>
          </p:graphicFrame>
        </mc:Choice>
        <mc:Fallback xmlns="">
          <p:graphicFrame>
            <p:nvGraphicFramePr>
              <p:cNvPr id="13" name="Content Placeholder 12"/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xmlns="" xmlns:a14="http://schemas.microsoft.com/office/drawing/2010/main" val="3106365763"/>
                  </p:ext>
                </p:extLst>
              </p:nvPr>
            </p:nvGraphicFramePr>
            <p:xfrm>
              <a:off x="0" y="0"/>
              <a:ext cx="9433048" cy="6180286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7" r:lo="rId8" r:qs="rId9" r:cs="rId10"/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30079928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dir="d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3" grpId="0">
        <p:bldAsOne/>
      </p:bldGraphic>
      <p:bldGraphic spid="13" grpId="1">
        <p:bldAsOne/>
      </p:bldGraphic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5" name="Diagram 4"/>
              <p:cNvGraphicFramePr/>
              <p:nvPr>
                <p:extLst>
                  <p:ext uri="{D42A27DB-BD31-4B8C-83A1-F6EECF244321}">
                    <p14:modId xmlns:p14="http://schemas.microsoft.com/office/powerpoint/2010/main" val="1937955391"/>
                  </p:ext>
                </p:extLst>
              </p:nvPr>
            </p:nvGraphicFramePr>
            <p:xfrm>
              <a:off x="323528" y="404664"/>
              <a:ext cx="8664624" cy="5400600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2" r:lo="rId3" r:qs="rId4" r:cs="rId5"/>
              </a:graphicData>
            </a:graphic>
          </p:graphicFrame>
        </mc:Choice>
        <mc:Fallback xmlns="">
          <p:graphicFrame>
            <p:nvGraphicFramePr>
              <p:cNvPr id="5" name="Diagram 4"/>
              <p:cNvGraphicFramePr/>
              <p:nvPr>
                <p:extLst>
                  <p:ext uri="{D42A27DB-BD31-4B8C-83A1-F6EECF244321}">
                    <p14:modId xmlns:p14="http://schemas.microsoft.com/office/powerpoint/2010/main" val="1937955391"/>
                  </p:ext>
                </p:extLst>
              </p:nvPr>
            </p:nvGraphicFramePr>
            <p:xfrm>
              <a:off x="323528" y="404664"/>
              <a:ext cx="8664624" cy="5400600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7" r:lo="rId8" r:qs="rId9" r:cs="rId10"/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21967504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dir="d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dirty="0" err="1" smtClean="0"/>
              <a:t>Incidence</a:t>
            </a:r>
            <a:r>
              <a:rPr lang="es-MX" dirty="0" smtClean="0"/>
              <a:t> of </a:t>
            </a:r>
            <a:r>
              <a:rPr lang="es-MX" dirty="0" err="1" smtClean="0"/>
              <a:t>Taxes</a:t>
            </a:r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83297629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9647962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dir="d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dirty="0" err="1" smtClean="0"/>
              <a:t>Effectiveness</a:t>
            </a:r>
            <a:r>
              <a:rPr lang="es-MX" dirty="0" smtClean="0"/>
              <a:t> of </a:t>
            </a:r>
            <a:r>
              <a:rPr lang="es-MX" dirty="0" err="1" smtClean="0"/>
              <a:t>Poverty-Reducing</a:t>
            </a:r>
            <a:r>
              <a:rPr lang="es-MX" dirty="0" smtClean="0"/>
              <a:t> </a:t>
            </a:r>
            <a:r>
              <a:rPr lang="es-MX" dirty="0" err="1"/>
              <a:t>T</a:t>
            </a:r>
            <a:r>
              <a:rPr lang="es-MX" dirty="0" err="1" smtClean="0"/>
              <a:t>argeting</a:t>
            </a:r>
            <a:r>
              <a:rPr lang="es-MX" dirty="0" smtClean="0"/>
              <a:t> </a:t>
            </a:r>
            <a:r>
              <a:rPr lang="es-MX" dirty="0" err="1"/>
              <a:t>P</a:t>
            </a:r>
            <a:r>
              <a:rPr lang="es-MX" dirty="0" err="1" smtClean="0"/>
              <a:t>rograms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Diffused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5656" y="205035"/>
            <a:ext cx="6156176" cy="41041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40992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dir="d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/>
          <a:lstStyle/>
          <a:p>
            <a:r>
              <a:rPr lang="es-MX" dirty="0" err="1" smtClean="0"/>
              <a:t>Poverty-Reducing</a:t>
            </a:r>
            <a:r>
              <a:rPr lang="es-MX" dirty="0" smtClean="0"/>
              <a:t> </a:t>
            </a:r>
            <a:r>
              <a:rPr lang="es-MX" dirty="0" err="1" smtClean="0"/>
              <a:t>Targeting</a:t>
            </a:r>
            <a:r>
              <a:rPr lang="es-MX" dirty="0" smtClean="0"/>
              <a:t> </a:t>
            </a:r>
            <a:r>
              <a:rPr lang="es-MX" dirty="0" err="1" smtClean="0"/>
              <a:t>programs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1560" y="1628800"/>
            <a:ext cx="7139136" cy="966093"/>
          </a:xfrm>
        </p:spPr>
        <p:txBody>
          <a:bodyPr/>
          <a:lstStyle/>
          <a:p>
            <a:r>
              <a:rPr lang="es-MX" dirty="0" smtClean="0"/>
              <a:t>Social </a:t>
            </a:r>
            <a:r>
              <a:rPr lang="es-MX" dirty="0" err="1" smtClean="0"/>
              <a:t>expenditure</a:t>
            </a:r>
            <a:r>
              <a:rPr lang="es-MX" dirty="0" smtClean="0"/>
              <a:t> </a:t>
            </a:r>
            <a:r>
              <a:rPr lang="es-MX" dirty="0" err="1" smtClean="0"/>
              <a:t>Programs</a:t>
            </a:r>
            <a:r>
              <a:rPr lang="es-MX" dirty="0" smtClean="0"/>
              <a:t> = </a:t>
            </a:r>
            <a:r>
              <a:rPr lang="es-MX" dirty="0" err="1" smtClean="0"/>
              <a:t>highest</a:t>
            </a:r>
            <a:r>
              <a:rPr lang="es-MX" dirty="0" smtClean="0"/>
              <a:t> share of total </a:t>
            </a:r>
            <a:r>
              <a:rPr lang="es-MX" dirty="0" err="1" smtClean="0"/>
              <a:t>government</a:t>
            </a:r>
            <a:r>
              <a:rPr lang="es-MX" dirty="0" smtClean="0"/>
              <a:t> </a:t>
            </a:r>
            <a:r>
              <a:rPr lang="es-MX" dirty="0" err="1" smtClean="0"/>
              <a:t>expenditure</a:t>
            </a:r>
            <a:endParaRPr lang="es-MX" dirty="0" smtClean="0"/>
          </a:p>
          <a:p>
            <a:endParaRPr lang="es-MX" dirty="0" smtClean="0"/>
          </a:p>
          <a:p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39552" y="3501008"/>
            <a:ext cx="7848872" cy="1008112"/>
          </a:xfrm>
        </p:spPr>
        <p:txBody>
          <a:bodyPr/>
          <a:lstStyle/>
          <a:p>
            <a:r>
              <a:rPr lang="es-MX" dirty="0" err="1"/>
              <a:t>Any</a:t>
            </a:r>
            <a:r>
              <a:rPr lang="es-MX" dirty="0"/>
              <a:t> </a:t>
            </a:r>
            <a:r>
              <a:rPr lang="es-MX" dirty="0" err="1"/>
              <a:t>tranfer</a:t>
            </a:r>
            <a:r>
              <a:rPr lang="es-MX" dirty="0"/>
              <a:t> </a:t>
            </a:r>
            <a:r>
              <a:rPr lang="es-MX" dirty="0" err="1"/>
              <a:t>scheme</a:t>
            </a:r>
            <a:r>
              <a:rPr lang="es-MX" dirty="0"/>
              <a:t> </a:t>
            </a:r>
            <a:r>
              <a:rPr lang="es-MX" dirty="0" err="1"/>
              <a:t>to</a:t>
            </a:r>
            <a:r>
              <a:rPr lang="es-MX" dirty="0"/>
              <a:t> reduce </a:t>
            </a:r>
            <a:r>
              <a:rPr lang="es-MX" dirty="0" err="1"/>
              <a:t>poverty</a:t>
            </a:r>
            <a:r>
              <a:rPr lang="es-MX" dirty="0"/>
              <a:t> </a:t>
            </a:r>
            <a:r>
              <a:rPr lang="es-MX" dirty="0" err="1"/>
              <a:t>will</a:t>
            </a:r>
            <a:r>
              <a:rPr lang="es-MX" dirty="0"/>
              <a:t> be at expense of </a:t>
            </a:r>
            <a:r>
              <a:rPr lang="es-MX" dirty="0" err="1"/>
              <a:t>some</a:t>
            </a:r>
            <a:r>
              <a:rPr lang="es-MX" dirty="0"/>
              <a:t> </a:t>
            </a:r>
            <a:r>
              <a:rPr lang="es-MX" dirty="0" err="1"/>
              <a:t>other</a:t>
            </a:r>
            <a:r>
              <a:rPr lang="es-MX" dirty="0"/>
              <a:t> </a:t>
            </a:r>
            <a:r>
              <a:rPr lang="es-MX" dirty="0" err="1"/>
              <a:t>governement</a:t>
            </a:r>
            <a:r>
              <a:rPr lang="es-MX" dirty="0"/>
              <a:t> </a:t>
            </a:r>
            <a:r>
              <a:rPr lang="es-MX" dirty="0" err="1" smtClean="0"/>
              <a:t>expenditure</a:t>
            </a:r>
            <a:r>
              <a:rPr lang="es-MX" dirty="0" smtClean="0"/>
              <a:t> (</a:t>
            </a:r>
            <a:r>
              <a:rPr lang="es-MX" dirty="0" err="1" smtClean="0"/>
              <a:t>trade</a:t>
            </a:r>
            <a:r>
              <a:rPr lang="es-MX" dirty="0" smtClean="0"/>
              <a:t>-off</a:t>
            </a:r>
            <a:r>
              <a:rPr lang="es-MX" dirty="0"/>
              <a:t>)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992349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dir="d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6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val="1729561980"/>
              </p:ext>
            </p:extLst>
          </p:nvPr>
        </p:nvGraphicFramePr>
        <p:xfrm>
          <a:off x="539552" y="-171400"/>
          <a:ext cx="8064896" cy="64807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5672175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dir="d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>
        <p:bldAsOne/>
      </p:bldGraphic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0832" y="-315416"/>
            <a:ext cx="8229600" cy="1143000"/>
          </a:xfrm>
        </p:spPr>
        <p:txBody>
          <a:bodyPr/>
          <a:lstStyle/>
          <a:p>
            <a:r>
              <a:rPr lang="es-MX" dirty="0" err="1"/>
              <a:t>Poverty-Reducing</a:t>
            </a:r>
            <a:r>
              <a:rPr lang="es-MX" dirty="0"/>
              <a:t> </a:t>
            </a:r>
            <a:r>
              <a:rPr lang="es-MX" dirty="0" err="1"/>
              <a:t>Targeting</a:t>
            </a:r>
            <a:r>
              <a:rPr lang="es-MX" dirty="0"/>
              <a:t> </a:t>
            </a:r>
            <a:r>
              <a:rPr lang="es-MX" dirty="0" err="1"/>
              <a:t>programs</a:t>
            </a:r>
            <a:endParaRPr lang="en-GB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294" t="15625" r="7468" b="34375"/>
          <a:stretch/>
        </p:blipFill>
        <p:spPr bwMode="auto">
          <a:xfrm>
            <a:off x="1193625" y="1556792"/>
            <a:ext cx="6834759" cy="48965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633708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dir="d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3635896" y="908720"/>
            <a:ext cx="5270376" cy="5172174"/>
          </a:xfrm>
        </p:spPr>
        <p:txBody>
          <a:bodyPr>
            <a:normAutofit fontScale="92500" lnSpcReduction="10000"/>
          </a:bodyPr>
          <a:lstStyle/>
          <a:p>
            <a:r>
              <a:rPr lang="es-MX" sz="4000" b="1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Introduction</a:t>
            </a:r>
            <a:endParaRPr lang="es-MX" sz="4000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s-MX" sz="4000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s-MX" sz="4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Social </a:t>
            </a:r>
            <a:r>
              <a:rPr lang="es-MX" sz="4000" b="1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Policy</a:t>
            </a:r>
            <a:r>
              <a:rPr lang="es-MX" sz="4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MX" sz="4000" b="1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model</a:t>
            </a:r>
            <a:r>
              <a:rPr lang="es-MX" sz="4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  <a:p>
            <a:endParaRPr lang="es-MX" sz="4000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s-MX" sz="4000" b="1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Poverty-reduction</a:t>
            </a:r>
            <a:r>
              <a:rPr lang="es-MX" sz="4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MX" sz="4000" b="1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targeting</a:t>
            </a:r>
            <a:r>
              <a:rPr lang="es-MX" sz="4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MX" sz="4000" b="1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programs</a:t>
            </a:r>
            <a:endParaRPr lang="es-MX" sz="4000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s-MX" sz="4000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s-MX" sz="4000" b="1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Conclusions</a:t>
            </a:r>
            <a:endParaRPr lang="es-MX" sz="4000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s-MX" sz="4000" b="1" dirty="0" smtClean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err="1" smtClean="0"/>
              <a:t>Outline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4252425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dir="d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188640"/>
            <a:ext cx="8229600" cy="652934"/>
          </a:xfrm>
        </p:spPr>
        <p:txBody>
          <a:bodyPr/>
          <a:lstStyle/>
          <a:p>
            <a:r>
              <a:rPr lang="es-MX" dirty="0" err="1"/>
              <a:t>Poverty-Reducing</a:t>
            </a:r>
            <a:r>
              <a:rPr lang="es-MX" dirty="0"/>
              <a:t> </a:t>
            </a:r>
            <a:r>
              <a:rPr lang="es-MX" dirty="0" err="1"/>
              <a:t>Targeting</a:t>
            </a:r>
            <a:r>
              <a:rPr lang="es-MX" dirty="0"/>
              <a:t> </a:t>
            </a:r>
            <a:r>
              <a:rPr lang="es-MX" dirty="0" err="1"/>
              <a:t>programs</a:t>
            </a:r>
            <a:endParaRPr lang="en-GB" dirty="0"/>
          </a:p>
        </p:txBody>
      </p:sp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2960581033"/>
              </p:ext>
            </p:extLst>
          </p:nvPr>
        </p:nvGraphicFramePr>
        <p:xfrm>
          <a:off x="323528" y="1052736"/>
          <a:ext cx="8424936" cy="54726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9310065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dir="d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188640"/>
            <a:ext cx="8229600" cy="652934"/>
          </a:xfrm>
        </p:spPr>
        <p:txBody>
          <a:bodyPr/>
          <a:lstStyle/>
          <a:p>
            <a:r>
              <a:rPr lang="es-MX" dirty="0" err="1"/>
              <a:t>Poverty-Reducing</a:t>
            </a:r>
            <a:r>
              <a:rPr lang="es-MX" dirty="0"/>
              <a:t> </a:t>
            </a:r>
            <a:r>
              <a:rPr lang="es-MX" dirty="0" err="1"/>
              <a:t>Targeting</a:t>
            </a:r>
            <a:r>
              <a:rPr lang="es-MX" dirty="0"/>
              <a:t> </a:t>
            </a:r>
            <a:r>
              <a:rPr lang="es-MX" dirty="0" err="1"/>
              <a:t>programs</a:t>
            </a:r>
            <a:endParaRPr lang="en-GB" dirty="0"/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1862193227"/>
              </p:ext>
            </p:extLst>
          </p:nvPr>
        </p:nvGraphicFramePr>
        <p:xfrm>
          <a:off x="1478780" y="980728"/>
          <a:ext cx="3093220" cy="55446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251521" y="1340768"/>
            <a:ext cx="1227259" cy="4824536"/>
          </a:xfrm>
          <a:prstGeom prst="rect">
            <a:avLst/>
          </a:prstGeom>
          <a:solidFill>
            <a:srgbClr val="FF3300"/>
          </a:solidFill>
        </p:spPr>
        <p:txBody>
          <a:bodyPr vert="wordArtVert" wrap="square" rtlCol="0">
            <a:spAutoFit/>
          </a:bodyPr>
          <a:lstStyle/>
          <a:p>
            <a:pPr algn="ctr"/>
            <a:r>
              <a:rPr lang="es-MX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PERFECT TARGETING</a:t>
            </a:r>
            <a:endParaRPr lang="en-GB" sz="32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366" t="14088" r="30837" b="35714"/>
          <a:stretch/>
        </p:blipFill>
        <p:spPr bwMode="auto">
          <a:xfrm>
            <a:off x="4355976" y="1772962"/>
            <a:ext cx="4601909" cy="39601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5796136" y="2852936"/>
            <a:ext cx="11521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Poverty</a:t>
            </a:r>
            <a:r>
              <a:rPr lang="es-MX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  <a:p>
            <a:pPr algn="ctr"/>
            <a:r>
              <a:rPr lang="es-MX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Line</a:t>
            </a:r>
            <a:endParaRPr lang="en-GB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Right Triangle 8"/>
          <p:cNvSpPr/>
          <p:nvPr/>
        </p:nvSpPr>
        <p:spPr>
          <a:xfrm rot="5400000">
            <a:off x="5098205" y="4226649"/>
            <a:ext cx="1224136" cy="1152128"/>
          </a:xfrm>
          <a:prstGeom prst="rtTriangle">
            <a:avLst/>
          </a:prstGeom>
          <a:solidFill>
            <a:schemeClr val="accent1">
              <a:alpha val="46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409905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dir="d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1095710522"/>
              </p:ext>
            </p:extLst>
          </p:nvPr>
        </p:nvGraphicFramePr>
        <p:xfrm>
          <a:off x="5220072" y="1412776"/>
          <a:ext cx="3096344" cy="47525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188640"/>
            <a:ext cx="8229600" cy="652934"/>
          </a:xfrm>
        </p:spPr>
        <p:txBody>
          <a:bodyPr/>
          <a:lstStyle/>
          <a:p>
            <a:r>
              <a:rPr lang="es-MX" dirty="0" err="1"/>
              <a:t>Poverty-Reducing</a:t>
            </a:r>
            <a:r>
              <a:rPr lang="es-MX" dirty="0"/>
              <a:t> </a:t>
            </a:r>
            <a:r>
              <a:rPr lang="es-MX" dirty="0" err="1"/>
              <a:t>Targeting</a:t>
            </a:r>
            <a:r>
              <a:rPr lang="es-MX" dirty="0"/>
              <a:t> </a:t>
            </a:r>
            <a:r>
              <a:rPr lang="es-MX" dirty="0" err="1"/>
              <a:t>programs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7737229" y="1340768"/>
            <a:ext cx="1227259" cy="4824536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vert="wordArtVert" wrap="square" rtlCol="0">
            <a:spAutoFit/>
          </a:bodyPr>
          <a:lstStyle/>
          <a:p>
            <a:pPr algn="ctr"/>
            <a:r>
              <a:rPr lang="es-MX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UNIVERSAL TARGETING</a:t>
            </a:r>
            <a:endParaRPr lang="en-GB" sz="32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071" t="29366" r="19942" b="17161"/>
          <a:stretch/>
        </p:blipFill>
        <p:spPr bwMode="auto">
          <a:xfrm>
            <a:off x="437952" y="1844824"/>
            <a:ext cx="4422080" cy="39116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Down Arrow 5"/>
          <p:cNvSpPr/>
          <p:nvPr/>
        </p:nvSpPr>
        <p:spPr>
          <a:xfrm rot="10800000">
            <a:off x="1626083" y="4056166"/>
            <a:ext cx="360040" cy="43204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Down Arrow 10"/>
          <p:cNvSpPr/>
          <p:nvPr/>
        </p:nvSpPr>
        <p:spPr>
          <a:xfrm rot="10800000">
            <a:off x="3102247" y="2556930"/>
            <a:ext cx="360040" cy="43204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Freeform 7"/>
          <p:cNvSpPr/>
          <p:nvPr/>
        </p:nvSpPr>
        <p:spPr>
          <a:xfrm>
            <a:off x="1078890" y="2715492"/>
            <a:ext cx="1546162" cy="2696554"/>
          </a:xfrm>
          <a:custGeom>
            <a:avLst/>
            <a:gdLst>
              <a:gd name="connsiteX0" fmla="*/ 0 w 1634837"/>
              <a:gd name="connsiteY0" fmla="*/ 1579418 h 2743200"/>
              <a:gd name="connsiteX1" fmla="*/ 1634837 w 1634837"/>
              <a:gd name="connsiteY1" fmla="*/ 0 h 2743200"/>
              <a:gd name="connsiteX2" fmla="*/ 1634837 w 1634837"/>
              <a:gd name="connsiteY2" fmla="*/ 1219200 h 2743200"/>
              <a:gd name="connsiteX3" fmla="*/ 27709 w 1634837"/>
              <a:gd name="connsiteY3" fmla="*/ 2743200 h 2743200"/>
              <a:gd name="connsiteX4" fmla="*/ 0 w 1634837"/>
              <a:gd name="connsiteY4" fmla="*/ 1579418 h 2743200"/>
              <a:gd name="connsiteX0" fmla="*/ 16687 w 1651524"/>
              <a:gd name="connsiteY0" fmla="*/ 1579418 h 2830456"/>
              <a:gd name="connsiteX1" fmla="*/ 1651524 w 1651524"/>
              <a:gd name="connsiteY1" fmla="*/ 0 h 2830456"/>
              <a:gd name="connsiteX2" fmla="*/ 1651524 w 1651524"/>
              <a:gd name="connsiteY2" fmla="*/ 1219200 h 2830456"/>
              <a:gd name="connsiteX3" fmla="*/ 0 w 1651524"/>
              <a:gd name="connsiteY3" fmla="*/ 2830456 h 2830456"/>
              <a:gd name="connsiteX4" fmla="*/ 16687 w 1651524"/>
              <a:gd name="connsiteY4" fmla="*/ 1579418 h 28304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51524" h="2830456">
                <a:moveTo>
                  <a:pt x="16687" y="1579418"/>
                </a:moveTo>
                <a:lnTo>
                  <a:pt x="1651524" y="0"/>
                </a:lnTo>
                <a:lnTo>
                  <a:pt x="1651524" y="1219200"/>
                </a:lnTo>
                <a:lnTo>
                  <a:pt x="0" y="2830456"/>
                </a:lnTo>
                <a:lnTo>
                  <a:pt x="16687" y="1579418"/>
                </a:lnTo>
                <a:close/>
              </a:path>
            </a:pathLst>
          </a:custGeom>
          <a:solidFill>
            <a:srgbClr val="FF0000">
              <a:alpha val="29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215332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dir="d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Left-Right Arrow 12"/>
          <p:cNvSpPr/>
          <p:nvPr/>
        </p:nvSpPr>
        <p:spPr>
          <a:xfrm>
            <a:off x="1979712" y="3902613"/>
            <a:ext cx="5184576" cy="936104"/>
          </a:xfrm>
          <a:prstGeom prst="leftRightArrow">
            <a:avLst/>
          </a:prstGeom>
          <a:noFill/>
          <a:ln w="317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8" name="Content Placeholder 7"/>
              <p:cNvGraphicFramePr>
                <a:graphicFrameLocks noGrp="1"/>
              </p:cNvGraphicFramePr>
              <p:nvPr>
                <p:ph sz="quarter" idx="4"/>
                <p:extLst>
                  <p:ext uri="{D42A27DB-BD31-4B8C-83A1-F6EECF244321}">
                    <p14:modId xmlns:p14="http://schemas.microsoft.com/office/powerpoint/2010/main" val="871659294"/>
                  </p:ext>
                </p:extLst>
              </p:nvPr>
            </p:nvGraphicFramePr>
            <p:xfrm>
              <a:off x="282352" y="1108774"/>
              <a:ext cx="8610128" cy="3544361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2" r:lo="rId3" r:qs="rId4" r:cs="rId5"/>
              </a:graphicData>
            </a:graphic>
          </p:graphicFrame>
        </mc:Choice>
        <mc:Fallback xmlns="">
          <p:graphicFrame>
            <p:nvGraphicFramePr>
              <p:cNvPr id="8" name="Content Placeholder 7"/>
              <p:cNvGraphicFramePr>
                <a:graphicFrameLocks noGrp="1"/>
              </p:cNvGraphicFramePr>
              <p:nvPr>
                <p:ph sz="quarter" idx="4"/>
                <p:extLst>
                  <p:ext uri="{D42A27DB-BD31-4B8C-83A1-F6EECF244321}">
                    <p14:modId xmlns:a14="http://schemas.microsoft.com/office/drawing/2010/main" xmlns="" xmlns:p14="http://schemas.microsoft.com/office/powerpoint/2010/main" val="871659294"/>
                  </p:ext>
                </p:extLst>
              </p:nvPr>
            </p:nvGraphicFramePr>
            <p:xfrm>
              <a:off x="282352" y="1108774"/>
              <a:ext cx="8610128" cy="3544361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7" r:lo="rId8" r:qs="rId9" r:cs="rId10"/>
              </a:graphicData>
            </a:graphic>
          </p:graphicFrame>
        </mc:Fallback>
      </mc:AlternateContent>
      <p:sp>
        <p:nvSpPr>
          <p:cNvPr id="7" name="Title 1"/>
          <p:cNvSpPr txBox="1">
            <a:spLocks/>
          </p:cNvSpPr>
          <p:nvPr/>
        </p:nvSpPr>
        <p:spPr>
          <a:xfrm>
            <a:off x="323528" y="188640"/>
            <a:ext cx="8229600" cy="65293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tabLst>
                <a:tab pos="3830638" algn="l"/>
              </a:tabLst>
              <a:defRPr sz="3600" b="1" kern="1200" cap="none" spc="50">
                <a:ln w="13335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s-MX" smtClean="0"/>
              <a:t>Poverty-Reducing Targeting programs</a:t>
            </a:r>
            <a:endParaRPr lang="en-GB" dirty="0"/>
          </a:p>
        </p:txBody>
      </p:sp>
      <p:sp>
        <p:nvSpPr>
          <p:cNvPr id="9" name="Rectangle 8"/>
          <p:cNvSpPr/>
          <p:nvPr/>
        </p:nvSpPr>
        <p:spPr>
          <a:xfrm>
            <a:off x="1547664" y="4149080"/>
            <a:ext cx="6182344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en-US" sz="2000" b="1" dirty="0" smtClean="0">
                <a:ln/>
                <a:solidFill>
                  <a:schemeClr val="accent3"/>
                </a:solidFill>
              </a:rPr>
              <a:t>Amount needed to eliminate poverty (T)</a:t>
            </a:r>
            <a:endParaRPr lang="en-US" sz="2000" b="1" dirty="0">
              <a:ln/>
              <a:solidFill>
                <a:schemeClr val="accent3"/>
              </a:solidFill>
            </a:endParaRPr>
          </a:p>
        </p:txBody>
      </p:sp>
      <p:graphicFrame>
        <p:nvGraphicFramePr>
          <p:cNvPr id="10" name="Diagram 9"/>
          <p:cNvGraphicFramePr/>
          <p:nvPr>
            <p:extLst>
              <p:ext uri="{D42A27DB-BD31-4B8C-83A1-F6EECF244321}">
                <p14:modId xmlns:p14="http://schemas.microsoft.com/office/powerpoint/2010/main" val="3968575657"/>
              </p:ext>
            </p:extLst>
          </p:nvPr>
        </p:nvGraphicFramePr>
        <p:xfrm>
          <a:off x="2987824" y="4637360"/>
          <a:ext cx="3048000" cy="22480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1" r:lo="rId12" r:qs="rId13" r:cs="rId14"/>
          </a:graphicData>
        </a:graphic>
      </p:graphicFrame>
    </p:spTree>
    <p:extLst>
      <p:ext uri="{BB962C8B-B14F-4D97-AF65-F5344CB8AC3E}">
        <p14:creationId xmlns:p14="http://schemas.microsoft.com/office/powerpoint/2010/main" val="36674626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dir="d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 txBox="1">
            <a:spLocks/>
          </p:cNvSpPr>
          <p:nvPr/>
        </p:nvSpPr>
        <p:spPr>
          <a:xfrm>
            <a:off x="323528" y="188640"/>
            <a:ext cx="8229600" cy="65293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tabLst>
                <a:tab pos="3830638" algn="l"/>
              </a:tabLst>
              <a:defRPr sz="3600" b="1" kern="1200" cap="none" spc="50">
                <a:ln w="13335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s-MX" smtClean="0"/>
              <a:t>Poverty-Reducing Targeting programs</a:t>
            </a:r>
            <a:endParaRPr lang="en-GB" dirty="0"/>
          </a:p>
        </p:txBody>
      </p:sp>
      <p:graphicFrame>
        <p:nvGraphicFramePr>
          <p:cNvPr id="10" name="Diagram 9"/>
          <p:cNvGraphicFramePr/>
          <p:nvPr>
            <p:extLst>
              <p:ext uri="{D42A27DB-BD31-4B8C-83A1-F6EECF244321}">
                <p14:modId xmlns:p14="http://schemas.microsoft.com/office/powerpoint/2010/main" val="2680360369"/>
              </p:ext>
            </p:extLst>
          </p:nvPr>
        </p:nvGraphicFramePr>
        <p:xfrm>
          <a:off x="179512" y="2132856"/>
          <a:ext cx="2304256" cy="28803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6146" name="Picture 2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781" t="38791" r="24367" b="16468"/>
          <a:stretch/>
        </p:blipFill>
        <p:spPr bwMode="auto">
          <a:xfrm>
            <a:off x="2820572" y="1412777"/>
            <a:ext cx="6035465" cy="32403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786871" y="5373216"/>
            <a:ext cx="4104456" cy="1015663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s-MX" b="1" dirty="0" smtClean="0"/>
              <a:t>In </a:t>
            </a:r>
            <a:r>
              <a:rPr lang="es-MX" b="1" dirty="0" err="1" smtClean="0"/>
              <a:t>the</a:t>
            </a:r>
            <a:r>
              <a:rPr lang="es-MX" b="1" dirty="0" smtClean="0"/>
              <a:t> case of </a:t>
            </a:r>
            <a:r>
              <a:rPr lang="es-MX" b="1" dirty="0" err="1" smtClean="0"/>
              <a:t>perfect</a:t>
            </a:r>
            <a:r>
              <a:rPr lang="es-MX" b="1" dirty="0" smtClean="0"/>
              <a:t> </a:t>
            </a:r>
            <a:r>
              <a:rPr lang="es-MX" b="1" dirty="0" err="1" smtClean="0"/>
              <a:t>targeting</a:t>
            </a:r>
            <a:r>
              <a:rPr lang="es-MX" b="1" dirty="0" smtClean="0"/>
              <a:t> </a:t>
            </a:r>
            <a:r>
              <a:rPr lang="es-MX" b="1" dirty="0" err="1" smtClean="0"/>
              <a:t>the</a:t>
            </a:r>
            <a:r>
              <a:rPr lang="es-MX" b="1" dirty="0" smtClean="0"/>
              <a:t> </a:t>
            </a:r>
            <a:r>
              <a:rPr lang="es-MX" b="1" dirty="0" err="1" smtClean="0"/>
              <a:t>porverty-reduction</a:t>
            </a:r>
            <a:r>
              <a:rPr lang="es-MX" b="1" dirty="0" smtClean="0"/>
              <a:t> </a:t>
            </a:r>
            <a:r>
              <a:rPr lang="es-MX" b="1" dirty="0" err="1" smtClean="0"/>
              <a:t>program</a:t>
            </a:r>
            <a:r>
              <a:rPr lang="es-MX" b="1" dirty="0" smtClean="0"/>
              <a:t> </a:t>
            </a:r>
            <a:r>
              <a:rPr lang="es-MX" b="1" dirty="0" err="1" smtClean="0"/>
              <a:t>would</a:t>
            </a:r>
            <a:r>
              <a:rPr lang="es-MX" b="1" dirty="0" smtClean="0"/>
              <a:t> </a:t>
            </a:r>
            <a:r>
              <a:rPr lang="es-MX" b="1" dirty="0" err="1" smtClean="0"/>
              <a:t>represent</a:t>
            </a:r>
            <a:r>
              <a:rPr lang="es-MX" b="1" dirty="0" smtClean="0"/>
              <a:t> </a:t>
            </a:r>
            <a:r>
              <a:rPr lang="es-MX" sz="2400" b="1" dirty="0" smtClean="0"/>
              <a:t>3% of GDP</a:t>
            </a:r>
            <a:endParaRPr lang="en-GB" sz="2400" b="1" dirty="0"/>
          </a:p>
        </p:txBody>
      </p:sp>
      <p:sp>
        <p:nvSpPr>
          <p:cNvPr id="4" name="Bent Arrow 3"/>
          <p:cNvSpPr/>
          <p:nvPr/>
        </p:nvSpPr>
        <p:spPr>
          <a:xfrm>
            <a:off x="1187624" y="1844824"/>
            <a:ext cx="1368152" cy="1008112"/>
          </a:xfrm>
          <a:prstGeom prst="ben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2" name="Bent Arrow 11"/>
          <p:cNvSpPr/>
          <p:nvPr/>
        </p:nvSpPr>
        <p:spPr>
          <a:xfrm flipV="1">
            <a:off x="1187624" y="4653136"/>
            <a:ext cx="1368152" cy="1008112"/>
          </a:xfrm>
          <a:prstGeom prst="bentArrow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779912" y="841574"/>
            <a:ext cx="385325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28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UNIVERSAL </a:t>
            </a:r>
            <a:r>
              <a:rPr lang="es-MX" sz="28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TARGETING</a:t>
            </a:r>
          </a:p>
        </p:txBody>
      </p:sp>
      <p:sp>
        <p:nvSpPr>
          <p:cNvPr id="11" name="Rectangle 10"/>
          <p:cNvSpPr/>
          <p:nvPr/>
        </p:nvSpPr>
        <p:spPr>
          <a:xfrm>
            <a:off x="3851920" y="4823752"/>
            <a:ext cx="345638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2800" b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PERFECT TARGETING</a:t>
            </a:r>
          </a:p>
        </p:txBody>
      </p:sp>
    </p:spTree>
    <p:extLst>
      <p:ext uri="{BB962C8B-B14F-4D97-AF65-F5344CB8AC3E}">
        <p14:creationId xmlns:p14="http://schemas.microsoft.com/office/powerpoint/2010/main" val="22276631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dir="d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0" grpId="0">
        <p:bldAsOne/>
      </p:bldGraphic>
      <p:bldP spid="3" grpId="0"/>
      <p:bldP spid="4" grpId="0" animBg="1"/>
      <p:bldP spid="12" grpId="0" animBg="1"/>
      <p:bldP spid="6" grpId="0"/>
      <p:bldP spid="11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Diagram 7"/>
          <p:cNvGraphicFramePr/>
          <p:nvPr>
            <p:extLst>
              <p:ext uri="{D42A27DB-BD31-4B8C-83A1-F6EECF244321}">
                <p14:modId xmlns:p14="http://schemas.microsoft.com/office/powerpoint/2010/main" val="2047405379"/>
              </p:ext>
            </p:extLst>
          </p:nvPr>
        </p:nvGraphicFramePr>
        <p:xfrm>
          <a:off x="538064" y="841574"/>
          <a:ext cx="7800528" cy="532373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0449815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dir="d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8" grpId="0">
        <p:bldAsOne/>
      </p:bldGraphic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GENERAL EQUILIBRIUM ANALYSIS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GB" dirty="0" smtClean="0"/>
              <a:t>Targeting programs would shift the function upwards </a:t>
            </a:r>
          </a:p>
          <a:p>
            <a:r>
              <a:rPr lang="en-GB" dirty="0" smtClean="0"/>
              <a:t>Funds distributed to all households simultaneously or individually </a:t>
            </a:r>
            <a:endParaRPr lang="en-GB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9992" y="1628800"/>
            <a:ext cx="4219798" cy="45361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dir="d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9592" y="332656"/>
            <a:ext cx="7776864" cy="926976"/>
          </a:xfrm>
        </p:spPr>
        <p:txBody>
          <a:bodyPr>
            <a:noAutofit/>
          </a:bodyPr>
          <a:lstStyle/>
          <a:p>
            <a:r>
              <a:rPr lang="es-MX" sz="4000" dirty="0" smtClean="0"/>
              <a:t>GENERAL EQUILIBRIUM ANALYSIS</a:t>
            </a:r>
            <a:endParaRPr lang="en-GB" sz="4000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211299429"/>
              </p:ext>
            </p:extLst>
          </p:nvPr>
        </p:nvGraphicFramePr>
        <p:xfrm>
          <a:off x="457200" y="1600200"/>
          <a:ext cx="8363272" cy="49251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337290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dir="d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Content Placeholder 13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1472299127"/>
              </p:ext>
            </p:extLst>
          </p:nvPr>
        </p:nvGraphicFramePr>
        <p:xfrm>
          <a:off x="1237147" y="1268760"/>
          <a:ext cx="5423085" cy="525658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99592" y="332656"/>
            <a:ext cx="7776864" cy="926976"/>
          </a:xfrm>
        </p:spPr>
        <p:txBody>
          <a:bodyPr>
            <a:noAutofit/>
          </a:bodyPr>
          <a:lstStyle/>
          <a:p>
            <a:r>
              <a:rPr lang="es-MX" sz="4000" dirty="0" smtClean="0"/>
              <a:t>GENERAL EQUILIBRIUM ANALYSIS</a:t>
            </a:r>
            <a:endParaRPr lang="en-GB" sz="4000" dirty="0"/>
          </a:p>
        </p:txBody>
      </p:sp>
      <p:sp>
        <p:nvSpPr>
          <p:cNvPr id="9" name="Chord 8"/>
          <p:cNvSpPr/>
          <p:nvPr/>
        </p:nvSpPr>
        <p:spPr>
          <a:xfrm>
            <a:off x="323528" y="1502711"/>
            <a:ext cx="963144" cy="963144"/>
          </a:xfrm>
          <a:prstGeom prst="chord">
            <a:avLst>
              <a:gd name="adj1" fmla="val 4800000"/>
              <a:gd name="adj2" fmla="val 16800000"/>
            </a:avLst>
          </a:prstGeom>
          <a:scene3d>
            <a:camera prst="orthographicFront"/>
            <a:lightRig rig="threePt" dir="t">
              <a:rot lat="0" lon="0" rev="7500000"/>
            </a:lightRig>
          </a:scene3d>
          <a:sp3d z="-152400" extrusionH="63500" prstMaterial="matte">
            <a:bevelT w="144450" h="6350" prst="relaxedInset"/>
            <a:contourClr>
              <a:schemeClr val="bg1"/>
            </a:contourClr>
          </a:sp3d>
        </p:spPr>
        <p:style>
          <a:lnRef idx="0">
            <a:schemeClr val="dk1">
              <a:hueOff val="0"/>
              <a:satOff val="0"/>
              <a:lumOff val="0"/>
              <a:alphaOff val="0"/>
            </a:schemeClr>
          </a:lnRef>
          <a:fillRef idx="3">
            <a:schemeClr val="accent2">
              <a:tint val="55000"/>
              <a:hueOff val="0"/>
              <a:satOff val="0"/>
              <a:lumOff val="0"/>
              <a:alphaOff val="0"/>
            </a:schemeClr>
          </a:fillRef>
          <a:effectRef idx="0">
            <a:schemeClr val="accent2">
              <a:tint val="55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0" name="Pie 9"/>
          <p:cNvSpPr/>
          <p:nvPr/>
        </p:nvSpPr>
        <p:spPr>
          <a:xfrm>
            <a:off x="419842" y="1599026"/>
            <a:ext cx="770515" cy="770515"/>
          </a:xfrm>
          <a:prstGeom prst="pie">
            <a:avLst>
              <a:gd name="adj1" fmla="val 12600000"/>
              <a:gd name="adj2" fmla="val 16200000"/>
            </a:avLst>
          </a:prstGeom>
          <a:scene3d>
            <a:camera prst="orthographicFront"/>
            <a:lightRig rig="threePt" dir="t">
              <a:rot lat="0" lon="0" rev="7500000"/>
            </a:lightRig>
          </a:scene3d>
          <a:sp3d prstMaterial="plastic">
            <a:bevelT w="127000" h="25400" prst="relaxedInset"/>
          </a:sp3d>
        </p:spPr>
        <p:style>
          <a:lnRef idx="0">
            <a:schemeClr val="accent2">
              <a:shade val="50000"/>
              <a:hueOff val="0"/>
              <a:satOff val="0"/>
              <a:lumOff val="0"/>
              <a:alphaOff val="0"/>
            </a:schemeClr>
          </a:lnRef>
          <a:fillRef idx="3">
            <a:schemeClr val="accent2">
              <a:shade val="50000"/>
              <a:hueOff val="0"/>
              <a:satOff val="0"/>
              <a:lumOff val="0"/>
              <a:alphaOff val="0"/>
            </a:schemeClr>
          </a:fillRef>
          <a:effectRef idx="2">
            <a:schemeClr val="accent2">
              <a:shade val="5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grpSp>
        <p:nvGrpSpPr>
          <p:cNvPr id="11" name="Group 10"/>
          <p:cNvGrpSpPr/>
          <p:nvPr/>
        </p:nvGrpSpPr>
        <p:grpSpPr>
          <a:xfrm>
            <a:off x="323530" y="2562170"/>
            <a:ext cx="720078" cy="3963174"/>
            <a:chOff x="2868" y="1595741"/>
            <a:chExt cx="720078" cy="2793119"/>
          </a:xfrm>
        </p:grpSpPr>
        <p:sp>
          <p:nvSpPr>
            <p:cNvPr id="12" name="Rectangle 11"/>
            <p:cNvSpPr/>
            <p:nvPr/>
          </p:nvSpPr>
          <p:spPr>
            <a:xfrm rot="16200000">
              <a:off x="-1104749" y="2703358"/>
              <a:ext cx="2793119" cy="577886"/>
            </a:xfrm>
            <a:prstGeom prst="rect">
              <a:avLst/>
            </a:pr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3" name="Rectangle 12"/>
            <p:cNvSpPr/>
            <p:nvPr/>
          </p:nvSpPr>
          <p:spPr>
            <a:xfrm rot="16200000">
              <a:off x="-962557" y="2703358"/>
              <a:ext cx="2793119" cy="577886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0" tIns="0" rIns="0" bIns="0" numCol="1" spcCol="1270" anchor="b" anchorCtr="0">
              <a:noAutofit/>
            </a:bodyPr>
            <a:lstStyle/>
            <a:p>
              <a:pPr lvl="0" algn="r" defTabSz="1111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MX" sz="2500" b="1" kern="1200" dirty="0" smtClean="0"/>
                <a:t>GE </a:t>
              </a:r>
              <a:r>
                <a:rPr lang="es-MX" sz="2500" b="1" kern="1200" dirty="0" err="1" smtClean="0"/>
                <a:t>effects</a:t>
              </a:r>
              <a:r>
                <a:rPr lang="es-MX" sz="2500" b="1" kern="1200" dirty="0" smtClean="0"/>
                <a:t> </a:t>
              </a:r>
            </a:p>
            <a:p>
              <a:pPr lvl="0" algn="r" defTabSz="1111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MX" sz="2500" b="1" kern="1200" dirty="0" err="1" smtClean="0"/>
                <a:t>Universalistic</a:t>
              </a:r>
              <a:r>
                <a:rPr lang="es-MX" sz="2500" b="1" kern="1200" dirty="0" smtClean="0"/>
                <a:t> </a:t>
              </a:r>
              <a:r>
                <a:rPr lang="es-MX" sz="2500" b="1" kern="1200" dirty="0" err="1" smtClean="0"/>
                <a:t>Approach</a:t>
              </a:r>
              <a:endParaRPr lang="en-GB" sz="2500" b="1" kern="1200" dirty="0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/>
              <p:cNvSpPr txBox="1"/>
              <p:nvPr/>
            </p:nvSpPr>
            <p:spPr>
              <a:xfrm>
                <a:off x="6192180" y="2370998"/>
                <a:ext cx="2880320" cy="65627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GB" sz="360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l-GR" sz="3600" i="1" smtClean="0">
                              <a:latin typeface="Cambria Math"/>
                              <a:ea typeface="Cambria Math"/>
                            </a:rPr>
                            <m:t>Γ</m:t>
                          </m:r>
                        </m:e>
                        <m:sup>
                          <m:r>
                            <a:rPr lang="es-MX" sz="3600" b="0" i="1" smtClean="0">
                              <a:latin typeface="Cambria Math"/>
                            </a:rPr>
                            <m:t>h</m:t>
                          </m:r>
                        </m:sup>
                      </m:sSup>
                      <m:d>
                        <m:dPr>
                          <m:ctrlPr>
                            <a:rPr lang="en-GB" sz="360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s-MX" sz="3600" b="0" i="1" smtClean="0">
                              <a:latin typeface="Cambria Math"/>
                            </a:rPr>
                            <m:t>1−</m:t>
                          </m:r>
                          <m:sSub>
                            <m:sSubPr>
                              <m:ctrlPr>
                                <a:rPr lang="es-MX" sz="3600" b="0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s-MX" sz="3600" b="0" i="1" smtClean="0">
                                  <a:latin typeface="Cambria Math"/>
                                </a:rPr>
                                <m:t>𝑡</m:t>
                              </m:r>
                            </m:e>
                            <m:sub>
                              <m:r>
                                <a:rPr lang="es-MX" sz="3600" b="0" i="1" smtClean="0">
                                  <a:latin typeface="Cambria Math"/>
                                </a:rPr>
                                <m:t>h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en-GB" sz="3600" dirty="0"/>
              </a:p>
            </p:txBody>
          </p:sp>
        </mc:Choice>
        <mc:Fallback xmlns="">
          <p:sp>
            <p:nvSpPr>
              <p:cNvPr id="15" name="TextBox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92180" y="2370998"/>
                <a:ext cx="2880320" cy="656270"/>
              </a:xfrm>
              <a:prstGeom prst="rect">
                <a:avLst/>
              </a:prstGeom>
              <a:blipFill rotWithShape="1">
                <a:blip r:embed="rId7" cstate="print"/>
                <a:stretch>
                  <a:fillRect t="-12037" r="-212" b="-3425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/>
              <p:cNvSpPr txBox="1"/>
              <p:nvPr/>
            </p:nvSpPr>
            <p:spPr>
              <a:xfrm>
                <a:off x="6660232" y="4653136"/>
                <a:ext cx="1944216" cy="96180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s-MX" sz="2800" dirty="0" err="1" smtClean="0"/>
                  <a:t>Tranfer</a:t>
                </a:r>
                <a:r>
                  <a:rPr lang="es-MX" sz="2800" dirty="0" smtClean="0"/>
                  <a:t>: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sz="2800" i="1">
                            <a:latin typeface="Cambria Math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l-GR" sz="2800" i="1">
                            <a:latin typeface="Cambria Math"/>
                            <a:ea typeface="Cambria Math"/>
                          </a:rPr>
                          <m:t>Γ</m:t>
                        </m:r>
                      </m:e>
                      <m:sup>
                        <m:r>
                          <a:rPr lang="es-MX" sz="2800" i="1">
                            <a:latin typeface="Cambria Math"/>
                          </a:rPr>
                          <m:t>h</m:t>
                        </m:r>
                      </m:sup>
                    </m:sSup>
                  </m:oMath>
                </a14:m>
                <a:endParaRPr lang="en-GB" sz="2800" dirty="0" smtClean="0"/>
              </a:p>
              <a:p>
                <a:r>
                  <a:rPr lang="es-MX" sz="2800" dirty="0" err="1" smtClean="0"/>
                  <a:t>Tax</a:t>
                </a:r>
                <a:r>
                  <a:rPr lang="es-MX" sz="2800" dirty="0" smtClean="0"/>
                  <a:t>:</a:t>
                </a:r>
                <a:r>
                  <a:rPr lang="es-MX" sz="2800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MX" sz="2800" i="1">
                            <a:latin typeface="Cambria Math"/>
                          </a:rPr>
                        </m:ctrlPr>
                      </m:sSubPr>
                      <m:e>
                        <m:r>
                          <a:rPr lang="es-MX" sz="2800" i="1">
                            <a:latin typeface="Cambria Math"/>
                          </a:rPr>
                          <m:t>𝑡</m:t>
                        </m:r>
                      </m:e>
                      <m:sub>
                        <m:r>
                          <a:rPr lang="es-MX" sz="2800" i="1">
                            <a:latin typeface="Cambria Math"/>
                          </a:rPr>
                          <m:t>h</m:t>
                        </m:r>
                      </m:sub>
                    </m:sSub>
                  </m:oMath>
                </a14:m>
                <a:endParaRPr lang="en-GB" sz="2800" dirty="0"/>
              </a:p>
            </p:txBody>
          </p:sp>
        </mc:Choice>
        <mc:Fallback xmlns="">
          <p:sp>
            <p:nvSpPr>
              <p:cNvPr id="16" name="TextBox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60232" y="4653136"/>
                <a:ext cx="1944216" cy="961802"/>
              </a:xfrm>
              <a:prstGeom prst="rect">
                <a:avLst/>
              </a:prstGeom>
              <a:blipFill rotWithShape="1">
                <a:blip r:embed="rId8" cstate="print"/>
                <a:stretch>
                  <a:fillRect l="-6604" t="-5063" b="-1645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3264919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dir="d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-243408"/>
            <a:ext cx="8229600" cy="1143000"/>
          </a:xfrm>
        </p:spPr>
        <p:txBody>
          <a:bodyPr/>
          <a:lstStyle/>
          <a:p>
            <a:pPr algn="ctr"/>
            <a:r>
              <a:rPr lang="es-MX" dirty="0" smtClean="0"/>
              <a:t>GENERAL EQUILIBRIUM ANALYSIS </a:t>
            </a:r>
            <a:endParaRPr lang="en-GB" dirty="0"/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3499653530"/>
              </p:ext>
            </p:extLst>
          </p:nvPr>
        </p:nvGraphicFramePr>
        <p:xfrm>
          <a:off x="372893" y="3717032"/>
          <a:ext cx="8519587" cy="30689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3" name="Picture 2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574" t="33733" r="12586" b="21233"/>
          <a:stretch/>
        </p:blipFill>
        <p:spPr bwMode="auto">
          <a:xfrm>
            <a:off x="167113" y="836712"/>
            <a:ext cx="8820018" cy="31683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dir="d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6856" y="44624"/>
            <a:ext cx="8229600" cy="1143000"/>
          </a:xfrm>
        </p:spPr>
        <p:txBody>
          <a:bodyPr/>
          <a:lstStyle/>
          <a:p>
            <a:r>
              <a:rPr lang="es-MX" dirty="0" smtClean="0"/>
              <a:t>INTRODUCTION</a:t>
            </a:r>
            <a:endParaRPr lang="en-GB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3131206544"/>
              </p:ext>
            </p:extLst>
          </p:nvPr>
        </p:nvGraphicFramePr>
        <p:xfrm>
          <a:off x="1979712" y="1464997"/>
          <a:ext cx="6696744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0" name="Picture 9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2636912"/>
            <a:ext cx="2160240" cy="21821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86814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dir="d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417" t="19511" r="13417" b="31174"/>
          <a:stretch/>
        </p:blipFill>
        <p:spPr bwMode="auto">
          <a:xfrm>
            <a:off x="182527" y="404664"/>
            <a:ext cx="8740905" cy="3521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10" name="Diagram 9"/>
          <p:cNvGraphicFramePr/>
          <p:nvPr>
            <p:extLst>
              <p:ext uri="{D42A27DB-BD31-4B8C-83A1-F6EECF244321}">
                <p14:modId xmlns:p14="http://schemas.microsoft.com/office/powerpoint/2010/main" val="3837169315"/>
              </p:ext>
            </p:extLst>
          </p:nvPr>
        </p:nvGraphicFramePr>
        <p:xfrm>
          <a:off x="626968" y="4326195"/>
          <a:ext cx="8064896" cy="19389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438757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dir="d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552" y="0"/>
            <a:ext cx="8229600" cy="1143000"/>
          </a:xfrm>
        </p:spPr>
        <p:txBody>
          <a:bodyPr/>
          <a:lstStyle/>
          <a:p>
            <a:pPr algn="ctr"/>
            <a:r>
              <a:rPr lang="es-MX" dirty="0" smtClean="0"/>
              <a:t>GENERAL EQUILIBRIUM ANALYSIS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544" y="1196752"/>
            <a:ext cx="8147248" cy="639762"/>
          </a:xfrm>
        </p:spPr>
        <p:txBody>
          <a:bodyPr>
            <a:normAutofit/>
          </a:bodyPr>
          <a:lstStyle/>
          <a:p>
            <a:r>
              <a:rPr lang="en-GB" sz="2800" dirty="0" smtClean="0"/>
              <a:t>Universal Targeting vs. Individual targeting </a:t>
            </a:r>
            <a:endParaRPr lang="en-GB" sz="280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Autofit/>
          </a:bodyPr>
          <a:lstStyle/>
          <a:p>
            <a:pPr>
              <a:buNone/>
            </a:pPr>
            <a:r>
              <a:rPr lang="en-GB" sz="3200" dirty="0" smtClean="0"/>
              <a:t>      </a:t>
            </a:r>
            <a:r>
              <a:rPr lang="en-GB" sz="3200" u="sng" dirty="0" smtClean="0"/>
              <a:t>Universal </a:t>
            </a:r>
          </a:p>
          <a:p>
            <a:r>
              <a:rPr lang="en-GB" sz="3200" dirty="0" smtClean="0"/>
              <a:t>Better for agricultural households </a:t>
            </a:r>
          </a:p>
          <a:p>
            <a:r>
              <a:rPr lang="en-GB" sz="3200" dirty="0" smtClean="0"/>
              <a:t>Has the greater poverty reducing effect (if directed to correct households)</a:t>
            </a:r>
          </a:p>
          <a:p>
            <a:r>
              <a:rPr lang="en-GB" sz="3200" dirty="0" smtClean="0"/>
              <a:t>Leakage effects </a:t>
            </a:r>
            <a:endParaRPr lang="en-GB" sz="3200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GB" sz="3200" dirty="0" smtClean="0"/>
              <a:t>        </a:t>
            </a:r>
            <a:r>
              <a:rPr lang="en-GB" sz="3200" u="sng" dirty="0" smtClean="0"/>
              <a:t>Individual </a:t>
            </a:r>
          </a:p>
          <a:p>
            <a:r>
              <a:rPr lang="en-GB" sz="3200" dirty="0" smtClean="0"/>
              <a:t>Total poverty for the group not eliminated </a:t>
            </a:r>
          </a:p>
          <a:p>
            <a:r>
              <a:rPr lang="en-GB" sz="3200" dirty="0" smtClean="0"/>
              <a:t>Effects the final income of other households through inter-house transfers</a:t>
            </a:r>
            <a:endParaRPr lang="en-GB" sz="320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dir="d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7149" y="-243408"/>
            <a:ext cx="8229600" cy="1143000"/>
          </a:xfrm>
        </p:spPr>
        <p:txBody>
          <a:bodyPr/>
          <a:lstStyle/>
          <a:p>
            <a:r>
              <a:rPr lang="es-MX" dirty="0" smtClean="0"/>
              <a:t>GENERAL EQUILIBRIUM ANALYSIS</a:t>
            </a:r>
            <a:endParaRPr lang="en-GB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22924" y="1052736"/>
            <a:ext cx="3838765" cy="55020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3652643689"/>
              </p:ext>
            </p:extLst>
          </p:nvPr>
        </p:nvGraphicFramePr>
        <p:xfrm>
          <a:off x="4932040" y="548680"/>
          <a:ext cx="4032448" cy="66247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1" name="Chord 10"/>
          <p:cNvSpPr/>
          <p:nvPr/>
        </p:nvSpPr>
        <p:spPr>
          <a:xfrm>
            <a:off x="296488" y="1412776"/>
            <a:ext cx="963144" cy="963144"/>
          </a:xfrm>
          <a:prstGeom prst="chord">
            <a:avLst>
              <a:gd name="adj1" fmla="val 4800000"/>
              <a:gd name="adj2" fmla="val 16800000"/>
            </a:avLst>
          </a:prstGeom>
          <a:scene3d>
            <a:camera prst="orthographicFront"/>
            <a:lightRig rig="threePt" dir="t">
              <a:rot lat="0" lon="0" rev="7500000"/>
            </a:lightRig>
          </a:scene3d>
          <a:sp3d z="-152400" extrusionH="63500" prstMaterial="matte">
            <a:bevelT w="144450" h="6350" prst="relaxedInset"/>
            <a:contourClr>
              <a:schemeClr val="bg1"/>
            </a:contourClr>
          </a:sp3d>
        </p:spPr>
        <p:style>
          <a:lnRef idx="0">
            <a:schemeClr val="dk1">
              <a:hueOff val="0"/>
              <a:satOff val="0"/>
              <a:lumOff val="0"/>
              <a:alphaOff val="0"/>
            </a:schemeClr>
          </a:lnRef>
          <a:fillRef idx="3">
            <a:schemeClr val="accent2">
              <a:tint val="40000"/>
              <a:hueOff val="0"/>
              <a:satOff val="0"/>
              <a:lumOff val="0"/>
              <a:alphaOff val="0"/>
            </a:schemeClr>
          </a:fillRef>
          <a:effectRef idx="0">
            <a:schemeClr val="accent2"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2" name="Pie 11"/>
          <p:cNvSpPr/>
          <p:nvPr/>
        </p:nvSpPr>
        <p:spPr>
          <a:xfrm>
            <a:off x="392803" y="1509091"/>
            <a:ext cx="770515" cy="770515"/>
          </a:xfrm>
          <a:prstGeom prst="pie">
            <a:avLst>
              <a:gd name="adj1" fmla="val 9000000"/>
              <a:gd name="adj2" fmla="val 16200000"/>
            </a:avLst>
          </a:prstGeom>
          <a:scene3d>
            <a:camera prst="orthographicFront"/>
            <a:lightRig rig="threePt" dir="t">
              <a:rot lat="0" lon="0" rev="7500000"/>
            </a:lightRig>
          </a:scene3d>
          <a:sp3d prstMaterial="plastic">
            <a:bevelT w="127000" h="25400" prst="relaxedInset"/>
          </a:sp3d>
        </p:spPr>
        <p:style>
          <a:lnRef idx="0">
            <a:schemeClr val="accent2">
              <a:hueOff val="-8662909"/>
              <a:satOff val="7828"/>
              <a:lumOff val="884"/>
              <a:alphaOff val="0"/>
            </a:schemeClr>
          </a:lnRef>
          <a:fillRef idx="3">
            <a:schemeClr val="accent2">
              <a:hueOff val="-8662909"/>
              <a:satOff val="7828"/>
              <a:lumOff val="884"/>
              <a:alphaOff val="0"/>
            </a:schemeClr>
          </a:fillRef>
          <a:effectRef idx="2">
            <a:schemeClr val="accent2">
              <a:hueOff val="-8662909"/>
              <a:satOff val="7828"/>
              <a:lumOff val="884"/>
              <a:alphaOff val="0"/>
            </a:schemeClr>
          </a:effectRef>
          <a:fontRef idx="minor">
            <a:schemeClr val="lt1"/>
          </a:fontRef>
        </p:style>
      </p:sp>
      <p:grpSp>
        <p:nvGrpSpPr>
          <p:cNvPr id="13" name="Group 12"/>
          <p:cNvGrpSpPr/>
          <p:nvPr/>
        </p:nvGrpSpPr>
        <p:grpSpPr>
          <a:xfrm>
            <a:off x="296489" y="2472235"/>
            <a:ext cx="577886" cy="2793119"/>
            <a:chOff x="2881391" y="1595741"/>
            <a:chExt cx="577886" cy="2793119"/>
          </a:xfrm>
        </p:grpSpPr>
        <p:sp>
          <p:nvSpPr>
            <p:cNvPr id="14" name="Rectangle 13"/>
            <p:cNvSpPr/>
            <p:nvPr/>
          </p:nvSpPr>
          <p:spPr>
            <a:xfrm rot="16200000">
              <a:off x="1773774" y="2703358"/>
              <a:ext cx="2793119" cy="577886"/>
            </a:xfrm>
            <a:prstGeom prst="rect">
              <a:avLst/>
            </a:pr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5" name="Rectangle 14"/>
            <p:cNvSpPr/>
            <p:nvPr/>
          </p:nvSpPr>
          <p:spPr>
            <a:xfrm rot="16200000">
              <a:off x="1773774" y="2703358"/>
              <a:ext cx="2793119" cy="577886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0" tIns="0" rIns="0" bIns="0" numCol="1" spcCol="1270" anchor="b" anchorCtr="0">
              <a:noAutofit/>
            </a:bodyPr>
            <a:lstStyle/>
            <a:p>
              <a:pPr lvl="0" algn="r" defTabSz="1111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MX" sz="2500" b="1" kern="1200" dirty="0" err="1" smtClean="0"/>
                <a:t>Size</a:t>
              </a:r>
              <a:r>
                <a:rPr lang="es-MX" sz="2500" b="1" kern="1200" dirty="0" smtClean="0"/>
                <a:t> of Transfer</a:t>
              </a:r>
              <a:endParaRPr lang="en-GB" sz="2500" b="1" kern="1200" dirty="0"/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dir="d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71400"/>
            <a:ext cx="8229600" cy="1143000"/>
          </a:xfrm>
        </p:spPr>
        <p:txBody>
          <a:bodyPr/>
          <a:lstStyle/>
          <a:p>
            <a:r>
              <a:rPr lang="es-MX" dirty="0" smtClean="0"/>
              <a:t>GENERAL EQUILIBRIUM ANALYSIS</a:t>
            </a:r>
            <a:endParaRPr lang="en-GB" dirty="0"/>
          </a:p>
        </p:txBody>
      </p:sp>
      <p:graphicFrame>
        <p:nvGraphicFramePr>
          <p:cNvPr id="3" name="Content Placeholder 2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val="2997019512"/>
              </p:ext>
            </p:extLst>
          </p:nvPr>
        </p:nvGraphicFramePr>
        <p:xfrm>
          <a:off x="5292080" y="1599026"/>
          <a:ext cx="3672408" cy="463068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286672" y="980728"/>
            <a:ext cx="3861392" cy="57031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Chord 11"/>
          <p:cNvSpPr/>
          <p:nvPr/>
        </p:nvSpPr>
        <p:spPr>
          <a:xfrm>
            <a:off x="368496" y="1502711"/>
            <a:ext cx="963144" cy="963144"/>
          </a:xfrm>
          <a:prstGeom prst="chord">
            <a:avLst>
              <a:gd name="adj1" fmla="val 4800000"/>
              <a:gd name="adj2" fmla="val 16800000"/>
            </a:avLst>
          </a:prstGeom>
          <a:scene3d>
            <a:camera prst="orthographicFront"/>
            <a:lightRig rig="threePt" dir="t">
              <a:rot lat="0" lon="0" rev="7500000"/>
            </a:lightRig>
          </a:scene3d>
          <a:sp3d z="-152400" extrusionH="63500" prstMaterial="matte">
            <a:bevelT w="144450" h="6350" prst="relaxedInset"/>
            <a:contourClr>
              <a:schemeClr val="bg1"/>
            </a:contourClr>
          </a:sp3d>
        </p:spPr>
        <p:style>
          <a:lnRef idx="0">
            <a:schemeClr val="dk1">
              <a:hueOff val="0"/>
              <a:satOff val="0"/>
              <a:lumOff val="0"/>
              <a:alphaOff val="0"/>
            </a:schemeClr>
          </a:lnRef>
          <a:fillRef idx="3">
            <a:schemeClr val="accent2">
              <a:tint val="40000"/>
              <a:hueOff val="0"/>
              <a:satOff val="0"/>
              <a:lumOff val="0"/>
              <a:alphaOff val="0"/>
            </a:schemeClr>
          </a:fillRef>
          <a:effectRef idx="0">
            <a:schemeClr val="accent2"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3" name="Pie 12"/>
          <p:cNvSpPr/>
          <p:nvPr/>
        </p:nvSpPr>
        <p:spPr>
          <a:xfrm>
            <a:off x="464810" y="1599026"/>
            <a:ext cx="770515" cy="770515"/>
          </a:xfrm>
          <a:prstGeom prst="pie">
            <a:avLst>
              <a:gd name="adj1" fmla="val 5400000"/>
              <a:gd name="adj2" fmla="val 16200000"/>
            </a:avLst>
          </a:prstGeom>
          <a:scene3d>
            <a:camera prst="orthographicFront"/>
            <a:lightRig rig="threePt" dir="t">
              <a:rot lat="0" lon="0" rev="7500000"/>
            </a:lightRig>
          </a:scene3d>
          <a:sp3d prstMaterial="plastic">
            <a:bevelT w="127000" h="25400" prst="relaxedInset"/>
          </a:sp3d>
        </p:spPr>
        <p:style>
          <a:lnRef idx="0">
            <a:schemeClr val="accent2">
              <a:hueOff val="-17325818"/>
              <a:satOff val="15657"/>
              <a:lumOff val="1768"/>
              <a:alphaOff val="0"/>
            </a:schemeClr>
          </a:lnRef>
          <a:fillRef idx="3">
            <a:schemeClr val="accent2">
              <a:hueOff val="-17325818"/>
              <a:satOff val="15657"/>
              <a:lumOff val="1768"/>
              <a:alphaOff val="0"/>
            </a:schemeClr>
          </a:fillRef>
          <a:effectRef idx="2">
            <a:schemeClr val="accent2">
              <a:hueOff val="-17325818"/>
              <a:satOff val="15657"/>
              <a:lumOff val="1768"/>
              <a:alphaOff val="0"/>
            </a:schemeClr>
          </a:effectRef>
          <a:fontRef idx="minor">
            <a:schemeClr val="lt1"/>
          </a:fontRef>
        </p:style>
      </p:sp>
      <p:grpSp>
        <p:nvGrpSpPr>
          <p:cNvPr id="14" name="Group 13"/>
          <p:cNvGrpSpPr/>
          <p:nvPr/>
        </p:nvGrpSpPr>
        <p:grpSpPr>
          <a:xfrm>
            <a:off x="368496" y="2562170"/>
            <a:ext cx="577886" cy="2793119"/>
            <a:chOff x="5759915" y="1595741"/>
            <a:chExt cx="577886" cy="2793119"/>
          </a:xfrm>
        </p:grpSpPr>
        <p:sp>
          <p:nvSpPr>
            <p:cNvPr id="15" name="Rectangle 14"/>
            <p:cNvSpPr/>
            <p:nvPr/>
          </p:nvSpPr>
          <p:spPr>
            <a:xfrm rot="16200000">
              <a:off x="4652298" y="2703358"/>
              <a:ext cx="2793119" cy="577886"/>
            </a:xfrm>
            <a:prstGeom prst="rect">
              <a:avLst/>
            </a:pr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6" name="Rectangle 15"/>
            <p:cNvSpPr/>
            <p:nvPr/>
          </p:nvSpPr>
          <p:spPr>
            <a:xfrm rot="16200000">
              <a:off x="4652298" y="2703358"/>
              <a:ext cx="2793119" cy="577886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0" tIns="0" rIns="0" bIns="0" numCol="1" spcCol="1270" anchor="b" anchorCtr="0">
              <a:noAutofit/>
            </a:bodyPr>
            <a:lstStyle/>
            <a:p>
              <a:pPr lvl="0" algn="r" defTabSz="1111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MX" sz="2500" b="1" kern="1200" dirty="0" err="1" smtClean="0"/>
                <a:t>Political</a:t>
              </a:r>
              <a:r>
                <a:rPr lang="es-MX" sz="2500" b="1" kern="1200" dirty="0" smtClean="0"/>
                <a:t> </a:t>
              </a:r>
              <a:r>
                <a:rPr lang="es-MX" sz="2500" b="1" kern="1200" dirty="0" err="1" smtClean="0"/>
                <a:t>Implications</a:t>
              </a:r>
              <a:endParaRPr lang="en-GB" sz="2500" b="1" kern="1200" dirty="0"/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dir="d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9592" y="332656"/>
            <a:ext cx="7776864" cy="926976"/>
          </a:xfrm>
        </p:spPr>
        <p:txBody>
          <a:bodyPr>
            <a:noAutofit/>
          </a:bodyPr>
          <a:lstStyle/>
          <a:p>
            <a:pPr algn="ctr"/>
            <a:r>
              <a:rPr lang="es-MX" sz="4000" dirty="0" smtClean="0"/>
              <a:t>CONCLUSION</a:t>
            </a:r>
            <a:endParaRPr lang="en-GB" sz="4000" dirty="0"/>
          </a:p>
        </p:txBody>
      </p:sp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val="338544203"/>
              </p:ext>
            </p:extLst>
          </p:nvPr>
        </p:nvGraphicFramePr>
        <p:xfrm>
          <a:off x="539552" y="1268760"/>
          <a:ext cx="8280920" cy="494591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7293973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dir="d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GB" sz="5400" dirty="0" smtClean="0"/>
              <a:t>QUESTIONS?</a:t>
            </a:r>
            <a:endParaRPr lang="en-GB" sz="5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2636912"/>
            <a:ext cx="3164967" cy="3151499"/>
          </a:xfrm>
          <a:prstGeom prst="rect">
            <a:avLst/>
          </a:prstGeom>
        </p:spPr>
      </p:pic>
      <p:pic>
        <p:nvPicPr>
          <p:cNvPr id="1026" name="Picture 2" descr="C:\Users\Martin\Downloads\182059_1836822758113_1166811864_32169131_7954669_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7984" y="2492896"/>
            <a:ext cx="3600400" cy="3600400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dir="d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657600" y="1700808"/>
            <a:ext cx="5486400" cy="3227958"/>
          </a:xfrm>
        </p:spPr>
        <p:txBody>
          <a:bodyPr>
            <a:normAutofit/>
          </a:bodyPr>
          <a:lstStyle/>
          <a:p>
            <a:r>
              <a:rPr lang="es-MX" dirty="0" smtClean="0"/>
              <a:t>ECONOMY</a:t>
            </a:r>
          </a:p>
          <a:p>
            <a:pPr lvl="1"/>
            <a:r>
              <a:rPr lang="es-MX" dirty="0" err="1" smtClean="0"/>
              <a:t>Population</a:t>
            </a:r>
            <a:r>
              <a:rPr lang="es-MX" dirty="0" smtClean="0"/>
              <a:t>: 12 </a:t>
            </a:r>
            <a:r>
              <a:rPr lang="es-MX" dirty="0" err="1" smtClean="0"/>
              <a:t>million</a:t>
            </a:r>
            <a:r>
              <a:rPr lang="es-MX" dirty="0" smtClean="0"/>
              <a:t> (1989)</a:t>
            </a:r>
          </a:p>
          <a:p>
            <a:pPr lvl="1"/>
            <a:r>
              <a:rPr lang="es-MX" dirty="0" smtClean="0"/>
              <a:t>French </a:t>
            </a:r>
            <a:r>
              <a:rPr lang="es-MX" dirty="0" err="1" smtClean="0"/>
              <a:t>Colony</a:t>
            </a:r>
            <a:endParaRPr lang="es-MX" dirty="0" smtClean="0"/>
          </a:p>
          <a:p>
            <a:pPr lvl="1"/>
            <a:r>
              <a:rPr lang="es-MX" dirty="0" smtClean="0"/>
              <a:t>Key </a:t>
            </a:r>
            <a:r>
              <a:rPr lang="es-MX" dirty="0" err="1" smtClean="0"/>
              <a:t>Member</a:t>
            </a:r>
            <a:r>
              <a:rPr lang="es-MX" dirty="0" smtClean="0"/>
              <a:t> of </a:t>
            </a:r>
            <a:r>
              <a:rPr lang="es-MX" dirty="0" err="1" smtClean="0"/>
              <a:t>the</a:t>
            </a:r>
            <a:r>
              <a:rPr lang="es-MX" dirty="0" smtClean="0"/>
              <a:t> West </a:t>
            </a:r>
            <a:r>
              <a:rPr lang="es-MX" dirty="0" err="1" smtClean="0"/>
              <a:t>African</a:t>
            </a:r>
            <a:r>
              <a:rPr lang="es-MX" dirty="0" smtClean="0"/>
              <a:t> </a:t>
            </a:r>
            <a:r>
              <a:rPr lang="es-MX" dirty="0" err="1" smtClean="0"/>
              <a:t>Monetary</a:t>
            </a:r>
            <a:r>
              <a:rPr lang="es-MX" dirty="0" smtClean="0"/>
              <a:t> </a:t>
            </a:r>
            <a:r>
              <a:rPr lang="es-MX" dirty="0" err="1" smtClean="0"/>
              <a:t>Union</a:t>
            </a:r>
            <a:endParaRPr lang="es-MX" dirty="0" smtClean="0"/>
          </a:p>
          <a:p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SOCIAL POLICY MODEL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s-MX" dirty="0" smtClean="0"/>
              <a:t>CÔTE D´IVOIRE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931499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dir="d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GB"/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3799356087"/>
              </p:ext>
            </p:extLst>
          </p:nvPr>
        </p:nvGraphicFramePr>
        <p:xfrm>
          <a:off x="2627784" y="260648"/>
          <a:ext cx="6408712" cy="63093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6418010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dir="d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843808" y="188640"/>
            <a:ext cx="6120680" cy="6336704"/>
          </a:xfrm>
        </p:spPr>
        <p:txBody>
          <a:bodyPr>
            <a:normAutofit fontScale="92500" lnSpcReduction="20000"/>
          </a:bodyPr>
          <a:lstStyle/>
          <a:p>
            <a:r>
              <a:rPr lang="es-MX" b="1" dirty="0" smtClean="0"/>
              <a:t>General </a:t>
            </a:r>
            <a:r>
              <a:rPr lang="es-MX" b="1" dirty="0" err="1" smtClean="0"/>
              <a:t>Equilibrium</a:t>
            </a:r>
            <a:r>
              <a:rPr lang="es-MX" b="1" dirty="0" smtClean="0"/>
              <a:t> </a:t>
            </a:r>
            <a:r>
              <a:rPr lang="es-MX" b="1" dirty="0" err="1" smtClean="0"/>
              <a:t>Model</a:t>
            </a:r>
            <a:endParaRPr lang="es-MX" b="1" dirty="0" smtClean="0"/>
          </a:p>
          <a:p>
            <a:endParaRPr lang="es-MX" b="1" dirty="0" smtClean="0"/>
          </a:p>
          <a:p>
            <a:pPr lvl="1"/>
            <a:r>
              <a:rPr lang="es-MX" i="1" dirty="0" err="1" smtClean="0"/>
              <a:t>Objective</a:t>
            </a:r>
            <a:r>
              <a:rPr lang="es-MX" i="1" dirty="0" smtClean="0"/>
              <a:t>: </a:t>
            </a:r>
          </a:p>
          <a:p>
            <a:pPr lvl="2"/>
            <a:r>
              <a:rPr lang="es-MX" dirty="0" err="1" smtClean="0"/>
              <a:t>Assessment</a:t>
            </a:r>
            <a:r>
              <a:rPr lang="es-MX" dirty="0" smtClean="0"/>
              <a:t> of </a:t>
            </a:r>
            <a:r>
              <a:rPr lang="es-MX" dirty="0" err="1" smtClean="0"/>
              <a:t>the</a:t>
            </a:r>
            <a:r>
              <a:rPr lang="es-MX" dirty="0" smtClean="0"/>
              <a:t> social </a:t>
            </a:r>
            <a:r>
              <a:rPr lang="es-MX" dirty="0" err="1" smtClean="0"/>
              <a:t>consequences</a:t>
            </a:r>
            <a:r>
              <a:rPr lang="es-MX" dirty="0" smtClean="0"/>
              <a:t> of </a:t>
            </a:r>
            <a:r>
              <a:rPr lang="es-MX" dirty="0" err="1" smtClean="0"/>
              <a:t>the</a:t>
            </a:r>
            <a:r>
              <a:rPr lang="es-MX" dirty="0" smtClean="0"/>
              <a:t> </a:t>
            </a:r>
            <a:r>
              <a:rPr lang="es-MX" dirty="0" err="1" smtClean="0"/>
              <a:t>adjustment</a:t>
            </a:r>
            <a:r>
              <a:rPr lang="es-MX" dirty="0" smtClean="0"/>
              <a:t> </a:t>
            </a:r>
            <a:r>
              <a:rPr lang="es-MX" dirty="0" err="1" smtClean="0"/>
              <a:t>programs</a:t>
            </a:r>
            <a:r>
              <a:rPr lang="es-MX" dirty="0" smtClean="0"/>
              <a:t> </a:t>
            </a:r>
            <a:r>
              <a:rPr lang="es-MX" dirty="0" err="1" smtClean="0"/>
              <a:t>since</a:t>
            </a:r>
            <a:r>
              <a:rPr lang="es-MX" dirty="0" smtClean="0"/>
              <a:t> 1981.</a:t>
            </a:r>
          </a:p>
          <a:p>
            <a:pPr lvl="1"/>
            <a:endParaRPr lang="es-MX" dirty="0"/>
          </a:p>
          <a:p>
            <a:pPr lvl="1"/>
            <a:r>
              <a:rPr lang="es-MX" dirty="0" err="1" smtClean="0"/>
              <a:t>Characteristics</a:t>
            </a:r>
            <a:r>
              <a:rPr lang="es-MX" dirty="0" smtClean="0"/>
              <a:t>:</a:t>
            </a:r>
          </a:p>
          <a:p>
            <a:pPr lvl="2"/>
            <a:r>
              <a:rPr lang="es-MX" dirty="0" err="1" smtClean="0"/>
              <a:t>Based</a:t>
            </a:r>
            <a:r>
              <a:rPr lang="es-MX" dirty="0" smtClean="0"/>
              <a:t> </a:t>
            </a:r>
            <a:r>
              <a:rPr lang="es-MX" dirty="0" err="1" smtClean="0"/>
              <a:t>on</a:t>
            </a:r>
            <a:r>
              <a:rPr lang="es-MX" dirty="0" smtClean="0"/>
              <a:t> SAM</a:t>
            </a:r>
          </a:p>
          <a:p>
            <a:pPr lvl="2"/>
            <a:r>
              <a:rPr lang="es-MX" dirty="0" err="1" smtClean="0"/>
              <a:t>Focuses</a:t>
            </a:r>
            <a:r>
              <a:rPr lang="es-MX" dirty="0" smtClean="0"/>
              <a:t> </a:t>
            </a:r>
            <a:r>
              <a:rPr lang="es-MX" dirty="0" err="1" smtClean="0"/>
              <a:t>on</a:t>
            </a:r>
            <a:r>
              <a:rPr lang="es-MX" dirty="0" smtClean="0"/>
              <a:t> </a:t>
            </a:r>
            <a:r>
              <a:rPr lang="es-MX" dirty="0" err="1" smtClean="0"/>
              <a:t>incomes</a:t>
            </a:r>
            <a:r>
              <a:rPr lang="es-MX" dirty="0"/>
              <a:t> </a:t>
            </a:r>
            <a:r>
              <a:rPr lang="es-MX" dirty="0" smtClean="0"/>
              <a:t>and </a:t>
            </a:r>
            <a:r>
              <a:rPr lang="es-MX" dirty="0" err="1" smtClean="0"/>
              <a:t>distribution</a:t>
            </a:r>
            <a:endParaRPr lang="es-MX" dirty="0" smtClean="0"/>
          </a:p>
          <a:p>
            <a:pPr lvl="2"/>
            <a:r>
              <a:rPr lang="es-MX" dirty="0" err="1" smtClean="0"/>
              <a:t>Operation</a:t>
            </a:r>
            <a:r>
              <a:rPr lang="es-MX" dirty="0" smtClean="0"/>
              <a:t> of </a:t>
            </a:r>
            <a:r>
              <a:rPr lang="es-MX" dirty="0" err="1" smtClean="0"/>
              <a:t>the</a:t>
            </a:r>
            <a:r>
              <a:rPr lang="es-MX" dirty="0" smtClean="0"/>
              <a:t> </a:t>
            </a:r>
            <a:r>
              <a:rPr lang="es-MX" dirty="0" err="1" smtClean="0"/>
              <a:t>underlying</a:t>
            </a:r>
            <a:r>
              <a:rPr lang="es-MX" dirty="0" smtClean="0"/>
              <a:t> real </a:t>
            </a:r>
            <a:r>
              <a:rPr lang="es-MX" dirty="0" err="1" smtClean="0"/>
              <a:t>economy</a:t>
            </a:r>
            <a:endParaRPr lang="es-MX" dirty="0" smtClean="0"/>
          </a:p>
          <a:p>
            <a:pPr lvl="2"/>
            <a:r>
              <a:rPr lang="es-MX" dirty="0" err="1" smtClean="0"/>
              <a:t>Predictions</a:t>
            </a:r>
            <a:r>
              <a:rPr lang="es-MX" dirty="0" smtClean="0"/>
              <a:t> of </a:t>
            </a:r>
            <a:r>
              <a:rPr lang="es-MX" dirty="0" err="1" smtClean="0"/>
              <a:t>what</a:t>
            </a:r>
            <a:r>
              <a:rPr lang="es-MX" dirty="0" smtClean="0"/>
              <a:t> </a:t>
            </a:r>
            <a:r>
              <a:rPr lang="es-MX" dirty="0" err="1" smtClean="0"/>
              <a:t>is</a:t>
            </a:r>
            <a:r>
              <a:rPr lang="es-MX" dirty="0" smtClean="0"/>
              <a:t> </a:t>
            </a:r>
            <a:r>
              <a:rPr lang="es-MX" dirty="0" err="1" smtClean="0"/>
              <a:t>likely</a:t>
            </a:r>
            <a:r>
              <a:rPr lang="es-MX" dirty="0" smtClean="0"/>
              <a:t> </a:t>
            </a:r>
            <a:r>
              <a:rPr lang="es-MX" dirty="0" err="1" smtClean="0"/>
              <a:t>to</a:t>
            </a:r>
            <a:r>
              <a:rPr lang="es-MX" dirty="0" smtClean="0"/>
              <a:t> </a:t>
            </a:r>
            <a:r>
              <a:rPr lang="es-MX" dirty="0" err="1" smtClean="0"/>
              <a:t>happen</a:t>
            </a:r>
            <a:r>
              <a:rPr lang="es-MX" dirty="0" smtClean="0"/>
              <a:t> </a:t>
            </a:r>
            <a:r>
              <a:rPr lang="es-MX" dirty="0" err="1" smtClean="0"/>
              <a:t>when</a:t>
            </a:r>
            <a:r>
              <a:rPr lang="es-MX" dirty="0" smtClean="0"/>
              <a:t> </a:t>
            </a:r>
            <a:r>
              <a:rPr lang="es-MX" dirty="0" err="1" smtClean="0"/>
              <a:t>changes</a:t>
            </a:r>
            <a:r>
              <a:rPr lang="es-MX" dirty="0" smtClean="0"/>
              <a:t> are </a:t>
            </a:r>
            <a:r>
              <a:rPr lang="es-MX" dirty="0" err="1" smtClean="0"/>
              <a:t>introduced</a:t>
            </a:r>
            <a:r>
              <a:rPr lang="es-MX" dirty="0" smtClean="0"/>
              <a:t>.</a:t>
            </a:r>
          </a:p>
          <a:p>
            <a:pPr lvl="2"/>
            <a:endParaRPr lang="es-MX" dirty="0" smtClean="0"/>
          </a:p>
          <a:p>
            <a:pPr lvl="1"/>
            <a:r>
              <a:rPr lang="es-MX" dirty="0" err="1" smtClean="0"/>
              <a:t>Weaknesses</a:t>
            </a:r>
            <a:r>
              <a:rPr lang="es-MX" dirty="0" smtClean="0"/>
              <a:t>:</a:t>
            </a:r>
          </a:p>
          <a:p>
            <a:pPr lvl="2"/>
            <a:r>
              <a:rPr lang="es-MX" dirty="0" err="1" smtClean="0"/>
              <a:t>Doesn´t</a:t>
            </a:r>
            <a:r>
              <a:rPr lang="es-MX" dirty="0" smtClean="0"/>
              <a:t> capture macro </a:t>
            </a:r>
            <a:r>
              <a:rPr lang="es-MX" dirty="0" err="1" smtClean="0"/>
              <a:t>imbalances</a:t>
            </a:r>
            <a:endParaRPr lang="es-MX" dirty="0" smtClean="0"/>
          </a:p>
          <a:p>
            <a:pPr lvl="2"/>
            <a:r>
              <a:rPr lang="es-MX" dirty="0" err="1" smtClean="0"/>
              <a:t>Can´t</a:t>
            </a:r>
            <a:r>
              <a:rPr lang="es-MX" dirty="0" smtClean="0"/>
              <a:t> capture </a:t>
            </a:r>
            <a:r>
              <a:rPr lang="es-MX" dirty="0" err="1" smtClean="0"/>
              <a:t>effects</a:t>
            </a:r>
            <a:r>
              <a:rPr lang="es-MX" dirty="0" smtClean="0"/>
              <a:t> </a:t>
            </a:r>
            <a:r>
              <a:rPr lang="es-MX" dirty="0" err="1" smtClean="0"/>
              <a:t>on</a:t>
            </a:r>
            <a:r>
              <a:rPr lang="es-MX" dirty="0" smtClean="0"/>
              <a:t> </a:t>
            </a:r>
            <a:r>
              <a:rPr lang="es-MX" dirty="0" err="1" smtClean="0"/>
              <a:t>infraestructure</a:t>
            </a:r>
            <a:r>
              <a:rPr lang="es-MX" dirty="0" smtClean="0"/>
              <a:t> and social </a:t>
            </a:r>
            <a:r>
              <a:rPr lang="es-MX" dirty="0" err="1" smtClean="0"/>
              <a:t>development</a:t>
            </a:r>
            <a:r>
              <a:rPr lang="es-MX" dirty="0" smtClean="0"/>
              <a:t>(</a:t>
            </a:r>
            <a:r>
              <a:rPr lang="es-MX" dirty="0" err="1" smtClean="0"/>
              <a:t>education</a:t>
            </a:r>
            <a:r>
              <a:rPr lang="es-MX" dirty="0" smtClean="0"/>
              <a:t>, </a:t>
            </a:r>
            <a:r>
              <a:rPr lang="es-MX" dirty="0" err="1" smtClean="0"/>
              <a:t>health</a:t>
            </a:r>
            <a:r>
              <a:rPr lang="es-MX" dirty="0" smtClean="0"/>
              <a:t>)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SOCIAL POLICY MODEL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s-MX" dirty="0" smtClean="0"/>
              <a:t>CÔTE D´IVOIRE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817723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dir="d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500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500"/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500"/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62286498"/>
              </p:ext>
            </p:extLst>
          </p:nvPr>
        </p:nvGraphicFramePr>
        <p:xfrm>
          <a:off x="1475656" y="332656"/>
          <a:ext cx="8784976" cy="63357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2" name="Title 2"/>
          <p:cNvSpPr>
            <a:spLocks noGrp="1"/>
          </p:cNvSpPr>
          <p:nvPr>
            <p:ph type="title"/>
          </p:nvPr>
        </p:nvSpPr>
        <p:spPr>
          <a:xfrm>
            <a:off x="152400" y="1901952"/>
            <a:ext cx="2377440" cy="1371600"/>
          </a:xfrm>
        </p:spPr>
        <p:txBody>
          <a:bodyPr/>
          <a:lstStyle/>
          <a:p>
            <a:r>
              <a:rPr lang="es-MX" dirty="0" smtClean="0"/>
              <a:t>SOCIAL POLICY MODEL</a:t>
            </a:r>
            <a:endParaRPr lang="en-GB" dirty="0"/>
          </a:p>
        </p:txBody>
      </p:sp>
      <p:sp>
        <p:nvSpPr>
          <p:cNvPr id="13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400" y="3273552"/>
            <a:ext cx="2377440" cy="1371600"/>
          </a:xfrm>
        </p:spPr>
        <p:txBody>
          <a:bodyPr/>
          <a:lstStyle/>
          <a:p>
            <a:r>
              <a:rPr lang="es-MX" dirty="0" smtClean="0"/>
              <a:t>CÔTE D´IVOIRE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686000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dir="d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Content Placeholder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13795670"/>
              </p:ext>
            </p:extLst>
          </p:nvPr>
        </p:nvGraphicFramePr>
        <p:xfrm>
          <a:off x="3203848" y="578616"/>
          <a:ext cx="4176464" cy="340019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056" t="52381" r="12097" b="26136"/>
          <a:stretch/>
        </p:blipFill>
        <p:spPr bwMode="auto">
          <a:xfrm>
            <a:off x="724936" y="5225110"/>
            <a:ext cx="8153348" cy="13335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7" name="Title 2"/>
          <p:cNvSpPr>
            <a:spLocks noGrp="1"/>
          </p:cNvSpPr>
          <p:nvPr>
            <p:ph type="title"/>
          </p:nvPr>
        </p:nvSpPr>
        <p:spPr>
          <a:xfrm>
            <a:off x="179512" y="1916832"/>
            <a:ext cx="2377440" cy="1371600"/>
          </a:xfrm>
        </p:spPr>
        <p:txBody>
          <a:bodyPr/>
          <a:lstStyle/>
          <a:p>
            <a:r>
              <a:rPr lang="es-MX" dirty="0" smtClean="0"/>
              <a:t>SOCIAL POLICY MODEL</a:t>
            </a:r>
            <a:endParaRPr lang="en-GB" dirty="0"/>
          </a:p>
        </p:txBody>
      </p:sp>
      <p:sp>
        <p:nvSpPr>
          <p:cNvPr id="18" name="Text Placeholder 3"/>
          <p:cNvSpPr txBox="1">
            <a:spLocks/>
          </p:cNvSpPr>
          <p:nvPr/>
        </p:nvSpPr>
        <p:spPr>
          <a:xfrm>
            <a:off x="179512" y="3288432"/>
            <a:ext cx="2377440" cy="1371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Font typeface="Arial" pitchFamily="34" charset="0"/>
              <a:buNone/>
              <a:defRPr sz="18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Font typeface="Arial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None/>
              <a:defRPr sz="1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None/>
              <a:defRPr sz="9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MX" smtClean="0"/>
              <a:t>CÔTE D´IVOIRE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124268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dir="d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3" grpId="0">
        <p:bldAsOne/>
      </p:bldGraphic>
      <p:bldGraphic spid="13" grpId="1">
        <p:bldAsOne/>
      </p:bldGraphic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GB"/>
          </a:p>
        </p:txBody>
      </p:sp>
      <p:graphicFrame>
        <p:nvGraphicFramePr>
          <p:cNvPr id="5" name="Content Placeholder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16760166"/>
              </p:ext>
            </p:extLst>
          </p:nvPr>
        </p:nvGraphicFramePr>
        <p:xfrm>
          <a:off x="3419872" y="1124744"/>
          <a:ext cx="4176464" cy="340019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6" name="Picture 3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458" t="57102" r="10282" b="21449"/>
          <a:stretch/>
        </p:blipFill>
        <p:spPr bwMode="auto">
          <a:xfrm>
            <a:off x="899592" y="5332827"/>
            <a:ext cx="7874148" cy="12961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068166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dir="d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  <p:bldGraphic spid="5" grpId="1">
        <p:bldAsOne/>
      </p:bldGraphic>
    </p:bldLst>
  </p:timing>
</p:sld>
</file>

<file path=ppt/theme/theme1.xml><?xml version="1.0" encoding="utf-8"?>
<a:theme xmlns:a="http://schemas.openxmlformats.org/drawingml/2006/main" name="Thatch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創英角ｺﾞｼｯｸUB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創英角ｺﾞｼｯｸUB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Thatch">
      <a:fillStyleLst>
        <a:solidFill>
          <a:schemeClr val="phClr"/>
        </a:solidFill>
        <a:gradFill rotWithShape="1">
          <a:gsLst>
            <a:gs pos="0">
              <a:schemeClr val="phClr">
                <a:tint val="79000"/>
                <a:satMod val="180000"/>
              </a:schemeClr>
            </a:gs>
            <a:gs pos="65000">
              <a:schemeClr val="phClr">
                <a:tint val="52000"/>
                <a:satMod val="250000"/>
              </a:schemeClr>
            </a:gs>
            <a:gs pos="100000">
              <a:schemeClr val="phClr">
                <a:tint val="29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8700000"/>
            </a:lightRig>
          </a:scene3d>
          <a:sp3d contourW="12700" prstMaterial="dkEdge">
            <a:bevelT w="0" h="0" prst="relaxedInset"/>
            <a:contourClr>
              <a:schemeClr val="phClr">
                <a:shade val="65000"/>
                <a:satMod val="15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13200000"/>
            </a:lightRig>
          </a:scene3d>
          <a:sp3d prstMaterial="dkEdge">
            <a:bevelT w="63500" h="50800" prst="relaxedIns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hade val="95000"/>
                <a:satMod val="200000"/>
              </a:schemeClr>
            </a:gs>
            <a:gs pos="53000">
              <a:schemeClr val="phClr">
                <a:shade val="60000"/>
                <a:satMod val="220000"/>
              </a:schemeClr>
            </a:gs>
            <a:gs pos="100000">
              <a:schemeClr val="phClr">
                <a:shade val="45000"/>
                <a:satMod val="22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3000"/>
                <a:shade val="97000"/>
                <a:satMod val="230000"/>
              </a:schemeClr>
            </a:gs>
            <a:gs pos="100000">
              <a:schemeClr val="phClr">
                <a:shade val="35000"/>
                <a:satMod val="250000"/>
              </a:schemeClr>
            </a:gs>
          </a:gsLst>
          <a:path path="circle">
            <a:fillToRect l="15000" t="50000" r="85000" b="6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Angles</Template>
  <TotalTime>1080</TotalTime>
  <Words>1304</Words>
  <Application>Microsoft Office PowerPoint</Application>
  <PresentationFormat>On-screen Show (4:3)</PresentationFormat>
  <Paragraphs>267</Paragraphs>
  <Slides>35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35</vt:i4>
      </vt:variant>
    </vt:vector>
  </HeadingPairs>
  <TitlesOfParts>
    <vt:vector size="36" baseType="lpstr">
      <vt:lpstr>Thatch</vt:lpstr>
      <vt:lpstr>A GENERAL EQUILIBRIUM-BASED SOCIAL POLICY MODEL FOR CÔTE D´IVOIRE</vt:lpstr>
      <vt:lpstr>Outline</vt:lpstr>
      <vt:lpstr>INTRODUCTION</vt:lpstr>
      <vt:lpstr>SOCIAL POLICY MODEL</vt:lpstr>
      <vt:lpstr>PowerPoint Presentation</vt:lpstr>
      <vt:lpstr>SOCIAL POLICY MODEL</vt:lpstr>
      <vt:lpstr>SOCIAL POLICY MODEL</vt:lpstr>
      <vt:lpstr>SOCIAL POLICY MODEL</vt:lpstr>
      <vt:lpstr>PowerPoint Presentation</vt:lpstr>
      <vt:lpstr>PowerPoint Presentation</vt:lpstr>
      <vt:lpstr>Armington </vt:lpstr>
      <vt:lpstr>SOCIAL POLICY MODEL</vt:lpstr>
      <vt:lpstr>PowerPoint Presentation</vt:lpstr>
      <vt:lpstr>PowerPoint Presentation</vt:lpstr>
      <vt:lpstr>Incidence of Taxes</vt:lpstr>
      <vt:lpstr>Effectiveness of Poverty-Reducing Targeting Programs</vt:lpstr>
      <vt:lpstr>Poverty-Reducing Targeting programs</vt:lpstr>
      <vt:lpstr>PowerPoint Presentation</vt:lpstr>
      <vt:lpstr>Poverty-Reducing Targeting programs</vt:lpstr>
      <vt:lpstr>Poverty-Reducing Targeting programs</vt:lpstr>
      <vt:lpstr>Poverty-Reducing Targeting programs</vt:lpstr>
      <vt:lpstr>Poverty-Reducing Targeting programs</vt:lpstr>
      <vt:lpstr>PowerPoint Presentation</vt:lpstr>
      <vt:lpstr>PowerPoint Presentation</vt:lpstr>
      <vt:lpstr>PowerPoint Presentation</vt:lpstr>
      <vt:lpstr>GENERAL EQUILIBRIUM ANALYSIS</vt:lpstr>
      <vt:lpstr>GENERAL EQUILIBRIUM ANALYSIS</vt:lpstr>
      <vt:lpstr>GENERAL EQUILIBRIUM ANALYSIS</vt:lpstr>
      <vt:lpstr>GENERAL EQUILIBRIUM ANALYSIS </vt:lpstr>
      <vt:lpstr>PowerPoint Presentation</vt:lpstr>
      <vt:lpstr>GENERAL EQUILIBRIUM ANALYSIS</vt:lpstr>
      <vt:lpstr>GENERAL EQUILIBRIUM ANALYSIS</vt:lpstr>
      <vt:lpstr>GENERAL EQUILIBRIUM ANALYSIS</vt:lpstr>
      <vt:lpstr>CONCLUSION</vt:lpstr>
      <vt:lpstr>QUESTIONS?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 GENERAL EQUILIBRIUM-BASED SOCIAL POLICY MODEL FOR CÔTE D´IVOIRE</dc:title>
  <dc:creator>Bardo</dc:creator>
  <cp:lastModifiedBy>ecsej</cp:lastModifiedBy>
  <cp:revision>128</cp:revision>
  <dcterms:created xsi:type="dcterms:W3CDTF">2012-02-23T13:23:26Z</dcterms:created>
  <dcterms:modified xsi:type="dcterms:W3CDTF">2012-03-07T18:26:35Z</dcterms:modified>
</cp:coreProperties>
</file>