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tmp" ContentType="image/p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72" r:id="rId9"/>
    <p:sldId id="264" r:id="rId10"/>
    <p:sldId id="265" r:id="rId11"/>
    <p:sldId id="266" r:id="rId12"/>
    <p:sldId id="282" r:id="rId13"/>
    <p:sldId id="267" r:id="rId14"/>
    <p:sldId id="268" r:id="rId15"/>
    <p:sldId id="269" r:id="rId16"/>
    <p:sldId id="270" r:id="rId17"/>
    <p:sldId id="271" r:id="rId18"/>
    <p:sldId id="273" r:id="rId19"/>
    <p:sldId id="274" r:id="rId20"/>
    <p:sldId id="275" r:id="rId21"/>
    <p:sldId id="276" r:id="rId22"/>
    <p:sldId id="277" r:id="rId23"/>
    <p:sldId id="281" r:id="rId24"/>
    <p:sldId id="279" r:id="rId25"/>
    <p:sldId id="278" r:id="rId2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64FD4B7-E532-4E7C-8A88-4E44E0611307}" v="7" dt="2024-10-03T14:41:43.15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03" d="100"/>
          <a:sy n="103" d="100"/>
        </p:scale>
        <p:origin x="138" y="6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microsoft.com/office/2015/10/relationships/revisionInfo" Target="revisionInfo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Karalis Isaac, Alexander" userId="2590713d-f05d-447d-97fd-881669a665c0" providerId="ADAL" clId="{D64FD4B7-E532-4E7C-8A88-4E44E0611307}"/>
    <pc:docChg chg="undo custSel modSld">
      <pc:chgData name="Karalis Isaac, Alexander" userId="2590713d-f05d-447d-97fd-881669a665c0" providerId="ADAL" clId="{D64FD4B7-E532-4E7C-8A88-4E44E0611307}" dt="2024-10-03T14:45:26.277" v="111" actId="207"/>
      <pc:docMkLst>
        <pc:docMk/>
      </pc:docMkLst>
      <pc:sldChg chg="modSp">
        <pc:chgData name="Karalis Isaac, Alexander" userId="2590713d-f05d-447d-97fd-881669a665c0" providerId="ADAL" clId="{D64FD4B7-E532-4E7C-8A88-4E44E0611307}" dt="2024-10-03T14:37:17.551" v="14"/>
        <pc:sldMkLst>
          <pc:docMk/>
          <pc:sldMk cId="1272074871" sldId="256"/>
        </pc:sldMkLst>
        <pc:spChg chg="mod">
          <ac:chgData name="Karalis Isaac, Alexander" userId="2590713d-f05d-447d-97fd-881669a665c0" providerId="ADAL" clId="{D64FD4B7-E532-4E7C-8A88-4E44E0611307}" dt="2024-10-03T14:37:17.551" v="14"/>
          <ac:spMkLst>
            <pc:docMk/>
            <pc:sldMk cId="1272074871" sldId="256"/>
            <ac:spMk id="2" creationId="{00000000-0000-0000-0000-000000000000}"/>
          </ac:spMkLst>
        </pc:spChg>
        <pc:spChg chg="mod">
          <ac:chgData name="Karalis Isaac, Alexander" userId="2590713d-f05d-447d-97fd-881669a665c0" providerId="ADAL" clId="{D64FD4B7-E532-4E7C-8A88-4E44E0611307}" dt="2024-10-03T14:37:17.551" v="14"/>
          <ac:spMkLst>
            <pc:docMk/>
            <pc:sldMk cId="1272074871" sldId="256"/>
            <ac:spMk id="3" creationId="{00000000-0000-0000-0000-000000000000}"/>
          </ac:spMkLst>
        </pc:spChg>
      </pc:sldChg>
      <pc:sldChg chg="modSp">
        <pc:chgData name="Karalis Isaac, Alexander" userId="2590713d-f05d-447d-97fd-881669a665c0" providerId="ADAL" clId="{D64FD4B7-E532-4E7C-8A88-4E44E0611307}" dt="2024-10-03T14:37:17.551" v="14"/>
        <pc:sldMkLst>
          <pc:docMk/>
          <pc:sldMk cId="2058147743" sldId="257"/>
        </pc:sldMkLst>
        <pc:spChg chg="mod">
          <ac:chgData name="Karalis Isaac, Alexander" userId="2590713d-f05d-447d-97fd-881669a665c0" providerId="ADAL" clId="{D64FD4B7-E532-4E7C-8A88-4E44E0611307}" dt="2024-10-03T14:37:17.551" v="14"/>
          <ac:spMkLst>
            <pc:docMk/>
            <pc:sldMk cId="2058147743" sldId="257"/>
            <ac:spMk id="2" creationId="{00000000-0000-0000-0000-000000000000}"/>
          </ac:spMkLst>
        </pc:spChg>
        <pc:spChg chg="mod">
          <ac:chgData name="Karalis Isaac, Alexander" userId="2590713d-f05d-447d-97fd-881669a665c0" providerId="ADAL" clId="{D64FD4B7-E532-4E7C-8A88-4E44E0611307}" dt="2024-10-03T14:37:17.551" v="14"/>
          <ac:spMkLst>
            <pc:docMk/>
            <pc:sldMk cId="2058147743" sldId="257"/>
            <ac:spMk id="3" creationId="{00000000-0000-0000-0000-000000000000}"/>
          </ac:spMkLst>
        </pc:spChg>
      </pc:sldChg>
      <pc:sldChg chg="delSp modSp mod delDesignElem">
        <pc:chgData name="Karalis Isaac, Alexander" userId="2590713d-f05d-447d-97fd-881669a665c0" providerId="ADAL" clId="{D64FD4B7-E532-4E7C-8A88-4E44E0611307}" dt="2024-10-03T14:38:16.476" v="29" actId="14100"/>
        <pc:sldMkLst>
          <pc:docMk/>
          <pc:sldMk cId="1903418476" sldId="258"/>
        </pc:sldMkLst>
        <pc:spChg chg="mod">
          <ac:chgData name="Karalis Isaac, Alexander" userId="2590713d-f05d-447d-97fd-881669a665c0" providerId="ADAL" clId="{D64FD4B7-E532-4E7C-8A88-4E44E0611307}" dt="2024-10-03T14:38:16.476" v="29" actId="14100"/>
          <ac:spMkLst>
            <pc:docMk/>
            <pc:sldMk cId="1903418476" sldId="258"/>
            <ac:spMk id="2" creationId="{00000000-0000-0000-0000-000000000000}"/>
          </ac:spMkLst>
        </pc:spChg>
        <pc:spChg chg="mod">
          <ac:chgData name="Karalis Isaac, Alexander" userId="2590713d-f05d-447d-97fd-881669a665c0" providerId="ADAL" clId="{D64FD4B7-E532-4E7C-8A88-4E44E0611307}" dt="2024-10-03T14:38:05.206" v="28" actId="27636"/>
          <ac:spMkLst>
            <pc:docMk/>
            <pc:sldMk cId="1903418476" sldId="258"/>
            <ac:spMk id="3" creationId="{00000000-0000-0000-0000-000000000000}"/>
          </ac:spMkLst>
        </pc:spChg>
        <pc:spChg chg="del">
          <ac:chgData name="Karalis Isaac, Alexander" userId="2590713d-f05d-447d-97fd-881669a665c0" providerId="ADAL" clId="{D64FD4B7-E532-4E7C-8A88-4E44E0611307}" dt="2024-10-03T14:37:17.551" v="14"/>
          <ac:spMkLst>
            <pc:docMk/>
            <pc:sldMk cId="1903418476" sldId="258"/>
            <ac:spMk id="8" creationId="{C7FA33FF-088D-4F16-95A2-2C64D353DEA8}"/>
          </ac:spMkLst>
        </pc:spChg>
        <pc:spChg chg="del">
          <ac:chgData name="Karalis Isaac, Alexander" userId="2590713d-f05d-447d-97fd-881669a665c0" providerId="ADAL" clId="{D64FD4B7-E532-4E7C-8A88-4E44E0611307}" dt="2024-10-03T14:37:17.551" v="14"/>
          <ac:spMkLst>
            <pc:docMk/>
            <pc:sldMk cId="1903418476" sldId="258"/>
            <ac:spMk id="10" creationId="{A376EFB1-01CF-419F-ABF1-2AF02BBFCBD1}"/>
          </ac:spMkLst>
        </pc:spChg>
        <pc:spChg chg="del">
          <ac:chgData name="Karalis Isaac, Alexander" userId="2590713d-f05d-447d-97fd-881669a665c0" providerId="ADAL" clId="{D64FD4B7-E532-4E7C-8A88-4E44E0611307}" dt="2024-10-03T14:37:17.551" v="14"/>
          <ac:spMkLst>
            <pc:docMk/>
            <pc:sldMk cId="1903418476" sldId="258"/>
            <ac:spMk id="12" creationId="{FF9DEA15-78BD-4750-AA18-B9F28A6D5AB8}"/>
          </ac:spMkLst>
        </pc:spChg>
      </pc:sldChg>
      <pc:sldChg chg="delSp modSp mod delDesignElem">
        <pc:chgData name="Karalis Isaac, Alexander" userId="2590713d-f05d-447d-97fd-881669a665c0" providerId="ADAL" clId="{D64FD4B7-E532-4E7C-8A88-4E44E0611307}" dt="2024-10-03T14:38:32.485" v="31" actId="14100"/>
        <pc:sldMkLst>
          <pc:docMk/>
          <pc:sldMk cId="1193039047" sldId="259"/>
        </pc:sldMkLst>
        <pc:spChg chg="mod">
          <ac:chgData name="Karalis Isaac, Alexander" userId="2590713d-f05d-447d-97fd-881669a665c0" providerId="ADAL" clId="{D64FD4B7-E532-4E7C-8A88-4E44E0611307}" dt="2024-10-03T14:38:26.945" v="30" actId="14100"/>
          <ac:spMkLst>
            <pc:docMk/>
            <pc:sldMk cId="1193039047" sldId="259"/>
            <ac:spMk id="2" creationId="{00000000-0000-0000-0000-000000000000}"/>
          </ac:spMkLst>
        </pc:spChg>
        <pc:spChg chg="mod">
          <ac:chgData name="Karalis Isaac, Alexander" userId="2590713d-f05d-447d-97fd-881669a665c0" providerId="ADAL" clId="{D64FD4B7-E532-4E7C-8A88-4E44E0611307}" dt="2024-10-03T14:38:32.485" v="31" actId="14100"/>
          <ac:spMkLst>
            <pc:docMk/>
            <pc:sldMk cId="1193039047" sldId="259"/>
            <ac:spMk id="3" creationId="{00000000-0000-0000-0000-000000000000}"/>
          </ac:spMkLst>
        </pc:spChg>
        <pc:spChg chg="del">
          <ac:chgData name="Karalis Isaac, Alexander" userId="2590713d-f05d-447d-97fd-881669a665c0" providerId="ADAL" clId="{D64FD4B7-E532-4E7C-8A88-4E44E0611307}" dt="2024-10-03T14:37:17.551" v="14"/>
          <ac:spMkLst>
            <pc:docMk/>
            <pc:sldMk cId="1193039047" sldId="259"/>
            <ac:spMk id="8" creationId="{C7FA33FF-088D-4F16-95A2-2C64D353DEA8}"/>
          </ac:spMkLst>
        </pc:spChg>
        <pc:spChg chg="del">
          <ac:chgData name="Karalis Isaac, Alexander" userId="2590713d-f05d-447d-97fd-881669a665c0" providerId="ADAL" clId="{D64FD4B7-E532-4E7C-8A88-4E44E0611307}" dt="2024-10-03T14:37:17.551" v="14"/>
          <ac:spMkLst>
            <pc:docMk/>
            <pc:sldMk cId="1193039047" sldId="259"/>
            <ac:spMk id="10" creationId="{A376EFB1-01CF-419F-ABF1-2AF02BBFCBD1}"/>
          </ac:spMkLst>
        </pc:spChg>
        <pc:spChg chg="del">
          <ac:chgData name="Karalis Isaac, Alexander" userId="2590713d-f05d-447d-97fd-881669a665c0" providerId="ADAL" clId="{D64FD4B7-E532-4E7C-8A88-4E44E0611307}" dt="2024-10-03T14:37:17.551" v="14"/>
          <ac:spMkLst>
            <pc:docMk/>
            <pc:sldMk cId="1193039047" sldId="259"/>
            <ac:spMk id="12" creationId="{FF9DEA15-78BD-4750-AA18-B9F28A6D5AB8}"/>
          </ac:spMkLst>
        </pc:spChg>
      </pc:sldChg>
      <pc:sldChg chg="delSp modSp mod delDesignElem">
        <pc:chgData name="Karalis Isaac, Alexander" userId="2590713d-f05d-447d-97fd-881669a665c0" providerId="ADAL" clId="{D64FD4B7-E532-4E7C-8A88-4E44E0611307}" dt="2024-10-03T14:39:38.118" v="39" actId="1076"/>
        <pc:sldMkLst>
          <pc:docMk/>
          <pc:sldMk cId="208343730" sldId="260"/>
        </pc:sldMkLst>
        <pc:spChg chg="mod">
          <ac:chgData name="Karalis Isaac, Alexander" userId="2590713d-f05d-447d-97fd-881669a665c0" providerId="ADAL" clId="{D64FD4B7-E532-4E7C-8A88-4E44E0611307}" dt="2024-10-03T14:38:45.454" v="32" actId="14100"/>
          <ac:spMkLst>
            <pc:docMk/>
            <pc:sldMk cId="208343730" sldId="260"/>
            <ac:spMk id="2" creationId="{00000000-0000-0000-0000-000000000000}"/>
          </ac:spMkLst>
        </pc:spChg>
        <pc:spChg chg="mod">
          <ac:chgData name="Karalis Isaac, Alexander" userId="2590713d-f05d-447d-97fd-881669a665c0" providerId="ADAL" clId="{D64FD4B7-E532-4E7C-8A88-4E44E0611307}" dt="2024-10-03T14:39:38.118" v="39" actId="1076"/>
          <ac:spMkLst>
            <pc:docMk/>
            <pc:sldMk cId="208343730" sldId="260"/>
            <ac:spMk id="3" creationId="{00000000-0000-0000-0000-000000000000}"/>
          </ac:spMkLst>
        </pc:spChg>
        <pc:spChg chg="del">
          <ac:chgData name="Karalis Isaac, Alexander" userId="2590713d-f05d-447d-97fd-881669a665c0" providerId="ADAL" clId="{D64FD4B7-E532-4E7C-8A88-4E44E0611307}" dt="2024-10-03T14:37:17.551" v="14"/>
          <ac:spMkLst>
            <pc:docMk/>
            <pc:sldMk cId="208343730" sldId="260"/>
            <ac:spMk id="8" creationId="{C7FA33FF-088D-4F16-95A2-2C64D353DEA8}"/>
          </ac:spMkLst>
        </pc:spChg>
        <pc:spChg chg="del">
          <ac:chgData name="Karalis Isaac, Alexander" userId="2590713d-f05d-447d-97fd-881669a665c0" providerId="ADAL" clId="{D64FD4B7-E532-4E7C-8A88-4E44E0611307}" dt="2024-10-03T14:37:17.551" v="14"/>
          <ac:spMkLst>
            <pc:docMk/>
            <pc:sldMk cId="208343730" sldId="260"/>
            <ac:spMk id="10" creationId="{A376EFB1-01CF-419F-ABF1-2AF02BBFCBD1}"/>
          </ac:spMkLst>
        </pc:spChg>
        <pc:spChg chg="del">
          <ac:chgData name="Karalis Isaac, Alexander" userId="2590713d-f05d-447d-97fd-881669a665c0" providerId="ADAL" clId="{D64FD4B7-E532-4E7C-8A88-4E44E0611307}" dt="2024-10-03T14:37:17.551" v="14"/>
          <ac:spMkLst>
            <pc:docMk/>
            <pc:sldMk cId="208343730" sldId="260"/>
            <ac:spMk id="12" creationId="{FF9DEA15-78BD-4750-AA18-B9F28A6D5AB8}"/>
          </ac:spMkLst>
        </pc:spChg>
      </pc:sldChg>
      <pc:sldChg chg="delSp modSp mod delDesignElem">
        <pc:chgData name="Karalis Isaac, Alexander" userId="2590713d-f05d-447d-97fd-881669a665c0" providerId="ADAL" clId="{D64FD4B7-E532-4E7C-8A88-4E44E0611307}" dt="2024-10-03T14:40:58.828" v="58" actId="14100"/>
        <pc:sldMkLst>
          <pc:docMk/>
          <pc:sldMk cId="3160187108" sldId="261"/>
        </pc:sldMkLst>
        <pc:spChg chg="mod">
          <ac:chgData name="Karalis Isaac, Alexander" userId="2590713d-f05d-447d-97fd-881669a665c0" providerId="ADAL" clId="{D64FD4B7-E532-4E7C-8A88-4E44E0611307}" dt="2024-10-03T14:40:51.534" v="57" actId="14100"/>
          <ac:spMkLst>
            <pc:docMk/>
            <pc:sldMk cId="3160187108" sldId="261"/>
            <ac:spMk id="2" creationId="{00000000-0000-0000-0000-000000000000}"/>
          </ac:spMkLst>
        </pc:spChg>
        <pc:spChg chg="mod">
          <ac:chgData name="Karalis Isaac, Alexander" userId="2590713d-f05d-447d-97fd-881669a665c0" providerId="ADAL" clId="{D64FD4B7-E532-4E7C-8A88-4E44E0611307}" dt="2024-10-03T14:40:58.828" v="58" actId="14100"/>
          <ac:spMkLst>
            <pc:docMk/>
            <pc:sldMk cId="3160187108" sldId="261"/>
            <ac:spMk id="3" creationId="{00000000-0000-0000-0000-000000000000}"/>
          </ac:spMkLst>
        </pc:spChg>
        <pc:spChg chg="del">
          <ac:chgData name="Karalis Isaac, Alexander" userId="2590713d-f05d-447d-97fd-881669a665c0" providerId="ADAL" clId="{D64FD4B7-E532-4E7C-8A88-4E44E0611307}" dt="2024-10-03T14:37:17.551" v="14"/>
          <ac:spMkLst>
            <pc:docMk/>
            <pc:sldMk cId="3160187108" sldId="261"/>
            <ac:spMk id="8" creationId="{C7FA33FF-088D-4F16-95A2-2C64D353DEA8}"/>
          </ac:spMkLst>
        </pc:spChg>
        <pc:spChg chg="del">
          <ac:chgData name="Karalis Isaac, Alexander" userId="2590713d-f05d-447d-97fd-881669a665c0" providerId="ADAL" clId="{D64FD4B7-E532-4E7C-8A88-4E44E0611307}" dt="2024-10-03T14:37:17.551" v="14"/>
          <ac:spMkLst>
            <pc:docMk/>
            <pc:sldMk cId="3160187108" sldId="261"/>
            <ac:spMk id="10" creationId="{A376EFB1-01CF-419F-ABF1-2AF02BBFCBD1}"/>
          </ac:spMkLst>
        </pc:spChg>
        <pc:spChg chg="del">
          <ac:chgData name="Karalis Isaac, Alexander" userId="2590713d-f05d-447d-97fd-881669a665c0" providerId="ADAL" clId="{D64FD4B7-E532-4E7C-8A88-4E44E0611307}" dt="2024-10-03T14:37:17.551" v="14"/>
          <ac:spMkLst>
            <pc:docMk/>
            <pc:sldMk cId="3160187108" sldId="261"/>
            <ac:spMk id="12" creationId="{FF9DEA15-78BD-4750-AA18-B9F28A6D5AB8}"/>
          </ac:spMkLst>
        </pc:spChg>
      </pc:sldChg>
      <pc:sldChg chg="delSp modSp mod modAnim delDesignElem">
        <pc:chgData name="Karalis Isaac, Alexander" userId="2590713d-f05d-447d-97fd-881669a665c0" providerId="ADAL" clId="{D64FD4B7-E532-4E7C-8A88-4E44E0611307}" dt="2024-10-03T14:41:47.403" v="72" actId="27636"/>
        <pc:sldMkLst>
          <pc:docMk/>
          <pc:sldMk cId="2687033280" sldId="263"/>
        </pc:sldMkLst>
        <pc:spChg chg="mod">
          <ac:chgData name="Karalis Isaac, Alexander" userId="2590713d-f05d-447d-97fd-881669a665c0" providerId="ADAL" clId="{D64FD4B7-E532-4E7C-8A88-4E44E0611307}" dt="2024-10-03T14:41:10.855" v="59" actId="14100"/>
          <ac:spMkLst>
            <pc:docMk/>
            <pc:sldMk cId="2687033280" sldId="263"/>
            <ac:spMk id="2" creationId="{00000000-0000-0000-0000-000000000000}"/>
          </ac:spMkLst>
        </pc:spChg>
        <pc:spChg chg="mod">
          <ac:chgData name="Karalis Isaac, Alexander" userId="2590713d-f05d-447d-97fd-881669a665c0" providerId="ADAL" clId="{D64FD4B7-E532-4E7C-8A88-4E44E0611307}" dt="2024-10-03T14:41:47.403" v="72" actId="27636"/>
          <ac:spMkLst>
            <pc:docMk/>
            <pc:sldMk cId="2687033280" sldId="263"/>
            <ac:spMk id="3" creationId="{00000000-0000-0000-0000-000000000000}"/>
          </ac:spMkLst>
        </pc:spChg>
        <pc:spChg chg="del">
          <ac:chgData name="Karalis Isaac, Alexander" userId="2590713d-f05d-447d-97fd-881669a665c0" providerId="ADAL" clId="{D64FD4B7-E532-4E7C-8A88-4E44E0611307}" dt="2024-10-03T14:37:17.551" v="14"/>
          <ac:spMkLst>
            <pc:docMk/>
            <pc:sldMk cId="2687033280" sldId="263"/>
            <ac:spMk id="8" creationId="{C7FA33FF-088D-4F16-95A2-2C64D353DEA8}"/>
          </ac:spMkLst>
        </pc:spChg>
        <pc:spChg chg="del">
          <ac:chgData name="Karalis Isaac, Alexander" userId="2590713d-f05d-447d-97fd-881669a665c0" providerId="ADAL" clId="{D64FD4B7-E532-4E7C-8A88-4E44E0611307}" dt="2024-10-03T14:37:17.551" v="14"/>
          <ac:spMkLst>
            <pc:docMk/>
            <pc:sldMk cId="2687033280" sldId="263"/>
            <ac:spMk id="10" creationId="{A376EFB1-01CF-419F-ABF1-2AF02BBFCBD1}"/>
          </ac:spMkLst>
        </pc:spChg>
        <pc:spChg chg="del">
          <ac:chgData name="Karalis Isaac, Alexander" userId="2590713d-f05d-447d-97fd-881669a665c0" providerId="ADAL" clId="{D64FD4B7-E532-4E7C-8A88-4E44E0611307}" dt="2024-10-03T14:37:17.551" v="14"/>
          <ac:spMkLst>
            <pc:docMk/>
            <pc:sldMk cId="2687033280" sldId="263"/>
            <ac:spMk id="12" creationId="{FF9DEA15-78BD-4750-AA18-B9F28A6D5AB8}"/>
          </ac:spMkLst>
        </pc:spChg>
      </pc:sldChg>
      <pc:sldChg chg="delSp modSp mod delDesignElem">
        <pc:chgData name="Karalis Isaac, Alexander" userId="2590713d-f05d-447d-97fd-881669a665c0" providerId="ADAL" clId="{D64FD4B7-E532-4E7C-8A88-4E44E0611307}" dt="2024-10-03T14:42:29.474" v="78" actId="1076"/>
        <pc:sldMkLst>
          <pc:docMk/>
          <pc:sldMk cId="3756389310" sldId="264"/>
        </pc:sldMkLst>
        <pc:spChg chg="mod">
          <ac:chgData name="Karalis Isaac, Alexander" userId="2590713d-f05d-447d-97fd-881669a665c0" providerId="ADAL" clId="{D64FD4B7-E532-4E7C-8A88-4E44E0611307}" dt="2024-10-03T14:42:22.365" v="77" actId="1076"/>
          <ac:spMkLst>
            <pc:docMk/>
            <pc:sldMk cId="3756389310" sldId="264"/>
            <ac:spMk id="2" creationId="{00000000-0000-0000-0000-000000000000}"/>
          </ac:spMkLst>
        </pc:spChg>
        <pc:spChg chg="del">
          <ac:chgData name="Karalis Isaac, Alexander" userId="2590713d-f05d-447d-97fd-881669a665c0" providerId="ADAL" clId="{D64FD4B7-E532-4E7C-8A88-4E44E0611307}" dt="2024-10-03T14:37:17.551" v="14"/>
          <ac:spMkLst>
            <pc:docMk/>
            <pc:sldMk cId="3756389310" sldId="264"/>
            <ac:spMk id="9" creationId="{C1DEB374-A1D0-48A1-B178-959E6F2433E6}"/>
          </ac:spMkLst>
        </pc:spChg>
        <pc:spChg chg="del">
          <ac:chgData name="Karalis Isaac, Alexander" userId="2590713d-f05d-447d-97fd-881669a665c0" providerId="ADAL" clId="{D64FD4B7-E532-4E7C-8A88-4E44E0611307}" dt="2024-10-03T14:37:17.551" v="14"/>
          <ac:spMkLst>
            <pc:docMk/>
            <pc:sldMk cId="3756389310" sldId="264"/>
            <ac:spMk id="11" creationId="{2D92A3ED-9854-4AD9-88FB-0EC89C93961E}"/>
          </ac:spMkLst>
        </pc:spChg>
        <pc:graphicFrameChg chg="mod">
          <ac:chgData name="Karalis Isaac, Alexander" userId="2590713d-f05d-447d-97fd-881669a665c0" providerId="ADAL" clId="{D64FD4B7-E532-4E7C-8A88-4E44E0611307}" dt="2024-10-03T14:42:29.474" v="78" actId="1076"/>
          <ac:graphicFrameMkLst>
            <pc:docMk/>
            <pc:sldMk cId="3756389310" sldId="264"/>
            <ac:graphicFrameMk id="5" creationId="{21D198AC-5AE3-0DDA-345A-0EA2F5399344}"/>
          </ac:graphicFrameMkLst>
        </pc:graphicFrameChg>
      </pc:sldChg>
      <pc:sldChg chg="delSp modSp mod delDesignElem">
        <pc:chgData name="Karalis Isaac, Alexander" userId="2590713d-f05d-447d-97fd-881669a665c0" providerId="ADAL" clId="{D64FD4B7-E532-4E7C-8A88-4E44E0611307}" dt="2024-10-03T14:42:54.495" v="82" actId="1076"/>
        <pc:sldMkLst>
          <pc:docMk/>
          <pc:sldMk cId="150590680" sldId="265"/>
        </pc:sldMkLst>
        <pc:spChg chg="mod">
          <ac:chgData name="Karalis Isaac, Alexander" userId="2590713d-f05d-447d-97fd-881669a665c0" providerId="ADAL" clId="{D64FD4B7-E532-4E7C-8A88-4E44E0611307}" dt="2024-10-03T14:42:54.495" v="82" actId="1076"/>
          <ac:spMkLst>
            <pc:docMk/>
            <pc:sldMk cId="150590680" sldId="265"/>
            <ac:spMk id="2" creationId="{00000000-0000-0000-0000-000000000000}"/>
          </ac:spMkLst>
        </pc:spChg>
        <pc:spChg chg="mod">
          <ac:chgData name="Karalis Isaac, Alexander" userId="2590713d-f05d-447d-97fd-881669a665c0" providerId="ADAL" clId="{D64FD4B7-E532-4E7C-8A88-4E44E0611307}" dt="2024-10-03T14:42:42.800" v="80" actId="1076"/>
          <ac:spMkLst>
            <pc:docMk/>
            <pc:sldMk cId="150590680" sldId="265"/>
            <ac:spMk id="3" creationId="{00000000-0000-0000-0000-000000000000}"/>
          </ac:spMkLst>
        </pc:spChg>
        <pc:spChg chg="del">
          <ac:chgData name="Karalis Isaac, Alexander" userId="2590713d-f05d-447d-97fd-881669a665c0" providerId="ADAL" clId="{D64FD4B7-E532-4E7C-8A88-4E44E0611307}" dt="2024-10-03T14:37:17.551" v="14"/>
          <ac:spMkLst>
            <pc:docMk/>
            <pc:sldMk cId="150590680" sldId="265"/>
            <ac:spMk id="8" creationId="{33CD251C-A887-4D2F-925B-FC097198538B}"/>
          </ac:spMkLst>
        </pc:spChg>
        <pc:spChg chg="del">
          <ac:chgData name="Karalis Isaac, Alexander" userId="2590713d-f05d-447d-97fd-881669a665c0" providerId="ADAL" clId="{D64FD4B7-E532-4E7C-8A88-4E44E0611307}" dt="2024-10-03T14:37:17.551" v="14"/>
          <ac:spMkLst>
            <pc:docMk/>
            <pc:sldMk cId="150590680" sldId="265"/>
            <ac:spMk id="10" creationId="{B19D093C-27FB-4032-B282-42C4563F257C}"/>
          </ac:spMkLst>
        </pc:spChg>
        <pc:grpChg chg="del">
          <ac:chgData name="Karalis Isaac, Alexander" userId="2590713d-f05d-447d-97fd-881669a665c0" providerId="ADAL" clId="{D64FD4B7-E532-4E7C-8A88-4E44E0611307}" dt="2024-10-03T14:37:17.551" v="14"/>
          <ac:grpSpMkLst>
            <pc:docMk/>
            <pc:sldMk cId="150590680" sldId="265"/>
            <ac:grpSpMk id="12" creationId="{35EE815E-1BD3-4777-B652-6D98825BF66B}"/>
          </ac:grpSpMkLst>
        </pc:grpChg>
      </pc:sldChg>
      <pc:sldChg chg="delSp modSp mod delDesignElem">
        <pc:chgData name="Karalis Isaac, Alexander" userId="2590713d-f05d-447d-97fd-881669a665c0" providerId="ADAL" clId="{D64FD4B7-E532-4E7C-8A88-4E44E0611307}" dt="2024-10-03T14:43:43.075" v="90" actId="20577"/>
        <pc:sldMkLst>
          <pc:docMk/>
          <pc:sldMk cId="557117395" sldId="266"/>
        </pc:sldMkLst>
        <pc:spChg chg="mod">
          <ac:chgData name="Karalis Isaac, Alexander" userId="2590713d-f05d-447d-97fd-881669a665c0" providerId="ADAL" clId="{D64FD4B7-E532-4E7C-8A88-4E44E0611307}" dt="2024-10-03T14:43:43.075" v="90" actId="20577"/>
          <ac:spMkLst>
            <pc:docMk/>
            <pc:sldMk cId="557117395" sldId="266"/>
            <ac:spMk id="2" creationId="{00000000-0000-0000-0000-000000000000}"/>
          </ac:spMkLst>
        </pc:spChg>
        <pc:spChg chg="del">
          <ac:chgData name="Karalis Isaac, Alexander" userId="2590713d-f05d-447d-97fd-881669a665c0" providerId="ADAL" clId="{D64FD4B7-E532-4E7C-8A88-4E44E0611307}" dt="2024-10-03T14:37:17.551" v="14"/>
          <ac:spMkLst>
            <pc:docMk/>
            <pc:sldMk cId="557117395" sldId="266"/>
            <ac:spMk id="9" creationId="{2E442304-DDBD-4F7B-8017-36BCC863FB40}"/>
          </ac:spMkLst>
        </pc:spChg>
        <pc:spChg chg="del">
          <ac:chgData name="Karalis Isaac, Alexander" userId="2590713d-f05d-447d-97fd-881669a665c0" providerId="ADAL" clId="{D64FD4B7-E532-4E7C-8A88-4E44E0611307}" dt="2024-10-03T14:37:17.551" v="14"/>
          <ac:spMkLst>
            <pc:docMk/>
            <pc:sldMk cId="557117395" sldId="266"/>
            <ac:spMk id="11" creationId="{5E107275-3853-46FD-A241-DE4355A42675}"/>
          </ac:spMkLst>
        </pc:spChg>
      </pc:sldChg>
      <pc:sldChg chg="modSp mod">
        <pc:chgData name="Karalis Isaac, Alexander" userId="2590713d-f05d-447d-97fd-881669a665c0" providerId="ADAL" clId="{D64FD4B7-E532-4E7C-8A88-4E44E0611307}" dt="2024-10-03T14:37:17.816" v="16" actId="27636"/>
        <pc:sldMkLst>
          <pc:docMk/>
          <pc:sldMk cId="509885611" sldId="267"/>
        </pc:sldMkLst>
        <pc:spChg chg="mod">
          <ac:chgData name="Karalis Isaac, Alexander" userId="2590713d-f05d-447d-97fd-881669a665c0" providerId="ADAL" clId="{D64FD4B7-E532-4E7C-8A88-4E44E0611307}" dt="2024-10-03T14:37:17.551" v="14"/>
          <ac:spMkLst>
            <pc:docMk/>
            <pc:sldMk cId="509885611" sldId="267"/>
            <ac:spMk id="2" creationId="{00000000-0000-0000-0000-000000000000}"/>
          </ac:spMkLst>
        </pc:spChg>
        <pc:spChg chg="mod">
          <ac:chgData name="Karalis Isaac, Alexander" userId="2590713d-f05d-447d-97fd-881669a665c0" providerId="ADAL" clId="{D64FD4B7-E532-4E7C-8A88-4E44E0611307}" dt="2024-10-03T14:37:17.816" v="16" actId="27636"/>
          <ac:spMkLst>
            <pc:docMk/>
            <pc:sldMk cId="509885611" sldId="267"/>
            <ac:spMk id="3" creationId="{00000000-0000-0000-0000-000000000000}"/>
          </ac:spMkLst>
        </pc:spChg>
      </pc:sldChg>
      <pc:sldChg chg="delSp modSp mod delDesignElem">
        <pc:chgData name="Karalis Isaac, Alexander" userId="2590713d-f05d-447d-97fd-881669a665c0" providerId="ADAL" clId="{D64FD4B7-E532-4E7C-8A88-4E44E0611307}" dt="2024-10-03T14:44:06.280" v="95" actId="27636"/>
        <pc:sldMkLst>
          <pc:docMk/>
          <pc:sldMk cId="1331473933" sldId="268"/>
        </pc:sldMkLst>
        <pc:spChg chg="mod">
          <ac:chgData name="Karalis Isaac, Alexander" userId="2590713d-f05d-447d-97fd-881669a665c0" providerId="ADAL" clId="{D64FD4B7-E532-4E7C-8A88-4E44E0611307}" dt="2024-10-03T14:44:00.538" v="93" actId="1076"/>
          <ac:spMkLst>
            <pc:docMk/>
            <pc:sldMk cId="1331473933" sldId="268"/>
            <ac:spMk id="2" creationId="{00000000-0000-0000-0000-000000000000}"/>
          </ac:spMkLst>
        </pc:spChg>
        <pc:spChg chg="mod">
          <ac:chgData name="Karalis Isaac, Alexander" userId="2590713d-f05d-447d-97fd-881669a665c0" providerId="ADAL" clId="{D64FD4B7-E532-4E7C-8A88-4E44E0611307}" dt="2024-10-03T14:44:06.280" v="95" actId="27636"/>
          <ac:spMkLst>
            <pc:docMk/>
            <pc:sldMk cId="1331473933" sldId="268"/>
            <ac:spMk id="3" creationId="{00000000-0000-0000-0000-000000000000}"/>
          </ac:spMkLst>
        </pc:spChg>
        <pc:spChg chg="del">
          <ac:chgData name="Karalis Isaac, Alexander" userId="2590713d-f05d-447d-97fd-881669a665c0" providerId="ADAL" clId="{D64FD4B7-E532-4E7C-8A88-4E44E0611307}" dt="2024-10-03T14:37:17.551" v="14"/>
          <ac:spMkLst>
            <pc:docMk/>
            <pc:sldMk cId="1331473933" sldId="268"/>
            <ac:spMk id="8" creationId="{7264F718-7FAC-4056-9FA9-A603EC682FE7}"/>
          </ac:spMkLst>
        </pc:spChg>
        <pc:spChg chg="del">
          <ac:chgData name="Karalis Isaac, Alexander" userId="2590713d-f05d-447d-97fd-881669a665c0" providerId="ADAL" clId="{D64FD4B7-E532-4E7C-8A88-4E44E0611307}" dt="2024-10-03T14:37:17.551" v="14"/>
          <ac:spMkLst>
            <pc:docMk/>
            <pc:sldMk cId="1331473933" sldId="268"/>
            <ac:spMk id="10" creationId="{F74639F7-E3C7-4165-A83E-6386A86BA1DA}"/>
          </ac:spMkLst>
        </pc:spChg>
        <pc:spChg chg="del">
          <ac:chgData name="Karalis Isaac, Alexander" userId="2590713d-f05d-447d-97fd-881669a665c0" providerId="ADAL" clId="{D64FD4B7-E532-4E7C-8A88-4E44E0611307}" dt="2024-10-03T14:37:17.551" v="14"/>
          <ac:spMkLst>
            <pc:docMk/>
            <pc:sldMk cId="1331473933" sldId="268"/>
            <ac:spMk id="12" creationId="{8B3AF0F1-707A-463E-B5EE-33C63A40CFC9}"/>
          </ac:spMkLst>
        </pc:spChg>
      </pc:sldChg>
      <pc:sldChg chg="modSp">
        <pc:chgData name="Karalis Isaac, Alexander" userId="2590713d-f05d-447d-97fd-881669a665c0" providerId="ADAL" clId="{D64FD4B7-E532-4E7C-8A88-4E44E0611307}" dt="2024-10-03T14:37:17.551" v="14"/>
        <pc:sldMkLst>
          <pc:docMk/>
          <pc:sldMk cId="1638131136" sldId="269"/>
        </pc:sldMkLst>
        <pc:spChg chg="mod">
          <ac:chgData name="Karalis Isaac, Alexander" userId="2590713d-f05d-447d-97fd-881669a665c0" providerId="ADAL" clId="{D64FD4B7-E532-4E7C-8A88-4E44E0611307}" dt="2024-10-03T14:37:17.551" v="14"/>
          <ac:spMkLst>
            <pc:docMk/>
            <pc:sldMk cId="1638131136" sldId="269"/>
            <ac:spMk id="2" creationId="{00000000-0000-0000-0000-000000000000}"/>
          </ac:spMkLst>
        </pc:spChg>
        <pc:picChg chg="mod">
          <ac:chgData name="Karalis Isaac, Alexander" userId="2590713d-f05d-447d-97fd-881669a665c0" providerId="ADAL" clId="{D64FD4B7-E532-4E7C-8A88-4E44E0611307}" dt="2024-10-03T14:37:17.551" v="14"/>
          <ac:picMkLst>
            <pc:docMk/>
            <pc:sldMk cId="1638131136" sldId="269"/>
            <ac:picMk id="4" creationId="{00000000-0000-0000-0000-000000000000}"/>
          </ac:picMkLst>
        </pc:picChg>
      </pc:sldChg>
      <pc:sldChg chg="delSp delDesignElem">
        <pc:chgData name="Karalis Isaac, Alexander" userId="2590713d-f05d-447d-97fd-881669a665c0" providerId="ADAL" clId="{D64FD4B7-E532-4E7C-8A88-4E44E0611307}" dt="2024-10-03T14:37:17.551" v="14"/>
        <pc:sldMkLst>
          <pc:docMk/>
          <pc:sldMk cId="584479226" sldId="270"/>
        </pc:sldMkLst>
        <pc:spChg chg="del">
          <ac:chgData name="Karalis Isaac, Alexander" userId="2590713d-f05d-447d-97fd-881669a665c0" providerId="ADAL" clId="{D64FD4B7-E532-4E7C-8A88-4E44E0611307}" dt="2024-10-03T14:37:17.551" v="14"/>
          <ac:spMkLst>
            <pc:docMk/>
            <pc:sldMk cId="584479226" sldId="270"/>
            <ac:spMk id="8" creationId="{C7FA33FF-088D-4F16-95A2-2C64D353DEA8}"/>
          </ac:spMkLst>
        </pc:spChg>
        <pc:spChg chg="del">
          <ac:chgData name="Karalis Isaac, Alexander" userId="2590713d-f05d-447d-97fd-881669a665c0" providerId="ADAL" clId="{D64FD4B7-E532-4E7C-8A88-4E44E0611307}" dt="2024-10-03T14:37:17.551" v="14"/>
          <ac:spMkLst>
            <pc:docMk/>
            <pc:sldMk cId="584479226" sldId="270"/>
            <ac:spMk id="10" creationId="{A376EFB1-01CF-419F-ABF1-2AF02BBFCBD1}"/>
          </ac:spMkLst>
        </pc:spChg>
        <pc:spChg chg="del">
          <ac:chgData name="Karalis Isaac, Alexander" userId="2590713d-f05d-447d-97fd-881669a665c0" providerId="ADAL" clId="{D64FD4B7-E532-4E7C-8A88-4E44E0611307}" dt="2024-10-03T14:37:17.551" v="14"/>
          <ac:spMkLst>
            <pc:docMk/>
            <pc:sldMk cId="584479226" sldId="270"/>
            <ac:spMk id="12" creationId="{FF9DEA15-78BD-4750-AA18-B9F28A6D5AB8}"/>
          </ac:spMkLst>
        </pc:spChg>
      </pc:sldChg>
      <pc:sldChg chg="delSp modSp mod delDesignElem">
        <pc:chgData name="Karalis Isaac, Alexander" userId="2590713d-f05d-447d-97fd-881669a665c0" providerId="ADAL" clId="{D64FD4B7-E532-4E7C-8A88-4E44E0611307}" dt="2024-10-03T14:44:53.545" v="105" actId="1076"/>
        <pc:sldMkLst>
          <pc:docMk/>
          <pc:sldMk cId="756826734" sldId="271"/>
        </pc:sldMkLst>
        <pc:spChg chg="mod">
          <ac:chgData name="Karalis Isaac, Alexander" userId="2590713d-f05d-447d-97fd-881669a665c0" providerId="ADAL" clId="{D64FD4B7-E532-4E7C-8A88-4E44E0611307}" dt="2024-10-03T14:44:53.545" v="105" actId="1076"/>
          <ac:spMkLst>
            <pc:docMk/>
            <pc:sldMk cId="756826734" sldId="271"/>
            <ac:spMk id="2" creationId="{00000000-0000-0000-0000-000000000000}"/>
          </ac:spMkLst>
        </pc:spChg>
        <pc:spChg chg="del">
          <ac:chgData name="Karalis Isaac, Alexander" userId="2590713d-f05d-447d-97fd-881669a665c0" providerId="ADAL" clId="{D64FD4B7-E532-4E7C-8A88-4E44E0611307}" dt="2024-10-03T14:37:17.551" v="14"/>
          <ac:spMkLst>
            <pc:docMk/>
            <pc:sldMk cId="756826734" sldId="271"/>
            <ac:spMk id="9" creationId="{C1DEB374-A1D0-48A1-B178-959E6F2433E6}"/>
          </ac:spMkLst>
        </pc:spChg>
        <pc:spChg chg="del">
          <ac:chgData name="Karalis Isaac, Alexander" userId="2590713d-f05d-447d-97fd-881669a665c0" providerId="ADAL" clId="{D64FD4B7-E532-4E7C-8A88-4E44E0611307}" dt="2024-10-03T14:37:17.551" v="14"/>
          <ac:spMkLst>
            <pc:docMk/>
            <pc:sldMk cId="756826734" sldId="271"/>
            <ac:spMk id="11" creationId="{2D92A3ED-9854-4AD9-88FB-0EC89C93961E}"/>
          </ac:spMkLst>
        </pc:spChg>
        <pc:graphicFrameChg chg="mod">
          <ac:chgData name="Karalis Isaac, Alexander" userId="2590713d-f05d-447d-97fd-881669a665c0" providerId="ADAL" clId="{D64FD4B7-E532-4E7C-8A88-4E44E0611307}" dt="2024-10-03T14:44:41.003" v="100" actId="1076"/>
          <ac:graphicFrameMkLst>
            <pc:docMk/>
            <pc:sldMk cId="756826734" sldId="271"/>
            <ac:graphicFrameMk id="7" creationId="{42C8A08F-F810-3E73-D0A5-9A4BA85C8C62}"/>
          </ac:graphicFrameMkLst>
        </pc:graphicFrameChg>
      </pc:sldChg>
      <pc:sldChg chg="delSp modSp mod delDesignElem">
        <pc:chgData name="Karalis Isaac, Alexander" userId="2590713d-f05d-447d-97fd-881669a665c0" providerId="ADAL" clId="{D64FD4B7-E532-4E7C-8A88-4E44E0611307}" dt="2024-10-03T14:42:08.591" v="75" actId="27636"/>
        <pc:sldMkLst>
          <pc:docMk/>
          <pc:sldMk cId="1459632913" sldId="272"/>
        </pc:sldMkLst>
        <pc:spChg chg="mod">
          <ac:chgData name="Karalis Isaac, Alexander" userId="2590713d-f05d-447d-97fd-881669a665c0" providerId="ADAL" clId="{D64FD4B7-E532-4E7C-8A88-4E44E0611307}" dt="2024-10-03T14:42:01.688" v="73" actId="14100"/>
          <ac:spMkLst>
            <pc:docMk/>
            <pc:sldMk cId="1459632913" sldId="272"/>
            <ac:spMk id="2" creationId="{00000000-0000-0000-0000-000000000000}"/>
          </ac:spMkLst>
        </pc:spChg>
        <pc:spChg chg="mod">
          <ac:chgData name="Karalis Isaac, Alexander" userId="2590713d-f05d-447d-97fd-881669a665c0" providerId="ADAL" clId="{D64FD4B7-E532-4E7C-8A88-4E44E0611307}" dt="2024-10-03T14:42:08.591" v="75" actId="27636"/>
          <ac:spMkLst>
            <pc:docMk/>
            <pc:sldMk cId="1459632913" sldId="272"/>
            <ac:spMk id="3" creationId="{00000000-0000-0000-0000-000000000000}"/>
          </ac:spMkLst>
        </pc:spChg>
        <pc:spChg chg="del">
          <ac:chgData name="Karalis Isaac, Alexander" userId="2590713d-f05d-447d-97fd-881669a665c0" providerId="ADAL" clId="{D64FD4B7-E532-4E7C-8A88-4E44E0611307}" dt="2024-10-03T14:37:17.551" v="14"/>
          <ac:spMkLst>
            <pc:docMk/>
            <pc:sldMk cId="1459632913" sldId="272"/>
            <ac:spMk id="8" creationId="{C7FA33FF-088D-4F16-95A2-2C64D353DEA8}"/>
          </ac:spMkLst>
        </pc:spChg>
        <pc:spChg chg="del">
          <ac:chgData name="Karalis Isaac, Alexander" userId="2590713d-f05d-447d-97fd-881669a665c0" providerId="ADAL" clId="{D64FD4B7-E532-4E7C-8A88-4E44E0611307}" dt="2024-10-03T14:37:17.551" v="14"/>
          <ac:spMkLst>
            <pc:docMk/>
            <pc:sldMk cId="1459632913" sldId="272"/>
            <ac:spMk id="10" creationId="{A376EFB1-01CF-419F-ABF1-2AF02BBFCBD1}"/>
          </ac:spMkLst>
        </pc:spChg>
        <pc:spChg chg="del">
          <ac:chgData name="Karalis Isaac, Alexander" userId="2590713d-f05d-447d-97fd-881669a665c0" providerId="ADAL" clId="{D64FD4B7-E532-4E7C-8A88-4E44E0611307}" dt="2024-10-03T14:37:17.551" v="14"/>
          <ac:spMkLst>
            <pc:docMk/>
            <pc:sldMk cId="1459632913" sldId="272"/>
            <ac:spMk id="12" creationId="{FF9DEA15-78BD-4750-AA18-B9F28A6D5AB8}"/>
          </ac:spMkLst>
        </pc:spChg>
      </pc:sldChg>
      <pc:sldChg chg="modSp mod">
        <pc:chgData name="Karalis Isaac, Alexander" userId="2590713d-f05d-447d-97fd-881669a665c0" providerId="ADAL" clId="{D64FD4B7-E532-4E7C-8A88-4E44E0611307}" dt="2024-10-03T14:44:59.936" v="106" actId="1076"/>
        <pc:sldMkLst>
          <pc:docMk/>
          <pc:sldMk cId="2786541401" sldId="273"/>
        </pc:sldMkLst>
        <pc:spChg chg="mod">
          <ac:chgData name="Karalis Isaac, Alexander" userId="2590713d-f05d-447d-97fd-881669a665c0" providerId="ADAL" clId="{D64FD4B7-E532-4E7C-8A88-4E44E0611307}" dt="2024-10-03T14:37:17.551" v="14"/>
          <ac:spMkLst>
            <pc:docMk/>
            <pc:sldMk cId="2786541401" sldId="273"/>
            <ac:spMk id="2" creationId="{00000000-0000-0000-0000-000000000000}"/>
          </ac:spMkLst>
        </pc:spChg>
        <pc:spChg chg="mod">
          <ac:chgData name="Karalis Isaac, Alexander" userId="2590713d-f05d-447d-97fd-881669a665c0" providerId="ADAL" clId="{D64FD4B7-E532-4E7C-8A88-4E44E0611307}" dt="2024-10-03T14:44:59.936" v="106" actId="1076"/>
          <ac:spMkLst>
            <pc:docMk/>
            <pc:sldMk cId="2786541401" sldId="273"/>
            <ac:spMk id="3" creationId="{00000000-0000-0000-0000-000000000000}"/>
          </ac:spMkLst>
        </pc:spChg>
      </pc:sldChg>
      <pc:sldChg chg="modSp mod">
        <pc:chgData name="Karalis Isaac, Alexander" userId="2590713d-f05d-447d-97fd-881669a665c0" providerId="ADAL" clId="{D64FD4B7-E532-4E7C-8A88-4E44E0611307}" dt="2024-10-03T14:37:17.844" v="18" actId="27636"/>
        <pc:sldMkLst>
          <pc:docMk/>
          <pc:sldMk cId="4234356894" sldId="274"/>
        </pc:sldMkLst>
        <pc:spChg chg="mod">
          <ac:chgData name="Karalis Isaac, Alexander" userId="2590713d-f05d-447d-97fd-881669a665c0" providerId="ADAL" clId="{D64FD4B7-E532-4E7C-8A88-4E44E0611307}" dt="2024-10-03T14:37:17.551" v="14"/>
          <ac:spMkLst>
            <pc:docMk/>
            <pc:sldMk cId="4234356894" sldId="274"/>
            <ac:spMk id="2" creationId="{00000000-0000-0000-0000-000000000000}"/>
          </ac:spMkLst>
        </pc:spChg>
        <pc:spChg chg="mod">
          <ac:chgData name="Karalis Isaac, Alexander" userId="2590713d-f05d-447d-97fd-881669a665c0" providerId="ADAL" clId="{D64FD4B7-E532-4E7C-8A88-4E44E0611307}" dt="2024-10-03T14:37:17.844" v="18" actId="27636"/>
          <ac:spMkLst>
            <pc:docMk/>
            <pc:sldMk cId="4234356894" sldId="274"/>
            <ac:spMk id="3" creationId="{00000000-0000-0000-0000-000000000000}"/>
          </ac:spMkLst>
        </pc:spChg>
      </pc:sldChg>
      <pc:sldChg chg="modSp">
        <pc:chgData name="Karalis Isaac, Alexander" userId="2590713d-f05d-447d-97fd-881669a665c0" providerId="ADAL" clId="{D64FD4B7-E532-4E7C-8A88-4E44E0611307}" dt="2024-10-03T14:37:17.551" v="14"/>
        <pc:sldMkLst>
          <pc:docMk/>
          <pc:sldMk cId="853637915" sldId="275"/>
        </pc:sldMkLst>
        <pc:spChg chg="mod">
          <ac:chgData name="Karalis Isaac, Alexander" userId="2590713d-f05d-447d-97fd-881669a665c0" providerId="ADAL" clId="{D64FD4B7-E532-4E7C-8A88-4E44E0611307}" dt="2024-10-03T14:37:17.551" v="14"/>
          <ac:spMkLst>
            <pc:docMk/>
            <pc:sldMk cId="853637915" sldId="275"/>
            <ac:spMk id="2" creationId="{00000000-0000-0000-0000-000000000000}"/>
          </ac:spMkLst>
        </pc:spChg>
        <pc:spChg chg="mod">
          <ac:chgData name="Karalis Isaac, Alexander" userId="2590713d-f05d-447d-97fd-881669a665c0" providerId="ADAL" clId="{D64FD4B7-E532-4E7C-8A88-4E44E0611307}" dt="2024-10-03T14:37:17.551" v="14"/>
          <ac:spMkLst>
            <pc:docMk/>
            <pc:sldMk cId="853637915" sldId="275"/>
            <ac:spMk id="3" creationId="{00000000-0000-0000-0000-000000000000}"/>
          </ac:spMkLst>
        </pc:spChg>
      </pc:sldChg>
      <pc:sldChg chg="modSp mod">
        <pc:chgData name="Karalis Isaac, Alexander" userId="2590713d-f05d-447d-97fd-881669a665c0" providerId="ADAL" clId="{D64FD4B7-E532-4E7C-8A88-4E44E0611307}" dt="2024-10-03T14:37:17.859" v="19" actId="27636"/>
        <pc:sldMkLst>
          <pc:docMk/>
          <pc:sldMk cId="932982868" sldId="276"/>
        </pc:sldMkLst>
        <pc:spChg chg="mod">
          <ac:chgData name="Karalis Isaac, Alexander" userId="2590713d-f05d-447d-97fd-881669a665c0" providerId="ADAL" clId="{D64FD4B7-E532-4E7C-8A88-4E44E0611307}" dt="2024-10-03T14:37:17.551" v="14"/>
          <ac:spMkLst>
            <pc:docMk/>
            <pc:sldMk cId="932982868" sldId="276"/>
            <ac:spMk id="2" creationId="{00000000-0000-0000-0000-000000000000}"/>
          </ac:spMkLst>
        </pc:spChg>
        <pc:spChg chg="mod">
          <ac:chgData name="Karalis Isaac, Alexander" userId="2590713d-f05d-447d-97fd-881669a665c0" providerId="ADAL" clId="{D64FD4B7-E532-4E7C-8A88-4E44E0611307}" dt="2024-10-03T14:37:17.859" v="19" actId="27636"/>
          <ac:spMkLst>
            <pc:docMk/>
            <pc:sldMk cId="932982868" sldId="276"/>
            <ac:spMk id="3" creationId="{00000000-0000-0000-0000-000000000000}"/>
          </ac:spMkLst>
        </pc:spChg>
      </pc:sldChg>
      <pc:sldChg chg="modSp">
        <pc:chgData name="Karalis Isaac, Alexander" userId="2590713d-f05d-447d-97fd-881669a665c0" providerId="ADAL" clId="{D64FD4B7-E532-4E7C-8A88-4E44E0611307}" dt="2024-10-03T14:37:17.551" v="14"/>
        <pc:sldMkLst>
          <pc:docMk/>
          <pc:sldMk cId="3801025473" sldId="277"/>
        </pc:sldMkLst>
        <pc:spChg chg="mod">
          <ac:chgData name="Karalis Isaac, Alexander" userId="2590713d-f05d-447d-97fd-881669a665c0" providerId="ADAL" clId="{D64FD4B7-E532-4E7C-8A88-4E44E0611307}" dt="2024-10-03T14:37:17.551" v="14"/>
          <ac:spMkLst>
            <pc:docMk/>
            <pc:sldMk cId="3801025473" sldId="277"/>
            <ac:spMk id="2" creationId="{00000000-0000-0000-0000-000000000000}"/>
          </ac:spMkLst>
        </pc:spChg>
        <pc:spChg chg="mod">
          <ac:chgData name="Karalis Isaac, Alexander" userId="2590713d-f05d-447d-97fd-881669a665c0" providerId="ADAL" clId="{D64FD4B7-E532-4E7C-8A88-4E44E0611307}" dt="2024-10-03T14:37:17.551" v="14"/>
          <ac:spMkLst>
            <pc:docMk/>
            <pc:sldMk cId="3801025473" sldId="277"/>
            <ac:spMk id="3" creationId="{00000000-0000-0000-0000-000000000000}"/>
          </ac:spMkLst>
        </pc:spChg>
      </pc:sldChg>
      <pc:sldChg chg="modSp mod">
        <pc:chgData name="Karalis Isaac, Alexander" userId="2590713d-f05d-447d-97fd-881669a665c0" providerId="ADAL" clId="{D64FD4B7-E532-4E7C-8A88-4E44E0611307}" dt="2024-10-03T14:37:17.551" v="14"/>
        <pc:sldMkLst>
          <pc:docMk/>
          <pc:sldMk cId="3755728895" sldId="278"/>
        </pc:sldMkLst>
        <pc:spChg chg="mod">
          <ac:chgData name="Karalis Isaac, Alexander" userId="2590713d-f05d-447d-97fd-881669a665c0" providerId="ADAL" clId="{D64FD4B7-E532-4E7C-8A88-4E44E0611307}" dt="2024-10-03T14:37:17.551" v="14"/>
          <ac:spMkLst>
            <pc:docMk/>
            <pc:sldMk cId="3755728895" sldId="278"/>
            <ac:spMk id="2" creationId="{00000000-0000-0000-0000-000000000000}"/>
          </ac:spMkLst>
        </pc:spChg>
        <pc:spChg chg="mod">
          <ac:chgData name="Karalis Isaac, Alexander" userId="2590713d-f05d-447d-97fd-881669a665c0" providerId="ADAL" clId="{D64FD4B7-E532-4E7C-8A88-4E44E0611307}" dt="2024-10-03T14:37:17.551" v="14"/>
          <ac:spMkLst>
            <pc:docMk/>
            <pc:sldMk cId="3755728895" sldId="278"/>
            <ac:spMk id="3" creationId="{00000000-0000-0000-0000-000000000000}"/>
          </ac:spMkLst>
        </pc:spChg>
      </pc:sldChg>
      <pc:sldChg chg="modSp">
        <pc:chgData name="Karalis Isaac, Alexander" userId="2590713d-f05d-447d-97fd-881669a665c0" providerId="ADAL" clId="{D64FD4B7-E532-4E7C-8A88-4E44E0611307}" dt="2024-10-03T14:37:17.551" v="14"/>
        <pc:sldMkLst>
          <pc:docMk/>
          <pc:sldMk cId="3355170785" sldId="279"/>
        </pc:sldMkLst>
        <pc:spChg chg="mod">
          <ac:chgData name="Karalis Isaac, Alexander" userId="2590713d-f05d-447d-97fd-881669a665c0" providerId="ADAL" clId="{D64FD4B7-E532-4E7C-8A88-4E44E0611307}" dt="2024-10-03T14:37:17.551" v="14"/>
          <ac:spMkLst>
            <pc:docMk/>
            <pc:sldMk cId="3355170785" sldId="279"/>
            <ac:spMk id="2" creationId="{00000000-0000-0000-0000-000000000000}"/>
          </ac:spMkLst>
        </pc:spChg>
      </pc:sldChg>
      <pc:sldChg chg="modSp mod">
        <pc:chgData name="Karalis Isaac, Alexander" userId="2590713d-f05d-447d-97fd-881669a665c0" providerId="ADAL" clId="{D64FD4B7-E532-4E7C-8A88-4E44E0611307}" dt="2024-10-03T14:45:26.277" v="111" actId="207"/>
        <pc:sldMkLst>
          <pc:docMk/>
          <pc:sldMk cId="507818310" sldId="281"/>
        </pc:sldMkLst>
        <pc:spChg chg="mod">
          <ac:chgData name="Karalis Isaac, Alexander" userId="2590713d-f05d-447d-97fd-881669a665c0" providerId="ADAL" clId="{D64FD4B7-E532-4E7C-8A88-4E44E0611307}" dt="2024-10-03T14:45:26.277" v="111" actId="207"/>
          <ac:spMkLst>
            <pc:docMk/>
            <pc:sldMk cId="507818310" sldId="281"/>
            <ac:spMk id="2" creationId="{00000000-0000-0000-0000-000000000000}"/>
          </ac:spMkLst>
        </pc:spChg>
      </pc:sldChg>
      <pc:sldChg chg="modSp mod">
        <pc:chgData name="Karalis Isaac, Alexander" userId="2590713d-f05d-447d-97fd-881669a665c0" providerId="ADAL" clId="{D64FD4B7-E532-4E7C-8A88-4E44E0611307}" dt="2024-10-03T14:37:17.703" v="15" actId="27636"/>
        <pc:sldMkLst>
          <pc:docMk/>
          <pc:sldMk cId="2939700568" sldId="282"/>
        </pc:sldMkLst>
        <pc:spChg chg="mod">
          <ac:chgData name="Karalis Isaac, Alexander" userId="2590713d-f05d-447d-97fd-881669a665c0" providerId="ADAL" clId="{D64FD4B7-E532-4E7C-8A88-4E44E0611307}" dt="2024-10-03T14:37:17.551" v="14"/>
          <ac:spMkLst>
            <pc:docMk/>
            <pc:sldMk cId="2939700568" sldId="282"/>
            <ac:spMk id="2" creationId="{F44B559C-3629-4760-B2B5-4309B897237F}"/>
          </ac:spMkLst>
        </pc:spChg>
        <pc:spChg chg="mod">
          <ac:chgData name="Karalis Isaac, Alexander" userId="2590713d-f05d-447d-97fd-881669a665c0" providerId="ADAL" clId="{D64FD4B7-E532-4E7C-8A88-4E44E0611307}" dt="2024-10-03T14:37:17.703" v="15" actId="27636"/>
          <ac:spMkLst>
            <pc:docMk/>
            <pc:sldMk cId="2939700568" sldId="282"/>
            <ac:spMk id="3" creationId="{CFD55DC4-BBC2-4CC7-8C6F-25FCFCF38FB1}"/>
          </ac:spMkLst>
        </pc:spChg>
      </pc:sldChg>
    </pc:docChg>
  </pc:docChgLst>
</pc:chgInfo>
</file>

<file path=ppt/diagrams/_rels/data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svg"/><Relationship Id="rId7" Type="http://schemas.openxmlformats.org/officeDocument/2006/relationships/image" Target="../media/image8.svg"/><Relationship Id="rId2" Type="http://schemas.openxmlformats.org/officeDocument/2006/relationships/image" Target="../media/image3.png"/><Relationship Id="rId1" Type="http://schemas.openxmlformats.org/officeDocument/2006/relationships/hyperlink" Target="http://www.warwick.ac.uk/economics/current/shared/msc_academic_support" TargetMode="External"/><Relationship Id="rId6" Type="http://schemas.openxmlformats.org/officeDocument/2006/relationships/image" Target="../media/image7.png"/><Relationship Id="rId5" Type="http://schemas.openxmlformats.org/officeDocument/2006/relationships/image" Target="../media/image6.svg"/><Relationship Id="rId4" Type="http://schemas.openxmlformats.org/officeDocument/2006/relationships/image" Target="../media/image5.png"/><Relationship Id="rId9" Type="http://schemas.openxmlformats.org/officeDocument/2006/relationships/image" Target="../media/image10.svg"/></Relationships>
</file>

<file path=ppt/diagrams/_rels/drawing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sv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svg"/><Relationship Id="rId1" Type="http://schemas.openxmlformats.org/officeDocument/2006/relationships/image" Target="../media/image3.png"/><Relationship Id="rId6" Type="http://schemas.openxmlformats.org/officeDocument/2006/relationships/image" Target="../media/image8.svg"/><Relationship Id="rId5" Type="http://schemas.openxmlformats.org/officeDocument/2006/relationships/image" Target="../media/image7.png"/><Relationship Id="rId4" Type="http://schemas.openxmlformats.org/officeDocument/2006/relationships/image" Target="../media/image6.svg"/><Relationship Id="rId9" Type="http://schemas.openxmlformats.org/officeDocument/2006/relationships/hyperlink" Target="http://www.warwick.ac.uk/economics/current/shared/msc_academic_support" TargetMode="Externa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18/5/colors/Iconchunking_neutralicontext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bg1"/>
    </dgm:fillClrLst>
    <dgm:linClrLst meth="repeat">
      <a:schemeClr val="lt1">
        <a:alpha val="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bg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7FEC4BC-B330-4798-BFE3-E6896AACADB8}" type="doc">
      <dgm:prSet loTypeId="urn:microsoft.com/office/officeart/2005/8/layout/chart3" loCatId="cycle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7ADB2BFE-6A5A-4EB0-96A2-83BAF1362BE3}">
      <dgm:prSet custT="1"/>
      <dgm:spPr/>
      <dgm:t>
        <a:bodyPr/>
        <a:lstStyle/>
        <a:p>
          <a:r>
            <a:rPr lang="en-GB" sz="1000" dirty="0"/>
            <a:t>The lecture is </a:t>
          </a:r>
          <a:endParaRPr lang="en-US" sz="1000" dirty="0"/>
        </a:p>
      </dgm:t>
    </dgm:pt>
    <dgm:pt modelId="{05BA2F66-F914-402D-83EB-A5B34741790A}" type="parTrans" cxnId="{2C0CFFB7-ABD9-4D9F-A793-F52FB588CF16}">
      <dgm:prSet/>
      <dgm:spPr/>
      <dgm:t>
        <a:bodyPr/>
        <a:lstStyle/>
        <a:p>
          <a:endParaRPr lang="en-US"/>
        </a:p>
      </dgm:t>
    </dgm:pt>
    <dgm:pt modelId="{38E872AA-BF14-4E5F-9964-84681B6F2BDE}" type="sibTrans" cxnId="{2C0CFFB7-ABD9-4D9F-A793-F52FB588CF16}">
      <dgm:prSet/>
      <dgm:spPr/>
      <dgm:t>
        <a:bodyPr/>
        <a:lstStyle/>
        <a:p>
          <a:endParaRPr lang="en-US"/>
        </a:p>
      </dgm:t>
    </dgm:pt>
    <dgm:pt modelId="{AF413C8F-887F-4700-BBEC-7849490E9A21}">
      <dgm:prSet custT="1"/>
      <dgm:spPr/>
      <dgm:t>
        <a:bodyPr/>
        <a:lstStyle/>
        <a:p>
          <a:r>
            <a:rPr lang="en-GB" sz="1000" dirty="0"/>
            <a:t>an introduction</a:t>
          </a:r>
          <a:endParaRPr lang="en-US" sz="1000" dirty="0"/>
        </a:p>
      </dgm:t>
    </dgm:pt>
    <dgm:pt modelId="{23D55EDB-0F80-49D1-B036-00BDFC62FED9}" type="parTrans" cxnId="{0881EF63-820B-4BDC-86FD-CBD2A76E49DF}">
      <dgm:prSet/>
      <dgm:spPr/>
      <dgm:t>
        <a:bodyPr/>
        <a:lstStyle/>
        <a:p>
          <a:endParaRPr lang="en-US"/>
        </a:p>
      </dgm:t>
    </dgm:pt>
    <dgm:pt modelId="{E5573D7F-0F3A-42D0-8B0E-E67203C14D99}" type="sibTrans" cxnId="{0881EF63-820B-4BDC-86FD-CBD2A76E49DF}">
      <dgm:prSet/>
      <dgm:spPr/>
      <dgm:t>
        <a:bodyPr/>
        <a:lstStyle/>
        <a:p>
          <a:endParaRPr lang="en-US"/>
        </a:p>
      </dgm:t>
    </dgm:pt>
    <dgm:pt modelId="{9DC2B659-059D-4663-BCDB-BA68BC51B168}">
      <dgm:prSet custT="1"/>
      <dgm:spPr/>
      <dgm:t>
        <a:bodyPr/>
        <a:lstStyle/>
        <a:p>
          <a:r>
            <a:rPr lang="en-GB" sz="1000" dirty="0"/>
            <a:t>a guide to priorities </a:t>
          </a:r>
          <a:endParaRPr lang="en-US" sz="1000" dirty="0"/>
        </a:p>
      </dgm:t>
    </dgm:pt>
    <dgm:pt modelId="{E9893007-D526-4D0C-8993-D3F78E40EA53}" type="parTrans" cxnId="{A9119EC3-75DC-4EB3-99CF-BD3AEA2A703D}">
      <dgm:prSet/>
      <dgm:spPr/>
      <dgm:t>
        <a:bodyPr/>
        <a:lstStyle/>
        <a:p>
          <a:endParaRPr lang="en-US"/>
        </a:p>
      </dgm:t>
    </dgm:pt>
    <dgm:pt modelId="{E973A290-D998-4E80-A82C-0EBD0939618B}" type="sibTrans" cxnId="{A9119EC3-75DC-4EB3-99CF-BD3AEA2A703D}">
      <dgm:prSet/>
      <dgm:spPr/>
      <dgm:t>
        <a:bodyPr/>
        <a:lstStyle/>
        <a:p>
          <a:endParaRPr lang="en-US"/>
        </a:p>
      </dgm:t>
    </dgm:pt>
    <dgm:pt modelId="{D78FCE55-A8B5-4B97-9026-7F258A5BCC7B}">
      <dgm:prSet custT="1"/>
      <dgm:spPr/>
      <dgm:t>
        <a:bodyPr/>
        <a:lstStyle/>
        <a:p>
          <a:r>
            <a:rPr lang="en-GB" sz="1000" dirty="0"/>
            <a:t>an entertainment </a:t>
          </a:r>
          <a:endParaRPr lang="en-US" sz="1000" dirty="0"/>
        </a:p>
      </dgm:t>
    </dgm:pt>
    <dgm:pt modelId="{8EDF7A2D-DCAE-47A8-8A74-4BC326ECB69D}" type="parTrans" cxnId="{6135422F-6687-4293-8B3B-8F78584C513C}">
      <dgm:prSet/>
      <dgm:spPr/>
      <dgm:t>
        <a:bodyPr/>
        <a:lstStyle/>
        <a:p>
          <a:endParaRPr lang="en-US"/>
        </a:p>
      </dgm:t>
    </dgm:pt>
    <dgm:pt modelId="{A9C12D96-B00C-4717-AFFA-511806506E82}" type="sibTrans" cxnId="{6135422F-6687-4293-8B3B-8F78584C513C}">
      <dgm:prSet/>
      <dgm:spPr/>
      <dgm:t>
        <a:bodyPr/>
        <a:lstStyle/>
        <a:p>
          <a:endParaRPr lang="en-US"/>
        </a:p>
      </dgm:t>
    </dgm:pt>
    <dgm:pt modelId="{7E9BD682-B39E-476D-A8FF-46EDFCDBA373}">
      <dgm:prSet custT="1"/>
      <dgm:spPr/>
      <dgm:t>
        <a:bodyPr/>
        <a:lstStyle/>
        <a:p>
          <a:r>
            <a:rPr lang="en-GB" sz="1000" dirty="0"/>
            <a:t>an efficient way to start learning</a:t>
          </a:r>
          <a:endParaRPr lang="en-US" sz="1000" dirty="0"/>
        </a:p>
      </dgm:t>
    </dgm:pt>
    <dgm:pt modelId="{8D8B2AD7-D83F-4ECC-B08F-C3F3D6CE1BF1}" type="parTrans" cxnId="{507A20DD-28B9-41D7-8AF7-349DD5580806}">
      <dgm:prSet/>
      <dgm:spPr/>
      <dgm:t>
        <a:bodyPr/>
        <a:lstStyle/>
        <a:p>
          <a:endParaRPr lang="en-US"/>
        </a:p>
      </dgm:t>
    </dgm:pt>
    <dgm:pt modelId="{F9EB524C-79B6-46F6-94A0-2DA7642A5CD2}" type="sibTrans" cxnId="{507A20DD-28B9-41D7-8AF7-349DD5580806}">
      <dgm:prSet/>
      <dgm:spPr/>
      <dgm:t>
        <a:bodyPr/>
        <a:lstStyle/>
        <a:p>
          <a:endParaRPr lang="en-US"/>
        </a:p>
      </dgm:t>
    </dgm:pt>
    <dgm:pt modelId="{0EB63BA2-E790-4E27-A26E-83D0F513E35A}">
      <dgm:prSet/>
      <dgm:spPr/>
      <dgm:t>
        <a:bodyPr/>
        <a:lstStyle/>
        <a:p>
          <a:r>
            <a:rPr lang="en-GB" dirty="0"/>
            <a:t>The lecture is not the answer</a:t>
          </a:r>
          <a:endParaRPr lang="en-US" dirty="0"/>
        </a:p>
      </dgm:t>
    </dgm:pt>
    <dgm:pt modelId="{35351431-030B-474D-9D20-D4F65DBEED48}" type="parTrans" cxnId="{F993D977-FD54-4E58-AB83-0C4684609D47}">
      <dgm:prSet/>
      <dgm:spPr/>
      <dgm:t>
        <a:bodyPr/>
        <a:lstStyle/>
        <a:p>
          <a:endParaRPr lang="en-US"/>
        </a:p>
      </dgm:t>
    </dgm:pt>
    <dgm:pt modelId="{3C5F887A-5FFD-4D9F-9C30-11DFF12D922A}" type="sibTrans" cxnId="{F993D977-FD54-4E58-AB83-0C4684609D47}">
      <dgm:prSet/>
      <dgm:spPr/>
      <dgm:t>
        <a:bodyPr/>
        <a:lstStyle/>
        <a:p>
          <a:endParaRPr lang="en-US"/>
        </a:p>
      </dgm:t>
    </dgm:pt>
    <dgm:pt modelId="{CD9DB42C-8D86-43B6-8F71-1F6D7B95B711}">
      <dgm:prSet/>
      <dgm:spPr/>
      <dgm:t>
        <a:bodyPr/>
        <a:lstStyle/>
        <a:p>
          <a:r>
            <a:rPr lang="en-GB"/>
            <a:t>The lecture is not the end. It is the beginning</a:t>
          </a:r>
          <a:endParaRPr lang="en-US"/>
        </a:p>
      </dgm:t>
    </dgm:pt>
    <dgm:pt modelId="{849C3635-511C-4B5A-8D04-B13A7F1E63BD}" type="parTrans" cxnId="{D1353E8A-D236-416F-9024-02B49687624C}">
      <dgm:prSet/>
      <dgm:spPr/>
      <dgm:t>
        <a:bodyPr/>
        <a:lstStyle/>
        <a:p>
          <a:endParaRPr lang="en-US"/>
        </a:p>
      </dgm:t>
    </dgm:pt>
    <dgm:pt modelId="{7F393077-B361-4BFA-8729-3448EF14EB9F}" type="sibTrans" cxnId="{D1353E8A-D236-416F-9024-02B49687624C}">
      <dgm:prSet/>
      <dgm:spPr/>
      <dgm:t>
        <a:bodyPr/>
        <a:lstStyle/>
        <a:p>
          <a:endParaRPr lang="en-US"/>
        </a:p>
      </dgm:t>
    </dgm:pt>
    <dgm:pt modelId="{19523738-CE4E-4B3C-BE0D-1B7011383A4F}">
      <dgm:prSet/>
      <dgm:spPr/>
      <dgm:t>
        <a:bodyPr/>
        <a:lstStyle/>
        <a:p>
          <a:r>
            <a:rPr lang="en-GB"/>
            <a:t>The lecture is not sufficient to pass exams</a:t>
          </a:r>
          <a:endParaRPr lang="en-US"/>
        </a:p>
      </dgm:t>
    </dgm:pt>
    <dgm:pt modelId="{87393F94-A6B8-464F-89B7-EE6641A96253}" type="parTrans" cxnId="{5395D8A5-D171-4755-BB5D-4BC7256085B0}">
      <dgm:prSet/>
      <dgm:spPr/>
      <dgm:t>
        <a:bodyPr/>
        <a:lstStyle/>
        <a:p>
          <a:endParaRPr lang="en-US"/>
        </a:p>
      </dgm:t>
    </dgm:pt>
    <dgm:pt modelId="{3F40F896-B350-4BDD-AEFE-1204BC3069F4}" type="sibTrans" cxnId="{5395D8A5-D171-4755-BB5D-4BC7256085B0}">
      <dgm:prSet/>
      <dgm:spPr/>
      <dgm:t>
        <a:bodyPr/>
        <a:lstStyle/>
        <a:p>
          <a:endParaRPr lang="en-US"/>
        </a:p>
      </dgm:t>
    </dgm:pt>
    <dgm:pt modelId="{A7EB188E-F626-4A51-AF6D-3942DEC0FDC4}">
      <dgm:prSet custT="1"/>
      <dgm:spPr/>
      <dgm:t>
        <a:bodyPr/>
        <a:lstStyle/>
        <a:p>
          <a:r>
            <a:rPr lang="en-GB" sz="1000" dirty="0"/>
            <a:t>Go to it!</a:t>
          </a:r>
          <a:endParaRPr lang="en-US" sz="1000" dirty="0"/>
        </a:p>
      </dgm:t>
    </dgm:pt>
    <dgm:pt modelId="{4627B9F0-5A90-4450-9C48-5FA6954961A6}" type="parTrans" cxnId="{5A1A48EF-CF4A-446C-B919-A29F91A36F46}">
      <dgm:prSet/>
      <dgm:spPr/>
      <dgm:t>
        <a:bodyPr/>
        <a:lstStyle/>
        <a:p>
          <a:endParaRPr lang="en-GB"/>
        </a:p>
      </dgm:t>
    </dgm:pt>
    <dgm:pt modelId="{F2333370-7662-48F0-A80C-B63D216ACDC6}" type="sibTrans" cxnId="{5A1A48EF-CF4A-446C-B919-A29F91A36F46}">
      <dgm:prSet/>
      <dgm:spPr/>
      <dgm:t>
        <a:bodyPr/>
        <a:lstStyle/>
        <a:p>
          <a:endParaRPr lang="en-GB"/>
        </a:p>
      </dgm:t>
    </dgm:pt>
    <dgm:pt modelId="{1BD2D4A9-A386-498B-A429-0592BF5DEF5E}" type="pres">
      <dgm:prSet presAssocID="{F7FEC4BC-B330-4798-BFE3-E6896AACADB8}" presName="compositeShape" presStyleCnt="0">
        <dgm:presLayoutVars>
          <dgm:chMax val="7"/>
          <dgm:dir/>
          <dgm:resizeHandles val="exact"/>
        </dgm:presLayoutVars>
      </dgm:prSet>
      <dgm:spPr/>
    </dgm:pt>
    <dgm:pt modelId="{5A6D7602-0444-4E23-9C22-797FF96A2B54}" type="pres">
      <dgm:prSet presAssocID="{F7FEC4BC-B330-4798-BFE3-E6896AACADB8}" presName="wedge1" presStyleLbl="node1" presStyleIdx="0" presStyleCnt="4"/>
      <dgm:spPr/>
    </dgm:pt>
    <dgm:pt modelId="{45E8A1EB-6758-41BA-945D-C964B87912DB}" type="pres">
      <dgm:prSet presAssocID="{F7FEC4BC-B330-4798-BFE3-E6896AACADB8}" presName="wedge1Tx" presStyleLbl="node1" presStyleIdx="0" presStyleCnt="4">
        <dgm:presLayoutVars>
          <dgm:chMax val="0"/>
          <dgm:chPref val="0"/>
          <dgm:bulletEnabled val="1"/>
        </dgm:presLayoutVars>
      </dgm:prSet>
      <dgm:spPr/>
    </dgm:pt>
    <dgm:pt modelId="{7AA137E3-116F-4339-A934-820480EC24BA}" type="pres">
      <dgm:prSet presAssocID="{F7FEC4BC-B330-4798-BFE3-E6896AACADB8}" presName="wedge2" presStyleLbl="node1" presStyleIdx="1" presStyleCnt="4"/>
      <dgm:spPr/>
    </dgm:pt>
    <dgm:pt modelId="{4BB2BC82-11F9-4B11-847E-F37AD937D643}" type="pres">
      <dgm:prSet presAssocID="{F7FEC4BC-B330-4798-BFE3-E6896AACADB8}" presName="wedge2Tx" presStyleLbl="node1" presStyleIdx="1" presStyleCnt="4">
        <dgm:presLayoutVars>
          <dgm:chMax val="0"/>
          <dgm:chPref val="0"/>
          <dgm:bulletEnabled val="1"/>
        </dgm:presLayoutVars>
      </dgm:prSet>
      <dgm:spPr/>
    </dgm:pt>
    <dgm:pt modelId="{8D090461-CE7E-4A1F-965A-664D71B40A7C}" type="pres">
      <dgm:prSet presAssocID="{F7FEC4BC-B330-4798-BFE3-E6896AACADB8}" presName="wedge3" presStyleLbl="node1" presStyleIdx="2" presStyleCnt="4"/>
      <dgm:spPr/>
    </dgm:pt>
    <dgm:pt modelId="{36286D8D-F661-49A3-96BA-DA52D0B06197}" type="pres">
      <dgm:prSet presAssocID="{F7FEC4BC-B330-4798-BFE3-E6896AACADB8}" presName="wedge3Tx" presStyleLbl="node1" presStyleIdx="2" presStyleCnt="4">
        <dgm:presLayoutVars>
          <dgm:chMax val="0"/>
          <dgm:chPref val="0"/>
          <dgm:bulletEnabled val="1"/>
        </dgm:presLayoutVars>
      </dgm:prSet>
      <dgm:spPr/>
    </dgm:pt>
    <dgm:pt modelId="{D316ED05-AA87-4A0C-8B02-4135E663D180}" type="pres">
      <dgm:prSet presAssocID="{F7FEC4BC-B330-4798-BFE3-E6896AACADB8}" presName="wedge4" presStyleLbl="node1" presStyleIdx="3" presStyleCnt="4"/>
      <dgm:spPr/>
    </dgm:pt>
    <dgm:pt modelId="{75EB7D15-7BCB-4579-ACCA-6DE91A4CAD8D}" type="pres">
      <dgm:prSet presAssocID="{F7FEC4BC-B330-4798-BFE3-E6896AACADB8}" presName="wedge4Tx" presStyleLbl="node1" presStyleIdx="3" presStyleCnt="4">
        <dgm:presLayoutVars>
          <dgm:chMax val="0"/>
          <dgm:chPref val="0"/>
          <dgm:bulletEnabled val="1"/>
        </dgm:presLayoutVars>
      </dgm:prSet>
      <dgm:spPr/>
    </dgm:pt>
  </dgm:ptLst>
  <dgm:cxnLst>
    <dgm:cxn modelId="{5C713601-8C3E-4344-9EA6-509E6D75FEB5}" type="presOf" srcId="{CD9DB42C-8D86-43B6-8F71-1F6D7B95B711}" destId="{36286D8D-F661-49A3-96BA-DA52D0B06197}" srcOrd="1" destOrd="0" presId="urn:microsoft.com/office/officeart/2005/8/layout/chart3"/>
    <dgm:cxn modelId="{49F37007-F05F-4939-B7FB-D495B3EF6FA5}" type="presOf" srcId="{7ADB2BFE-6A5A-4EB0-96A2-83BAF1362BE3}" destId="{5A6D7602-0444-4E23-9C22-797FF96A2B54}" srcOrd="0" destOrd="0" presId="urn:microsoft.com/office/officeart/2005/8/layout/chart3"/>
    <dgm:cxn modelId="{FFE71308-F000-435D-8F36-69B79F2C79EA}" type="presOf" srcId="{19523738-CE4E-4B3C-BE0D-1B7011383A4F}" destId="{D316ED05-AA87-4A0C-8B02-4135E663D180}" srcOrd="0" destOrd="0" presId="urn:microsoft.com/office/officeart/2005/8/layout/chart3"/>
    <dgm:cxn modelId="{26A05418-22F1-4E2E-9C78-790E2DFB127E}" type="presOf" srcId="{0EB63BA2-E790-4E27-A26E-83D0F513E35A}" destId="{4BB2BC82-11F9-4B11-847E-F37AD937D643}" srcOrd="1" destOrd="0" presId="urn:microsoft.com/office/officeart/2005/8/layout/chart3"/>
    <dgm:cxn modelId="{9E74E020-771C-454A-8AD1-CE8F4E1E474A}" type="presOf" srcId="{7E9BD682-B39E-476D-A8FF-46EDFCDBA373}" destId="{45E8A1EB-6758-41BA-945D-C964B87912DB}" srcOrd="1" destOrd="4" presId="urn:microsoft.com/office/officeart/2005/8/layout/chart3"/>
    <dgm:cxn modelId="{817D2A25-E4DA-4F36-B683-E0075E1B6833}" type="presOf" srcId="{CD9DB42C-8D86-43B6-8F71-1F6D7B95B711}" destId="{8D090461-CE7E-4A1F-965A-664D71B40A7C}" srcOrd="0" destOrd="0" presId="urn:microsoft.com/office/officeart/2005/8/layout/chart3"/>
    <dgm:cxn modelId="{6135422F-6687-4293-8B3B-8F78584C513C}" srcId="{7ADB2BFE-6A5A-4EB0-96A2-83BAF1362BE3}" destId="{D78FCE55-A8B5-4B97-9026-7F258A5BCC7B}" srcOrd="2" destOrd="0" parTransId="{8EDF7A2D-DCAE-47A8-8A74-4BC326ECB69D}" sibTransId="{A9C12D96-B00C-4717-AFFA-511806506E82}"/>
    <dgm:cxn modelId="{23F4C130-2370-4A17-9AFB-F2D622610443}" type="presOf" srcId="{9DC2B659-059D-4663-BCDB-BA68BC51B168}" destId="{45E8A1EB-6758-41BA-945D-C964B87912DB}" srcOrd="1" destOrd="2" presId="urn:microsoft.com/office/officeart/2005/8/layout/chart3"/>
    <dgm:cxn modelId="{D468EC31-9CD5-48C7-A6C4-0800AAACC3C4}" type="presOf" srcId="{7E9BD682-B39E-476D-A8FF-46EDFCDBA373}" destId="{5A6D7602-0444-4E23-9C22-797FF96A2B54}" srcOrd="0" destOrd="4" presId="urn:microsoft.com/office/officeart/2005/8/layout/chart3"/>
    <dgm:cxn modelId="{4DC21B43-62C9-4B90-9911-D480C88B34B4}" type="presOf" srcId="{AF413C8F-887F-4700-BBEC-7849490E9A21}" destId="{45E8A1EB-6758-41BA-945D-C964B87912DB}" srcOrd="1" destOrd="1" presId="urn:microsoft.com/office/officeart/2005/8/layout/chart3"/>
    <dgm:cxn modelId="{0881EF63-820B-4BDC-86FD-CBD2A76E49DF}" srcId="{7ADB2BFE-6A5A-4EB0-96A2-83BAF1362BE3}" destId="{AF413C8F-887F-4700-BBEC-7849490E9A21}" srcOrd="0" destOrd="0" parTransId="{23D55EDB-0F80-49D1-B036-00BDFC62FED9}" sibTransId="{E5573D7F-0F3A-42D0-8B0E-E67203C14D99}"/>
    <dgm:cxn modelId="{1B0E8964-2EF2-410C-BD11-4673CE781E38}" type="presOf" srcId="{A7EB188E-F626-4A51-AF6D-3942DEC0FDC4}" destId="{5A6D7602-0444-4E23-9C22-797FF96A2B54}" srcOrd="0" destOrd="5" presId="urn:microsoft.com/office/officeart/2005/8/layout/chart3"/>
    <dgm:cxn modelId="{F993D977-FD54-4E58-AB83-0C4684609D47}" srcId="{F7FEC4BC-B330-4798-BFE3-E6896AACADB8}" destId="{0EB63BA2-E790-4E27-A26E-83D0F513E35A}" srcOrd="1" destOrd="0" parTransId="{35351431-030B-474D-9D20-D4F65DBEED48}" sibTransId="{3C5F887A-5FFD-4D9F-9C30-11DFF12D922A}"/>
    <dgm:cxn modelId="{047FC658-C2ED-44A3-AC5E-E08C85FA1A1F}" type="presOf" srcId="{19523738-CE4E-4B3C-BE0D-1B7011383A4F}" destId="{75EB7D15-7BCB-4579-ACCA-6DE91A4CAD8D}" srcOrd="1" destOrd="0" presId="urn:microsoft.com/office/officeart/2005/8/layout/chart3"/>
    <dgm:cxn modelId="{D1353E8A-D236-416F-9024-02B49687624C}" srcId="{F7FEC4BC-B330-4798-BFE3-E6896AACADB8}" destId="{CD9DB42C-8D86-43B6-8F71-1F6D7B95B711}" srcOrd="2" destOrd="0" parTransId="{849C3635-511C-4B5A-8D04-B13A7F1E63BD}" sibTransId="{7F393077-B361-4BFA-8729-3448EF14EB9F}"/>
    <dgm:cxn modelId="{680FA98B-A16B-4055-B23A-CEA49DF299E7}" type="presOf" srcId="{AF413C8F-887F-4700-BBEC-7849490E9A21}" destId="{5A6D7602-0444-4E23-9C22-797FF96A2B54}" srcOrd="0" destOrd="1" presId="urn:microsoft.com/office/officeart/2005/8/layout/chart3"/>
    <dgm:cxn modelId="{0093D097-8F30-4D44-AE62-AD7D6E746543}" type="presOf" srcId="{0EB63BA2-E790-4E27-A26E-83D0F513E35A}" destId="{7AA137E3-116F-4339-A934-820480EC24BA}" srcOrd="0" destOrd="0" presId="urn:microsoft.com/office/officeart/2005/8/layout/chart3"/>
    <dgm:cxn modelId="{08DD3899-EDF4-4D08-B69E-10B144950D8E}" type="presOf" srcId="{9DC2B659-059D-4663-BCDB-BA68BC51B168}" destId="{5A6D7602-0444-4E23-9C22-797FF96A2B54}" srcOrd="0" destOrd="2" presId="urn:microsoft.com/office/officeart/2005/8/layout/chart3"/>
    <dgm:cxn modelId="{99C0E8A3-2E12-4DB6-A999-29706CE3854C}" type="presOf" srcId="{D78FCE55-A8B5-4B97-9026-7F258A5BCC7B}" destId="{5A6D7602-0444-4E23-9C22-797FF96A2B54}" srcOrd="0" destOrd="3" presId="urn:microsoft.com/office/officeart/2005/8/layout/chart3"/>
    <dgm:cxn modelId="{5395D8A5-D171-4755-BB5D-4BC7256085B0}" srcId="{F7FEC4BC-B330-4798-BFE3-E6896AACADB8}" destId="{19523738-CE4E-4B3C-BE0D-1B7011383A4F}" srcOrd="3" destOrd="0" parTransId="{87393F94-A6B8-464F-89B7-EE6641A96253}" sibTransId="{3F40F896-B350-4BDD-AEFE-1204BC3069F4}"/>
    <dgm:cxn modelId="{95711DB5-C6BC-4F22-84EB-22780B8C7F7A}" type="presOf" srcId="{7ADB2BFE-6A5A-4EB0-96A2-83BAF1362BE3}" destId="{45E8A1EB-6758-41BA-945D-C964B87912DB}" srcOrd="1" destOrd="0" presId="urn:microsoft.com/office/officeart/2005/8/layout/chart3"/>
    <dgm:cxn modelId="{469B67B6-6808-4DCA-AEF5-9492497CA674}" type="presOf" srcId="{A7EB188E-F626-4A51-AF6D-3942DEC0FDC4}" destId="{45E8A1EB-6758-41BA-945D-C964B87912DB}" srcOrd="1" destOrd="5" presId="urn:microsoft.com/office/officeart/2005/8/layout/chart3"/>
    <dgm:cxn modelId="{2C0CFFB7-ABD9-4D9F-A793-F52FB588CF16}" srcId="{F7FEC4BC-B330-4798-BFE3-E6896AACADB8}" destId="{7ADB2BFE-6A5A-4EB0-96A2-83BAF1362BE3}" srcOrd="0" destOrd="0" parTransId="{05BA2F66-F914-402D-83EB-A5B34741790A}" sibTransId="{38E872AA-BF14-4E5F-9964-84681B6F2BDE}"/>
    <dgm:cxn modelId="{A9119EC3-75DC-4EB3-99CF-BD3AEA2A703D}" srcId="{7ADB2BFE-6A5A-4EB0-96A2-83BAF1362BE3}" destId="{9DC2B659-059D-4663-BCDB-BA68BC51B168}" srcOrd="1" destOrd="0" parTransId="{E9893007-D526-4D0C-8993-D3F78E40EA53}" sibTransId="{E973A290-D998-4E80-A82C-0EBD0939618B}"/>
    <dgm:cxn modelId="{507A20DD-28B9-41D7-8AF7-349DD5580806}" srcId="{7ADB2BFE-6A5A-4EB0-96A2-83BAF1362BE3}" destId="{7E9BD682-B39E-476D-A8FF-46EDFCDBA373}" srcOrd="3" destOrd="0" parTransId="{8D8B2AD7-D83F-4ECC-B08F-C3F3D6CE1BF1}" sibTransId="{F9EB524C-79B6-46F6-94A0-2DA7642A5CD2}"/>
    <dgm:cxn modelId="{BB6463E2-4E3A-4C0D-9DA7-F2AA3D87E567}" type="presOf" srcId="{F7FEC4BC-B330-4798-BFE3-E6896AACADB8}" destId="{1BD2D4A9-A386-498B-A429-0592BF5DEF5E}" srcOrd="0" destOrd="0" presId="urn:microsoft.com/office/officeart/2005/8/layout/chart3"/>
    <dgm:cxn modelId="{5A1A48EF-CF4A-446C-B919-A29F91A36F46}" srcId="{7ADB2BFE-6A5A-4EB0-96A2-83BAF1362BE3}" destId="{A7EB188E-F626-4A51-AF6D-3942DEC0FDC4}" srcOrd="4" destOrd="0" parTransId="{4627B9F0-5A90-4450-9C48-5FA6954961A6}" sibTransId="{F2333370-7662-48F0-A80C-B63D216ACDC6}"/>
    <dgm:cxn modelId="{485418FF-48FD-4380-9B78-65FF25DB74B9}" type="presOf" srcId="{D78FCE55-A8B5-4B97-9026-7F258A5BCC7B}" destId="{45E8A1EB-6758-41BA-945D-C964B87912DB}" srcOrd="1" destOrd="3" presId="urn:microsoft.com/office/officeart/2005/8/layout/chart3"/>
    <dgm:cxn modelId="{16BAC3E1-18DF-458D-BE50-A81FFFE90F3B}" type="presParOf" srcId="{1BD2D4A9-A386-498B-A429-0592BF5DEF5E}" destId="{5A6D7602-0444-4E23-9C22-797FF96A2B54}" srcOrd="0" destOrd="0" presId="urn:microsoft.com/office/officeart/2005/8/layout/chart3"/>
    <dgm:cxn modelId="{81B743C7-DE20-444D-BEC4-99A9205D8001}" type="presParOf" srcId="{1BD2D4A9-A386-498B-A429-0592BF5DEF5E}" destId="{45E8A1EB-6758-41BA-945D-C964B87912DB}" srcOrd="1" destOrd="0" presId="urn:microsoft.com/office/officeart/2005/8/layout/chart3"/>
    <dgm:cxn modelId="{FCF2604A-2D81-4F06-BB23-951F2CCA0E67}" type="presParOf" srcId="{1BD2D4A9-A386-498B-A429-0592BF5DEF5E}" destId="{7AA137E3-116F-4339-A934-820480EC24BA}" srcOrd="2" destOrd="0" presId="urn:microsoft.com/office/officeart/2005/8/layout/chart3"/>
    <dgm:cxn modelId="{5CE2D73B-F9A4-4AAA-ACB9-53FCA22E7E02}" type="presParOf" srcId="{1BD2D4A9-A386-498B-A429-0592BF5DEF5E}" destId="{4BB2BC82-11F9-4B11-847E-F37AD937D643}" srcOrd="3" destOrd="0" presId="urn:microsoft.com/office/officeart/2005/8/layout/chart3"/>
    <dgm:cxn modelId="{CE01AD4D-8F25-4C15-BEA7-80E7A8268FE9}" type="presParOf" srcId="{1BD2D4A9-A386-498B-A429-0592BF5DEF5E}" destId="{8D090461-CE7E-4A1F-965A-664D71B40A7C}" srcOrd="4" destOrd="0" presId="urn:microsoft.com/office/officeart/2005/8/layout/chart3"/>
    <dgm:cxn modelId="{299B9C4E-78AD-41F4-91EE-DDF65A2CF662}" type="presParOf" srcId="{1BD2D4A9-A386-498B-A429-0592BF5DEF5E}" destId="{36286D8D-F661-49A3-96BA-DA52D0B06197}" srcOrd="5" destOrd="0" presId="urn:microsoft.com/office/officeart/2005/8/layout/chart3"/>
    <dgm:cxn modelId="{85A303B0-D303-4144-A3F4-79EF99EC2B2B}" type="presParOf" srcId="{1BD2D4A9-A386-498B-A429-0592BF5DEF5E}" destId="{D316ED05-AA87-4A0C-8B02-4135E663D180}" srcOrd="6" destOrd="0" presId="urn:microsoft.com/office/officeart/2005/8/layout/chart3"/>
    <dgm:cxn modelId="{B6922056-5951-4AA6-B3EC-2ACAD4268EB4}" type="presParOf" srcId="{1BD2D4A9-A386-498B-A429-0592BF5DEF5E}" destId="{75EB7D15-7BCB-4579-ACCA-6DE91A4CAD8D}" srcOrd="7" destOrd="0" presId="urn:microsoft.com/office/officeart/2005/8/layout/char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3D0B9AE-2466-441B-9B6C-EDCFC9E5683F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icontext_colorful1" csCatId="colorful" phldr="1"/>
      <dgm:spPr/>
      <dgm:t>
        <a:bodyPr/>
        <a:lstStyle/>
        <a:p>
          <a:endParaRPr lang="en-US"/>
        </a:p>
      </dgm:t>
    </dgm:pt>
    <dgm:pt modelId="{0A58BAEA-6FD7-4BFB-8F6A-4E87F155D0ED}">
      <dgm:prSet/>
      <dgm:spPr/>
      <dgm:t>
        <a:bodyPr/>
        <a:lstStyle/>
        <a:p>
          <a:r>
            <a:rPr lang="en-GB"/>
            <a:t>Seminar tutor office hours</a:t>
          </a:r>
          <a:endParaRPr lang="en-US"/>
        </a:p>
      </dgm:t>
    </dgm:pt>
    <dgm:pt modelId="{1D16B7EA-5803-40DD-A41E-C49A0B1F77CE}" type="parTrans" cxnId="{0C1F3010-909C-498C-BBB8-601952A51235}">
      <dgm:prSet/>
      <dgm:spPr/>
      <dgm:t>
        <a:bodyPr/>
        <a:lstStyle/>
        <a:p>
          <a:endParaRPr lang="en-US"/>
        </a:p>
      </dgm:t>
    </dgm:pt>
    <dgm:pt modelId="{890F7E58-6211-4CD3-87A2-114620A27D32}" type="sibTrans" cxnId="{0C1F3010-909C-498C-BBB8-601952A51235}">
      <dgm:prSet/>
      <dgm:spPr/>
      <dgm:t>
        <a:bodyPr/>
        <a:lstStyle/>
        <a:p>
          <a:endParaRPr lang="en-US"/>
        </a:p>
      </dgm:t>
    </dgm:pt>
    <dgm:pt modelId="{6F23ADDC-690D-484E-BA10-F2571FD824C6}">
      <dgm:prSet/>
      <dgm:spPr/>
      <dgm:t>
        <a:bodyPr/>
        <a:lstStyle/>
        <a:p>
          <a:r>
            <a:rPr lang="en-GB"/>
            <a:t>Lecturer office hours</a:t>
          </a:r>
          <a:endParaRPr lang="en-US"/>
        </a:p>
      </dgm:t>
    </dgm:pt>
    <dgm:pt modelId="{FF4B3959-DECA-4572-B18B-16F20EF13180}" type="parTrans" cxnId="{B11B8DCA-80FA-4BEE-96B6-B981F2C71C63}">
      <dgm:prSet/>
      <dgm:spPr/>
      <dgm:t>
        <a:bodyPr/>
        <a:lstStyle/>
        <a:p>
          <a:endParaRPr lang="en-US"/>
        </a:p>
      </dgm:t>
    </dgm:pt>
    <dgm:pt modelId="{E76B8AC1-DDF3-416D-AEDA-B59DE21C9BF6}" type="sibTrans" cxnId="{B11B8DCA-80FA-4BEE-96B6-B981F2C71C63}">
      <dgm:prSet/>
      <dgm:spPr/>
      <dgm:t>
        <a:bodyPr/>
        <a:lstStyle/>
        <a:p>
          <a:endParaRPr lang="en-US"/>
        </a:p>
      </dgm:t>
    </dgm:pt>
    <dgm:pt modelId="{5C2E3167-F161-41B5-8FA7-D821F9522762}">
      <dgm:prSet/>
      <dgm:spPr/>
      <dgm:t>
        <a:bodyPr/>
        <a:lstStyle/>
        <a:p>
          <a:r>
            <a:rPr lang="en-GB" dirty="0"/>
            <a:t>Support sessions for pre-sessional Maths and Stats</a:t>
          </a:r>
          <a:endParaRPr lang="en-US" dirty="0"/>
        </a:p>
      </dgm:t>
    </dgm:pt>
    <dgm:pt modelId="{E408926E-0C65-4496-91B5-426BAC6F5EE8}" type="parTrans" cxnId="{C846C979-49E1-4D5C-B8E9-FA7FC5C965F4}">
      <dgm:prSet/>
      <dgm:spPr/>
      <dgm:t>
        <a:bodyPr/>
        <a:lstStyle/>
        <a:p>
          <a:endParaRPr lang="en-US"/>
        </a:p>
      </dgm:t>
    </dgm:pt>
    <dgm:pt modelId="{573A2255-02DE-407E-955D-ADFE1330F36C}" type="sibTrans" cxnId="{C846C979-49E1-4D5C-B8E9-FA7FC5C965F4}">
      <dgm:prSet/>
      <dgm:spPr/>
      <dgm:t>
        <a:bodyPr/>
        <a:lstStyle/>
        <a:p>
          <a:endParaRPr lang="en-US"/>
        </a:p>
      </dgm:t>
    </dgm:pt>
    <dgm:pt modelId="{1CBB3A60-F902-449A-8DB0-C701F5695F71}">
      <dgm:prSet/>
      <dgm:spPr/>
      <dgm:t>
        <a:bodyPr/>
        <a:lstStyle/>
        <a:p>
          <a:r>
            <a:rPr lang="en-GB" dirty="0"/>
            <a:t>Lecturer Office Hours</a:t>
          </a:r>
          <a:endParaRPr lang="en-US" dirty="0"/>
        </a:p>
      </dgm:t>
    </dgm:pt>
    <dgm:pt modelId="{0F75EC7F-077A-49D1-B972-8366E00C0990}" type="parTrans" cxnId="{23A931C3-4BB9-48D2-B633-A33C6FE05244}">
      <dgm:prSet/>
      <dgm:spPr/>
      <dgm:t>
        <a:bodyPr/>
        <a:lstStyle/>
        <a:p>
          <a:endParaRPr lang="en-US"/>
        </a:p>
      </dgm:t>
    </dgm:pt>
    <dgm:pt modelId="{85B88F46-0E65-425E-900C-D3D4D085B5D0}" type="sibTrans" cxnId="{23A931C3-4BB9-48D2-B633-A33C6FE05244}">
      <dgm:prSet/>
      <dgm:spPr/>
      <dgm:t>
        <a:bodyPr/>
        <a:lstStyle/>
        <a:p>
          <a:endParaRPr lang="en-US"/>
        </a:p>
      </dgm:t>
    </dgm:pt>
    <dgm:pt modelId="{6A56BCBE-C226-44FE-B8E6-97AE8B1F153B}">
      <dgm:prSet/>
      <dgm:spPr/>
      <dgm:t>
        <a:bodyPr/>
        <a:lstStyle/>
        <a:p>
          <a:r>
            <a:rPr lang="en-GB" dirty="0"/>
            <a:t>Follow up meeting with Alex Karalis to discuss low marks</a:t>
          </a:r>
          <a:endParaRPr lang="en-US" dirty="0"/>
        </a:p>
      </dgm:t>
    </dgm:pt>
    <dgm:pt modelId="{82049D34-2C0E-461F-AEC0-1576675B5916}" type="parTrans" cxnId="{CEA0ADBD-2ED5-443B-AEAB-40E411BEE2B3}">
      <dgm:prSet/>
      <dgm:spPr/>
      <dgm:t>
        <a:bodyPr/>
        <a:lstStyle/>
        <a:p>
          <a:endParaRPr lang="en-US"/>
        </a:p>
      </dgm:t>
    </dgm:pt>
    <dgm:pt modelId="{A0986840-BE7F-443C-A4A8-2D1EC1CA388B}" type="sibTrans" cxnId="{CEA0ADBD-2ED5-443B-AEAB-40E411BEE2B3}">
      <dgm:prSet/>
      <dgm:spPr/>
      <dgm:t>
        <a:bodyPr/>
        <a:lstStyle/>
        <a:p>
          <a:endParaRPr lang="en-US"/>
        </a:p>
      </dgm:t>
    </dgm:pt>
    <dgm:pt modelId="{3FD79CC5-A0EA-44F5-9807-213CE24F6E1D}">
      <dgm:prSet/>
      <dgm:spPr/>
      <dgm:t>
        <a:bodyPr/>
        <a:lstStyle/>
        <a:p>
          <a:r>
            <a:rPr lang="en-GB"/>
            <a:t>Additional Maths and Stats test: check your progress</a:t>
          </a:r>
          <a:endParaRPr lang="en-US"/>
        </a:p>
      </dgm:t>
    </dgm:pt>
    <dgm:pt modelId="{A2EAD453-8E1A-4DE3-9E47-5ED65804D25F}" type="parTrans" cxnId="{55C07A9A-B858-4849-A5F2-C0589A079765}">
      <dgm:prSet/>
      <dgm:spPr/>
      <dgm:t>
        <a:bodyPr/>
        <a:lstStyle/>
        <a:p>
          <a:endParaRPr lang="en-US"/>
        </a:p>
      </dgm:t>
    </dgm:pt>
    <dgm:pt modelId="{5506908C-DA79-427D-B0DB-47D557214CA7}" type="sibTrans" cxnId="{55C07A9A-B858-4849-A5F2-C0589A079765}">
      <dgm:prSet/>
      <dgm:spPr/>
      <dgm:t>
        <a:bodyPr/>
        <a:lstStyle/>
        <a:p>
          <a:endParaRPr lang="en-US"/>
        </a:p>
      </dgm:t>
    </dgm:pt>
    <dgm:pt modelId="{B48F04BE-EA8E-4AD1-84CC-5D6C549CB0C7}">
      <dgm:prSet/>
      <dgm:spPr/>
      <dgm:t>
        <a:bodyPr/>
        <a:lstStyle/>
        <a:p>
          <a:r>
            <a:rPr lang="en-GB" b="1" dirty="0"/>
            <a:t>Nick Jackson’s maths office hours</a:t>
          </a:r>
          <a:endParaRPr lang="en-US" dirty="0"/>
        </a:p>
      </dgm:t>
    </dgm:pt>
    <dgm:pt modelId="{253FAB05-A1A9-4D69-9BD0-248492F0060A}" type="parTrans" cxnId="{E27E4126-710F-4C30-8164-A30AFEB2CEE7}">
      <dgm:prSet/>
      <dgm:spPr/>
      <dgm:t>
        <a:bodyPr/>
        <a:lstStyle/>
        <a:p>
          <a:endParaRPr lang="en-US"/>
        </a:p>
      </dgm:t>
    </dgm:pt>
    <dgm:pt modelId="{7DACAA8A-BD2B-429D-90D0-D35141EBF5C0}" type="sibTrans" cxnId="{E27E4126-710F-4C30-8164-A30AFEB2CEE7}">
      <dgm:prSet/>
      <dgm:spPr/>
      <dgm:t>
        <a:bodyPr/>
        <a:lstStyle/>
        <a:p>
          <a:endParaRPr lang="en-US"/>
        </a:p>
      </dgm:t>
    </dgm:pt>
    <dgm:pt modelId="{3C28E7F0-1E08-4877-B71D-0DEEE3229BFB}">
      <dgm:prSet/>
      <dgm:spPr/>
      <dgm:t>
        <a:bodyPr/>
        <a:lstStyle/>
        <a:p>
          <a:r>
            <a:rPr lang="en-GB" u="sng">
              <a:hlinkClick xmlns:r="http://schemas.openxmlformats.org/officeDocument/2006/relationships" r:id="rId1"/>
            </a:rPr>
            <a:t>www.warwick.ac.uk/economics/current/shared/msc_academic_support</a:t>
          </a:r>
          <a:r>
            <a:rPr lang="en-GB"/>
            <a:t>.</a:t>
          </a:r>
          <a:endParaRPr lang="en-US"/>
        </a:p>
      </dgm:t>
    </dgm:pt>
    <dgm:pt modelId="{FA8EFE38-4F13-4BD8-8207-1C0579956FE5}" type="parTrans" cxnId="{5B51E70A-E0CD-44CE-8CF1-9390BCB99B7C}">
      <dgm:prSet/>
      <dgm:spPr/>
      <dgm:t>
        <a:bodyPr/>
        <a:lstStyle/>
        <a:p>
          <a:endParaRPr lang="en-US"/>
        </a:p>
      </dgm:t>
    </dgm:pt>
    <dgm:pt modelId="{1106F4C2-B402-40F0-AA32-EC2885B45F4D}" type="sibTrans" cxnId="{5B51E70A-E0CD-44CE-8CF1-9390BCB99B7C}">
      <dgm:prSet/>
      <dgm:spPr/>
      <dgm:t>
        <a:bodyPr/>
        <a:lstStyle/>
        <a:p>
          <a:endParaRPr lang="en-US"/>
        </a:p>
      </dgm:t>
    </dgm:pt>
    <dgm:pt modelId="{FE751B09-20A4-4DAB-8709-ECC421549440}" type="pres">
      <dgm:prSet presAssocID="{D3D0B9AE-2466-441B-9B6C-EDCFC9E5683F}" presName="root" presStyleCnt="0">
        <dgm:presLayoutVars>
          <dgm:dir/>
          <dgm:resizeHandles val="exact"/>
        </dgm:presLayoutVars>
      </dgm:prSet>
      <dgm:spPr/>
    </dgm:pt>
    <dgm:pt modelId="{DF9FA1CE-6600-42B1-A469-B5E9B539AF10}" type="pres">
      <dgm:prSet presAssocID="{0A58BAEA-6FD7-4BFB-8F6A-4E87F155D0ED}" presName="compNode" presStyleCnt="0"/>
      <dgm:spPr/>
    </dgm:pt>
    <dgm:pt modelId="{26248C38-A265-4C6C-85F0-1738E9310DFD}" type="pres">
      <dgm:prSet presAssocID="{0A58BAEA-6FD7-4BFB-8F6A-4E87F155D0ED}" presName="bgRect" presStyleLbl="bgShp" presStyleIdx="0" presStyleCnt="4"/>
      <dgm:spPr/>
    </dgm:pt>
    <dgm:pt modelId="{460CC311-6E40-4483-B42F-CEA44FC30634}" type="pres">
      <dgm:prSet presAssocID="{0A58BAEA-6FD7-4BFB-8F6A-4E87F155D0ED}" presName="iconRect" presStyleLbl="node1" presStyleIdx="0" presStyleCnt="4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Clock"/>
        </a:ext>
      </dgm:extLst>
    </dgm:pt>
    <dgm:pt modelId="{C661F2C7-0B6C-46E9-99F6-003D3653BBB8}" type="pres">
      <dgm:prSet presAssocID="{0A58BAEA-6FD7-4BFB-8F6A-4E87F155D0ED}" presName="spaceRect" presStyleCnt="0"/>
      <dgm:spPr/>
    </dgm:pt>
    <dgm:pt modelId="{4595B20F-29FB-499B-86DC-5B0DD3E0420A}" type="pres">
      <dgm:prSet presAssocID="{0A58BAEA-6FD7-4BFB-8F6A-4E87F155D0ED}" presName="parTx" presStyleLbl="revTx" presStyleIdx="0" presStyleCnt="6">
        <dgm:presLayoutVars>
          <dgm:chMax val="0"/>
          <dgm:chPref val="0"/>
        </dgm:presLayoutVars>
      </dgm:prSet>
      <dgm:spPr/>
    </dgm:pt>
    <dgm:pt modelId="{83E320E2-46CA-4C98-AB95-3AD294C7D8EA}" type="pres">
      <dgm:prSet presAssocID="{890F7E58-6211-4CD3-87A2-114620A27D32}" presName="sibTrans" presStyleCnt="0"/>
      <dgm:spPr/>
    </dgm:pt>
    <dgm:pt modelId="{7DCF7D3E-5DDC-4AE9-B42D-AEB378A174B3}" type="pres">
      <dgm:prSet presAssocID="{6F23ADDC-690D-484E-BA10-F2571FD824C6}" presName="compNode" presStyleCnt="0"/>
      <dgm:spPr/>
    </dgm:pt>
    <dgm:pt modelId="{43B993E5-9C90-48E4-9EA3-BDAE6CD06436}" type="pres">
      <dgm:prSet presAssocID="{6F23ADDC-690D-484E-BA10-F2571FD824C6}" presName="bgRect" presStyleLbl="bgShp" presStyleIdx="1" presStyleCnt="4"/>
      <dgm:spPr/>
    </dgm:pt>
    <dgm:pt modelId="{D164720E-5120-41A9-A180-B168593CECA5}" type="pres">
      <dgm:prSet presAssocID="{6F23ADDC-690D-484E-BA10-F2571FD824C6}" presName="iconRect" presStyleLbl="node1" presStyleIdx="1" presStyleCnt="4"/>
      <dgm:spPr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Stopwatch"/>
        </a:ext>
      </dgm:extLst>
    </dgm:pt>
    <dgm:pt modelId="{4F511A13-D36E-4277-BEF4-2ECAF79082F0}" type="pres">
      <dgm:prSet presAssocID="{6F23ADDC-690D-484E-BA10-F2571FD824C6}" presName="spaceRect" presStyleCnt="0"/>
      <dgm:spPr/>
    </dgm:pt>
    <dgm:pt modelId="{149D5E49-D749-4C80-A81A-219AEA1780FC}" type="pres">
      <dgm:prSet presAssocID="{6F23ADDC-690D-484E-BA10-F2571FD824C6}" presName="parTx" presStyleLbl="revTx" presStyleIdx="1" presStyleCnt="6">
        <dgm:presLayoutVars>
          <dgm:chMax val="0"/>
          <dgm:chPref val="0"/>
        </dgm:presLayoutVars>
      </dgm:prSet>
      <dgm:spPr/>
    </dgm:pt>
    <dgm:pt modelId="{613A8224-5B6F-40D5-9DBB-A6B8E68BB7B0}" type="pres">
      <dgm:prSet presAssocID="{E76B8AC1-DDF3-416D-AEDA-B59DE21C9BF6}" presName="sibTrans" presStyleCnt="0"/>
      <dgm:spPr/>
    </dgm:pt>
    <dgm:pt modelId="{C40E2247-84B1-4771-AE74-F344DE5A5A75}" type="pres">
      <dgm:prSet presAssocID="{5C2E3167-F161-41B5-8FA7-D821F9522762}" presName="compNode" presStyleCnt="0"/>
      <dgm:spPr/>
    </dgm:pt>
    <dgm:pt modelId="{B75D979C-8F53-4BB1-9979-3CD54E6EC915}" type="pres">
      <dgm:prSet presAssocID="{5C2E3167-F161-41B5-8FA7-D821F9522762}" presName="bgRect" presStyleLbl="bgShp" presStyleIdx="2" presStyleCnt="4"/>
      <dgm:spPr/>
    </dgm:pt>
    <dgm:pt modelId="{8E02322F-6CBA-4D0C-8295-7D5788C3B504}" type="pres">
      <dgm:prSet presAssocID="{5C2E3167-F161-41B5-8FA7-D821F9522762}" presName="iconRect" presStyleLbl="node1" presStyleIdx="2" presStyleCnt="4"/>
      <dgm:spPr>
        <a:blipFill>
          <a:blip xmlns:r="http://schemas.openxmlformats.org/officeDocument/2006/relationships"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Classroom"/>
        </a:ext>
      </dgm:extLst>
    </dgm:pt>
    <dgm:pt modelId="{3E3CFFAF-8886-4D52-9D45-155E310F5276}" type="pres">
      <dgm:prSet presAssocID="{5C2E3167-F161-41B5-8FA7-D821F9522762}" presName="spaceRect" presStyleCnt="0"/>
      <dgm:spPr/>
    </dgm:pt>
    <dgm:pt modelId="{17951331-A1F4-4B1B-BE76-60B7D4F610C3}" type="pres">
      <dgm:prSet presAssocID="{5C2E3167-F161-41B5-8FA7-D821F9522762}" presName="parTx" presStyleLbl="revTx" presStyleIdx="2" presStyleCnt="6">
        <dgm:presLayoutVars>
          <dgm:chMax val="0"/>
          <dgm:chPref val="0"/>
        </dgm:presLayoutVars>
      </dgm:prSet>
      <dgm:spPr/>
    </dgm:pt>
    <dgm:pt modelId="{E64EA33E-1F7E-4B1B-846F-596D3518D468}" type="pres">
      <dgm:prSet presAssocID="{5C2E3167-F161-41B5-8FA7-D821F9522762}" presName="desTx" presStyleLbl="revTx" presStyleIdx="3" presStyleCnt="6">
        <dgm:presLayoutVars/>
      </dgm:prSet>
      <dgm:spPr/>
    </dgm:pt>
    <dgm:pt modelId="{D48197BD-5D7B-4A61-9593-043C762DB313}" type="pres">
      <dgm:prSet presAssocID="{573A2255-02DE-407E-955D-ADFE1330F36C}" presName="sibTrans" presStyleCnt="0"/>
      <dgm:spPr/>
    </dgm:pt>
    <dgm:pt modelId="{F99FDD9A-7EC8-4B50-AED9-A761C2CB6D26}" type="pres">
      <dgm:prSet presAssocID="{B48F04BE-EA8E-4AD1-84CC-5D6C549CB0C7}" presName="compNode" presStyleCnt="0"/>
      <dgm:spPr/>
    </dgm:pt>
    <dgm:pt modelId="{848ADFC7-71D9-42EB-A1F5-89E89F100AE0}" type="pres">
      <dgm:prSet presAssocID="{B48F04BE-EA8E-4AD1-84CC-5D6C549CB0C7}" presName="bgRect" presStyleLbl="bgShp" presStyleIdx="3" presStyleCnt="4"/>
      <dgm:spPr>
        <a:solidFill>
          <a:srgbClr val="92D050"/>
        </a:solidFill>
      </dgm:spPr>
    </dgm:pt>
    <dgm:pt modelId="{B5722B30-DA98-413E-AC4C-D04B9C95E86E}" type="pres">
      <dgm:prSet presAssocID="{B48F04BE-EA8E-4AD1-84CC-5D6C549CB0C7}" presName="iconRect" presStyleLbl="node1" presStyleIdx="3" presStyleCnt="4"/>
      <dgm:spPr>
        <a:blipFill>
          <a:blip xmlns:r="http://schemas.openxmlformats.org/officeDocument/2006/relationships"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Books"/>
        </a:ext>
      </dgm:extLst>
    </dgm:pt>
    <dgm:pt modelId="{F471FA6C-6679-4CDF-AB8F-578052528C77}" type="pres">
      <dgm:prSet presAssocID="{B48F04BE-EA8E-4AD1-84CC-5D6C549CB0C7}" presName="spaceRect" presStyleCnt="0"/>
      <dgm:spPr/>
    </dgm:pt>
    <dgm:pt modelId="{7AEFCFC3-A5F2-4CBB-9EFF-EAC191865262}" type="pres">
      <dgm:prSet presAssocID="{B48F04BE-EA8E-4AD1-84CC-5D6C549CB0C7}" presName="parTx" presStyleLbl="revTx" presStyleIdx="4" presStyleCnt="6">
        <dgm:presLayoutVars>
          <dgm:chMax val="0"/>
          <dgm:chPref val="0"/>
        </dgm:presLayoutVars>
      </dgm:prSet>
      <dgm:spPr/>
    </dgm:pt>
    <dgm:pt modelId="{95A31438-C5BE-4FB3-A7EF-6D1A182E9B12}" type="pres">
      <dgm:prSet presAssocID="{B48F04BE-EA8E-4AD1-84CC-5D6C549CB0C7}" presName="desTx" presStyleLbl="revTx" presStyleIdx="5" presStyleCnt="6">
        <dgm:presLayoutVars/>
      </dgm:prSet>
      <dgm:spPr/>
    </dgm:pt>
  </dgm:ptLst>
  <dgm:cxnLst>
    <dgm:cxn modelId="{5B51E70A-E0CD-44CE-8CF1-9390BCB99B7C}" srcId="{B48F04BE-EA8E-4AD1-84CC-5D6C549CB0C7}" destId="{3C28E7F0-1E08-4877-B71D-0DEEE3229BFB}" srcOrd="0" destOrd="0" parTransId="{FA8EFE38-4F13-4BD8-8207-1C0579956FE5}" sibTransId="{1106F4C2-B402-40F0-AA32-EC2885B45F4D}"/>
    <dgm:cxn modelId="{0C1F3010-909C-498C-BBB8-601952A51235}" srcId="{D3D0B9AE-2466-441B-9B6C-EDCFC9E5683F}" destId="{0A58BAEA-6FD7-4BFB-8F6A-4E87F155D0ED}" srcOrd="0" destOrd="0" parTransId="{1D16B7EA-5803-40DD-A41E-C49A0B1F77CE}" sibTransId="{890F7E58-6211-4CD3-87A2-114620A27D32}"/>
    <dgm:cxn modelId="{FEBE7810-1005-42D7-8A67-781F7FA7FF90}" type="presOf" srcId="{5C2E3167-F161-41B5-8FA7-D821F9522762}" destId="{17951331-A1F4-4B1B-BE76-60B7D4F610C3}" srcOrd="0" destOrd="0" presId="urn:microsoft.com/office/officeart/2018/2/layout/IconVerticalSolidList"/>
    <dgm:cxn modelId="{E27E4126-710F-4C30-8164-A30AFEB2CEE7}" srcId="{D3D0B9AE-2466-441B-9B6C-EDCFC9E5683F}" destId="{B48F04BE-EA8E-4AD1-84CC-5D6C549CB0C7}" srcOrd="3" destOrd="0" parTransId="{253FAB05-A1A9-4D69-9BD0-248492F0060A}" sibTransId="{7DACAA8A-BD2B-429D-90D0-D35141EBF5C0}"/>
    <dgm:cxn modelId="{2026DF28-E3A1-4857-8E1E-F425A5344168}" type="presOf" srcId="{B48F04BE-EA8E-4AD1-84CC-5D6C549CB0C7}" destId="{7AEFCFC3-A5F2-4CBB-9EFF-EAC191865262}" srcOrd="0" destOrd="0" presId="urn:microsoft.com/office/officeart/2018/2/layout/IconVerticalSolidList"/>
    <dgm:cxn modelId="{8B6E512E-E430-4855-B7C1-4CF5CAEC3A0D}" type="presOf" srcId="{3FD79CC5-A0EA-44F5-9807-213CE24F6E1D}" destId="{E64EA33E-1F7E-4B1B-846F-596D3518D468}" srcOrd="0" destOrd="2" presId="urn:microsoft.com/office/officeart/2018/2/layout/IconVerticalSolidList"/>
    <dgm:cxn modelId="{95087330-B5DE-48C6-BFC9-251ACE284C14}" type="presOf" srcId="{1CBB3A60-F902-449A-8DB0-C701F5695F71}" destId="{E64EA33E-1F7E-4B1B-846F-596D3518D468}" srcOrd="0" destOrd="0" presId="urn:microsoft.com/office/officeart/2018/2/layout/IconVerticalSolidList"/>
    <dgm:cxn modelId="{C24AD449-D472-4CE0-B2EB-DC2158990ECD}" type="presOf" srcId="{D3D0B9AE-2466-441B-9B6C-EDCFC9E5683F}" destId="{FE751B09-20A4-4DAB-8709-ECC421549440}" srcOrd="0" destOrd="0" presId="urn:microsoft.com/office/officeart/2018/2/layout/IconVerticalSolidList"/>
    <dgm:cxn modelId="{4DA57653-315E-4051-9664-B53BD7087CF6}" type="presOf" srcId="{6A56BCBE-C226-44FE-B8E6-97AE8B1F153B}" destId="{E64EA33E-1F7E-4B1B-846F-596D3518D468}" srcOrd="0" destOrd="1" presId="urn:microsoft.com/office/officeart/2018/2/layout/IconVerticalSolidList"/>
    <dgm:cxn modelId="{B323A174-9DC7-42EB-834C-03505C3DF5EE}" type="presOf" srcId="{0A58BAEA-6FD7-4BFB-8F6A-4E87F155D0ED}" destId="{4595B20F-29FB-499B-86DC-5B0DD3E0420A}" srcOrd="0" destOrd="0" presId="urn:microsoft.com/office/officeart/2018/2/layout/IconVerticalSolidList"/>
    <dgm:cxn modelId="{C846C979-49E1-4D5C-B8E9-FA7FC5C965F4}" srcId="{D3D0B9AE-2466-441B-9B6C-EDCFC9E5683F}" destId="{5C2E3167-F161-41B5-8FA7-D821F9522762}" srcOrd="2" destOrd="0" parTransId="{E408926E-0C65-4496-91B5-426BAC6F5EE8}" sibTransId="{573A2255-02DE-407E-955D-ADFE1330F36C}"/>
    <dgm:cxn modelId="{55C07A9A-B858-4849-A5F2-C0589A079765}" srcId="{5C2E3167-F161-41B5-8FA7-D821F9522762}" destId="{3FD79CC5-A0EA-44F5-9807-213CE24F6E1D}" srcOrd="2" destOrd="0" parTransId="{A2EAD453-8E1A-4DE3-9E47-5ED65804D25F}" sibTransId="{5506908C-DA79-427D-B0DB-47D557214CA7}"/>
    <dgm:cxn modelId="{2F3A239B-A7BB-4E7B-97F9-334316F44DA6}" type="presOf" srcId="{6F23ADDC-690D-484E-BA10-F2571FD824C6}" destId="{149D5E49-D749-4C80-A81A-219AEA1780FC}" srcOrd="0" destOrd="0" presId="urn:microsoft.com/office/officeart/2018/2/layout/IconVerticalSolidList"/>
    <dgm:cxn modelId="{CEA0ADBD-2ED5-443B-AEAB-40E411BEE2B3}" srcId="{5C2E3167-F161-41B5-8FA7-D821F9522762}" destId="{6A56BCBE-C226-44FE-B8E6-97AE8B1F153B}" srcOrd="1" destOrd="0" parTransId="{82049D34-2C0E-461F-AEC0-1576675B5916}" sibTransId="{A0986840-BE7F-443C-A4A8-2D1EC1CA388B}"/>
    <dgm:cxn modelId="{23A931C3-4BB9-48D2-B633-A33C6FE05244}" srcId="{5C2E3167-F161-41B5-8FA7-D821F9522762}" destId="{1CBB3A60-F902-449A-8DB0-C701F5695F71}" srcOrd="0" destOrd="0" parTransId="{0F75EC7F-077A-49D1-B972-8366E00C0990}" sibTransId="{85B88F46-0E65-425E-900C-D3D4D085B5D0}"/>
    <dgm:cxn modelId="{B11B8DCA-80FA-4BEE-96B6-B981F2C71C63}" srcId="{D3D0B9AE-2466-441B-9B6C-EDCFC9E5683F}" destId="{6F23ADDC-690D-484E-BA10-F2571FD824C6}" srcOrd="1" destOrd="0" parTransId="{FF4B3959-DECA-4572-B18B-16F20EF13180}" sibTransId="{E76B8AC1-DDF3-416D-AEDA-B59DE21C9BF6}"/>
    <dgm:cxn modelId="{E0197AF4-CCCC-4B9B-B3E5-40A89747301E}" type="presOf" srcId="{3C28E7F0-1E08-4877-B71D-0DEEE3229BFB}" destId="{95A31438-C5BE-4FB3-A7EF-6D1A182E9B12}" srcOrd="0" destOrd="0" presId="urn:microsoft.com/office/officeart/2018/2/layout/IconVerticalSolidList"/>
    <dgm:cxn modelId="{222448DF-4CEF-43F2-BB24-365CB5F08CB4}" type="presParOf" srcId="{FE751B09-20A4-4DAB-8709-ECC421549440}" destId="{DF9FA1CE-6600-42B1-A469-B5E9B539AF10}" srcOrd="0" destOrd="0" presId="urn:microsoft.com/office/officeart/2018/2/layout/IconVerticalSolidList"/>
    <dgm:cxn modelId="{B9412D04-56E7-4897-B7F5-64067A848E92}" type="presParOf" srcId="{DF9FA1CE-6600-42B1-A469-B5E9B539AF10}" destId="{26248C38-A265-4C6C-85F0-1738E9310DFD}" srcOrd="0" destOrd="0" presId="urn:microsoft.com/office/officeart/2018/2/layout/IconVerticalSolidList"/>
    <dgm:cxn modelId="{92DB32ED-FF45-4D18-ABF1-1962ACC2227D}" type="presParOf" srcId="{DF9FA1CE-6600-42B1-A469-B5E9B539AF10}" destId="{460CC311-6E40-4483-B42F-CEA44FC30634}" srcOrd="1" destOrd="0" presId="urn:microsoft.com/office/officeart/2018/2/layout/IconVerticalSolidList"/>
    <dgm:cxn modelId="{CDE2D563-6839-490B-AF63-5BBDD601BF7C}" type="presParOf" srcId="{DF9FA1CE-6600-42B1-A469-B5E9B539AF10}" destId="{C661F2C7-0B6C-46E9-99F6-003D3653BBB8}" srcOrd="2" destOrd="0" presId="urn:microsoft.com/office/officeart/2018/2/layout/IconVerticalSolidList"/>
    <dgm:cxn modelId="{E308AA5C-B756-4797-8475-2FCEE2980296}" type="presParOf" srcId="{DF9FA1CE-6600-42B1-A469-B5E9B539AF10}" destId="{4595B20F-29FB-499B-86DC-5B0DD3E0420A}" srcOrd="3" destOrd="0" presId="urn:microsoft.com/office/officeart/2018/2/layout/IconVerticalSolidList"/>
    <dgm:cxn modelId="{9E480C11-D675-4E4D-8D5C-C49AE93D7A44}" type="presParOf" srcId="{FE751B09-20A4-4DAB-8709-ECC421549440}" destId="{83E320E2-46CA-4C98-AB95-3AD294C7D8EA}" srcOrd="1" destOrd="0" presId="urn:microsoft.com/office/officeart/2018/2/layout/IconVerticalSolidList"/>
    <dgm:cxn modelId="{4C32A0CC-7552-405B-ACE7-DA70682EFE80}" type="presParOf" srcId="{FE751B09-20A4-4DAB-8709-ECC421549440}" destId="{7DCF7D3E-5DDC-4AE9-B42D-AEB378A174B3}" srcOrd="2" destOrd="0" presId="urn:microsoft.com/office/officeart/2018/2/layout/IconVerticalSolidList"/>
    <dgm:cxn modelId="{44EC7873-98EE-47EE-A638-FCCDE1F4D1C9}" type="presParOf" srcId="{7DCF7D3E-5DDC-4AE9-B42D-AEB378A174B3}" destId="{43B993E5-9C90-48E4-9EA3-BDAE6CD06436}" srcOrd="0" destOrd="0" presId="urn:microsoft.com/office/officeart/2018/2/layout/IconVerticalSolidList"/>
    <dgm:cxn modelId="{7A2A5F9A-3CFA-4EB9-AF8F-065733157918}" type="presParOf" srcId="{7DCF7D3E-5DDC-4AE9-B42D-AEB378A174B3}" destId="{D164720E-5120-41A9-A180-B168593CECA5}" srcOrd="1" destOrd="0" presId="urn:microsoft.com/office/officeart/2018/2/layout/IconVerticalSolidList"/>
    <dgm:cxn modelId="{9977A15E-91D3-4A8D-B9D8-79DA3D35B852}" type="presParOf" srcId="{7DCF7D3E-5DDC-4AE9-B42D-AEB378A174B3}" destId="{4F511A13-D36E-4277-BEF4-2ECAF79082F0}" srcOrd="2" destOrd="0" presId="urn:microsoft.com/office/officeart/2018/2/layout/IconVerticalSolidList"/>
    <dgm:cxn modelId="{441720BF-668F-48C1-AD7A-5328731A494A}" type="presParOf" srcId="{7DCF7D3E-5DDC-4AE9-B42D-AEB378A174B3}" destId="{149D5E49-D749-4C80-A81A-219AEA1780FC}" srcOrd="3" destOrd="0" presId="urn:microsoft.com/office/officeart/2018/2/layout/IconVerticalSolidList"/>
    <dgm:cxn modelId="{0F189026-1A3B-4A58-81EA-A1BA9CC8B51C}" type="presParOf" srcId="{FE751B09-20A4-4DAB-8709-ECC421549440}" destId="{613A8224-5B6F-40D5-9DBB-A6B8E68BB7B0}" srcOrd="3" destOrd="0" presId="urn:microsoft.com/office/officeart/2018/2/layout/IconVerticalSolidList"/>
    <dgm:cxn modelId="{91337A53-713E-41F0-973E-128C626F8281}" type="presParOf" srcId="{FE751B09-20A4-4DAB-8709-ECC421549440}" destId="{C40E2247-84B1-4771-AE74-F344DE5A5A75}" srcOrd="4" destOrd="0" presId="urn:microsoft.com/office/officeart/2018/2/layout/IconVerticalSolidList"/>
    <dgm:cxn modelId="{42474F39-FE59-48A0-BEE5-77D329B1DE3A}" type="presParOf" srcId="{C40E2247-84B1-4771-AE74-F344DE5A5A75}" destId="{B75D979C-8F53-4BB1-9979-3CD54E6EC915}" srcOrd="0" destOrd="0" presId="urn:microsoft.com/office/officeart/2018/2/layout/IconVerticalSolidList"/>
    <dgm:cxn modelId="{8E937C9C-52AF-4F5A-9273-0F5340F16B75}" type="presParOf" srcId="{C40E2247-84B1-4771-AE74-F344DE5A5A75}" destId="{8E02322F-6CBA-4D0C-8295-7D5788C3B504}" srcOrd="1" destOrd="0" presId="urn:microsoft.com/office/officeart/2018/2/layout/IconVerticalSolidList"/>
    <dgm:cxn modelId="{B11B6FC3-956F-4670-9DC7-7D7B0423BF85}" type="presParOf" srcId="{C40E2247-84B1-4771-AE74-F344DE5A5A75}" destId="{3E3CFFAF-8886-4D52-9D45-155E310F5276}" srcOrd="2" destOrd="0" presId="urn:microsoft.com/office/officeart/2018/2/layout/IconVerticalSolidList"/>
    <dgm:cxn modelId="{5FECB4D9-9B30-49CA-82F3-3756E230B449}" type="presParOf" srcId="{C40E2247-84B1-4771-AE74-F344DE5A5A75}" destId="{17951331-A1F4-4B1B-BE76-60B7D4F610C3}" srcOrd="3" destOrd="0" presId="urn:microsoft.com/office/officeart/2018/2/layout/IconVerticalSolidList"/>
    <dgm:cxn modelId="{448EED91-576D-4A80-B769-7C6AE461273D}" type="presParOf" srcId="{C40E2247-84B1-4771-AE74-F344DE5A5A75}" destId="{E64EA33E-1F7E-4B1B-846F-596D3518D468}" srcOrd="4" destOrd="0" presId="urn:microsoft.com/office/officeart/2018/2/layout/IconVerticalSolidList"/>
    <dgm:cxn modelId="{B4B56693-87FE-49A6-BCB0-0F8854EA3154}" type="presParOf" srcId="{FE751B09-20A4-4DAB-8709-ECC421549440}" destId="{D48197BD-5D7B-4A61-9593-043C762DB313}" srcOrd="5" destOrd="0" presId="urn:microsoft.com/office/officeart/2018/2/layout/IconVerticalSolidList"/>
    <dgm:cxn modelId="{5D36DFBF-17BD-4FCD-B950-3D8D426A3726}" type="presParOf" srcId="{FE751B09-20A4-4DAB-8709-ECC421549440}" destId="{F99FDD9A-7EC8-4B50-AED9-A761C2CB6D26}" srcOrd="6" destOrd="0" presId="urn:microsoft.com/office/officeart/2018/2/layout/IconVerticalSolidList"/>
    <dgm:cxn modelId="{C1738C6B-5F5A-404C-908E-0AB11A652F8A}" type="presParOf" srcId="{F99FDD9A-7EC8-4B50-AED9-A761C2CB6D26}" destId="{848ADFC7-71D9-42EB-A1F5-89E89F100AE0}" srcOrd="0" destOrd="0" presId="urn:microsoft.com/office/officeart/2018/2/layout/IconVerticalSolidList"/>
    <dgm:cxn modelId="{F6194673-54C4-4130-8F04-4F233A93C1B4}" type="presParOf" srcId="{F99FDD9A-7EC8-4B50-AED9-A761C2CB6D26}" destId="{B5722B30-DA98-413E-AC4C-D04B9C95E86E}" srcOrd="1" destOrd="0" presId="urn:microsoft.com/office/officeart/2018/2/layout/IconVerticalSolidList"/>
    <dgm:cxn modelId="{242DB943-D0A2-48B8-B061-8C7CCAE827F8}" type="presParOf" srcId="{F99FDD9A-7EC8-4B50-AED9-A761C2CB6D26}" destId="{F471FA6C-6679-4CDF-AB8F-578052528C77}" srcOrd="2" destOrd="0" presId="urn:microsoft.com/office/officeart/2018/2/layout/IconVerticalSolidList"/>
    <dgm:cxn modelId="{BE111443-6D32-4F21-BD23-0AF0428911A4}" type="presParOf" srcId="{F99FDD9A-7EC8-4B50-AED9-A761C2CB6D26}" destId="{7AEFCFC3-A5F2-4CBB-9EFF-EAC191865262}" srcOrd="3" destOrd="0" presId="urn:microsoft.com/office/officeart/2018/2/layout/IconVerticalSolidList"/>
    <dgm:cxn modelId="{79D19300-AE8C-4E15-BD94-08B38D2222E8}" type="presParOf" srcId="{F99FDD9A-7EC8-4B50-AED9-A761C2CB6D26}" destId="{95A31438-C5BE-4FB3-A7EF-6D1A182E9B12}" srcOrd="4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F455B690-1107-4B22-8DD1-98D3DC7B5AE3}" type="doc">
      <dgm:prSet loTypeId="urn:microsoft.com/office/officeart/2005/8/layout/matrix2" loCatId="matrix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A74095B5-D5F2-4852-900C-C17D0306AC62}">
      <dgm:prSet/>
      <dgm:spPr/>
      <dgm:t>
        <a:bodyPr/>
        <a:lstStyle/>
        <a:p>
          <a:r>
            <a:rPr lang="en-GB"/>
            <a:t>A U.K. 60 is equivalent to a Chinese or U.S. 80</a:t>
          </a:r>
          <a:endParaRPr lang="en-US"/>
        </a:p>
      </dgm:t>
    </dgm:pt>
    <dgm:pt modelId="{15B2684B-4D3E-45F1-9342-5AAED5664086}" type="parTrans" cxnId="{73FAB172-35BC-4F1E-A3BE-00BDE6424B5D}">
      <dgm:prSet/>
      <dgm:spPr/>
      <dgm:t>
        <a:bodyPr/>
        <a:lstStyle/>
        <a:p>
          <a:endParaRPr lang="en-US"/>
        </a:p>
      </dgm:t>
    </dgm:pt>
    <dgm:pt modelId="{0DC6A338-A287-433E-B7AA-FFC4D681A152}" type="sibTrans" cxnId="{73FAB172-35BC-4F1E-A3BE-00BDE6424B5D}">
      <dgm:prSet/>
      <dgm:spPr/>
      <dgm:t>
        <a:bodyPr/>
        <a:lstStyle/>
        <a:p>
          <a:endParaRPr lang="en-US"/>
        </a:p>
      </dgm:t>
    </dgm:pt>
    <dgm:pt modelId="{79000337-24BF-4C16-B956-7CF48ED59815}">
      <dgm:prSet/>
      <dgm:spPr/>
      <dgm:t>
        <a:bodyPr/>
        <a:lstStyle/>
        <a:p>
          <a:r>
            <a:rPr lang="en-GB"/>
            <a:t>A U.K. 70 is an outstanding mark</a:t>
          </a:r>
          <a:endParaRPr lang="en-US"/>
        </a:p>
      </dgm:t>
    </dgm:pt>
    <dgm:pt modelId="{FADD0476-E3F0-4428-BA58-36682186D4B4}" type="parTrans" cxnId="{2037E763-AF55-420F-A236-0EF696E29D86}">
      <dgm:prSet/>
      <dgm:spPr/>
      <dgm:t>
        <a:bodyPr/>
        <a:lstStyle/>
        <a:p>
          <a:endParaRPr lang="en-US"/>
        </a:p>
      </dgm:t>
    </dgm:pt>
    <dgm:pt modelId="{FC9456E8-D1E4-4366-812B-44B00EDAA3FC}" type="sibTrans" cxnId="{2037E763-AF55-420F-A236-0EF696E29D86}">
      <dgm:prSet/>
      <dgm:spPr/>
      <dgm:t>
        <a:bodyPr/>
        <a:lstStyle/>
        <a:p>
          <a:endParaRPr lang="en-US"/>
        </a:p>
      </dgm:t>
    </dgm:pt>
    <dgm:pt modelId="{F4CA146F-DC10-4CFA-9ED2-DBBD39EAB70B}">
      <dgm:prSet/>
      <dgm:spPr/>
      <dgm:t>
        <a:bodyPr/>
        <a:lstStyle/>
        <a:p>
          <a:r>
            <a:rPr lang="en-GB" dirty="0"/>
            <a:t>The top mark overall is usually around 82/83. Sometimes less</a:t>
          </a:r>
          <a:endParaRPr lang="en-US" dirty="0"/>
        </a:p>
      </dgm:t>
    </dgm:pt>
    <dgm:pt modelId="{52951116-65A6-4C57-9FB5-2678122AF197}" type="parTrans" cxnId="{88809C6F-68D1-46F2-9147-1E9A6A40B657}">
      <dgm:prSet/>
      <dgm:spPr/>
      <dgm:t>
        <a:bodyPr/>
        <a:lstStyle/>
        <a:p>
          <a:endParaRPr lang="en-US"/>
        </a:p>
      </dgm:t>
    </dgm:pt>
    <dgm:pt modelId="{4E6F2DDB-6A24-420B-AEE0-510E65878DCA}" type="sibTrans" cxnId="{88809C6F-68D1-46F2-9147-1E9A6A40B657}">
      <dgm:prSet/>
      <dgm:spPr/>
      <dgm:t>
        <a:bodyPr/>
        <a:lstStyle/>
        <a:p>
          <a:endParaRPr lang="en-US"/>
        </a:p>
      </dgm:t>
    </dgm:pt>
    <dgm:pt modelId="{D03287CF-E317-4744-BB96-B12F7DB689A9}">
      <dgm:prSet/>
      <dgm:spPr/>
      <dgm:t>
        <a:bodyPr/>
        <a:lstStyle/>
        <a:p>
          <a:r>
            <a:rPr lang="en-GB" dirty="0"/>
            <a:t>Pass = 50; </a:t>
          </a:r>
        </a:p>
        <a:p>
          <a:r>
            <a:rPr lang="en-GB" dirty="0"/>
            <a:t>Merit = 60;</a:t>
          </a:r>
        </a:p>
        <a:p>
          <a:r>
            <a:rPr lang="en-GB" dirty="0"/>
            <a:t> Distinction = 70. </a:t>
          </a:r>
          <a:endParaRPr lang="en-US" dirty="0"/>
        </a:p>
      </dgm:t>
    </dgm:pt>
    <dgm:pt modelId="{9ACE1D33-5C6E-422C-B79C-065393068C07}" type="parTrans" cxnId="{9323A31C-456E-4C09-9F14-C12E650E31FA}">
      <dgm:prSet/>
      <dgm:spPr/>
      <dgm:t>
        <a:bodyPr/>
        <a:lstStyle/>
        <a:p>
          <a:endParaRPr lang="en-US"/>
        </a:p>
      </dgm:t>
    </dgm:pt>
    <dgm:pt modelId="{AADEA1E5-6F2D-483D-AD9E-BF6B37A8DBFD}" type="sibTrans" cxnId="{9323A31C-456E-4C09-9F14-C12E650E31FA}">
      <dgm:prSet/>
      <dgm:spPr/>
      <dgm:t>
        <a:bodyPr/>
        <a:lstStyle/>
        <a:p>
          <a:endParaRPr lang="en-US"/>
        </a:p>
      </dgm:t>
    </dgm:pt>
    <dgm:pt modelId="{83C20B7B-811B-41A6-B1D0-A961C029637B}" type="pres">
      <dgm:prSet presAssocID="{F455B690-1107-4B22-8DD1-98D3DC7B5AE3}" presName="matrix" presStyleCnt="0">
        <dgm:presLayoutVars>
          <dgm:chMax val="1"/>
          <dgm:dir/>
          <dgm:resizeHandles val="exact"/>
        </dgm:presLayoutVars>
      </dgm:prSet>
      <dgm:spPr/>
    </dgm:pt>
    <dgm:pt modelId="{F845EDB0-F9F5-43EA-81EC-F7246BFC178C}" type="pres">
      <dgm:prSet presAssocID="{F455B690-1107-4B22-8DD1-98D3DC7B5AE3}" presName="axisShape" presStyleLbl="bgShp" presStyleIdx="0" presStyleCnt="1"/>
      <dgm:spPr/>
    </dgm:pt>
    <dgm:pt modelId="{4BD744EB-CEBF-4C05-979F-27D5555BC42A}" type="pres">
      <dgm:prSet presAssocID="{F455B690-1107-4B22-8DD1-98D3DC7B5AE3}" presName="rect1" presStyleLbl="node1" presStyleIdx="0" presStyleCnt="4" custLinFactY="16738" custLinFactNeighborX="-3516" custLinFactNeighborY="100000">
        <dgm:presLayoutVars>
          <dgm:chMax val="0"/>
          <dgm:chPref val="0"/>
          <dgm:bulletEnabled val="1"/>
        </dgm:presLayoutVars>
      </dgm:prSet>
      <dgm:spPr/>
    </dgm:pt>
    <dgm:pt modelId="{C130174D-2E88-428C-983D-7DF211CE99DE}" type="pres">
      <dgm:prSet presAssocID="{F455B690-1107-4B22-8DD1-98D3DC7B5AE3}" presName="rect2" presStyleLbl="node1" presStyleIdx="1" presStyleCnt="4" custLinFactX="-21780" custLinFactNeighborX="-100000" custLinFactNeighborY="2180">
        <dgm:presLayoutVars>
          <dgm:chMax val="0"/>
          <dgm:chPref val="0"/>
          <dgm:bulletEnabled val="1"/>
        </dgm:presLayoutVars>
      </dgm:prSet>
      <dgm:spPr/>
    </dgm:pt>
    <dgm:pt modelId="{425B6452-E901-4461-83B3-C722ABF4A468}" type="pres">
      <dgm:prSet presAssocID="{F455B690-1107-4B22-8DD1-98D3DC7B5AE3}" presName="rect3" presStyleLbl="node1" presStyleIdx="2" presStyleCnt="4" custLinFactX="17526" custLinFactY="-16545" custLinFactNeighborX="100000" custLinFactNeighborY="-100000">
        <dgm:presLayoutVars>
          <dgm:chMax val="0"/>
          <dgm:chPref val="0"/>
          <dgm:bulletEnabled val="1"/>
        </dgm:presLayoutVars>
      </dgm:prSet>
      <dgm:spPr/>
    </dgm:pt>
    <dgm:pt modelId="{E0158392-C869-463D-825A-EA5ABFA7762C}" type="pres">
      <dgm:prSet presAssocID="{F455B690-1107-4B22-8DD1-98D3DC7B5AE3}" presName="rect4" presStyleLbl="node1" presStyleIdx="3" presStyleCnt="4" custScaleX="110047" custLinFactNeighborX="6205" custLinFactNeighborY="-776">
        <dgm:presLayoutVars>
          <dgm:chMax val="0"/>
          <dgm:chPref val="0"/>
          <dgm:bulletEnabled val="1"/>
        </dgm:presLayoutVars>
      </dgm:prSet>
      <dgm:spPr/>
    </dgm:pt>
  </dgm:ptLst>
  <dgm:cxnLst>
    <dgm:cxn modelId="{CB07D803-33EF-4634-BAE2-E53A4ADE27D6}" type="presOf" srcId="{F4CA146F-DC10-4CFA-9ED2-DBBD39EAB70B}" destId="{425B6452-E901-4461-83B3-C722ABF4A468}" srcOrd="0" destOrd="0" presId="urn:microsoft.com/office/officeart/2005/8/layout/matrix2"/>
    <dgm:cxn modelId="{9323A31C-456E-4C09-9F14-C12E650E31FA}" srcId="{F455B690-1107-4B22-8DD1-98D3DC7B5AE3}" destId="{D03287CF-E317-4744-BB96-B12F7DB689A9}" srcOrd="3" destOrd="0" parTransId="{9ACE1D33-5C6E-422C-B79C-065393068C07}" sibTransId="{AADEA1E5-6F2D-483D-AD9E-BF6B37A8DBFD}"/>
    <dgm:cxn modelId="{2037E763-AF55-420F-A236-0EF696E29D86}" srcId="{F455B690-1107-4B22-8DD1-98D3DC7B5AE3}" destId="{79000337-24BF-4C16-B956-7CF48ED59815}" srcOrd="1" destOrd="0" parTransId="{FADD0476-E3F0-4428-BA58-36682186D4B4}" sibTransId="{FC9456E8-D1E4-4366-812B-44B00EDAA3FC}"/>
    <dgm:cxn modelId="{88809C6F-68D1-46F2-9147-1E9A6A40B657}" srcId="{F455B690-1107-4B22-8DD1-98D3DC7B5AE3}" destId="{F4CA146F-DC10-4CFA-9ED2-DBBD39EAB70B}" srcOrd="2" destOrd="0" parTransId="{52951116-65A6-4C57-9FB5-2678122AF197}" sibTransId="{4E6F2DDB-6A24-420B-AEE0-510E65878DCA}"/>
    <dgm:cxn modelId="{1EBF2A72-235D-4742-AF99-0718FDC1756E}" type="presOf" srcId="{79000337-24BF-4C16-B956-7CF48ED59815}" destId="{C130174D-2E88-428C-983D-7DF211CE99DE}" srcOrd="0" destOrd="0" presId="urn:microsoft.com/office/officeart/2005/8/layout/matrix2"/>
    <dgm:cxn modelId="{062AA872-E035-486B-AF14-FC4D14F931E9}" type="presOf" srcId="{F455B690-1107-4B22-8DD1-98D3DC7B5AE3}" destId="{83C20B7B-811B-41A6-B1D0-A961C029637B}" srcOrd="0" destOrd="0" presId="urn:microsoft.com/office/officeart/2005/8/layout/matrix2"/>
    <dgm:cxn modelId="{73FAB172-35BC-4F1E-A3BE-00BDE6424B5D}" srcId="{F455B690-1107-4B22-8DD1-98D3DC7B5AE3}" destId="{A74095B5-D5F2-4852-900C-C17D0306AC62}" srcOrd="0" destOrd="0" parTransId="{15B2684B-4D3E-45F1-9342-5AAED5664086}" sibTransId="{0DC6A338-A287-433E-B7AA-FFC4D681A152}"/>
    <dgm:cxn modelId="{8A07F0DD-F6CE-4572-918A-8E088EBB4933}" type="presOf" srcId="{D03287CF-E317-4744-BB96-B12F7DB689A9}" destId="{E0158392-C869-463D-825A-EA5ABFA7762C}" srcOrd="0" destOrd="0" presId="urn:microsoft.com/office/officeart/2005/8/layout/matrix2"/>
    <dgm:cxn modelId="{4ED0C1E2-82D3-49AB-99EA-311AA275EBB4}" type="presOf" srcId="{A74095B5-D5F2-4852-900C-C17D0306AC62}" destId="{4BD744EB-CEBF-4C05-979F-27D5555BC42A}" srcOrd="0" destOrd="0" presId="urn:microsoft.com/office/officeart/2005/8/layout/matrix2"/>
    <dgm:cxn modelId="{C99C11D3-8D31-4CCD-A88B-579ABCD3B55E}" type="presParOf" srcId="{83C20B7B-811B-41A6-B1D0-A961C029637B}" destId="{F845EDB0-F9F5-43EA-81EC-F7246BFC178C}" srcOrd="0" destOrd="0" presId="urn:microsoft.com/office/officeart/2005/8/layout/matrix2"/>
    <dgm:cxn modelId="{BE40D365-6B10-4BD1-83AF-DB624207C1A5}" type="presParOf" srcId="{83C20B7B-811B-41A6-B1D0-A961C029637B}" destId="{4BD744EB-CEBF-4C05-979F-27D5555BC42A}" srcOrd="1" destOrd="0" presId="urn:microsoft.com/office/officeart/2005/8/layout/matrix2"/>
    <dgm:cxn modelId="{2DD6C66A-A4A5-4971-8931-5F78718D0DA8}" type="presParOf" srcId="{83C20B7B-811B-41A6-B1D0-A961C029637B}" destId="{C130174D-2E88-428C-983D-7DF211CE99DE}" srcOrd="2" destOrd="0" presId="urn:microsoft.com/office/officeart/2005/8/layout/matrix2"/>
    <dgm:cxn modelId="{C227EB61-DF57-4676-9137-5E317F4E7863}" type="presParOf" srcId="{83C20B7B-811B-41A6-B1D0-A961C029637B}" destId="{425B6452-E901-4461-83B3-C722ABF4A468}" srcOrd="3" destOrd="0" presId="urn:microsoft.com/office/officeart/2005/8/layout/matrix2"/>
    <dgm:cxn modelId="{8DA7A76C-F20E-4877-A975-0CE2DAEDA80F}" type="presParOf" srcId="{83C20B7B-811B-41A6-B1D0-A961C029637B}" destId="{E0158392-C869-463D-825A-EA5ABFA7762C}" srcOrd="4" destOrd="0" presId="urn:microsoft.com/office/officeart/2005/8/layout/matrix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A6D7602-0444-4E23-9C22-797FF96A2B54}">
      <dsp:nvSpPr>
        <dsp:cNvPr id="0" name=""/>
        <dsp:cNvSpPr/>
      </dsp:nvSpPr>
      <dsp:spPr>
        <a:xfrm>
          <a:off x="727955" y="313856"/>
          <a:ext cx="4231773" cy="4231773"/>
        </a:xfrm>
        <a:prstGeom prst="pie">
          <a:avLst>
            <a:gd name="adj1" fmla="val 16200000"/>
            <a:gd name="adj2" fmla="val 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t" anchorCtr="0">
          <a:noAutofit/>
        </a:bodyPr>
        <a:lstStyle/>
        <a:p>
          <a:pPr marL="0" lvl="0" indent="0" algn="l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000" kern="1200" dirty="0"/>
            <a:t>The lecture is </a:t>
          </a:r>
          <a:endParaRPr lang="en-US" sz="1000" kern="1200" dirty="0"/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000" kern="1200" dirty="0"/>
            <a:t>an introduction</a:t>
          </a:r>
          <a:endParaRPr lang="en-US" sz="1000" kern="1200" dirty="0"/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000" kern="1200" dirty="0"/>
            <a:t>a guide to priorities </a:t>
          </a:r>
          <a:endParaRPr lang="en-US" sz="1000" kern="1200" dirty="0"/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000" kern="1200" dirty="0"/>
            <a:t>an entertainment </a:t>
          </a:r>
          <a:endParaRPr lang="en-US" sz="1000" kern="1200" dirty="0"/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000" kern="1200" dirty="0"/>
            <a:t>an efficient way to start learning</a:t>
          </a:r>
          <a:endParaRPr lang="en-US" sz="1000" kern="1200" dirty="0"/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000" kern="1200" dirty="0"/>
            <a:t>Go to it!</a:t>
          </a:r>
          <a:endParaRPr lang="en-US" sz="1000" kern="1200" dirty="0"/>
        </a:p>
      </dsp:txBody>
      <dsp:txXfrm>
        <a:off x="2892204" y="1096734"/>
        <a:ext cx="1561725" cy="1259456"/>
      </dsp:txXfrm>
    </dsp:sp>
    <dsp:sp modelId="{7AA137E3-116F-4339-A934-820480EC24BA}">
      <dsp:nvSpPr>
        <dsp:cNvPr id="0" name=""/>
        <dsp:cNvSpPr/>
      </dsp:nvSpPr>
      <dsp:spPr>
        <a:xfrm>
          <a:off x="549615" y="492195"/>
          <a:ext cx="4231773" cy="4231773"/>
        </a:xfrm>
        <a:prstGeom prst="pie">
          <a:avLst>
            <a:gd name="adj1" fmla="val 0"/>
            <a:gd name="adj2" fmla="val 540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kern="1200" dirty="0"/>
            <a:t>The lecture is not the answer</a:t>
          </a:r>
          <a:endParaRPr lang="en-US" sz="2000" kern="1200" dirty="0"/>
        </a:p>
      </dsp:txBody>
      <dsp:txXfrm>
        <a:off x="2741069" y="2683649"/>
        <a:ext cx="1561725" cy="1259456"/>
      </dsp:txXfrm>
    </dsp:sp>
    <dsp:sp modelId="{8D090461-CE7E-4A1F-965A-664D71B40A7C}">
      <dsp:nvSpPr>
        <dsp:cNvPr id="0" name=""/>
        <dsp:cNvSpPr/>
      </dsp:nvSpPr>
      <dsp:spPr>
        <a:xfrm>
          <a:off x="549615" y="492195"/>
          <a:ext cx="4231773" cy="4231773"/>
        </a:xfrm>
        <a:prstGeom prst="pie">
          <a:avLst>
            <a:gd name="adj1" fmla="val 5400000"/>
            <a:gd name="adj2" fmla="val 1080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kern="1200"/>
            <a:t>The lecture is not the end. It is the beginning</a:t>
          </a:r>
          <a:endParaRPr lang="en-US" sz="2000" kern="1200"/>
        </a:p>
      </dsp:txBody>
      <dsp:txXfrm>
        <a:off x="1028209" y="2683649"/>
        <a:ext cx="1561725" cy="1259456"/>
      </dsp:txXfrm>
    </dsp:sp>
    <dsp:sp modelId="{D316ED05-AA87-4A0C-8B02-4135E663D180}">
      <dsp:nvSpPr>
        <dsp:cNvPr id="0" name=""/>
        <dsp:cNvSpPr/>
      </dsp:nvSpPr>
      <dsp:spPr>
        <a:xfrm>
          <a:off x="549615" y="492195"/>
          <a:ext cx="4231773" cy="4231773"/>
        </a:xfrm>
        <a:prstGeom prst="pie">
          <a:avLst>
            <a:gd name="adj1" fmla="val 10800000"/>
            <a:gd name="adj2" fmla="val 1620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kern="1200"/>
            <a:t>The lecture is not sufficient to pass exams</a:t>
          </a:r>
          <a:endParaRPr lang="en-US" sz="2000" kern="1200"/>
        </a:p>
      </dsp:txBody>
      <dsp:txXfrm>
        <a:off x="1028209" y="1273058"/>
        <a:ext cx="1561725" cy="125945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6248C38-A265-4C6C-85F0-1738E9310DFD}">
      <dsp:nvSpPr>
        <dsp:cNvPr id="0" name=""/>
        <dsp:cNvSpPr/>
      </dsp:nvSpPr>
      <dsp:spPr>
        <a:xfrm>
          <a:off x="0" y="4998"/>
          <a:ext cx="6900512" cy="1163398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60CC311-6E40-4483-B42F-CEA44FC30634}">
      <dsp:nvSpPr>
        <dsp:cNvPr id="0" name=""/>
        <dsp:cNvSpPr/>
      </dsp:nvSpPr>
      <dsp:spPr>
        <a:xfrm>
          <a:off x="351928" y="266763"/>
          <a:ext cx="639869" cy="639869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9050" cap="rnd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595B20F-29FB-499B-86DC-5B0DD3E0420A}">
      <dsp:nvSpPr>
        <dsp:cNvPr id="0" name=""/>
        <dsp:cNvSpPr/>
      </dsp:nvSpPr>
      <dsp:spPr>
        <a:xfrm>
          <a:off x="1343725" y="4998"/>
          <a:ext cx="5555473" cy="116339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3126" tIns="123126" rIns="123126" bIns="123126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100" kern="1200"/>
            <a:t>Seminar tutor office hours</a:t>
          </a:r>
          <a:endParaRPr lang="en-US" sz="2100" kern="1200"/>
        </a:p>
      </dsp:txBody>
      <dsp:txXfrm>
        <a:off x="1343725" y="4998"/>
        <a:ext cx="5555473" cy="1163398"/>
      </dsp:txXfrm>
    </dsp:sp>
    <dsp:sp modelId="{43B993E5-9C90-48E4-9EA3-BDAE6CD06436}">
      <dsp:nvSpPr>
        <dsp:cNvPr id="0" name=""/>
        <dsp:cNvSpPr/>
      </dsp:nvSpPr>
      <dsp:spPr>
        <a:xfrm>
          <a:off x="0" y="1459246"/>
          <a:ext cx="6900512" cy="1163398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164720E-5120-41A9-A180-B168593CECA5}">
      <dsp:nvSpPr>
        <dsp:cNvPr id="0" name=""/>
        <dsp:cNvSpPr/>
      </dsp:nvSpPr>
      <dsp:spPr>
        <a:xfrm>
          <a:off x="351928" y="1721011"/>
          <a:ext cx="639869" cy="639869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9050" cap="rnd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49D5E49-D749-4C80-A81A-219AEA1780FC}">
      <dsp:nvSpPr>
        <dsp:cNvPr id="0" name=""/>
        <dsp:cNvSpPr/>
      </dsp:nvSpPr>
      <dsp:spPr>
        <a:xfrm>
          <a:off x="1343725" y="1459246"/>
          <a:ext cx="5555473" cy="116339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3126" tIns="123126" rIns="123126" bIns="123126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100" kern="1200"/>
            <a:t>Lecturer office hours</a:t>
          </a:r>
          <a:endParaRPr lang="en-US" sz="2100" kern="1200"/>
        </a:p>
      </dsp:txBody>
      <dsp:txXfrm>
        <a:off x="1343725" y="1459246"/>
        <a:ext cx="5555473" cy="1163398"/>
      </dsp:txXfrm>
    </dsp:sp>
    <dsp:sp modelId="{B75D979C-8F53-4BB1-9979-3CD54E6EC915}">
      <dsp:nvSpPr>
        <dsp:cNvPr id="0" name=""/>
        <dsp:cNvSpPr/>
      </dsp:nvSpPr>
      <dsp:spPr>
        <a:xfrm>
          <a:off x="0" y="2913495"/>
          <a:ext cx="6900512" cy="1163398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E02322F-6CBA-4D0C-8295-7D5788C3B504}">
      <dsp:nvSpPr>
        <dsp:cNvPr id="0" name=""/>
        <dsp:cNvSpPr/>
      </dsp:nvSpPr>
      <dsp:spPr>
        <a:xfrm>
          <a:off x="351928" y="3175260"/>
          <a:ext cx="639869" cy="639869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9050" cap="rnd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7951331-A1F4-4B1B-BE76-60B7D4F610C3}">
      <dsp:nvSpPr>
        <dsp:cNvPr id="0" name=""/>
        <dsp:cNvSpPr/>
      </dsp:nvSpPr>
      <dsp:spPr>
        <a:xfrm>
          <a:off x="1343725" y="2913495"/>
          <a:ext cx="3105230" cy="116339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3126" tIns="123126" rIns="123126" bIns="123126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100" kern="1200" dirty="0"/>
            <a:t>Support sessions for pre-sessional Maths and Stats</a:t>
          </a:r>
          <a:endParaRPr lang="en-US" sz="2100" kern="1200" dirty="0"/>
        </a:p>
      </dsp:txBody>
      <dsp:txXfrm>
        <a:off x="1343725" y="2913495"/>
        <a:ext cx="3105230" cy="1163398"/>
      </dsp:txXfrm>
    </dsp:sp>
    <dsp:sp modelId="{E64EA33E-1F7E-4B1B-846F-596D3518D468}">
      <dsp:nvSpPr>
        <dsp:cNvPr id="0" name=""/>
        <dsp:cNvSpPr/>
      </dsp:nvSpPr>
      <dsp:spPr>
        <a:xfrm>
          <a:off x="4448955" y="2913495"/>
          <a:ext cx="2450242" cy="116339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3126" tIns="123126" rIns="123126" bIns="123126" numCol="1" spcCol="1270" anchor="ctr" anchorCtr="0">
          <a:noAutofit/>
        </a:bodyPr>
        <a:lstStyle/>
        <a:p>
          <a:pPr marL="0" lvl="0" indent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100" kern="1200" dirty="0"/>
            <a:t>Lecturer Office Hours</a:t>
          </a:r>
          <a:endParaRPr lang="en-US" sz="1100" kern="1200" dirty="0"/>
        </a:p>
        <a:p>
          <a:pPr marL="0" lvl="0" indent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100" kern="1200" dirty="0"/>
            <a:t>Follow up meeting with Alex Karalis to discuss low marks</a:t>
          </a:r>
          <a:endParaRPr lang="en-US" sz="1100" kern="1200" dirty="0"/>
        </a:p>
        <a:p>
          <a:pPr marL="0" lvl="0" indent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100" kern="1200"/>
            <a:t>Additional Maths and Stats test: check your progress</a:t>
          </a:r>
          <a:endParaRPr lang="en-US" sz="1100" kern="1200"/>
        </a:p>
      </dsp:txBody>
      <dsp:txXfrm>
        <a:off x="4448955" y="2913495"/>
        <a:ext cx="2450242" cy="1163398"/>
      </dsp:txXfrm>
    </dsp:sp>
    <dsp:sp modelId="{848ADFC7-71D9-42EB-A1F5-89E89F100AE0}">
      <dsp:nvSpPr>
        <dsp:cNvPr id="0" name=""/>
        <dsp:cNvSpPr/>
      </dsp:nvSpPr>
      <dsp:spPr>
        <a:xfrm>
          <a:off x="0" y="4367743"/>
          <a:ext cx="6900512" cy="1163398"/>
        </a:xfrm>
        <a:prstGeom prst="roundRect">
          <a:avLst>
            <a:gd name="adj" fmla="val 10000"/>
          </a:avLst>
        </a:prstGeom>
        <a:solidFill>
          <a:srgbClr val="92D050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5722B30-DA98-413E-AC4C-D04B9C95E86E}">
      <dsp:nvSpPr>
        <dsp:cNvPr id="0" name=""/>
        <dsp:cNvSpPr/>
      </dsp:nvSpPr>
      <dsp:spPr>
        <a:xfrm>
          <a:off x="351928" y="4629508"/>
          <a:ext cx="639869" cy="639869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 w="19050" cap="rnd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AEFCFC3-A5F2-4CBB-9EFF-EAC191865262}">
      <dsp:nvSpPr>
        <dsp:cNvPr id="0" name=""/>
        <dsp:cNvSpPr/>
      </dsp:nvSpPr>
      <dsp:spPr>
        <a:xfrm>
          <a:off x="1343725" y="4367743"/>
          <a:ext cx="3105230" cy="116339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3126" tIns="123126" rIns="123126" bIns="123126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100" b="1" kern="1200" dirty="0"/>
            <a:t>Nick Jackson’s maths office hours</a:t>
          </a:r>
          <a:endParaRPr lang="en-US" sz="2100" kern="1200" dirty="0"/>
        </a:p>
      </dsp:txBody>
      <dsp:txXfrm>
        <a:off x="1343725" y="4367743"/>
        <a:ext cx="3105230" cy="1163398"/>
      </dsp:txXfrm>
    </dsp:sp>
    <dsp:sp modelId="{95A31438-C5BE-4FB3-A7EF-6D1A182E9B12}">
      <dsp:nvSpPr>
        <dsp:cNvPr id="0" name=""/>
        <dsp:cNvSpPr/>
      </dsp:nvSpPr>
      <dsp:spPr>
        <a:xfrm>
          <a:off x="4448955" y="4367743"/>
          <a:ext cx="2450242" cy="116339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3126" tIns="123126" rIns="123126" bIns="123126" numCol="1" spcCol="1270" anchor="ctr" anchorCtr="0">
          <a:noAutofit/>
        </a:bodyPr>
        <a:lstStyle/>
        <a:p>
          <a:pPr marL="0" lvl="0" indent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100" u="sng" kern="1200">
              <a:hlinkClick xmlns:r="http://schemas.openxmlformats.org/officeDocument/2006/relationships" r:id="rId9"/>
            </a:rPr>
            <a:t>www.warwick.ac.uk/economics/current/shared/msc_academic_support</a:t>
          </a:r>
          <a:r>
            <a:rPr lang="en-GB" sz="1100" kern="1200"/>
            <a:t>.</a:t>
          </a:r>
          <a:endParaRPr lang="en-US" sz="1100" kern="1200"/>
        </a:p>
      </dsp:txBody>
      <dsp:txXfrm>
        <a:off x="4448955" y="4367743"/>
        <a:ext cx="2450242" cy="1163398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845EDB0-F9F5-43EA-81EC-F7246BFC178C}">
      <dsp:nvSpPr>
        <dsp:cNvPr id="0" name=""/>
        <dsp:cNvSpPr/>
      </dsp:nvSpPr>
      <dsp:spPr>
        <a:xfrm>
          <a:off x="235759" y="0"/>
          <a:ext cx="5037825" cy="5037825"/>
        </a:xfrm>
        <a:prstGeom prst="quadArrow">
          <a:avLst>
            <a:gd name="adj1" fmla="val 2000"/>
            <a:gd name="adj2" fmla="val 4000"/>
            <a:gd name="adj3" fmla="val 5000"/>
          </a:avLst>
        </a:prstGeom>
        <a:solidFill>
          <a:schemeClr val="accent5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BD744EB-CEBF-4C05-979F-27D5555BC42A}">
      <dsp:nvSpPr>
        <dsp:cNvPr id="0" name=""/>
        <dsp:cNvSpPr/>
      </dsp:nvSpPr>
      <dsp:spPr>
        <a:xfrm>
          <a:off x="492366" y="2679881"/>
          <a:ext cx="2015130" cy="2015130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900" kern="1200"/>
            <a:t>A U.K. 60 is equivalent to a Chinese or U.S. 80</a:t>
          </a:r>
          <a:endParaRPr lang="en-US" sz="1900" kern="1200"/>
        </a:p>
      </dsp:txBody>
      <dsp:txXfrm>
        <a:off x="590737" y="2778252"/>
        <a:ext cx="1818388" cy="1818388"/>
      </dsp:txXfrm>
    </dsp:sp>
    <dsp:sp modelId="{C130174D-2E88-428C-983D-7DF211CE99DE}">
      <dsp:nvSpPr>
        <dsp:cNvPr id="0" name=""/>
        <dsp:cNvSpPr/>
      </dsp:nvSpPr>
      <dsp:spPr>
        <a:xfrm>
          <a:off x="476970" y="371388"/>
          <a:ext cx="2015130" cy="2015130"/>
        </a:xfrm>
        <a:prstGeom prst="roundRect">
          <a:avLst/>
        </a:prstGeom>
        <a:solidFill>
          <a:schemeClr val="accent5">
            <a:hueOff val="812808"/>
            <a:satOff val="-6481"/>
            <a:lumOff val="-4902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900" kern="1200"/>
            <a:t>A U.K. 70 is an outstanding mark</a:t>
          </a:r>
          <a:endParaRPr lang="en-US" sz="1900" kern="1200"/>
        </a:p>
      </dsp:txBody>
      <dsp:txXfrm>
        <a:off x="575341" y="469759"/>
        <a:ext cx="1818388" cy="1818388"/>
      </dsp:txXfrm>
    </dsp:sp>
    <dsp:sp modelId="{425B6452-E901-4461-83B3-C722ABF4A468}">
      <dsp:nvSpPr>
        <dsp:cNvPr id="0" name=""/>
        <dsp:cNvSpPr/>
      </dsp:nvSpPr>
      <dsp:spPr>
        <a:xfrm>
          <a:off x="2931519" y="346703"/>
          <a:ext cx="2015130" cy="2015130"/>
        </a:xfrm>
        <a:prstGeom prst="roundRect">
          <a:avLst/>
        </a:prstGeom>
        <a:solidFill>
          <a:schemeClr val="accent5">
            <a:hueOff val="1625617"/>
            <a:satOff val="-12962"/>
            <a:lumOff val="-9803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900" kern="1200" dirty="0"/>
            <a:t>The top mark overall is usually around 82/83. Sometimes less</a:t>
          </a:r>
          <a:endParaRPr lang="en-US" sz="1900" kern="1200" dirty="0"/>
        </a:p>
      </dsp:txBody>
      <dsp:txXfrm>
        <a:off x="3029890" y="445074"/>
        <a:ext cx="1818388" cy="1818388"/>
      </dsp:txXfrm>
    </dsp:sp>
    <dsp:sp modelId="{E0158392-C869-463D-825A-EA5ABFA7762C}">
      <dsp:nvSpPr>
        <dsp:cNvPr id="0" name=""/>
        <dsp:cNvSpPr/>
      </dsp:nvSpPr>
      <dsp:spPr>
        <a:xfrm>
          <a:off x="2954804" y="2679598"/>
          <a:ext cx="2217590" cy="2015130"/>
        </a:xfrm>
        <a:prstGeom prst="roundRect">
          <a:avLst/>
        </a:prstGeom>
        <a:solidFill>
          <a:schemeClr val="accent5">
            <a:hueOff val="2438425"/>
            <a:satOff val="-19443"/>
            <a:lumOff val="-14705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900" kern="1200" dirty="0"/>
            <a:t>Pass = 50; </a:t>
          </a:r>
        </a:p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900" kern="1200" dirty="0"/>
            <a:t>Merit = 60;</a:t>
          </a:r>
        </a:p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900" kern="1200" dirty="0"/>
            <a:t> Distinction = 70. </a:t>
          </a:r>
          <a:endParaRPr lang="en-US" sz="1900" kern="1200" dirty="0"/>
        </a:p>
      </dsp:txBody>
      <dsp:txXfrm>
        <a:off x="3053175" y="2777969"/>
        <a:ext cx="2020848" cy="181838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art3">
  <dgm:title val=""/>
  <dgm:desc val=""/>
  <dgm:catLst>
    <dgm:cat type="relationship" pri="27000"/>
    <dgm:cat type="cycle" pri="8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ompositeShape">
    <dgm:varLst>
      <dgm:chMax val="7"/>
      <dgm:dir/>
      <dgm:resizeHandles val="exact"/>
    </dgm:varLst>
    <dgm:alg type="composite">
      <dgm:param type="horzAlign" val="ctr"/>
      <dgm:param type="vertAlign" val="mid"/>
      <dgm:param type="ar" val="1"/>
    </dgm:alg>
    <dgm:presOf/>
    <dgm:shape xmlns:r="http://schemas.openxmlformats.org/officeDocument/2006/relationships" r:blip="">
      <dgm:adjLst/>
    </dgm:shape>
    <dgm:choose name="Name0">
      <dgm:if name="Name1" axis="ch" ptType="node" func="cnt" op="equ" val="1">
        <dgm:constrLst>
          <dgm:constr type="l" for="ch" forName="wedge1" refType="w" fact="0.08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wedge1Tx" refType="w" fact="0.205"/>
          <dgm:constr type="t" for="ch" forName="wedge1Tx" refType="h" fact="0.205"/>
          <dgm:constr type="w" for="ch" forName="wedge1Tx" refType="w" fact="0.59"/>
          <dgm:constr type="h" for="ch" forName="wedge1Tx" refType="h" fact="0.59"/>
          <dgm:constr type="primFontSz" for="ch" ptType="node" op="equ"/>
        </dgm:constrLst>
      </dgm:if>
      <dgm:if name="Name2" axis="ch" ptType="node" func="cnt" op="equ" val="2">
        <dgm:constrLst>
          <dgm:constr type="l" for="ch" forName="wedge1" refType="w" fact="0.1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wedge1Tx" refType="w" fact="0.52"/>
          <dgm:constr type="t" for="ch" forName="wedge1Tx" refType="h" fact="0.205"/>
          <dgm:constr type="w" for="ch" forName="wedge1Tx" refType="w" fact="0.295"/>
          <dgm:constr type="h" for="ch" forName="wedge1Tx" refType="h" fact="0.59"/>
          <dgm:constr type="l" for="ch" forName="wedge2" refType="w" fact="0.08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wedge2Tx" refType="w" fact="0.2"/>
          <dgm:constr type="t" for="ch" forName="wedge2Tx" refType="h" fact="0.205"/>
          <dgm:constr type="w" for="ch" forName="wedge2Tx" refType="w" fact="0.295"/>
          <dgm:constr type="h" for="ch" forName="wedge2Tx" refType="h" fact="0.59"/>
          <dgm:constr type="primFontSz" for="ch" ptType="node" op="equ"/>
        </dgm:constrLst>
      </dgm:if>
      <dgm:if name="Name3" axis="ch" ptType="node" func="cnt" op="equ" val="3">
        <dgm:choose name="Name4">
          <dgm:if name="Name5" func="var" arg="dir" op="equ" val="norm">
            <dgm:constrLst>
              <dgm:constr type="l" for="ch" forName="wedge1" refType="w" fact="0.1233"/>
              <dgm:constr type="t" for="ch" forName="wedge1" refType="w" fact="0.055"/>
              <dgm:constr type="w" for="ch" forName="wedge1" refType="w" fact="0.84"/>
              <dgm:constr type="h" for="ch" forName="wedge1" refType="h" fact="0.84"/>
              <dgm:constr type="l" for="ch" forName="wedge1Tx" refType="w" fact="0.58"/>
              <dgm:constr type="t" for="ch" forName="wedge1Tx" refType="h" fact="0.21"/>
              <dgm:constr type="w" for="ch" forName="wedge1Tx" refType="w" fact="0.285"/>
              <dgm:constr type="h" for="ch" forName="wedge1Tx" refType="h" fact="0.2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31"/>
              <dgm:constr type="t" for="ch" forName="wedge2Tx" refType="h" fact="0.61"/>
              <dgm:constr type="w" for="ch" forName="wedge2Tx" refType="w" fact="0.38"/>
              <dgm:constr type="h" for="ch" forName="wedge2Tx" refType="h" fact="0.26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17"/>
              <dgm:constr type="t" for="ch" forName="wedge3Tx" refType="h" fact="0.245"/>
              <dgm:constr type="w" for="ch" forName="wedge3Tx" refType="w" fact="0.285"/>
              <dgm:constr type="h" for="ch" forName="wedge3Tx" refType="h" fact="0.28"/>
              <dgm:constr type="primFontSz" for="ch" ptType="node" op="equ"/>
            </dgm:constrLst>
          </dgm:if>
          <dgm:else name="Name6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45"/>
              <dgm:constr type="t" for="ch" forName="wedge1Tx" refType="h" fact="0.245"/>
              <dgm:constr type="w" for="ch" forName="wedge1Tx" refType="w" fact="0.285"/>
              <dgm:constr type="h" for="ch" forName="wedge1Tx" refType="h" fact="0.2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31"/>
              <dgm:constr type="t" for="ch" forName="wedge2Tx" refType="h" fact="0.61"/>
              <dgm:constr type="w" for="ch" forName="wedge2Tx" refType="w" fact="0.38"/>
              <dgm:constr type="h" for="ch" forName="wedge2Tx" refType="h" fact="0.26"/>
              <dgm:constr type="l" for="ch" forName="wedge3" refType="w" fact="0.0367"/>
              <dgm:constr type="t" for="ch" forName="wedge3" refType="w" fact="0.055"/>
              <dgm:constr type="w" for="ch" forName="wedge3" refType="w" fact="0.84"/>
              <dgm:constr type="h" for="ch" forName="wedge3" refType="h" fact="0.84"/>
              <dgm:constr type="l" for="ch" forName="wedge3Tx" refType="w" fact="0.14"/>
              <dgm:constr type="t" for="ch" forName="wedge3Tx" refType="h" fact="0.21"/>
              <dgm:constr type="w" for="ch" forName="wedge3Tx" refType="w" fact="0.285"/>
              <dgm:constr type="h" for="ch" forName="wedge3Tx" refType="h" fact="0.28"/>
              <dgm:constr type="primFontSz" for="ch" ptType="node" op="equ"/>
            </dgm:constrLst>
          </dgm:else>
        </dgm:choose>
      </dgm:if>
      <dgm:if name="Name7" axis="ch" ptType="node" func="cnt" op="equ" val="4">
        <dgm:choose name="Name8">
          <dgm:if name="Name9" func="var" arg="dir" op="equ" val="norm">
            <dgm:constrLst>
              <dgm:constr type="l" for="ch" forName="wedge1" refType="w" fact="0.1154"/>
              <dgm:constr type="t" for="ch" forName="wedge1" refType="w" fact="0.0446"/>
              <dgm:constr type="w" for="ch" forName="wedge1" refType="w" fact="0.84"/>
              <dgm:constr type="h" for="ch" forName="wedge1" refType="h" fact="0.84"/>
              <dgm:constr type="l" for="ch" forName="wedge1Tx" refType="w" fact="0.545"/>
              <dgm:constr type="t" for="ch" forName="wedge1Tx" refType="h" fact="0.2"/>
              <dgm:constr type="w" for="ch" forName="wedge1Tx" refType="w" fact="0.31"/>
              <dgm:constr type="h" for="ch" forName="wedge1Tx" refType="h" fact="0.2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515"/>
              <dgm:constr type="t" for="ch" forName="wedge2Tx" refType="h" fact="0.515"/>
              <dgm:constr type="w" for="ch" forName="wedge2Tx" refType="w" fact="0.31"/>
              <dgm:constr type="h" for="ch" forName="wedge2Tx" refType="h" fact="0.2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175"/>
              <dgm:constr type="t" for="ch" forName="wedge3Tx" refType="h" fact="0.515"/>
              <dgm:constr type="w" for="ch" forName="wedge3Tx" refType="w" fact="0.31"/>
              <dgm:constr type="h" for="ch" forName="wedge3Tx" refType="h" fact="0.25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175"/>
              <dgm:constr type="t" for="ch" forName="wedge4Tx" refType="h" fact="0.235"/>
              <dgm:constr type="w" for="ch" forName="wedge4Tx" refType="w" fact="0.31"/>
              <dgm:constr type="h" for="ch" forName="wedge4Tx" refType="h" fact="0.25"/>
              <dgm:constr type="primFontSz" for="ch" ptType="node" op="equ"/>
            </dgm:constrLst>
          </dgm:if>
          <dgm:else name="Name10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15"/>
              <dgm:constr type="t" for="ch" forName="wedge1Tx" refType="h" fact="0.235"/>
              <dgm:constr type="w" for="ch" forName="wedge1Tx" refType="w" fact="0.31"/>
              <dgm:constr type="h" for="ch" forName="wedge1Tx" refType="h" fact="0.2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515"/>
              <dgm:constr type="t" for="ch" forName="wedge2Tx" refType="h" fact="0.515"/>
              <dgm:constr type="w" for="ch" forName="wedge2Tx" refType="w" fact="0.31"/>
              <dgm:constr type="h" for="ch" forName="wedge2Tx" refType="h" fact="0.2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175"/>
              <dgm:constr type="t" for="ch" forName="wedge3Tx" refType="h" fact="0.515"/>
              <dgm:constr type="w" for="ch" forName="wedge3Tx" refType="w" fact="0.31"/>
              <dgm:constr type="h" for="ch" forName="wedge3Tx" refType="h" fact="0.25"/>
              <dgm:constr type="l" for="ch" forName="wedge4" refType="w" fact="0.0446"/>
              <dgm:constr type="t" for="ch" forName="wedge4" refType="h" fact="0.0446"/>
              <dgm:constr type="w" for="ch" forName="wedge4" refType="w" fact="0.84"/>
              <dgm:constr type="h" for="ch" forName="wedge4" refType="h" fact="0.84"/>
              <dgm:constr type="l" for="ch" forName="wedge4Tx" refType="w" fact="0.145"/>
              <dgm:constr type="t" for="ch" forName="wedge4Tx" refType="h" fact="0.2"/>
              <dgm:constr type="w" for="ch" forName="wedge4Tx" refType="w" fact="0.31"/>
              <dgm:constr type="h" for="ch" forName="wedge4Tx" refType="h" fact="0.25"/>
              <dgm:constr type="primFontSz" for="ch" ptType="node" op="equ"/>
            </dgm:constrLst>
          </dgm:else>
        </dgm:choose>
      </dgm:if>
      <dgm:if name="Name11" axis="ch" ptType="node" func="cnt" op="equ" val="5">
        <dgm:choose name="Name12">
          <dgm:if name="Name13" func="var" arg="dir" op="equ" val="norm">
            <dgm:constrLst>
              <dgm:constr type="l" for="ch" forName="wedge1" refType="w" fact="0.1094"/>
              <dgm:constr type="t" for="ch" forName="wedge1" refType="w" fact="0.0395"/>
              <dgm:constr type="w" for="ch" forName="wedge1" refType="w" fact="0.84"/>
              <dgm:constr type="h" for="ch" forName="wedge1" refType="h" fact="0.84"/>
              <dgm:constr type="l" for="ch" forName="wedge1Tx" refType="w" fact="0.54"/>
              <dgm:constr type="t" for="ch" forName="wedge1Tx" refType="h" fact="0.165"/>
              <dgm:constr type="w" for="ch" forName="wedge1Tx" refType="w" fact="0.285"/>
              <dgm:constr type="h" for="ch" forName="wedge1Tx" refType="h" fact="0.19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29"/>
              <dgm:constr type="t" for="ch" forName="wedge2Tx" refType="h" fact="0.46"/>
              <dgm:constr type="w" for="ch" forName="wedge2Tx" refType="w" fact="0.25"/>
              <dgm:constr type="h" for="ch" forName="wedge2Tx" refType="h" fact="0.211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35"/>
              <dgm:constr type="t" for="ch" forName="wedge3Tx" refType="h" fact="0.71"/>
              <dgm:constr type="w" for="ch" forName="wedge3Tx" refType="w" fact="0.3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12"/>
              <dgm:constr type="t" for="ch" forName="wedge4Tx" refType="h" fact="0.46"/>
              <dgm:constr type="w" for="ch" forName="wedge4Tx" refType="w" fact="0.25"/>
              <dgm:constr type="h" for="ch" forName="wedge4Tx" refType="h" fact="0.211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2025"/>
              <dgm:constr type="t" for="ch" forName="wedge5Tx" refType="h" fact="0.208"/>
              <dgm:constr type="w" for="ch" forName="wedge5Tx" refType="w" fact="0.285"/>
              <dgm:constr type="h" for="ch" forName="wedge5Tx" refType="h" fact="0.195"/>
              <dgm:constr type="primFontSz" for="ch" ptType="node" op="equ"/>
            </dgm:constrLst>
          </dgm:if>
          <dgm:else name="Name14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1"/>
              <dgm:constr type="t" for="ch" forName="wedge1Tx" refType="h" fact="0.208"/>
              <dgm:constr type="w" for="ch" forName="wedge1Tx" refType="w" fact="0.285"/>
              <dgm:constr type="h" for="ch" forName="wedge1Tx" refType="h" fact="0.19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29"/>
              <dgm:constr type="t" for="ch" forName="wedge2Tx" refType="h" fact="0.46"/>
              <dgm:constr type="w" for="ch" forName="wedge2Tx" refType="w" fact="0.25"/>
              <dgm:constr type="h" for="ch" forName="wedge2Tx" refType="h" fact="0.211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35"/>
              <dgm:constr type="t" for="ch" forName="wedge3Tx" refType="h" fact="0.71"/>
              <dgm:constr type="w" for="ch" forName="wedge3Tx" refType="w" fact="0.3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12"/>
              <dgm:constr type="t" for="ch" forName="wedge4Tx" refType="h" fact="0.46"/>
              <dgm:constr type="w" for="ch" forName="wedge4Tx" refType="w" fact="0.25"/>
              <dgm:constr type="h" for="ch" forName="wedge4Tx" refType="h" fact="0.211"/>
              <dgm:constr type="l" for="ch" forName="wedge5" refType="w" fact="0.0506"/>
              <dgm:constr type="t" for="ch" forName="wedge5" refType="h" fact="0.0395"/>
              <dgm:constr type="w" for="ch" forName="wedge5" refType="w" fact="0.84"/>
              <dgm:constr type="h" for="ch" forName="wedge5" refType="h" fact="0.84"/>
              <dgm:constr type="l" for="ch" forName="wedge5Tx" refType="w" fact="0.18"/>
              <dgm:constr type="t" for="ch" forName="wedge5Tx" refType="h" fact="0.165"/>
              <dgm:constr type="w" for="ch" forName="wedge5Tx" refType="w" fact="0.285"/>
              <dgm:constr type="h" for="ch" forName="wedge5Tx" refType="h" fact="0.195"/>
              <dgm:constr type="primFontSz" for="ch" ptType="node" op="equ"/>
            </dgm:constrLst>
          </dgm:else>
        </dgm:choose>
      </dgm:if>
      <dgm:if name="Name15" axis="ch" ptType="node" func="cnt" op="equ" val="6">
        <dgm:choose name="Name16">
          <dgm:if name="Name17" func="var" arg="dir" op="equ" val="norm">
            <dgm:constrLst>
              <dgm:constr type="l" for="ch" forName="wedge1" refType="w" fact="0.105"/>
              <dgm:constr type="t" for="ch" forName="wedge1" refType="w" fact="0.0367"/>
              <dgm:constr type="w" for="ch" forName="wedge1" refType="w" fact="0.84"/>
              <dgm:constr type="h" for="ch" forName="wedge1" refType="h" fact="0.84"/>
              <dgm:constr type="l" for="ch" forName="wedge1Tx" refType="w" fact="0.534"/>
              <dgm:constr type="t" for="ch" forName="wedge1Tx" refType="h" fact="0.1267"/>
              <dgm:constr type="w" for="ch" forName="wedge1Tx" refType="w" fact="0.245"/>
              <dgm:constr type="h" for="ch" forName="wedge1Tx" refType="h" fact="0.1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415"/>
              <dgm:constr type="w" for="ch" forName="wedge2Tx" refType="w" fact="0.254"/>
              <dgm:constr type="h" for="ch" forName="wedge2Tx" refType="h" fact="0.17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509"/>
              <dgm:constr type="t" for="ch" forName="wedge3Tx" refType="h" fact="0.65"/>
              <dgm:constr type="w" for="ch" forName="wedge3Tx" refType="w" fact="0.245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246"/>
              <dgm:constr type="t" for="ch" forName="wedge4Tx" refType="h" fact="0.65"/>
              <dgm:constr type="w" for="ch" forName="wedge4Tx" refType="w" fact="0.245"/>
              <dgm:constr type="h" for="ch" forName="wedge4Tx" refType="h" fact="0.18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093"/>
              <dgm:constr type="t" for="ch" forName="wedge5Tx" refType="h" fact="0.415"/>
              <dgm:constr type="w" for="ch" forName="wedge5Tx" refType="w" fact="0.254"/>
              <dgm:constr type="h" for="ch" forName="wedge5Tx" refType="h" fact="0.17"/>
              <dgm:constr type="l" for="ch" forName="wedge6" refType="w" fact="0.08"/>
              <dgm:constr type="t" for="ch" forName="wedge6" refType="h" fact="0.08"/>
              <dgm:constr type="w" for="ch" forName="wedge6" refType="w" fact="0.84"/>
              <dgm:constr type="h" for="ch" forName="wedge6" refType="h" fact="0.84"/>
              <dgm:constr type="l" for="ch" forName="wedge6Tx" refType="w" fact="0.246"/>
              <dgm:constr type="t" for="ch" forName="wedge6Tx" refType="h" fact="0.17"/>
              <dgm:constr type="w" for="ch" forName="wedge6Tx" refType="w" fact="0.245"/>
              <dgm:constr type="h" for="ch" forName="wedge6Tx" refType="h" fact="0.18"/>
              <dgm:constr type="primFontSz" for="ch" ptType="node" op="equ"/>
            </dgm:constrLst>
          </dgm:if>
          <dgm:else name="Name18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09"/>
              <dgm:constr type="t" for="ch" forName="wedge1Tx" refType="h" fact="0.17"/>
              <dgm:constr type="w" for="ch" forName="wedge1Tx" refType="w" fact="0.245"/>
              <dgm:constr type="h" for="ch" forName="wedge1Tx" refType="h" fact="0.1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415"/>
              <dgm:constr type="w" for="ch" forName="wedge2Tx" refType="w" fact="0.254"/>
              <dgm:constr type="h" for="ch" forName="wedge2Tx" refType="h" fact="0.17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509"/>
              <dgm:constr type="t" for="ch" forName="wedge3Tx" refType="h" fact="0.65"/>
              <dgm:constr type="w" for="ch" forName="wedge3Tx" refType="w" fact="0.245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246"/>
              <dgm:constr type="t" for="ch" forName="wedge4Tx" refType="h" fact="0.65"/>
              <dgm:constr type="w" for="ch" forName="wedge4Tx" refType="w" fact="0.245"/>
              <dgm:constr type="h" for="ch" forName="wedge4Tx" refType="h" fact="0.18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093"/>
              <dgm:constr type="t" for="ch" forName="wedge5Tx" refType="h" fact="0.415"/>
              <dgm:constr type="w" for="ch" forName="wedge5Tx" refType="w" fact="0.254"/>
              <dgm:constr type="h" for="ch" forName="wedge5Tx" refType="h" fact="0.17"/>
              <dgm:constr type="l" for="ch" forName="wedge6" refType="w" fact="0.055"/>
              <dgm:constr type="t" for="ch" forName="wedge6" refType="h" fact="0.0367"/>
              <dgm:constr type="w" for="ch" forName="wedge6" refType="w" fact="0.84"/>
              <dgm:constr type="h" for="ch" forName="wedge6" refType="h" fact="0.84"/>
              <dgm:constr type="l" for="ch" forName="wedge6Tx" refType="w" fact="0.221"/>
              <dgm:constr type="t" for="ch" forName="wedge6Tx" refType="h" fact="0.1267"/>
              <dgm:constr type="w" for="ch" forName="wedge6Tx" refType="w" fact="0.245"/>
              <dgm:constr type="h" for="ch" forName="wedge6Tx" refType="h" fact="0.18"/>
              <dgm:constr type="primFontSz" for="ch" ptType="node" op="equ"/>
            </dgm:constrLst>
          </dgm:else>
        </dgm:choose>
      </dgm:if>
      <dgm:else name="Name19">
        <dgm:choose name="Name20">
          <dgm:if name="Name21" func="var" arg="dir" op="equ" val="norm">
            <dgm:constrLst>
              <dgm:constr type="l" for="ch" forName="wedge1" refType="w" fact="0.1017"/>
              <dgm:constr type="t" for="ch" forName="wedge1" refType="w" fact="0.035"/>
              <dgm:constr type="w" for="ch" forName="wedge1" refType="w" fact="0.84"/>
              <dgm:constr type="h" for="ch" forName="wedge1" refType="h" fact="0.84"/>
              <dgm:constr type="l" for="ch" forName="wedge1Tx" refType="w" fact="0.53"/>
              <dgm:constr type="t" for="ch" forName="wedge1Tx" refType="h" fact="0.115"/>
              <dgm:constr type="w" for="ch" forName="wedge1Tx" refType="w" fact="0.23"/>
              <dgm:constr type="h" for="ch" forName="wedge1Tx" refType="h" fact="0.14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38"/>
              <dgm:constr type="w" for="ch" forName="wedge2Tx" refType="w" fact="0.244"/>
              <dgm:constr type="h" for="ch" forName="wedge2Tx" refType="h" fact="0.15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62"/>
              <dgm:constr type="t" for="ch" forName="wedge3Tx" refType="h" fact="0.58"/>
              <dgm:constr type="w" for="ch" forName="wedge3Tx" refType="w" fact="0.22"/>
              <dgm:constr type="h" for="ch" forName="wedge3Tx" refType="h" fact="0.16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3875"/>
              <dgm:constr type="t" for="ch" forName="wedge4Tx" refType="h" fact="0.74"/>
              <dgm:constr type="w" for="ch" forName="wedge4Tx" refType="w" fact="0.225"/>
              <dgm:constr type="h" for="ch" forName="wedge4Tx" refType="h" fact="0.16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16"/>
              <dgm:constr type="t" for="ch" forName="wedge5Tx" refType="h" fact="0.58"/>
              <dgm:constr type="w" for="ch" forName="wedge5Tx" refType="w" fact="0.22"/>
              <dgm:constr type="h" for="ch" forName="wedge5Tx" refType="h" fact="0.16"/>
              <dgm:constr type="l" for="ch" forName="wedge6" refType="w" fact="0.08"/>
              <dgm:constr type="t" for="ch" forName="wedge6" refType="h" fact="0.08"/>
              <dgm:constr type="w" for="ch" forName="wedge6" refType="w" fact="0.84"/>
              <dgm:constr type="h" for="ch" forName="wedge6" refType="h" fact="0.84"/>
              <dgm:constr type="l" for="ch" forName="wedge6Tx" refType="w" fact="0.101"/>
              <dgm:constr type="t" for="ch" forName="wedge6Tx" refType="h" fact="0.38"/>
              <dgm:constr type="w" for="ch" forName="wedge6Tx" refType="w" fact="0.244"/>
              <dgm:constr type="h" for="ch" forName="wedge6Tx" refType="h" fact="0.155"/>
              <dgm:constr type="l" for="ch" forName="wedge7" refType="w" fact="0.08"/>
              <dgm:constr type="t" for="ch" forName="wedge7" refType="h" fact="0.08"/>
              <dgm:constr type="w" for="ch" forName="wedge7" refType="w" fact="0.84"/>
              <dgm:constr type="h" for="ch" forName="wedge7" refType="h" fact="0.84"/>
              <dgm:constr type="l" for="ch" forName="wedge7Tx" refType="w" fact="0.262"/>
              <dgm:constr type="t" for="ch" forName="wedge7Tx" refType="h" fact="0.16"/>
              <dgm:constr type="w" for="ch" forName="wedge7Tx" refType="w" fact="0.23"/>
              <dgm:constr type="h" for="ch" forName="wedge7Tx" refType="h" fact="0.145"/>
              <dgm:constr type="primFontSz" for="ch" ptType="node" op="equ"/>
            </dgm:constrLst>
          </dgm:if>
          <dgm:else name="Name22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08"/>
              <dgm:constr type="t" for="ch" forName="wedge1Tx" refType="h" fact="0.16"/>
              <dgm:constr type="w" for="ch" forName="wedge1Tx" refType="w" fact="0.23"/>
              <dgm:constr type="h" for="ch" forName="wedge1Tx" refType="h" fact="0.14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38"/>
              <dgm:constr type="w" for="ch" forName="wedge2Tx" refType="w" fact="0.244"/>
              <dgm:constr type="h" for="ch" forName="wedge2Tx" refType="h" fact="0.15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62"/>
              <dgm:constr type="t" for="ch" forName="wedge3Tx" refType="h" fact="0.58"/>
              <dgm:constr type="w" for="ch" forName="wedge3Tx" refType="w" fact="0.22"/>
              <dgm:constr type="h" for="ch" forName="wedge3Tx" refType="h" fact="0.16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3875"/>
              <dgm:constr type="t" for="ch" forName="wedge4Tx" refType="h" fact="0.74"/>
              <dgm:constr type="w" for="ch" forName="wedge4Tx" refType="w" fact="0.225"/>
              <dgm:constr type="h" for="ch" forName="wedge4Tx" refType="h" fact="0.16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16"/>
              <dgm:constr type="t" for="ch" forName="wedge5Tx" refType="h" fact="0.58"/>
              <dgm:constr type="w" for="ch" forName="wedge5Tx" refType="w" fact="0.22"/>
              <dgm:constr type="h" for="ch" forName="wedge5Tx" refType="h" fact="0.16"/>
              <dgm:constr type="l" for="ch" forName="wedge6" refType="w" fact="0.08"/>
              <dgm:constr type="t" for="ch" forName="wedge6" refType="h" fact="0.08"/>
              <dgm:constr type="w" for="ch" forName="wedge6" refType="w" fact="0.84"/>
              <dgm:constr type="h" for="ch" forName="wedge6" refType="h" fact="0.84"/>
              <dgm:constr type="l" for="ch" forName="wedge6Tx" refType="w" fact="0.101"/>
              <dgm:constr type="t" for="ch" forName="wedge6Tx" refType="h" fact="0.38"/>
              <dgm:constr type="w" for="ch" forName="wedge6Tx" refType="w" fact="0.244"/>
              <dgm:constr type="h" for="ch" forName="wedge6Tx" refType="h" fact="0.155"/>
              <dgm:constr type="l" for="ch" forName="wedge7" refType="w" fact="0.0583"/>
              <dgm:constr type="t" for="ch" forName="wedge7" refType="h" fact="0.035"/>
              <dgm:constr type="w" for="ch" forName="wedge7" refType="w" fact="0.84"/>
              <dgm:constr type="h" for="ch" forName="wedge7" refType="h" fact="0.84"/>
              <dgm:constr type="l" for="ch" forName="wedge7Tx" refType="w" fact="0.2403"/>
              <dgm:constr type="t" for="ch" forName="wedge7Tx" refType="h" fact="0.115"/>
              <dgm:constr type="w" for="ch" forName="wedge7Tx" refType="w" fact="0.23"/>
              <dgm:constr type="h" for="ch" forName="wedge7Tx" refType="h" fact="0.145"/>
              <dgm:constr type="primFontSz" for="ch" ptType="node" op="equ"/>
            </dgm:constrLst>
          </dgm:else>
        </dgm:choose>
      </dgm:else>
    </dgm:choose>
    <dgm:ruleLst/>
    <dgm:choose name="Name23">
      <dgm:if name="Name24" axis="ch" ptType="node" func="cnt" op="gte" val="1">
        <dgm:layoutNode name="wedge1">
          <dgm:alg type="sp"/>
          <dgm:choose name="Name25">
            <dgm:if name="Name26" axis="ch" ptType="node" func="cnt" op="equ" val="1">
              <dgm:shape xmlns:r="http://schemas.openxmlformats.org/officeDocument/2006/relationships" type="ellipse" r:blip="">
                <dgm:adjLst/>
              </dgm:shape>
            </dgm:if>
            <dgm:if name="Name27" axis="ch" ptType="node" func="cnt" op="equ" val="2">
              <dgm:shape xmlns:r="http://schemas.openxmlformats.org/officeDocument/2006/relationships" type="pie" r:blip="">
                <dgm:adjLst>
                  <dgm:adj idx="1" val="270"/>
                  <dgm:adj idx="2" val="90"/>
                </dgm:adjLst>
              </dgm:shape>
            </dgm:if>
            <dgm:if name="Name28" axis="ch" ptType="node" func="cnt" op="equ" val="3">
              <dgm:shape xmlns:r="http://schemas.openxmlformats.org/officeDocument/2006/relationships" type="pie" r:blip="">
                <dgm:adjLst>
                  <dgm:adj idx="1" val="270"/>
                  <dgm:adj idx="2" val="30"/>
                </dgm:adjLst>
              </dgm:shape>
            </dgm:if>
            <dgm:if name="Name29" axis="ch" ptType="node" func="cnt" op="equ" val="4">
              <dgm:shape xmlns:r="http://schemas.openxmlformats.org/officeDocument/2006/relationships" type="pie" r:blip="">
                <dgm:adjLst>
                  <dgm:adj idx="1" val="270"/>
                  <dgm:adj idx="2" val="0"/>
                </dgm:adjLst>
              </dgm:shape>
            </dgm:if>
            <dgm:if name="Name30" axis="ch" ptType="node" func="cnt" op="equ" val="5">
              <dgm:shape xmlns:r="http://schemas.openxmlformats.org/officeDocument/2006/relationships" type="pie" r:blip="">
                <dgm:adjLst>
                  <dgm:adj idx="1" val="270"/>
                  <dgm:adj idx="2" val="342"/>
                </dgm:adjLst>
              </dgm:shape>
            </dgm:if>
            <dgm:if name="Name31" axis="ch" ptType="node" func="cnt" op="equ" val="6">
              <dgm:shape xmlns:r="http://schemas.openxmlformats.org/officeDocument/2006/relationships" type="pie" r:blip="">
                <dgm:adjLst>
                  <dgm:adj idx="1" val="270"/>
                  <dgm:adj idx="2" val="330"/>
                </dgm:adjLst>
              </dgm:shape>
            </dgm:if>
            <dgm:else name="Name32">
              <dgm:shape xmlns:r="http://schemas.openxmlformats.org/officeDocument/2006/relationships" type="pie" r:blip="">
                <dgm:adjLst>
                  <dgm:adj idx="1" val="270"/>
                  <dgm:adj idx="2" val="321.4286"/>
                </dgm:adjLst>
              </dgm:shape>
            </dgm:else>
          </dgm:choose>
          <dgm:choose name="Name33">
            <dgm:if name="Name34" func="var" arg="dir" op="equ" val="norm">
              <dgm:presOf axis="ch desOrSelf" ptType="node node" st="1 1" cnt="1 0"/>
            </dgm:if>
            <dgm:else name="Name35">
              <dgm:choose name="Name36">
                <dgm:if name="Name37" axis="ch" ptType="node" func="cnt" op="equ" val="1">
                  <dgm:presOf axis="ch desOrSelf" ptType="node node" st="1 1" cnt="1 0"/>
                </dgm:if>
                <dgm:if name="Name38" axis="ch" ptType="node" func="cnt" op="equ" val="2">
                  <dgm:presOf axis="ch desOrSelf" ptType="node node" st="2 1" cnt="1 0"/>
                </dgm:if>
                <dgm:if name="Name39" axis="ch" ptType="node" func="cnt" op="equ" val="3">
                  <dgm:presOf axis="ch desOrSelf" ptType="node node" st="3 1" cnt="1 0"/>
                </dgm:if>
                <dgm:if name="Name40" axis="ch" ptType="node" func="cnt" op="equ" val="4">
                  <dgm:presOf axis="ch desOrSelf" ptType="node node" st="4 1" cnt="1 0"/>
                </dgm:if>
                <dgm:if name="Name41" axis="ch" ptType="node" func="cnt" op="equ" val="5">
                  <dgm:presOf axis="ch desOrSelf" ptType="node node" st="5 1" cnt="1 0"/>
                </dgm:if>
                <dgm:if name="Name42" axis="ch" ptType="node" func="cnt" op="equ" val="6">
                  <dgm:presOf axis="ch desOrSelf" ptType="node node" st="6 1" cnt="1 0"/>
                </dgm:if>
                <dgm:else name="Name43">
                  <dgm:presOf axis="ch desOrSelf" ptType="node node" st="7 1" cnt="1 0"/>
                </dgm:else>
              </dgm:choose>
            </dgm:else>
          </dgm:choose>
          <dgm:constrLst/>
          <dgm:ruleLst/>
        </dgm:layoutNode>
        <dgm:layoutNode name="wedge1Tx" moveWith="wedg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44">
            <dgm:if name="Name45" func="var" arg="dir" op="equ" val="norm">
              <dgm:presOf axis="ch desOrSelf" ptType="node node" st="1 1" cnt="1 0"/>
            </dgm:if>
            <dgm:else name="Name46">
              <dgm:choose name="Name47">
                <dgm:if name="Name48" axis="ch" ptType="node" func="cnt" op="equ" val="1">
                  <dgm:presOf axis="ch desOrSelf" ptType="node node" st="1 1" cnt="1 0"/>
                </dgm:if>
                <dgm:if name="Name49" axis="ch" ptType="node" func="cnt" op="equ" val="2">
                  <dgm:presOf axis="ch desOrSelf" ptType="node node" st="2 1" cnt="1 0"/>
                </dgm:if>
                <dgm:if name="Name50" axis="ch" ptType="node" func="cnt" op="equ" val="3">
                  <dgm:presOf axis="ch desOrSelf" ptType="node node" st="3 1" cnt="1 0"/>
                </dgm:if>
                <dgm:if name="Name51" axis="ch" ptType="node" func="cnt" op="equ" val="4">
                  <dgm:presOf axis="ch desOrSelf" ptType="node node" st="4 1" cnt="1 0"/>
                </dgm:if>
                <dgm:if name="Name52" axis="ch" ptType="node" func="cnt" op="equ" val="5">
                  <dgm:presOf axis="ch desOrSelf" ptType="node node" st="5 1" cnt="1 0"/>
                </dgm:if>
                <dgm:if name="Name53" axis="ch" ptType="node" func="cnt" op="equ" val="6">
                  <dgm:presOf axis="ch desOrSelf" ptType="node node" st="6 1" cnt="1 0"/>
                </dgm:if>
                <dgm:else name="Name54">
                  <dgm:presOf axis="ch desOrSelf" ptType="node node" st="7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55"/>
    </dgm:choose>
    <dgm:choose name="Name56">
      <dgm:if name="Name57" axis="ch" ptType="node" func="cnt" op="gte" val="2">
        <dgm:layoutNode name="wedge2">
          <dgm:alg type="sp"/>
          <dgm:choose name="Name58">
            <dgm:if name="Name59" axis="ch" ptType="node" func="cnt" op="equ" val="2">
              <dgm:shape xmlns:r="http://schemas.openxmlformats.org/officeDocument/2006/relationships" type="pie" r:blip="">
                <dgm:adjLst>
                  <dgm:adj idx="1" val="90"/>
                  <dgm:adj idx="2" val="270"/>
                </dgm:adjLst>
              </dgm:shape>
            </dgm:if>
            <dgm:if name="Name60" axis="ch" ptType="node" func="cnt" op="equ" val="3">
              <dgm:shape xmlns:r="http://schemas.openxmlformats.org/officeDocument/2006/relationships" type="pie" r:blip="">
                <dgm:adjLst>
                  <dgm:adj idx="1" val="30"/>
                  <dgm:adj idx="2" val="150"/>
                </dgm:adjLst>
              </dgm:shape>
            </dgm:if>
            <dgm:if name="Name61" axis="ch" ptType="node" func="cnt" op="equ" val="4">
              <dgm:shape xmlns:r="http://schemas.openxmlformats.org/officeDocument/2006/relationships" type="pie" r:blip="">
                <dgm:adjLst>
                  <dgm:adj idx="1" val="0"/>
                  <dgm:adj idx="2" val="90"/>
                </dgm:adjLst>
              </dgm:shape>
            </dgm:if>
            <dgm:if name="Name62" axis="ch" ptType="node" func="cnt" op="equ" val="5">
              <dgm:shape xmlns:r="http://schemas.openxmlformats.org/officeDocument/2006/relationships" type="pie" r:blip="">
                <dgm:adjLst>
                  <dgm:adj idx="1" val="342"/>
                  <dgm:adj idx="2" val="54"/>
                </dgm:adjLst>
              </dgm:shape>
            </dgm:if>
            <dgm:if name="Name63" axis="ch" ptType="node" func="cnt" op="equ" val="6">
              <dgm:shape xmlns:r="http://schemas.openxmlformats.org/officeDocument/2006/relationships" type="pie" r:blip="">
                <dgm:adjLst>
                  <dgm:adj idx="1" val="330"/>
                  <dgm:adj idx="2" val="30"/>
                </dgm:adjLst>
              </dgm:shape>
            </dgm:if>
            <dgm:else name="Name64">
              <dgm:shape xmlns:r="http://schemas.openxmlformats.org/officeDocument/2006/relationships" type="pie" r:blip="">
                <dgm:adjLst>
                  <dgm:adj idx="1" val="321.4286"/>
                  <dgm:adj idx="2" val="12.85714"/>
                </dgm:adjLst>
              </dgm:shape>
            </dgm:else>
          </dgm:choose>
          <dgm:choose name="Name65">
            <dgm:if name="Name66" func="var" arg="dir" op="equ" val="norm">
              <dgm:presOf axis="ch desOrSelf" ptType="node node" st="2 1" cnt="1 0"/>
            </dgm:if>
            <dgm:else name="Name67">
              <dgm:choose name="Name68">
                <dgm:if name="Name69" axis="ch" ptType="node" func="cnt" op="equ" val="2">
                  <dgm:presOf axis="ch desOrSelf" ptType="node node" st="1 1" cnt="1 0"/>
                </dgm:if>
                <dgm:if name="Name70" axis="ch" ptType="node" func="cnt" op="equ" val="3">
                  <dgm:presOf axis="ch desOrSelf" ptType="node node" st="2 1" cnt="1 0"/>
                </dgm:if>
                <dgm:if name="Name71" axis="ch" ptType="node" func="cnt" op="equ" val="4">
                  <dgm:presOf axis="ch desOrSelf" ptType="node node" st="3 1" cnt="1 0"/>
                </dgm:if>
                <dgm:if name="Name72" axis="ch" ptType="node" func="cnt" op="equ" val="5">
                  <dgm:presOf axis="ch desOrSelf" ptType="node node" st="4 1" cnt="1 0"/>
                </dgm:if>
                <dgm:if name="Name73" axis="ch" ptType="node" func="cnt" op="equ" val="6">
                  <dgm:presOf axis="ch desOrSelf" ptType="node node" st="5 1" cnt="1 0"/>
                </dgm:if>
                <dgm:else name="Name74">
                  <dgm:presOf axis="ch desOrSelf" ptType="node node" st="6 1" cnt="1 0"/>
                </dgm:else>
              </dgm:choose>
            </dgm:else>
          </dgm:choose>
          <dgm:constrLst/>
          <dgm:ruleLst/>
        </dgm:layoutNode>
        <dgm:layoutNode name="wedge2Tx" moveWith="wedge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75">
            <dgm:if name="Name76" func="var" arg="dir" op="equ" val="norm">
              <dgm:presOf axis="ch desOrSelf" ptType="node node" st="2 1" cnt="1 0"/>
            </dgm:if>
            <dgm:else name="Name77">
              <dgm:choose name="Name78">
                <dgm:if name="Name79" axis="ch" ptType="node" func="cnt" op="equ" val="2">
                  <dgm:presOf axis="ch desOrSelf" ptType="node node" st="1 1" cnt="1 0"/>
                </dgm:if>
                <dgm:if name="Name80" axis="ch" ptType="node" func="cnt" op="equ" val="3">
                  <dgm:presOf axis="ch desOrSelf" ptType="node node" st="2 1" cnt="1 0"/>
                </dgm:if>
                <dgm:if name="Name81" axis="ch" ptType="node" func="cnt" op="equ" val="4">
                  <dgm:presOf axis="ch desOrSelf" ptType="node node" st="3 1" cnt="1 0"/>
                </dgm:if>
                <dgm:if name="Name82" axis="ch" ptType="node" func="cnt" op="equ" val="5">
                  <dgm:presOf axis="ch desOrSelf" ptType="node node" st="4 1" cnt="1 0"/>
                </dgm:if>
                <dgm:if name="Name83" axis="ch" ptType="node" func="cnt" op="equ" val="6">
                  <dgm:presOf axis="ch desOrSelf" ptType="node node" st="5 1" cnt="1 0"/>
                </dgm:if>
                <dgm:else name="Name84">
                  <dgm:presOf axis="ch desOrSelf" ptType="node node" st="6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85"/>
    </dgm:choose>
    <dgm:choose name="Name86">
      <dgm:if name="Name87" axis="ch" ptType="node" func="cnt" op="gte" val="3">
        <dgm:layoutNode name="wedge3">
          <dgm:alg type="sp"/>
          <dgm:choose name="Name88">
            <dgm:if name="Name89" axis="ch" ptType="node" func="cnt" op="equ" val="3">
              <dgm:shape xmlns:r="http://schemas.openxmlformats.org/officeDocument/2006/relationships" type="pie" r:blip="">
                <dgm:adjLst>
                  <dgm:adj idx="1" val="150"/>
                  <dgm:adj idx="2" val="270"/>
                </dgm:adjLst>
              </dgm:shape>
            </dgm:if>
            <dgm:if name="Name90" axis="ch" ptType="node" func="cnt" op="equ" val="4">
              <dgm:shape xmlns:r="http://schemas.openxmlformats.org/officeDocument/2006/relationships" type="pie" r:blip="">
                <dgm:adjLst>
                  <dgm:adj idx="1" val="90"/>
                  <dgm:adj idx="2" val="180"/>
                </dgm:adjLst>
              </dgm:shape>
            </dgm:if>
            <dgm:if name="Name91" axis="ch" ptType="node" func="cnt" op="equ" val="5">
              <dgm:shape xmlns:r="http://schemas.openxmlformats.org/officeDocument/2006/relationships" type="pie" r:blip="">
                <dgm:adjLst>
                  <dgm:adj idx="1" val="54"/>
                  <dgm:adj idx="2" val="126"/>
                </dgm:adjLst>
              </dgm:shape>
            </dgm:if>
            <dgm:if name="Name92" axis="ch" ptType="node" func="cnt" op="equ" val="6">
              <dgm:shape xmlns:r="http://schemas.openxmlformats.org/officeDocument/2006/relationships" type="pie" r:blip="">
                <dgm:adjLst>
                  <dgm:adj idx="1" val="30"/>
                  <dgm:adj idx="2" val="90"/>
                </dgm:adjLst>
              </dgm:shape>
            </dgm:if>
            <dgm:else name="Name93">
              <dgm:shape xmlns:r="http://schemas.openxmlformats.org/officeDocument/2006/relationships" type="pie" r:blip="">
                <dgm:adjLst>
                  <dgm:adj idx="1" val="12.85714"/>
                  <dgm:adj idx="2" val="64.28571"/>
                </dgm:adjLst>
              </dgm:shape>
            </dgm:else>
          </dgm:choose>
          <dgm:choose name="Name94">
            <dgm:if name="Name95" func="var" arg="dir" op="equ" val="norm">
              <dgm:presOf axis="ch desOrSelf" ptType="node node" st="3 1" cnt="1 0"/>
            </dgm:if>
            <dgm:else name="Name96">
              <dgm:choose name="Name97">
                <dgm:if name="Name98" axis="ch" ptType="node" func="cnt" op="equ" val="3">
                  <dgm:presOf axis="ch desOrSelf" ptType="node node" st="1 1" cnt="1 0"/>
                </dgm:if>
                <dgm:if name="Name99" axis="ch" ptType="node" func="cnt" op="equ" val="4">
                  <dgm:presOf axis="ch desOrSelf" ptType="node node" st="2 1" cnt="1 0"/>
                </dgm:if>
                <dgm:if name="Name100" axis="ch" ptType="node" func="cnt" op="equ" val="5">
                  <dgm:presOf axis="ch desOrSelf" ptType="node node" st="3 1" cnt="1 0"/>
                </dgm:if>
                <dgm:if name="Name101" axis="ch" ptType="node" func="cnt" op="equ" val="6">
                  <dgm:presOf axis="ch desOrSelf" ptType="node node" st="4 1" cnt="1 0"/>
                </dgm:if>
                <dgm:else name="Name102">
                  <dgm:presOf axis="ch desOrSelf" ptType="node node" st="5 1" cnt="1 0"/>
                </dgm:else>
              </dgm:choose>
            </dgm:else>
          </dgm:choose>
          <dgm:constrLst/>
          <dgm:ruleLst/>
        </dgm:layoutNode>
        <dgm:layoutNode name="wedge3Tx" moveWith="wedge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03">
            <dgm:if name="Name104" func="var" arg="dir" op="equ" val="norm">
              <dgm:presOf axis="ch desOrSelf" ptType="node node" st="3 1" cnt="1 0"/>
            </dgm:if>
            <dgm:else name="Name105">
              <dgm:choose name="Name106">
                <dgm:if name="Name107" axis="ch" ptType="node" func="cnt" op="equ" val="3">
                  <dgm:presOf axis="ch desOrSelf" ptType="node node" st="1 1" cnt="1 0"/>
                </dgm:if>
                <dgm:if name="Name108" axis="ch" ptType="node" func="cnt" op="equ" val="4">
                  <dgm:presOf axis="ch desOrSelf" ptType="node node" st="2 1" cnt="1 0"/>
                </dgm:if>
                <dgm:if name="Name109" axis="ch" ptType="node" func="cnt" op="equ" val="5">
                  <dgm:presOf axis="ch desOrSelf" ptType="node node" st="3 1" cnt="1 0"/>
                </dgm:if>
                <dgm:if name="Name110" axis="ch" ptType="node" func="cnt" op="equ" val="6">
                  <dgm:presOf axis="ch desOrSelf" ptType="node node" st="4 1" cnt="1 0"/>
                </dgm:if>
                <dgm:else name="Name111">
                  <dgm:presOf axis="ch desOrSelf" ptType="node node" st="5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12"/>
    </dgm:choose>
    <dgm:choose name="Name113">
      <dgm:if name="Name114" axis="ch" ptType="node" func="cnt" op="gte" val="4">
        <dgm:layoutNode name="wedge4">
          <dgm:alg type="sp"/>
          <dgm:choose name="Name115">
            <dgm:if name="Name116" axis="ch" ptType="node" func="cnt" op="equ" val="4">
              <dgm:shape xmlns:r="http://schemas.openxmlformats.org/officeDocument/2006/relationships" type="pie" r:blip="">
                <dgm:adjLst>
                  <dgm:adj idx="1" val="180"/>
                  <dgm:adj idx="2" val="270"/>
                </dgm:adjLst>
              </dgm:shape>
            </dgm:if>
            <dgm:if name="Name117" axis="ch" ptType="node" func="cnt" op="equ" val="5">
              <dgm:shape xmlns:r="http://schemas.openxmlformats.org/officeDocument/2006/relationships" type="pie" r:blip="">
                <dgm:adjLst>
                  <dgm:adj idx="1" val="126"/>
                  <dgm:adj idx="2" val="198"/>
                </dgm:adjLst>
              </dgm:shape>
            </dgm:if>
            <dgm:if name="Name118" axis="ch" ptType="node" func="cnt" op="equ" val="6">
              <dgm:shape xmlns:r="http://schemas.openxmlformats.org/officeDocument/2006/relationships" type="pie" r:blip="">
                <dgm:adjLst>
                  <dgm:adj idx="1" val="90"/>
                  <dgm:adj idx="2" val="150"/>
                </dgm:adjLst>
              </dgm:shape>
            </dgm:if>
            <dgm:else name="Name119">
              <dgm:shape xmlns:r="http://schemas.openxmlformats.org/officeDocument/2006/relationships" type="pie" r:blip="">
                <dgm:adjLst>
                  <dgm:adj idx="1" val="64.2871"/>
                  <dgm:adj idx="2" val="115.7143"/>
                </dgm:adjLst>
              </dgm:shape>
            </dgm:else>
          </dgm:choose>
          <dgm:choose name="Name120">
            <dgm:if name="Name121" func="var" arg="dir" op="equ" val="norm">
              <dgm:presOf axis="ch desOrSelf" ptType="node node" st="4 1" cnt="1 0"/>
            </dgm:if>
            <dgm:else name="Name122">
              <dgm:choose name="Name123">
                <dgm:if name="Name124" axis="ch" ptType="node" func="cnt" op="equ" val="4">
                  <dgm:presOf axis="ch desOrSelf" ptType="node node" st="1 1" cnt="1 0"/>
                </dgm:if>
                <dgm:if name="Name125" axis="ch" ptType="node" func="cnt" op="equ" val="5">
                  <dgm:presOf axis="ch desOrSelf" ptType="node node" st="2 1" cnt="1 0"/>
                </dgm:if>
                <dgm:if name="Name126" axis="ch" ptType="node" func="cnt" op="equ" val="6">
                  <dgm:presOf axis="ch desOrSelf" ptType="node node" st="3 1" cnt="1 0"/>
                </dgm:if>
                <dgm:else name="Name127">
                  <dgm:presOf axis="ch desOrSelf" ptType="node node" st="4 1" cnt="1 0"/>
                </dgm:else>
              </dgm:choose>
            </dgm:else>
          </dgm:choose>
          <dgm:constrLst/>
          <dgm:ruleLst/>
        </dgm:layoutNode>
        <dgm:layoutNode name="wedge4Tx" moveWith="wedge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28">
            <dgm:if name="Name129" func="var" arg="dir" op="equ" val="norm">
              <dgm:presOf axis="ch desOrSelf" ptType="node node" st="4 1" cnt="1 0"/>
            </dgm:if>
            <dgm:else name="Name130">
              <dgm:choose name="Name131">
                <dgm:if name="Name132" axis="ch" ptType="node" func="cnt" op="equ" val="4">
                  <dgm:presOf axis="ch desOrSelf" ptType="node node" st="1 1" cnt="1 0"/>
                </dgm:if>
                <dgm:if name="Name133" axis="ch" ptType="node" func="cnt" op="equ" val="5">
                  <dgm:presOf axis="ch desOrSelf" ptType="node node" st="2 1" cnt="1 0"/>
                </dgm:if>
                <dgm:if name="Name134" axis="ch" ptType="node" func="cnt" op="equ" val="6">
                  <dgm:presOf axis="ch desOrSelf" ptType="node node" st="3 1" cnt="1 0"/>
                </dgm:if>
                <dgm:else name="Name135">
                  <dgm:presOf axis="ch desOrSelf" ptType="node node" st="4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36"/>
    </dgm:choose>
    <dgm:choose name="Name137">
      <dgm:if name="Name138" axis="ch" ptType="node" func="cnt" op="gte" val="5">
        <dgm:layoutNode name="wedge5">
          <dgm:alg type="sp"/>
          <dgm:choose name="Name139">
            <dgm:if name="Name140" axis="ch" ptType="node" func="cnt" op="equ" val="5">
              <dgm:shape xmlns:r="http://schemas.openxmlformats.org/officeDocument/2006/relationships" type="pie" r:blip="">
                <dgm:adjLst>
                  <dgm:adj idx="1" val="198"/>
                  <dgm:adj idx="2" val="270"/>
                </dgm:adjLst>
              </dgm:shape>
            </dgm:if>
            <dgm:if name="Name141" axis="ch" ptType="node" func="cnt" op="equ" val="6">
              <dgm:shape xmlns:r="http://schemas.openxmlformats.org/officeDocument/2006/relationships" type="pie" r:blip="">
                <dgm:adjLst>
                  <dgm:adj idx="1" val="150"/>
                  <dgm:adj idx="2" val="210"/>
                </dgm:adjLst>
              </dgm:shape>
            </dgm:if>
            <dgm:else name="Name142">
              <dgm:shape xmlns:r="http://schemas.openxmlformats.org/officeDocument/2006/relationships" type="pie" r:blip="">
                <dgm:adjLst>
                  <dgm:adj idx="1" val="115.7143"/>
                  <dgm:adj idx="2" val="167.1429"/>
                </dgm:adjLst>
              </dgm:shape>
            </dgm:else>
          </dgm:choose>
          <dgm:choose name="Name143">
            <dgm:if name="Name144" func="var" arg="dir" op="equ" val="norm">
              <dgm:presOf axis="ch desOrSelf" ptType="node node" st="5 1" cnt="1 0"/>
            </dgm:if>
            <dgm:else name="Name145">
              <dgm:choose name="Name146">
                <dgm:if name="Name147" axis="ch" ptType="node" func="cnt" op="equ" val="5">
                  <dgm:presOf axis="ch desOrSelf" ptType="node node" st="1 1" cnt="1 0"/>
                </dgm:if>
                <dgm:if name="Name148" axis="ch" ptType="node" func="cnt" op="equ" val="6">
                  <dgm:presOf axis="ch desOrSelf" ptType="node node" st="2 1" cnt="1 0"/>
                </dgm:if>
                <dgm:else name="Name149">
                  <dgm:presOf axis="ch desOrSelf" ptType="node node" st="3 1" cnt="1 0"/>
                </dgm:else>
              </dgm:choose>
            </dgm:else>
          </dgm:choose>
          <dgm:constrLst/>
          <dgm:ruleLst/>
        </dgm:layoutNode>
        <dgm:layoutNode name="wedge5Tx" moveWith="wedge5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50">
            <dgm:if name="Name151" func="var" arg="dir" op="equ" val="norm">
              <dgm:presOf axis="ch desOrSelf" ptType="node node" st="5 1" cnt="1 0"/>
            </dgm:if>
            <dgm:else name="Name152">
              <dgm:choose name="Name153">
                <dgm:if name="Name154" axis="ch" ptType="node" func="cnt" op="equ" val="5">
                  <dgm:presOf axis="ch desOrSelf" ptType="node node" st="1 1" cnt="1 0"/>
                </dgm:if>
                <dgm:if name="Name155" axis="ch" ptType="node" func="cnt" op="equ" val="6">
                  <dgm:presOf axis="ch desOrSelf" ptType="node node" st="2 1" cnt="1 0"/>
                </dgm:if>
                <dgm:else name="Name156">
                  <dgm:presOf axis="ch desOrSelf" ptType="node node" st="3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57"/>
    </dgm:choose>
    <dgm:choose name="Name158">
      <dgm:if name="Name159" axis="ch" ptType="node" func="cnt" op="gte" val="6">
        <dgm:layoutNode name="wedge6">
          <dgm:alg type="sp"/>
          <dgm:choose name="Name160">
            <dgm:if name="Name161" axis="ch" ptType="node" func="cnt" op="equ" val="6">
              <dgm:shape xmlns:r="http://schemas.openxmlformats.org/officeDocument/2006/relationships" type="pie" r:blip="">
                <dgm:adjLst>
                  <dgm:adj idx="1" val="210"/>
                  <dgm:adj idx="2" val="270"/>
                </dgm:adjLst>
              </dgm:shape>
            </dgm:if>
            <dgm:else name="Name162">
              <dgm:shape xmlns:r="http://schemas.openxmlformats.org/officeDocument/2006/relationships" type="pie" r:blip="">
                <dgm:adjLst>
                  <dgm:adj idx="1" val="167.1429"/>
                  <dgm:adj idx="2" val="218.5714"/>
                </dgm:adjLst>
              </dgm:shape>
            </dgm:else>
          </dgm:choose>
          <dgm:choose name="Name163">
            <dgm:if name="Name164" func="var" arg="dir" op="equ" val="norm">
              <dgm:presOf axis="ch desOrSelf" ptType="node node" st="6 1" cnt="1 0"/>
            </dgm:if>
            <dgm:else name="Name165">
              <dgm:choose name="Name166">
                <dgm:if name="Name167" axis="ch" ptType="node" func="cnt" op="equ" val="6">
                  <dgm:presOf axis="ch desOrSelf" ptType="node node" st="1 1" cnt="1 0"/>
                </dgm:if>
                <dgm:else name="Name168">
                  <dgm:presOf axis="ch desOrSelf" ptType="node node" st="2 1" cnt="1 0"/>
                </dgm:else>
              </dgm:choose>
            </dgm:else>
          </dgm:choose>
          <dgm:constrLst/>
          <dgm:ruleLst/>
        </dgm:layoutNode>
        <dgm:layoutNode name="wedge6Tx" moveWith="wedge6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69">
            <dgm:if name="Name170" func="var" arg="dir" op="equ" val="norm">
              <dgm:presOf axis="ch desOrSelf" ptType="node node" st="6 1" cnt="1 0"/>
            </dgm:if>
            <dgm:else name="Name171">
              <dgm:choose name="Name172">
                <dgm:if name="Name173" axis="ch" ptType="node" func="cnt" op="equ" val="6">
                  <dgm:presOf axis="ch desOrSelf" ptType="node node" st="1 1" cnt="1 0"/>
                </dgm:if>
                <dgm:else name="Name174">
                  <dgm:presOf axis="ch desOrSelf" ptType="node node" st="2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75"/>
    </dgm:choose>
    <dgm:choose name="Name176">
      <dgm:if name="Name177" axis="ch" ptType="node" func="cnt" op="gte" val="7">
        <dgm:layoutNode name="wedge7">
          <dgm:alg type="sp"/>
          <dgm:shape xmlns:r="http://schemas.openxmlformats.org/officeDocument/2006/relationships" type="pie" r:blip="">
            <dgm:adjLst>
              <dgm:adj idx="1" val="218.5714"/>
              <dgm:adj idx="2" val="270"/>
            </dgm:adjLst>
          </dgm:shape>
          <dgm:choose name="Name178">
            <dgm:if name="Name179" func="var" arg="dir" op="equ" val="norm">
              <dgm:presOf axis="ch desOrSelf" ptType="node node" st="7 1" cnt="1 0"/>
            </dgm:if>
            <dgm:else name="Name180">
              <dgm:presOf axis="ch desOrSelf" ptType="node node" st="1 1" cnt="1 0"/>
            </dgm:else>
          </dgm:choose>
          <dgm:constrLst/>
          <dgm:ruleLst/>
        </dgm:layoutNode>
        <dgm:layoutNode name="wedge7Tx" moveWith="wedge7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81">
            <dgm:if name="Name182" func="var" arg="dir" op="equ" val="norm">
              <dgm:presOf axis="ch desOrSelf" ptType="node node" st="7 1" cnt="1 0"/>
            </dgm:if>
            <dgm:else name="Name183">
              <dgm:presOf axis="ch desOrSelf" ptType="node node" st="1 1" cnt="1 0"/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84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matrix2">
  <dgm:title val=""/>
  <dgm:desc val=""/>
  <dgm:catLst>
    <dgm:cat type="matrix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0" destOrd="0"/>
        <dgm:cxn modelId="8" srcId="0" destId="4" srcOrd="1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matrix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axisShape" refType="w"/>
          <dgm:constr type="h" for="ch" forName="axisShape" refType="h"/>
          <dgm:constr type="w" for="ch" forName="rect1" refType="w" fact="0.4"/>
          <dgm:constr type="h" for="ch" forName="rect1" refType="w" fact="0.4"/>
          <dgm:constr type="l" for="ch" forName="rect1" refType="w" fact="0.065"/>
          <dgm:constr type="t" for="ch" forName="rect1" refType="h" fact="0.065"/>
          <dgm:constr type="w" for="ch" forName="rect2" refType="w" fact="0.4"/>
          <dgm:constr type="h" for="ch" forName="rect2" refType="h" fact="0.4"/>
          <dgm:constr type="r" for="ch" forName="rect2" refType="w" fact="0.935"/>
          <dgm:constr type="t" for="ch" forName="rect2" refType="h" fact="0.065"/>
          <dgm:constr type="w" for="ch" forName="rect3" refType="w" fact="0.4"/>
          <dgm:constr type="h" for="ch" forName="rect3" refType="w" fact="0.4"/>
          <dgm:constr type="l" for="ch" forName="rect3" refType="w" fact="0.065"/>
          <dgm:constr type="b" for="ch" forName="rect3" refType="h" fact="0.935"/>
          <dgm:constr type="w" for="ch" forName="rect4" refType="w" fact="0.4"/>
          <dgm:constr type="h" for="ch" forName="rect4" refType="h" fact="0.4"/>
          <dgm:constr type="r" for="ch" forName="rect4" refType="w" fact="0.935"/>
          <dgm:constr type="b" for="ch" forName="rect4" refType="h" fact="0.935"/>
        </dgm:constrLst>
      </dgm:if>
      <dgm:else name="Name2">
        <dgm:constrLst>
          <dgm:constr type="primFontSz" for="ch" ptType="node" op="equ" val="65"/>
          <dgm:constr type="w" for="ch" forName="axisShape" refType="w"/>
          <dgm:constr type="h" for="ch" forName="axisShape" refType="h"/>
          <dgm:constr type="w" for="ch" forName="rect1" refType="w" fact="0.4"/>
          <dgm:constr type="h" for="ch" forName="rect1" refType="w" fact="0.4"/>
          <dgm:constr type="r" for="ch" forName="rect1" refType="w" fact="0.935"/>
          <dgm:constr type="t" for="ch" forName="rect1" refType="h" fact="0.065"/>
          <dgm:constr type="w" for="ch" forName="rect2" refType="w" fact="0.4"/>
          <dgm:constr type="h" for="ch" forName="rect2" refType="h" fact="0.4"/>
          <dgm:constr type="l" for="ch" forName="rect2" refType="w" fact="0.065"/>
          <dgm:constr type="t" for="ch" forName="rect2" refType="h" fact="0.065"/>
          <dgm:constr type="w" for="ch" forName="rect3" refType="w" fact="0.4"/>
          <dgm:constr type="h" for="ch" forName="rect3" refType="w" fact="0.4"/>
          <dgm:constr type="r" for="ch" forName="rect3" refType="w" fact="0.935"/>
          <dgm:constr type="b" for="ch" forName="rect3" refType="h" fact="0.935"/>
          <dgm:constr type="w" for="ch" forName="rect4" refType="w" fact="0.4"/>
          <dgm:constr type="h" for="ch" forName="rect4" refType="h" fact="0.4"/>
          <dgm:constr type="l" for="ch" forName="rect4" refType="w" fact="0.065"/>
          <dgm:constr type="b" for="ch" forName="rect4" refType="h" fact="0.935"/>
        </dgm:constrLst>
      </dgm:else>
    </dgm:choose>
    <dgm:ruleLst/>
    <dgm:choose name="Name3">
      <dgm:if name="Name4" axis="ch" ptType="node" func="cnt" op="gte" val="1">
        <dgm:layoutNode name="axisShape" styleLbl="bgShp">
          <dgm:alg type="sp"/>
          <dgm:shape xmlns:r="http://schemas.openxmlformats.org/officeDocument/2006/relationships" type="quadArrow" r:blip="">
            <dgm:adjLst>
              <dgm:adj idx="1" val="0.02"/>
              <dgm:adj idx="2" val="0.04"/>
              <dgm:adj idx="3" val="0.05"/>
            </dgm:adjLst>
          </dgm:shape>
          <dgm:presOf/>
          <dgm:constrLst/>
          <dgm:ruleLst/>
        </dgm:layoutNode>
        <dgm:layoutNode name="rect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rect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rect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3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rect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4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5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gray"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10158984" y="1792224"/>
            <a:ext cx="990599" cy="304799"/>
          </a:xfrm>
        </p:spPr>
        <p:txBody>
          <a:bodyPr anchor="t"/>
          <a:lstStyle>
            <a:lvl1pPr algn="l"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fld id="{3B26CE84-8F80-4FAF-BCA7-9F828F8CC7F0}" type="datetimeFigureOut">
              <a:rPr lang="en-GB" smtClean="0"/>
              <a:t>03/10/2024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8951976" y="3227832"/>
            <a:ext cx="3859795" cy="304801"/>
          </a:xfrm>
        </p:spPr>
        <p:txBody>
          <a:bodyPr/>
          <a:lstStyle>
            <a:lvl1pPr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11" name="Rectangle 1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2540" y="295729"/>
            <a:ext cx="838199" cy="767687"/>
          </a:xfrm>
        </p:spPr>
        <p:txBody>
          <a:bodyPr/>
          <a:lstStyle/>
          <a:p>
            <a:fld id="{2FBCC6EF-8B29-41DE-8567-6931B21074E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565726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5"/>
            <p:cNvSpPr/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1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4969927"/>
            <a:ext cx="8825659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4" y="685800"/>
            <a:ext cx="8825659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536665"/>
            <a:ext cx="8825658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26CE84-8F80-4FAF-BCA7-9F828F8CC7F0}" type="datetimeFigureOut">
              <a:rPr lang="en-GB" smtClean="0"/>
              <a:t>03/10/2024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BCC6EF-8B29-41DE-8567-6931B21074E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595777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8798" y="1063417"/>
            <a:ext cx="8831816" cy="1372986"/>
          </a:xfrm>
        </p:spPr>
        <p:txBody>
          <a:bodyPr/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543300"/>
            <a:ext cx="8825659" cy="24765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26CE84-8F80-4FAF-BCA7-9F828F8CC7F0}" type="datetimeFigureOut">
              <a:rPr lang="en-GB" smtClean="0"/>
              <a:t>03/10/2024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BCC6EF-8B29-41DE-8567-6931B21074E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716110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7" name="Rectangle 1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Oval 2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Oval 24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5"/>
            <p:cNvSpPr/>
            <p:nvPr/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6" name="TextBox 15"/>
          <p:cNvSpPr txBox="1"/>
          <p:nvPr/>
        </p:nvSpPr>
        <p:spPr bwMode="gray">
          <a:xfrm>
            <a:off x="881566" y="607336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 bwMode="gray">
          <a:xfrm>
            <a:off x="9884458" y="2613787"/>
            <a:ext cx="65276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1878" y="982134"/>
            <a:ext cx="8453906" cy="2696632"/>
          </a:xfrm>
        </p:spPr>
        <p:txBody>
          <a:bodyPr/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945945" y="3678766"/>
            <a:ext cx="7731219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029199"/>
            <a:ext cx="9244897" cy="997857"/>
          </a:xfrm>
        </p:spPr>
        <p:txBody>
          <a:bodyPr anchor="ctr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26CE84-8F80-4FAF-BCA7-9F828F8CC7F0}" type="datetimeFigureOut">
              <a:rPr lang="en-GB" smtClean="0"/>
              <a:t>03/10/2024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9" name="Rectangle 18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BCC6EF-8B29-41DE-8567-6931B21074E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032802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5"/>
            <p:cNvSpPr/>
            <p:nvPr/>
          </p:nvSpPr>
          <p:spPr bwMode="gray">
            <a:xfrm rot="21010068">
              <a:off x="8490951" y="4193583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370667"/>
            <a:ext cx="8825660" cy="1822514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5024967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26CE84-8F80-4FAF-BCA7-9F828F8CC7F0}" type="datetimeFigureOut">
              <a:rPr lang="en-GB" smtClean="0"/>
              <a:t>03/10/2024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BCC6EF-8B29-41DE-8567-6931B21074E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244226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2"/>
            <a:ext cx="314187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3" y="3179764"/>
            <a:ext cx="314187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03500"/>
            <a:ext cx="314700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79763"/>
            <a:ext cx="314700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8135" y="2603501"/>
            <a:ext cx="314573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8329" y="3179762"/>
            <a:ext cx="3145536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440397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77240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26CE84-8F80-4FAF-BCA7-9F828F8CC7F0}" type="datetimeFigureOut">
              <a:rPr lang="en-GB" smtClean="0"/>
              <a:t>03/10/2024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BCC6EF-8B29-41DE-8567-6931B21074E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5846739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532844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4553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54954" y="5109106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865" y="4532844"/>
            <a:ext cx="3050438" cy="576263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1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748462" y="2603500"/>
            <a:ext cx="2691243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70172" y="5109105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82775" y="4532845"/>
            <a:ext cx="305109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2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63031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82775" y="5109104"/>
            <a:ext cx="3051096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43" name="Straight Connector 42"/>
          <p:cNvCxnSpPr/>
          <p:nvPr/>
        </p:nvCxnSpPr>
        <p:spPr>
          <a:xfrm>
            <a:off x="440583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>
            <a:off x="7797802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26CE84-8F80-4FAF-BCA7-9F828F8CC7F0}" type="datetimeFigureOut">
              <a:rPr lang="en-GB" smtClean="0"/>
              <a:t>03/10/2024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561111" y="6391838"/>
            <a:ext cx="3644282" cy="304801"/>
          </a:xfrm>
        </p:spPr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BCC6EF-8B29-41DE-8567-6931B21074E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028612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2603500"/>
            <a:ext cx="8825659" cy="3416300"/>
          </a:xfrm>
        </p:spPr>
        <p:txBody>
          <a:bodyPr vert="eaVert" anchor="t" anchorCtr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95439" y="6391838"/>
            <a:ext cx="990599" cy="304799"/>
          </a:xfrm>
        </p:spPr>
        <p:txBody>
          <a:bodyPr/>
          <a:lstStyle/>
          <a:p>
            <a:fld id="{3B26CE84-8F80-4FAF-BCA7-9F828F8CC7F0}" type="datetimeFigureOut">
              <a:rPr lang="en-GB" smtClean="0"/>
              <a:t>03/10/2024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BCC6EF-8B29-41DE-8567-6931B21074E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711279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 bwMode="gray"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Freeform 5"/>
            <p:cNvSpPr/>
            <p:nvPr/>
          </p:nvSpPr>
          <p:spPr bwMode="gray">
            <a:xfrm rot="5101749">
              <a:off x="6294738" y="457773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85235" y="1278467"/>
            <a:ext cx="1409965" cy="4748590"/>
          </a:xfrm>
        </p:spPr>
        <p:txBody>
          <a:bodyPr vert="eaVert" anchor="b" anchorCtr="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1278467"/>
            <a:ext cx="6256025" cy="474859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53104" y="6391838"/>
            <a:ext cx="992135" cy="304799"/>
          </a:xfrm>
        </p:spPr>
        <p:txBody>
          <a:bodyPr/>
          <a:lstStyle/>
          <a:p>
            <a:fld id="{3B26CE84-8F80-4FAF-BCA7-9F828F8CC7F0}" type="datetimeFigureOut">
              <a:rPr lang="en-GB" smtClean="0"/>
              <a:t>03/10/2024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BCC6EF-8B29-41DE-8567-6931B21074E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862593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4954" y="2603500"/>
            <a:ext cx="8825659" cy="34163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26CE84-8F80-4FAF-BCA7-9F828F8CC7F0}" type="datetimeFigureOut">
              <a:rPr lang="en-GB" smtClean="0"/>
              <a:t>03/10/2024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BCC6EF-8B29-41DE-8567-6931B21074E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192104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Rectangle 9"/>
            <p:cNvSpPr/>
            <p:nvPr/>
          </p:nvSpPr>
          <p:spPr bwMode="gray"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677645"/>
            <a:ext cx="4351025" cy="2283824"/>
          </a:xfrm>
        </p:spPr>
        <p:txBody>
          <a:bodyPr anchor="ctr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5559" y="2677644"/>
            <a:ext cx="3757545" cy="2283824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26CE84-8F80-4FAF-BCA7-9F828F8CC7F0}" type="datetimeFigureOut">
              <a:rPr lang="en-GB" smtClean="0"/>
              <a:t>03/10/2024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BCC6EF-8B29-41DE-8567-6931B21074E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71690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4954" y="2603500"/>
            <a:ext cx="4825158" cy="3416301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12" y="2603500"/>
            <a:ext cx="4825159" cy="3416300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26CE84-8F80-4FAF-BCA7-9F828F8CC7F0}" type="datetimeFigureOut">
              <a:rPr lang="en-GB" smtClean="0"/>
              <a:t>03/10/2024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BCC6EF-8B29-41DE-8567-6931B21074E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287455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482515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4954" y="3179762"/>
            <a:ext cx="4825158" cy="2840039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8712" y="2603500"/>
            <a:ext cx="482515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8712" y="3179762"/>
            <a:ext cx="4825159" cy="284003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26CE84-8F80-4FAF-BCA7-9F828F8CC7F0}" type="datetimeFigureOut">
              <a:rPr lang="en-GB" smtClean="0"/>
              <a:t>03/10/2024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BCC6EF-8B29-41DE-8567-6931B21074E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2300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761413" cy="706964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26CE84-8F80-4FAF-BCA7-9F828F8CC7F0}" type="datetimeFigureOut">
              <a:rPr lang="en-GB" smtClean="0"/>
              <a:t>03/10/2024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BCC6EF-8B29-41DE-8567-6931B21074E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843707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26CE84-8F80-4FAF-BCA7-9F828F8CC7F0}" type="datetimeFigureOut">
              <a:rPr lang="en-GB" smtClean="0"/>
              <a:t>03/10/2024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BCC6EF-8B29-41DE-8567-6931B21074E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089569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295400"/>
            <a:ext cx="2793158" cy="16002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81146" y="1447800"/>
            <a:ext cx="5190066" cy="4572000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129280"/>
            <a:ext cx="2793158" cy="2895599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26CE84-8F80-4FAF-BCA7-9F828F8CC7F0}" type="datetimeFigureOut">
              <a:rPr lang="en-GB" smtClean="0"/>
              <a:t>03/10/2024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BCC6EF-8B29-41DE-8567-6931B21074E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73332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5"/>
            <p:cNvSpPr/>
            <p:nvPr/>
          </p:nvSpPr>
          <p:spPr bwMode="gray">
            <a:xfrm rot="15922489">
              <a:off x="4203594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32954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693333"/>
            <a:ext cx="3865134" cy="1735667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47870" y="1143000"/>
            <a:ext cx="3227193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marL="0" lvl="0" indent="0" algn="ctr">
              <a:buNone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657600"/>
            <a:ext cx="3859212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26CE84-8F80-4FAF-BCA7-9F828F8CC7F0}" type="datetimeFigureOut">
              <a:rPr lang="en-GB" smtClean="0"/>
              <a:t>03/10/2024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BCC6EF-8B29-41DE-8567-6931B21074E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387626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7" name="Rectangle 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4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4" y="973668"/>
            <a:ext cx="8761413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8761413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3104" y="6391838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fld id="{3B26CE84-8F80-4FAF-BCA7-9F828F8CC7F0}" type="datetimeFigureOut">
              <a:rPr lang="en-GB" smtClean="0"/>
              <a:t>03/10/2024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61110" y="6391838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1" i="0">
                <a:solidFill>
                  <a:schemeClr val="accent1"/>
                </a:solidFill>
              </a:defRPr>
            </a:lvl1pPr>
          </a:lstStyle>
          <a:p>
            <a:endParaRPr lang="en-GB"/>
          </a:p>
        </p:txBody>
      </p:sp>
      <p:sp>
        <p:nvSpPr>
          <p:cNvPr id="21" name="Rectangle 2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</a:defRPr>
            </a:lvl1pPr>
          </a:lstStyle>
          <a:p>
            <a:fld id="{2FBCC6EF-8B29-41DE-8567-6931B21074E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687434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s://warwick.ac.uk/students/supportservices/academic_integrity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tmp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74814"/>
            <a:ext cx="12192000" cy="685825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40574" y="4613564"/>
            <a:ext cx="851223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0" b="1" dirty="0"/>
              <a:t>Academic Skills </a:t>
            </a:r>
          </a:p>
          <a:p>
            <a:pPr algn="ctr"/>
            <a:r>
              <a:rPr lang="en-GB" sz="2400" dirty="0"/>
              <a:t>for MSc Economics/EIFE/BES </a:t>
            </a:r>
          </a:p>
        </p:txBody>
      </p:sp>
    </p:spTree>
    <p:extLst>
      <p:ext uri="{BB962C8B-B14F-4D97-AF65-F5344CB8AC3E}">
        <p14:creationId xmlns:p14="http://schemas.microsoft.com/office/powerpoint/2010/main" val="127207487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11102" y="868353"/>
            <a:ext cx="8022147" cy="717852"/>
          </a:xfrm>
        </p:spPr>
        <p:txBody>
          <a:bodyPr anchor="ctr">
            <a:normAutofit fontScale="90000"/>
          </a:bodyPr>
          <a:lstStyle/>
          <a:p>
            <a:r>
              <a:rPr lang="en-GB" sz="4800" b="1" dirty="0">
                <a:solidFill>
                  <a:schemeClr val="bg1"/>
                </a:solidFill>
              </a:rPr>
              <a:t>Using lectures, seminars and problem sets to pass exams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0648" y="2183970"/>
            <a:ext cx="5716988" cy="4279709"/>
          </a:xfrm>
        </p:spPr>
        <p:txBody>
          <a:bodyPr anchor="ctr">
            <a:normAutofit fontScale="92500" lnSpcReduction="10000"/>
          </a:bodyPr>
          <a:lstStyle/>
          <a:p>
            <a:r>
              <a:rPr lang="en-GB" sz="2200" dirty="0"/>
              <a:t>Problem set is the key</a:t>
            </a:r>
          </a:p>
          <a:p>
            <a:r>
              <a:rPr lang="en-GB" sz="2200" dirty="0"/>
              <a:t>Problem set is how to address lecture notes and readings</a:t>
            </a:r>
          </a:p>
          <a:p>
            <a:r>
              <a:rPr lang="en-GB" sz="2200" dirty="0"/>
              <a:t>Try the problem from scratch</a:t>
            </a:r>
          </a:p>
          <a:p>
            <a:r>
              <a:rPr lang="en-GB" sz="2200" dirty="0"/>
              <a:t>Re-try with notes</a:t>
            </a:r>
          </a:p>
          <a:p>
            <a:r>
              <a:rPr lang="en-GB" sz="2200" dirty="0"/>
              <a:t>Attend the seminar with incomplete and wrong answers</a:t>
            </a:r>
          </a:p>
          <a:p>
            <a:r>
              <a:rPr lang="en-GB" sz="2200" dirty="0"/>
              <a:t>Re-try following the seminars</a:t>
            </a:r>
          </a:p>
          <a:p>
            <a:r>
              <a:rPr lang="en-GB" sz="2200" dirty="0"/>
              <a:t>Do you understand where you went wrong? </a:t>
            </a:r>
          </a:p>
          <a:p>
            <a:r>
              <a:rPr lang="en-GB" sz="2200" dirty="0"/>
              <a:t>Yes: good. No: seek further help</a:t>
            </a:r>
          </a:p>
        </p:txBody>
      </p:sp>
    </p:spTree>
    <p:extLst>
      <p:ext uri="{BB962C8B-B14F-4D97-AF65-F5344CB8AC3E}">
        <p14:creationId xmlns:p14="http://schemas.microsoft.com/office/powerpoint/2010/main" val="15059068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7090" y="1433925"/>
            <a:ext cx="4013018" cy="5583148"/>
          </a:xfrm>
        </p:spPr>
        <p:txBody>
          <a:bodyPr anchor="ctr">
            <a:normAutofit/>
          </a:bodyPr>
          <a:lstStyle/>
          <a:p>
            <a:r>
              <a:rPr lang="en-GB" sz="5000" dirty="0">
                <a:solidFill>
                  <a:schemeClr val="accent3">
                    <a:lumMod val="75000"/>
                  </a:schemeClr>
                </a:solidFill>
              </a:rPr>
              <a:t>Academic Support in the Econ Department</a:t>
            </a:r>
            <a:r>
              <a:rPr lang="en-GB" sz="5000" dirty="0"/>
              <a:t>	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BE132842-A81E-3FC7-C675-5C37FF689F3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80614509"/>
              </p:ext>
            </p:extLst>
          </p:nvPr>
        </p:nvGraphicFramePr>
        <p:xfrm>
          <a:off x="4648018" y="640822"/>
          <a:ext cx="6900512" cy="553614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55711739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4B559C-3629-4760-B2B5-4309B89723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Plagiarism offences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D55DC4-BBC2-4CC7-8C6F-25FCFCF38FB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/>
              <a:t>Do the training and read the policy at Academic Integrity</a:t>
            </a:r>
          </a:p>
          <a:p>
            <a:r>
              <a:rPr lang="en-GB" sz="2800" u="sng" dirty="0">
                <a:solidFill>
                  <a:srgbClr val="0563C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hlinkClick r:id="rId2"/>
              </a:rPr>
              <a:t>https://warwick.ac.uk/students/supportservices/academic_integrity</a:t>
            </a:r>
            <a:endParaRPr lang="en-GB" dirty="0"/>
          </a:p>
          <a:p>
            <a:pPr marL="0" indent="0">
              <a:buNone/>
            </a:pPr>
            <a:endParaRPr lang="en-GB" dirty="0"/>
          </a:p>
          <a:p>
            <a:r>
              <a:rPr lang="en-GB" dirty="0"/>
              <a:t>Penalties range from 0 on the question to 0 on the assessment</a:t>
            </a:r>
          </a:p>
          <a:p>
            <a:pPr lvl="1"/>
            <a:r>
              <a:rPr lang="en-GB" dirty="0"/>
              <a:t>For first offences; and rise from there</a:t>
            </a:r>
          </a:p>
          <a:p>
            <a:pPr lvl="1"/>
            <a:endParaRPr lang="en-GB" dirty="0"/>
          </a:p>
          <a:p>
            <a:r>
              <a:rPr lang="en-GB" dirty="0"/>
              <a:t>There is no excuse for this</a:t>
            </a:r>
          </a:p>
          <a:p>
            <a:endParaRPr lang="en-GB" dirty="0"/>
          </a:p>
          <a:p>
            <a:r>
              <a:rPr lang="en-GB" dirty="0"/>
              <a:t>We catch people using software, judgement, experience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3970056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Plagiarism: Policy and penalties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dirty="0"/>
              <a:t>An extremely serious offence</a:t>
            </a:r>
          </a:p>
          <a:p>
            <a:r>
              <a:rPr lang="en-GB" dirty="0"/>
              <a:t>Large penalties</a:t>
            </a:r>
          </a:p>
          <a:p>
            <a:pPr lvl="1"/>
            <a:r>
              <a:rPr lang="en-GB" dirty="0"/>
              <a:t>Low or Zero marks for the submitted work</a:t>
            </a:r>
          </a:p>
          <a:p>
            <a:pPr lvl="1"/>
            <a:r>
              <a:rPr lang="en-GB" dirty="0"/>
              <a:t>Breach of University Regulations and disciplinary proceedings</a:t>
            </a:r>
          </a:p>
          <a:p>
            <a:r>
              <a:rPr lang="en-GB" dirty="0"/>
              <a:t>An attempt to pass off some one else’s ideas/effort as your own</a:t>
            </a:r>
          </a:p>
          <a:p>
            <a:pPr lvl="1"/>
            <a:r>
              <a:rPr lang="en-GB" dirty="0"/>
              <a:t>Self-plagiarism is an offence</a:t>
            </a:r>
          </a:p>
          <a:p>
            <a:pPr lvl="1"/>
            <a:r>
              <a:rPr lang="en-GB" dirty="0"/>
              <a:t>Must submit new work for credit</a:t>
            </a:r>
          </a:p>
          <a:p>
            <a:r>
              <a:rPr lang="en-GB" dirty="0"/>
              <a:t>Ignorance is not an excuse</a:t>
            </a:r>
          </a:p>
          <a:p>
            <a:r>
              <a:rPr lang="en-GB" sz="2000" dirty="0"/>
              <a:t>https://warwick.ac.uk/fac/soc/economics/current/msc/handbook/assessment#suspected-cheating</a:t>
            </a:r>
          </a:p>
          <a:p>
            <a:pPr lv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0988561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4297" y="88267"/>
            <a:ext cx="6607629" cy="2039112"/>
          </a:xfrm>
        </p:spPr>
        <p:txBody>
          <a:bodyPr>
            <a:norm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Plagiarism: examples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1136" y="2761860"/>
            <a:ext cx="10666568" cy="3190883"/>
          </a:xfrm>
        </p:spPr>
        <p:txBody>
          <a:bodyPr anchor="ctr">
            <a:normAutofit fontScale="77500" lnSpcReduction="20000"/>
          </a:bodyPr>
          <a:lstStyle/>
          <a:p>
            <a:r>
              <a:rPr lang="en-GB" sz="2000" dirty="0"/>
              <a:t>Reproducing ideas from another published work without citing the source</a:t>
            </a:r>
          </a:p>
          <a:p>
            <a:r>
              <a:rPr lang="en-GB" sz="2000" dirty="0"/>
              <a:t>Reproducing words from another published work without quotation marks and a citation of the source</a:t>
            </a:r>
          </a:p>
          <a:p>
            <a:r>
              <a:rPr lang="en-GB" sz="2000" dirty="0"/>
              <a:t>Copying another student’s work and pretending it is yours, with or without their permission</a:t>
            </a:r>
          </a:p>
          <a:p>
            <a:r>
              <a:rPr lang="en-GB" sz="2000" dirty="0"/>
              <a:t>Including sections from a piece of work that you have submitted previously at any institution</a:t>
            </a:r>
          </a:p>
          <a:p>
            <a:r>
              <a:rPr lang="en-GB" sz="2000" dirty="0"/>
              <a:t>Downloading part or all of a document or ready-made essay from an internet website and pretending it is your own work</a:t>
            </a:r>
          </a:p>
          <a:p>
            <a:r>
              <a:rPr lang="en-GB" sz="2000" dirty="0"/>
              <a:t>Contract cheating</a:t>
            </a:r>
          </a:p>
          <a:p>
            <a:r>
              <a:rPr lang="en-GB" sz="2000" dirty="0"/>
              <a:t>Use of AI outside of the expectations of the assessment. E.g. Chat GPT wrote your essay</a:t>
            </a:r>
          </a:p>
          <a:p>
            <a:pPr lvl="1"/>
            <a:r>
              <a:rPr lang="en-GB" sz="1600" dirty="0"/>
              <a:t>Tend to generate low marks</a:t>
            </a:r>
          </a:p>
          <a:p>
            <a:pPr lvl="1"/>
            <a:r>
              <a:rPr lang="en-GB" sz="1600" dirty="0"/>
              <a:t>Investigation by Viva exam is increasingly common </a:t>
            </a:r>
            <a:r>
              <a:rPr lang="en-GB" sz="1600" dirty="0" err="1"/>
              <a:t>esp</a:t>
            </a:r>
            <a:r>
              <a:rPr lang="en-GB" sz="1600" dirty="0"/>
              <a:t> for the Dissertation module </a:t>
            </a:r>
          </a:p>
          <a:p>
            <a:pPr marL="0" indent="0">
              <a:buNone/>
            </a:pP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133147393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Plagiarism: </a:t>
            </a:r>
            <a:r>
              <a:rPr lang="en-GB" dirty="0" err="1"/>
              <a:t>Turnitin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86301" y="2603500"/>
            <a:ext cx="2763711" cy="3416300"/>
          </a:xfrm>
        </p:spPr>
      </p:pic>
    </p:spTree>
    <p:extLst>
      <p:ext uri="{BB962C8B-B14F-4D97-AF65-F5344CB8AC3E}">
        <p14:creationId xmlns:p14="http://schemas.microsoft.com/office/powerpoint/2010/main" val="163813113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4672" y="640080"/>
            <a:ext cx="3282696" cy="5257800"/>
          </a:xfrm>
        </p:spPr>
        <p:txBody>
          <a:bodyPr>
            <a:normAutofit/>
          </a:bodyPr>
          <a:lstStyle/>
          <a:p>
            <a:r>
              <a:rPr lang="en-GB">
                <a:solidFill>
                  <a:schemeClr val="bg1"/>
                </a:solidFill>
              </a:rPr>
              <a:t>Plagiarism: If in doubt	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58384" y="640081"/>
            <a:ext cx="6024654" cy="5257800"/>
          </a:xfrm>
        </p:spPr>
        <p:txBody>
          <a:bodyPr anchor="ctr">
            <a:normAutofit/>
          </a:bodyPr>
          <a:lstStyle/>
          <a:p>
            <a:r>
              <a:rPr lang="en-GB" sz="2400"/>
              <a:t>Take the course: PlagiarWISE (19/20)</a:t>
            </a:r>
          </a:p>
          <a:p>
            <a:r>
              <a:rPr lang="en-GB" sz="2400"/>
              <a:t>Run by the library</a:t>
            </a:r>
          </a:p>
          <a:p>
            <a:r>
              <a:rPr lang="en-GB" sz="2400"/>
              <a:t>It’s a Moodle course</a:t>
            </a:r>
          </a:p>
          <a:p>
            <a:r>
              <a:rPr lang="en-GB" sz="2400"/>
              <a:t>Google it…</a:t>
            </a:r>
          </a:p>
        </p:txBody>
      </p:sp>
    </p:spTree>
    <p:extLst>
      <p:ext uri="{BB962C8B-B14F-4D97-AF65-F5344CB8AC3E}">
        <p14:creationId xmlns:p14="http://schemas.microsoft.com/office/powerpoint/2010/main" val="58447922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4892" y="-159682"/>
            <a:ext cx="8277809" cy="2706939"/>
          </a:xfrm>
        </p:spPr>
        <p:txBody>
          <a:bodyPr>
            <a:norm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The UK grading system (MSc)</a:t>
            </a:r>
          </a:p>
        </p:txBody>
      </p:sp>
      <p:graphicFrame>
        <p:nvGraphicFramePr>
          <p:cNvPr id="7" name="Content Placeholder 2">
            <a:extLst>
              <a:ext uri="{FF2B5EF4-FFF2-40B4-BE49-F238E27FC236}">
                <a16:creationId xmlns:a16="http://schemas.microsoft.com/office/drawing/2014/main" id="{42C8A08F-F810-3E73-D0A5-9A4BA85C8C6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54757750"/>
              </p:ext>
            </p:extLst>
          </p:nvPr>
        </p:nvGraphicFramePr>
        <p:xfrm>
          <a:off x="5776397" y="1410328"/>
          <a:ext cx="5509344" cy="50378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75682673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Academic Writing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44894" y="2431683"/>
            <a:ext cx="10515600" cy="4426317"/>
          </a:xfrm>
        </p:spPr>
        <p:txBody>
          <a:bodyPr>
            <a:normAutofit/>
          </a:bodyPr>
          <a:lstStyle/>
          <a:p>
            <a:r>
              <a:rPr lang="en-GB" dirty="0"/>
              <a:t>A big topic for some, comfortable for others</a:t>
            </a:r>
          </a:p>
          <a:p>
            <a:endParaRPr lang="en-GB" dirty="0"/>
          </a:p>
          <a:p>
            <a:r>
              <a:rPr lang="en-GB" dirty="0"/>
              <a:t>Asynchronous material already available EC959 Moodle </a:t>
            </a:r>
          </a:p>
          <a:p>
            <a:pPr lvl="1"/>
            <a:r>
              <a:rPr lang="en-GB" dirty="0"/>
              <a:t>Developing questions and titles, as well as writing up your findings</a:t>
            </a:r>
          </a:p>
          <a:p>
            <a:pPr lvl="1"/>
            <a:r>
              <a:rPr lang="en-GB" dirty="0"/>
              <a:t>Live sessions depending on demand and timetable constraints</a:t>
            </a:r>
          </a:p>
          <a:p>
            <a:pPr lvl="1"/>
            <a:endParaRPr lang="en-GB" dirty="0"/>
          </a:p>
          <a:p>
            <a:r>
              <a:rPr lang="en-GB" b="1" dirty="0"/>
              <a:t>Everyone should contribute to writing in the Metrics project</a:t>
            </a:r>
          </a:p>
        </p:txBody>
      </p:sp>
    </p:spTree>
    <p:extLst>
      <p:ext uri="{BB962C8B-B14F-4D97-AF65-F5344CB8AC3E}">
        <p14:creationId xmlns:p14="http://schemas.microsoft.com/office/powerpoint/2010/main" val="278654140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Academic writing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/>
              <a:t>Read journal articles and look at how they work</a:t>
            </a:r>
          </a:p>
          <a:p>
            <a:pPr lvl="1"/>
            <a:r>
              <a:rPr lang="en-GB" dirty="0"/>
              <a:t>Abstract</a:t>
            </a:r>
          </a:p>
          <a:p>
            <a:pPr lvl="1"/>
            <a:r>
              <a:rPr lang="en-GB" dirty="0"/>
              <a:t>Introduction (literature review)</a:t>
            </a:r>
          </a:p>
          <a:p>
            <a:pPr lvl="1"/>
            <a:r>
              <a:rPr lang="en-GB" dirty="0"/>
              <a:t>Methods/Techniques/Model</a:t>
            </a:r>
          </a:p>
          <a:p>
            <a:pPr lvl="1"/>
            <a:r>
              <a:rPr lang="en-GB" dirty="0"/>
              <a:t>Results</a:t>
            </a:r>
          </a:p>
          <a:p>
            <a:pPr lvl="1"/>
            <a:r>
              <a:rPr lang="en-GB" dirty="0"/>
              <a:t>Discussion</a:t>
            </a:r>
          </a:p>
          <a:p>
            <a:pPr lvl="1"/>
            <a:r>
              <a:rPr lang="en-GB" dirty="0"/>
              <a:t>Conclusion is basically the abstract</a:t>
            </a:r>
          </a:p>
          <a:p>
            <a:r>
              <a:rPr lang="en-GB" dirty="0"/>
              <a:t>Don’t try to write like professors in text books</a:t>
            </a:r>
          </a:p>
          <a:p>
            <a:r>
              <a:rPr lang="en-GB" dirty="0"/>
              <a:t>Keep your style simple. Convey information. Don’t make normative judgements (about the importance of your work or results)</a:t>
            </a:r>
          </a:p>
          <a:p>
            <a:pPr marL="457200" lvl="1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343568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Outline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/>
              <a:t>Study skills for economics MSc</a:t>
            </a:r>
          </a:p>
          <a:p>
            <a:pPr lvl="1"/>
            <a:r>
              <a:rPr lang="en-GB" dirty="0"/>
              <a:t>Using lectures, seminars and problem sets to pass exams</a:t>
            </a:r>
          </a:p>
          <a:p>
            <a:r>
              <a:rPr lang="en-GB" dirty="0"/>
              <a:t>Academic support in the Department</a:t>
            </a:r>
          </a:p>
          <a:p>
            <a:r>
              <a:rPr lang="en-GB" dirty="0"/>
              <a:t>Plagiarism and how to avoid it</a:t>
            </a:r>
          </a:p>
          <a:p>
            <a:r>
              <a:rPr lang="en-GB" dirty="0"/>
              <a:t>The UK grading system</a:t>
            </a:r>
          </a:p>
          <a:p>
            <a:r>
              <a:rPr lang="en-GB" dirty="0"/>
              <a:t>Academic writing hints and tips, referencing</a:t>
            </a:r>
          </a:p>
          <a:p>
            <a:r>
              <a:rPr lang="en-GB" dirty="0"/>
              <a:t>Research and the dissertation</a:t>
            </a:r>
          </a:p>
          <a:p>
            <a:r>
              <a:rPr lang="en-GB" dirty="0"/>
              <a:t>University resources</a:t>
            </a:r>
          </a:p>
          <a:p>
            <a:r>
              <a:rPr lang="en-GB" dirty="0"/>
              <a:t>Feedback between us </a:t>
            </a:r>
          </a:p>
        </p:txBody>
      </p:sp>
    </p:spTree>
    <p:extLst>
      <p:ext uri="{BB962C8B-B14F-4D97-AF65-F5344CB8AC3E}">
        <p14:creationId xmlns:p14="http://schemas.microsoft.com/office/powerpoint/2010/main" val="205814774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Referencing	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Pick a referencing style</a:t>
            </a:r>
          </a:p>
          <a:p>
            <a:r>
              <a:rPr lang="en-GB" dirty="0"/>
              <a:t>Stick to it</a:t>
            </a:r>
          </a:p>
          <a:p>
            <a:r>
              <a:rPr lang="en-GB" dirty="0"/>
              <a:t>It is essential the reader can find the article (source) based on your reference</a:t>
            </a:r>
          </a:p>
          <a:p>
            <a:r>
              <a:rPr lang="en-GB" dirty="0"/>
              <a:t>Citations are in-line: Author (DATE)</a:t>
            </a:r>
          </a:p>
          <a:p>
            <a:r>
              <a:rPr lang="en-GB" dirty="0"/>
              <a:t>Footnotes are minimal if they exist</a:t>
            </a:r>
          </a:p>
          <a:p>
            <a:r>
              <a:rPr lang="en-GB" dirty="0"/>
              <a:t>All citations in the Bibliography. Nothing else is in the bibliography</a:t>
            </a:r>
          </a:p>
          <a:p>
            <a:r>
              <a:rPr lang="en-GB" dirty="0"/>
              <a:t>Use software : </a:t>
            </a:r>
            <a:r>
              <a:rPr lang="en-GB" dirty="0" err="1"/>
              <a:t>endonote</a:t>
            </a:r>
            <a:r>
              <a:rPr lang="en-GB" dirty="0"/>
              <a:t>, </a:t>
            </a:r>
            <a:r>
              <a:rPr lang="en-GB" dirty="0" err="1"/>
              <a:t>bibtex</a:t>
            </a:r>
            <a:r>
              <a:rPr lang="en-GB" dirty="0"/>
              <a:t> etc. </a:t>
            </a:r>
          </a:p>
        </p:txBody>
      </p:sp>
    </p:spTree>
    <p:extLst>
      <p:ext uri="{BB962C8B-B14F-4D97-AF65-F5344CB8AC3E}">
        <p14:creationId xmlns:p14="http://schemas.microsoft.com/office/powerpoint/2010/main" val="85363791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Research and the dissertation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dirty="0"/>
              <a:t>You will forget everything I say now by the time you need it</a:t>
            </a:r>
          </a:p>
          <a:p>
            <a:r>
              <a:rPr lang="en-GB" dirty="0"/>
              <a:t>It’s good to be thinking of areas, questions now</a:t>
            </a:r>
          </a:p>
          <a:p>
            <a:r>
              <a:rPr lang="en-GB" dirty="0"/>
              <a:t>Lectures should inspire some questions. You will have others</a:t>
            </a:r>
          </a:p>
          <a:p>
            <a:r>
              <a:rPr lang="en-GB" dirty="0"/>
              <a:t>Optional modules are a very productive place to find questions</a:t>
            </a:r>
          </a:p>
          <a:p>
            <a:r>
              <a:rPr lang="en-GB" dirty="0"/>
              <a:t>There is an EC959 methods course: more on specialist applied metrics</a:t>
            </a:r>
          </a:p>
          <a:p>
            <a:r>
              <a:rPr lang="en-GB" dirty="0"/>
              <a:t>Dissertation discussions/ briefings EIFE</a:t>
            </a:r>
          </a:p>
          <a:p>
            <a:r>
              <a:rPr lang="en-GB" sz="2400" dirty="0"/>
              <a:t>From an article of interest</a:t>
            </a:r>
          </a:p>
          <a:p>
            <a:pPr lvl="1"/>
            <a:r>
              <a:rPr lang="en-GB" sz="2000" dirty="0"/>
              <a:t>Track the bibliography backwards</a:t>
            </a:r>
          </a:p>
          <a:p>
            <a:pPr lvl="1"/>
            <a:r>
              <a:rPr lang="en-GB" sz="2000" dirty="0"/>
              <a:t>Track the citations forwards in </a:t>
            </a:r>
            <a:r>
              <a:rPr lang="en-GB" sz="2000" dirty="0" err="1"/>
              <a:t>EconLit</a:t>
            </a:r>
            <a:r>
              <a:rPr lang="en-GB" sz="2000" dirty="0"/>
              <a:t>/IDEAs/</a:t>
            </a:r>
            <a:r>
              <a:rPr lang="en-GB" sz="2000" dirty="0" err="1"/>
              <a:t>GoogleScholar</a:t>
            </a:r>
            <a:endParaRPr lang="en-GB" sz="2000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3298286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University Resources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Postgraduate Hub</a:t>
            </a:r>
          </a:p>
          <a:p>
            <a:r>
              <a:rPr lang="en-GB" dirty="0"/>
              <a:t>Library</a:t>
            </a:r>
          </a:p>
          <a:p>
            <a:r>
              <a:rPr lang="en-GB" dirty="0"/>
              <a:t>Student Opportunity: MSc Skills</a:t>
            </a:r>
          </a:p>
          <a:p>
            <a:pPr lvl="1"/>
            <a:r>
              <a:rPr lang="en-GB" dirty="0"/>
              <a:t>https://warwick.ac.uk/services/skills</a:t>
            </a:r>
          </a:p>
          <a:p>
            <a:pPr lvl="1"/>
            <a:r>
              <a:rPr lang="en-GB" dirty="0"/>
              <a:t>Example courses</a:t>
            </a:r>
          </a:p>
          <a:p>
            <a:pPr lvl="2"/>
            <a:r>
              <a:rPr lang="en-GB" dirty="0"/>
              <a:t>Master Your Dissertation, Communicate Clearly …</a:t>
            </a:r>
          </a:p>
          <a:p>
            <a:pPr lvl="2"/>
            <a:r>
              <a:rPr lang="en-GB" dirty="0"/>
              <a:t>Each contains up to 20 online modules you can take/review</a:t>
            </a:r>
          </a:p>
          <a:p>
            <a:pPr lvl="2"/>
            <a:r>
              <a:rPr lang="en-GB" dirty="0"/>
              <a:t>In person sessions in the Summer</a:t>
            </a:r>
          </a:p>
        </p:txBody>
      </p:sp>
    </p:spTree>
    <p:extLst>
      <p:ext uri="{BB962C8B-B14F-4D97-AF65-F5344CB8AC3E}">
        <p14:creationId xmlns:p14="http://schemas.microsoft.com/office/powerpoint/2010/main" val="380102547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77389" y="682366"/>
            <a:ext cx="4232564" cy="3683173"/>
          </a:xfrm>
        </p:spPr>
        <p:txBody>
          <a:bodyPr/>
          <a:lstStyle/>
          <a:p>
            <a:r>
              <a:rPr lang="en-GB" b="1" dirty="0"/>
              <a:t>Feedback between us: </a:t>
            </a:r>
            <a:br>
              <a:rPr lang="en-GB" b="1" dirty="0"/>
            </a:br>
            <a:br>
              <a:rPr lang="en-GB" b="1" dirty="0"/>
            </a:br>
            <a:br>
              <a:rPr lang="en-GB" b="1" dirty="0"/>
            </a:br>
            <a:r>
              <a:rPr lang="en-GB" dirty="0">
                <a:solidFill>
                  <a:schemeClr val="accent3">
                    <a:lumMod val="75000"/>
                  </a:schemeClr>
                </a:solidFill>
              </a:rPr>
              <a:t>Staff Student Liaison Committee SSLC</a:t>
            </a:r>
          </a:p>
        </p:txBody>
      </p:sp>
      <p:pic>
        <p:nvPicPr>
          <p:cNvPr id="6" name="Content Placeholder 5" descr="Screen Clippi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9725" y="808523"/>
            <a:ext cx="4074886" cy="5717575"/>
          </a:xfrm>
        </p:spPr>
      </p:pic>
    </p:spTree>
    <p:extLst>
      <p:ext uri="{BB962C8B-B14F-4D97-AF65-F5344CB8AC3E}">
        <p14:creationId xmlns:p14="http://schemas.microsoft.com/office/powerpoint/2010/main" val="50781831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Are you a potential SSLC member?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B9975F-C789-A598-908C-64E86EDD70D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84649" y="4039977"/>
            <a:ext cx="12382532" cy="7954716"/>
          </a:xfrm>
        </p:spPr>
        <p:txBody>
          <a:bodyPr/>
          <a:lstStyle/>
          <a:p>
            <a:endParaRPr lang="en-GB" dirty="0"/>
          </a:p>
        </p:txBody>
      </p:sp>
      <p:pic>
        <p:nvPicPr>
          <p:cNvPr id="1027" name="Picture 3">
            <a:extLst>
              <a:ext uri="{FF2B5EF4-FFF2-40B4-BE49-F238E27FC236}">
                <a16:creationId xmlns:a16="http://schemas.microsoft.com/office/drawing/2014/main" id="{DFE332E2-CCDF-0D98-86B6-DBBC1FA040B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1212" y="2219116"/>
            <a:ext cx="10848132" cy="36218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5517078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Vote for your SSLC reps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Voting opens Monday 7</a:t>
            </a:r>
            <a:r>
              <a:rPr lang="en-GB" baseline="30000" dirty="0"/>
              <a:t>th</a:t>
            </a:r>
            <a:r>
              <a:rPr lang="en-GB" dirty="0"/>
              <a:t>  October</a:t>
            </a:r>
          </a:p>
          <a:p>
            <a:endParaRPr lang="en-GB" dirty="0"/>
          </a:p>
          <a:p>
            <a:r>
              <a:rPr lang="en-GB" dirty="0"/>
              <a:t> warwicksu.com/elections</a:t>
            </a:r>
          </a:p>
          <a:p>
            <a:endParaRPr lang="en-GB" dirty="0"/>
          </a:p>
          <a:p>
            <a:r>
              <a:rPr lang="en-GB" dirty="0"/>
              <a:t>An effective SSLC is a big step towards a successful year for all</a:t>
            </a:r>
          </a:p>
        </p:txBody>
      </p:sp>
    </p:spTree>
    <p:extLst>
      <p:ext uri="{BB962C8B-B14F-4D97-AF65-F5344CB8AC3E}">
        <p14:creationId xmlns:p14="http://schemas.microsoft.com/office/powerpoint/2010/main" val="37557288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4672" y="640080"/>
            <a:ext cx="9953524" cy="1188720"/>
          </a:xfrm>
        </p:spPr>
        <p:txBody>
          <a:bodyPr>
            <a:norm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MSc students – great Academic Skills?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58384" y="2435291"/>
            <a:ext cx="6024654" cy="3462590"/>
          </a:xfrm>
        </p:spPr>
        <p:txBody>
          <a:bodyPr anchor="ctr">
            <a:normAutofit fontScale="92500" lnSpcReduction="10000"/>
          </a:bodyPr>
          <a:lstStyle/>
          <a:p>
            <a:r>
              <a:rPr lang="en-GB" sz="2400" dirty="0"/>
              <a:t>Been away from study for a while?</a:t>
            </a:r>
          </a:p>
          <a:p>
            <a:r>
              <a:rPr lang="en-GB" sz="2400" dirty="0"/>
              <a:t>First time studying in the UK?</a:t>
            </a:r>
          </a:p>
          <a:p>
            <a:r>
              <a:rPr lang="en-GB" sz="2400" dirty="0"/>
              <a:t>Decide late an MSc was for you?</a:t>
            </a:r>
          </a:p>
          <a:p>
            <a:r>
              <a:rPr lang="en-GB" sz="2400" dirty="0"/>
              <a:t>Currently unsure if an MSc is for you? </a:t>
            </a:r>
          </a:p>
          <a:p>
            <a:r>
              <a:rPr lang="en-GB" sz="2400" dirty="0"/>
              <a:t>Pre-sessional very different from your undergrad?</a:t>
            </a:r>
          </a:p>
          <a:p>
            <a:pPr lvl="1"/>
            <a:r>
              <a:rPr lang="en-GB" dirty="0"/>
              <a:t>Pace</a:t>
            </a:r>
          </a:p>
          <a:p>
            <a:pPr lvl="1"/>
            <a:r>
              <a:rPr lang="en-GB" dirty="0"/>
              <a:t>Maths focus</a:t>
            </a:r>
          </a:p>
          <a:p>
            <a:pPr lvl="1"/>
            <a:r>
              <a:rPr lang="en-GB" dirty="0"/>
              <a:t>Problem oriented approach </a:t>
            </a:r>
          </a:p>
        </p:txBody>
      </p:sp>
    </p:spTree>
    <p:extLst>
      <p:ext uri="{BB962C8B-B14F-4D97-AF65-F5344CB8AC3E}">
        <p14:creationId xmlns:p14="http://schemas.microsoft.com/office/powerpoint/2010/main" val="19034184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4671" y="640080"/>
            <a:ext cx="7742169" cy="1188720"/>
          </a:xfrm>
        </p:spPr>
        <p:txBody>
          <a:bodyPr>
            <a:norm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Studying for MSc Econ	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58384" y="2323321"/>
            <a:ext cx="6024654" cy="3574559"/>
          </a:xfrm>
        </p:spPr>
        <p:txBody>
          <a:bodyPr anchor="ctr">
            <a:normAutofit/>
          </a:bodyPr>
          <a:lstStyle/>
          <a:p>
            <a:r>
              <a:rPr lang="en-GB" sz="2400" dirty="0"/>
              <a:t>This is a subject to study actively</a:t>
            </a:r>
          </a:p>
          <a:p>
            <a:r>
              <a:rPr lang="en-GB" sz="2400" dirty="0"/>
              <a:t>You’ve got to get messy</a:t>
            </a:r>
          </a:p>
          <a:p>
            <a:r>
              <a:rPr lang="en-GB" sz="2400" dirty="0"/>
              <a:t>Especially with maths!</a:t>
            </a:r>
          </a:p>
          <a:p>
            <a:r>
              <a:rPr lang="en-GB" sz="2400" dirty="0"/>
              <a:t>No one came up with a proof by working neatly line to line</a:t>
            </a:r>
          </a:p>
          <a:p>
            <a:r>
              <a:rPr lang="en-GB" sz="2400" dirty="0"/>
              <a:t>No one gets to understand a proof/derivation by working neatly line to line</a:t>
            </a:r>
          </a:p>
        </p:txBody>
      </p:sp>
    </p:spTree>
    <p:extLst>
      <p:ext uri="{BB962C8B-B14F-4D97-AF65-F5344CB8AC3E}">
        <p14:creationId xmlns:p14="http://schemas.microsoft.com/office/powerpoint/2010/main" val="11930390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4672" y="640080"/>
            <a:ext cx="8152716" cy="1263365"/>
          </a:xfrm>
        </p:spPr>
        <p:txBody>
          <a:bodyPr>
            <a:normAutofit/>
          </a:bodyPr>
          <a:lstStyle/>
          <a:p>
            <a:r>
              <a:rPr lang="en-GB">
                <a:solidFill>
                  <a:schemeClr val="bg1"/>
                </a:solidFill>
              </a:rPr>
              <a:t>Studying for MSc Econ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0821" y="2207624"/>
            <a:ext cx="10916507" cy="5257800"/>
          </a:xfrm>
        </p:spPr>
        <p:txBody>
          <a:bodyPr anchor="ctr">
            <a:normAutofit/>
          </a:bodyPr>
          <a:lstStyle/>
          <a:p>
            <a:r>
              <a:rPr lang="en-GB" dirty="0"/>
              <a:t>You are trying to understand methods</a:t>
            </a:r>
          </a:p>
          <a:p>
            <a:r>
              <a:rPr lang="en-GB" dirty="0"/>
              <a:t>And how to answer our questions using these methods</a:t>
            </a:r>
          </a:p>
          <a:p>
            <a:endParaRPr lang="en-GB" dirty="0"/>
          </a:p>
          <a:p>
            <a:r>
              <a:rPr lang="en-GB" dirty="0"/>
              <a:t>Best approach is to </a:t>
            </a:r>
            <a:r>
              <a:rPr lang="en-GB" b="1" dirty="0">
                <a:highlight>
                  <a:srgbClr val="FFFF00"/>
                </a:highlight>
              </a:rPr>
              <a:t>try the questions</a:t>
            </a:r>
          </a:p>
          <a:p>
            <a:r>
              <a:rPr lang="en-GB" b="1" dirty="0"/>
              <a:t>Wrong attempts are informative</a:t>
            </a:r>
          </a:p>
          <a:p>
            <a:r>
              <a:rPr lang="en-GB" b="1" dirty="0"/>
              <a:t>Learning answers is</a:t>
            </a:r>
            <a:r>
              <a:rPr lang="en-GB" dirty="0"/>
              <a:t> </a:t>
            </a:r>
            <a:r>
              <a:rPr lang="en-GB" b="1" dirty="0"/>
              <a:t>uninformative</a:t>
            </a:r>
          </a:p>
          <a:p>
            <a:endParaRPr lang="en-GB" dirty="0"/>
          </a:p>
          <a:p>
            <a:r>
              <a:rPr lang="en-GB" dirty="0"/>
              <a:t>Start with a blank piece of paper</a:t>
            </a:r>
          </a:p>
          <a:p>
            <a:r>
              <a:rPr lang="en-GB" dirty="0"/>
              <a:t>Use the questions to guide you through the lecture material and readings</a:t>
            </a:r>
          </a:p>
          <a:p>
            <a:pPr marL="0" indent="0">
              <a:buNone/>
            </a:pPr>
            <a:endParaRPr lang="en-GB" sz="2400" dirty="0"/>
          </a:p>
          <a:p>
            <a:pPr marL="0" indent="0">
              <a:buNone/>
            </a:pP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20834373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4672" y="640080"/>
            <a:ext cx="8003426" cy="1310018"/>
          </a:xfrm>
        </p:spPr>
        <p:txBody>
          <a:bodyPr>
            <a:normAutofit/>
          </a:bodyPr>
          <a:lstStyle/>
          <a:p>
            <a:r>
              <a:rPr lang="en-GB">
                <a:solidFill>
                  <a:schemeClr val="bg1"/>
                </a:solidFill>
              </a:rPr>
              <a:t>Studying for MSc Econ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15616" y="2761861"/>
            <a:ext cx="14956662" cy="2702147"/>
          </a:xfrm>
        </p:spPr>
        <p:txBody>
          <a:bodyPr anchor="ctr">
            <a:noAutofit/>
          </a:bodyPr>
          <a:lstStyle/>
          <a:p>
            <a:pPr>
              <a:lnSpc>
                <a:spcPct val="120000"/>
              </a:lnSpc>
            </a:pPr>
            <a:r>
              <a:rPr lang="en-GB" sz="1600" dirty="0"/>
              <a:t>You are here to try and answer questions</a:t>
            </a:r>
          </a:p>
          <a:p>
            <a:pPr>
              <a:lnSpc>
                <a:spcPct val="120000"/>
              </a:lnSpc>
            </a:pPr>
            <a:r>
              <a:rPr lang="en-GB" sz="1600" dirty="0"/>
              <a:t>You are not here to learn old answers</a:t>
            </a:r>
          </a:p>
          <a:p>
            <a:pPr>
              <a:lnSpc>
                <a:spcPct val="120000"/>
              </a:lnSpc>
            </a:pPr>
            <a:r>
              <a:rPr lang="en-GB" sz="1600" dirty="0"/>
              <a:t>Exams contain new questions</a:t>
            </a:r>
          </a:p>
          <a:p>
            <a:pPr>
              <a:lnSpc>
                <a:spcPct val="120000"/>
              </a:lnSpc>
            </a:pPr>
            <a:r>
              <a:rPr lang="en-GB" sz="1600" b="1" dirty="0"/>
              <a:t>More so than U.G.</a:t>
            </a:r>
            <a:endParaRPr lang="en-GB" dirty="0"/>
          </a:p>
          <a:p>
            <a:pPr>
              <a:lnSpc>
                <a:spcPct val="120000"/>
              </a:lnSpc>
            </a:pPr>
            <a:r>
              <a:rPr lang="en-GB" sz="1600" dirty="0"/>
              <a:t>You are here to answer questions</a:t>
            </a:r>
          </a:p>
          <a:p>
            <a:pPr>
              <a:lnSpc>
                <a:spcPct val="120000"/>
              </a:lnSpc>
            </a:pPr>
            <a:r>
              <a:rPr lang="en-GB" sz="1600" dirty="0"/>
              <a:t>You are not here to produce revision notes</a:t>
            </a:r>
          </a:p>
        </p:txBody>
      </p:sp>
    </p:spTree>
    <p:extLst>
      <p:ext uri="{BB962C8B-B14F-4D97-AF65-F5344CB8AC3E}">
        <p14:creationId xmlns:p14="http://schemas.microsoft.com/office/powerpoint/2010/main" val="316018710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4671" y="640080"/>
            <a:ext cx="6715801" cy="1310018"/>
          </a:xfrm>
        </p:spPr>
        <p:txBody>
          <a:bodyPr>
            <a:norm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Studying for MSc Econ	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0506" y="2416629"/>
            <a:ext cx="10832532" cy="3481251"/>
          </a:xfrm>
        </p:spPr>
        <p:txBody>
          <a:bodyPr anchor="ctr">
            <a:normAutofit fontScale="92500" lnSpcReduction="10000"/>
          </a:bodyPr>
          <a:lstStyle/>
          <a:p>
            <a:r>
              <a:rPr lang="en-GB" sz="2400" dirty="0"/>
              <a:t>Do you go to the Seminar?</a:t>
            </a:r>
          </a:p>
          <a:p>
            <a:r>
              <a:rPr lang="en-GB" sz="2400" dirty="0"/>
              <a:t>Do you think this is good and productive of you?</a:t>
            </a:r>
          </a:p>
          <a:p>
            <a:r>
              <a:rPr lang="en-GB" sz="2400" dirty="0"/>
              <a:t>Have you attempted the questions? </a:t>
            </a:r>
          </a:p>
          <a:p>
            <a:pPr marL="457200" lvl="1" indent="0">
              <a:buNone/>
            </a:pPr>
            <a:r>
              <a:rPr lang="en-GB" dirty="0"/>
              <a:t>(and got most wrong/incomplete)</a:t>
            </a:r>
          </a:p>
          <a:p>
            <a:r>
              <a:rPr lang="en-GB" sz="2400" dirty="0"/>
              <a:t>No…</a:t>
            </a:r>
          </a:p>
          <a:p>
            <a:r>
              <a:rPr lang="en-GB" sz="2400" dirty="0"/>
              <a:t>May as well not bother</a:t>
            </a:r>
          </a:p>
          <a:p>
            <a:r>
              <a:rPr lang="en-GB" sz="2400" dirty="0"/>
              <a:t>Yes…</a:t>
            </a:r>
          </a:p>
          <a:p>
            <a:r>
              <a:rPr lang="en-GB" sz="2400" dirty="0"/>
              <a:t>Great, You are studying effectively for MSc Econ/EIFE/BES</a:t>
            </a:r>
          </a:p>
          <a:p>
            <a:pPr lvl="1"/>
            <a:endParaRPr lang="en-GB" dirty="0"/>
          </a:p>
          <a:p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26870332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4671" y="640080"/>
            <a:ext cx="6155965" cy="1095414"/>
          </a:xfrm>
        </p:spPr>
        <p:txBody>
          <a:bodyPr>
            <a:norm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Studying for MSc Econ	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37118" y="2771191"/>
            <a:ext cx="10645920" cy="3126689"/>
          </a:xfrm>
        </p:spPr>
        <p:txBody>
          <a:bodyPr anchor="ctr">
            <a:normAutofit fontScale="92500" lnSpcReduction="20000"/>
          </a:bodyPr>
          <a:lstStyle/>
          <a:p>
            <a:r>
              <a:rPr lang="en-GB" sz="2400" dirty="0"/>
              <a:t>There is no expectation you present correct work in seminars</a:t>
            </a:r>
          </a:p>
          <a:p>
            <a:pPr lvl="1"/>
            <a:r>
              <a:rPr lang="en-GB" dirty="0"/>
              <a:t>Or in discussions with academics</a:t>
            </a:r>
          </a:p>
          <a:p>
            <a:endParaRPr lang="en-GB" sz="2400" dirty="0"/>
          </a:p>
          <a:p>
            <a:r>
              <a:rPr lang="en-GB" sz="2400" dirty="0"/>
              <a:t>The British system is based on trying and getting it wrong</a:t>
            </a:r>
          </a:p>
          <a:p>
            <a:endParaRPr lang="en-GB" sz="2400" dirty="0"/>
          </a:p>
          <a:p>
            <a:r>
              <a:rPr lang="en-GB" sz="2400" dirty="0"/>
              <a:t>You need tools not answers</a:t>
            </a:r>
          </a:p>
          <a:p>
            <a:endParaRPr lang="en-GB" sz="2400" dirty="0"/>
          </a:p>
          <a:p>
            <a:r>
              <a:rPr lang="en-GB" sz="2400" b="1" dirty="0">
                <a:highlight>
                  <a:srgbClr val="FFFF00"/>
                </a:highlight>
              </a:rPr>
              <a:t>Independence is the key to your future</a:t>
            </a:r>
          </a:p>
        </p:txBody>
      </p:sp>
    </p:spTree>
    <p:extLst>
      <p:ext uri="{BB962C8B-B14F-4D97-AF65-F5344CB8AC3E}">
        <p14:creationId xmlns:p14="http://schemas.microsoft.com/office/powerpoint/2010/main" val="145963291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0316" y="327276"/>
            <a:ext cx="7176797" cy="1818766"/>
          </a:xfrm>
        </p:spPr>
        <p:txBody>
          <a:bodyPr>
            <a:normAutofit fontScale="90000"/>
          </a:bodyPr>
          <a:lstStyle/>
          <a:p>
            <a:r>
              <a:rPr lang="en-GB" sz="4100" b="1" dirty="0">
                <a:solidFill>
                  <a:schemeClr val="bg1"/>
                </a:solidFill>
              </a:rPr>
              <a:t>Using lectures, seminars and problems sets to pass exams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21D198AC-5AE3-0DDA-345A-0EA2F539934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42982251"/>
              </p:ext>
            </p:extLst>
          </p:nvPr>
        </p:nvGraphicFramePr>
        <p:xfrm>
          <a:off x="5972340" y="1375826"/>
          <a:ext cx="5509344" cy="50378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75638931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 Boardroom">
  <a:themeElements>
    <a:clrScheme name="Ion Boardroom">
      <a:dk1>
        <a:sysClr val="windowText" lastClr="000000"/>
      </a:dk1>
      <a:lt1>
        <a:sysClr val="window" lastClr="FFFFFF"/>
      </a:lt1>
      <a:dk2>
        <a:srgbClr val="3B3059"/>
      </a:dk2>
      <a:lt2>
        <a:srgbClr val="EBEBEB"/>
      </a:lt2>
      <a:accent1>
        <a:srgbClr val="B31166"/>
      </a:accent1>
      <a:accent2>
        <a:srgbClr val="E33D6F"/>
      </a:accent2>
      <a:accent3>
        <a:srgbClr val="E45F3C"/>
      </a:accent3>
      <a:accent4>
        <a:srgbClr val="E9943A"/>
      </a:accent4>
      <a:accent5>
        <a:srgbClr val="9B6BF2"/>
      </a:accent5>
      <a:accent6>
        <a:srgbClr val="D53DD0"/>
      </a:accent6>
      <a:hlink>
        <a:srgbClr val="8F8F8F"/>
      </a:hlink>
      <a:folHlink>
        <a:srgbClr val="A5A5A5"/>
      </a:folHlink>
    </a:clrScheme>
    <a:fontScheme name="Ion Boardroom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 Boardroom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B8502691-933B-45FE-8764-BA278511EF2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318</TotalTime>
  <Words>1231</Words>
  <Application>Microsoft Office PowerPoint</Application>
  <PresentationFormat>Widescreen</PresentationFormat>
  <Paragraphs>186</Paragraphs>
  <Slides>25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30" baseType="lpstr">
      <vt:lpstr>Arial</vt:lpstr>
      <vt:lpstr>Calibri</vt:lpstr>
      <vt:lpstr>Century Gothic</vt:lpstr>
      <vt:lpstr>Wingdings 3</vt:lpstr>
      <vt:lpstr>Ion Boardroom</vt:lpstr>
      <vt:lpstr>PowerPoint Presentation</vt:lpstr>
      <vt:lpstr>Outline</vt:lpstr>
      <vt:lpstr>MSc students – great Academic Skills?</vt:lpstr>
      <vt:lpstr>Studying for MSc Econ </vt:lpstr>
      <vt:lpstr>Studying for MSc Econ</vt:lpstr>
      <vt:lpstr>Studying for MSc Econ</vt:lpstr>
      <vt:lpstr>Studying for MSc Econ </vt:lpstr>
      <vt:lpstr>Studying for MSc Econ </vt:lpstr>
      <vt:lpstr>Using lectures, seminars and problems sets to pass exams</vt:lpstr>
      <vt:lpstr>Using lectures, seminars and problem sets to pass exams</vt:lpstr>
      <vt:lpstr>Academic Support in the Econ Department </vt:lpstr>
      <vt:lpstr>Plagiarism offences</vt:lpstr>
      <vt:lpstr>Plagiarism: Policy and penalties</vt:lpstr>
      <vt:lpstr>Plagiarism: examples</vt:lpstr>
      <vt:lpstr>Plagiarism: Turnitin</vt:lpstr>
      <vt:lpstr>Plagiarism: If in doubt </vt:lpstr>
      <vt:lpstr>The UK grading system (MSc)</vt:lpstr>
      <vt:lpstr>Academic Writing</vt:lpstr>
      <vt:lpstr>Academic writing</vt:lpstr>
      <vt:lpstr>Referencing </vt:lpstr>
      <vt:lpstr>Research and the dissertation</vt:lpstr>
      <vt:lpstr>University Resources</vt:lpstr>
      <vt:lpstr>Feedback between us:    Staff Student Liaison Committee SSLC</vt:lpstr>
      <vt:lpstr>Are you a potential SSLC member?</vt:lpstr>
      <vt:lpstr>Vote for your SSLC reps</vt:lpstr>
    </vt:vector>
  </TitlesOfParts>
  <Company>University of Warwick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Karalis Isaac, Alexander</dc:creator>
  <cp:lastModifiedBy>Karalis Isaac, Alexander</cp:lastModifiedBy>
  <cp:revision>22</cp:revision>
  <dcterms:created xsi:type="dcterms:W3CDTF">2019-10-09T20:58:53Z</dcterms:created>
  <dcterms:modified xsi:type="dcterms:W3CDTF">2024-10-03T14:45:27Z</dcterms:modified>
</cp:coreProperties>
</file>