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3.xml" ContentType="application/vnd.openxmlformats-officedocument.them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4.xml" ContentType="application/vnd.openxmlformats-officedocument.them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5.xml" ContentType="application/vnd.openxmlformats-officedocument.them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6.xml" ContentType="application/vnd.openxmlformats-officedocument.them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1" r:id="rId2"/>
    <p:sldMasterId id="2147483806" r:id="rId3"/>
    <p:sldMasterId id="2147483831" r:id="rId4"/>
    <p:sldMasterId id="2147483856" r:id="rId5"/>
    <p:sldMasterId id="2147483881" r:id="rId6"/>
  </p:sldMasterIdLst>
  <p:notesMasterIdLst>
    <p:notesMasterId r:id="rId31"/>
  </p:notesMasterIdLst>
  <p:handoutMasterIdLst>
    <p:handoutMasterId r:id="rId32"/>
  </p:handoutMasterIdLst>
  <p:sldIdLst>
    <p:sldId id="256" r:id="rId7"/>
    <p:sldId id="277" r:id="rId8"/>
    <p:sldId id="350" r:id="rId9"/>
    <p:sldId id="289" r:id="rId10"/>
    <p:sldId id="281" r:id="rId11"/>
    <p:sldId id="349" r:id="rId12"/>
    <p:sldId id="352" r:id="rId13"/>
    <p:sldId id="351" r:id="rId14"/>
    <p:sldId id="283" r:id="rId15"/>
    <p:sldId id="260" r:id="rId16"/>
    <p:sldId id="264" r:id="rId17"/>
    <p:sldId id="265" r:id="rId18"/>
    <p:sldId id="282" r:id="rId19"/>
    <p:sldId id="268" r:id="rId20"/>
    <p:sldId id="261" r:id="rId21"/>
    <p:sldId id="262" r:id="rId22"/>
    <p:sldId id="267" r:id="rId23"/>
    <p:sldId id="269" r:id="rId24"/>
    <p:sldId id="271" r:id="rId25"/>
    <p:sldId id="272" r:id="rId26"/>
    <p:sldId id="273" r:id="rId27"/>
    <p:sldId id="270" r:id="rId28"/>
    <p:sldId id="263" r:id="rId29"/>
    <p:sldId id="275" r:id="rId30"/>
  </p:sldIdLst>
  <p:sldSz cx="12192000" cy="6858000"/>
  <p:notesSz cx="6797675" cy="9926638"/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053"/>
    <a:srgbClr val="507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5CC6E4-FEB2-4945-88B9-DAFD52043118}" v="231" dt="2024-10-01T09:02:16.499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917" autoAdjust="0"/>
  </p:normalViewPr>
  <p:slideViewPr>
    <p:cSldViewPr snapToGrid="0">
      <p:cViewPr varScale="1">
        <p:scale>
          <a:sx n="81" d="100"/>
          <a:sy n="81" d="100"/>
        </p:scale>
        <p:origin x="1464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7" d="100"/>
          <a:sy n="117" d="100"/>
        </p:scale>
        <p:origin x="422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microsoft.com/office/2015/10/relationships/revisionInfo" Target="revisionInfo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gs" Target="tags/tag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40" Type="http://schemas.microsoft.com/office/2018/10/relationships/authors" Target="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es, Jackie" userId="377f7936-b83f-474e-aae0-c3eb58da85c5" providerId="ADAL" clId="{135CC6E4-FEB2-4945-88B9-DAFD52043118}"/>
    <pc:docChg chg="undo custSel addSld delSld modSld sldOrd delSection modSection modNotesMaster modHandout">
      <pc:chgData name="Hanes, Jackie" userId="377f7936-b83f-474e-aae0-c3eb58da85c5" providerId="ADAL" clId="{135CC6E4-FEB2-4945-88B9-DAFD52043118}" dt="2024-10-01T09:03:49.861" v="13558" actId="20577"/>
      <pc:docMkLst>
        <pc:docMk/>
      </pc:docMkLst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45126391" sldId="256"/>
        </pc:sldMkLst>
      </pc:sldChg>
      <pc:sldChg chg="delSp modSp new mod">
        <pc:chgData name="Hanes, Jackie" userId="377f7936-b83f-474e-aae0-c3eb58da85c5" providerId="ADAL" clId="{135CC6E4-FEB2-4945-88B9-DAFD52043118}" dt="2024-09-17T13:08:20.685" v="13478" actId="403"/>
        <pc:sldMkLst>
          <pc:docMk/>
          <pc:sldMk cId="206270873" sldId="256"/>
        </pc:sldMkLst>
        <pc:spChg chg="mod">
          <ac:chgData name="Hanes, Jackie" userId="377f7936-b83f-474e-aae0-c3eb58da85c5" providerId="ADAL" clId="{135CC6E4-FEB2-4945-88B9-DAFD52043118}" dt="2024-09-13T12:45:59.810" v="466" actId="20577"/>
          <ac:spMkLst>
            <pc:docMk/>
            <pc:sldMk cId="206270873" sldId="256"/>
            <ac:spMk id="2" creationId="{1FDCC03A-661E-0D18-512E-03A67750BF22}"/>
          </ac:spMkLst>
        </pc:spChg>
        <pc:spChg chg="mod">
          <ac:chgData name="Hanes, Jackie" userId="377f7936-b83f-474e-aae0-c3eb58da85c5" providerId="ADAL" clId="{135CC6E4-FEB2-4945-88B9-DAFD52043118}" dt="2024-09-17T13:08:20.685" v="13478" actId="403"/>
          <ac:spMkLst>
            <pc:docMk/>
            <pc:sldMk cId="206270873" sldId="256"/>
            <ac:spMk id="3" creationId="{46D28AA5-CCBE-48E1-CE01-A86F23DD6F5A}"/>
          </ac:spMkLst>
        </pc:spChg>
        <pc:spChg chg="del">
          <ac:chgData name="Hanes, Jackie" userId="377f7936-b83f-474e-aae0-c3eb58da85c5" providerId="ADAL" clId="{135CC6E4-FEB2-4945-88B9-DAFD52043118}" dt="2024-09-13T12:23:06.233" v="191" actId="478"/>
          <ac:spMkLst>
            <pc:docMk/>
            <pc:sldMk cId="206270873" sldId="256"/>
            <ac:spMk id="4" creationId="{30C33AB7-54E1-53C7-E5F4-8D031591C9D6}"/>
          </ac:spMkLst>
        </pc:spChg>
        <pc:spChg chg="del">
          <ac:chgData name="Hanes, Jackie" userId="377f7936-b83f-474e-aae0-c3eb58da85c5" providerId="ADAL" clId="{135CC6E4-FEB2-4945-88B9-DAFD52043118}" dt="2024-09-13T12:21:29.286" v="80" actId="478"/>
          <ac:spMkLst>
            <pc:docMk/>
            <pc:sldMk cId="206270873" sldId="256"/>
            <ac:spMk id="5" creationId="{19DD861E-DBE6-AF74-F952-F9A5245C1B0D}"/>
          </ac:spMkLst>
        </pc:spChg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870344262" sldId="257"/>
        </pc:sldMkLst>
      </pc:sldChg>
      <pc:sldChg chg="addSp delSp modSp new del mod">
        <pc:chgData name="Hanes, Jackie" userId="377f7936-b83f-474e-aae0-c3eb58da85c5" providerId="ADAL" clId="{135CC6E4-FEB2-4945-88B9-DAFD52043118}" dt="2024-09-13T17:27:48.410" v="4764" actId="47"/>
        <pc:sldMkLst>
          <pc:docMk/>
          <pc:sldMk cId="2718085302" sldId="257"/>
        </pc:sldMkLst>
        <pc:spChg chg="mod">
          <ac:chgData name="Hanes, Jackie" userId="377f7936-b83f-474e-aae0-c3eb58da85c5" providerId="ADAL" clId="{135CC6E4-FEB2-4945-88B9-DAFD52043118}" dt="2024-09-13T12:27:53.221" v="219" actId="1076"/>
          <ac:spMkLst>
            <pc:docMk/>
            <pc:sldMk cId="2718085302" sldId="257"/>
            <ac:spMk id="2" creationId="{44C641CC-2F67-55EE-21E9-ECDAFAA8274B}"/>
          </ac:spMkLst>
        </pc:spChg>
        <pc:spChg chg="del">
          <ac:chgData name="Hanes, Jackie" userId="377f7936-b83f-474e-aae0-c3eb58da85c5" providerId="ADAL" clId="{135CC6E4-FEB2-4945-88B9-DAFD52043118}" dt="2024-09-13T12:28:02.457" v="220" actId="478"/>
          <ac:spMkLst>
            <pc:docMk/>
            <pc:sldMk cId="2718085302" sldId="257"/>
            <ac:spMk id="3" creationId="{8BE66980-8C46-479A-02D5-BB4855C926B3}"/>
          </ac:spMkLst>
        </pc:spChg>
        <pc:spChg chg="mod">
          <ac:chgData name="Hanes, Jackie" userId="377f7936-b83f-474e-aae0-c3eb58da85c5" providerId="ADAL" clId="{135CC6E4-FEB2-4945-88B9-DAFD52043118}" dt="2024-09-13T12:28:08.052" v="221" actId="113"/>
          <ac:spMkLst>
            <pc:docMk/>
            <pc:sldMk cId="2718085302" sldId="257"/>
            <ac:spMk id="5" creationId="{4F1F665B-99BB-55EA-355D-31AF8C86DE78}"/>
          </ac:spMkLst>
        </pc:spChg>
        <pc:spChg chg="add mod">
          <ac:chgData name="Hanes, Jackie" userId="377f7936-b83f-474e-aae0-c3eb58da85c5" providerId="ADAL" clId="{135CC6E4-FEB2-4945-88B9-DAFD52043118}" dt="2024-09-13T17:20:02.331" v="4636" actId="14100"/>
          <ac:spMkLst>
            <pc:docMk/>
            <pc:sldMk cId="2718085302" sldId="257"/>
            <ac:spMk id="6" creationId="{8825FAF0-045E-8CBA-6A3B-07EE7CC476C0}"/>
          </ac:spMkLst>
        </pc:spChg>
        <pc:spChg chg="add del">
          <ac:chgData name="Hanes, Jackie" userId="377f7936-b83f-474e-aae0-c3eb58da85c5" providerId="ADAL" clId="{135CC6E4-FEB2-4945-88B9-DAFD52043118}" dt="2024-09-13T12:28:43.152" v="223" actId="22"/>
          <ac:spMkLst>
            <pc:docMk/>
            <pc:sldMk cId="2718085302" sldId="257"/>
            <ac:spMk id="7" creationId="{C3ED64C7-4F3C-305B-B81F-E232C6EE9279}"/>
          </ac:spMkLst>
        </pc:spChg>
        <pc:spChg chg="add mod">
          <ac:chgData name="Hanes, Jackie" userId="377f7936-b83f-474e-aae0-c3eb58da85c5" providerId="ADAL" clId="{135CC6E4-FEB2-4945-88B9-DAFD52043118}" dt="2024-09-13T14:37:27.249" v="4229" actId="14100"/>
          <ac:spMkLst>
            <pc:docMk/>
            <pc:sldMk cId="2718085302" sldId="257"/>
            <ac:spMk id="10" creationId="{203DE45E-EEA2-3DFF-9EB5-33E24FD98F0B}"/>
          </ac:spMkLst>
        </pc:spChg>
        <pc:picChg chg="add mod ord">
          <ac:chgData name="Hanes, Jackie" userId="377f7936-b83f-474e-aae0-c3eb58da85c5" providerId="ADAL" clId="{135CC6E4-FEB2-4945-88B9-DAFD52043118}" dt="2024-09-13T14:35:01.787" v="4056" actId="962"/>
          <ac:picMkLst>
            <pc:docMk/>
            <pc:sldMk cId="2718085302" sldId="257"/>
            <ac:picMk id="9" creationId="{0F2DFFCF-3BEC-1758-7298-3E7724F7AC81}"/>
          </ac:picMkLst>
        </pc:picChg>
      </pc:sldChg>
      <pc:sldChg chg="addSp delSp modSp add del mod">
        <pc:chgData name="Hanes, Jackie" userId="377f7936-b83f-474e-aae0-c3eb58da85c5" providerId="ADAL" clId="{135CC6E4-FEB2-4945-88B9-DAFD52043118}" dt="2024-09-13T17:18:22.915" v="4624" actId="47"/>
        <pc:sldMkLst>
          <pc:docMk/>
          <pc:sldMk cId="102192620" sldId="258"/>
        </pc:sldMkLst>
        <pc:spChg chg="mod">
          <ac:chgData name="Hanes, Jackie" userId="377f7936-b83f-474e-aae0-c3eb58da85c5" providerId="ADAL" clId="{135CC6E4-FEB2-4945-88B9-DAFD52043118}" dt="2024-09-13T12:28:55.197" v="236" actId="20577"/>
          <ac:spMkLst>
            <pc:docMk/>
            <pc:sldMk cId="102192620" sldId="258"/>
            <ac:spMk id="2" creationId="{44C641CC-2F67-55EE-21E9-ECDAFAA8274B}"/>
          </ac:spMkLst>
        </pc:spChg>
        <pc:spChg chg="mod topLvl">
          <ac:chgData name="Hanes, Jackie" userId="377f7936-b83f-474e-aae0-c3eb58da85c5" providerId="ADAL" clId="{135CC6E4-FEB2-4945-88B9-DAFD52043118}" dt="2024-09-13T14:32:45.267" v="3986" actId="14100"/>
          <ac:spMkLst>
            <pc:docMk/>
            <pc:sldMk cId="102192620" sldId="258"/>
            <ac:spMk id="8" creationId="{C4719777-A0E6-6B45-01B3-34CD1DB46994}"/>
          </ac:spMkLst>
        </pc:spChg>
        <pc:spChg chg="mod topLvl">
          <ac:chgData name="Hanes, Jackie" userId="377f7936-b83f-474e-aae0-c3eb58da85c5" providerId="ADAL" clId="{135CC6E4-FEB2-4945-88B9-DAFD52043118}" dt="2024-09-13T14:16:37.450" v="3211" actId="165"/>
          <ac:spMkLst>
            <pc:docMk/>
            <pc:sldMk cId="102192620" sldId="258"/>
            <ac:spMk id="9" creationId="{70BBC898-7F37-CE53-C2D4-15076009F3F0}"/>
          </ac:spMkLst>
        </pc:spChg>
        <pc:spChg chg="add mod topLvl">
          <ac:chgData name="Hanes, Jackie" userId="377f7936-b83f-474e-aae0-c3eb58da85c5" providerId="ADAL" clId="{135CC6E4-FEB2-4945-88B9-DAFD52043118}" dt="2024-09-13T14:17:11.948" v="3286" actId="962"/>
          <ac:spMkLst>
            <pc:docMk/>
            <pc:sldMk cId="102192620" sldId="258"/>
            <ac:spMk id="10" creationId="{72BC46B5-6CB4-D3FB-90A4-C0E65718A507}"/>
          </ac:spMkLst>
        </pc:spChg>
        <pc:spChg chg="mod topLvl">
          <ac:chgData name="Hanes, Jackie" userId="377f7936-b83f-474e-aae0-c3eb58da85c5" providerId="ADAL" clId="{135CC6E4-FEB2-4945-88B9-DAFD52043118}" dt="2024-09-13T14:16:55.675" v="3232" actId="962"/>
          <ac:spMkLst>
            <pc:docMk/>
            <pc:sldMk cId="102192620" sldId="258"/>
            <ac:spMk id="14" creationId="{942E8118-A63A-CC90-7365-C76BBA4988C3}"/>
          </ac:spMkLst>
        </pc:spChg>
        <pc:spChg chg="mod topLvl">
          <ac:chgData name="Hanes, Jackie" userId="377f7936-b83f-474e-aae0-c3eb58da85c5" providerId="ADAL" clId="{135CC6E4-FEB2-4945-88B9-DAFD52043118}" dt="2024-09-13T14:32:38.941" v="3984" actId="14100"/>
          <ac:spMkLst>
            <pc:docMk/>
            <pc:sldMk cId="102192620" sldId="258"/>
            <ac:spMk id="15" creationId="{8D974381-B4F2-67ED-FC01-396E7FD30189}"/>
          </ac:spMkLst>
        </pc:spChg>
        <pc:spChg chg="mod topLvl">
          <ac:chgData name="Hanes, Jackie" userId="377f7936-b83f-474e-aae0-c3eb58da85c5" providerId="ADAL" clId="{135CC6E4-FEB2-4945-88B9-DAFD52043118}" dt="2024-09-13T14:15:27.353" v="3201" actId="165"/>
          <ac:spMkLst>
            <pc:docMk/>
            <pc:sldMk cId="102192620" sldId="258"/>
            <ac:spMk id="16" creationId="{E1E694D1-4AA4-C850-7F9A-BAC4A74039A6}"/>
          </ac:spMkLst>
        </pc:spChg>
        <pc:spChg chg="mod topLvl">
          <ac:chgData name="Hanes, Jackie" userId="377f7936-b83f-474e-aae0-c3eb58da85c5" providerId="ADAL" clId="{135CC6E4-FEB2-4945-88B9-DAFD52043118}" dt="2024-09-13T14:17:03.905" v="3262" actId="962"/>
          <ac:spMkLst>
            <pc:docMk/>
            <pc:sldMk cId="102192620" sldId="258"/>
            <ac:spMk id="19" creationId="{F8CF75A7-17B5-8191-BBEC-00B19A634944}"/>
          </ac:spMkLst>
        </pc:spChg>
        <pc:spChg chg="mod topLvl">
          <ac:chgData name="Hanes, Jackie" userId="377f7936-b83f-474e-aae0-c3eb58da85c5" providerId="ADAL" clId="{135CC6E4-FEB2-4945-88B9-DAFD52043118}" dt="2024-09-13T14:32:41.863" v="3985" actId="14100"/>
          <ac:spMkLst>
            <pc:docMk/>
            <pc:sldMk cId="102192620" sldId="258"/>
            <ac:spMk id="20" creationId="{6937B75E-3697-DED4-E38D-E7A41372F48F}"/>
          </ac:spMkLst>
        </pc:spChg>
        <pc:spChg chg="mod topLvl">
          <ac:chgData name="Hanes, Jackie" userId="377f7936-b83f-474e-aae0-c3eb58da85c5" providerId="ADAL" clId="{135CC6E4-FEB2-4945-88B9-DAFD52043118}" dt="2024-09-13T14:16:00.265" v="3206" actId="165"/>
          <ac:spMkLst>
            <pc:docMk/>
            <pc:sldMk cId="102192620" sldId="258"/>
            <ac:spMk id="21" creationId="{80BE9F9E-BFC1-00F9-78A9-693A96C1BDB2}"/>
          </ac:spMkLst>
        </pc:spChg>
        <pc:grpChg chg="add del mod">
          <ac:chgData name="Hanes, Jackie" userId="377f7936-b83f-474e-aae0-c3eb58da85c5" providerId="ADAL" clId="{135CC6E4-FEB2-4945-88B9-DAFD52043118}" dt="2024-09-13T14:08:40.176" v="2971" actId="165"/>
          <ac:grpSpMkLst>
            <pc:docMk/>
            <pc:sldMk cId="102192620" sldId="258"/>
            <ac:grpSpMk id="3" creationId="{8D0AB6F3-7125-ECE3-AEAD-1583C9E4662E}"/>
          </ac:grpSpMkLst>
        </pc:grpChg>
        <pc:grpChg chg="add del mod topLvl">
          <ac:chgData name="Hanes, Jackie" userId="377f7936-b83f-474e-aae0-c3eb58da85c5" providerId="ADAL" clId="{135CC6E4-FEB2-4945-88B9-DAFD52043118}" dt="2024-09-13T14:16:37.450" v="3211" actId="165"/>
          <ac:grpSpMkLst>
            <pc:docMk/>
            <pc:sldMk cId="102192620" sldId="258"/>
            <ac:grpSpMk id="6" creationId="{2112E99B-02F0-B956-ECAC-C042DA6728FB}"/>
          </ac:grpSpMkLst>
        </pc:grpChg>
        <pc:grpChg chg="add del mod">
          <ac:chgData name="Hanes, Jackie" userId="377f7936-b83f-474e-aae0-c3eb58da85c5" providerId="ADAL" clId="{135CC6E4-FEB2-4945-88B9-DAFD52043118}" dt="2024-09-13T14:16:24.593" v="3208" actId="165"/>
          <ac:grpSpMkLst>
            <pc:docMk/>
            <pc:sldMk cId="102192620" sldId="258"/>
            <ac:grpSpMk id="11" creationId="{F6CB72CB-358B-9950-0E16-255819F323AF}"/>
          </ac:grpSpMkLst>
        </pc:grpChg>
        <pc:grpChg chg="add del mod">
          <ac:chgData name="Hanes, Jackie" userId="377f7936-b83f-474e-aae0-c3eb58da85c5" providerId="ADAL" clId="{135CC6E4-FEB2-4945-88B9-DAFD52043118}" dt="2024-09-13T14:15:17.337" v="3198" actId="165"/>
          <ac:grpSpMkLst>
            <pc:docMk/>
            <pc:sldMk cId="102192620" sldId="258"/>
            <ac:grpSpMk id="12" creationId="{6F3D5E75-FFFC-A217-6984-52E59E65B132}"/>
          </ac:grpSpMkLst>
        </pc:grpChg>
        <pc:grpChg chg="del mod topLvl">
          <ac:chgData name="Hanes, Jackie" userId="377f7936-b83f-474e-aae0-c3eb58da85c5" providerId="ADAL" clId="{135CC6E4-FEB2-4945-88B9-DAFD52043118}" dt="2024-09-13T14:15:27.353" v="3201" actId="165"/>
          <ac:grpSpMkLst>
            <pc:docMk/>
            <pc:sldMk cId="102192620" sldId="258"/>
            <ac:grpSpMk id="13" creationId="{B47A1ADD-CC87-229D-40D7-618A7F6BB11C}"/>
          </ac:grpSpMkLst>
        </pc:grpChg>
        <pc:grpChg chg="add del mod">
          <ac:chgData name="Hanes, Jackie" userId="377f7936-b83f-474e-aae0-c3eb58da85c5" providerId="ADAL" clId="{135CC6E4-FEB2-4945-88B9-DAFD52043118}" dt="2024-09-13T14:15:43.845" v="3203" actId="165"/>
          <ac:grpSpMkLst>
            <pc:docMk/>
            <pc:sldMk cId="102192620" sldId="258"/>
            <ac:grpSpMk id="17" creationId="{BDB50371-E93B-9A0B-5A8E-0C7B301050D3}"/>
          </ac:grpSpMkLst>
        </pc:grpChg>
        <pc:grpChg chg="del mod topLvl">
          <ac:chgData name="Hanes, Jackie" userId="377f7936-b83f-474e-aae0-c3eb58da85c5" providerId="ADAL" clId="{135CC6E4-FEB2-4945-88B9-DAFD52043118}" dt="2024-09-13T14:16:00.265" v="3206" actId="165"/>
          <ac:grpSpMkLst>
            <pc:docMk/>
            <pc:sldMk cId="102192620" sldId="258"/>
            <ac:grpSpMk id="18" creationId="{5215BD10-7526-2D51-1D38-A327515E9054}"/>
          </ac:grpSpMkLst>
        </pc:grpChg>
        <pc:picChg chg="add del mod topLvl">
          <ac:chgData name="Hanes, Jackie" userId="377f7936-b83f-474e-aae0-c3eb58da85c5" providerId="ADAL" clId="{135CC6E4-FEB2-4945-88B9-DAFD52043118}" dt="2024-09-13T14:08:50.192" v="2974" actId="478"/>
          <ac:picMkLst>
            <pc:docMk/>
            <pc:sldMk cId="102192620" sldId="258"/>
            <ac:picMk id="7" creationId="{2D97F574-1879-8F20-F236-A78EF2EE5BD0}"/>
          </ac:picMkLst>
        </pc:picChg>
        <pc:picChg chg="add mod">
          <ac:chgData name="Hanes, Jackie" userId="377f7936-b83f-474e-aae0-c3eb58da85c5" providerId="ADAL" clId="{135CC6E4-FEB2-4945-88B9-DAFD52043118}" dt="2024-09-13T14:33:14.430" v="3996" actId="1076"/>
          <ac:picMkLst>
            <pc:docMk/>
            <pc:sldMk cId="102192620" sldId="258"/>
            <ac:picMk id="22" creationId="{6E95D25D-6F70-1653-229E-2E21D1605195}"/>
          </ac:picMkLst>
        </pc:picChg>
        <pc:picChg chg="add mod">
          <ac:chgData name="Hanes, Jackie" userId="377f7936-b83f-474e-aae0-c3eb58da85c5" providerId="ADAL" clId="{135CC6E4-FEB2-4945-88B9-DAFD52043118}" dt="2024-09-13T14:33:02.828" v="3992" actId="1076"/>
          <ac:picMkLst>
            <pc:docMk/>
            <pc:sldMk cId="102192620" sldId="258"/>
            <ac:picMk id="24" creationId="{5D4D2ADB-86E0-1A76-EAA0-C064AFA00091}"/>
          </ac:picMkLst>
        </pc:picChg>
        <pc:picChg chg="add mod">
          <ac:chgData name="Hanes, Jackie" userId="377f7936-b83f-474e-aae0-c3eb58da85c5" providerId="ADAL" clId="{135CC6E4-FEB2-4945-88B9-DAFD52043118}" dt="2024-09-13T14:33:12.101" v="3995" actId="1076"/>
          <ac:picMkLst>
            <pc:docMk/>
            <pc:sldMk cId="102192620" sldId="258"/>
            <ac:picMk id="26" creationId="{FBB23B10-B393-7559-419F-A65F7CC65164}"/>
          </ac:picMkLst>
        </pc:picChg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748405108" sldId="258"/>
        </pc:sldMkLst>
      </pc:sldChg>
      <pc:sldChg chg="addSp modSp add del mod">
        <pc:chgData name="Hanes, Jackie" userId="377f7936-b83f-474e-aae0-c3eb58da85c5" providerId="ADAL" clId="{135CC6E4-FEB2-4945-88B9-DAFD52043118}" dt="2024-09-13T18:35:19.178" v="5623" actId="47"/>
        <pc:sldMkLst>
          <pc:docMk/>
          <pc:sldMk cId="635950671" sldId="259"/>
        </pc:sldMkLst>
        <pc:spChg chg="mod">
          <ac:chgData name="Hanes, Jackie" userId="377f7936-b83f-474e-aae0-c3eb58da85c5" providerId="ADAL" clId="{135CC6E4-FEB2-4945-88B9-DAFD52043118}" dt="2024-09-13T12:43:08.911" v="419" actId="20577"/>
          <ac:spMkLst>
            <pc:docMk/>
            <pc:sldMk cId="635950671" sldId="259"/>
            <ac:spMk id="2" creationId="{44C641CC-2F67-55EE-21E9-ECDAFAA8274B}"/>
          </ac:spMkLst>
        </pc:spChg>
        <pc:spChg chg="add mod">
          <ac:chgData name="Hanes, Jackie" userId="377f7936-b83f-474e-aae0-c3eb58da85c5" providerId="ADAL" clId="{135CC6E4-FEB2-4945-88B9-DAFD52043118}" dt="2024-09-13T17:31:13.283" v="4788" actId="1076"/>
          <ac:spMkLst>
            <pc:docMk/>
            <pc:sldMk cId="635950671" sldId="259"/>
            <ac:spMk id="3" creationId="{93C03846-FC44-5F9E-0CF3-2F65F20D01B2}"/>
          </ac:spMkLst>
        </pc:spChg>
        <pc:spChg chg="mod">
          <ac:chgData name="Hanes, Jackie" userId="377f7936-b83f-474e-aae0-c3eb58da85c5" providerId="ADAL" clId="{135CC6E4-FEB2-4945-88B9-DAFD52043118}" dt="2024-09-13T12:42:43.332" v="367" actId="14100"/>
          <ac:spMkLst>
            <pc:docMk/>
            <pc:sldMk cId="635950671" sldId="259"/>
            <ac:spMk id="5" creationId="{4F1F665B-99BB-55EA-355D-31AF8C86DE78}"/>
          </ac:spMkLst>
        </pc:spChg>
        <pc:spChg chg="add mod">
          <ac:chgData name="Hanes, Jackie" userId="377f7936-b83f-474e-aae0-c3eb58da85c5" providerId="ADAL" clId="{135CC6E4-FEB2-4945-88B9-DAFD52043118}" dt="2024-09-13T17:31:34.597" v="4792" actId="1076"/>
          <ac:spMkLst>
            <pc:docMk/>
            <pc:sldMk cId="635950671" sldId="259"/>
            <ac:spMk id="6" creationId="{62BC861E-6688-54D8-984A-C5383F30D517}"/>
          </ac:spMkLst>
        </pc:spChg>
        <pc:spChg chg="add mod">
          <ac:chgData name="Hanes, Jackie" userId="377f7936-b83f-474e-aae0-c3eb58da85c5" providerId="ADAL" clId="{135CC6E4-FEB2-4945-88B9-DAFD52043118}" dt="2024-09-13T17:31:38.259" v="4793" actId="1076"/>
          <ac:spMkLst>
            <pc:docMk/>
            <pc:sldMk cId="635950671" sldId="259"/>
            <ac:spMk id="8" creationId="{CB6FA6F1-93FF-D67F-7822-238CC9CED756}"/>
          </ac:spMkLst>
        </pc:spChg>
        <pc:picChg chg="add mod">
          <ac:chgData name="Hanes, Jackie" userId="377f7936-b83f-474e-aae0-c3eb58da85c5" providerId="ADAL" clId="{135CC6E4-FEB2-4945-88B9-DAFD52043118}" dt="2024-09-13T14:40:32.349" v="4237" actId="1076"/>
          <ac:picMkLst>
            <pc:docMk/>
            <pc:sldMk cId="635950671" sldId="259"/>
            <ac:picMk id="10" creationId="{E48CB2B0-03CE-1106-EC10-98ABF7530498}"/>
          </ac:picMkLst>
        </pc:picChg>
        <pc:picChg chg="add mod">
          <ac:chgData name="Hanes, Jackie" userId="377f7936-b83f-474e-aae0-c3eb58da85c5" providerId="ADAL" clId="{135CC6E4-FEB2-4945-88B9-DAFD52043118}" dt="2024-09-13T17:34:10.593" v="4858" actId="1076"/>
          <ac:picMkLst>
            <pc:docMk/>
            <pc:sldMk cId="635950671" sldId="259"/>
            <ac:picMk id="12" creationId="{B9DC7CD0-8AA6-C975-06A8-38FF41A3BC3E}"/>
          </ac:picMkLst>
        </pc:picChg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374880388" sldId="259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1045074797" sldId="260"/>
        </pc:sldMkLst>
      </pc:sldChg>
      <pc:sldChg chg="addSp delSp modSp add mod">
        <pc:chgData name="Hanes, Jackie" userId="377f7936-b83f-474e-aae0-c3eb58da85c5" providerId="ADAL" clId="{135CC6E4-FEB2-4945-88B9-DAFD52043118}" dt="2024-09-17T12:58:55.308" v="13259" actId="962"/>
        <pc:sldMkLst>
          <pc:docMk/>
          <pc:sldMk cId="4183741161" sldId="260"/>
        </pc:sldMkLst>
        <pc:spChg chg="mod">
          <ac:chgData name="Hanes, Jackie" userId="377f7936-b83f-474e-aae0-c3eb58da85c5" providerId="ADAL" clId="{135CC6E4-FEB2-4945-88B9-DAFD52043118}" dt="2024-09-13T12:40:22.156" v="338" actId="20577"/>
          <ac:spMkLst>
            <pc:docMk/>
            <pc:sldMk cId="4183741161" sldId="260"/>
            <ac:spMk id="2" creationId="{44C641CC-2F67-55EE-21E9-ECDAFAA8274B}"/>
          </ac:spMkLst>
        </pc:spChg>
        <pc:spChg chg="add mod">
          <ac:chgData name="Hanes, Jackie" userId="377f7936-b83f-474e-aae0-c3eb58da85c5" providerId="ADAL" clId="{135CC6E4-FEB2-4945-88B9-DAFD52043118}" dt="2024-09-16T09:01:48.246" v="6064" actId="20577"/>
          <ac:spMkLst>
            <pc:docMk/>
            <pc:sldMk cId="4183741161" sldId="260"/>
            <ac:spMk id="9" creationId="{4BB59231-3DD1-CFE6-544C-3DB573EB6BE3}"/>
          </ac:spMkLst>
        </pc:spChg>
        <pc:picChg chg="add del mod">
          <ac:chgData name="Hanes, Jackie" userId="377f7936-b83f-474e-aae0-c3eb58da85c5" providerId="ADAL" clId="{135CC6E4-FEB2-4945-88B9-DAFD52043118}" dt="2024-09-16T08:59:12.619" v="5945" actId="478"/>
          <ac:picMkLst>
            <pc:docMk/>
            <pc:sldMk cId="4183741161" sldId="260"/>
            <ac:picMk id="3" creationId="{D098FE23-5328-7017-B698-3883CCE299CC}"/>
          </ac:picMkLst>
        </pc:picChg>
        <pc:picChg chg="add del mod">
          <ac:chgData name="Hanes, Jackie" userId="377f7936-b83f-474e-aae0-c3eb58da85c5" providerId="ADAL" clId="{135CC6E4-FEB2-4945-88B9-DAFD52043118}" dt="2024-09-16T10:04:47.522" v="8098" actId="478"/>
          <ac:picMkLst>
            <pc:docMk/>
            <pc:sldMk cId="4183741161" sldId="260"/>
            <ac:picMk id="7" creationId="{B44AA8F2-E629-6C5E-41BB-6C27F0C6A98D}"/>
          </ac:picMkLst>
        </pc:picChg>
        <pc:picChg chg="add del mod">
          <ac:chgData name="Hanes, Jackie" userId="377f7936-b83f-474e-aae0-c3eb58da85c5" providerId="ADAL" clId="{135CC6E4-FEB2-4945-88B9-DAFD52043118}" dt="2024-09-16T10:56:11.259" v="9069" actId="478"/>
          <ac:picMkLst>
            <pc:docMk/>
            <pc:sldMk cId="4183741161" sldId="260"/>
            <ac:picMk id="11" creationId="{904477C3-6667-E05D-67B9-BBCE18BA4CC0}"/>
          </ac:picMkLst>
        </pc:picChg>
        <pc:picChg chg="add mod">
          <ac:chgData name="Hanes, Jackie" userId="377f7936-b83f-474e-aae0-c3eb58da85c5" providerId="ADAL" clId="{135CC6E4-FEB2-4945-88B9-DAFD52043118}" dt="2024-09-17T12:58:55.308" v="13259" actId="962"/>
          <ac:picMkLst>
            <pc:docMk/>
            <pc:sldMk cId="4183741161" sldId="260"/>
            <ac:picMk id="13" creationId="{AA3D9626-10E4-5209-09BF-7181F0A44C66}"/>
          </ac:picMkLst>
        </pc:picChg>
      </pc:sldChg>
      <pc:sldChg chg="addSp modSp add mod ord">
        <pc:chgData name="Hanes, Jackie" userId="377f7936-b83f-474e-aae0-c3eb58da85c5" providerId="ADAL" clId="{135CC6E4-FEB2-4945-88B9-DAFD52043118}" dt="2024-09-17T13:15:48.055" v="13490" actId="1076"/>
        <pc:sldMkLst>
          <pc:docMk/>
          <pc:sldMk cId="1229280411" sldId="261"/>
        </pc:sldMkLst>
        <pc:spChg chg="mod">
          <ac:chgData name="Hanes, Jackie" userId="377f7936-b83f-474e-aae0-c3eb58da85c5" providerId="ADAL" clId="{135CC6E4-FEB2-4945-88B9-DAFD52043118}" dt="2024-09-13T12:40:38.049" v="362" actId="20577"/>
          <ac:spMkLst>
            <pc:docMk/>
            <pc:sldMk cId="1229280411" sldId="261"/>
            <ac:spMk id="2" creationId="{44C641CC-2F67-55EE-21E9-ECDAFAA8274B}"/>
          </ac:spMkLst>
        </pc:spChg>
        <pc:spChg chg="mod">
          <ac:chgData name="Hanes, Jackie" userId="377f7936-b83f-474e-aae0-c3eb58da85c5" providerId="ADAL" clId="{135CC6E4-FEB2-4945-88B9-DAFD52043118}" dt="2024-09-13T12:41:15.792" v="364" actId="20577"/>
          <ac:spMkLst>
            <pc:docMk/>
            <pc:sldMk cId="1229280411" sldId="261"/>
            <ac:spMk id="5" creationId="{4F1F665B-99BB-55EA-355D-31AF8C86DE78}"/>
          </ac:spMkLst>
        </pc:spChg>
        <pc:spChg chg="add mod">
          <ac:chgData name="Hanes, Jackie" userId="377f7936-b83f-474e-aae0-c3eb58da85c5" providerId="ADAL" clId="{135CC6E4-FEB2-4945-88B9-DAFD52043118}" dt="2024-09-17T13:02:48.346" v="13466" actId="20577"/>
          <ac:spMkLst>
            <pc:docMk/>
            <pc:sldMk cId="1229280411" sldId="261"/>
            <ac:spMk id="6" creationId="{2026F30C-1809-C205-BFD3-4A156FC0E4B4}"/>
          </ac:spMkLst>
        </pc:spChg>
        <pc:picChg chg="add mod modCrop">
          <ac:chgData name="Hanes, Jackie" userId="377f7936-b83f-474e-aae0-c3eb58da85c5" providerId="ADAL" clId="{135CC6E4-FEB2-4945-88B9-DAFD52043118}" dt="2024-09-17T13:15:43.939" v="13489" actId="1076"/>
          <ac:picMkLst>
            <pc:docMk/>
            <pc:sldMk cId="1229280411" sldId="261"/>
            <ac:picMk id="8" creationId="{9808F0D7-9955-429A-36E3-AB1ADDF8F262}"/>
          </ac:picMkLst>
        </pc:picChg>
        <pc:picChg chg="add mod">
          <ac:chgData name="Hanes, Jackie" userId="377f7936-b83f-474e-aae0-c3eb58da85c5" providerId="ADAL" clId="{135CC6E4-FEB2-4945-88B9-DAFD52043118}" dt="2024-09-17T13:15:48.055" v="13490" actId="1076"/>
          <ac:picMkLst>
            <pc:docMk/>
            <pc:sldMk cId="1229280411" sldId="261"/>
            <ac:picMk id="9" creationId="{06814A81-BAF6-8B35-E43B-7D51104EEBBA}"/>
          </ac:picMkLst>
        </pc:picChg>
      </pc:sldChg>
      <pc:sldChg chg="addSp delSp modSp add mod ord">
        <pc:chgData name="Hanes, Jackie" userId="377f7936-b83f-474e-aae0-c3eb58da85c5" providerId="ADAL" clId="{135CC6E4-FEB2-4945-88B9-DAFD52043118}" dt="2024-09-16T13:28:15.519" v="10024"/>
        <pc:sldMkLst>
          <pc:docMk/>
          <pc:sldMk cId="1482699994" sldId="262"/>
        </pc:sldMkLst>
        <pc:spChg chg="mod">
          <ac:chgData name="Hanes, Jackie" userId="377f7936-b83f-474e-aae0-c3eb58da85c5" providerId="ADAL" clId="{135CC6E4-FEB2-4945-88B9-DAFD52043118}" dt="2024-09-13T12:43:43.668" v="430" actId="20577"/>
          <ac:spMkLst>
            <pc:docMk/>
            <pc:sldMk cId="1482699994" sldId="262"/>
            <ac:spMk id="2" creationId="{44C641CC-2F67-55EE-21E9-ECDAFAA8274B}"/>
          </ac:spMkLst>
        </pc:spChg>
        <pc:spChg chg="add mod ord">
          <ac:chgData name="Hanes, Jackie" userId="377f7936-b83f-474e-aae0-c3eb58da85c5" providerId="ADAL" clId="{135CC6E4-FEB2-4945-88B9-DAFD52043118}" dt="2024-09-13T17:56:23.821" v="5297" actId="14100"/>
          <ac:spMkLst>
            <pc:docMk/>
            <pc:sldMk cId="1482699994" sldId="262"/>
            <ac:spMk id="3" creationId="{FCE3E1A5-4819-F65F-25FF-75AF8E673EB7}"/>
          </ac:spMkLst>
        </pc:spChg>
        <pc:spChg chg="mod">
          <ac:chgData name="Hanes, Jackie" userId="377f7936-b83f-474e-aae0-c3eb58da85c5" providerId="ADAL" clId="{135CC6E4-FEB2-4945-88B9-DAFD52043118}" dt="2024-09-13T12:48:12.171" v="514" actId="20577"/>
          <ac:spMkLst>
            <pc:docMk/>
            <pc:sldMk cId="1482699994" sldId="262"/>
            <ac:spMk id="5" creationId="{4F1F665B-99BB-55EA-355D-31AF8C86DE78}"/>
          </ac:spMkLst>
        </pc:spChg>
        <pc:spChg chg="mod topLvl">
          <ac:chgData name="Hanes, Jackie" userId="377f7936-b83f-474e-aae0-c3eb58da85c5" providerId="ADAL" clId="{135CC6E4-FEB2-4945-88B9-DAFD52043118}" dt="2024-09-13T17:55:22.061" v="5292" actId="164"/>
          <ac:spMkLst>
            <pc:docMk/>
            <pc:sldMk cId="1482699994" sldId="262"/>
            <ac:spMk id="6" creationId="{36AD8E0F-DE95-E8CE-2528-3B865E63B9B6}"/>
          </ac:spMkLst>
        </pc:spChg>
        <pc:spChg chg="mod ord topLvl">
          <ac:chgData name="Hanes, Jackie" userId="377f7936-b83f-474e-aae0-c3eb58da85c5" providerId="ADAL" clId="{135CC6E4-FEB2-4945-88B9-DAFD52043118}" dt="2024-09-13T17:55:22.061" v="5292" actId="164"/>
          <ac:spMkLst>
            <pc:docMk/>
            <pc:sldMk cId="1482699994" sldId="262"/>
            <ac:spMk id="7" creationId="{F8B14C0D-79A9-C31F-903E-543F9B149C16}"/>
          </ac:spMkLst>
        </pc:spChg>
        <pc:spChg chg="add mod ord">
          <ac:chgData name="Hanes, Jackie" userId="377f7936-b83f-474e-aae0-c3eb58da85c5" providerId="ADAL" clId="{135CC6E4-FEB2-4945-88B9-DAFD52043118}" dt="2024-09-13T17:56:33.814" v="5299" actId="14100"/>
          <ac:spMkLst>
            <pc:docMk/>
            <pc:sldMk cId="1482699994" sldId="262"/>
            <ac:spMk id="8" creationId="{C4EBB4EA-3CE8-D8E0-414C-5D4DCF8B110F}"/>
          </ac:spMkLst>
        </pc:spChg>
        <pc:spChg chg="mod topLvl">
          <ac:chgData name="Hanes, Jackie" userId="377f7936-b83f-474e-aae0-c3eb58da85c5" providerId="ADAL" clId="{135CC6E4-FEB2-4945-88B9-DAFD52043118}" dt="2024-09-13T17:56:27.713" v="5298" actId="14100"/>
          <ac:spMkLst>
            <pc:docMk/>
            <pc:sldMk cId="1482699994" sldId="262"/>
            <ac:spMk id="10" creationId="{18238C34-AC4E-5CE3-4A80-33B9AE350947}"/>
          </ac:spMkLst>
        </pc:spChg>
        <pc:spChg chg="mod topLvl">
          <ac:chgData name="Hanes, Jackie" userId="377f7936-b83f-474e-aae0-c3eb58da85c5" providerId="ADAL" clId="{135CC6E4-FEB2-4945-88B9-DAFD52043118}" dt="2024-09-13T17:55:29.051" v="5293" actId="164"/>
          <ac:spMkLst>
            <pc:docMk/>
            <pc:sldMk cId="1482699994" sldId="262"/>
            <ac:spMk id="11" creationId="{A9151F34-EB66-1695-9DA0-A69049FF298F}"/>
          </ac:spMkLst>
        </pc:spChg>
        <pc:spChg chg="add del">
          <ac:chgData name="Hanes, Jackie" userId="377f7936-b83f-474e-aae0-c3eb58da85c5" providerId="ADAL" clId="{135CC6E4-FEB2-4945-88B9-DAFD52043118}" dt="2024-09-13T13:44:15.402" v="1953" actId="11529"/>
          <ac:spMkLst>
            <pc:docMk/>
            <pc:sldMk cId="1482699994" sldId="262"/>
            <ac:spMk id="18" creationId="{189F4B4B-4C18-C7A9-CE65-A1898C401A6A}"/>
          </ac:spMkLst>
        </pc:spChg>
        <pc:grpChg chg="add del mod">
          <ac:chgData name="Hanes, Jackie" userId="377f7936-b83f-474e-aae0-c3eb58da85c5" providerId="ADAL" clId="{135CC6E4-FEB2-4945-88B9-DAFD52043118}" dt="2024-09-13T13:32:01.167" v="1434" actId="165"/>
          <ac:grpSpMkLst>
            <pc:docMk/>
            <pc:sldMk cId="1482699994" sldId="262"/>
            <ac:grpSpMk id="3" creationId="{6EA34E47-B314-2DFE-3564-69B7D4D17809}"/>
          </ac:grpSpMkLst>
        </pc:grpChg>
        <pc:grpChg chg="add del mod">
          <ac:chgData name="Hanes, Jackie" userId="377f7936-b83f-474e-aae0-c3eb58da85c5" providerId="ADAL" clId="{135CC6E4-FEB2-4945-88B9-DAFD52043118}" dt="2024-09-13T13:32:04.521" v="1435" actId="165"/>
          <ac:grpSpMkLst>
            <pc:docMk/>
            <pc:sldMk cId="1482699994" sldId="262"/>
            <ac:grpSpMk id="9" creationId="{3EFAFB97-D62E-0CF9-E5CE-D959EFB6AF3B}"/>
          </ac:grpSpMkLst>
        </pc:grpChg>
        <pc:grpChg chg="add mod">
          <ac:chgData name="Hanes, Jackie" userId="377f7936-b83f-474e-aae0-c3eb58da85c5" providerId="ADAL" clId="{135CC6E4-FEB2-4945-88B9-DAFD52043118}" dt="2024-09-13T17:55:34.767" v="5294" actId="1076"/>
          <ac:grpSpMkLst>
            <pc:docMk/>
            <pc:sldMk cId="1482699994" sldId="262"/>
            <ac:grpSpMk id="9" creationId="{B97E2283-259C-54D6-B814-A9B71BADCCCB}"/>
          </ac:grpSpMkLst>
        </pc:grpChg>
        <pc:grpChg chg="add mod">
          <ac:chgData name="Hanes, Jackie" userId="377f7936-b83f-474e-aae0-c3eb58da85c5" providerId="ADAL" clId="{135CC6E4-FEB2-4945-88B9-DAFD52043118}" dt="2024-09-13T17:55:39.974" v="5296" actId="1076"/>
          <ac:grpSpMkLst>
            <pc:docMk/>
            <pc:sldMk cId="1482699994" sldId="262"/>
            <ac:grpSpMk id="12" creationId="{1B6B857E-CDCA-A974-CBE1-B194E31846AB}"/>
          </ac:grpSpMkLst>
        </pc:grpChg>
        <pc:grpChg chg="add del mod">
          <ac:chgData name="Hanes, Jackie" userId="377f7936-b83f-474e-aae0-c3eb58da85c5" providerId="ADAL" clId="{135CC6E4-FEB2-4945-88B9-DAFD52043118}" dt="2024-09-13T17:55:09.215" v="5291" actId="165"/>
          <ac:grpSpMkLst>
            <pc:docMk/>
            <pc:sldMk cId="1482699994" sldId="262"/>
            <ac:grpSpMk id="17" creationId="{424F0E12-2C5A-F6C1-9DB2-9868869DC71E}"/>
          </ac:grpSpMkLst>
        </pc:grpChg>
        <pc:picChg chg="del mod topLvl">
          <ac:chgData name="Hanes, Jackie" userId="377f7936-b83f-474e-aae0-c3eb58da85c5" providerId="ADAL" clId="{135CC6E4-FEB2-4945-88B9-DAFD52043118}" dt="2024-09-13T13:34:18.463" v="1471" actId="478"/>
          <ac:picMkLst>
            <pc:docMk/>
            <pc:sldMk cId="1482699994" sldId="262"/>
            <ac:picMk id="8" creationId="{C90AF52A-6F36-E94E-B31D-7A97D1632905}"/>
          </ac:picMkLst>
        </pc:picChg>
        <pc:picChg chg="del mod topLvl">
          <ac:chgData name="Hanes, Jackie" userId="377f7936-b83f-474e-aae0-c3eb58da85c5" providerId="ADAL" clId="{135CC6E4-FEB2-4945-88B9-DAFD52043118}" dt="2024-09-13T13:35:57.486" v="1480" actId="478"/>
          <ac:picMkLst>
            <pc:docMk/>
            <pc:sldMk cId="1482699994" sldId="262"/>
            <ac:picMk id="12" creationId="{E53625EB-2BD6-2E7F-893C-37B7353E8118}"/>
          </ac:picMkLst>
        </pc:picChg>
        <pc:picChg chg="add mod ord topLvl">
          <ac:chgData name="Hanes, Jackie" userId="377f7936-b83f-474e-aae0-c3eb58da85c5" providerId="ADAL" clId="{135CC6E4-FEB2-4945-88B9-DAFD52043118}" dt="2024-09-13T17:55:22.061" v="5292" actId="164"/>
          <ac:picMkLst>
            <pc:docMk/>
            <pc:sldMk cId="1482699994" sldId="262"/>
            <ac:picMk id="14" creationId="{C7F72631-90B3-9762-39BC-9076E45EC42A}"/>
          </ac:picMkLst>
        </pc:picChg>
        <pc:picChg chg="add mod">
          <ac:chgData name="Hanes, Jackie" userId="377f7936-b83f-474e-aae0-c3eb58da85c5" providerId="ADAL" clId="{135CC6E4-FEB2-4945-88B9-DAFD52043118}" dt="2024-09-13T17:55:29.051" v="5293" actId="164"/>
          <ac:picMkLst>
            <pc:docMk/>
            <pc:sldMk cId="1482699994" sldId="262"/>
            <ac:picMk id="16" creationId="{4BBDE193-F8F0-3A74-DF5C-A8327E9F83B8}"/>
          </ac:picMkLst>
        </pc:picChg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724954553" sldId="262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1089794826" sldId="263"/>
        </pc:sldMkLst>
      </pc:sldChg>
      <pc:sldChg chg="addSp delSp modSp add mod">
        <pc:chgData name="Hanes, Jackie" userId="377f7936-b83f-474e-aae0-c3eb58da85c5" providerId="ADAL" clId="{135CC6E4-FEB2-4945-88B9-DAFD52043118}" dt="2024-09-17T13:07:53.934" v="13476" actId="1076"/>
        <pc:sldMkLst>
          <pc:docMk/>
          <pc:sldMk cId="1854857001" sldId="263"/>
        </pc:sldMkLst>
        <pc:spChg chg="mod">
          <ac:chgData name="Hanes, Jackie" userId="377f7936-b83f-474e-aae0-c3eb58da85c5" providerId="ADAL" clId="{135CC6E4-FEB2-4945-88B9-DAFD52043118}" dt="2024-09-13T12:44:44.456" v="464" actId="20577"/>
          <ac:spMkLst>
            <pc:docMk/>
            <pc:sldMk cId="1854857001" sldId="263"/>
            <ac:spMk id="2" creationId="{44C641CC-2F67-55EE-21E9-ECDAFAA8274B}"/>
          </ac:spMkLst>
        </pc:spChg>
        <pc:spChg chg="add mod">
          <ac:chgData name="Hanes, Jackie" userId="377f7936-b83f-474e-aae0-c3eb58da85c5" providerId="ADAL" clId="{135CC6E4-FEB2-4945-88B9-DAFD52043118}" dt="2024-09-16T15:48:44.069" v="11540" actId="1076"/>
          <ac:spMkLst>
            <pc:docMk/>
            <pc:sldMk cId="1854857001" sldId="263"/>
            <ac:spMk id="7" creationId="{60AC2D43-7238-97FE-76AC-7CD9CA050889}"/>
          </ac:spMkLst>
        </pc:spChg>
        <pc:spChg chg="add del">
          <ac:chgData name="Hanes, Jackie" userId="377f7936-b83f-474e-aae0-c3eb58da85c5" providerId="ADAL" clId="{135CC6E4-FEB2-4945-88B9-DAFD52043118}" dt="2024-09-16T15:43:38.304" v="11419" actId="22"/>
          <ac:spMkLst>
            <pc:docMk/>
            <pc:sldMk cId="1854857001" sldId="263"/>
            <ac:spMk id="12" creationId="{3486B17B-E1F6-1371-ABE1-7F16CB4C4A6A}"/>
          </ac:spMkLst>
        </pc:spChg>
        <pc:spChg chg="add mod">
          <ac:chgData name="Hanes, Jackie" userId="377f7936-b83f-474e-aae0-c3eb58da85c5" providerId="ADAL" clId="{135CC6E4-FEB2-4945-88B9-DAFD52043118}" dt="2024-09-16T15:51:32.785" v="11592" actId="20577"/>
          <ac:spMkLst>
            <pc:docMk/>
            <pc:sldMk cId="1854857001" sldId="263"/>
            <ac:spMk id="15" creationId="{84D3A702-9F6C-6B7D-55DC-B02E3B089AA9}"/>
          </ac:spMkLst>
        </pc:spChg>
        <pc:picChg chg="add mod">
          <ac:chgData name="Hanes, Jackie" userId="377f7936-b83f-474e-aae0-c3eb58da85c5" providerId="ADAL" clId="{135CC6E4-FEB2-4945-88B9-DAFD52043118}" dt="2024-09-16T15:49:48.924" v="11577" actId="1076"/>
          <ac:picMkLst>
            <pc:docMk/>
            <pc:sldMk cId="1854857001" sldId="263"/>
            <ac:picMk id="3" creationId="{B15CBC72-D985-5385-9E6B-409E17FE227B}"/>
          </ac:picMkLst>
        </pc:picChg>
        <pc:picChg chg="add mod">
          <ac:chgData name="Hanes, Jackie" userId="377f7936-b83f-474e-aae0-c3eb58da85c5" providerId="ADAL" clId="{135CC6E4-FEB2-4945-88B9-DAFD52043118}" dt="2024-09-17T13:07:53.934" v="13476" actId="1076"/>
          <ac:picMkLst>
            <pc:docMk/>
            <pc:sldMk cId="1854857001" sldId="263"/>
            <ac:picMk id="6" creationId="{77773906-7A02-457F-B25C-D2A36D1C789C}"/>
          </ac:picMkLst>
        </pc:picChg>
        <pc:picChg chg="add mod">
          <ac:chgData name="Hanes, Jackie" userId="377f7936-b83f-474e-aae0-c3eb58da85c5" providerId="ADAL" clId="{135CC6E4-FEB2-4945-88B9-DAFD52043118}" dt="2024-09-16T15:49:44.416" v="11576" actId="1076"/>
          <ac:picMkLst>
            <pc:docMk/>
            <pc:sldMk cId="1854857001" sldId="263"/>
            <ac:picMk id="8" creationId="{E6DEEEBC-1C18-507B-D594-10FFA5EE6333}"/>
          </ac:picMkLst>
        </pc:picChg>
        <pc:picChg chg="add mod">
          <ac:chgData name="Hanes, Jackie" userId="377f7936-b83f-474e-aae0-c3eb58da85c5" providerId="ADAL" clId="{135CC6E4-FEB2-4945-88B9-DAFD52043118}" dt="2024-09-16T15:49:59.120" v="11579" actId="1076"/>
          <ac:picMkLst>
            <pc:docMk/>
            <pc:sldMk cId="1854857001" sldId="263"/>
            <ac:picMk id="10" creationId="{DF2A52E7-75B6-79C1-B10A-100FBB8F5BB0}"/>
          </ac:picMkLst>
        </pc:picChg>
        <pc:picChg chg="add del mod">
          <ac:chgData name="Hanes, Jackie" userId="377f7936-b83f-474e-aae0-c3eb58da85c5" providerId="ADAL" clId="{135CC6E4-FEB2-4945-88B9-DAFD52043118}" dt="2024-09-16T15:53:12.613" v="11593" actId="478"/>
          <ac:picMkLst>
            <pc:docMk/>
            <pc:sldMk cId="1854857001" sldId="263"/>
            <ac:picMk id="13" creationId="{B004FE50-A823-7EA4-2A62-C95BE472A7EB}"/>
          </ac:picMkLst>
        </pc:picChg>
        <pc:picChg chg="add mod">
          <ac:chgData name="Hanes, Jackie" userId="377f7936-b83f-474e-aae0-c3eb58da85c5" providerId="ADAL" clId="{135CC6E4-FEB2-4945-88B9-DAFD52043118}" dt="2024-09-17T13:07:22.945" v="13473" actId="1076"/>
          <ac:picMkLst>
            <pc:docMk/>
            <pc:sldMk cId="1854857001" sldId="263"/>
            <ac:picMk id="2050" creationId="{8D8EAE8E-6665-8D55-7925-07349BC63D7C}"/>
          </ac:picMkLst>
        </pc:picChg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51822355" sldId="264"/>
        </pc:sldMkLst>
      </pc:sldChg>
      <pc:sldChg chg="addSp delSp modSp add mod modClrScheme chgLayout">
        <pc:chgData name="Hanes, Jackie" userId="377f7936-b83f-474e-aae0-c3eb58da85c5" providerId="ADAL" clId="{135CC6E4-FEB2-4945-88B9-DAFD52043118}" dt="2024-09-17T12:59:13.640" v="13262" actId="478"/>
        <pc:sldMkLst>
          <pc:docMk/>
          <pc:sldMk cId="1445990640" sldId="264"/>
        </pc:sldMkLst>
        <pc:spChg chg="mod ord">
          <ac:chgData name="Hanes, Jackie" userId="377f7936-b83f-474e-aae0-c3eb58da85c5" providerId="ADAL" clId="{135CC6E4-FEB2-4945-88B9-DAFD52043118}" dt="2024-09-16T10:03:09.823" v="8097" actId="20577"/>
          <ac:spMkLst>
            <pc:docMk/>
            <pc:sldMk cId="1445990640" sldId="264"/>
            <ac:spMk id="2" creationId="{44C641CC-2F67-55EE-21E9-ECDAFAA8274B}"/>
          </ac:spMkLst>
        </pc:spChg>
        <pc:spChg chg="add mod ord">
          <ac:chgData name="Hanes, Jackie" userId="377f7936-b83f-474e-aae0-c3eb58da85c5" providerId="ADAL" clId="{135CC6E4-FEB2-4945-88B9-DAFD52043118}" dt="2024-09-16T10:52:38.879" v="8949" actId="1076"/>
          <ac:spMkLst>
            <pc:docMk/>
            <pc:sldMk cId="1445990640" sldId="264"/>
            <ac:spMk id="3" creationId="{8DBD9591-080A-7B81-7DFE-739B79D3C954}"/>
          </ac:spMkLst>
        </pc:spChg>
        <pc:spChg chg="mod ord">
          <ac:chgData name="Hanes, Jackie" userId="377f7936-b83f-474e-aae0-c3eb58da85c5" providerId="ADAL" clId="{135CC6E4-FEB2-4945-88B9-DAFD52043118}" dt="2024-09-16T09:33:06.169" v="6912" actId="700"/>
          <ac:spMkLst>
            <pc:docMk/>
            <pc:sldMk cId="1445990640" sldId="264"/>
            <ac:spMk id="4" creationId="{8E3A063D-CA48-C92B-19C4-B50D4741EDA0}"/>
          </ac:spMkLst>
        </pc:spChg>
        <pc:spChg chg="mod ord">
          <ac:chgData name="Hanes, Jackie" userId="377f7936-b83f-474e-aae0-c3eb58da85c5" providerId="ADAL" clId="{135CC6E4-FEB2-4945-88B9-DAFD52043118}" dt="2024-09-16T09:33:06.169" v="6912" actId="700"/>
          <ac:spMkLst>
            <pc:docMk/>
            <pc:sldMk cId="1445990640" sldId="264"/>
            <ac:spMk id="5" creationId="{4F1F665B-99BB-55EA-355D-31AF8C86DE78}"/>
          </ac:spMkLst>
        </pc:spChg>
        <pc:spChg chg="add mod ord">
          <ac:chgData name="Hanes, Jackie" userId="377f7936-b83f-474e-aae0-c3eb58da85c5" providerId="ADAL" clId="{135CC6E4-FEB2-4945-88B9-DAFD52043118}" dt="2024-09-16T10:52:42.466" v="8950" actId="1076"/>
          <ac:spMkLst>
            <pc:docMk/>
            <pc:sldMk cId="1445990640" sldId="264"/>
            <ac:spMk id="6" creationId="{A1C8F31A-FAA9-5714-4627-83B5188A9A8B}"/>
          </ac:spMkLst>
        </pc:spChg>
        <pc:spChg chg="add mod ord">
          <ac:chgData name="Hanes, Jackie" userId="377f7936-b83f-474e-aae0-c3eb58da85c5" providerId="ADAL" clId="{135CC6E4-FEB2-4945-88B9-DAFD52043118}" dt="2024-09-16T10:48:41.942" v="8902" actId="14100"/>
          <ac:spMkLst>
            <pc:docMk/>
            <pc:sldMk cId="1445990640" sldId="264"/>
            <ac:spMk id="7" creationId="{28E74C58-47F9-2EEA-860C-A7ADF4FEE759}"/>
          </ac:spMkLst>
        </pc:spChg>
        <pc:spChg chg="add mod ord">
          <ac:chgData name="Hanes, Jackie" userId="377f7936-b83f-474e-aae0-c3eb58da85c5" providerId="ADAL" clId="{135CC6E4-FEB2-4945-88B9-DAFD52043118}" dt="2024-09-16T10:55:16.303" v="9068" actId="14100"/>
          <ac:spMkLst>
            <pc:docMk/>
            <pc:sldMk cId="1445990640" sldId="264"/>
            <ac:spMk id="8" creationId="{0AC3BF07-17C1-BA8C-FB64-32D13E6D142A}"/>
          </ac:spMkLst>
        </pc:spChg>
        <pc:spChg chg="add mod">
          <ac:chgData name="Hanes, Jackie" userId="377f7936-b83f-474e-aae0-c3eb58da85c5" providerId="ADAL" clId="{135CC6E4-FEB2-4945-88B9-DAFD52043118}" dt="2024-09-16T10:54:49.946" v="9067" actId="14100"/>
          <ac:spMkLst>
            <pc:docMk/>
            <pc:sldMk cId="1445990640" sldId="264"/>
            <ac:spMk id="11" creationId="{AA31440F-FCD0-85BD-86BA-21EB4DCD0DD6}"/>
          </ac:spMkLst>
        </pc:spChg>
        <pc:picChg chg="add del mod">
          <ac:chgData name="Hanes, Jackie" userId="377f7936-b83f-474e-aae0-c3eb58da85c5" providerId="ADAL" clId="{135CC6E4-FEB2-4945-88B9-DAFD52043118}" dt="2024-09-16T10:48:34.817" v="8901" actId="478"/>
          <ac:picMkLst>
            <pc:docMk/>
            <pc:sldMk cId="1445990640" sldId="264"/>
            <ac:picMk id="9" creationId="{C003547D-B922-841A-F6D1-C237192EC6B3}"/>
          </ac:picMkLst>
        </pc:picChg>
        <pc:picChg chg="add del mod">
          <ac:chgData name="Hanes, Jackie" userId="377f7936-b83f-474e-aae0-c3eb58da85c5" providerId="ADAL" clId="{135CC6E4-FEB2-4945-88B9-DAFD52043118}" dt="2024-09-17T12:59:13.640" v="13262" actId="478"/>
          <ac:picMkLst>
            <pc:docMk/>
            <pc:sldMk cId="1445990640" sldId="264"/>
            <ac:picMk id="10" creationId="{C2F0FEA1-A4C8-CD43-88EE-D24E3BAC4644}"/>
          </ac:picMkLst>
        </pc:picChg>
      </pc:sldChg>
      <pc:sldChg chg="addSp modSp add mod modClrScheme chgLayout">
        <pc:chgData name="Hanes, Jackie" userId="377f7936-b83f-474e-aae0-c3eb58da85c5" providerId="ADAL" clId="{135CC6E4-FEB2-4945-88B9-DAFD52043118}" dt="2024-09-16T10:47:45.846" v="8898" actId="113"/>
        <pc:sldMkLst>
          <pc:docMk/>
          <pc:sldMk cId="2376088937" sldId="265"/>
        </pc:sldMkLst>
        <pc:spChg chg="mod ord">
          <ac:chgData name="Hanes, Jackie" userId="377f7936-b83f-474e-aae0-c3eb58da85c5" providerId="ADAL" clId="{135CC6E4-FEB2-4945-88B9-DAFD52043118}" dt="2024-09-16T09:52:44.492" v="7797" actId="700"/>
          <ac:spMkLst>
            <pc:docMk/>
            <pc:sldMk cId="2376088937" sldId="265"/>
            <ac:spMk id="2" creationId="{44C641CC-2F67-55EE-21E9-ECDAFAA8274B}"/>
          </ac:spMkLst>
        </pc:spChg>
        <pc:spChg chg="add mod ord">
          <ac:chgData name="Hanes, Jackie" userId="377f7936-b83f-474e-aae0-c3eb58da85c5" providerId="ADAL" clId="{135CC6E4-FEB2-4945-88B9-DAFD52043118}" dt="2024-09-16T10:02:31.306" v="8089" actId="313"/>
          <ac:spMkLst>
            <pc:docMk/>
            <pc:sldMk cId="2376088937" sldId="265"/>
            <ac:spMk id="3" creationId="{F08906A8-4D9D-3811-1B03-2A4E05C2422B}"/>
          </ac:spMkLst>
        </pc:spChg>
        <pc:spChg chg="mod ord">
          <ac:chgData name="Hanes, Jackie" userId="377f7936-b83f-474e-aae0-c3eb58da85c5" providerId="ADAL" clId="{135CC6E4-FEB2-4945-88B9-DAFD52043118}" dt="2024-09-16T09:52:44.492" v="7797" actId="700"/>
          <ac:spMkLst>
            <pc:docMk/>
            <pc:sldMk cId="2376088937" sldId="265"/>
            <ac:spMk id="4" creationId="{8E3A063D-CA48-C92B-19C4-B50D4741EDA0}"/>
          </ac:spMkLst>
        </pc:spChg>
        <pc:spChg chg="mod ord">
          <ac:chgData name="Hanes, Jackie" userId="377f7936-b83f-474e-aae0-c3eb58da85c5" providerId="ADAL" clId="{135CC6E4-FEB2-4945-88B9-DAFD52043118}" dt="2024-09-16T09:52:44.492" v="7797" actId="700"/>
          <ac:spMkLst>
            <pc:docMk/>
            <pc:sldMk cId="2376088937" sldId="265"/>
            <ac:spMk id="5" creationId="{4F1F665B-99BB-55EA-355D-31AF8C86DE78}"/>
          </ac:spMkLst>
        </pc:spChg>
        <pc:spChg chg="add mod ord">
          <ac:chgData name="Hanes, Jackie" userId="377f7936-b83f-474e-aae0-c3eb58da85c5" providerId="ADAL" clId="{135CC6E4-FEB2-4945-88B9-DAFD52043118}" dt="2024-09-16T10:02:21.986" v="8082" actId="20577"/>
          <ac:spMkLst>
            <pc:docMk/>
            <pc:sldMk cId="2376088937" sldId="265"/>
            <ac:spMk id="6" creationId="{3E5328F0-EE18-EE09-8967-00A107A0AE4C}"/>
          </ac:spMkLst>
        </pc:spChg>
        <pc:spChg chg="add mod ord">
          <ac:chgData name="Hanes, Jackie" userId="377f7936-b83f-474e-aae0-c3eb58da85c5" providerId="ADAL" clId="{135CC6E4-FEB2-4945-88B9-DAFD52043118}" dt="2024-09-16T10:47:40.989" v="8896" actId="207"/>
          <ac:spMkLst>
            <pc:docMk/>
            <pc:sldMk cId="2376088937" sldId="265"/>
            <ac:spMk id="7" creationId="{E4854126-FD32-52EB-0850-567FCB1F454E}"/>
          </ac:spMkLst>
        </pc:spChg>
        <pc:spChg chg="add mod ord">
          <ac:chgData name="Hanes, Jackie" userId="377f7936-b83f-474e-aae0-c3eb58da85c5" providerId="ADAL" clId="{135CC6E4-FEB2-4945-88B9-DAFD52043118}" dt="2024-09-16T10:47:45.846" v="8898" actId="113"/>
          <ac:spMkLst>
            <pc:docMk/>
            <pc:sldMk cId="2376088937" sldId="265"/>
            <ac:spMk id="8" creationId="{38C41160-3339-A793-DB28-1AE0AE0560E7}"/>
          </ac:spMkLst>
        </pc:spChg>
        <pc:spChg chg="add mod">
          <ac:chgData name="Hanes, Jackie" userId="377f7936-b83f-474e-aae0-c3eb58da85c5" providerId="ADAL" clId="{135CC6E4-FEB2-4945-88B9-DAFD52043118}" dt="2024-09-16T10:07:37.216" v="8105" actId="1076"/>
          <ac:spMkLst>
            <pc:docMk/>
            <pc:sldMk cId="2376088937" sldId="265"/>
            <ac:spMk id="9" creationId="{9D32C941-E302-45B8-4A46-E941E2D3B096}"/>
          </ac:spMkLst>
        </pc:spChg>
        <pc:spChg chg="add mod">
          <ac:chgData name="Hanes, Jackie" userId="377f7936-b83f-474e-aae0-c3eb58da85c5" providerId="ADAL" clId="{135CC6E4-FEB2-4945-88B9-DAFD52043118}" dt="2024-09-16T10:47:24.149" v="8894" actId="1076"/>
          <ac:spMkLst>
            <pc:docMk/>
            <pc:sldMk cId="2376088937" sldId="265"/>
            <ac:spMk id="11" creationId="{96CA1919-9B42-4992-901F-37964F2C2C40}"/>
          </ac:spMkLst>
        </pc:spChg>
      </pc:sldChg>
      <pc:sldChg chg="addSp delSp modSp add del mod ord">
        <pc:chgData name="Hanes, Jackie" userId="377f7936-b83f-474e-aae0-c3eb58da85c5" providerId="ADAL" clId="{135CC6E4-FEB2-4945-88B9-DAFD52043118}" dt="2024-09-13T18:21:16.232" v="5458" actId="47"/>
        <pc:sldMkLst>
          <pc:docMk/>
          <pc:sldMk cId="1731644133" sldId="266"/>
        </pc:sldMkLst>
        <pc:spChg chg="mod">
          <ac:chgData name="Hanes, Jackie" userId="377f7936-b83f-474e-aae0-c3eb58da85c5" providerId="ADAL" clId="{135CC6E4-FEB2-4945-88B9-DAFD52043118}" dt="2024-09-13T13:03:04.987" v="644" actId="20577"/>
          <ac:spMkLst>
            <pc:docMk/>
            <pc:sldMk cId="1731644133" sldId="266"/>
            <ac:spMk id="2" creationId="{44C641CC-2F67-55EE-21E9-ECDAFAA8274B}"/>
          </ac:spMkLst>
        </pc:spChg>
        <pc:spChg chg="mod">
          <ac:chgData name="Hanes, Jackie" userId="377f7936-b83f-474e-aae0-c3eb58da85c5" providerId="ADAL" clId="{135CC6E4-FEB2-4945-88B9-DAFD52043118}" dt="2024-09-13T12:51:14.468" v="576" actId="14100"/>
          <ac:spMkLst>
            <pc:docMk/>
            <pc:sldMk cId="1731644133" sldId="266"/>
            <ac:spMk id="5" creationId="{4F1F665B-99BB-55EA-355D-31AF8C86DE78}"/>
          </ac:spMkLst>
        </pc:spChg>
        <pc:spChg chg="add del">
          <ac:chgData name="Hanes, Jackie" userId="377f7936-b83f-474e-aae0-c3eb58da85c5" providerId="ADAL" clId="{135CC6E4-FEB2-4945-88B9-DAFD52043118}" dt="2024-09-13T12:54:43.903" v="578" actId="22"/>
          <ac:spMkLst>
            <pc:docMk/>
            <pc:sldMk cId="1731644133" sldId="266"/>
            <ac:spMk id="6" creationId="{52567FD6-D452-8D99-8D67-7DF161F099A6}"/>
          </ac:spMkLst>
        </pc:spChg>
      </pc:sldChg>
      <pc:sldChg chg="addSp delSp modSp add mod ord">
        <pc:chgData name="Hanes, Jackie" userId="377f7936-b83f-474e-aae0-c3eb58da85c5" providerId="ADAL" clId="{135CC6E4-FEB2-4945-88B9-DAFD52043118}" dt="2024-09-16T13:29:15.534" v="10027" actId="114"/>
        <pc:sldMkLst>
          <pc:docMk/>
          <pc:sldMk cId="3210557429" sldId="267"/>
        </pc:sldMkLst>
        <pc:spChg chg="mod">
          <ac:chgData name="Hanes, Jackie" userId="377f7936-b83f-474e-aae0-c3eb58da85c5" providerId="ADAL" clId="{135CC6E4-FEB2-4945-88B9-DAFD52043118}" dt="2024-09-13T12:55:29.468" v="610" actId="20577"/>
          <ac:spMkLst>
            <pc:docMk/>
            <pc:sldMk cId="3210557429" sldId="267"/>
            <ac:spMk id="2" creationId="{44C641CC-2F67-55EE-21E9-ECDAFAA8274B}"/>
          </ac:spMkLst>
        </pc:spChg>
        <pc:spChg chg="add mod">
          <ac:chgData name="Hanes, Jackie" userId="377f7936-b83f-474e-aae0-c3eb58da85c5" providerId="ADAL" clId="{135CC6E4-FEB2-4945-88B9-DAFD52043118}" dt="2024-09-13T17:44:15.581" v="4956" actId="164"/>
          <ac:spMkLst>
            <pc:docMk/>
            <pc:sldMk cId="3210557429" sldId="267"/>
            <ac:spMk id="3" creationId="{4BB2B2FF-E5DA-4760-6247-DD7F65052CBF}"/>
          </ac:spMkLst>
        </pc:spChg>
        <pc:spChg chg="del">
          <ac:chgData name="Hanes, Jackie" userId="377f7936-b83f-474e-aae0-c3eb58da85c5" providerId="ADAL" clId="{135CC6E4-FEB2-4945-88B9-DAFD52043118}" dt="2024-09-13T13:45:53.303" v="1962" actId="478"/>
          <ac:spMkLst>
            <pc:docMk/>
            <pc:sldMk cId="3210557429" sldId="267"/>
            <ac:spMk id="5" creationId="{4F1F665B-99BB-55EA-355D-31AF8C86DE78}"/>
          </ac:spMkLst>
        </pc:spChg>
        <pc:spChg chg="add mod">
          <ac:chgData name="Hanes, Jackie" userId="377f7936-b83f-474e-aae0-c3eb58da85c5" providerId="ADAL" clId="{135CC6E4-FEB2-4945-88B9-DAFD52043118}" dt="2024-09-13T17:40:24.058" v="4897" actId="1582"/>
          <ac:spMkLst>
            <pc:docMk/>
            <pc:sldMk cId="3210557429" sldId="267"/>
            <ac:spMk id="5" creationId="{8025F450-7208-2240-5FA9-005A10E6559B}"/>
          </ac:spMkLst>
        </pc:spChg>
        <pc:spChg chg="mod topLvl">
          <ac:chgData name="Hanes, Jackie" userId="377f7936-b83f-474e-aae0-c3eb58da85c5" providerId="ADAL" clId="{135CC6E4-FEB2-4945-88B9-DAFD52043118}" dt="2024-09-16T13:29:15.534" v="10027" actId="114"/>
          <ac:spMkLst>
            <pc:docMk/>
            <pc:sldMk cId="3210557429" sldId="267"/>
            <ac:spMk id="6" creationId="{204F2613-9849-6C5D-23FA-A5FDB6B6A7C6}"/>
          </ac:spMkLst>
        </pc:spChg>
        <pc:spChg chg="mod ord topLvl">
          <ac:chgData name="Hanes, Jackie" userId="377f7936-b83f-474e-aae0-c3eb58da85c5" providerId="ADAL" clId="{135CC6E4-FEB2-4945-88B9-DAFD52043118}" dt="2024-09-13T17:44:15.581" v="4956" actId="164"/>
          <ac:spMkLst>
            <pc:docMk/>
            <pc:sldMk cId="3210557429" sldId="267"/>
            <ac:spMk id="7" creationId="{C82E4DB5-44A1-68CF-93AB-828085163531}"/>
          </ac:spMkLst>
        </pc:spChg>
        <pc:spChg chg="mod topLvl">
          <ac:chgData name="Hanes, Jackie" userId="377f7936-b83f-474e-aae0-c3eb58da85c5" providerId="ADAL" clId="{135CC6E4-FEB2-4945-88B9-DAFD52043118}" dt="2024-09-13T17:45:25.119" v="4970" actId="164"/>
          <ac:spMkLst>
            <pc:docMk/>
            <pc:sldMk cId="3210557429" sldId="267"/>
            <ac:spMk id="10" creationId="{648FEF2C-5520-480B-6324-5A1F7B999971}"/>
          </ac:spMkLst>
        </pc:spChg>
        <pc:spChg chg="del mod topLvl">
          <ac:chgData name="Hanes, Jackie" userId="377f7936-b83f-474e-aae0-c3eb58da85c5" providerId="ADAL" clId="{135CC6E4-FEB2-4945-88B9-DAFD52043118}" dt="2024-09-13T17:42:58.658" v="4922" actId="478"/>
          <ac:spMkLst>
            <pc:docMk/>
            <pc:sldMk cId="3210557429" sldId="267"/>
            <ac:spMk id="11" creationId="{AE392F58-9712-6F0B-37D3-1CD8A755A5EA}"/>
          </ac:spMkLst>
        </pc:spChg>
        <pc:spChg chg="mod topLvl">
          <ac:chgData name="Hanes, Jackie" userId="377f7936-b83f-474e-aae0-c3eb58da85c5" providerId="ADAL" clId="{135CC6E4-FEB2-4945-88B9-DAFD52043118}" dt="2024-09-13T17:48:12.849" v="5215" actId="164"/>
          <ac:spMkLst>
            <pc:docMk/>
            <pc:sldMk cId="3210557429" sldId="267"/>
            <ac:spMk id="14" creationId="{B7022E19-2AD0-656D-6E27-ECA0A7BFC617}"/>
          </ac:spMkLst>
        </pc:spChg>
        <pc:spChg chg="del mod">
          <ac:chgData name="Hanes, Jackie" userId="377f7936-b83f-474e-aae0-c3eb58da85c5" providerId="ADAL" clId="{135CC6E4-FEB2-4945-88B9-DAFD52043118}" dt="2024-09-13T17:43:09.878" v="4924" actId="478"/>
          <ac:spMkLst>
            <pc:docMk/>
            <pc:sldMk cId="3210557429" sldId="267"/>
            <ac:spMk id="15" creationId="{F4994ACE-CF95-127F-5E96-4F88345FC5C1}"/>
          </ac:spMkLst>
        </pc:spChg>
        <pc:spChg chg="add del mod topLvl">
          <ac:chgData name="Hanes, Jackie" userId="377f7936-b83f-474e-aae0-c3eb58da85c5" providerId="ADAL" clId="{135CC6E4-FEB2-4945-88B9-DAFD52043118}" dt="2024-09-13T17:45:25.119" v="4970" actId="164"/>
          <ac:spMkLst>
            <pc:docMk/>
            <pc:sldMk cId="3210557429" sldId="267"/>
            <ac:spMk id="16" creationId="{216C387B-882F-FDA2-E078-D1056C851604}"/>
          </ac:spMkLst>
        </pc:spChg>
        <pc:spChg chg="add del mod topLvl">
          <ac:chgData name="Hanes, Jackie" userId="377f7936-b83f-474e-aae0-c3eb58da85c5" providerId="ADAL" clId="{135CC6E4-FEB2-4945-88B9-DAFD52043118}" dt="2024-09-13T17:44:41.117" v="4962" actId="478"/>
          <ac:spMkLst>
            <pc:docMk/>
            <pc:sldMk cId="3210557429" sldId="267"/>
            <ac:spMk id="17" creationId="{EE2489EC-9755-0372-1833-B3B4937972DF}"/>
          </ac:spMkLst>
        </pc:spChg>
        <pc:spChg chg="add del mod topLvl">
          <ac:chgData name="Hanes, Jackie" userId="377f7936-b83f-474e-aae0-c3eb58da85c5" providerId="ADAL" clId="{135CC6E4-FEB2-4945-88B9-DAFD52043118}" dt="2024-09-13T17:45:25.119" v="4970" actId="164"/>
          <ac:spMkLst>
            <pc:docMk/>
            <pc:sldMk cId="3210557429" sldId="267"/>
            <ac:spMk id="18" creationId="{49550048-7AFF-E0E1-7C1C-706CE7EBF29A}"/>
          </ac:spMkLst>
        </pc:spChg>
        <pc:spChg chg="add del mod">
          <ac:chgData name="Hanes, Jackie" userId="377f7936-b83f-474e-aae0-c3eb58da85c5" providerId="ADAL" clId="{135CC6E4-FEB2-4945-88B9-DAFD52043118}" dt="2024-09-13T13:45:57.475" v="1963" actId="478"/>
          <ac:spMkLst>
            <pc:docMk/>
            <pc:sldMk cId="3210557429" sldId="267"/>
            <ac:spMk id="18" creationId="{81E209E5-917E-0218-AC37-204CA81B62FB}"/>
          </ac:spMkLst>
        </pc:spChg>
        <pc:spChg chg="del mod">
          <ac:chgData name="Hanes, Jackie" userId="377f7936-b83f-474e-aae0-c3eb58da85c5" providerId="ADAL" clId="{135CC6E4-FEB2-4945-88B9-DAFD52043118}" dt="2024-09-13T17:45:53.648" v="4974" actId="478"/>
          <ac:spMkLst>
            <pc:docMk/>
            <pc:sldMk cId="3210557429" sldId="267"/>
            <ac:spMk id="25" creationId="{C89B5A67-2196-3C9E-4A65-A2EB545D44D6}"/>
          </ac:spMkLst>
        </pc:spChg>
        <pc:spChg chg="mod topLvl">
          <ac:chgData name="Hanes, Jackie" userId="377f7936-b83f-474e-aae0-c3eb58da85c5" providerId="ADAL" clId="{135CC6E4-FEB2-4945-88B9-DAFD52043118}" dt="2024-09-13T17:48:12.849" v="5215" actId="164"/>
          <ac:spMkLst>
            <pc:docMk/>
            <pc:sldMk cId="3210557429" sldId="267"/>
            <ac:spMk id="29" creationId="{2CEC7CC0-002B-08BD-7A9E-F970FF096976}"/>
          </ac:spMkLst>
        </pc:spChg>
        <pc:spChg chg="mod topLvl">
          <ac:chgData name="Hanes, Jackie" userId="377f7936-b83f-474e-aae0-c3eb58da85c5" providerId="ADAL" clId="{135CC6E4-FEB2-4945-88B9-DAFD52043118}" dt="2024-09-13T17:48:12.849" v="5215" actId="164"/>
          <ac:spMkLst>
            <pc:docMk/>
            <pc:sldMk cId="3210557429" sldId="267"/>
            <ac:spMk id="30" creationId="{84E71665-21F2-F273-668E-5C297EE94E8D}"/>
          </ac:spMkLst>
        </pc:spChg>
        <pc:grpChg chg="add del mod">
          <ac:chgData name="Hanes, Jackie" userId="377f7936-b83f-474e-aae0-c3eb58da85c5" providerId="ADAL" clId="{135CC6E4-FEB2-4945-88B9-DAFD52043118}" dt="2024-09-13T14:05:12.564" v="2962" actId="165"/>
          <ac:grpSpMkLst>
            <pc:docMk/>
            <pc:sldMk cId="3210557429" sldId="267"/>
            <ac:grpSpMk id="3" creationId="{BC2CA4F9-849B-0414-1D0F-7FAF44AA7516}"/>
          </ac:grpSpMkLst>
        </pc:grpChg>
        <pc:grpChg chg="add mod">
          <ac:chgData name="Hanes, Jackie" userId="377f7936-b83f-474e-aae0-c3eb58da85c5" providerId="ADAL" clId="{135CC6E4-FEB2-4945-88B9-DAFD52043118}" dt="2024-09-13T17:44:15.581" v="4956" actId="164"/>
          <ac:grpSpMkLst>
            <pc:docMk/>
            <pc:sldMk cId="3210557429" sldId="267"/>
            <ac:grpSpMk id="8" creationId="{56DB188B-4DA4-5CF8-E595-9EB1396F7C68}"/>
          </ac:grpSpMkLst>
        </pc:grpChg>
        <pc:grpChg chg="add del mod topLvl">
          <ac:chgData name="Hanes, Jackie" userId="377f7936-b83f-474e-aae0-c3eb58da85c5" providerId="ADAL" clId="{135CC6E4-FEB2-4945-88B9-DAFD52043118}" dt="2024-09-13T17:42:58.658" v="4922" actId="478"/>
          <ac:grpSpMkLst>
            <pc:docMk/>
            <pc:sldMk cId="3210557429" sldId="267"/>
            <ac:grpSpMk id="9" creationId="{270D8B48-D00D-BF12-618B-94903F6DA6C9}"/>
          </ac:grpSpMkLst>
        </pc:grpChg>
        <pc:grpChg chg="add del mod">
          <ac:chgData name="Hanes, Jackie" userId="377f7936-b83f-474e-aae0-c3eb58da85c5" providerId="ADAL" clId="{135CC6E4-FEB2-4945-88B9-DAFD52043118}" dt="2024-09-13T17:44:33.204" v="4959" actId="165"/>
          <ac:grpSpMkLst>
            <pc:docMk/>
            <pc:sldMk cId="3210557429" sldId="267"/>
            <ac:grpSpMk id="12" creationId="{D4FE7BD4-3B22-0803-A648-E9AB34CAA33F}"/>
          </ac:grpSpMkLst>
        </pc:grpChg>
        <pc:grpChg chg="add del mod">
          <ac:chgData name="Hanes, Jackie" userId="377f7936-b83f-474e-aae0-c3eb58da85c5" providerId="ADAL" clId="{135CC6E4-FEB2-4945-88B9-DAFD52043118}" dt="2024-09-13T17:43:09.878" v="4924" actId="478"/>
          <ac:grpSpMkLst>
            <pc:docMk/>
            <pc:sldMk cId="3210557429" sldId="267"/>
            <ac:grpSpMk id="13" creationId="{B702D983-2E01-D018-54BD-DBFCFB5AA159}"/>
          </ac:grpSpMkLst>
        </pc:grpChg>
        <pc:grpChg chg="add mod">
          <ac:chgData name="Hanes, Jackie" userId="377f7936-b83f-474e-aae0-c3eb58da85c5" providerId="ADAL" clId="{135CC6E4-FEB2-4945-88B9-DAFD52043118}" dt="2024-09-13T17:48:02.985" v="5214" actId="1076"/>
          <ac:grpSpMkLst>
            <pc:docMk/>
            <pc:sldMk cId="3210557429" sldId="267"/>
            <ac:grpSpMk id="21" creationId="{481D2800-EA6C-615E-86E9-FD83D3732C6B}"/>
          </ac:grpSpMkLst>
        </pc:grpChg>
        <pc:grpChg chg="add del mod">
          <ac:chgData name="Hanes, Jackie" userId="377f7936-b83f-474e-aae0-c3eb58da85c5" providerId="ADAL" clId="{135CC6E4-FEB2-4945-88B9-DAFD52043118}" dt="2024-09-13T17:46:23.290" v="4981" actId="165"/>
          <ac:grpSpMkLst>
            <pc:docMk/>
            <pc:sldMk cId="3210557429" sldId="267"/>
            <ac:grpSpMk id="23" creationId="{4B6B362D-2BDD-2BB8-3D10-C02C03B168CE}"/>
          </ac:grpSpMkLst>
        </pc:grpChg>
        <pc:grpChg chg="add del mod">
          <ac:chgData name="Hanes, Jackie" userId="377f7936-b83f-474e-aae0-c3eb58da85c5" providerId="ADAL" clId="{135CC6E4-FEB2-4945-88B9-DAFD52043118}" dt="2024-09-13T14:01:55.347" v="2955" actId="165"/>
          <ac:grpSpMkLst>
            <pc:docMk/>
            <pc:sldMk cId="3210557429" sldId="267"/>
            <ac:grpSpMk id="25" creationId="{5DD56E1E-43B0-5AA8-45D8-8A37DB7CA44D}"/>
          </ac:grpSpMkLst>
        </pc:grpChg>
        <pc:grpChg chg="add del mod">
          <ac:chgData name="Hanes, Jackie" userId="377f7936-b83f-474e-aae0-c3eb58da85c5" providerId="ADAL" clId="{135CC6E4-FEB2-4945-88B9-DAFD52043118}" dt="2024-09-13T17:42:15.123" v="4910" actId="165"/>
          <ac:grpSpMkLst>
            <pc:docMk/>
            <pc:sldMk cId="3210557429" sldId="267"/>
            <ac:grpSpMk id="26" creationId="{52F818D3-DB4D-61EA-6920-86C32A8B92AC}"/>
          </ac:grpSpMkLst>
        </pc:grpChg>
        <pc:grpChg chg="add del mod">
          <ac:chgData name="Hanes, Jackie" userId="377f7936-b83f-474e-aae0-c3eb58da85c5" providerId="ADAL" clId="{135CC6E4-FEB2-4945-88B9-DAFD52043118}" dt="2024-09-13T17:46:37.789" v="4985" actId="478"/>
          <ac:grpSpMkLst>
            <pc:docMk/>
            <pc:sldMk cId="3210557429" sldId="267"/>
            <ac:grpSpMk id="27" creationId="{49DC6213-37E8-1398-5A05-D17EF5CF1B93}"/>
          </ac:grpSpMkLst>
        </pc:grpChg>
        <pc:grpChg chg="add del mod ord">
          <ac:chgData name="Hanes, Jackie" userId="377f7936-b83f-474e-aae0-c3eb58da85c5" providerId="ADAL" clId="{135CC6E4-FEB2-4945-88B9-DAFD52043118}" dt="2024-09-13T17:40:42.566" v="4900" actId="165"/>
          <ac:grpSpMkLst>
            <pc:docMk/>
            <pc:sldMk cId="3210557429" sldId="267"/>
            <ac:grpSpMk id="28" creationId="{EE9E4D94-135D-6A46-B426-57B4A37D4F22}"/>
          </ac:grpSpMkLst>
        </pc:grpChg>
        <pc:grpChg chg="add mod">
          <ac:chgData name="Hanes, Jackie" userId="377f7936-b83f-474e-aae0-c3eb58da85c5" providerId="ADAL" clId="{135CC6E4-FEB2-4945-88B9-DAFD52043118}" dt="2024-09-13T17:48:16.805" v="5216" actId="1076"/>
          <ac:grpSpMkLst>
            <pc:docMk/>
            <pc:sldMk cId="3210557429" sldId="267"/>
            <ac:grpSpMk id="34" creationId="{5FCE9340-69B6-831D-2A23-F6B22C4BC6F0}"/>
          </ac:grpSpMkLst>
        </pc:grpChg>
        <pc:picChg chg="del mod">
          <ac:chgData name="Hanes, Jackie" userId="377f7936-b83f-474e-aae0-c3eb58da85c5" providerId="ADAL" clId="{135CC6E4-FEB2-4945-88B9-DAFD52043118}" dt="2024-09-13T13:49:27.150" v="2001" actId="478"/>
          <ac:picMkLst>
            <pc:docMk/>
            <pc:sldMk cId="3210557429" sldId="267"/>
            <ac:picMk id="8" creationId="{5F5FCD28-6663-FD6B-D0B4-9C24A1BB137F}"/>
          </ac:picMkLst>
        </pc:picChg>
        <pc:picChg chg="del mod">
          <ac:chgData name="Hanes, Jackie" userId="377f7936-b83f-474e-aae0-c3eb58da85c5" providerId="ADAL" clId="{135CC6E4-FEB2-4945-88B9-DAFD52043118}" dt="2024-09-13T13:49:36.812" v="2002" actId="478"/>
          <ac:picMkLst>
            <pc:docMk/>
            <pc:sldMk cId="3210557429" sldId="267"/>
            <ac:picMk id="12" creationId="{FDE03685-8906-5F56-0C69-A114EA928690}"/>
          </ac:picMkLst>
        </pc:picChg>
        <pc:picChg chg="del mod">
          <ac:chgData name="Hanes, Jackie" userId="377f7936-b83f-474e-aae0-c3eb58da85c5" providerId="ADAL" clId="{135CC6E4-FEB2-4945-88B9-DAFD52043118}" dt="2024-09-13T13:49:40.265" v="2003" actId="478"/>
          <ac:picMkLst>
            <pc:docMk/>
            <pc:sldMk cId="3210557429" sldId="267"/>
            <ac:picMk id="16" creationId="{97A68198-97B5-3A48-F88F-8DC2B5580E3A}"/>
          </ac:picMkLst>
        </pc:picChg>
        <pc:picChg chg="add del mod topLvl">
          <ac:chgData name="Hanes, Jackie" userId="377f7936-b83f-474e-aae0-c3eb58da85c5" providerId="ADAL" clId="{135CC6E4-FEB2-4945-88B9-DAFD52043118}" dt="2024-09-13T17:44:42.674" v="4963" actId="478"/>
          <ac:picMkLst>
            <pc:docMk/>
            <pc:sldMk cId="3210557429" sldId="267"/>
            <ac:picMk id="19" creationId="{220DB22C-FCB9-34B7-4ADA-D4F28355E33B}"/>
          </ac:picMkLst>
        </pc:picChg>
        <pc:picChg chg="add mod topLvl">
          <ac:chgData name="Hanes, Jackie" userId="377f7936-b83f-474e-aae0-c3eb58da85c5" providerId="ADAL" clId="{135CC6E4-FEB2-4945-88B9-DAFD52043118}" dt="2024-09-13T17:44:15.581" v="4956" actId="164"/>
          <ac:picMkLst>
            <pc:docMk/>
            <pc:sldMk cId="3210557429" sldId="267"/>
            <ac:picMk id="20" creationId="{E75D8C5E-7CA3-9A74-BA08-3B872BF5DBA5}"/>
          </ac:picMkLst>
        </pc:picChg>
        <pc:picChg chg="add mod ord topLvl">
          <ac:chgData name="Hanes, Jackie" userId="377f7936-b83f-474e-aae0-c3eb58da85c5" providerId="ADAL" clId="{135CC6E4-FEB2-4945-88B9-DAFD52043118}" dt="2024-09-13T17:45:25.119" v="4970" actId="164"/>
          <ac:picMkLst>
            <pc:docMk/>
            <pc:sldMk cId="3210557429" sldId="267"/>
            <ac:picMk id="22" creationId="{5C8F1B29-1094-87D0-BE3D-E1CB4A470A29}"/>
          </ac:picMkLst>
        </pc:picChg>
        <pc:picChg chg="add del mod ord topLvl">
          <ac:chgData name="Hanes, Jackie" userId="377f7936-b83f-474e-aae0-c3eb58da85c5" providerId="ADAL" clId="{135CC6E4-FEB2-4945-88B9-DAFD52043118}" dt="2024-09-13T17:46:37.789" v="4985" actId="478"/>
          <ac:picMkLst>
            <pc:docMk/>
            <pc:sldMk cId="3210557429" sldId="267"/>
            <ac:picMk id="24" creationId="{A05332EF-3523-E5D8-D733-24FE3E06FFB1}"/>
          </ac:picMkLst>
        </pc:picChg>
        <pc:picChg chg="del mod">
          <ac:chgData name="Hanes, Jackie" userId="377f7936-b83f-474e-aae0-c3eb58da85c5" providerId="ADAL" clId="{135CC6E4-FEB2-4945-88B9-DAFD52043118}" dt="2024-09-13T17:45:49.955" v="4973" actId="478"/>
          <ac:picMkLst>
            <pc:docMk/>
            <pc:sldMk cId="3210557429" sldId="267"/>
            <ac:picMk id="31" creationId="{EB99B8A7-7FF7-5DF0-01A9-CBE9F804C55A}"/>
          </ac:picMkLst>
        </pc:picChg>
        <pc:picChg chg="add mod">
          <ac:chgData name="Hanes, Jackie" userId="377f7936-b83f-474e-aae0-c3eb58da85c5" providerId="ADAL" clId="{135CC6E4-FEB2-4945-88B9-DAFD52043118}" dt="2024-09-13T17:48:12.849" v="5215" actId="164"/>
          <ac:picMkLst>
            <pc:docMk/>
            <pc:sldMk cId="3210557429" sldId="267"/>
            <ac:picMk id="33" creationId="{3A4D981C-7998-8ABD-59F8-B1288A8AB249}"/>
          </ac:picMkLst>
        </pc:picChg>
      </pc:sldChg>
      <pc:sldChg chg="addSp modSp add mod ord">
        <pc:chgData name="Hanes, Jackie" userId="377f7936-b83f-474e-aae0-c3eb58da85c5" providerId="ADAL" clId="{135CC6E4-FEB2-4945-88B9-DAFD52043118}" dt="2024-09-17T13:00:43.393" v="13344" actId="962"/>
        <pc:sldMkLst>
          <pc:docMk/>
          <pc:sldMk cId="2795355811" sldId="268"/>
        </pc:sldMkLst>
        <pc:spChg chg="mod">
          <ac:chgData name="Hanes, Jackie" userId="377f7936-b83f-474e-aae0-c3eb58da85c5" providerId="ADAL" clId="{135CC6E4-FEB2-4945-88B9-DAFD52043118}" dt="2024-09-13T12:57:33.107" v="638" actId="20577"/>
          <ac:spMkLst>
            <pc:docMk/>
            <pc:sldMk cId="2795355811" sldId="268"/>
            <ac:spMk id="2" creationId="{44C641CC-2F67-55EE-21E9-ECDAFAA8274B}"/>
          </ac:spMkLst>
        </pc:spChg>
        <pc:spChg chg="mod">
          <ac:chgData name="Hanes, Jackie" userId="377f7936-b83f-474e-aae0-c3eb58da85c5" providerId="ADAL" clId="{135CC6E4-FEB2-4945-88B9-DAFD52043118}" dt="2024-09-13T12:57:54.165" v="641" actId="14100"/>
          <ac:spMkLst>
            <pc:docMk/>
            <pc:sldMk cId="2795355811" sldId="268"/>
            <ac:spMk id="5" creationId="{4F1F665B-99BB-55EA-355D-31AF8C86DE78}"/>
          </ac:spMkLst>
        </pc:spChg>
        <pc:spChg chg="add mod">
          <ac:chgData name="Hanes, Jackie" userId="377f7936-b83f-474e-aae0-c3eb58da85c5" providerId="ADAL" clId="{135CC6E4-FEB2-4945-88B9-DAFD52043118}" dt="2024-09-16T12:51:27.678" v="9655" actId="20578"/>
          <ac:spMkLst>
            <pc:docMk/>
            <pc:sldMk cId="2795355811" sldId="268"/>
            <ac:spMk id="7" creationId="{9D63360C-569B-33D2-24E8-F9E35E76C5FF}"/>
          </ac:spMkLst>
        </pc:spChg>
        <pc:picChg chg="add mod">
          <ac:chgData name="Hanes, Jackie" userId="377f7936-b83f-474e-aae0-c3eb58da85c5" providerId="ADAL" clId="{135CC6E4-FEB2-4945-88B9-DAFD52043118}" dt="2024-09-17T13:00:43.393" v="13344" actId="962"/>
          <ac:picMkLst>
            <pc:docMk/>
            <pc:sldMk cId="2795355811" sldId="268"/>
            <ac:picMk id="6" creationId="{04AAF7DF-2233-60D3-EFC7-C9276B8010E4}"/>
          </ac:picMkLst>
        </pc:picChg>
      </pc:sldChg>
      <pc:sldChg chg="addSp delSp modSp add mod modClrScheme chgLayout">
        <pc:chgData name="Hanes, Jackie" userId="377f7936-b83f-474e-aae0-c3eb58da85c5" providerId="ADAL" clId="{135CC6E4-FEB2-4945-88B9-DAFD52043118}" dt="2024-09-16T16:01:39.826" v="13131" actId="962"/>
        <pc:sldMkLst>
          <pc:docMk/>
          <pc:sldMk cId="3739387513" sldId="269"/>
        </pc:sldMkLst>
        <pc:spChg chg="mod">
          <ac:chgData name="Hanes, Jackie" userId="377f7936-b83f-474e-aae0-c3eb58da85c5" providerId="ADAL" clId="{135CC6E4-FEB2-4945-88B9-DAFD52043118}" dt="2024-09-16T13:39:05.040" v="10062" actId="14100"/>
          <ac:spMkLst>
            <pc:docMk/>
            <pc:sldMk cId="3739387513" sldId="269"/>
            <ac:spMk id="2" creationId="{44C641CC-2F67-55EE-21E9-ECDAFAA8274B}"/>
          </ac:spMkLst>
        </pc:spChg>
        <pc:spChg chg="mod ord">
          <ac:chgData name="Hanes, Jackie" userId="377f7936-b83f-474e-aae0-c3eb58da85c5" providerId="ADAL" clId="{135CC6E4-FEB2-4945-88B9-DAFD52043118}" dt="2024-09-16T13:33:11.048" v="10029" actId="26606"/>
          <ac:spMkLst>
            <pc:docMk/>
            <pc:sldMk cId="3739387513" sldId="269"/>
            <ac:spMk id="4" creationId="{8E3A063D-CA48-C92B-19C4-B50D4741EDA0}"/>
          </ac:spMkLst>
        </pc:spChg>
        <pc:spChg chg="mod">
          <ac:chgData name="Hanes, Jackie" userId="377f7936-b83f-474e-aae0-c3eb58da85c5" providerId="ADAL" clId="{135CC6E4-FEB2-4945-88B9-DAFD52043118}" dt="2024-09-16T13:49:37.193" v="10283" actId="20577"/>
          <ac:spMkLst>
            <pc:docMk/>
            <pc:sldMk cId="3739387513" sldId="269"/>
            <ac:spMk id="5" creationId="{4F1F665B-99BB-55EA-355D-31AF8C86DE78}"/>
          </ac:spMkLst>
        </pc:spChg>
        <pc:spChg chg="add del mod">
          <ac:chgData name="Hanes, Jackie" userId="377f7936-b83f-474e-aae0-c3eb58da85c5" providerId="ADAL" clId="{135CC6E4-FEB2-4945-88B9-DAFD52043118}" dt="2024-09-16T13:38:28.553" v="10052" actId="26606"/>
          <ac:spMkLst>
            <pc:docMk/>
            <pc:sldMk cId="3739387513" sldId="269"/>
            <ac:spMk id="10" creationId="{A31E4998-AEDE-8385-A175-2919D85EC319}"/>
          </ac:spMkLst>
        </pc:spChg>
        <pc:spChg chg="add del mod">
          <ac:chgData name="Hanes, Jackie" userId="377f7936-b83f-474e-aae0-c3eb58da85c5" providerId="ADAL" clId="{135CC6E4-FEB2-4945-88B9-DAFD52043118}" dt="2024-09-16T13:36:03.934" v="10037" actId="478"/>
          <ac:spMkLst>
            <pc:docMk/>
            <pc:sldMk cId="3739387513" sldId="269"/>
            <ac:spMk id="11" creationId="{A1FF3490-AE9A-A45F-1314-D149E26AF2BD}"/>
          </ac:spMkLst>
        </pc:spChg>
        <pc:spChg chg="add del mod">
          <ac:chgData name="Hanes, Jackie" userId="377f7936-b83f-474e-aae0-c3eb58da85c5" providerId="ADAL" clId="{135CC6E4-FEB2-4945-88B9-DAFD52043118}" dt="2024-09-16T13:38:28.553" v="10052" actId="26606"/>
          <ac:spMkLst>
            <pc:docMk/>
            <pc:sldMk cId="3739387513" sldId="269"/>
            <ac:spMk id="13" creationId="{1C1DADAE-5471-655B-00F5-9FFFF1BDB5DC}"/>
          </ac:spMkLst>
        </pc:spChg>
        <pc:spChg chg="add del mod">
          <ac:chgData name="Hanes, Jackie" userId="377f7936-b83f-474e-aae0-c3eb58da85c5" providerId="ADAL" clId="{135CC6E4-FEB2-4945-88B9-DAFD52043118}" dt="2024-09-16T13:35:36.231" v="10030" actId="931"/>
          <ac:spMkLst>
            <pc:docMk/>
            <pc:sldMk cId="3739387513" sldId="269"/>
            <ac:spMk id="15" creationId="{5EC24519-90C3-AA43-5390-9CE30301F947}"/>
          </ac:spMkLst>
        </pc:spChg>
        <pc:spChg chg="add del">
          <ac:chgData name="Hanes, Jackie" userId="377f7936-b83f-474e-aae0-c3eb58da85c5" providerId="ADAL" clId="{135CC6E4-FEB2-4945-88B9-DAFD52043118}" dt="2024-09-16T13:39:15.030" v="10065" actId="478"/>
          <ac:spMkLst>
            <pc:docMk/>
            <pc:sldMk cId="3739387513" sldId="269"/>
            <ac:spMk id="1031" creationId="{7C2A2F3B-1794-EDDF-78C5-5E507C7F747C}"/>
          </ac:spMkLst>
        </pc:spChg>
        <pc:spChg chg="add mod">
          <ac:chgData name="Hanes, Jackie" userId="377f7936-b83f-474e-aae0-c3eb58da85c5" providerId="ADAL" clId="{135CC6E4-FEB2-4945-88B9-DAFD52043118}" dt="2024-09-16T13:46:30.752" v="10278" actId="20577"/>
          <ac:spMkLst>
            <pc:docMk/>
            <pc:sldMk cId="3739387513" sldId="269"/>
            <ac:spMk id="1033" creationId="{F7F122E7-36FE-1C0B-97B3-5FE8840D7332}"/>
          </ac:spMkLst>
        </pc:spChg>
        <pc:picChg chg="add mod">
          <ac:chgData name="Hanes, Jackie" userId="377f7936-b83f-474e-aae0-c3eb58da85c5" providerId="ADAL" clId="{135CC6E4-FEB2-4945-88B9-DAFD52043118}" dt="2024-09-16T16:01:12.731" v="12987" actId="962"/>
          <ac:picMkLst>
            <pc:docMk/>
            <pc:sldMk cId="3739387513" sldId="269"/>
            <ac:picMk id="6" creationId="{9DB79508-0C42-C055-F759-F1DCE684CEC8}"/>
          </ac:picMkLst>
        </pc:picChg>
        <pc:picChg chg="add del mod">
          <ac:chgData name="Hanes, Jackie" userId="377f7936-b83f-474e-aae0-c3eb58da85c5" providerId="ADAL" clId="{135CC6E4-FEB2-4945-88B9-DAFD52043118}" dt="2024-09-16T13:38:18.579" v="10050" actId="478"/>
          <ac:picMkLst>
            <pc:docMk/>
            <pc:sldMk cId="3739387513" sldId="269"/>
            <ac:picMk id="8" creationId="{E2D89C00-DD7F-BDA6-C242-D04F082CD814}"/>
          </ac:picMkLst>
        </pc:picChg>
        <pc:picChg chg="add">
          <ac:chgData name="Hanes, Jackie" userId="377f7936-b83f-474e-aae0-c3eb58da85c5" providerId="ADAL" clId="{135CC6E4-FEB2-4945-88B9-DAFD52043118}" dt="2024-09-16T13:38:20.567" v="10051"/>
          <ac:picMkLst>
            <pc:docMk/>
            <pc:sldMk cId="3739387513" sldId="269"/>
            <ac:picMk id="1026" creationId="{9324022D-6125-AD94-65E7-2F9511290B91}"/>
          </ac:picMkLst>
        </pc:picChg>
        <pc:picChg chg="add mod">
          <ac:chgData name="Hanes, Jackie" userId="377f7936-b83f-474e-aae0-c3eb58da85c5" providerId="ADAL" clId="{135CC6E4-FEB2-4945-88B9-DAFD52043118}" dt="2024-09-16T16:01:39.826" v="13131" actId="962"/>
          <ac:picMkLst>
            <pc:docMk/>
            <pc:sldMk cId="3739387513" sldId="269"/>
            <ac:picMk id="1028" creationId="{9324022D-6125-AD94-65E7-2F9511290B91}"/>
          </ac:picMkLst>
        </pc:picChg>
      </pc:sldChg>
      <pc:sldChg chg="addSp delSp modSp add mod">
        <pc:chgData name="Hanes, Jackie" userId="377f7936-b83f-474e-aae0-c3eb58da85c5" providerId="ADAL" clId="{135CC6E4-FEB2-4945-88B9-DAFD52043118}" dt="2024-09-17T13:16:32.542" v="13494" actId="255"/>
        <pc:sldMkLst>
          <pc:docMk/>
          <pc:sldMk cId="1465626916" sldId="270"/>
        </pc:sldMkLst>
        <pc:spChg chg="mod">
          <ac:chgData name="Hanes, Jackie" userId="377f7936-b83f-474e-aae0-c3eb58da85c5" providerId="ADAL" clId="{135CC6E4-FEB2-4945-88B9-DAFD52043118}" dt="2024-09-13T13:03:47.017" v="664" actId="20577"/>
          <ac:spMkLst>
            <pc:docMk/>
            <pc:sldMk cId="1465626916" sldId="270"/>
            <ac:spMk id="2" creationId="{44C641CC-2F67-55EE-21E9-ECDAFAA8274B}"/>
          </ac:spMkLst>
        </pc:spChg>
        <pc:spChg chg="del">
          <ac:chgData name="Hanes, Jackie" userId="377f7936-b83f-474e-aae0-c3eb58da85c5" providerId="ADAL" clId="{135CC6E4-FEB2-4945-88B9-DAFD52043118}" dt="2024-09-16T14:42:32.848" v="10945" actId="478"/>
          <ac:spMkLst>
            <pc:docMk/>
            <pc:sldMk cId="1465626916" sldId="270"/>
            <ac:spMk id="5" creationId="{4F1F665B-99BB-55EA-355D-31AF8C86DE78}"/>
          </ac:spMkLst>
        </pc:spChg>
        <pc:spChg chg="add del mod">
          <ac:chgData name="Hanes, Jackie" userId="377f7936-b83f-474e-aae0-c3eb58da85c5" providerId="ADAL" clId="{135CC6E4-FEB2-4945-88B9-DAFD52043118}" dt="2024-09-16T14:42:36.163" v="10946" actId="478"/>
          <ac:spMkLst>
            <pc:docMk/>
            <pc:sldMk cId="1465626916" sldId="270"/>
            <ac:spMk id="8" creationId="{66FFD0D2-E020-6280-49A6-1B9FC78DA827}"/>
          </ac:spMkLst>
        </pc:spChg>
        <pc:spChg chg="add mod">
          <ac:chgData name="Hanes, Jackie" userId="377f7936-b83f-474e-aae0-c3eb58da85c5" providerId="ADAL" clId="{135CC6E4-FEB2-4945-88B9-DAFD52043118}" dt="2024-09-17T13:16:32.542" v="13494" actId="255"/>
          <ac:spMkLst>
            <pc:docMk/>
            <pc:sldMk cId="1465626916" sldId="270"/>
            <ac:spMk id="9" creationId="{98CCD6E3-8CFF-5897-4D20-D6B96FB0816A}"/>
          </ac:spMkLst>
        </pc:spChg>
        <pc:picChg chg="add mod">
          <ac:chgData name="Hanes, Jackie" userId="377f7936-b83f-474e-aae0-c3eb58da85c5" providerId="ADAL" clId="{135CC6E4-FEB2-4945-88B9-DAFD52043118}" dt="2024-09-17T13:16:15.117" v="13492" actId="14100"/>
          <ac:picMkLst>
            <pc:docMk/>
            <pc:sldMk cId="1465626916" sldId="270"/>
            <ac:picMk id="6" creationId="{9510344E-C6E6-B7F4-3F7A-77BF1E80CF6D}"/>
          </ac:picMkLst>
        </pc:picChg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1262056563" sldId="271"/>
        </pc:sldMkLst>
      </pc:sldChg>
      <pc:sldChg chg="addSp modSp add mod">
        <pc:chgData name="Hanes, Jackie" userId="377f7936-b83f-474e-aae0-c3eb58da85c5" providerId="ADAL" clId="{135CC6E4-FEB2-4945-88B9-DAFD52043118}" dt="2024-09-16T16:00:40.739" v="12787" actId="962"/>
        <pc:sldMkLst>
          <pc:docMk/>
          <pc:sldMk cId="3711074507" sldId="271"/>
        </pc:sldMkLst>
        <pc:spChg chg="mod">
          <ac:chgData name="Hanes, Jackie" userId="377f7936-b83f-474e-aae0-c3eb58da85c5" providerId="ADAL" clId="{135CC6E4-FEB2-4945-88B9-DAFD52043118}" dt="2024-09-13T13:04:20.940" v="688" actId="20577"/>
          <ac:spMkLst>
            <pc:docMk/>
            <pc:sldMk cId="3711074507" sldId="271"/>
            <ac:spMk id="2" creationId="{44C641CC-2F67-55EE-21E9-ECDAFAA8274B}"/>
          </ac:spMkLst>
        </pc:spChg>
        <pc:spChg chg="mod">
          <ac:chgData name="Hanes, Jackie" userId="377f7936-b83f-474e-aae0-c3eb58da85c5" providerId="ADAL" clId="{135CC6E4-FEB2-4945-88B9-DAFD52043118}" dt="2024-09-16T13:53:20.126" v="10292" actId="20577"/>
          <ac:spMkLst>
            <pc:docMk/>
            <pc:sldMk cId="3711074507" sldId="271"/>
            <ac:spMk id="5" creationId="{4F1F665B-99BB-55EA-355D-31AF8C86DE78}"/>
          </ac:spMkLst>
        </pc:spChg>
        <pc:spChg chg="add mod">
          <ac:chgData name="Hanes, Jackie" userId="377f7936-b83f-474e-aae0-c3eb58da85c5" providerId="ADAL" clId="{135CC6E4-FEB2-4945-88B9-DAFD52043118}" dt="2024-09-16T13:52:40.473" v="10290" actId="404"/>
          <ac:spMkLst>
            <pc:docMk/>
            <pc:sldMk cId="3711074507" sldId="271"/>
            <ac:spMk id="7" creationId="{B3432811-8ED6-3B0F-320E-98761D6A17D1}"/>
          </ac:spMkLst>
        </pc:spChg>
        <pc:picChg chg="add mod">
          <ac:chgData name="Hanes, Jackie" userId="377f7936-b83f-474e-aae0-c3eb58da85c5" providerId="ADAL" clId="{135CC6E4-FEB2-4945-88B9-DAFD52043118}" dt="2024-09-16T16:00:40.739" v="12787" actId="962"/>
          <ac:picMkLst>
            <pc:docMk/>
            <pc:sldMk cId="3711074507" sldId="271"/>
            <ac:picMk id="3" creationId="{E1ADFF32-38BA-57AF-8246-1580021D13AD}"/>
          </ac:picMkLst>
        </pc:picChg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1529662140" sldId="272"/>
        </pc:sldMkLst>
      </pc:sldChg>
      <pc:sldChg chg="addSp delSp modSp add mod">
        <pc:chgData name="Hanes, Jackie" userId="377f7936-b83f-474e-aae0-c3eb58da85c5" providerId="ADAL" clId="{135CC6E4-FEB2-4945-88B9-DAFD52043118}" dt="2024-09-16T15:59:27.143" v="12451" actId="962"/>
        <pc:sldMkLst>
          <pc:docMk/>
          <pc:sldMk cId="2125903968" sldId="272"/>
        </pc:sldMkLst>
        <pc:spChg chg="mod">
          <ac:chgData name="Hanes, Jackie" userId="377f7936-b83f-474e-aae0-c3eb58da85c5" providerId="ADAL" clId="{135CC6E4-FEB2-4945-88B9-DAFD52043118}" dt="2024-09-13T13:05:13.075" v="733" actId="6549"/>
          <ac:spMkLst>
            <pc:docMk/>
            <pc:sldMk cId="2125903968" sldId="272"/>
            <ac:spMk id="2" creationId="{44C641CC-2F67-55EE-21E9-ECDAFAA8274B}"/>
          </ac:spMkLst>
        </pc:spChg>
        <pc:spChg chg="del">
          <ac:chgData name="Hanes, Jackie" userId="377f7936-b83f-474e-aae0-c3eb58da85c5" providerId="ADAL" clId="{135CC6E4-FEB2-4945-88B9-DAFD52043118}" dt="2024-09-16T14:00:38.980" v="10302" actId="478"/>
          <ac:spMkLst>
            <pc:docMk/>
            <pc:sldMk cId="2125903968" sldId="272"/>
            <ac:spMk id="5" creationId="{4F1F665B-99BB-55EA-355D-31AF8C86DE78}"/>
          </ac:spMkLst>
        </pc:spChg>
        <pc:spChg chg="mod">
          <ac:chgData name="Hanes, Jackie" userId="377f7936-b83f-474e-aae0-c3eb58da85c5" providerId="ADAL" clId="{135CC6E4-FEB2-4945-88B9-DAFD52043118}" dt="2024-09-16T14:04:07.823" v="10570" actId="20577"/>
          <ac:spMkLst>
            <pc:docMk/>
            <pc:sldMk cId="2125903968" sldId="272"/>
            <ac:spMk id="6" creationId="{F1F0B5B9-8153-ABFA-5321-3AA8EF17759F}"/>
          </ac:spMkLst>
        </pc:spChg>
        <pc:spChg chg="mod">
          <ac:chgData name="Hanes, Jackie" userId="377f7936-b83f-474e-aae0-c3eb58da85c5" providerId="ADAL" clId="{135CC6E4-FEB2-4945-88B9-DAFD52043118}" dt="2024-09-16T14:00:05.754" v="10295"/>
          <ac:spMkLst>
            <pc:docMk/>
            <pc:sldMk cId="2125903968" sldId="272"/>
            <ac:spMk id="7" creationId="{136CEEC0-9936-6EE3-01E6-363D2B1DD364}"/>
          </ac:spMkLst>
        </pc:spChg>
        <pc:spChg chg="mod">
          <ac:chgData name="Hanes, Jackie" userId="377f7936-b83f-474e-aae0-c3eb58da85c5" providerId="ADAL" clId="{135CC6E4-FEB2-4945-88B9-DAFD52043118}" dt="2024-09-16T14:00:05.754" v="10295"/>
          <ac:spMkLst>
            <pc:docMk/>
            <pc:sldMk cId="2125903968" sldId="272"/>
            <ac:spMk id="8" creationId="{E21CF155-6EA8-DFDD-45B6-316BD946292A}"/>
          </ac:spMkLst>
        </pc:spChg>
        <pc:spChg chg="mod topLvl">
          <ac:chgData name="Hanes, Jackie" userId="377f7936-b83f-474e-aae0-c3eb58da85c5" providerId="ADAL" clId="{135CC6E4-FEB2-4945-88B9-DAFD52043118}" dt="2024-09-16T14:29:31.524" v="10820" actId="164"/>
          <ac:spMkLst>
            <pc:docMk/>
            <pc:sldMk cId="2125903968" sldId="272"/>
            <ac:spMk id="11" creationId="{E7465160-2DEA-E715-3FDA-CE9CB807D908}"/>
          </ac:spMkLst>
        </pc:spChg>
        <pc:spChg chg="mod topLvl">
          <ac:chgData name="Hanes, Jackie" userId="377f7936-b83f-474e-aae0-c3eb58da85c5" providerId="ADAL" clId="{135CC6E4-FEB2-4945-88B9-DAFD52043118}" dt="2024-09-16T14:29:31.524" v="10820" actId="164"/>
          <ac:spMkLst>
            <pc:docMk/>
            <pc:sldMk cId="2125903968" sldId="272"/>
            <ac:spMk id="12" creationId="{709094A5-471C-9AF5-C3A6-1BF6325F9DBC}"/>
          </ac:spMkLst>
        </pc:spChg>
        <pc:spChg chg="mod topLvl">
          <ac:chgData name="Hanes, Jackie" userId="377f7936-b83f-474e-aae0-c3eb58da85c5" providerId="ADAL" clId="{135CC6E4-FEB2-4945-88B9-DAFD52043118}" dt="2024-09-16T14:29:31.524" v="10820" actId="164"/>
          <ac:spMkLst>
            <pc:docMk/>
            <pc:sldMk cId="2125903968" sldId="272"/>
            <ac:spMk id="13" creationId="{F289AD7C-8EF4-5C68-88E0-E695C40E0623}"/>
          </ac:spMkLst>
        </pc:spChg>
        <pc:spChg chg="mod">
          <ac:chgData name="Hanes, Jackie" userId="377f7936-b83f-474e-aae0-c3eb58da85c5" providerId="ADAL" clId="{135CC6E4-FEB2-4945-88B9-DAFD52043118}" dt="2024-09-16T14:04:25.576" v="10586" actId="20577"/>
          <ac:spMkLst>
            <pc:docMk/>
            <pc:sldMk cId="2125903968" sldId="272"/>
            <ac:spMk id="16" creationId="{1B3B6CCA-181C-A2F7-5E32-BB5D829403C2}"/>
          </ac:spMkLst>
        </pc:spChg>
        <pc:spChg chg="mod">
          <ac:chgData name="Hanes, Jackie" userId="377f7936-b83f-474e-aae0-c3eb58da85c5" providerId="ADAL" clId="{135CC6E4-FEB2-4945-88B9-DAFD52043118}" dt="2024-09-16T14:06:27.258" v="10769" actId="1076"/>
          <ac:spMkLst>
            <pc:docMk/>
            <pc:sldMk cId="2125903968" sldId="272"/>
            <ac:spMk id="17" creationId="{B7D44B4C-E5F0-9DB7-2B4C-11D61FF0C9BC}"/>
          </ac:spMkLst>
        </pc:spChg>
        <pc:spChg chg="mod">
          <ac:chgData name="Hanes, Jackie" userId="377f7936-b83f-474e-aae0-c3eb58da85c5" providerId="ADAL" clId="{135CC6E4-FEB2-4945-88B9-DAFD52043118}" dt="2024-09-16T14:00:09.719" v="10297"/>
          <ac:spMkLst>
            <pc:docMk/>
            <pc:sldMk cId="2125903968" sldId="272"/>
            <ac:spMk id="18" creationId="{D7865D07-0485-7D04-1FCC-021C3F741A69}"/>
          </ac:spMkLst>
        </pc:spChg>
        <pc:spChg chg="add del mod">
          <ac:chgData name="Hanes, Jackie" userId="377f7936-b83f-474e-aae0-c3eb58da85c5" providerId="ADAL" clId="{135CC6E4-FEB2-4945-88B9-DAFD52043118}" dt="2024-09-16T14:00:43.455" v="10303" actId="478"/>
          <ac:spMkLst>
            <pc:docMk/>
            <pc:sldMk cId="2125903968" sldId="272"/>
            <ac:spMk id="21" creationId="{B4F39592-9637-8EDF-43F6-EDF2CD199E5B}"/>
          </ac:spMkLst>
        </pc:spChg>
        <pc:spChg chg="add mod">
          <ac:chgData name="Hanes, Jackie" userId="377f7936-b83f-474e-aae0-c3eb58da85c5" providerId="ADAL" clId="{135CC6E4-FEB2-4945-88B9-DAFD52043118}" dt="2024-09-16T14:29:08.694" v="10818" actId="20577"/>
          <ac:spMkLst>
            <pc:docMk/>
            <pc:sldMk cId="2125903968" sldId="272"/>
            <ac:spMk id="28" creationId="{9E8BD2FD-1DF6-4F92-172E-71D7FA860D7E}"/>
          </ac:spMkLst>
        </pc:spChg>
        <pc:grpChg chg="add del mod">
          <ac:chgData name="Hanes, Jackie" userId="377f7936-b83f-474e-aae0-c3eb58da85c5" providerId="ADAL" clId="{135CC6E4-FEB2-4945-88B9-DAFD52043118}" dt="2024-09-16T14:28:00.881" v="10807" actId="164"/>
          <ac:grpSpMkLst>
            <pc:docMk/>
            <pc:sldMk cId="2125903968" sldId="272"/>
            <ac:grpSpMk id="3" creationId="{C4502274-2C6E-37CA-D14C-C96DFB24AFFC}"/>
          </ac:grpSpMkLst>
        </pc:grpChg>
        <pc:grpChg chg="add del mod">
          <ac:chgData name="Hanes, Jackie" userId="377f7936-b83f-474e-aae0-c3eb58da85c5" providerId="ADAL" clId="{135CC6E4-FEB2-4945-88B9-DAFD52043118}" dt="2024-09-16T14:29:16.439" v="10819" actId="165"/>
          <ac:grpSpMkLst>
            <pc:docMk/>
            <pc:sldMk cId="2125903968" sldId="272"/>
            <ac:grpSpMk id="10" creationId="{4FBCCBEF-92FD-1261-3F8F-884834053D08}"/>
          </ac:grpSpMkLst>
        </pc:grpChg>
        <pc:grpChg chg="add mod">
          <ac:chgData name="Hanes, Jackie" userId="377f7936-b83f-474e-aae0-c3eb58da85c5" providerId="ADAL" clId="{135CC6E4-FEB2-4945-88B9-DAFD52043118}" dt="2024-09-16T14:29:44.696" v="10822" actId="1076"/>
          <ac:grpSpMkLst>
            <pc:docMk/>
            <pc:sldMk cId="2125903968" sldId="272"/>
            <ac:grpSpMk id="15" creationId="{D4B1F964-0D37-0825-EB69-DCE64A8D1D67}"/>
          </ac:grpSpMkLst>
        </pc:grpChg>
        <pc:grpChg chg="add del mod">
          <ac:chgData name="Hanes, Jackie" userId="377f7936-b83f-474e-aae0-c3eb58da85c5" providerId="ADAL" clId="{135CC6E4-FEB2-4945-88B9-DAFD52043118}" dt="2024-09-16T14:28:03.539" v="10808" actId="21"/>
          <ac:grpSpMkLst>
            <pc:docMk/>
            <pc:sldMk cId="2125903968" sldId="272"/>
            <ac:grpSpMk id="27" creationId="{4689728B-1B59-D19E-CB3C-E8F4BCB12EA6}"/>
          </ac:grpSpMkLst>
        </pc:grpChg>
        <pc:grpChg chg="add mod">
          <ac:chgData name="Hanes, Jackie" userId="377f7936-b83f-474e-aae0-c3eb58da85c5" providerId="ADAL" clId="{135CC6E4-FEB2-4945-88B9-DAFD52043118}" dt="2024-09-16T14:29:36.269" v="10821" actId="1076"/>
          <ac:grpSpMkLst>
            <pc:docMk/>
            <pc:sldMk cId="2125903968" sldId="272"/>
            <ac:grpSpMk id="29" creationId="{9898A813-FEEB-1C99-4B76-BE1A728D06A7}"/>
          </ac:grpSpMkLst>
        </pc:grpChg>
        <pc:picChg chg="del mod">
          <ac:chgData name="Hanes, Jackie" userId="377f7936-b83f-474e-aae0-c3eb58da85c5" providerId="ADAL" clId="{135CC6E4-FEB2-4945-88B9-DAFD52043118}" dt="2024-09-16T14:09:40.176" v="10788" actId="478"/>
          <ac:picMkLst>
            <pc:docMk/>
            <pc:sldMk cId="2125903968" sldId="272"/>
            <ac:picMk id="9" creationId="{A45FB018-1583-75DE-894A-2A0F8377E9F5}"/>
          </ac:picMkLst>
        </pc:picChg>
        <pc:picChg chg="del mod">
          <ac:chgData name="Hanes, Jackie" userId="377f7936-b83f-474e-aae0-c3eb58da85c5" providerId="ADAL" clId="{135CC6E4-FEB2-4945-88B9-DAFD52043118}" dt="2024-09-16T14:06:48.814" v="10772" actId="478"/>
          <ac:picMkLst>
            <pc:docMk/>
            <pc:sldMk cId="2125903968" sldId="272"/>
            <ac:picMk id="14" creationId="{D74A2949-F768-BD76-8540-311C97E6DF74}"/>
          </ac:picMkLst>
        </pc:picChg>
        <pc:picChg chg="del mod">
          <ac:chgData name="Hanes, Jackie" userId="377f7936-b83f-474e-aae0-c3eb58da85c5" providerId="ADAL" clId="{135CC6E4-FEB2-4945-88B9-DAFD52043118}" dt="2024-09-16T14:08:04.483" v="10775" actId="478"/>
          <ac:picMkLst>
            <pc:docMk/>
            <pc:sldMk cId="2125903968" sldId="272"/>
            <ac:picMk id="19" creationId="{A4703EBD-F3BF-6E37-B4C6-B0B17FFC583C}"/>
          </ac:picMkLst>
        </pc:picChg>
        <pc:picChg chg="add mod">
          <ac:chgData name="Hanes, Jackie" userId="377f7936-b83f-474e-aae0-c3eb58da85c5" providerId="ADAL" clId="{135CC6E4-FEB2-4945-88B9-DAFD52043118}" dt="2024-09-16T15:59:27.143" v="12451" actId="962"/>
          <ac:picMkLst>
            <pc:docMk/>
            <pc:sldMk cId="2125903968" sldId="272"/>
            <ac:picMk id="22" creationId="{2F8481E4-4CD3-CA8D-C388-8E9ED64CDD6D}"/>
          </ac:picMkLst>
        </pc:picChg>
        <pc:picChg chg="add mod">
          <ac:chgData name="Hanes, Jackie" userId="377f7936-b83f-474e-aae0-c3eb58da85c5" providerId="ADAL" clId="{135CC6E4-FEB2-4945-88B9-DAFD52043118}" dt="2024-09-16T15:59:08.890" v="12337" actId="962"/>
          <ac:picMkLst>
            <pc:docMk/>
            <pc:sldMk cId="2125903968" sldId="272"/>
            <ac:picMk id="24" creationId="{A66274A5-56DD-2118-BCF7-202EA35B7B02}"/>
          </ac:picMkLst>
        </pc:picChg>
        <pc:picChg chg="add mod">
          <ac:chgData name="Hanes, Jackie" userId="377f7936-b83f-474e-aae0-c3eb58da85c5" providerId="ADAL" clId="{135CC6E4-FEB2-4945-88B9-DAFD52043118}" dt="2024-09-16T14:28:00.881" v="10807" actId="164"/>
          <ac:picMkLst>
            <pc:docMk/>
            <pc:sldMk cId="2125903968" sldId="272"/>
            <ac:picMk id="26" creationId="{E6B6D1D5-BD8F-8B04-87DF-C702ABC78B5D}"/>
          </ac:picMkLst>
        </pc:picChg>
      </pc:sldChg>
      <pc:sldChg chg="addSp delSp modSp add mod">
        <pc:chgData name="Hanes, Jackie" userId="377f7936-b83f-474e-aae0-c3eb58da85c5" providerId="ADAL" clId="{135CC6E4-FEB2-4945-88B9-DAFD52043118}" dt="2024-09-16T15:58:40.610" v="12183" actId="962"/>
        <pc:sldMkLst>
          <pc:docMk/>
          <pc:sldMk cId="640972309" sldId="273"/>
        </pc:sldMkLst>
        <pc:spChg chg="mod">
          <ac:chgData name="Hanes, Jackie" userId="377f7936-b83f-474e-aae0-c3eb58da85c5" providerId="ADAL" clId="{135CC6E4-FEB2-4945-88B9-DAFD52043118}" dt="2024-09-13T13:05:26.176" v="753" actId="20577"/>
          <ac:spMkLst>
            <pc:docMk/>
            <pc:sldMk cId="640972309" sldId="273"/>
            <ac:spMk id="2" creationId="{44C641CC-2F67-55EE-21E9-ECDAFAA8274B}"/>
          </ac:spMkLst>
        </pc:spChg>
        <pc:spChg chg="del">
          <ac:chgData name="Hanes, Jackie" userId="377f7936-b83f-474e-aae0-c3eb58da85c5" providerId="ADAL" clId="{135CC6E4-FEB2-4945-88B9-DAFD52043118}" dt="2024-09-16T14:28:13.574" v="10810" actId="478"/>
          <ac:spMkLst>
            <pc:docMk/>
            <pc:sldMk cId="640972309" sldId="273"/>
            <ac:spMk id="5" creationId="{4F1F665B-99BB-55EA-355D-31AF8C86DE78}"/>
          </ac:spMkLst>
        </pc:spChg>
        <pc:spChg chg="mod">
          <ac:chgData name="Hanes, Jackie" userId="377f7936-b83f-474e-aae0-c3eb58da85c5" providerId="ADAL" clId="{135CC6E4-FEB2-4945-88B9-DAFD52043118}" dt="2024-09-16T14:34:33.443" v="10940" actId="20577"/>
          <ac:spMkLst>
            <pc:docMk/>
            <pc:sldMk cId="640972309" sldId="273"/>
            <ac:spMk id="8" creationId="{570B302B-86EE-D734-DEF4-5C7F2D45B251}"/>
          </ac:spMkLst>
        </pc:spChg>
        <pc:spChg chg="mod">
          <ac:chgData name="Hanes, Jackie" userId="377f7936-b83f-474e-aae0-c3eb58da85c5" providerId="ADAL" clId="{135CC6E4-FEB2-4945-88B9-DAFD52043118}" dt="2024-09-16T14:28:08.186" v="10809"/>
          <ac:spMkLst>
            <pc:docMk/>
            <pc:sldMk cId="640972309" sldId="273"/>
            <ac:spMk id="9" creationId="{8DC6DFD5-269B-9D89-40D1-164C50B9BC86}"/>
          </ac:spMkLst>
        </pc:spChg>
        <pc:spChg chg="mod">
          <ac:chgData name="Hanes, Jackie" userId="377f7936-b83f-474e-aae0-c3eb58da85c5" providerId="ADAL" clId="{135CC6E4-FEB2-4945-88B9-DAFD52043118}" dt="2024-09-16T14:28:08.186" v="10809"/>
          <ac:spMkLst>
            <pc:docMk/>
            <pc:sldMk cId="640972309" sldId="273"/>
            <ac:spMk id="10" creationId="{9CFCBE10-CBEA-2D59-4527-F5B55F3A97AD}"/>
          </ac:spMkLst>
        </pc:spChg>
        <pc:spChg chg="add del mod">
          <ac:chgData name="Hanes, Jackie" userId="377f7936-b83f-474e-aae0-c3eb58da85c5" providerId="ADAL" clId="{135CC6E4-FEB2-4945-88B9-DAFD52043118}" dt="2024-09-16T14:28:16.695" v="10811" actId="478"/>
          <ac:spMkLst>
            <pc:docMk/>
            <pc:sldMk cId="640972309" sldId="273"/>
            <ac:spMk id="12" creationId="{2111FE63-C655-13C6-95F0-B583C833AA1B}"/>
          </ac:spMkLst>
        </pc:spChg>
        <pc:spChg chg="mod">
          <ac:chgData name="Hanes, Jackie" userId="377f7936-b83f-474e-aae0-c3eb58da85c5" providerId="ADAL" clId="{135CC6E4-FEB2-4945-88B9-DAFD52043118}" dt="2024-09-16T14:34:28.220" v="10939" actId="20577"/>
          <ac:spMkLst>
            <pc:docMk/>
            <pc:sldMk cId="640972309" sldId="273"/>
            <ac:spMk id="16" creationId="{3939D194-361B-0BF5-CA12-618ACB07200C}"/>
          </ac:spMkLst>
        </pc:spChg>
        <pc:spChg chg="mod">
          <ac:chgData name="Hanes, Jackie" userId="377f7936-b83f-474e-aae0-c3eb58da85c5" providerId="ADAL" clId="{135CC6E4-FEB2-4945-88B9-DAFD52043118}" dt="2024-09-16T14:31:29.366" v="10825"/>
          <ac:spMkLst>
            <pc:docMk/>
            <pc:sldMk cId="640972309" sldId="273"/>
            <ac:spMk id="17" creationId="{D3B10C0A-6E26-CA5B-227C-1A9403BBD9CF}"/>
          </ac:spMkLst>
        </pc:spChg>
        <pc:spChg chg="mod">
          <ac:chgData name="Hanes, Jackie" userId="377f7936-b83f-474e-aae0-c3eb58da85c5" providerId="ADAL" clId="{135CC6E4-FEB2-4945-88B9-DAFD52043118}" dt="2024-09-16T14:31:29.366" v="10825"/>
          <ac:spMkLst>
            <pc:docMk/>
            <pc:sldMk cId="640972309" sldId="273"/>
            <ac:spMk id="18" creationId="{28FCF7CD-64A7-EBED-425D-82F2CF2C073A}"/>
          </ac:spMkLst>
        </pc:spChg>
        <pc:spChg chg="add mod">
          <ac:chgData name="Hanes, Jackie" userId="377f7936-b83f-474e-aae0-c3eb58da85c5" providerId="ADAL" clId="{135CC6E4-FEB2-4945-88B9-DAFD52043118}" dt="2024-09-16T14:32:01.790" v="10830" actId="20577"/>
          <ac:spMkLst>
            <pc:docMk/>
            <pc:sldMk cId="640972309" sldId="273"/>
            <ac:spMk id="19" creationId="{3E8C2102-AF7D-8254-397F-BA9567AE0446}"/>
          </ac:spMkLst>
        </pc:spChg>
        <pc:grpChg chg="add mod">
          <ac:chgData name="Hanes, Jackie" userId="377f7936-b83f-474e-aae0-c3eb58da85c5" providerId="ADAL" clId="{135CC6E4-FEB2-4945-88B9-DAFD52043118}" dt="2024-09-16T14:31:35.753" v="10827" actId="1076"/>
          <ac:grpSpMkLst>
            <pc:docMk/>
            <pc:sldMk cId="640972309" sldId="273"/>
            <ac:grpSpMk id="3" creationId="{342966AC-77BF-D7A0-B7A4-B04ACA4E3260}"/>
          </ac:grpSpMkLst>
        </pc:grpChg>
        <pc:grpChg chg="mod">
          <ac:chgData name="Hanes, Jackie" userId="377f7936-b83f-474e-aae0-c3eb58da85c5" providerId="ADAL" clId="{135CC6E4-FEB2-4945-88B9-DAFD52043118}" dt="2024-09-16T14:28:08.186" v="10809"/>
          <ac:grpSpMkLst>
            <pc:docMk/>
            <pc:sldMk cId="640972309" sldId="273"/>
            <ac:grpSpMk id="6" creationId="{B3327312-34BA-8FE5-45BE-FDC1434FBF38}"/>
          </ac:grpSpMkLst>
        </pc:grpChg>
        <pc:grpChg chg="add del mod">
          <ac:chgData name="Hanes, Jackie" userId="377f7936-b83f-474e-aae0-c3eb58da85c5" providerId="ADAL" clId="{135CC6E4-FEB2-4945-88B9-DAFD52043118}" dt="2024-09-16T14:32:21.207" v="10856" actId="478"/>
          <ac:grpSpMkLst>
            <pc:docMk/>
            <pc:sldMk cId="640972309" sldId="273"/>
            <ac:grpSpMk id="13" creationId="{B0817474-2BCD-23DE-9C51-9ED85E8EC70F}"/>
          </ac:grpSpMkLst>
        </pc:grpChg>
        <pc:grpChg chg="mod topLvl">
          <ac:chgData name="Hanes, Jackie" userId="377f7936-b83f-474e-aae0-c3eb58da85c5" providerId="ADAL" clId="{135CC6E4-FEB2-4945-88B9-DAFD52043118}" dt="2024-09-16T14:32:21.207" v="10856" actId="478"/>
          <ac:grpSpMkLst>
            <pc:docMk/>
            <pc:sldMk cId="640972309" sldId="273"/>
            <ac:grpSpMk id="14" creationId="{8147D23F-9676-C19B-12AE-1CC47B28D5BF}"/>
          </ac:grpSpMkLst>
        </pc:grpChg>
        <pc:picChg chg="mod">
          <ac:chgData name="Hanes, Jackie" userId="377f7936-b83f-474e-aae0-c3eb58da85c5" providerId="ADAL" clId="{135CC6E4-FEB2-4945-88B9-DAFD52043118}" dt="2024-09-16T15:58:40.610" v="12183" actId="962"/>
          <ac:picMkLst>
            <pc:docMk/>
            <pc:sldMk cId="640972309" sldId="273"/>
            <ac:picMk id="7" creationId="{EA21304E-BDF2-00BB-226B-B7786B024A66}"/>
          </ac:picMkLst>
        </pc:picChg>
        <pc:picChg chg="del mod topLvl">
          <ac:chgData name="Hanes, Jackie" userId="377f7936-b83f-474e-aae0-c3eb58da85c5" providerId="ADAL" clId="{135CC6E4-FEB2-4945-88B9-DAFD52043118}" dt="2024-09-16T14:32:21.207" v="10856" actId="478"/>
          <ac:picMkLst>
            <pc:docMk/>
            <pc:sldMk cId="640972309" sldId="273"/>
            <ac:picMk id="15" creationId="{B183BE64-DF5B-B861-B288-E8C746560AB7}"/>
          </ac:picMkLst>
        </pc:picChg>
        <pc:picChg chg="add mod">
          <ac:chgData name="Hanes, Jackie" userId="377f7936-b83f-474e-aae0-c3eb58da85c5" providerId="ADAL" clId="{135CC6E4-FEB2-4945-88B9-DAFD52043118}" dt="2024-09-16T15:58:20.936" v="12071" actId="962"/>
          <ac:picMkLst>
            <pc:docMk/>
            <pc:sldMk cId="640972309" sldId="273"/>
            <ac:picMk id="21" creationId="{FF0AD377-14B1-390A-59B0-433E1DEBA8D9}"/>
          </ac:picMkLst>
        </pc:picChg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3061813675" sldId="273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822577276" sldId="274"/>
        </pc:sldMkLst>
      </pc:sldChg>
      <pc:sldChg chg="modSp add del mod">
        <pc:chgData name="Hanes, Jackie" userId="377f7936-b83f-474e-aae0-c3eb58da85c5" providerId="ADAL" clId="{135CC6E4-FEB2-4945-88B9-DAFD52043118}" dt="2024-09-16T14:19:02.518" v="10800" actId="47"/>
        <pc:sldMkLst>
          <pc:docMk/>
          <pc:sldMk cId="3956055287" sldId="274"/>
        </pc:sldMkLst>
        <pc:spChg chg="mod">
          <ac:chgData name="Hanes, Jackie" userId="377f7936-b83f-474e-aae0-c3eb58da85c5" providerId="ADAL" clId="{135CC6E4-FEB2-4945-88B9-DAFD52043118}" dt="2024-09-13T13:06:35.304" v="784" actId="20577"/>
          <ac:spMkLst>
            <pc:docMk/>
            <pc:sldMk cId="3956055287" sldId="274"/>
            <ac:spMk id="2" creationId="{44C641CC-2F67-55EE-21E9-ECDAFAA8274B}"/>
          </ac:spMkLst>
        </pc:spChg>
      </pc:sldChg>
      <pc:sldChg chg="addSp delSp modSp add mod">
        <pc:chgData name="Hanes, Jackie" userId="377f7936-b83f-474e-aae0-c3eb58da85c5" providerId="ADAL" clId="{135CC6E4-FEB2-4945-88B9-DAFD52043118}" dt="2024-09-13T17:57:36.966" v="5303" actId="113"/>
        <pc:sldMkLst>
          <pc:docMk/>
          <pc:sldMk cId="123323648" sldId="275"/>
        </pc:sldMkLst>
        <pc:spChg chg="mod">
          <ac:chgData name="Hanes, Jackie" userId="377f7936-b83f-474e-aae0-c3eb58da85c5" providerId="ADAL" clId="{135CC6E4-FEB2-4945-88B9-DAFD52043118}" dt="2024-09-13T17:35:06.294" v="4859" actId="6549"/>
          <ac:spMkLst>
            <pc:docMk/>
            <pc:sldMk cId="123323648" sldId="275"/>
            <ac:spMk id="2" creationId="{44C641CC-2F67-55EE-21E9-ECDAFAA8274B}"/>
          </ac:spMkLst>
        </pc:spChg>
        <pc:spChg chg="add mod topLvl">
          <ac:chgData name="Hanes, Jackie" userId="377f7936-b83f-474e-aae0-c3eb58da85c5" providerId="ADAL" clId="{135CC6E4-FEB2-4945-88B9-DAFD52043118}" dt="2024-09-13T17:57:31.837" v="5302" actId="113"/>
          <ac:spMkLst>
            <pc:docMk/>
            <pc:sldMk cId="123323648" sldId="275"/>
            <ac:spMk id="3" creationId="{DA7BB688-8B54-BE71-40FF-BBB1E61E5079}"/>
          </ac:spMkLst>
        </pc:spChg>
        <pc:spChg chg="del">
          <ac:chgData name="Hanes, Jackie" userId="377f7936-b83f-474e-aae0-c3eb58da85c5" providerId="ADAL" clId="{135CC6E4-FEB2-4945-88B9-DAFD52043118}" dt="2024-09-13T13:21:47.006" v="947" actId="478"/>
          <ac:spMkLst>
            <pc:docMk/>
            <pc:sldMk cId="123323648" sldId="275"/>
            <ac:spMk id="5" creationId="{4F1F665B-99BB-55EA-355D-31AF8C86DE78}"/>
          </ac:spMkLst>
        </pc:spChg>
        <pc:spChg chg="add del mod ord">
          <ac:chgData name="Hanes, Jackie" userId="377f7936-b83f-474e-aae0-c3eb58da85c5" providerId="ADAL" clId="{135CC6E4-FEB2-4945-88B9-DAFD52043118}" dt="2024-09-13T13:19:39.465" v="921" actId="478"/>
          <ac:spMkLst>
            <pc:docMk/>
            <pc:sldMk cId="123323648" sldId="275"/>
            <ac:spMk id="8" creationId="{446B26AD-3A0B-949F-107C-A0F603E690E6}"/>
          </ac:spMkLst>
        </pc:spChg>
        <pc:spChg chg="add mod topLvl">
          <ac:chgData name="Hanes, Jackie" userId="377f7936-b83f-474e-aae0-c3eb58da85c5" providerId="ADAL" clId="{135CC6E4-FEB2-4945-88B9-DAFD52043118}" dt="2024-09-13T13:29:36.805" v="1073" actId="164"/>
          <ac:spMkLst>
            <pc:docMk/>
            <pc:sldMk cId="123323648" sldId="275"/>
            <ac:spMk id="9" creationId="{3F696700-D0E4-7419-3FAE-802E9BBE927B}"/>
          </ac:spMkLst>
        </pc:spChg>
        <pc:spChg chg="add del mod">
          <ac:chgData name="Hanes, Jackie" userId="377f7936-b83f-474e-aae0-c3eb58da85c5" providerId="ADAL" clId="{135CC6E4-FEB2-4945-88B9-DAFD52043118}" dt="2024-09-13T13:23:43.993" v="1003" actId="478"/>
          <ac:spMkLst>
            <pc:docMk/>
            <pc:sldMk cId="123323648" sldId="275"/>
            <ac:spMk id="11" creationId="{D5A40919-00AC-AC03-D283-A8D7111767FA}"/>
          </ac:spMkLst>
        </pc:spChg>
        <pc:spChg chg="mod">
          <ac:chgData name="Hanes, Jackie" userId="377f7936-b83f-474e-aae0-c3eb58da85c5" providerId="ADAL" clId="{135CC6E4-FEB2-4945-88B9-DAFD52043118}" dt="2024-09-13T17:57:27.779" v="5301" actId="113"/>
          <ac:spMkLst>
            <pc:docMk/>
            <pc:sldMk cId="123323648" sldId="275"/>
            <ac:spMk id="14" creationId="{D39CF841-2937-F4FF-6DB5-584BCBEA2281}"/>
          </ac:spMkLst>
        </pc:spChg>
        <pc:spChg chg="mod">
          <ac:chgData name="Hanes, Jackie" userId="377f7936-b83f-474e-aae0-c3eb58da85c5" providerId="ADAL" clId="{135CC6E4-FEB2-4945-88B9-DAFD52043118}" dt="2024-09-13T13:23:33.652" v="999"/>
          <ac:spMkLst>
            <pc:docMk/>
            <pc:sldMk cId="123323648" sldId="275"/>
            <ac:spMk id="15" creationId="{8D45A564-662C-4E33-CCC8-B3F33969E65F}"/>
          </ac:spMkLst>
        </pc:spChg>
        <pc:spChg chg="mod topLvl">
          <ac:chgData name="Hanes, Jackie" userId="377f7936-b83f-474e-aae0-c3eb58da85c5" providerId="ADAL" clId="{135CC6E4-FEB2-4945-88B9-DAFD52043118}" dt="2024-09-13T17:57:36.966" v="5303" actId="113"/>
          <ac:spMkLst>
            <pc:docMk/>
            <pc:sldMk cId="123323648" sldId="275"/>
            <ac:spMk id="18" creationId="{03F7F820-91CA-B28A-75D9-D05960C30405}"/>
          </ac:spMkLst>
        </pc:spChg>
        <pc:spChg chg="mod topLvl">
          <ac:chgData name="Hanes, Jackie" userId="377f7936-b83f-474e-aae0-c3eb58da85c5" providerId="ADAL" clId="{135CC6E4-FEB2-4945-88B9-DAFD52043118}" dt="2024-09-13T13:26:03.913" v="1045" actId="165"/>
          <ac:spMkLst>
            <pc:docMk/>
            <pc:sldMk cId="123323648" sldId="275"/>
            <ac:spMk id="19" creationId="{DFD08CDC-ACF0-5A0E-DD63-E8C0976990F1}"/>
          </ac:spMkLst>
        </pc:spChg>
        <pc:spChg chg="add del mod">
          <ac:chgData name="Hanes, Jackie" userId="377f7936-b83f-474e-aae0-c3eb58da85c5" providerId="ADAL" clId="{135CC6E4-FEB2-4945-88B9-DAFD52043118}" dt="2024-09-13T13:23:47.829" v="1004" actId="478"/>
          <ac:spMkLst>
            <pc:docMk/>
            <pc:sldMk cId="123323648" sldId="275"/>
            <ac:spMk id="22" creationId="{CE2F9B9A-9ED2-F02E-685B-FA2C67A4F0F7}"/>
          </ac:spMkLst>
        </pc:spChg>
        <pc:grpChg chg="add del mod">
          <ac:chgData name="Hanes, Jackie" userId="377f7936-b83f-474e-aae0-c3eb58da85c5" providerId="ADAL" clId="{135CC6E4-FEB2-4945-88B9-DAFD52043118}" dt="2024-09-13T13:25:58.276" v="1044" actId="165"/>
          <ac:grpSpMkLst>
            <pc:docMk/>
            <pc:sldMk cId="123323648" sldId="275"/>
            <ac:grpSpMk id="12" creationId="{D1FCFFB2-9C32-9687-F6A8-E4E3419BFAB4}"/>
          </ac:grpSpMkLst>
        </pc:grpChg>
        <pc:grpChg chg="add mod">
          <ac:chgData name="Hanes, Jackie" userId="377f7936-b83f-474e-aae0-c3eb58da85c5" providerId="ADAL" clId="{135CC6E4-FEB2-4945-88B9-DAFD52043118}" dt="2024-09-13T13:25:46.644" v="1043" actId="1076"/>
          <ac:grpSpMkLst>
            <pc:docMk/>
            <pc:sldMk cId="123323648" sldId="275"/>
            <ac:grpSpMk id="13" creationId="{F26D034D-8B9C-F273-8B70-2DFCCC343564}"/>
          </ac:grpSpMkLst>
        </pc:grpChg>
        <pc:grpChg chg="add del mod">
          <ac:chgData name="Hanes, Jackie" userId="377f7936-b83f-474e-aae0-c3eb58da85c5" providerId="ADAL" clId="{135CC6E4-FEB2-4945-88B9-DAFD52043118}" dt="2024-09-13T13:26:03.913" v="1045" actId="165"/>
          <ac:grpSpMkLst>
            <pc:docMk/>
            <pc:sldMk cId="123323648" sldId="275"/>
            <ac:grpSpMk id="17" creationId="{78E4ACDA-9E76-41FD-2104-19C7D42171EF}"/>
          </ac:grpSpMkLst>
        </pc:grpChg>
        <pc:grpChg chg="add mod">
          <ac:chgData name="Hanes, Jackie" userId="377f7936-b83f-474e-aae0-c3eb58da85c5" providerId="ADAL" clId="{135CC6E4-FEB2-4945-88B9-DAFD52043118}" dt="2024-09-13T13:29:36.805" v="1073" actId="164"/>
          <ac:grpSpMkLst>
            <pc:docMk/>
            <pc:sldMk cId="123323648" sldId="275"/>
            <ac:grpSpMk id="27" creationId="{CCF0C0A8-57A9-6830-0729-31392C221869}"/>
          </ac:grpSpMkLst>
        </pc:grpChg>
        <pc:picChg chg="add del mod ord topLvl">
          <ac:chgData name="Hanes, Jackie" userId="377f7936-b83f-474e-aae0-c3eb58da85c5" providerId="ADAL" clId="{135CC6E4-FEB2-4945-88B9-DAFD52043118}" dt="2024-09-13T13:43:31.767" v="1929" actId="962"/>
          <ac:picMkLst>
            <pc:docMk/>
            <pc:sldMk cId="123323648" sldId="275"/>
            <ac:picMk id="7" creationId="{72DF6D56-EF19-B3F0-D0B0-341AEDA57011}"/>
          </ac:picMkLst>
        </pc:picChg>
        <pc:picChg chg="del mod">
          <ac:chgData name="Hanes, Jackie" userId="377f7936-b83f-474e-aae0-c3eb58da85c5" providerId="ADAL" clId="{135CC6E4-FEB2-4945-88B9-DAFD52043118}" dt="2024-09-13T13:26:11.261" v="1048" actId="478"/>
          <ac:picMkLst>
            <pc:docMk/>
            <pc:sldMk cId="123323648" sldId="275"/>
            <ac:picMk id="16" creationId="{9D1AB254-B35B-3FB9-F191-AE74AD885CEB}"/>
          </ac:picMkLst>
        </pc:picChg>
        <pc:picChg chg="del mod topLvl">
          <ac:chgData name="Hanes, Jackie" userId="377f7936-b83f-474e-aae0-c3eb58da85c5" providerId="ADAL" clId="{135CC6E4-FEB2-4945-88B9-DAFD52043118}" dt="2024-09-13T13:27:08.076" v="1059" actId="478"/>
          <ac:picMkLst>
            <pc:docMk/>
            <pc:sldMk cId="123323648" sldId="275"/>
            <ac:picMk id="20" creationId="{9969F0F4-9316-C7A2-872A-2C1FFBBCFF7F}"/>
          </ac:picMkLst>
        </pc:picChg>
        <pc:picChg chg="add mod">
          <ac:chgData name="Hanes, Jackie" userId="377f7936-b83f-474e-aae0-c3eb58da85c5" providerId="ADAL" clId="{135CC6E4-FEB2-4945-88B9-DAFD52043118}" dt="2024-09-13T13:43:22.245" v="1899" actId="962"/>
          <ac:picMkLst>
            <pc:docMk/>
            <pc:sldMk cId="123323648" sldId="275"/>
            <ac:picMk id="24" creationId="{B6C13F80-B961-EAFE-44E4-7087465DA3EB}"/>
          </ac:picMkLst>
        </pc:picChg>
        <pc:picChg chg="add mod">
          <ac:chgData name="Hanes, Jackie" userId="377f7936-b83f-474e-aae0-c3eb58da85c5" providerId="ADAL" clId="{135CC6E4-FEB2-4945-88B9-DAFD52043118}" dt="2024-09-13T13:44:17.022" v="1954" actId="962"/>
          <ac:picMkLst>
            <pc:docMk/>
            <pc:sldMk cId="123323648" sldId="275"/>
            <ac:picMk id="26" creationId="{3201A170-3FEF-7D8B-3FDC-7CF7D49E0D4E}"/>
          </ac:picMkLst>
        </pc:picChg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560310375" sldId="275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934846253" sldId="276"/>
        </pc:sldMkLst>
      </pc:sldChg>
      <pc:sldChg chg="addSp delSp modSp add del mod">
        <pc:chgData name="Hanes, Jackie" userId="377f7936-b83f-474e-aae0-c3eb58da85c5" providerId="ADAL" clId="{135CC6E4-FEB2-4945-88B9-DAFD52043118}" dt="2024-09-19T07:45:43.454" v="13496" actId="47"/>
        <pc:sldMkLst>
          <pc:docMk/>
          <pc:sldMk cId="2802422419" sldId="276"/>
        </pc:sldMkLst>
        <pc:spChg chg="add mod">
          <ac:chgData name="Hanes, Jackie" userId="377f7936-b83f-474e-aae0-c3eb58da85c5" providerId="ADAL" clId="{135CC6E4-FEB2-4945-88B9-DAFD52043118}" dt="2024-09-13T17:32:20.541" v="4848" actId="403"/>
          <ac:spMkLst>
            <pc:docMk/>
            <pc:sldMk cId="2802422419" sldId="276"/>
            <ac:spMk id="3" creationId="{699A93F4-9919-B044-8C85-2AA9E98AEF8F}"/>
          </ac:spMkLst>
        </pc:spChg>
        <pc:spChg chg="mod">
          <ac:chgData name="Hanes, Jackie" userId="377f7936-b83f-474e-aae0-c3eb58da85c5" providerId="ADAL" clId="{135CC6E4-FEB2-4945-88B9-DAFD52043118}" dt="2024-09-13T17:17:24.911" v="4623" actId="404"/>
          <ac:spMkLst>
            <pc:docMk/>
            <pc:sldMk cId="2802422419" sldId="276"/>
            <ac:spMk id="5" creationId="{4F1F665B-99BB-55EA-355D-31AF8C86DE78}"/>
          </ac:spMkLst>
        </pc:spChg>
        <pc:spChg chg="del">
          <ac:chgData name="Hanes, Jackie" userId="377f7936-b83f-474e-aae0-c3eb58da85c5" providerId="ADAL" clId="{135CC6E4-FEB2-4945-88B9-DAFD52043118}" dt="2024-09-13T14:41:55.572" v="4245" actId="478"/>
          <ac:spMkLst>
            <pc:docMk/>
            <pc:sldMk cId="2802422419" sldId="276"/>
            <ac:spMk id="8" creationId="{C4719777-A0E6-6B45-01B3-34CD1DB46994}"/>
          </ac:spMkLst>
        </pc:spChg>
        <pc:spChg chg="del">
          <ac:chgData name="Hanes, Jackie" userId="377f7936-b83f-474e-aae0-c3eb58da85c5" providerId="ADAL" clId="{135CC6E4-FEB2-4945-88B9-DAFD52043118}" dt="2024-09-13T14:41:57.320" v="4247" actId="478"/>
          <ac:spMkLst>
            <pc:docMk/>
            <pc:sldMk cId="2802422419" sldId="276"/>
            <ac:spMk id="9" creationId="{70BBC898-7F37-CE53-C2D4-15076009F3F0}"/>
          </ac:spMkLst>
        </pc:spChg>
        <pc:spChg chg="del">
          <ac:chgData name="Hanes, Jackie" userId="377f7936-b83f-474e-aae0-c3eb58da85c5" providerId="ADAL" clId="{135CC6E4-FEB2-4945-88B9-DAFD52043118}" dt="2024-09-13T14:41:56.256" v="4246" actId="478"/>
          <ac:spMkLst>
            <pc:docMk/>
            <pc:sldMk cId="2802422419" sldId="276"/>
            <ac:spMk id="10" creationId="{72BC46B5-6CB4-D3FB-90A4-C0E65718A507}"/>
          </ac:spMkLst>
        </pc:spChg>
        <pc:spChg chg="del">
          <ac:chgData name="Hanes, Jackie" userId="377f7936-b83f-474e-aae0-c3eb58da85c5" providerId="ADAL" clId="{135CC6E4-FEB2-4945-88B9-DAFD52043118}" dt="2024-09-13T14:41:51.195" v="4241" actId="478"/>
          <ac:spMkLst>
            <pc:docMk/>
            <pc:sldMk cId="2802422419" sldId="276"/>
            <ac:spMk id="14" creationId="{942E8118-A63A-CC90-7365-C76BBA4988C3}"/>
          </ac:spMkLst>
        </pc:spChg>
        <pc:spChg chg="del">
          <ac:chgData name="Hanes, Jackie" userId="377f7936-b83f-474e-aae0-c3eb58da85c5" providerId="ADAL" clId="{135CC6E4-FEB2-4945-88B9-DAFD52043118}" dt="2024-09-13T14:41:48.986" v="4239" actId="478"/>
          <ac:spMkLst>
            <pc:docMk/>
            <pc:sldMk cId="2802422419" sldId="276"/>
            <ac:spMk id="15" creationId="{8D974381-B4F2-67ED-FC01-396E7FD30189}"/>
          </ac:spMkLst>
        </pc:spChg>
        <pc:spChg chg="del">
          <ac:chgData name="Hanes, Jackie" userId="377f7936-b83f-474e-aae0-c3eb58da85c5" providerId="ADAL" clId="{135CC6E4-FEB2-4945-88B9-DAFD52043118}" dt="2024-09-13T14:41:50.226" v="4240" actId="478"/>
          <ac:spMkLst>
            <pc:docMk/>
            <pc:sldMk cId="2802422419" sldId="276"/>
            <ac:spMk id="16" creationId="{E1E694D1-4AA4-C850-7F9A-BAC4A74039A6}"/>
          </ac:spMkLst>
        </pc:spChg>
        <pc:spChg chg="del">
          <ac:chgData name="Hanes, Jackie" userId="377f7936-b83f-474e-aae0-c3eb58da85c5" providerId="ADAL" clId="{135CC6E4-FEB2-4945-88B9-DAFD52043118}" dt="2024-09-13T14:41:52.797" v="4243" actId="478"/>
          <ac:spMkLst>
            <pc:docMk/>
            <pc:sldMk cId="2802422419" sldId="276"/>
            <ac:spMk id="19" creationId="{F8CF75A7-17B5-8191-BBEC-00B19A634944}"/>
          </ac:spMkLst>
        </pc:spChg>
        <pc:spChg chg="del">
          <ac:chgData name="Hanes, Jackie" userId="377f7936-b83f-474e-aae0-c3eb58da85c5" providerId="ADAL" clId="{135CC6E4-FEB2-4945-88B9-DAFD52043118}" dt="2024-09-13T14:41:51.977" v="4242" actId="478"/>
          <ac:spMkLst>
            <pc:docMk/>
            <pc:sldMk cId="2802422419" sldId="276"/>
            <ac:spMk id="20" creationId="{6937B75E-3697-DED4-E38D-E7A41372F48F}"/>
          </ac:spMkLst>
        </pc:spChg>
        <pc:spChg chg="del">
          <ac:chgData name="Hanes, Jackie" userId="377f7936-b83f-474e-aae0-c3eb58da85c5" providerId="ADAL" clId="{135CC6E4-FEB2-4945-88B9-DAFD52043118}" dt="2024-09-13T14:41:53.776" v="4244" actId="478"/>
          <ac:spMkLst>
            <pc:docMk/>
            <pc:sldMk cId="2802422419" sldId="276"/>
            <ac:spMk id="21" creationId="{80BE9F9E-BFC1-00F9-78A9-693A96C1BDB2}"/>
          </ac:spMkLst>
        </pc:spChg>
        <pc:picChg chg="mod">
          <ac:chgData name="Hanes, Jackie" userId="377f7936-b83f-474e-aae0-c3eb58da85c5" providerId="ADAL" clId="{135CC6E4-FEB2-4945-88B9-DAFD52043118}" dt="2024-09-13T17:33:18.259" v="4857" actId="1076"/>
          <ac:picMkLst>
            <pc:docMk/>
            <pc:sldMk cId="2802422419" sldId="276"/>
            <ac:picMk id="22" creationId="{6E95D25D-6F70-1653-229E-2E21D1605195}"/>
          </ac:picMkLst>
        </pc:picChg>
        <pc:picChg chg="mod">
          <ac:chgData name="Hanes, Jackie" userId="377f7936-b83f-474e-aae0-c3eb58da85c5" providerId="ADAL" clId="{135CC6E4-FEB2-4945-88B9-DAFD52043118}" dt="2024-09-13T17:33:15.284" v="4856" actId="14100"/>
          <ac:picMkLst>
            <pc:docMk/>
            <pc:sldMk cId="2802422419" sldId="276"/>
            <ac:picMk id="24" creationId="{5D4D2ADB-86E0-1A76-EAA0-C064AFA00091}"/>
          </ac:picMkLst>
        </pc:picChg>
        <pc:picChg chg="mod">
          <ac:chgData name="Hanes, Jackie" userId="377f7936-b83f-474e-aae0-c3eb58da85c5" providerId="ADAL" clId="{135CC6E4-FEB2-4945-88B9-DAFD52043118}" dt="2024-09-13T17:33:01.787" v="4851" actId="1076"/>
          <ac:picMkLst>
            <pc:docMk/>
            <pc:sldMk cId="2802422419" sldId="276"/>
            <ac:picMk id="26" creationId="{FBB23B10-B393-7559-419F-A65F7CC65164}"/>
          </ac:picMkLst>
        </pc:picChg>
      </pc:sldChg>
      <pc:sldChg chg="add del">
        <pc:chgData name="Hanes, Jackie" userId="377f7936-b83f-474e-aae0-c3eb58da85c5" providerId="ADAL" clId="{135CC6E4-FEB2-4945-88B9-DAFD52043118}" dt="2024-09-13T13:13:38.644" v="868"/>
        <pc:sldMkLst>
          <pc:docMk/>
          <pc:sldMk cId="3885158429" sldId="276"/>
        </pc:sldMkLst>
      </pc:sldChg>
      <pc:sldChg chg="addSp delSp modSp new mod">
        <pc:chgData name="Hanes, Jackie" userId="377f7936-b83f-474e-aae0-c3eb58da85c5" providerId="ADAL" clId="{135CC6E4-FEB2-4945-88B9-DAFD52043118}" dt="2024-09-17T12:57:40.931" v="13137" actId="962"/>
        <pc:sldMkLst>
          <pc:docMk/>
          <pc:sldMk cId="1696977508" sldId="277"/>
        </pc:sldMkLst>
        <pc:spChg chg="mod">
          <ac:chgData name="Hanes, Jackie" userId="377f7936-b83f-474e-aae0-c3eb58da85c5" providerId="ADAL" clId="{135CC6E4-FEB2-4945-88B9-DAFD52043118}" dt="2024-09-13T17:23:25.779" v="4722" actId="1076"/>
          <ac:spMkLst>
            <pc:docMk/>
            <pc:sldMk cId="1696977508" sldId="277"/>
            <ac:spMk id="2" creationId="{89980636-9B3F-02F8-561B-AF49225A2B30}"/>
          </ac:spMkLst>
        </pc:spChg>
        <pc:spChg chg="del">
          <ac:chgData name="Hanes, Jackie" userId="377f7936-b83f-474e-aae0-c3eb58da85c5" providerId="ADAL" clId="{135CC6E4-FEB2-4945-88B9-DAFD52043118}" dt="2024-09-13T17:23:28.656" v="4723" actId="478"/>
          <ac:spMkLst>
            <pc:docMk/>
            <pc:sldMk cId="1696977508" sldId="277"/>
            <ac:spMk id="3" creationId="{5E2C4CBB-E873-0AE0-2E98-9B230EF97B80}"/>
          </ac:spMkLst>
        </pc:spChg>
        <pc:spChg chg="del">
          <ac:chgData name="Hanes, Jackie" userId="377f7936-b83f-474e-aae0-c3eb58da85c5" providerId="ADAL" clId="{135CC6E4-FEB2-4945-88B9-DAFD52043118}" dt="2024-09-13T17:21:33.127" v="4666" actId="478"/>
          <ac:spMkLst>
            <pc:docMk/>
            <pc:sldMk cId="1696977508" sldId="277"/>
            <ac:spMk id="4" creationId="{DE2B019D-A2CF-773B-6C4E-B50177A9D3F1}"/>
          </ac:spMkLst>
        </pc:spChg>
        <pc:spChg chg="del mod">
          <ac:chgData name="Hanes, Jackie" userId="377f7936-b83f-474e-aae0-c3eb58da85c5" providerId="ADAL" clId="{135CC6E4-FEB2-4945-88B9-DAFD52043118}" dt="2024-09-13T17:22:18.799" v="4675"/>
          <ac:spMkLst>
            <pc:docMk/>
            <pc:sldMk cId="1696977508" sldId="277"/>
            <ac:spMk id="5" creationId="{E8839849-ADFC-5F13-7C4D-382EC7CC7556}"/>
          </ac:spMkLst>
        </pc:spChg>
        <pc:spChg chg="del">
          <ac:chgData name="Hanes, Jackie" userId="377f7936-b83f-474e-aae0-c3eb58da85c5" providerId="ADAL" clId="{135CC6E4-FEB2-4945-88B9-DAFD52043118}" dt="2024-09-13T17:21:00.397" v="4638" actId="931"/>
          <ac:spMkLst>
            <pc:docMk/>
            <pc:sldMk cId="1696977508" sldId="277"/>
            <ac:spMk id="6" creationId="{EDC1F5C1-3356-0551-96E2-A45F70072E37}"/>
          </ac:spMkLst>
        </pc:spChg>
        <pc:spChg chg="mod">
          <ac:chgData name="Hanes, Jackie" userId="377f7936-b83f-474e-aae0-c3eb58da85c5" providerId="ADAL" clId="{135CC6E4-FEB2-4945-88B9-DAFD52043118}" dt="2024-09-13T17:22:04.548" v="4674" actId="14100"/>
          <ac:spMkLst>
            <pc:docMk/>
            <pc:sldMk cId="1696977508" sldId="277"/>
            <ac:spMk id="7" creationId="{6854B6C6-EB00-580C-C33A-652A6E477CEF}"/>
          </ac:spMkLst>
        </pc:spChg>
        <pc:spChg chg="add mod">
          <ac:chgData name="Hanes, Jackie" userId="377f7936-b83f-474e-aae0-c3eb58da85c5" providerId="ADAL" clId="{135CC6E4-FEB2-4945-88B9-DAFD52043118}" dt="2024-09-13T17:23:36.949" v="4725" actId="14100"/>
          <ac:spMkLst>
            <pc:docMk/>
            <pc:sldMk cId="1696977508" sldId="277"/>
            <ac:spMk id="11" creationId="{133E7FA8-920E-B1CC-DC06-A66ABC073421}"/>
          </ac:spMkLst>
        </pc:spChg>
        <pc:spChg chg="add mod">
          <ac:chgData name="Hanes, Jackie" userId="377f7936-b83f-474e-aae0-c3eb58da85c5" providerId="ADAL" clId="{135CC6E4-FEB2-4945-88B9-DAFD52043118}" dt="2024-09-13T17:26:40.895" v="4752" actId="1076"/>
          <ac:spMkLst>
            <pc:docMk/>
            <pc:sldMk cId="1696977508" sldId="277"/>
            <ac:spMk id="13" creationId="{A2E8E39E-FDFB-38D7-D904-71286B00FA9A}"/>
          </ac:spMkLst>
        </pc:spChg>
        <pc:picChg chg="add mod">
          <ac:chgData name="Hanes, Jackie" userId="377f7936-b83f-474e-aae0-c3eb58da85c5" providerId="ADAL" clId="{135CC6E4-FEB2-4945-88B9-DAFD52043118}" dt="2024-09-17T12:57:40.931" v="13137" actId="962"/>
          <ac:picMkLst>
            <pc:docMk/>
            <pc:sldMk cId="1696977508" sldId="277"/>
            <ac:picMk id="10" creationId="{0946D016-D4B9-FBB1-4CF1-D597F5D85BD9}"/>
          </ac:picMkLst>
        </pc:picChg>
        <pc:picChg chg="add del mod">
          <ac:chgData name="Hanes, Jackie" userId="377f7936-b83f-474e-aae0-c3eb58da85c5" providerId="ADAL" clId="{135CC6E4-FEB2-4945-88B9-DAFD52043118}" dt="2024-09-13T17:27:05.753" v="4757" actId="478"/>
          <ac:picMkLst>
            <pc:docMk/>
            <pc:sldMk cId="1696977508" sldId="277"/>
            <ac:picMk id="15" creationId="{41F77C52-C5DC-A5B5-3404-E5F8F6CD3F17}"/>
          </ac:picMkLst>
        </pc:picChg>
        <pc:picChg chg="add mod">
          <ac:chgData name="Hanes, Jackie" userId="377f7936-b83f-474e-aae0-c3eb58da85c5" providerId="ADAL" clId="{135CC6E4-FEB2-4945-88B9-DAFD52043118}" dt="2024-09-13T17:25:47.502" v="4745" actId="1076"/>
          <ac:picMkLst>
            <pc:docMk/>
            <pc:sldMk cId="1696977508" sldId="277"/>
            <ac:picMk id="17" creationId="{CF72432B-CA74-5072-7FB8-24200FC23B4B}"/>
          </ac:picMkLst>
        </pc:picChg>
        <pc:picChg chg="add mod">
          <ac:chgData name="Hanes, Jackie" userId="377f7936-b83f-474e-aae0-c3eb58da85c5" providerId="ADAL" clId="{135CC6E4-FEB2-4945-88B9-DAFD52043118}" dt="2024-09-13T17:25:59.295" v="4746" actId="931"/>
          <ac:picMkLst>
            <pc:docMk/>
            <pc:sldMk cId="1696977508" sldId="277"/>
            <ac:picMk id="19" creationId="{A2EDE48A-AC02-8FE3-D673-B8E4F67E151F}"/>
          </ac:picMkLst>
        </pc:picChg>
        <pc:picChg chg="add mod">
          <ac:chgData name="Hanes, Jackie" userId="377f7936-b83f-474e-aae0-c3eb58da85c5" providerId="ADAL" clId="{135CC6E4-FEB2-4945-88B9-DAFD52043118}" dt="2024-09-13T17:27:37.627" v="4763" actId="1076"/>
          <ac:picMkLst>
            <pc:docMk/>
            <pc:sldMk cId="1696977508" sldId="277"/>
            <ac:picMk id="21" creationId="{E838A9EC-DE9F-B1B9-AE18-4D710176BA8F}"/>
          </ac:picMkLst>
        </pc:picChg>
        <pc:picChg chg="add mod">
          <ac:chgData name="Hanes, Jackie" userId="377f7936-b83f-474e-aae0-c3eb58da85c5" providerId="ADAL" clId="{135CC6E4-FEB2-4945-88B9-DAFD52043118}" dt="2024-09-13T17:27:33.052" v="4762" actId="1076"/>
          <ac:picMkLst>
            <pc:docMk/>
            <pc:sldMk cId="1696977508" sldId="277"/>
            <ac:picMk id="23" creationId="{12DD8D58-6EB0-63D8-6B61-467DE0D0E437}"/>
          </ac:picMkLst>
        </pc:picChg>
      </pc:sldChg>
      <pc:sldChg chg="addSp delSp modSp new del mod modClrScheme chgLayout">
        <pc:chgData name="Hanes, Jackie" userId="377f7936-b83f-474e-aae0-c3eb58da85c5" providerId="ADAL" clId="{135CC6E4-FEB2-4945-88B9-DAFD52043118}" dt="2024-09-13T17:30:03.266" v="4778" actId="47"/>
        <pc:sldMkLst>
          <pc:docMk/>
          <pc:sldMk cId="124280845" sldId="278"/>
        </pc:sldMkLst>
        <pc:spChg chg="del mod ord">
          <ac:chgData name="Hanes, Jackie" userId="377f7936-b83f-474e-aae0-c3eb58da85c5" providerId="ADAL" clId="{135CC6E4-FEB2-4945-88B9-DAFD52043118}" dt="2024-09-13T17:28:37.798" v="4766" actId="700"/>
          <ac:spMkLst>
            <pc:docMk/>
            <pc:sldMk cId="124280845" sldId="278"/>
            <ac:spMk id="2" creationId="{BD621772-1DE9-9D94-EE04-4A1806F70753}"/>
          </ac:spMkLst>
        </pc:spChg>
        <pc:spChg chg="mod ord">
          <ac:chgData name="Hanes, Jackie" userId="377f7936-b83f-474e-aae0-c3eb58da85c5" providerId="ADAL" clId="{135CC6E4-FEB2-4945-88B9-DAFD52043118}" dt="2024-09-13T17:29:54.419" v="4777" actId="700"/>
          <ac:spMkLst>
            <pc:docMk/>
            <pc:sldMk cId="124280845" sldId="278"/>
            <ac:spMk id="3" creationId="{EF990473-99EA-05F0-12E5-24053975E84B}"/>
          </ac:spMkLst>
        </pc:spChg>
        <pc:spChg chg="del mod ord">
          <ac:chgData name="Hanes, Jackie" userId="377f7936-b83f-474e-aae0-c3eb58da85c5" providerId="ADAL" clId="{135CC6E4-FEB2-4945-88B9-DAFD52043118}" dt="2024-09-13T17:28:37.798" v="4766" actId="700"/>
          <ac:spMkLst>
            <pc:docMk/>
            <pc:sldMk cId="124280845" sldId="278"/>
            <ac:spMk id="4" creationId="{D38ACBB6-482B-9F28-5C1D-52ABC1C6D89B}"/>
          </ac:spMkLst>
        </pc:spChg>
        <pc:spChg chg="del mod ord">
          <ac:chgData name="Hanes, Jackie" userId="377f7936-b83f-474e-aae0-c3eb58da85c5" providerId="ADAL" clId="{135CC6E4-FEB2-4945-88B9-DAFD52043118}" dt="2024-09-13T17:28:37.798" v="4766" actId="700"/>
          <ac:spMkLst>
            <pc:docMk/>
            <pc:sldMk cId="124280845" sldId="278"/>
            <ac:spMk id="5" creationId="{F4066461-8733-F0A2-DAB9-700F783F4127}"/>
          </ac:spMkLst>
        </pc:spChg>
        <pc:spChg chg="del mod ord">
          <ac:chgData name="Hanes, Jackie" userId="377f7936-b83f-474e-aae0-c3eb58da85c5" providerId="ADAL" clId="{135CC6E4-FEB2-4945-88B9-DAFD52043118}" dt="2024-09-13T17:28:37.798" v="4766" actId="700"/>
          <ac:spMkLst>
            <pc:docMk/>
            <pc:sldMk cId="124280845" sldId="278"/>
            <ac:spMk id="6" creationId="{02AB6273-41D9-EF5D-56F3-A79B8AD34582}"/>
          </ac:spMkLst>
        </pc:spChg>
        <pc:spChg chg="del mod ord">
          <ac:chgData name="Hanes, Jackie" userId="377f7936-b83f-474e-aae0-c3eb58da85c5" providerId="ADAL" clId="{135CC6E4-FEB2-4945-88B9-DAFD52043118}" dt="2024-09-13T17:28:37.798" v="4766" actId="700"/>
          <ac:spMkLst>
            <pc:docMk/>
            <pc:sldMk cId="124280845" sldId="278"/>
            <ac:spMk id="7" creationId="{9BBE8F64-A29F-6813-51EE-1FDF44148867}"/>
          </ac:spMkLst>
        </pc:spChg>
        <pc:spChg chg="mod ord">
          <ac:chgData name="Hanes, Jackie" userId="377f7936-b83f-474e-aae0-c3eb58da85c5" providerId="ADAL" clId="{135CC6E4-FEB2-4945-88B9-DAFD52043118}" dt="2024-09-13T17:29:54.419" v="4777" actId="700"/>
          <ac:spMkLst>
            <pc:docMk/>
            <pc:sldMk cId="124280845" sldId="278"/>
            <ac:spMk id="8" creationId="{B771ED4D-EA08-2D1E-24E2-8C591F30CADB}"/>
          </ac:spMkLst>
        </pc:spChg>
        <pc:spChg chg="add del mod ord">
          <ac:chgData name="Hanes, Jackie" userId="377f7936-b83f-474e-aae0-c3eb58da85c5" providerId="ADAL" clId="{135CC6E4-FEB2-4945-88B9-DAFD52043118}" dt="2024-09-13T17:29:54.419" v="4777" actId="700"/>
          <ac:spMkLst>
            <pc:docMk/>
            <pc:sldMk cId="124280845" sldId="278"/>
            <ac:spMk id="9" creationId="{A916B116-B066-E650-2941-9A3FB654B80B}"/>
          </ac:spMkLst>
        </pc:spChg>
        <pc:spChg chg="add del mod ord">
          <ac:chgData name="Hanes, Jackie" userId="377f7936-b83f-474e-aae0-c3eb58da85c5" providerId="ADAL" clId="{135CC6E4-FEB2-4945-88B9-DAFD52043118}" dt="2024-09-13T17:29:54.419" v="4777" actId="700"/>
          <ac:spMkLst>
            <pc:docMk/>
            <pc:sldMk cId="124280845" sldId="278"/>
            <ac:spMk id="10" creationId="{D7A6344B-BE24-C5D2-D6C4-DFE1D9D49FFF}"/>
          </ac:spMkLst>
        </pc:spChg>
        <pc:spChg chg="add del mod ord">
          <ac:chgData name="Hanes, Jackie" userId="377f7936-b83f-474e-aae0-c3eb58da85c5" providerId="ADAL" clId="{135CC6E4-FEB2-4945-88B9-DAFD52043118}" dt="2024-09-13T17:29:54.419" v="4777" actId="700"/>
          <ac:spMkLst>
            <pc:docMk/>
            <pc:sldMk cId="124280845" sldId="278"/>
            <ac:spMk id="11" creationId="{7C20E1C5-7E1B-E4F7-B41C-EB38F7884FB7}"/>
          </ac:spMkLst>
        </pc:spChg>
        <pc:spChg chg="add del mod ord">
          <ac:chgData name="Hanes, Jackie" userId="377f7936-b83f-474e-aae0-c3eb58da85c5" providerId="ADAL" clId="{135CC6E4-FEB2-4945-88B9-DAFD52043118}" dt="2024-09-13T17:28:55.995" v="4767" actId="931"/>
          <ac:spMkLst>
            <pc:docMk/>
            <pc:sldMk cId="124280845" sldId="278"/>
            <ac:spMk id="12" creationId="{98F1FDAC-65AD-CF70-7929-DA6CB251B7C5}"/>
          </ac:spMkLst>
        </pc:spChg>
        <pc:spChg chg="add del mod ord">
          <ac:chgData name="Hanes, Jackie" userId="377f7936-b83f-474e-aae0-c3eb58da85c5" providerId="ADAL" clId="{135CC6E4-FEB2-4945-88B9-DAFD52043118}" dt="2024-09-13T17:29:37.716" v="4773" actId="931"/>
          <ac:spMkLst>
            <pc:docMk/>
            <pc:sldMk cId="124280845" sldId="278"/>
            <ac:spMk id="13" creationId="{9207C51B-4D19-573E-C559-A5515F7DED81}"/>
          </ac:spMkLst>
        </pc:spChg>
        <pc:spChg chg="add del mod ord">
          <ac:chgData name="Hanes, Jackie" userId="377f7936-b83f-474e-aae0-c3eb58da85c5" providerId="ADAL" clId="{135CC6E4-FEB2-4945-88B9-DAFD52043118}" dt="2024-09-13T17:29:26.687" v="4770" actId="931"/>
          <ac:spMkLst>
            <pc:docMk/>
            <pc:sldMk cId="124280845" sldId="278"/>
            <ac:spMk id="14" creationId="{2DEB3C0E-82CE-D21B-1AA8-8C14C413E6BD}"/>
          </ac:spMkLst>
        </pc:spChg>
        <pc:spChg chg="add mod ord">
          <ac:chgData name="Hanes, Jackie" userId="377f7936-b83f-474e-aae0-c3eb58da85c5" providerId="ADAL" clId="{135CC6E4-FEB2-4945-88B9-DAFD52043118}" dt="2024-09-13T17:29:54.419" v="4777" actId="700"/>
          <ac:spMkLst>
            <pc:docMk/>
            <pc:sldMk cId="124280845" sldId="278"/>
            <ac:spMk id="21" creationId="{EF13FCD1-E1A3-0C23-4F98-B9296FB8D73F}"/>
          </ac:spMkLst>
        </pc:spChg>
        <pc:spChg chg="add mod ord">
          <ac:chgData name="Hanes, Jackie" userId="377f7936-b83f-474e-aae0-c3eb58da85c5" providerId="ADAL" clId="{135CC6E4-FEB2-4945-88B9-DAFD52043118}" dt="2024-09-13T17:29:54.419" v="4777" actId="700"/>
          <ac:spMkLst>
            <pc:docMk/>
            <pc:sldMk cId="124280845" sldId="278"/>
            <ac:spMk id="22" creationId="{E16B9047-AAAB-FB1A-6095-48979C7DF60D}"/>
          </ac:spMkLst>
        </pc:spChg>
        <pc:spChg chg="add mod ord">
          <ac:chgData name="Hanes, Jackie" userId="377f7936-b83f-474e-aae0-c3eb58da85c5" providerId="ADAL" clId="{135CC6E4-FEB2-4945-88B9-DAFD52043118}" dt="2024-09-13T17:29:54.419" v="4777" actId="700"/>
          <ac:spMkLst>
            <pc:docMk/>
            <pc:sldMk cId="124280845" sldId="278"/>
            <ac:spMk id="23" creationId="{F840FF93-CD54-B9D7-8470-56496F2D2D1C}"/>
          </ac:spMkLst>
        </pc:spChg>
        <pc:picChg chg="add mod ord">
          <ac:chgData name="Hanes, Jackie" userId="377f7936-b83f-474e-aae0-c3eb58da85c5" providerId="ADAL" clId="{135CC6E4-FEB2-4945-88B9-DAFD52043118}" dt="2024-09-13T17:29:54.419" v="4777" actId="700"/>
          <ac:picMkLst>
            <pc:docMk/>
            <pc:sldMk cId="124280845" sldId="278"/>
            <ac:picMk id="16" creationId="{26EDC205-2702-BDDC-7F35-B99FA69BD496}"/>
          </ac:picMkLst>
        </pc:picChg>
        <pc:picChg chg="add mod ord">
          <ac:chgData name="Hanes, Jackie" userId="377f7936-b83f-474e-aae0-c3eb58da85c5" providerId="ADAL" clId="{135CC6E4-FEB2-4945-88B9-DAFD52043118}" dt="2024-09-13T17:29:54.419" v="4777" actId="700"/>
          <ac:picMkLst>
            <pc:docMk/>
            <pc:sldMk cId="124280845" sldId="278"/>
            <ac:picMk id="18" creationId="{08698963-1118-E3AA-8D33-DF05BC0E81A4}"/>
          </ac:picMkLst>
        </pc:picChg>
        <pc:picChg chg="add mod ord">
          <ac:chgData name="Hanes, Jackie" userId="377f7936-b83f-474e-aae0-c3eb58da85c5" providerId="ADAL" clId="{135CC6E4-FEB2-4945-88B9-DAFD52043118}" dt="2024-09-13T17:29:54.419" v="4777" actId="700"/>
          <ac:picMkLst>
            <pc:docMk/>
            <pc:sldMk cId="124280845" sldId="278"/>
            <ac:picMk id="20" creationId="{33B97826-B573-4487-38BE-B5B8D7CF1CDA}"/>
          </ac:picMkLst>
        </pc:picChg>
      </pc:sldChg>
      <pc:sldChg chg="addSp delSp modSp new del mod">
        <pc:chgData name="Hanes, Jackie" userId="377f7936-b83f-474e-aae0-c3eb58da85c5" providerId="ADAL" clId="{135CC6E4-FEB2-4945-88B9-DAFD52043118}" dt="2024-09-13T17:30:50.925" v="4785" actId="47"/>
        <pc:sldMkLst>
          <pc:docMk/>
          <pc:sldMk cId="1565191944" sldId="278"/>
        </pc:sldMkLst>
        <pc:spChg chg="del">
          <ac:chgData name="Hanes, Jackie" userId="377f7936-b83f-474e-aae0-c3eb58da85c5" providerId="ADAL" clId="{135CC6E4-FEB2-4945-88B9-DAFD52043118}" dt="2024-09-13T17:30:14.297" v="4780" actId="931"/>
          <ac:spMkLst>
            <pc:docMk/>
            <pc:sldMk cId="1565191944" sldId="278"/>
            <ac:spMk id="6" creationId="{3DD897DD-F133-D28F-F815-2B6B52E7C48F}"/>
          </ac:spMkLst>
        </pc:spChg>
        <pc:spChg chg="del">
          <ac:chgData name="Hanes, Jackie" userId="377f7936-b83f-474e-aae0-c3eb58da85c5" providerId="ADAL" clId="{135CC6E4-FEB2-4945-88B9-DAFD52043118}" dt="2024-09-13T17:30:42.714" v="4783" actId="931"/>
          <ac:spMkLst>
            <pc:docMk/>
            <pc:sldMk cId="1565191944" sldId="278"/>
            <ac:spMk id="7" creationId="{6D073449-D2CC-6791-043F-D63800DBEE49}"/>
          </ac:spMkLst>
        </pc:spChg>
        <pc:picChg chg="add mod">
          <ac:chgData name="Hanes, Jackie" userId="377f7936-b83f-474e-aae0-c3eb58da85c5" providerId="ADAL" clId="{135CC6E4-FEB2-4945-88B9-DAFD52043118}" dt="2024-09-13T17:30:19.298" v="4782" actId="962"/>
          <ac:picMkLst>
            <pc:docMk/>
            <pc:sldMk cId="1565191944" sldId="278"/>
            <ac:picMk id="10" creationId="{89BF3F1E-3E3C-AAD3-4A50-FE116A3B535B}"/>
          </ac:picMkLst>
        </pc:picChg>
        <pc:picChg chg="add mod">
          <ac:chgData name="Hanes, Jackie" userId="377f7936-b83f-474e-aae0-c3eb58da85c5" providerId="ADAL" clId="{135CC6E4-FEB2-4945-88B9-DAFD52043118}" dt="2024-09-13T17:30:48.100" v="4784" actId="27614"/>
          <ac:picMkLst>
            <pc:docMk/>
            <pc:sldMk cId="1565191944" sldId="278"/>
            <ac:picMk id="12" creationId="{11468DA7-FCE5-8C56-09EA-BE0F5995A6B7}"/>
          </ac:picMkLst>
        </pc:picChg>
      </pc:sldChg>
      <pc:sldChg chg="delSp modSp del mod">
        <pc:chgData name="Hanes, Jackie" userId="377f7936-b83f-474e-aae0-c3eb58da85c5" providerId="ADAL" clId="{135CC6E4-FEB2-4945-88B9-DAFD52043118}" dt="2024-09-13T18:20:21.894" v="5457" actId="47"/>
        <pc:sldMkLst>
          <pc:docMk/>
          <pc:sldMk cId="3374446574" sldId="278"/>
        </pc:sldMkLst>
        <pc:spChg chg="mod">
          <ac:chgData name="Hanes, Jackie" userId="377f7936-b83f-474e-aae0-c3eb58da85c5" providerId="ADAL" clId="{135CC6E4-FEB2-4945-88B9-DAFD52043118}" dt="2024-09-13T17:59:31.899" v="5312" actId="20577"/>
          <ac:spMkLst>
            <pc:docMk/>
            <pc:sldMk cId="3374446574" sldId="278"/>
            <ac:spMk id="2" creationId="{44C641CC-2F67-55EE-21E9-ECDAFAA8274B}"/>
          </ac:spMkLst>
        </pc:spChg>
        <pc:spChg chg="del">
          <ac:chgData name="Hanes, Jackie" userId="377f7936-b83f-474e-aae0-c3eb58da85c5" providerId="ADAL" clId="{135CC6E4-FEB2-4945-88B9-DAFD52043118}" dt="2024-09-13T17:59:38.058" v="5313" actId="478"/>
          <ac:spMkLst>
            <pc:docMk/>
            <pc:sldMk cId="3374446574" sldId="278"/>
            <ac:spMk id="3" creationId="{699A93F4-9919-B044-8C85-2AA9E98AEF8F}"/>
          </ac:spMkLst>
        </pc:spChg>
        <pc:picChg chg="del">
          <ac:chgData name="Hanes, Jackie" userId="377f7936-b83f-474e-aae0-c3eb58da85c5" providerId="ADAL" clId="{135CC6E4-FEB2-4945-88B9-DAFD52043118}" dt="2024-09-13T17:59:40.442" v="5316" actId="478"/>
          <ac:picMkLst>
            <pc:docMk/>
            <pc:sldMk cId="3374446574" sldId="278"/>
            <ac:picMk id="22" creationId="{6E95D25D-6F70-1653-229E-2E21D1605195}"/>
          </ac:picMkLst>
        </pc:picChg>
        <pc:picChg chg="del">
          <ac:chgData name="Hanes, Jackie" userId="377f7936-b83f-474e-aae0-c3eb58da85c5" providerId="ADAL" clId="{135CC6E4-FEB2-4945-88B9-DAFD52043118}" dt="2024-09-13T17:59:39.039" v="5314" actId="478"/>
          <ac:picMkLst>
            <pc:docMk/>
            <pc:sldMk cId="3374446574" sldId="278"/>
            <ac:picMk id="24" creationId="{5D4D2ADB-86E0-1A76-EAA0-C064AFA00091}"/>
          </ac:picMkLst>
        </pc:picChg>
        <pc:picChg chg="del">
          <ac:chgData name="Hanes, Jackie" userId="377f7936-b83f-474e-aae0-c3eb58da85c5" providerId="ADAL" clId="{135CC6E4-FEB2-4945-88B9-DAFD52043118}" dt="2024-09-13T17:59:39.725" v="5315" actId="478"/>
          <ac:picMkLst>
            <pc:docMk/>
            <pc:sldMk cId="3374446574" sldId="278"/>
            <ac:picMk id="26" creationId="{FBB23B10-B393-7559-419F-A65F7CC65164}"/>
          </ac:picMkLst>
        </pc:picChg>
      </pc:sldChg>
      <pc:sldChg chg="addSp delSp modSp new del mod ord modClrScheme chgLayout">
        <pc:chgData name="Hanes, Jackie" userId="377f7936-b83f-474e-aae0-c3eb58da85c5" providerId="ADAL" clId="{135CC6E4-FEB2-4945-88B9-DAFD52043118}" dt="2024-09-19T07:47:40.555" v="13535" actId="47"/>
        <pc:sldMkLst>
          <pc:docMk/>
          <pc:sldMk cId="3910331133" sldId="279"/>
        </pc:sldMkLst>
        <pc:spChg chg="del mod ord">
          <ac:chgData name="Hanes, Jackie" userId="377f7936-b83f-474e-aae0-c3eb58da85c5" providerId="ADAL" clId="{135CC6E4-FEB2-4945-88B9-DAFD52043118}" dt="2024-09-13T18:05:03.712" v="5323" actId="700"/>
          <ac:spMkLst>
            <pc:docMk/>
            <pc:sldMk cId="3910331133" sldId="279"/>
            <ac:spMk id="2" creationId="{1FBFCBD8-3422-4AD3-D9F9-F96A8658319A}"/>
          </ac:spMkLst>
        </pc:spChg>
        <pc:spChg chg="del mod ord">
          <ac:chgData name="Hanes, Jackie" userId="377f7936-b83f-474e-aae0-c3eb58da85c5" providerId="ADAL" clId="{135CC6E4-FEB2-4945-88B9-DAFD52043118}" dt="2024-09-13T18:20:09.867" v="5456" actId="478"/>
          <ac:spMkLst>
            <pc:docMk/>
            <pc:sldMk cId="3910331133" sldId="279"/>
            <ac:spMk id="3" creationId="{7ABB43D6-246F-E1D3-6665-4D8DE4A06AD3}"/>
          </ac:spMkLst>
        </pc:spChg>
        <pc:spChg chg="del mod ord">
          <ac:chgData name="Hanes, Jackie" userId="377f7936-b83f-474e-aae0-c3eb58da85c5" providerId="ADAL" clId="{135CC6E4-FEB2-4945-88B9-DAFD52043118}" dt="2024-09-13T18:05:03.712" v="5323" actId="700"/>
          <ac:spMkLst>
            <pc:docMk/>
            <pc:sldMk cId="3910331133" sldId="279"/>
            <ac:spMk id="4" creationId="{03A42A6F-71E0-2385-1BDE-09C804F31E83}"/>
          </ac:spMkLst>
        </pc:spChg>
        <pc:spChg chg="del mod ord">
          <ac:chgData name="Hanes, Jackie" userId="377f7936-b83f-474e-aae0-c3eb58da85c5" providerId="ADAL" clId="{135CC6E4-FEB2-4945-88B9-DAFD52043118}" dt="2024-09-13T18:05:03.712" v="5323" actId="700"/>
          <ac:spMkLst>
            <pc:docMk/>
            <pc:sldMk cId="3910331133" sldId="279"/>
            <ac:spMk id="5" creationId="{6B59B503-C535-9C6F-4A20-428F102933A2}"/>
          </ac:spMkLst>
        </pc:spChg>
        <pc:spChg chg="del">
          <ac:chgData name="Hanes, Jackie" userId="377f7936-b83f-474e-aae0-c3eb58da85c5" providerId="ADAL" clId="{135CC6E4-FEB2-4945-88B9-DAFD52043118}" dt="2024-09-13T18:04:34.767" v="5318" actId="931"/>
          <ac:spMkLst>
            <pc:docMk/>
            <pc:sldMk cId="3910331133" sldId="279"/>
            <ac:spMk id="6" creationId="{052F74D7-DD9B-F978-52DD-3EB874CDF553}"/>
          </ac:spMkLst>
        </pc:spChg>
        <pc:spChg chg="del mod">
          <ac:chgData name="Hanes, Jackie" userId="377f7936-b83f-474e-aae0-c3eb58da85c5" providerId="ADAL" clId="{135CC6E4-FEB2-4945-88B9-DAFD52043118}" dt="2024-09-13T18:04:50.432" v="5321" actId="931"/>
          <ac:spMkLst>
            <pc:docMk/>
            <pc:sldMk cId="3910331133" sldId="279"/>
            <ac:spMk id="7" creationId="{7D12FA92-16BD-79EF-D24F-5DDEC8BAA3D0}"/>
          </ac:spMkLst>
        </pc:spChg>
        <pc:spChg chg="mod ord">
          <ac:chgData name="Hanes, Jackie" userId="377f7936-b83f-474e-aae0-c3eb58da85c5" providerId="ADAL" clId="{135CC6E4-FEB2-4945-88B9-DAFD52043118}" dt="2024-09-13T18:05:03.712" v="5323" actId="700"/>
          <ac:spMkLst>
            <pc:docMk/>
            <pc:sldMk cId="3910331133" sldId="279"/>
            <ac:spMk id="8" creationId="{D5506CDA-394C-3EB6-B21A-24F6B38C38F8}"/>
          </ac:spMkLst>
        </pc:spChg>
        <pc:spChg chg="add mod ord">
          <ac:chgData name="Hanes, Jackie" userId="377f7936-b83f-474e-aae0-c3eb58da85c5" providerId="ADAL" clId="{135CC6E4-FEB2-4945-88B9-DAFD52043118}" dt="2024-09-13T18:19:48.737" v="5451" actId="403"/>
          <ac:spMkLst>
            <pc:docMk/>
            <pc:sldMk cId="3910331133" sldId="279"/>
            <ac:spMk id="13" creationId="{E74D0323-8C97-FCA9-BA37-8654D75B8412}"/>
          </ac:spMkLst>
        </pc:spChg>
        <pc:spChg chg="add mod ord">
          <ac:chgData name="Hanes, Jackie" userId="377f7936-b83f-474e-aae0-c3eb58da85c5" providerId="ADAL" clId="{135CC6E4-FEB2-4945-88B9-DAFD52043118}" dt="2024-09-13T18:19:57.357" v="5454" actId="14100"/>
          <ac:spMkLst>
            <pc:docMk/>
            <pc:sldMk cId="3910331133" sldId="279"/>
            <ac:spMk id="14" creationId="{2E7D6C78-6548-72FD-3CA2-B0E2B43D5D9E}"/>
          </ac:spMkLst>
        </pc:spChg>
        <pc:spChg chg="add mod ord">
          <ac:chgData name="Hanes, Jackie" userId="377f7936-b83f-474e-aae0-c3eb58da85c5" providerId="ADAL" clId="{135CC6E4-FEB2-4945-88B9-DAFD52043118}" dt="2024-09-16T08:55:47.908" v="5936" actId="207"/>
          <ac:spMkLst>
            <pc:docMk/>
            <pc:sldMk cId="3910331133" sldId="279"/>
            <ac:spMk id="15" creationId="{9279536B-FAEA-D1F8-1D39-7232087A0268}"/>
          </ac:spMkLst>
        </pc:spChg>
        <pc:spChg chg="add del mod ord">
          <ac:chgData name="Hanes, Jackie" userId="377f7936-b83f-474e-aae0-c3eb58da85c5" providerId="ADAL" clId="{135CC6E4-FEB2-4945-88B9-DAFD52043118}" dt="2024-09-13T18:05:36.261" v="5329" actId="931"/>
          <ac:spMkLst>
            <pc:docMk/>
            <pc:sldMk cId="3910331133" sldId="279"/>
            <ac:spMk id="16" creationId="{6104F4A1-0550-8370-9A8A-5DD605A3BD58}"/>
          </ac:spMkLst>
        </pc:spChg>
        <pc:spChg chg="add del mod">
          <ac:chgData name="Hanes, Jackie" userId="377f7936-b83f-474e-aae0-c3eb58da85c5" providerId="ADAL" clId="{135CC6E4-FEB2-4945-88B9-DAFD52043118}" dt="2024-09-13T18:05:51.024" v="5332" actId="931"/>
          <ac:spMkLst>
            <pc:docMk/>
            <pc:sldMk cId="3910331133" sldId="279"/>
            <ac:spMk id="18" creationId="{9C2E99D7-C47E-BB8D-A1B9-8B6E7B4937D4}"/>
          </ac:spMkLst>
        </pc:spChg>
        <pc:spChg chg="add del mod">
          <ac:chgData name="Hanes, Jackie" userId="377f7936-b83f-474e-aae0-c3eb58da85c5" providerId="ADAL" clId="{135CC6E4-FEB2-4945-88B9-DAFD52043118}" dt="2024-09-13T18:05:22.513" v="5326" actId="931"/>
          <ac:spMkLst>
            <pc:docMk/>
            <pc:sldMk cId="3910331133" sldId="279"/>
            <ac:spMk id="20" creationId="{FF3A4B33-78C2-A1C7-96C4-1FBF6A5314F3}"/>
          </ac:spMkLst>
        </pc:spChg>
        <pc:spChg chg="add del mod">
          <ac:chgData name="Hanes, Jackie" userId="377f7936-b83f-474e-aae0-c3eb58da85c5" providerId="ADAL" clId="{135CC6E4-FEB2-4945-88B9-DAFD52043118}" dt="2024-09-13T18:14:12.037" v="5374" actId="931"/>
          <ac:spMkLst>
            <pc:docMk/>
            <pc:sldMk cId="3910331133" sldId="279"/>
            <ac:spMk id="30" creationId="{8F8BB1D8-25BE-2FFF-40E0-2833A96B466E}"/>
          </ac:spMkLst>
        </pc:spChg>
        <pc:spChg chg="add del mod">
          <ac:chgData name="Hanes, Jackie" userId="377f7936-b83f-474e-aae0-c3eb58da85c5" providerId="ADAL" clId="{135CC6E4-FEB2-4945-88B9-DAFD52043118}" dt="2024-09-13T18:16:59.876" v="5406" actId="478"/>
          <ac:spMkLst>
            <pc:docMk/>
            <pc:sldMk cId="3910331133" sldId="279"/>
            <ac:spMk id="34" creationId="{0D16A09E-9E23-0AD4-98E9-791110215A5F}"/>
          </ac:spMkLst>
        </pc:spChg>
        <pc:spChg chg="add mod ord">
          <ac:chgData name="Hanes, Jackie" userId="377f7936-b83f-474e-aae0-c3eb58da85c5" providerId="ADAL" clId="{135CC6E4-FEB2-4945-88B9-DAFD52043118}" dt="2024-09-13T18:19:03.175" v="5427" actId="207"/>
          <ac:spMkLst>
            <pc:docMk/>
            <pc:sldMk cId="3910331133" sldId="279"/>
            <ac:spMk id="35" creationId="{80C1511B-19A7-566F-7697-4793EB9C1427}"/>
          </ac:spMkLst>
        </pc:spChg>
        <pc:picChg chg="add del mod ord">
          <ac:chgData name="Hanes, Jackie" userId="377f7936-b83f-474e-aae0-c3eb58da85c5" providerId="ADAL" clId="{135CC6E4-FEB2-4945-88B9-DAFD52043118}" dt="2024-09-13T18:05:10.718" v="5324" actId="478"/>
          <ac:picMkLst>
            <pc:docMk/>
            <pc:sldMk cId="3910331133" sldId="279"/>
            <ac:picMk id="10" creationId="{6AA0476C-E6DE-57FA-1DA2-9B8FC883F107}"/>
          </ac:picMkLst>
        </pc:picChg>
        <pc:picChg chg="add del mod ord">
          <ac:chgData name="Hanes, Jackie" userId="377f7936-b83f-474e-aae0-c3eb58da85c5" providerId="ADAL" clId="{135CC6E4-FEB2-4945-88B9-DAFD52043118}" dt="2024-09-13T18:05:11.656" v="5325" actId="478"/>
          <ac:picMkLst>
            <pc:docMk/>
            <pc:sldMk cId="3910331133" sldId="279"/>
            <ac:picMk id="12" creationId="{38834B24-B8A1-A06C-4D80-FDCB1EF9F4F3}"/>
          </ac:picMkLst>
        </pc:picChg>
        <pc:picChg chg="add mod">
          <ac:chgData name="Hanes, Jackie" userId="377f7936-b83f-474e-aae0-c3eb58da85c5" providerId="ADAL" clId="{135CC6E4-FEB2-4945-88B9-DAFD52043118}" dt="2024-09-13T18:05:27.415" v="5328" actId="962"/>
          <ac:picMkLst>
            <pc:docMk/>
            <pc:sldMk cId="3910331133" sldId="279"/>
            <ac:picMk id="22" creationId="{120E3800-838D-F1AE-DED7-FB1451E69CC0}"/>
          </ac:picMkLst>
        </pc:picChg>
        <pc:picChg chg="add mod">
          <ac:chgData name="Hanes, Jackie" userId="377f7936-b83f-474e-aae0-c3eb58da85c5" providerId="ADAL" clId="{135CC6E4-FEB2-4945-88B9-DAFD52043118}" dt="2024-09-13T18:05:45.067" v="5330" actId="27614"/>
          <ac:picMkLst>
            <pc:docMk/>
            <pc:sldMk cId="3910331133" sldId="279"/>
            <ac:picMk id="24" creationId="{CC1CA5AC-1E63-9DA7-1A7D-32C3DD66F0D9}"/>
          </ac:picMkLst>
        </pc:picChg>
        <pc:picChg chg="add del mod">
          <ac:chgData name="Hanes, Jackie" userId="377f7936-b83f-474e-aae0-c3eb58da85c5" providerId="ADAL" clId="{135CC6E4-FEB2-4945-88B9-DAFD52043118}" dt="2024-09-13T18:12:22.987" v="5370" actId="478"/>
          <ac:picMkLst>
            <pc:docMk/>
            <pc:sldMk cId="3910331133" sldId="279"/>
            <ac:picMk id="26" creationId="{44CD9D38-F13E-5C57-3B1C-C0401C46C2F8}"/>
          </ac:picMkLst>
        </pc:picChg>
        <pc:picChg chg="add del mod">
          <ac:chgData name="Hanes, Jackie" userId="377f7936-b83f-474e-aae0-c3eb58da85c5" providerId="ADAL" clId="{135CC6E4-FEB2-4945-88B9-DAFD52043118}" dt="2024-09-13T18:17:00.809" v="5407" actId="478"/>
          <ac:picMkLst>
            <pc:docMk/>
            <pc:sldMk cId="3910331133" sldId="279"/>
            <ac:picMk id="28" creationId="{497B3708-CD90-387B-408F-AE500EFE5C6E}"/>
          </ac:picMkLst>
        </pc:picChg>
        <pc:picChg chg="add del mod">
          <ac:chgData name="Hanes, Jackie" userId="377f7936-b83f-474e-aae0-c3eb58da85c5" providerId="ADAL" clId="{135CC6E4-FEB2-4945-88B9-DAFD52043118}" dt="2024-09-13T18:14:31.615" v="5378" actId="478"/>
          <ac:picMkLst>
            <pc:docMk/>
            <pc:sldMk cId="3910331133" sldId="279"/>
            <ac:picMk id="32" creationId="{B0C1C983-3571-952E-2226-5AD5B91E9BB8}"/>
          </ac:picMkLst>
        </pc:picChg>
        <pc:picChg chg="add mod">
          <ac:chgData name="Hanes, Jackie" userId="377f7936-b83f-474e-aae0-c3eb58da85c5" providerId="ADAL" clId="{135CC6E4-FEB2-4945-88B9-DAFD52043118}" dt="2024-09-13T18:17:25.929" v="5413" actId="1076"/>
          <ac:picMkLst>
            <pc:docMk/>
            <pc:sldMk cId="3910331133" sldId="279"/>
            <ac:picMk id="37" creationId="{6A9CEF25-1DB5-7ECD-651A-717138A59688}"/>
          </ac:picMkLst>
        </pc:picChg>
      </pc:sldChg>
      <pc:sldChg chg="addSp delSp modSp new del mod modClrScheme chgLayout">
        <pc:chgData name="Hanes, Jackie" userId="377f7936-b83f-474e-aae0-c3eb58da85c5" providerId="ADAL" clId="{135CC6E4-FEB2-4945-88B9-DAFD52043118}" dt="2024-09-13T18:23:19.483" v="5464" actId="47"/>
        <pc:sldMkLst>
          <pc:docMk/>
          <pc:sldMk cId="477240786" sldId="280"/>
        </pc:sldMkLst>
        <pc:spChg chg="del 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2" creationId="{75EFF81D-1A9C-2CEB-B023-3337E417980B}"/>
          </ac:spMkLst>
        </pc:spChg>
        <pc:spChg chg="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3" creationId="{2CA863A0-FEF8-D0AC-414B-AF777A7BAAFE}"/>
          </ac:spMkLst>
        </pc:spChg>
        <pc:spChg chg="del 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4" creationId="{6B1588DD-6BA5-0326-5798-6ABC8FE1F99A}"/>
          </ac:spMkLst>
        </pc:spChg>
        <pc:spChg chg="del 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5" creationId="{C834AB47-6520-CDE2-21F5-23E8E6E4EB1D}"/>
          </ac:spMkLst>
        </pc:spChg>
        <pc:spChg chg="del 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6" creationId="{7E424929-07F6-4979-8DA7-2FF6682D1A0D}"/>
          </ac:spMkLst>
        </pc:spChg>
        <pc:spChg chg="del 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7" creationId="{18888448-EBFA-FE9F-3466-DB0C244A0D15}"/>
          </ac:spMkLst>
        </pc:spChg>
        <pc:spChg chg="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8" creationId="{262112B5-DC7B-D174-3B24-5281A145D714}"/>
          </ac:spMkLst>
        </pc:spChg>
        <pc:spChg chg="add 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11" creationId="{52134EC3-E35C-AB04-3006-49D7C04CD4F8}"/>
          </ac:spMkLst>
        </pc:spChg>
        <pc:spChg chg="add 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12" creationId="{D1BBA329-1504-EC34-4F2D-DFA99E7FC94C}"/>
          </ac:spMkLst>
        </pc:spChg>
        <pc:spChg chg="add 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13" creationId="{74ECD131-7BE5-453B-EDFC-A35A0AAEDFEC}"/>
          </ac:spMkLst>
        </pc:spChg>
        <pc:spChg chg="add del mod ord">
          <ac:chgData name="Hanes, Jackie" userId="377f7936-b83f-474e-aae0-c3eb58da85c5" providerId="ADAL" clId="{135CC6E4-FEB2-4945-88B9-DAFD52043118}" dt="2024-09-13T18:22:26.310" v="5461" actId="931"/>
          <ac:spMkLst>
            <pc:docMk/>
            <pc:sldMk cId="477240786" sldId="280"/>
            <ac:spMk id="14" creationId="{987DE136-ABE2-2354-744F-082540679F45}"/>
          </ac:spMkLst>
        </pc:spChg>
        <pc:spChg chg="add mod ord">
          <ac:chgData name="Hanes, Jackie" userId="377f7936-b83f-474e-aae0-c3eb58da85c5" providerId="ADAL" clId="{135CC6E4-FEB2-4945-88B9-DAFD52043118}" dt="2024-09-13T18:22:14.097" v="5460" actId="700"/>
          <ac:spMkLst>
            <pc:docMk/>
            <pc:sldMk cId="477240786" sldId="280"/>
            <ac:spMk id="15" creationId="{F7DDF65F-A05E-3304-3892-41377E38ABE5}"/>
          </ac:spMkLst>
        </pc:spChg>
        <pc:spChg chg="add del mod">
          <ac:chgData name="Hanes, Jackie" userId="377f7936-b83f-474e-aae0-c3eb58da85c5" providerId="ADAL" clId="{135CC6E4-FEB2-4945-88B9-DAFD52043118}" dt="2024-09-13T18:22:32.252" v="5463" actId="478"/>
          <ac:spMkLst>
            <pc:docMk/>
            <pc:sldMk cId="477240786" sldId="280"/>
            <ac:spMk id="19" creationId="{AC4C7FBF-11AF-B21C-FD6E-76783071D508}"/>
          </ac:spMkLst>
        </pc:spChg>
        <pc:picChg chg="add del mod">
          <ac:chgData name="Hanes, Jackie" userId="377f7936-b83f-474e-aae0-c3eb58da85c5" providerId="ADAL" clId="{135CC6E4-FEB2-4945-88B9-DAFD52043118}" dt="2024-09-13T18:22:30.789" v="5462" actId="478"/>
          <ac:picMkLst>
            <pc:docMk/>
            <pc:sldMk cId="477240786" sldId="280"/>
            <ac:picMk id="17" creationId="{03055FDB-5B53-B6F6-1A53-8910E8B9C7D8}"/>
          </ac:picMkLst>
        </pc:picChg>
      </pc:sldChg>
      <pc:sldChg chg="addSp delSp modSp new del mod">
        <pc:chgData name="Hanes, Jackie" userId="377f7936-b83f-474e-aae0-c3eb58da85c5" providerId="ADAL" clId="{135CC6E4-FEB2-4945-88B9-DAFD52043118}" dt="2024-09-13T18:06:55.798" v="5344" actId="47"/>
        <pc:sldMkLst>
          <pc:docMk/>
          <pc:sldMk cId="1851227904" sldId="280"/>
        </pc:sldMkLst>
        <pc:spChg chg="del">
          <ac:chgData name="Hanes, Jackie" userId="377f7936-b83f-474e-aae0-c3eb58da85c5" providerId="ADAL" clId="{135CC6E4-FEB2-4945-88B9-DAFD52043118}" dt="2024-09-13T18:06:48.570" v="5341" actId="931"/>
          <ac:spMkLst>
            <pc:docMk/>
            <pc:sldMk cId="1851227904" sldId="280"/>
            <ac:spMk id="6" creationId="{96E63F03-5854-659B-2C2C-FF0AF5C2F8D3}"/>
          </ac:spMkLst>
        </pc:spChg>
        <pc:picChg chg="add mod">
          <ac:chgData name="Hanes, Jackie" userId="377f7936-b83f-474e-aae0-c3eb58da85c5" providerId="ADAL" clId="{135CC6E4-FEB2-4945-88B9-DAFD52043118}" dt="2024-09-13T18:06:54.445" v="5343" actId="962"/>
          <ac:picMkLst>
            <pc:docMk/>
            <pc:sldMk cId="1851227904" sldId="280"/>
            <ac:picMk id="11" creationId="{F3311077-E692-A38F-A733-30B89529E63B}"/>
          </ac:picMkLst>
        </pc:picChg>
      </pc:sldChg>
      <pc:sldChg chg="addSp delSp modSp new del mod ord">
        <pc:chgData name="Hanes, Jackie" userId="377f7936-b83f-474e-aae0-c3eb58da85c5" providerId="ADAL" clId="{135CC6E4-FEB2-4945-88B9-DAFD52043118}" dt="2024-09-13T18:35:22.619" v="5624" actId="47"/>
        <pc:sldMkLst>
          <pc:docMk/>
          <pc:sldMk cId="2863626604" sldId="280"/>
        </pc:sldMkLst>
        <pc:spChg chg="add del">
          <ac:chgData name="Hanes, Jackie" userId="377f7936-b83f-474e-aae0-c3eb58da85c5" providerId="ADAL" clId="{135CC6E4-FEB2-4945-88B9-DAFD52043118}" dt="2024-09-13T18:28:51.623" v="5558" actId="931"/>
          <ac:spMkLst>
            <pc:docMk/>
            <pc:sldMk cId="2863626604" sldId="280"/>
            <ac:spMk id="6" creationId="{353010C5-E1D2-4CFF-3C0D-C3786F83B17B}"/>
          </ac:spMkLst>
        </pc:spChg>
        <pc:picChg chg="add mod">
          <ac:chgData name="Hanes, Jackie" userId="377f7936-b83f-474e-aae0-c3eb58da85c5" providerId="ADAL" clId="{135CC6E4-FEB2-4945-88B9-DAFD52043118}" dt="2024-09-13T18:28:51.623" v="5558" actId="931"/>
          <ac:picMkLst>
            <pc:docMk/>
            <pc:sldMk cId="2863626604" sldId="280"/>
            <ac:picMk id="10" creationId="{7E0D4E11-1A12-3CBC-A0E8-73E6D65B38B2}"/>
          </ac:picMkLst>
        </pc:picChg>
      </pc:sldChg>
      <pc:sldChg chg="addSp delSp modSp add mod modShow">
        <pc:chgData name="Hanes, Jackie" userId="377f7936-b83f-474e-aae0-c3eb58da85c5" providerId="ADAL" clId="{135CC6E4-FEB2-4945-88B9-DAFD52043118}" dt="2024-10-01T09:01:13.470" v="13537" actId="729"/>
        <pc:sldMkLst>
          <pc:docMk/>
          <pc:sldMk cId="1766567386" sldId="281"/>
        </pc:sldMkLst>
        <pc:spChg chg="add del mod">
          <ac:chgData name="Hanes, Jackie" userId="377f7936-b83f-474e-aae0-c3eb58da85c5" providerId="ADAL" clId="{135CC6E4-FEB2-4945-88B9-DAFD52043118}" dt="2024-09-13T18:30:02.434" v="5562" actId="478"/>
          <ac:spMkLst>
            <pc:docMk/>
            <pc:sldMk cId="1766567386" sldId="281"/>
            <ac:spMk id="3" creationId="{86480CE4-7644-B0F7-D606-3237A19BDEEA}"/>
          </ac:spMkLst>
        </pc:spChg>
        <pc:spChg chg="add del mod">
          <ac:chgData name="Hanes, Jackie" userId="377f7936-b83f-474e-aae0-c3eb58da85c5" providerId="ADAL" clId="{135CC6E4-FEB2-4945-88B9-DAFD52043118}" dt="2024-09-13T18:32:55.335" v="5579" actId="931"/>
          <ac:spMkLst>
            <pc:docMk/>
            <pc:sldMk cId="1766567386" sldId="281"/>
            <ac:spMk id="7" creationId="{D8013ED8-C52B-B593-A03C-ADF119E98B0E}"/>
          </ac:spMkLst>
        </pc:spChg>
        <pc:spChg chg="mod">
          <ac:chgData name="Hanes, Jackie" userId="377f7936-b83f-474e-aae0-c3eb58da85c5" providerId="ADAL" clId="{135CC6E4-FEB2-4945-88B9-DAFD52043118}" dt="2024-09-13T18:34:18.828" v="5613" actId="20577"/>
          <ac:spMkLst>
            <pc:docMk/>
            <pc:sldMk cId="1766567386" sldId="281"/>
            <ac:spMk id="13" creationId="{E74D0323-8C97-FCA9-BA37-8654D75B8412}"/>
          </ac:spMkLst>
        </pc:spChg>
        <pc:spChg chg="mod ord">
          <ac:chgData name="Hanes, Jackie" userId="377f7936-b83f-474e-aae0-c3eb58da85c5" providerId="ADAL" clId="{135CC6E4-FEB2-4945-88B9-DAFD52043118}" dt="2024-09-13T18:34:06.720" v="5594" actId="404"/>
          <ac:spMkLst>
            <pc:docMk/>
            <pc:sldMk cId="1766567386" sldId="281"/>
            <ac:spMk id="14" creationId="{2E7D6C78-6548-72FD-3CA2-B0E2B43D5D9E}"/>
          </ac:spMkLst>
        </pc:spChg>
        <pc:spChg chg="mod">
          <ac:chgData name="Hanes, Jackie" userId="377f7936-b83f-474e-aae0-c3eb58da85c5" providerId="ADAL" clId="{135CC6E4-FEB2-4945-88B9-DAFD52043118}" dt="2024-09-13T18:35:12.710" v="5622" actId="6549"/>
          <ac:spMkLst>
            <pc:docMk/>
            <pc:sldMk cId="1766567386" sldId="281"/>
            <ac:spMk id="15" creationId="{9279536B-FAEA-D1F8-1D39-7232087A0268}"/>
          </ac:spMkLst>
        </pc:spChg>
        <pc:spChg chg="ord">
          <ac:chgData name="Hanes, Jackie" userId="377f7936-b83f-474e-aae0-c3eb58da85c5" providerId="ADAL" clId="{135CC6E4-FEB2-4945-88B9-DAFD52043118}" dt="2024-09-13T18:30:49.945" v="5570" actId="166"/>
          <ac:spMkLst>
            <pc:docMk/>
            <pc:sldMk cId="1766567386" sldId="281"/>
            <ac:spMk id="35" creationId="{80C1511B-19A7-566F-7697-4793EB9C1427}"/>
          </ac:spMkLst>
        </pc:spChg>
        <pc:picChg chg="add mod modCrop">
          <ac:chgData name="Hanes, Jackie" userId="377f7936-b83f-474e-aae0-c3eb58da85c5" providerId="ADAL" clId="{135CC6E4-FEB2-4945-88B9-DAFD52043118}" dt="2024-09-13T18:31:58.120" v="5575" actId="732"/>
          <ac:picMkLst>
            <pc:docMk/>
            <pc:sldMk cId="1766567386" sldId="281"/>
            <ac:picMk id="5" creationId="{914BF2EA-3C1E-9AD1-8E2C-41D34D9B3803}"/>
          </ac:picMkLst>
        </pc:picChg>
        <pc:picChg chg="add mod">
          <ac:chgData name="Hanes, Jackie" userId="377f7936-b83f-474e-aae0-c3eb58da85c5" providerId="ADAL" clId="{135CC6E4-FEB2-4945-88B9-DAFD52043118}" dt="2024-09-13T18:32:44.635" v="5578"/>
          <ac:picMkLst>
            <pc:docMk/>
            <pc:sldMk cId="1766567386" sldId="281"/>
            <ac:picMk id="9" creationId="{F6B43FF3-9EB5-7E46-DE1A-6985B7041831}"/>
          </ac:picMkLst>
        </pc:picChg>
        <pc:picChg chg="add mod">
          <ac:chgData name="Hanes, Jackie" userId="377f7936-b83f-474e-aae0-c3eb58da85c5" providerId="ADAL" clId="{135CC6E4-FEB2-4945-88B9-DAFD52043118}" dt="2024-09-13T18:33:00.705" v="5580" actId="27614"/>
          <ac:picMkLst>
            <pc:docMk/>
            <pc:sldMk cId="1766567386" sldId="281"/>
            <ac:picMk id="11" creationId="{5ECCF991-AD26-CD02-9562-36F0823465A9}"/>
          </ac:picMkLst>
        </pc:picChg>
        <pc:picChg chg="del">
          <ac:chgData name="Hanes, Jackie" userId="377f7936-b83f-474e-aae0-c3eb58da85c5" providerId="ADAL" clId="{135CC6E4-FEB2-4945-88B9-DAFD52043118}" dt="2024-09-13T18:32:02.575" v="5576" actId="478"/>
          <ac:picMkLst>
            <pc:docMk/>
            <pc:sldMk cId="1766567386" sldId="281"/>
            <ac:picMk id="22" creationId="{120E3800-838D-F1AE-DED7-FB1451E69CC0}"/>
          </ac:picMkLst>
        </pc:picChg>
        <pc:picChg chg="del">
          <ac:chgData name="Hanes, Jackie" userId="377f7936-b83f-474e-aae0-c3eb58da85c5" providerId="ADAL" clId="{135CC6E4-FEB2-4945-88B9-DAFD52043118}" dt="2024-09-13T18:29:58.678" v="5561" actId="478"/>
          <ac:picMkLst>
            <pc:docMk/>
            <pc:sldMk cId="1766567386" sldId="281"/>
            <ac:picMk id="24" creationId="{CC1CA5AC-1E63-9DA7-1A7D-32C3DD66F0D9}"/>
          </ac:picMkLst>
        </pc:picChg>
        <pc:picChg chg="del">
          <ac:chgData name="Hanes, Jackie" userId="377f7936-b83f-474e-aae0-c3eb58da85c5" providerId="ADAL" clId="{135CC6E4-FEB2-4945-88B9-DAFD52043118}" dt="2024-09-13T18:29:57.353" v="5560" actId="478"/>
          <ac:picMkLst>
            <pc:docMk/>
            <pc:sldMk cId="1766567386" sldId="281"/>
            <ac:picMk id="37" creationId="{6A9CEF25-1DB5-7ECD-651A-717138A59688}"/>
          </ac:picMkLst>
        </pc:picChg>
      </pc:sldChg>
      <pc:sldChg chg="addSp delSp modSp new mod ord">
        <pc:chgData name="Hanes, Jackie" userId="377f7936-b83f-474e-aae0-c3eb58da85c5" providerId="ADAL" clId="{135CC6E4-FEB2-4945-88B9-DAFD52043118}" dt="2024-09-17T13:14:39.632" v="13485" actId="14100"/>
        <pc:sldMkLst>
          <pc:docMk/>
          <pc:sldMk cId="296724785" sldId="282"/>
        </pc:sldMkLst>
        <pc:spChg chg="mod">
          <ac:chgData name="Hanes, Jackie" userId="377f7936-b83f-474e-aae0-c3eb58da85c5" providerId="ADAL" clId="{135CC6E4-FEB2-4945-88B9-DAFD52043118}" dt="2024-09-16T09:03:30.756" v="6171" actId="242"/>
          <ac:spMkLst>
            <pc:docMk/>
            <pc:sldMk cId="296724785" sldId="282"/>
            <ac:spMk id="2" creationId="{FB297C78-BD2F-6E7C-4037-DC8F87F78706}"/>
          </ac:spMkLst>
        </pc:spChg>
        <pc:spChg chg="del">
          <ac:chgData name="Hanes, Jackie" userId="377f7936-b83f-474e-aae0-c3eb58da85c5" providerId="ADAL" clId="{135CC6E4-FEB2-4945-88B9-DAFD52043118}" dt="2024-09-16T09:05:08.476" v="6250" actId="478"/>
          <ac:spMkLst>
            <pc:docMk/>
            <pc:sldMk cId="296724785" sldId="282"/>
            <ac:spMk id="3" creationId="{D92B5994-A63B-20DC-8F7C-52981F070400}"/>
          </ac:spMkLst>
        </pc:spChg>
        <pc:spChg chg="mod">
          <ac:chgData name="Hanes, Jackie" userId="377f7936-b83f-474e-aae0-c3eb58da85c5" providerId="ADAL" clId="{135CC6E4-FEB2-4945-88B9-DAFD52043118}" dt="2024-09-17T13:00:04.652" v="13264" actId="403"/>
          <ac:spMkLst>
            <pc:docMk/>
            <pc:sldMk cId="296724785" sldId="282"/>
            <ac:spMk id="5" creationId="{717C24BB-C724-4C36-188B-8FE814FCE959}"/>
          </ac:spMkLst>
        </pc:spChg>
        <pc:spChg chg="mod">
          <ac:chgData name="Hanes, Jackie" userId="377f7936-b83f-474e-aae0-c3eb58da85c5" providerId="ADAL" clId="{135CC6E4-FEB2-4945-88B9-DAFD52043118}" dt="2024-09-16T09:08:32.048" v="6583" actId="12"/>
          <ac:spMkLst>
            <pc:docMk/>
            <pc:sldMk cId="296724785" sldId="282"/>
            <ac:spMk id="6" creationId="{DE34561E-B79E-5AE1-EDDD-C1FF2C162E1A}"/>
          </ac:spMkLst>
        </pc:spChg>
        <pc:spChg chg="mod">
          <ac:chgData name="Hanes, Jackie" userId="377f7936-b83f-474e-aae0-c3eb58da85c5" providerId="ADAL" clId="{135CC6E4-FEB2-4945-88B9-DAFD52043118}" dt="2024-09-16T09:04:59.520" v="6249" actId="20577"/>
          <ac:spMkLst>
            <pc:docMk/>
            <pc:sldMk cId="296724785" sldId="282"/>
            <ac:spMk id="7" creationId="{A0B2760D-8D91-7D5F-0A21-EF35DABC48C9}"/>
          </ac:spMkLst>
        </pc:spChg>
        <pc:spChg chg="mod">
          <ac:chgData name="Hanes, Jackie" userId="377f7936-b83f-474e-aae0-c3eb58da85c5" providerId="ADAL" clId="{135CC6E4-FEB2-4945-88B9-DAFD52043118}" dt="2024-09-16T09:12:28.743" v="6894" actId="20577"/>
          <ac:spMkLst>
            <pc:docMk/>
            <pc:sldMk cId="296724785" sldId="282"/>
            <ac:spMk id="8" creationId="{1F7B887B-8847-AF9B-48FC-579CAF15F6AF}"/>
          </ac:spMkLst>
        </pc:spChg>
        <pc:spChg chg="mod">
          <ac:chgData name="Hanes, Jackie" userId="377f7936-b83f-474e-aae0-c3eb58da85c5" providerId="ADAL" clId="{135CC6E4-FEB2-4945-88B9-DAFD52043118}" dt="2024-09-16T09:04:48.417" v="6238" actId="403"/>
          <ac:spMkLst>
            <pc:docMk/>
            <pc:sldMk cId="296724785" sldId="282"/>
            <ac:spMk id="9" creationId="{93111697-5D21-BA52-EDEB-8A9CE1A5B9FE}"/>
          </ac:spMkLst>
        </pc:spChg>
        <pc:picChg chg="add mod">
          <ac:chgData name="Hanes, Jackie" userId="377f7936-b83f-474e-aae0-c3eb58da85c5" providerId="ADAL" clId="{135CC6E4-FEB2-4945-88B9-DAFD52043118}" dt="2024-09-17T13:14:39.632" v="13485" actId="14100"/>
          <ac:picMkLst>
            <pc:docMk/>
            <pc:sldMk cId="296724785" sldId="282"/>
            <ac:picMk id="10" creationId="{C2D0CFF3-013A-F123-646C-03AED48F4D37}"/>
          </ac:picMkLst>
        </pc:picChg>
      </pc:sldChg>
      <pc:sldChg chg="addSp delSp modSp add mod">
        <pc:chgData name="Hanes, Jackie" userId="377f7936-b83f-474e-aae0-c3eb58da85c5" providerId="ADAL" clId="{135CC6E4-FEB2-4945-88B9-DAFD52043118}" dt="2024-09-17T12:58:35.986" v="13173" actId="962"/>
        <pc:sldMkLst>
          <pc:docMk/>
          <pc:sldMk cId="2664426561" sldId="283"/>
        </pc:sldMkLst>
        <pc:spChg chg="mod">
          <ac:chgData name="Hanes, Jackie" userId="377f7936-b83f-474e-aae0-c3eb58da85c5" providerId="ADAL" clId="{135CC6E4-FEB2-4945-88B9-DAFD52043118}" dt="2024-09-16T11:08:23.780" v="9086" actId="20577"/>
          <ac:spMkLst>
            <pc:docMk/>
            <pc:sldMk cId="2664426561" sldId="283"/>
            <ac:spMk id="2" creationId="{44C641CC-2F67-55EE-21E9-ECDAFAA8274B}"/>
          </ac:spMkLst>
        </pc:spChg>
        <pc:spChg chg="mod">
          <ac:chgData name="Hanes, Jackie" userId="377f7936-b83f-474e-aae0-c3eb58da85c5" providerId="ADAL" clId="{135CC6E4-FEB2-4945-88B9-DAFD52043118}" dt="2024-09-16T11:08:51.208" v="9089" actId="20577"/>
          <ac:spMkLst>
            <pc:docMk/>
            <pc:sldMk cId="2664426561" sldId="283"/>
            <ac:spMk id="5" creationId="{4F1F665B-99BB-55EA-355D-31AF8C86DE78}"/>
          </ac:spMkLst>
        </pc:spChg>
        <pc:spChg chg="mod">
          <ac:chgData name="Hanes, Jackie" userId="377f7936-b83f-474e-aae0-c3eb58da85c5" providerId="ADAL" clId="{135CC6E4-FEB2-4945-88B9-DAFD52043118}" dt="2024-09-16T12:42:36.079" v="9591" actId="6549"/>
          <ac:spMkLst>
            <pc:docMk/>
            <pc:sldMk cId="2664426561" sldId="283"/>
            <ac:spMk id="9" creationId="{4BB59231-3DD1-CFE6-544C-3DB573EB6BE3}"/>
          </ac:spMkLst>
        </pc:spChg>
        <pc:picChg chg="add del mod">
          <ac:chgData name="Hanes, Jackie" userId="377f7936-b83f-474e-aae0-c3eb58da85c5" providerId="ADAL" clId="{135CC6E4-FEB2-4945-88B9-DAFD52043118}" dt="2024-09-16T11:11:20.744" v="9096" actId="478"/>
          <ac:picMkLst>
            <pc:docMk/>
            <pc:sldMk cId="2664426561" sldId="283"/>
            <ac:picMk id="6" creationId="{C8149D8F-FEB1-D97D-FDF5-7F357104C9EE}"/>
          </ac:picMkLst>
        </pc:picChg>
        <pc:picChg chg="add mod">
          <ac:chgData name="Hanes, Jackie" userId="377f7936-b83f-474e-aae0-c3eb58da85c5" providerId="ADAL" clId="{135CC6E4-FEB2-4945-88B9-DAFD52043118}" dt="2024-09-17T12:58:35.986" v="13173" actId="962"/>
          <ac:picMkLst>
            <pc:docMk/>
            <pc:sldMk cId="2664426561" sldId="283"/>
            <ac:picMk id="8" creationId="{6535E4D7-85B7-B0DE-3BFD-1A342174CE9B}"/>
          </ac:picMkLst>
        </pc:picChg>
        <pc:picChg chg="del">
          <ac:chgData name="Hanes, Jackie" userId="377f7936-b83f-474e-aae0-c3eb58da85c5" providerId="ADAL" clId="{135CC6E4-FEB2-4945-88B9-DAFD52043118}" dt="2024-09-16T11:08:25.919" v="9087" actId="478"/>
          <ac:picMkLst>
            <pc:docMk/>
            <pc:sldMk cId="2664426561" sldId="283"/>
            <ac:picMk id="13" creationId="{AA3D9626-10E4-5209-09BF-7181F0A44C66}"/>
          </ac:picMkLst>
        </pc:picChg>
      </pc:sldChg>
      <pc:sldChg chg="mod modShow">
        <pc:chgData name="Hanes, Jackie" userId="377f7936-b83f-474e-aae0-c3eb58da85c5" providerId="ADAL" clId="{135CC6E4-FEB2-4945-88B9-DAFD52043118}" dt="2024-10-01T09:01:09.263" v="13536" actId="729"/>
        <pc:sldMkLst>
          <pc:docMk/>
          <pc:sldMk cId="1707074648" sldId="289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3021686041" sldId="295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3002107525" sldId="297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4001831819" sldId="298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227575228" sldId="299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439630579" sldId="300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531306272" sldId="301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4178371067" sldId="302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3591680402" sldId="303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014986941" sldId="304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1309221873" sldId="305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3022510068" sldId="306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3606340297" sldId="307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370759908" sldId="308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77552242" sldId="309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1209584261" sldId="310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3108344998" sldId="311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914962274" sldId="312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111062653" sldId="314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935800105" sldId="315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4125807560" sldId="316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4270084248" sldId="317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35866490" sldId="318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459938201" sldId="319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896373655" sldId="320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462968117" sldId="321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2487271125" sldId="322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1940951998" sldId="323"/>
        </pc:sldMkLst>
      </pc:sldChg>
      <pc:sldChg chg="del">
        <pc:chgData name="Hanes, Jackie" userId="377f7936-b83f-474e-aae0-c3eb58da85c5" providerId="ADAL" clId="{135CC6E4-FEB2-4945-88B9-DAFD52043118}" dt="2024-09-13T12:19:10.952" v="0" actId="47"/>
        <pc:sldMkLst>
          <pc:docMk/>
          <pc:sldMk cId="1094971693" sldId="324"/>
        </pc:sldMkLst>
      </pc:sldChg>
      <pc:sldChg chg="modSp add mod ord modShow">
        <pc:chgData name="Hanes, Jackie" userId="377f7936-b83f-474e-aae0-c3eb58da85c5" providerId="ADAL" clId="{135CC6E4-FEB2-4945-88B9-DAFD52043118}" dt="2024-10-01T09:01:17.228" v="13538" actId="729"/>
        <pc:sldMkLst>
          <pc:docMk/>
          <pc:sldMk cId="1739443304" sldId="349"/>
        </pc:sldMkLst>
        <pc:spChg chg="mod">
          <ac:chgData name="Hanes, Jackie" userId="377f7936-b83f-474e-aae0-c3eb58da85c5" providerId="ADAL" clId="{135CC6E4-FEB2-4945-88B9-DAFD52043118}" dt="2024-09-16T14:27:08.025" v="10802" actId="20577"/>
          <ac:spMkLst>
            <pc:docMk/>
            <pc:sldMk cId="1739443304" sldId="349"/>
            <ac:spMk id="2" creationId="{0D6BA353-3F97-B2C6-3813-59B4D844646A}"/>
          </ac:spMkLst>
        </pc:spChg>
      </pc:sldChg>
      <pc:sldChg chg="modSp add mod">
        <pc:chgData name="Hanes, Jackie" userId="377f7936-b83f-474e-aae0-c3eb58da85c5" providerId="ADAL" clId="{135CC6E4-FEB2-4945-88B9-DAFD52043118}" dt="2024-10-01T09:03:49.861" v="13558" actId="20577"/>
        <pc:sldMkLst>
          <pc:docMk/>
          <pc:sldMk cId="1295274514" sldId="350"/>
        </pc:sldMkLst>
        <pc:spChg chg="mod">
          <ac:chgData name="Hanes, Jackie" userId="377f7936-b83f-474e-aae0-c3eb58da85c5" providerId="ADAL" clId="{135CC6E4-FEB2-4945-88B9-DAFD52043118}" dt="2024-10-01T09:03:49.861" v="13558" actId="20577"/>
          <ac:spMkLst>
            <pc:docMk/>
            <pc:sldMk cId="1295274514" sldId="350"/>
            <ac:spMk id="3" creationId="{699A93F4-9919-B044-8C85-2AA9E98AEF8F}"/>
          </ac:spMkLst>
        </pc:spChg>
      </pc:sldChg>
      <pc:sldChg chg="modSp add mod">
        <pc:chgData name="Hanes, Jackie" userId="377f7936-b83f-474e-aae0-c3eb58da85c5" providerId="ADAL" clId="{135CC6E4-FEB2-4945-88B9-DAFD52043118}" dt="2024-09-19T07:46:56.089" v="13533" actId="20577"/>
        <pc:sldMkLst>
          <pc:docMk/>
          <pc:sldMk cId="414418055" sldId="351"/>
        </pc:sldMkLst>
        <pc:spChg chg="mod">
          <ac:chgData name="Hanes, Jackie" userId="377f7936-b83f-474e-aae0-c3eb58da85c5" providerId="ADAL" clId="{135CC6E4-FEB2-4945-88B9-DAFD52043118}" dt="2024-09-19T07:46:56.089" v="13533" actId="20577"/>
          <ac:spMkLst>
            <pc:docMk/>
            <pc:sldMk cId="414418055" sldId="351"/>
            <ac:spMk id="5" creationId="{F69F18EA-57A5-A5FA-DA3E-7E3AAC1AA4F4}"/>
          </ac:spMkLst>
        </pc:spChg>
        <pc:spChg chg="mod">
          <ac:chgData name="Hanes, Jackie" userId="377f7936-b83f-474e-aae0-c3eb58da85c5" providerId="ADAL" clId="{135CC6E4-FEB2-4945-88B9-DAFD52043118}" dt="2024-09-19T07:46:31.627" v="13501" actId="20577"/>
          <ac:spMkLst>
            <pc:docMk/>
            <pc:sldMk cId="414418055" sldId="351"/>
            <ac:spMk id="18" creationId="{A38AF408-9B8F-1AD0-8DB4-4D677AED9ADC}"/>
          </ac:spMkLst>
        </pc:spChg>
      </pc:sldChg>
      <pc:sldChg chg="add">
        <pc:chgData name="Hanes, Jackie" userId="377f7936-b83f-474e-aae0-c3eb58da85c5" providerId="ADAL" clId="{135CC6E4-FEB2-4945-88B9-DAFD52043118}" dt="2024-09-19T07:47:37.070" v="13534"/>
        <pc:sldMkLst>
          <pc:docMk/>
          <pc:sldMk cId="1830584969" sldId="35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36A93E-21D6-7260-B4CA-702624F8E3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1B07E-215B-B252-5460-C51F469635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F8B5B-D173-4426-BBAF-D7AE8121D62E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D4238-B7BE-7475-11C6-32646A9398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F4D755-64E4-2DA6-A761-A7E77CBDBB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844C1-B26F-4131-9395-099589957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68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C553F-3012-4BB0-8A17-A95503C494F8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35119-E922-49E8-9185-26F250BE64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50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5.xml"/><Relationship Id="rId4" Type="http://schemas.microsoft.com/office/2007/relationships/hdphoto" Target="../media/hdphoto1.wdp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7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8.xml"/><Relationship Id="rId4" Type="http://schemas.microsoft.com/office/2007/relationships/hdphoto" Target="../media/hdphoto1.wdp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9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0.xml"/><Relationship Id="rId4" Type="http://schemas.openxmlformats.org/officeDocument/2006/relationships/image" Target="../media/image1.pn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2.xml"/><Relationship Id="rId4" Type="http://schemas.microsoft.com/office/2007/relationships/hdphoto" Target="../media/hdphoto1.wdp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3.xml"/><Relationship Id="rId4" Type="http://schemas.microsoft.com/office/2007/relationships/hdphoto" Target="../media/hdphoto1.wdp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4.xml"/><Relationship Id="rId4" Type="http://schemas.microsoft.com/office/2007/relationships/hdphoto" Target="../media/hdphoto1.wdp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7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9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0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1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2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3.xml"/><Relationship Id="rId4" Type="http://schemas.microsoft.com/office/2007/relationships/hdphoto" Target="../media/hdphoto1.wdp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4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6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7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8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9.xml"/><Relationship Id="rId4" Type="http://schemas.microsoft.com/office/2007/relationships/hdphoto" Target="../media/hdphoto1.wdp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0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1.xml"/><Relationship Id="rId4" Type="http://schemas.microsoft.com/office/2007/relationships/hdphoto" Target="../media/hdphoto1.wdp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3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4.xml"/><Relationship Id="rId4" Type="http://schemas.microsoft.com/office/2007/relationships/hdphoto" Target="../media/hdphoto1.wdp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5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6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8.xml"/><Relationship Id="rId4" Type="http://schemas.microsoft.com/office/2007/relationships/hdphoto" Target="../media/hdphoto1.wdp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9.xml"/><Relationship Id="rId4" Type="http://schemas.microsoft.com/office/2007/relationships/hdphoto" Target="../media/hdphoto1.wdp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0.xml"/><Relationship Id="rId4" Type="http://schemas.microsoft.com/office/2007/relationships/hdphoto" Target="../media/hdphoto1.wdp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1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2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3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4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5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8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9.xml"/><Relationship Id="rId4" Type="http://schemas.microsoft.com/office/2007/relationships/hdphoto" Target="../media/hdphoto1.wdp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0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1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3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4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5.xml"/><Relationship Id="rId4" Type="http://schemas.microsoft.com/office/2007/relationships/hdphoto" Target="../media/hdphoto1.wdp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7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3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3.xml"/><Relationship Id="rId4" Type="http://schemas.openxmlformats.org/officeDocument/2006/relationships/image" Target="../media/image1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9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0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8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9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0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6.xml"/><Relationship Id="rId4" Type="http://schemas.microsoft.com/office/2007/relationships/hdphoto" Target="../media/hdphoto1.wdp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7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8.xml"/><Relationship Id="rId4" Type="http://schemas.openxmlformats.org/officeDocument/2006/relationships/image" Target="../media/image1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0.xml"/><Relationship Id="rId4" Type="http://schemas.microsoft.com/office/2007/relationships/hdphoto" Target="../media/hdphoto1.wdp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1.xml"/><Relationship Id="rId4" Type="http://schemas.microsoft.com/office/2007/relationships/hdphoto" Target="../media/hdphoto1.wdp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2.xml"/><Relationship Id="rId4" Type="http://schemas.microsoft.com/office/2007/relationships/hdphoto" Target="../media/hdphoto1.wdp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0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1.xml"/><Relationship Id="rId4" Type="http://schemas.microsoft.com/office/2007/relationships/hdphoto" Target="../media/hdphoto1.wdp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7.xml"/><Relationship Id="rId4" Type="http://schemas.microsoft.com/office/2007/relationships/hdphoto" Target="../media/hdphoto1.wdp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8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9.xml"/><Relationship Id="rId4" Type="http://schemas.microsoft.com/office/2007/relationships/hdphoto" Target="../media/hdphoto1.wdp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1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2.xml"/><Relationship Id="rId4" Type="http://schemas.microsoft.com/office/2007/relationships/hdphoto" Target="../media/hdphoto1.wdp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3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4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6.sv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5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6.xml"/><Relationship Id="rId4" Type="http://schemas.microsoft.com/office/2007/relationships/hdphoto" Target="../media/hdphoto1.wdp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7.xml"/><Relationship Id="rId4" Type="http://schemas.microsoft.com/office/2007/relationships/hdphoto" Target="../media/hdphoto1.wdp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8.xml"/><Relationship Id="rId4" Type="http://schemas.microsoft.com/office/2007/relationships/hdphoto" Target="../media/hdphoto1.wdp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9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0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1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5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6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7.xml"/><Relationship Id="rId4" Type="http://schemas.microsoft.com/office/2007/relationships/hdphoto" Target="../media/hdphoto1.wdp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9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0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2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3.xml"/><Relationship Id="rId4" Type="http://schemas.microsoft.com/office/2007/relationships/hdphoto" Target="../media/hdphoto1.wdp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43567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3725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121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50989E2-1353-0DE7-37C6-2D5D421EF7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64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E1F7D06-6BB8-E45F-D16F-E86D01E52D3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996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15535C1-7CA2-4B53-2453-2624F0AF3701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3377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1275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6690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9657397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611392-9887-6F0A-F534-BA299185E6C2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A3E85899-B818-E9E3-1704-68DD0EB1F97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92B59ADE-8C21-2FC6-7372-648A2D33CA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4672393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F90906-584B-2D5F-FAB4-6695D586E9D9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CCED74E-1CD9-6E1C-650F-F6FA36BEF85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42CB962B-4F60-3B09-1414-02BC4C0A95A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760041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45496" cy="37819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471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002700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717975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15820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90580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defRPr lang="en-US" smtClean="0">
                <a:solidFill>
                  <a:schemeClr val="bg2"/>
                </a:solidFill>
              </a:defRPr>
            </a:lvl2pPr>
            <a:lvl3pPr>
              <a:defRPr lang="en-US" smtClean="0">
                <a:solidFill>
                  <a:schemeClr val="bg2"/>
                </a:solidFill>
              </a:defRPr>
            </a:lvl3pPr>
            <a:lvl4pPr>
              <a:defRPr lang="en-US" smtClean="0">
                <a:solidFill>
                  <a:schemeClr val="bg2"/>
                </a:solidFill>
              </a:defRPr>
            </a:lvl4pPr>
            <a:lvl5pP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5C1FA72-45A4-73AE-89FE-5220D139A21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CEEC13-52E5-F083-3396-72211E222F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254A9A-3015-15E7-6C74-B33A070F815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949B4D-A009-348D-4A96-0819BB3086C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62E8D3-E436-724C-74D3-69552698146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332804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926852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6318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1519781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7941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679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84090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448384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8900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4636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9637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64511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086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39619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EA5B55A-F056-77FE-860F-CD35DAC313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5746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DB5ABCE-32D3-4D7C-4032-83590C3BAA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276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FCF4B08-D8E3-3D4F-78E1-3003B5910B9F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792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7762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7620181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0285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09088975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34D64F-39FB-8253-59F3-52A6B0CAF7B8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803AB2DE-C646-1F51-5EF9-E5CDF0B38C1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64510EE8-9FA2-9237-3A47-6FB922F07F3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10875779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29A55E-0516-AA22-5CAE-B3B32D9995FE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61088543-7380-3DC5-E61F-CF4564B00135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86C40597-2EAD-F31C-C9DF-9762F32C838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0189110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890885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577377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16561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555184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F7A086D-BA2D-3387-1F71-EC1954DCE146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A15479-1A5F-0895-AF7C-44754A5CE213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79D7A3-EB98-64C5-042E-B6445B7DD82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7210DE-51A9-013C-BAE5-37BBA79DF863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C2960B-004B-DEC9-BE9E-82C6AC0E271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0790166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8788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36291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5054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319715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4847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0831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1610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065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642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4392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46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0656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5258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44440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6633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4357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02227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67600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477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1276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3350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9400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581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2810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2405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5A84D9F-0121-34AB-8997-C34013DC93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002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039F4A9-D8CA-40EE-7AAC-FCDDA72850A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876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0758348-F182-4750-124C-AA98CD81E576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623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8301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037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7950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901297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F2BB5C-5546-4D1C-C205-D55ED6A0643B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8F36E84-4A38-613C-18F7-22FADC8FBE6B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F83B20-A248-43C2-B605-4829186D09F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37609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AA8F44-B006-5391-A3E1-18C6CECF36A1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B94AC52-4964-D4D9-959F-72B5668CF89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0836C59B-AAFE-D7A4-02FE-F6A3EE920D4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900899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45497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77795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17036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0100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4501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FD6AA1-5B65-4199-97DF-E2FFAAB77048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E385304-1526-3B82-7D4A-5A8964E1C4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BB6F85B-ED4D-CEFA-F032-BE496D297AE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200E60-2E3C-45D6-C83C-23DD581280E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B67B417-70CB-682A-5B31-9AE9653F34C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6297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859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10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12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id="{534DF519-E848-7AD3-580A-7CDD183761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644371" y="426284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2808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84764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4036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85984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20013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1015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5212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697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13243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7989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2151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1986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12A8F45-77B9-F5D0-BB2C-FE2A970B6BC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8357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E1FDFD6-ECEC-B4B9-A7BC-C972F1406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0364" y="677920"/>
            <a:ext cx="1588784" cy="1057128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3B0431F-B431-0950-04D3-52DC194931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895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871360-CA7B-3A94-1D37-1882152DCD2D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083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7029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779329D7-AF7F-2B1A-2662-68ADF615AD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6791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F3D50928-5D16-FF6A-AF6E-F5891ADCEC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65260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448C5033-6EB2-BF8E-6B91-12853985213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4" name="Picture 13" descr="A black and purple triangle&#10;&#10;Description automatically generated">
            <a:extLst>
              <a:ext uri="{FF2B5EF4-FFF2-40B4-BE49-F238E27FC236}">
                <a16:creationId xmlns:a16="http://schemas.microsoft.com/office/drawing/2014/main" id="{DE6D62F9-4CA3-DB7F-839F-C2F7BB5932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20726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A0FE8A72-855C-4810-AF74-6DDCC81A194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8" name="Picture 17" descr="A black and purple triangle&#10;&#10;Description automatically generated">
            <a:extLst>
              <a:ext uri="{FF2B5EF4-FFF2-40B4-BE49-F238E27FC236}">
                <a16:creationId xmlns:a16="http://schemas.microsoft.com/office/drawing/2014/main" id="{02686373-1102-B275-25AC-6FC32E341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19461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50"/>
            <a:ext cx="4424232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110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288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20712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64660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474116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5B722F-9A3E-DA79-61FE-AAB93CC14404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99F97D-3F91-EADE-21B2-6FF4435B69C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5B2ED1-51F0-1B23-85C1-E25EBB550CE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06F239-1BA4-4E31-9A41-356203A6AD3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C207A0-935B-C8DD-9762-F6E3A4251CCF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6655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10272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4A313-A495-3F7A-8B34-C12E7A1371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718800" y="5432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94832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00187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4FA8906-BA4E-F42E-D9C0-EECAE4602F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7188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89956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62688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449081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7001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2336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83925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18CBD6A1-DCAD-135A-0146-35DB2E4CC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78703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4071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67DC8EC8-07EB-27D4-C418-3BDBF3428C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9210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C96D1B8D-880F-0224-C11A-A32E0444EB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2990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DED245D-130D-6B8C-CFF9-549B8476E5B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499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837BD50-2EEA-E5CC-6BFE-F8C21426AAEB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6040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4517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073920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5587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029112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ED4337-6F2C-651D-D973-C5C1EA941E6A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6A8F1D9-A544-47C8-0A2C-C80F74A46B49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D3530EFC-44B7-2610-7232-860BA72EAA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478737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1ADF51-ED23-7D9A-18A1-D7BA4F0F1C63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B980D404-E9D4-FACF-7F32-045EE60D1582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BF000745-DFD9-BA7A-0371-79CE308CC65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678051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13599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52588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44914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719677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13599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74047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F385467-AA31-8D0A-486A-97D6EC9359F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65D3FD-14AC-075C-24AC-1141E722266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5755B2-1293-8BF8-4569-0131D0FBE4D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8A1459-E057-E1AE-E1F8-D801F8C280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2DEFB2C-1BD9-56E2-B91B-757ED6687B3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603555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959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38685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3083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30929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4035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0556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13709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7413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0057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2154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763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332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tags" Target="../tags/tag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tags" Target="../tags/tag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tags" Target="../tags/tag8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26" Type="http://schemas.openxmlformats.org/officeDocument/2006/relationships/theme" Target="../theme/theme5.xml"/><Relationship Id="rId3" Type="http://schemas.openxmlformats.org/officeDocument/2006/relationships/slideLayout" Target="../slideLayouts/slideLayout103.xml"/><Relationship Id="rId21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5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24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23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Relationship Id="rId22" Type="http://schemas.openxmlformats.org/officeDocument/2006/relationships/slideLayout" Target="../slideLayouts/slideLayout122.xml"/><Relationship Id="rId27" Type="http://schemas.openxmlformats.org/officeDocument/2006/relationships/tags" Target="../tags/tag10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13" Type="http://schemas.openxmlformats.org/officeDocument/2006/relationships/slideLayout" Target="../slideLayouts/slideLayout138.xml"/><Relationship Id="rId18" Type="http://schemas.openxmlformats.org/officeDocument/2006/relationships/slideLayout" Target="../slideLayouts/slideLayout143.xml"/><Relationship Id="rId26" Type="http://schemas.openxmlformats.org/officeDocument/2006/relationships/theme" Target="../theme/theme6.xml"/><Relationship Id="rId3" Type="http://schemas.openxmlformats.org/officeDocument/2006/relationships/slideLayout" Target="../slideLayouts/slideLayout128.xml"/><Relationship Id="rId21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32.xml"/><Relationship Id="rId12" Type="http://schemas.openxmlformats.org/officeDocument/2006/relationships/slideLayout" Target="../slideLayouts/slideLayout137.xml"/><Relationship Id="rId17" Type="http://schemas.openxmlformats.org/officeDocument/2006/relationships/slideLayout" Target="../slideLayouts/slideLayout142.xml"/><Relationship Id="rId25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27.xml"/><Relationship Id="rId16" Type="http://schemas.openxmlformats.org/officeDocument/2006/relationships/slideLayout" Target="../slideLayouts/slideLayout141.xml"/><Relationship Id="rId20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24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30.xml"/><Relationship Id="rId15" Type="http://schemas.openxmlformats.org/officeDocument/2006/relationships/slideLayout" Target="../slideLayouts/slideLayout140.xml"/><Relationship Id="rId23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35.xml"/><Relationship Id="rId19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Relationship Id="rId14" Type="http://schemas.openxmlformats.org/officeDocument/2006/relationships/slideLayout" Target="../slideLayouts/slideLayout139.xml"/><Relationship Id="rId22" Type="http://schemas.openxmlformats.org/officeDocument/2006/relationships/slideLayout" Target="../slideLayouts/slideLayout147.xml"/><Relationship Id="rId27" Type="http://schemas.openxmlformats.org/officeDocument/2006/relationships/tags" Target="../tags/tag1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17860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6" r:id="rId4"/>
    <p:sldLayoutId id="2147483665" r:id="rId5"/>
    <p:sldLayoutId id="2147483654" r:id="rId6"/>
    <p:sldLayoutId id="2147483669" r:id="rId7"/>
    <p:sldLayoutId id="2147483663" r:id="rId8"/>
    <p:sldLayoutId id="2147483657" r:id="rId9"/>
    <p:sldLayoutId id="2147483655" r:id="rId10"/>
    <p:sldLayoutId id="2147483662" r:id="rId11"/>
    <p:sldLayoutId id="2147483659" r:id="rId12"/>
    <p:sldLayoutId id="2147483656" r:id="rId13"/>
    <p:sldLayoutId id="2147483668" r:id="rId14"/>
    <p:sldLayoutId id="2147483671" r:id="rId15"/>
    <p:sldLayoutId id="2147483780" r:id="rId16"/>
    <p:sldLayoutId id="2147483670" r:id="rId17"/>
    <p:sldLayoutId id="2147483760" r:id="rId18"/>
    <p:sldLayoutId id="2147483906" r:id="rId19"/>
    <p:sldLayoutId id="2147483761" r:id="rId20"/>
    <p:sldLayoutId id="2147483907" r:id="rId21"/>
    <p:sldLayoutId id="2147483667" r:id="rId22"/>
    <p:sldLayoutId id="2147483771" r:id="rId23"/>
    <p:sldLayoutId id="2147483770" r:id="rId24"/>
    <p:sldLayoutId id="214748366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40244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8" r:id="rId16"/>
    <p:sldLayoutId id="2147483799" r:id="rId17"/>
    <p:sldLayoutId id="2147483800" r:id="rId18"/>
    <p:sldLayoutId id="2147483908" r:id="rId19"/>
    <p:sldLayoutId id="2147483801" r:id="rId20"/>
    <p:sldLayoutId id="2147483909" r:id="rId21"/>
    <p:sldLayoutId id="2147483802" r:id="rId22"/>
    <p:sldLayoutId id="2147483803" r:id="rId23"/>
    <p:sldLayoutId id="2147483804" r:id="rId24"/>
    <p:sldLayoutId id="21474838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53753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3" r:id="rId16"/>
    <p:sldLayoutId id="2147483824" r:id="rId17"/>
    <p:sldLayoutId id="2147483825" r:id="rId18"/>
    <p:sldLayoutId id="2147483910" r:id="rId19"/>
    <p:sldLayoutId id="2147483826" r:id="rId20"/>
    <p:sldLayoutId id="2147483911" r:id="rId21"/>
    <p:sldLayoutId id="2147483827" r:id="rId22"/>
    <p:sldLayoutId id="2147483828" r:id="rId23"/>
    <p:sldLayoutId id="2147483829" r:id="rId24"/>
    <p:sldLayoutId id="214748383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90197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8" r:id="rId16"/>
    <p:sldLayoutId id="2147483849" r:id="rId17"/>
    <p:sldLayoutId id="2147483850" r:id="rId18"/>
    <p:sldLayoutId id="2147483912" r:id="rId19"/>
    <p:sldLayoutId id="2147483851" r:id="rId20"/>
    <p:sldLayoutId id="2147483913" r:id="rId21"/>
    <p:sldLayoutId id="2147483852" r:id="rId22"/>
    <p:sldLayoutId id="2147483853" r:id="rId23"/>
    <p:sldLayoutId id="2147483854" r:id="rId24"/>
    <p:sldLayoutId id="214748385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67568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3" r:id="rId16"/>
    <p:sldLayoutId id="2147483874" r:id="rId17"/>
    <p:sldLayoutId id="2147483875" r:id="rId18"/>
    <p:sldLayoutId id="2147483914" r:id="rId19"/>
    <p:sldLayoutId id="2147483876" r:id="rId20"/>
    <p:sldLayoutId id="2147483915" r:id="rId21"/>
    <p:sldLayoutId id="2147483877" r:id="rId22"/>
    <p:sldLayoutId id="2147483878" r:id="rId23"/>
    <p:sldLayoutId id="2147483879" r:id="rId24"/>
    <p:sldLayoutId id="214748388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31938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8" r:id="rId16"/>
    <p:sldLayoutId id="2147483899" r:id="rId17"/>
    <p:sldLayoutId id="2147483900" r:id="rId18"/>
    <p:sldLayoutId id="2147483916" r:id="rId19"/>
    <p:sldLayoutId id="2147483901" r:id="rId20"/>
    <p:sldLayoutId id="2147483917" r:id="rId21"/>
    <p:sldLayoutId id="2147483902" r:id="rId22"/>
    <p:sldLayoutId id="2147483903" r:id="rId23"/>
    <p:sldLayoutId id="2147483904" r:id="rId24"/>
    <p:sldLayoutId id="21474839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ackie.hanes@warwick.ac.uk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arwick.ac.uk/services/library/" TargetMode="Externa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libguides.com/economics/books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libguides.com/economics/journals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arwick.ac.uk/services/library/using/get-it-for-me/" TargetMode="Externa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warwick.libguides.com/economics/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nomist.com/" TargetMode="External"/><Relationship Id="rId2" Type="http://schemas.openxmlformats.org/officeDocument/2006/relationships/hyperlink" Target="https://warwick.libguides.com/economics/news" TargetMode="Externa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4.png"/><Relationship Id="rId5" Type="http://schemas.openxmlformats.org/officeDocument/2006/relationships/hyperlink" Target="https://ft.com/Warwick" TargetMode="Externa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fi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www.statista.com/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ukdataservice.ac.uk/" TargetMode="Externa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" TargetMode="External"/><Relationship Id="rId7" Type="http://schemas.openxmlformats.org/officeDocument/2006/relationships/image" Target="../media/image14.sv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fi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warwick.libguides.com/economics/company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libguides.com/economics/financial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4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6.jpg"/><Relationship Id="rId7" Type="http://schemas.openxmlformats.org/officeDocument/2006/relationships/image" Target="../media/image14.svg"/><Relationship Id="rId12" Type="http://schemas.openxmlformats.org/officeDocument/2006/relationships/image" Target="../media/image49.png"/><Relationship Id="rId2" Type="http://schemas.openxmlformats.org/officeDocument/2006/relationships/hyperlink" Target="https://warwick.libguides.com/economics/" TargetMode="Externa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11" Type="http://schemas.openxmlformats.org/officeDocument/2006/relationships/hyperlink" Target="https://outlook.office365.com/owa/calendar/JackieAppointments@livewarwickac.onmicrosoft.com/bookings/" TargetMode="External"/><Relationship Id="rId5" Type="http://schemas.openxmlformats.org/officeDocument/2006/relationships/image" Target="../media/image12.svg"/><Relationship Id="rId10" Type="http://schemas.openxmlformats.org/officeDocument/2006/relationships/hyperlink" Target="mailto:Jackie.Hanes@warwick.ac.uk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48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2.png"/><Relationship Id="rId2" Type="http://schemas.openxmlformats.org/officeDocument/2006/relationships/hyperlink" Target="https://www.instagram.com/warwicklibrary/" TargetMode="Externa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1.png"/><Relationship Id="rId5" Type="http://schemas.openxmlformats.org/officeDocument/2006/relationships/hyperlink" Target="http://twitter.com/#!/warwicklibrary" TargetMode="External"/><Relationship Id="rId4" Type="http://schemas.openxmlformats.org/officeDocument/2006/relationships/hyperlink" Target="https://www.facebook.com/WarwickUniLibrar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arwick.ac.uk/services/library/using/libspaces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warwick.ac.uk/services/library/pghub/about/postgraduate_hub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arwick.ac.uk/services/library/students/postgraduates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eg"/><Relationship Id="rId4" Type="http://schemas.openxmlformats.org/officeDocument/2006/relationships/hyperlink" Target="https://warwick.ac.uk/services/library/using/libspace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readinglists.warwick.ac.uk/" TargetMode="Externa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CC03A-661E-0D18-512E-03A67750B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266" y="2414631"/>
            <a:ext cx="11191129" cy="1563010"/>
          </a:xfrm>
        </p:spPr>
        <p:txBody>
          <a:bodyPr anchor="ctr"/>
          <a:lstStyle/>
          <a:p>
            <a:r>
              <a:rPr lang="en-GB" sz="5400" cap="none" dirty="0"/>
              <a:t>Welcome to the Library</a:t>
            </a:r>
            <a:br>
              <a:rPr lang="en-GB" cap="none" dirty="0"/>
            </a:br>
            <a:r>
              <a:rPr lang="en-GB" cap="none" dirty="0"/>
              <a:t>An introduction for postgraduate economics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D28AA5-CCBE-48E1-CE01-A86F23DD6F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10889155" cy="990600"/>
          </a:xfrm>
        </p:spPr>
        <p:txBody>
          <a:bodyPr/>
          <a:lstStyle/>
          <a:p>
            <a:r>
              <a:rPr lang="en-GB" sz="2800" dirty="0"/>
              <a:t>Jackie Hanes, Research and Academic Support Librarian</a:t>
            </a:r>
          </a:p>
          <a:p>
            <a:r>
              <a:rPr lang="en-GB" sz="2800" dirty="0">
                <a:hlinkClick r:id="rId2"/>
              </a:rPr>
              <a:t>jackie.hanes@warwick.ac.uk</a:t>
            </a:r>
            <a:r>
              <a:rPr lang="en-GB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70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Library Search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2" y="1157000"/>
            <a:ext cx="7840662" cy="508000"/>
          </a:xfrm>
        </p:spPr>
        <p:txBody>
          <a:bodyPr anchor="ctr"/>
          <a:lstStyle/>
          <a:p>
            <a:r>
              <a:rPr lang="en-GB" sz="2800" b="0" dirty="0">
                <a:hlinkClick r:id="rId2"/>
              </a:rPr>
              <a:t>https://warwick.ac.uk/services/library/</a:t>
            </a:r>
            <a:r>
              <a:rPr lang="en-GB" sz="2800" b="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B59231-3DD1-CFE6-544C-3DB573EB6BE3}"/>
              </a:ext>
            </a:extLst>
          </p:cNvPr>
          <p:cNvSpPr txBox="1"/>
          <p:nvPr/>
        </p:nvSpPr>
        <p:spPr>
          <a:xfrm>
            <a:off x="484974" y="3429000"/>
            <a:ext cx="10992028" cy="2278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511B6C"/>
                </a:solidFill>
              </a:rPr>
              <a:t>Library Search </a:t>
            </a:r>
            <a:r>
              <a:rPr lang="en-GB" sz="2400" dirty="0"/>
              <a:t>is the library’s search engine or discovery service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Find books/chapters, journals/articles, databases and more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Search by author, title or keyword. Limit results by subject, date, resource type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Access </a:t>
            </a:r>
            <a:r>
              <a:rPr lang="en-GB" sz="2400" b="1" dirty="0">
                <a:solidFill>
                  <a:srgbClr val="511B6C"/>
                </a:solidFill>
              </a:rPr>
              <a:t>library account</a:t>
            </a:r>
            <a:r>
              <a:rPr lang="en-GB" sz="2400" dirty="0"/>
              <a:t>: view and renew items on-loan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511B6C"/>
                </a:solidFill>
              </a:rPr>
              <a:t>Recall &amp; reserve </a:t>
            </a:r>
            <a:r>
              <a:rPr lang="en-GB" sz="2400" dirty="0"/>
              <a:t>on-loan items and request </a:t>
            </a:r>
            <a:r>
              <a:rPr lang="en-GB" sz="2400" b="1" dirty="0">
                <a:solidFill>
                  <a:srgbClr val="511B6C"/>
                </a:solidFill>
              </a:rPr>
              <a:t>click &amp; collect</a:t>
            </a:r>
          </a:p>
        </p:txBody>
      </p:sp>
      <p:pic>
        <p:nvPicPr>
          <p:cNvPr id="13" name="Picture 12" descr="A screenshot of a library search engine">
            <a:extLst>
              <a:ext uri="{FF2B5EF4-FFF2-40B4-BE49-F238E27FC236}">
                <a16:creationId xmlns:a16="http://schemas.microsoft.com/office/drawing/2014/main" id="{AA3D9626-10E4-5209-09BF-7181F0A44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2639"/>
            <a:ext cx="12192000" cy="97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741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sz="3600" dirty="0"/>
              <a:t>Finding books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GB" sz="2800" b="0" dirty="0">
                <a:hlinkClick r:id="rId2"/>
              </a:rPr>
              <a:t>https://warwick.libguides.com/economics/books</a:t>
            </a:r>
            <a:r>
              <a:rPr lang="en-GB" sz="2800" b="0" dirty="0"/>
              <a:t>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E74C58-47F9-2EEA-860C-A7ADF4FEE75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1" y="3429000"/>
            <a:ext cx="3964987" cy="2740023"/>
          </a:xfrm>
        </p:spPr>
        <p:txBody>
          <a:bodyPr/>
          <a:lstStyle/>
          <a:p>
            <a:r>
              <a:rPr lang="en-GB" sz="1800" b="1" dirty="0">
                <a:solidFill>
                  <a:srgbClr val="3C1053"/>
                </a:solidFill>
              </a:rPr>
              <a:t>Library Search </a:t>
            </a:r>
            <a:r>
              <a:rPr lang="en-GB" sz="1800" dirty="0"/>
              <a:t>will tell you copies, </a:t>
            </a:r>
            <a:r>
              <a:rPr lang="en-GB" sz="1800" dirty="0" err="1"/>
              <a:t>classmark</a:t>
            </a:r>
            <a:r>
              <a:rPr lang="en-GB" sz="1800" dirty="0"/>
              <a:t> and availability </a:t>
            </a:r>
            <a:r>
              <a:rPr lang="en-GB" sz="1800" b="1" dirty="0">
                <a:solidFill>
                  <a:srgbClr val="3C1053"/>
                </a:solidFill>
              </a:rPr>
              <a:t>(5-H)</a:t>
            </a:r>
          </a:p>
          <a:p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Unlimited borrowing (999 copies)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1 year loan period (unless recalled)</a:t>
            </a:r>
          </a:p>
          <a:p>
            <a:endParaRPr lang="en-GB" sz="1800" dirty="0"/>
          </a:p>
          <a:p>
            <a:r>
              <a:rPr lang="en-GB" sz="1800" dirty="0"/>
              <a:t>If all copies of book are on-loan, </a:t>
            </a:r>
            <a:br>
              <a:rPr lang="en-GB" sz="1800" dirty="0"/>
            </a:br>
            <a:r>
              <a:rPr lang="en-GB" sz="1800" dirty="0"/>
              <a:t>request book using </a:t>
            </a:r>
            <a:r>
              <a:rPr lang="en-GB" sz="1800" b="1" dirty="0">
                <a:solidFill>
                  <a:srgbClr val="3C1053"/>
                </a:solidFill>
              </a:rPr>
              <a:t>Click &amp; Collect</a:t>
            </a:r>
          </a:p>
          <a:p>
            <a:endParaRPr lang="en-GB" sz="2000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BD9591-080A-7B81-7DFE-739B79D3C9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581" y="2802150"/>
            <a:ext cx="3721538" cy="508000"/>
          </a:xfrm>
        </p:spPr>
        <p:txBody>
          <a:bodyPr/>
          <a:lstStyle/>
          <a:p>
            <a:r>
              <a:rPr lang="en-GB" sz="2400" dirty="0">
                <a:solidFill>
                  <a:srgbClr val="3C1053"/>
                </a:solidFill>
              </a:rPr>
              <a:t>Print books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AC3BF07-17C1-BA8C-FB64-32D13E6D142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33461" y="3429000"/>
            <a:ext cx="4645708" cy="274002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C1053"/>
                </a:solidFill>
              </a:rPr>
              <a:t>Library Search </a:t>
            </a:r>
            <a:r>
              <a:rPr lang="en-GB" sz="1800" dirty="0">
                <a:solidFill>
                  <a:srgbClr val="3C1053"/>
                </a:solidFill>
              </a:rPr>
              <a:t>=</a:t>
            </a:r>
            <a:r>
              <a:rPr lang="en-GB" sz="1800" dirty="0"/>
              <a:t> Full-Text Online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C1053"/>
                </a:solidFill>
              </a:rPr>
              <a:t>Login</a:t>
            </a:r>
            <a:r>
              <a:rPr lang="en-GB" sz="1800" dirty="0"/>
              <a:t> to </a:t>
            </a:r>
            <a:r>
              <a:rPr lang="en-GB" sz="1800" dirty="0" err="1"/>
              <a:t>ebooks</a:t>
            </a:r>
            <a:r>
              <a:rPr lang="en-GB" sz="1800" dirty="0"/>
              <a:t> with University IT user number and password</a:t>
            </a:r>
          </a:p>
          <a:p>
            <a:endParaRPr lang="en-GB" sz="1800" dirty="0"/>
          </a:p>
          <a:p>
            <a:r>
              <a:rPr lang="en-GB" sz="1800" dirty="0"/>
              <a:t>Restrictions on use of </a:t>
            </a:r>
            <a:r>
              <a:rPr lang="en-GB" sz="1800" dirty="0" err="1"/>
              <a:t>ebooks</a:t>
            </a:r>
            <a:r>
              <a:rPr lang="en-GB" sz="18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C1053"/>
                </a:solidFill>
              </a:rPr>
              <a:t>Copies: </a:t>
            </a:r>
            <a:r>
              <a:rPr lang="en-GB" sz="1800" dirty="0"/>
              <a:t>single, multiple, unlimited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C1053"/>
                </a:solidFill>
              </a:rPr>
              <a:t>Printing: </a:t>
            </a:r>
            <a:r>
              <a:rPr lang="en-GB" sz="1800" dirty="0"/>
              <a:t>10% pages, 1 chapter, unlimited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3C1053"/>
                </a:solidFill>
              </a:rPr>
              <a:t>Download: </a:t>
            </a:r>
            <a:r>
              <a:rPr lang="en-GB" sz="1800" dirty="0"/>
              <a:t>read online only, download chapters as PDFs, download to </a:t>
            </a:r>
            <a:r>
              <a:rPr lang="en-GB" sz="1800" dirty="0" err="1"/>
              <a:t>ereader</a:t>
            </a:r>
            <a:endParaRPr lang="en-GB" sz="1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1C8F31A-FAA9-5714-4627-83B5188A9A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52465" y="2772497"/>
            <a:ext cx="3721538" cy="508000"/>
          </a:xfrm>
        </p:spPr>
        <p:txBody>
          <a:bodyPr/>
          <a:lstStyle/>
          <a:p>
            <a:r>
              <a:rPr lang="en-GB" sz="2400" dirty="0" err="1">
                <a:solidFill>
                  <a:srgbClr val="3C1053"/>
                </a:solidFill>
              </a:rPr>
              <a:t>Ebooks</a:t>
            </a:r>
            <a:endParaRPr lang="en-GB" sz="2400" dirty="0">
              <a:solidFill>
                <a:srgbClr val="3C105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31440F-FCD0-85BD-86BA-21EB4DCD0DD6}"/>
              </a:ext>
            </a:extLst>
          </p:cNvPr>
          <p:cNvSpPr txBox="1"/>
          <p:nvPr/>
        </p:nvSpPr>
        <p:spPr>
          <a:xfrm>
            <a:off x="413581" y="1510089"/>
            <a:ext cx="9372258" cy="126240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en-GB" sz="20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dirty="0"/>
              <a:t>Harford, T. (2012) </a:t>
            </a:r>
            <a:r>
              <a:rPr lang="en-GB" sz="2000" i="1" dirty="0"/>
              <a:t>The Undercover Economist. </a:t>
            </a:r>
            <a:r>
              <a:rPr lang="en-GB" sz="2000" dirty="0"/>
              <a:t>2</a:t>
            </a:r>
            <a:r>
              <a:rPr lang="en-GB" sz="2000" baseline="30000" dirty="0"/>
              <a:t>nd</a:t>
            </a:r>
            <a:r>
              <a:rPr lang="en-GB" sz="2000" dirty="0"/>
              <a:t> </a:t>
            </a:r>
            <a:r>
              <a:rPr lang="en-GB" sz="2000" dirty="0" err="1"/>
              <a:t>edn</a:t>
            </a:r>
            <a:r>
              <a:rPr lang="en-GB" sz="2000" dirty="0"/>
              <a:t>. Oxford: Oxford University Press.</a:t>
            </a:r>
          </a:p>
        </p:txBody>
      </p:sp>
    </p:spTree>
    <p:extLst>
      <p:ext uri="{BB962C8B-B14F-4D97-AF65-F5344CB8AC3E}">
        <p14:creationId xmlns:p14="http://schemas.microsoft.com/office/powerpoint/2010/main" val="1445990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sz="3600" dirty="0"/>
              <a:t>Finding journals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GB" sz="2800" b="0" dirty="0">
                <a:hlinkClick r:id="rId2"/>
              </a:rPr>
              <a:t>https://warwick.libguides.com/economics/journals</a:t>
            </a:r>
            <a:r>
              <a:rPr lang="en-GB" sz="2800" b="0" dirty="0"/>
              <a:t>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854126-FD32-52EB-0850-567FCB1F454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1" y="3341077"/>
            <a:ext cx="4052911" cy="2827946"/>
          </a:xfrm>
        </p:spPr>
        <p:txBody>
          <a:bodyPr/>
          <a:lstStyle/>
          <a:p>
            <a:r>
              <a:rPr lang="en-GB" sz="2000" b="1" dirty="0">
                <a:solidFill>
                  <a:srgbClr val="3C1053"/>
                </a:solidFill>
              </a:rPr>
              <a:t>Library 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Bowles Students Learn Economics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Content type = </a:t>
            </a:r>
            <a:r>
              <a:rPr lang="en-GB" sz="2000" b="1" dirty="0">
                <a:solidFill>
                  <a:srgbClr val="3C1053"/>
                </a:solidFill>
              </a:rPr>
              <a:t>Journal Article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Full-Text Online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8906A8-4D9D-3811-1B03-2A4E05C242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582" y="2749395"/>
            <a:ext cx="3721538" cy="508000"/>
          </a:xfrm>
        </p:spPr>
        <p:txBody>
          <a:bodyPr/>
          <a:lstStyle/>
          <a:p>
            <a:r>
              <a:rPr lang="en-GB" sz="2400" dirty="0">
                <a:solidFill>
                  <a:srgbClr val="3C1053"/>
                </a:solidFill>
              </a:rPr>
              <a:t>Author &amp; ‘Article Title’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8C41160-3339-A793-DB28-1AE0AE0560E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33462" y="3341077"/>
            <a:ext cx="3986284" cy="2827946"/>
          </a:xfrm>
        </p:spPr>
        <p:txBody>
          <a:bodyPr/>
          <a:lstStyle/>
          <a:p>
            <a:r>
              <a:rPr lang="en-GB" sz="2000" b="1" dirty="0">
                <a:solidFill>
                  <a:srgbClr val="3C1053"/>
                </a:solidFill>
              </a:rPr>
              <a:t>Library 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Journal of Economic Literature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Content type = </a:t>
            </a:r>
            <a:r>
              <a:rPr lang="en-GB" sz="2000" b="1" dirty="0">
                <a:solidFill>
                  <a:srgbClr val="3C1053"/>
                </a:solidFill>
              </a:rPr>
              <a:t>Journal/</a:t>
            </a:r>
            <a:r>
              <a:rPr lang="en-GB" sz="2000" b="1" dirty="0" err="1">
                <a:solidFill>
                  <a:srgbClr val="3C1053"/>
                </a:solidFill>
              </a:rPr>
              <a:t>eJournal</a:t>
            </a:r>
            <a:endParaRPr lang="en-GB" sz="2000" b="1" dirty="0">
              <a:solidFill>
                <a:srgbClr val="3C105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Full-Text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Connect = Full text via </a:t>
            </a:r>
            <a:r>
              <a:rPr lang="en-GB" sz="2000" dirty="0" err="1"/>
              <a:t>EconLit</a:t>
            </a:r>
            <a:endParaRPr lang="en-GB" sz="2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E5328F0-EE18-EE09-8967-00A107A0AE4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33462" y="2749395"/>
            <a:ext cx="3721538" cy="508000"/>
          </a:xfrm>
        </p:spPr>
        <p:txBody>
          <a:bodyPr/>
          <a:lstStyle/>
          <a:p>
            <a:r>
              <a:rPr lang="en-GB" sz="2400" i="1" dirty="0">
                <a:solidFill>
                  <a:srgbClr val="3C1053"/>
                </a:solidFill>
              </a:rPr>
              <a:t>Journal Title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32C941-E302-45B8-4A46-E941E2D3B096}"/>
              </a:ext>
            </a:extLst>
          </p:cNvPr>
          <p:cNvSpPr txBox="1"/>
          <p:nvPr/>
        </p:nvSpPr>
        <p:spPr>
          <a:xfrm>
            <a:off x="413582" y="1754222"/>
            <a:ext cx="7754472" cy="99517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dirty="0"/>
              <a:t>Bowles, S. and Carlin, W. (2020) ‘What Students Learn in Economics 101: Time for a Change’, </a:t>
            </a:r>
            <a:r>
              <a:rPr lang="en-GB" sz="2000" i="1" dirty="0"/>
              <a:t>Journal of Economic Literature</a:t>
            </a:r>
            <a:r>
              <a:rPr lang="en-GB" sz="2000" dirty="0"/>
              <a:t>, 58(1), pp. 176-214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CA1919-9B42-4992-901F-37964F2C2C40}"/>
              </a:ext>
            </a:extLst>
          </p:cNvPr>
          <p:cNvSpPr txBox="1"/>
          <p:nvPr/>
        </p:nvSpPr>
        <p:spPr>
          <a:xfrm>
            <a:off x="413581" y="5421708"/>
            <a:ext cx="8915057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3C105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C1053"/>
                </a:solidFill>
              </a:rPr>
              <a:t>Login</a:t>
            </a:r>
            <a:r>
              <a:rPr lang="en-GB" sz="2400" dirty="0"/>
              <a:t> to ejournals with University IT user number and password</a:t>
            </a:r>
          </a:p>
        </p:txBody>
      </p:sp>
    </p:spTree>
    <p:extLst>
      <p:ext uri="{BB962C8B-B14F-4D97-AF65-F5344CB8AC3E}">
        <p14:creationId xmlns:p14="http://schemas.microsoft.com/office/powerpoint/2010/main" val="2376088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97C78-BD2F-6E7C-4037-DC8F87F78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sz="3600" dirty="0"/>
              <a:t>Access to digital library 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67A56-4067-E0EE-01F0-A23FE54B86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7C24BB-C724-4C36-188B-8FE814FCE9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7" y="944563"/>
            <a:ext cx="8644821" cy="508000"/>
          </a:xfrm>
        </p:spPr>
        <p:txBody>
          <a:bodyPr anchor="ctr"/>
          <a:lstStyle/>
          <a:p>
            <a:r>
              <a:rPr lang="en-GB" sz="2400" dirty="0"/>
              <a:t>Login with University of Warwick IT user number and password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34561E-B79E-5AE1-EDDD-C1FF2C162E1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sz="1800" dirty="0"/>
              <a:t>You are recommended to access digital resources via Library routes</a:t>
            </a:r>
          </a:p>
          <a:p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Reading 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Library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Database A-Z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Library Guide</a:t>
            </a:r>
          </a:p>
          <a:p>
            <a:endParaRPr lang="en-GB" sz="1800" dirty="0"/>
          </a:p>
          <a:p>
            <a:r>
              <a:rPr lang="en-GB" sz="1800" dirty="0"/>
              <a:t>You will be prompted to login with your IT user number and password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B2760D-8D91-7D5F-0A21-EF35DABC48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>
                <a:solidFill>
                  <a:srgbClr val="3C1053"/>
                </a:solidFill>
              </a:rPr>
              <a:t>via University Library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7B887B-8847-AF9B-48FC-579CAF15F6A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33461" y="2338566"/>
            <a:ext cx="4012661" cy="3830457"/>
          </a:xfrm>
        </p:spPr>
        <p:txBody>
          <a:bodyPr/>
          <a:lstStyle/>
          <a:p>
            <a:r>
              <a:rPr lang="en-GB" sz="1800" dirty="0"/>
              <a:t>If you find digital resources via Google, you may be denied access to the full-text</a:t>
            </a:r>
          </a:p>
          <a:p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Look for an </a:t>
            </a:r>
            <a:r>
              <a:rPr lang="en-GB" sz="1800" b="1" dirty="0">
                <a:solidFill>
                  <a:srgbClr val="3C1053"/>
                </a:solidFill>
              </a:rPr>
              <a:t>Institutional Login </a:t>
            </a:r>
            <a:r>
              <a:rPr lang="en-GB" sz="1800" dirty="0"/>
              <a:t>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Search for </a:t>
            </a:r>
            <a:r>
              <a:rPr lang="en-GB" sz="1800" b="1" dirty="0">
                <a:solidFill>
                  <a:srgbClr val="3C1053"/>
                </a:solidFill>
              </a:rPr>
              <a:t>University of Warwick</a:t>
            </a:r>
          </a:p>
          <a:p>
            <a:endParaRPr lang="en-GB" sz="1800" dirty="0"/>
          </a:p>
          <a:p>
            <a:r>
              <a:rPr lang="en-GB" sz="1800" dirty="0"/>
              <a:t>You will be prompted to login with your IT user number and password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11697-5D21-BA52-EDEB-8A9CE1A5B9F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sz="2400" dirty="0">
                <a:solidFill>
                  <a:srgbClr val="3C1053"/>
                </a:solidFill>
              </a:rPr>
              <a:t>via Institutional Login</a:t>
            </a:r>
          </a:p>
        </p:txBody>
      </p:sp>
      <p:pic>
        <p:nvPicPr>
          <p:cNvPr id="10" name="Picture 9" descr="A blue and purple line art of a phone&#10;&#10;Description automatically generated">
            <a:extLst>
              <a:ext uri="{FF2B5EF4-FFF2-40B4-BE49-F238E27FC236}">
                <a16:creationId xmlns:a16="http://schemas.microsoft.com/office/drawing/2014/main" id="{C2D0CFF3-013A-F123-646C-03AED48F4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598" y="4213781"/>
            <a:ext cx="1955242" cy="195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24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Document supply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1" y="1157000"/>
            <a:ext cx="9783363" cy="508000"/>
          </a:xfrm>
        </p:spPr>
        <p:txBody>
          <a:bodyPr anchor="ctr"/>
          <a:lstStyle/>
          <a:p>
            <a:r>
              <a:rPr lang="en-GB" sz="2800" b="0" dirty="0">
                <a:hlinkClick r:id="rId2"/>
              </a:rPr>
              <a:t>https://warwick.ac.uk/services/library/using/get-it-for-me/</a:t>
            </a:r>
            <a:r>
              <a:rPr lang="en-GB" sz="2800" b="0" dirty="0"/>
              <a:t> </a:t>
            </a:r>
          </a:p>
        </p:txBody>
      </p:sp>
      <p:pic>
        <p:nvPicPr>
          <p:cNvPr id="6" name="Picture 5" descr="A screenshot of the Get It For Me page on the library website">
            <a:extLst>
              <a:ext uri="{FF2B5EF4-FFF2-40B4-BE49-F238E27FC236}">
                <a16:creationId xmlns:a16="http://schemas.microsoft.com/office/drawing/2014/main" id="{04AAF7DF-2233-60D3-EFC7-C9276B801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8523" y="1981912"/>
            <a:ext cx="4226608" cy="4226608"/>
          </a:xfrm>
          <a:prstGeom prst="ellipse">
            <a:avLst/>
          </a:prstGeom>
          <a:ln>
            <a:solidFill>
              <a:srgbClr val="3C1053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63360C-569B-33D2-24E8-F9E35E76C5FF}"/>
              </a:ext>
            </a:extLst>
          </p:cNvPr>
          <p:cNvSpPr txBox="1"/>
          <p:nvPr/>
        </p:nvSpPr>
        <p:spPr>
          <a:xfrm>
            <a:off x="538385" y="1981912"/>
            <a:ext cx="7716614" cy="42266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en-GB" sz="2200" b="1" dirty="0">
                <a:solidFill>
                  <a:srgbClr val="511B6C"/>
                </a:solidFill>
              </a:rPr>
              <a:t>Get It For Me </a:t>
            </a:r>
            <a:r>
              <a:rPr lang="en-GB" sz="2200" dirty="0"/>
              <a:t>is the library’s document supply service</a:t>
            </a:r>
          </a:p>
          <a:p>
            <a:pPr>
              <a:lnSpc>
                <a:spcPct val="120000"/>
              </a:lnSpc>
            </a:pPr>
            <a:endParaRPr lang="en-GB" sz="2200" dirty="0"/>
          </a:p>
          <a:p>
            <a:pPr>
              <a:lnSpc>
                <a:spcPct val="120000"/>
              </a:lnSpc>
            </a:pPr>
            <a:r>
              <a:rPr lang="en-GB" sz="2200" dirty="0"/>
              <a:t>Access to books, chapters and articles not available in the library: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511B6C"/>
                </a:solidFill>
              </a:rPr>
              <a:t>Book Suggestion: </a:t>
            </a:r>
            <a:r>
              <a:rPr lang="en-GB" sz="2200" dirty="0"/>
              <a:t>ask us to buy a book for the library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511B6C"/>
                </a:solidFill>
              </a:rPr>
              <a:t>Inter-Library Loan: </a:t>
            </a:r>
            <a:r>
              <a:rPr lang="en-GB" sz="2200" dirty="0"/>
              <a:t>borrow a book from another library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511B6C"/>
                </a:solidFill>
              </a:rPr>
              <a:t>Digitisation: </a:t>
            </a:r>
            <a:r>
              <a:rPr lang="en-GB" sz="2200" dirty="0"/>
              <a:t>of articles and chapters from another library</a:t>
            </a:r>
          </a:p>
          <a:p>
            <a:pPr>
              <a:lnSpc>
                <a:spcPct val="120000"/>
              </a:lnSpc>
            </a:pPr>
            <a:endParaRPr lang="en-GB" sz="2200" dirty="0"/>
          </a:p>
          <a:p>
            <a:pPr>
              <a:lnSpc>
                <a:spcPct val="120000"/>
              </a:lnSpc>
            </a:pPr>
            <a:r>
              <a:rPr lang="en-GB" sz="2200" dirty="0"/>
              <a:t>You can also request </a:t>
            </a:r>
            <a:r>
              <a:rPr lang="en-GB" sz="2200" b="1" dirty="0">
                <a:solidFill>
                  <a:srgbClr val="511B6C"/>
                </a:solidFill>
              </a:rPr>
              <a:t>postal loan </a:t>
            </a:r>
            <a:r>
              <a:rPr lang="en-GB" sz="2200" dirty="0"/>
              <a:t>of print books held in our library</a:t>
            </a:r>
          </a:p>
        </p:txBody>
      </p:sp>
    </p:spTree>
    <p:extLst>
      <p:ext uri="{BB962C8B-B14F-4D97-AF65-F5344CB8AC3E}">
        <p14:creationId xmlns:p14="http://schemas.microsoft.com/office/powerpoint/2010/main" val="2795355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Economics library guide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2" y="1157000"/>
            <a:ext cx="7840662" cy="508000"/>
          </a:xfrm>
        </p:spPr>
        <p:txBody>
          <a:bodyPr anchor="ctr"/>
          <a:lstStyle/>
          <a:p>
            <a:r>
              <a:rPr lang="en-GB" sz="2800" b="0" dirty="0">
                <a:hlinkClick r:id="rId2"/>
              </a:rPr>
              <a:t>https://warwick.libguides.com/economics/</a:t>
            </a:r>
            <a:r>
              <a:rPr lang="en-GB" sz="2800" b="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26F30C-1809-C205-BFD3-4A156FC0E4B4}"/>
              </a:ext>
            </a:extLst>
          </p:cNvPr>
          <p:cNvSpPr txBox="1"/>
          <p:nvPr/>
        </p:nvSpPr>
        <p:spPr>
          <a:xfrm>
            <a:off x="413581" y="2061850"/>
            <a:ext cx="843131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A guide to economics books, journals and newspapers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Literature searching databases for articles and books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Data databases for company, economic and financial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Study skills, research and referencing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Librarian’s email, telephone and book appointments</a:t>
            </a:r>
          </a:p>
        </p:txBody>
      </p:sp>
      <p:pic>
        <p:nvPicPr>
          <p:cNvPr id="8" name="Picture 7" descr="A screenshot of the Economics library guide">
            <a:extLst>
              <a:ext uri="{FF2B5EF4-FFF2-40B4-BE49-F238E27FC236}">
                <a16:creationId xmlns:a16="http://schemas.microsoft.com/office/drawing/2014/main" id="{9808F0D7-9955-429A-36E3-AB1ADDF8F2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393" b="42573"/>
          <a:stretch/>
        </p:blipFill>
        <p:spPr>
          <a:xfrm>
            <a:off x="8996218" y="314123"/>
            <a:ext cx="2906222" cy="3114877"/>
          </a:xfrm>
          <a:prstGeom prst="roundRect">
            <a:avLst>
              <a:gd name="adj" fmla="val 10311"/>
            </a:avLst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814A81-BAF6-8B35-E43B-7D51104EE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9335" y="3627844"/>
            <a:ext cx="2703105" cy="270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280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Newspapers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2" y="1157000"/>
            <a:ext cx="7840662" cy="508000"/>
          </a:xfrm>
        </p:spPr>
        <p:txBody>
          <a:bodyPr anchor="ctr"/>
          <a:lstStyle/>
          <a:p>
            <a:r>
              <a:rPr lang="en-GB" sz="2800" b="0" dirty="0">
                <a:hlinkClick r:id="rId2"/>
              </a:rPr>
              <a:t>https://warwick.libguides.com/economics/news</a:t>
            </a:r>
            <a:r>
              <a:rPr lang="en-GB" sz="2800" b="0" dirty="0"/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97E2283-259C-54D6-B814-A9B71BADCCCB}"/>
              </a:ext>
            </a:extLst>
          </p:cNvPr>
          <p:cNvGrpSpPr/>
          <p:nvPr/>
        </p:nvGrpSpPr>
        <p:grpSpPr>
          <a:xfrm>
            <a:off x="605327" y="1958134"/>
            <a:ext cx="10981346" cy="1848856"/>
            <a:chOff x="605327" y="1772938"/>
            <a:chExt cx="10981346" cy="184885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CE3E1A5-4819-F65F-25FF-75AF8E673EB7}"/>
                </a:ext>
              </a:extLst>
            </p:cNvPr>
            <p:cNvSpPr/>
            <p:nvPr/>
          </p:nvSpPr>
          <p:spPr>
            <a:xfrm>
              <a:off x="605327" y="2239295"/>
              <a:ext cx="10981346" cy="1291624"/>
            </a:xfrm>
            <a:prstGeom prst="rect">
              <a:avLst/>
            </a:prstGeom>
            <a:noFill/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6AD8E0F-DE95-E8CE-2528-3B865E63B9B6}"/>
                </a:ext>
              </a:extLst>
            </p:cNvPr>
            <p:cNvSpPr txBox="1"/>
            <p:nvPr/>
          </p:nvSpPr>
          <p:spPr>
            <a:xfrm>
              <a:off x="1980716" y="2318101"/>
              <a:ext cx="8230568" cy="130369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rgbClr val="3C1053"/>
                  </a:solidFill>
                </a:rPr>
                <a:t>Economist </a:t>
              </a:r>
              <a:r>
                <a:rPr lang="en-GB" sz="2400" b="0" i="0" u="sng" dirty="0">
                  <a:solidFill>
                    <a:srgbClr val="467886"/>
                  </a:solidFill>
                  <a:effectLst/>
                  <a:hlinkClick r:id="rId3" tooltip="Original URL: https://www.economist.com/. Click or tap if you trust this link."/>
                </a:rPr>
                <a:t>https://www.economist.com/</a:t>
              </a:r>
              <a:r>
                <a:rPr lang="en-GB" sz="2400" dirty="0">
                  <a:solidFill>
                    <a:schemeClr val="bg2"/>
                  </a:solidFill>
                </a:rPr>
                <a:t>		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rgbClr val="3C1053"/>
                  </a:solidFill>
                </a:rPr>
                <a:t>Register and login with your @warwick.ac.uk email address</a:t>
              </a:r>
              <a:endParaRPr lang="en-GB" sz="2000" b="1" dirty="0">
                <a:solidFill>
                  <a:srgbClr val="3C1053"/>
                </a:solidFill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chemeClr val="bg2"/>
                  </a:solidFill>
                </a:rPr>
                <a:t>			</a:t>
              </a:r>
              <a:endParaRPr lang="en-GB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8B14C0D-79A9-C31F-903E-543F9B149C16}"/>
                </a:ext>
              </a:extLst>
            </p:cNvPr>
            <p:cNvSpPr/>
            <p:nvPr/>
          </p:nvSpPr>
          <p:spPr>
            <a:xfrm>
              <a:off x="830638" y="1772938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4" name="Picture 13" descr="Economist newspaper logo. Red square and white letter E.">
              <a:extLst>
                <a:ext uri="{FF2B5EF4-FFF2-40B4-BE49-F238E27FC236}">
                  <a16:creationId xmlns:a16="http://schemas.microsoft.com/office/drawing/2014/main" id="{C7F72631-90B3-9762-39BC-9076E45EC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9536" y="1957079"/>
              <a:ext cx="630898" cy="630898"/>
            </a:xfrm>
            <a:prstGeom prst="round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B6B857E-CDCA-A974-CBE1-B194E31846AB}"/>
              </a:ext>
            </a:extLst>
          </p:cNvPr>
          <p:cNvGrpSpPr/>
          <p:nvPr/>
        </p:nvGrpSpPr>
        <p:grpSpPr>
          <a:xfrm>
            <a:off x="605327" y="4250343"/>
            <a:ext cx="10981346" cy="1842808"/>
            <a:chOff x="605327" y="4295348"/>
            <a:chExt cx="10981346" cy="184280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4EBB4EA-3CE8-D8E0-414C-5D4DCF8B110F}"/>
                </a:ext>
              </a:extLst>
            </p:cNvPr>
            <p:cNvSpPr/>
            <p:nvPr/>
          </p:nvSpPr>
          <p:spPr>
            <a:xfrm>
              <a:off x="605327" y="4794937"/>
              <a:ext cx="10981346" cy="1343219"/>
            </a:xfrm>
            <a:prstGeom prst="rect">
              <a:avLst/>
            </a:prstGeom>
            <a:noFill/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238C34-AC4E-5CE3-4A80-33B9AE350947}"/>
                </a:ext>
              </a:extLst>
            </p:cNvPr>
            <p:cNvSpPr txBox="1"/>
            <p:nvPr/>
          </p:nvSpPr>
          <p:spPr>
            <a:xfrm>
              <a:off x="1980716" y="4907433"/>
              <a:ext cx="8383019" cy="123072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rgbClr val="3C1053"/>
                  </a:solidFill>
                </a:rPr>
                <a:t>Financial Times </a:t>
              </a:r>
              <a:r>
                <a:rPr lang="en-GB" sz="2400" b="0" i="0" u="sng" dirty="0">
                  <a:solidFill>
                    <a:srgbClr val="23527C"/>
                  </a:solidFill>
                  <a:effectLst/>
                  <a:hlinkClick r:id="rId5" tooltip="Original URL: https://ft.com/Warwick. Click or tap if you trust this link."/>
                </a:rPr>
                <a:t>https://ft.com/Warwick</a:t>
              </a:r>
              <a:endParaRPr lang="en-GB" sz="2400" b="0" i="0" u="sng" dirty="0">
                <a:solidFill>
                  <a:srgbClr val="23527C"/>
                </a:solidFill>
                <a:effectLst/>
              </a:endParaRP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rgbClr val="3C1053"/>
                  </a:solidFill>
                </a:rPr>
                <a:t>Register and login with your @warwick.ac.uk email address</a:t>
              </a:r>
              <a:r>
                <a:rPr lang="en-GB" sz="2800" b="1" dirty="0">
                  <a:solidFill>
                    <a:srgbClr val="3C1053"/>
                  </a:solidFill>
                </a:rPr>
                <a:t>	</a:t>
              </a:r>
            </a:p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chemeClr val="bg2"/>
                  </a:solidFill>
                </a:rPr>
                <a:t>	</a:t>
              </a:r>
              <a:endParaRPr lang="en-GB" u="sng" dirty="0">
                <a:solidFill>
                  <a:srgbClr val="000000"/>
                </a:solidFill>
                <a:latin typeface="Aptos" panose="020B0004020202020204" pitchFamily="34" charset="0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1800" b="0" i="0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 </a:t>
              </a:r>
              <a:r>
                <a:rPr lang="en-GB" sz="2800" b="1" dirty="0">
                  <a:solidFill>
                    <a:schemeClr val="bg2"/>
                  </a:solidFill>
                </a:rPr>
                <a:t>		</a:t>
              </a:r>
              <a:endParaRPr lang="en-GB" b="1" dirty="0">
                <a:solidFill>
                  <a:schemeClr val="bg2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9151F34-EB66-1695-9DA0-A69049FF298F}"/>
                </a:ext>
              </a:extLst>
            </p:cNvPr>
            <p:cNvSpPr/>
            <p:nvPr/>
          </p:nvSpPr>
          <p:spPr>
            <a:xfrm>
              <a:off x="830638" y="4295348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Financial Times newspaper logo. Salmon pink square and black letters F and T.">
              <a:extLst>
                <a:ext uri="{FF2B5EF4-FFF2-40B4-BE49-F238E27FC236}">
                  <a16:creationId xmlns:a16="http://schemas.microsoft.com/office/drawing/2014/main" id="{4BBDE193-F8F0-3A74-DF5C-A8327E9F8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959" y="4455911"/>
              <a:ext cx="678051" cy="678051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2699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Literature databases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025F450-7208-2240-5FA9-005A10E6559B}"/>
              </a:ext>
            </a:extLst>
          </p:cNvPr>
          <p:cNvSpPr/>
          <p:nvPr/>
        </p:nvSpPr>
        <p:spPr>
          <a:xfrm>
            <a:off x="829524" y="1087513"/>
            <a:ext cx="1028700" cy="999181"/>
          </a:xfrm>
          <a:prstGeom prst="ellipse">
            <a:avLst/>
          </a:prstGeom>
          <a:solidFill>
            <a:schemeClr val="bg2"/>
          </a:solidFill>
          <a:ln w="28575"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6DB188B-4DA4-5CF8-E595-9EB1396F7C68}"/>
              </a:ext>
            </a:extLst>
          </p:cNvPr>
          <p:cNvGrpSpPr/>
          <p:nvPr/>
        </p:nvGrpSpPr>
        <p:grpSpPr>
          <a:xfrm>
            <a:off x="643082" y="1087513"/>
            <a:ext cx="10935854" cy="1882331"/>
            <a:chOff x="643082" y="1087513"/>
            <a:chExt cx="10935854" cy="188233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BB2B2FF-E5DA-4760-6247-DD7F65052CBF}"/>
                </a:ext>
              </a:extLst>
            </p:cNvPr>
            <p:cNvSpPr/>
            <p:nvPr/>
          </p:nvSpPr>
          <p:spPr>
            <a:xfrm>
              <a:off x="643082" y="1521152"/>
              <a:ext cx="10935854" cy="1448692"/>
            </a:xfrm>
            <a:prstGeom prst="rect">
              <a:avLst/>
            </a:prstGeom>
            <a:noFill/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04F2613-9849-6C5D-23FA-A5FDB6B6A7C6}"/>
                </a:ext>
              </a:extLst>
            </p:cNvPr>
            <p:cNvSpPr txBox="1"/>
            <p:nvPr/>
          </p:nvSpPr>
          <p:spPr>
            <a:xfrm>
              <a:off x="2044106" y="1587103"/>
              <a:ext cx="9426534" cy="121029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 err="1">
                  <a:solidFill>
                    <a:srgbClr val="3C1053"/>
                  </a:solidFill>
                </a:rPr>
                <a:t>EconLit</a:t>
              </a:r>
              <a:endParaRPr lang="en-GB" sz="2400" b="1" dirty="0">
                <a:solidFill>
                  <a:srgbClr val="3C1053"/>
                </a:solidFill>
              </a:endParaRP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rgbClr val="3C1053"/>
                  </a:solidFill>
                </a:rPr>
                <a:t>Index of 1,000+ economic journals, working papers, books and theses</a:t>
              </a:r>
              <a:br>
                <a:rPr lang="en-GB" sz="2000" dirty="0">
                  <a:solidFill>
                    <a:srgbClr val="3C1053"/>
                  </a:solidFill>
                </a:rPr>
              </a:br>
              <a:r>
                <a:rPr lang="en-GB" sz="2000" dirty="0">
                  <a:solidFill>
                    <a:srgbClr val="3C1053"/>
                  </a:solidFill>
                </a:rPr>
                <a:t>Selected full-text journal articles including </a:t>
              </a:r>
              <a:r>
                <a:rPr lang="en-GB" sz="2000" i="1" dirty="0">
                  <a:solidFill>
                    <a:srgbClr val="3C1053"/>
                  </a:solidFill>
                </a:rPr>
                <a:t>American Economic Association (AEA)</a:t>
              </a:r>
              <a:r>
                <a:rPr lang="en-GB" sz="2000" b="1" dirty="0">
                  <a:solidFill>
                    <a:srgbClr val="3C1053"/>
                  </a:solidFill>
                </a:rPr>
                <a:t>	</a:t>
              </a:r>
              <a:endParaRPr lang="en-GB" sz="1400" b="1" dirty="0">
                <a:solidFill>
                  <a:srgbClr val="3C1053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82E4DB5-44A1-68CF-93AB-828085163531}"/>
                </a:ext>
              </a:extLst>
            </p:cNvPr>
            <p:cNvSpPr/>
            <p:nvPr/>
          </p:nvSpPr>
          <p:spPr>
            <a:xfrm>
              <a:off x="830638" y="1087513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>
                <a:solidFill>
                  <a:srgbClr val="3C1053"/>
                </a:solidFill>
              </a:endParaRPr>
            </a:p>
          </p:txBody>
        </p:sp>
        <p:pic>
          <p:nvPicPr>
            <p:cNvPr id="20" name="Picture 19" descr="EBSCO database icon. Dark blue square and white text reading EBSCO.">
              <a:extLst>
                <a:ext uri="{FF2B5EF4-FFF2-40B4-BE49-F238E27FC236}">
                  <a16:creationId xmlns:a16="http://schemas.microsoft.com/office/drawing/2014/main" id="{E75D8C5E-7CA3-9A74-BA08-3B872BF5DB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449" y="1266678"/>
              <a:ext cx="640850" cy="640850"/>
            </a:xfrm>
            <a:prstGeom prst="roundRect">
              <a:avLst/>
            </a:prstGeom>
            <a:ln>
              <a:noFill/>
            </a:ln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81D2800-EA6C-615E-86E9-FD83D3732C6B}"/>
              </a:ext>
            </a:extLst>
          </p:cNvPr>
          <p:cNvGrpSpPr/>
          <p:nvPr/>
        </p:nvGrpSpPr>
        <p:grpSpPr>
          <a:xfrm>
            <a:off x="628073" y="3127970"/>
            <a:ext cx="10935854" cy="1678595"/>
            <a:chOff x="643082" y="3224318"/>
            <a:chExt cx="10935854" cy="167859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8FEF2C-5520-480B-6324-5A1F7B999971}"/>
                </a:ext>
              </a:extLst>
            </p:cNvPr>
            <p:cNvSpPr txBox="1"/>
            <p:nvPr/>
          </p:nvSpPr>
          <p:spPr>
            <a:xfrm>
              <a:off x="2052149" y="3759825"/>
              <a:ext cx="8372567" cy="107709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rgbClr val="3C1053"/>
                  </a:solidFill>
                </a:rPr>
                <a:t>Scopus 	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rgbClr val="3C1053"/>
                  </a:solidFill>
                </a:rPr>
                <a:t>Index and citations to multidisciplinary academic journals and pre-prints</a:t>
              </a:r>
              <a:r>
                <a:rPr lang="en-GB" sz="2800" b="1" dirty="0">
                  <a:solidFill>
                    <a:srgbClr val="3C1053"/>
                  </a:solidFill>
                </a:rPr>
                <a:t>		</a:t>
              </a:r>
              <a:endParaRPr lang="en-GB" b="1" dirty="0">
                <a:solidFill>
                  <a:srgbClr val="3C1053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6C387B-882F-FDA2-E078-D1056C851604}"/>
                </a:ext>
              </a:extLst>
            </p:cNvPr>
            <p:cNvSpPr/>
            <p:nvPr/>
          </p:nvSpPr>
          <p:spPr>
            <a:xfrm>
              <a:off x="643082" y="3657957"/>
              <a:ext cx="10935854" cy="1244956"/>
            </a:xfrm>
            <a:prstGeom prst="rect">
              <a:avLst/>
            </a:prstGeom>
            <a:noFill/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9550048-7AFF-E0E1-7C1C-706CE7EBF29A}"/>
                </a:ext>
              </a:extLst>
            </p:cNvPr>
            <p:cNvSpPr/>
            <p:nvPr/>
          </p:nvSpPr>
          <p:spPr>
            <a:xfrm>
              <a:off x="830638" y="3224318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>
                <a:solidFill>
                  <a:srgbClr val="3C1053"/>
                </a:solidFill>
              </a:endParaRPr>
            </a:p>
          </p:txBody>
        </p:sp>
        <p:pic>
          <p:nvPicPr>
            <p:cNvPr id="22" name="Picture 21" descr="Scopus database icon. Orange square and white letters S and C.">
              <a:extLst>
                <a:ext uri="{FF2B5EF4-FFF2-40B4-BE49-F238E27FC236}">
                  <a16:creationId xmlns:a16="http://schemas.microsoft.com/office/drawing/2014/main" id="{5C8F1B29-1094-87D0-BE3D-E1CB4A470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449" y="3396277"/>
              <a:ext cx="655262" cy="655262"/>
            </a:xfrm>
            <a:prstGeom prst="round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CE9340-69B6-831D-2A23-F6B22C4BC6F0}"/>
              </a:ext>
            </a:extLst>
          </p:cNvPr>
          <p:cNvGrpSpPr/>
          <p:nvPr/>
        </p:nvGrpSpPr>
        <p:grpSpPr>
          <a:xfrm>
            <a:off x="643082" y="4960805"/>
            <a:ext cx="10935854" cy="1678595"/>
            <a:chOff x="643082" y="5029584"/>
            <a:chExt cx="10935854" cy="167859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7022E19-2AD0-656D-6E27-ECA0A7BFC617}"/>
                </a:ext>
              </a:extLst>
            </p:cNvPr>
            <p:cNvSpPr txBox="1"/>
            <p:nvPr/>
          </p:nvSpPr>
          <p:spPr>
            <a:xfrm>
              <a:off x="2052149" y="5529174"/>
              <a:ext cx="8438298" cy="106817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rgbClr val="3C1053"/>
                  </a:solidFill>
                </a:rPr>
                <a:t>Web of Science 	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rgbClr val="3C1053"/>
                  </a:solidFill>
                </a:rPr>
                <a:t>Index and citations to multidisciplinary academic journals and pre-prints	</a:t>
              </a:r>
              <a:r>
                <a:rPr lang="en-GB" sz="2800" b="1" dirty="0">
                  <a:solidFill>
                    <a:srgbClr val="3C1053"/>
                  </a:solidFill>
                </a:rPr>
                <a:t>	</a:t>
              </a:r>
              <a:endParaRPr lang="en-GB" b="1" dirty="0">
                <a:solidFill>
                  <a:srgbClr val="3C1053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CEC7CC0-002B-08BD-7A9E-F970FF096976}"/>
                </a:ext>
              </a:extLst>
            </p:cNvPr>
            <p:cNvSpPr/>
            <p:nvPr/>
          </p:nvSpPr>
          <p:spPr>
            <a:xfrm>
              <a:off x="643082" y="5463223"/>
              <a:ext cx="10935854" cy="1244956"/>
            </a:xfrm>
            <a:prstGeom prst="rect">
              <a:avLst/>
            </a:prstGeom>
            <a:noFill/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4E71665-21F2-F273-668E-5C297EE94E8D}"/>
                </a:ext>
              </a:extLst>
            </p:cNvPr>
            <p:cNvSpPr/>
            <p:nvPr/>
          </p:nvSpPr>
          <p:spPr>
            <a:xfrm>
              <a:off x="830638" y="5029584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>
                <a:solidFill>
                  <a:srgbClr val="3C1053"/>
                </a:solidFill>
              </a:endParaRPr>
            </a:p>
          </p:txBody>
        </p:sp>
        <p:pic>
          <p:nvPicPr>
            <p:cNvPr id="33" name="Picture 32" descr="Clarivate company logo. A circular icon made of one purple line, one green line and one black line.">
              <a:extLst>
                <a:ext uri="{FF2B5EF4-FFF2-40B4-BE49-F238E27FC236}">
                  <a16:creationId xmlns:a16="http://schemas.microsoft.com/office/drawing/2014/main" id="{3A4D981C-7998-8ABD-59F8-B1288A8AB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8975" y="5154339"/>
              <a:ext cx="749670" cy="749670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0557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705576"/>
          </a:xfrm>
        </p:spPr>
        <p:txBody>
          <a:bodyPr anchor="ctr">
            <a:noAutofit/>
          </a:bodyPr>
          <a:lstStyle/>
          <a:p>
            <a:r>
              <a:rPr lang="en-GB" sz="3600" dirty="0"/>
              <a:t>Statista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0" y="5941645"/>
            <a:ext cx="8413897" cy="508000"/>
          </a:xfrm>
        </p:spPr>
        <p:txBody>
          <a:bodyPr anchor="ctr">
            <a:noAutofit/>
          </a:bodyPr>
          <a:lstStyle/>
          <a:p>
            <a:r>
              <a:rPr lang="en-GB" sz="2800" b="0" dirty="0">
                <a:hlinkClick r:id="rId2"/>
              </a:rPr>
              <a:t>https://www.statista.com/</a:t>
            </a:r>
            <a:r>
              <a:rPr lang="en-GB" sz="2800" b="0" dirty="0"/>
              <a:t> </a:t>
            </a:r>
          </a:p>
        </p:txBody>
      </p:sp>
      <p:sp>
        <p:nvSpPr>
          <p:cNvPr id="1033" name="Text Placeholder 4">
            <a:extLst>
              <a:ext uri="{FF2B5EF4-FFF2-40B4-BE49-F238E27FC236}">
                <a16:creationId xmlns:a16="http://schemas.microsoft.com/office/drawing/2014/main" id="{F7F122E7-36FE-1C0B-97B3-5FE8840D73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415561"/>
            <a:ext cx="6102074" cy="4193931"/>
          </a:xfrm>
        </p:spPr>
        <p:txBody>
          <a:bodyPr/>
          <a:lstStyle/>
          <a:p>
            <a:r>
              <a:rPr lang="en-US" sz="2400" dirty="0"/>
              <a:t>Statista is a global data and statistics platform</a:t>
            </a:r>
          </a:p>
          <a:p>
            <a:endParaRPr lang="en-US" sz="2400" dirty="0"/>
          </a:p>
          <a:p>
            <a:r>
              <a:rPr lang="en-GB" sz="2400" b="0" i="0" dirty="0">
                <a:solidFill>
                  <a:srgbClr val="000000"/>
                </a:solidFill>
                <a:effectLst/>
              </a:rPr>
              <a:t>Statistics, reports and outlooks 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</a:rPr>
              <a:t>150+ countries and regions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</a:rPr>
              <a:t>170+ industries and markets</a:t>
            </a:r>
          </a:p>
          <a:p>
            <a:endParaRPr lang="en-GB" sz="2400" dirty="0">
              <a:solidFill>
                <a:srgbClr val="000000"/>
              </a:solidFill>
            </a:endParaRPr>
          </a:p>
          <a:p>
            <a:r>
              <a:rPr lang="en-GB" sz="2400" b="0" i="0" dirty="0">
                <a:solidFill>
                  <a:srgbClr val="000000"/>
                </a:solidFill>
                <a:effectLst/>
              </a:rPr>
              <a:t>Data visualisation, charts, maps, infographics</a:t>
            </a:r>
          </a:p>
          <a:p>
            <a:endParaRPr lang="en-GB" sz="2400" dirty="0">
              <a:solidFill>
                <a:srgbClr val="000000"/>
              </a:solidFill>
            </a:endParaRPr>
          </a:p>
          <a:p>
            <a:r>
              <a:rPr lang="en-GB" sz="2400" b="0" i="0" dirty="0">
                <a:solidFill>
                  <a:srgbClr val="000000"/>
                </a:solidFill>
                <a:effectLst/>
              </a:rPr>
              <a:t>A great starting place for data research needs</a:t>
            </a:r>
          </a:p>
        </p:txBody>
      </p:sp>
      <p:pic>
        <p:nvPicPr>
          <p:cNvPr id="6" name="Picture 5" descr="Snip from Statista website homepage. Show search box and words Empowering peeople with data.">
            <a:extLst>
              <a:ext uri="{FF2B5EF4-FFF2-40B4-BE49-F238E27FC236}">
                <a16:creationId xmlns:a16="http://schemas.microsoft.com/office/drawing/2014/main" id="{9DB79508-0C42-C055-F759-F1DCE684CE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531" r="14468" b="1"/>
          <a:stretch/>
        </p:blipFill>
        <p:spPr>
          <a:xfrm>
            <a:off x="6089926" y="10"/>
            <a:ext cx="6102074" cy="390524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  <a:noFill/>
        </p:spPr>
      </p:pic>
      <p:pic>
        <p:nvPicPr>
          <p:cNvPr id="1028" name="Picture 2" descr="Statista logo. Blue background and white wavy line in letter S shape.">
            <a:extLst>
              <a:ext uri="{FF2B5EF4-FFF2-40B4-BE49-F238E27FC236}">
                <a16:creationId xmlns:a16="http://schemas.microsoft.com/office/drawing/2014/main" id="{9324022D-6125-AD94-65E7-2F9511290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8" r="2" b="12031"/>
          <a:stretch/>
        </p:blipFill>
        <p:spPr bwMode="auto"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 anchor="ctr">
            <a:normAutofit/>
          </a:bodyPr>
          <a:lstStyle/>
          <a:p>
            <a:fld id="{E8F1A65C-595C-4736-BF40-F7D31E789466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387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UK Data Service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2" y="1157000"/>
            <a:ext cx="7840662" cy="508000"/>
          </a:xfrm>
        </p:spPr>
        <p:txBody>
          <a:bodyPr anchor="ctr"/>
          <a:lstStyle/>
          <a:p>
            <a:r>
              <a:rPr lang="en-GB" sz="2800" b="0" dirty="0">
                <a:hlinkClick r:id="rId2"/>
              </a:rPr>
              <a:t>https://ukdataservice.ac.uk/</a:t>
            </a:r>
            <a:r>
              <a:rPr lang="en-GB" sz="2800" b="0" dirty="0"/>
              <a:t> </a:t>
            </a:r>
          </a:p>
        </p:txBody>
      </p:sp>
      <p:pic>
        <p:nvPicPr>
          <p:cNvPr id="3" name="Picture 2" descr="Snip from UK Data Service website. Shows homepage, logo and search box. Navigation banner reads Find data, Deposit data, Learning hub and Training and events.">
            <a:extLst>
              <a:ext uri="{FF2B5EF4-FFF2-40B4-BE49-F238E27FC236}">
                <a16:creationId xmlns:a16="http://schemas.microsoft.com/office/drawing/2014/main" id="{E1ADFF32-38BA-57AF-8246-1580021D1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48" y="3662230"/>
            <a:ext cx="11038840" cy="32012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432811-8ED6-3B0F-320E-98761D6A17D1}"/>
              </a:ext>
            </a:extLst>
          </p:cNvPr>
          <p:cNvSpPr txBox="1"/>
          <p:nvPr/>
        </p:nvSpPr>
        <p:spPr>
          <a:xfrm>
            <a:off x="413581" y="1947221"/>
            <a:ext cx="1119160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UK’s national repository of economic, social and population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Includes macro and micro data from ONS, IMF, OECD and World Bank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511B6C"/>
                </a:solidFill>
              </a:rPr>
              <a:t>Access: </a:t>
            </a:r>
            <a:r>
              <a:rPr lang="en-GB" sz="2400" dirty="0"/>
              <a:t>register with @warwick.ac.uk email &amp; login to download data</a:t>
            </a:r>
          </a:p>
        </p:txBody>
      </p:sp>
    </p:spTree>
    <p:extLst>
      <p:ext uri="{BB962C8B-B14F-4D97-AF65-F5344CB8AC3E}">
        <p14:creationId xmlns:p14="http://schemas.microsoft.com/office/powerpoint/2010/main" val="3711074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80636-9B3F-02F8-561B-AF49225A2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646702"/>
            <a:ext cx="3828216" cy="512927"/>
          </a:xfrm>
        </p:spPr>
        <p:txBody>
          <a:bodyPr/>
          <a:lstStyle/>
          <a:p>
            <a:r>
              <a:rPr lang="en-GB" sz="3600" dirty="0"/>
              <a:t>The Library</a:t>
            </a:r>
          </a:p>
        </p:txBody>
      </p:sp>
      <p:pic>
        <p:nvPicPr>
          <p:cNvPr id="10" name="Picture Placeholder 9" descr="A reception desk in a library">
            <a:extLst>
              <a:ext uri="{FF2B5EF4-FFF2-40B4-BE49-F238E27FC236}">
                <a16:creationId xmlns:a16="http://schemas.microsoft.com/office/drawing/2014/main" id="{0946D016-D4B9-FBB1-4CF1-D597F5D85BD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33" b="19033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54B6C6-EB00-580C-C33A-652A6E477C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5999" y="5505451"/>
            <a:ext cx="5870331" cy="819150"/>
          </a:xfrm>
        </p:spPr>
        <p:txBody>
          <a:bodyPr/>
          <a:lstStyle/>
          <a:p>
            <a:r>
              <a:rPr lang="en-GB" sz="2800" b="0" dirty="0">
                <a:hlinkClick r:id="rId3"/>
              </a:rPr>
              <a:t>https://warwick.ac.uk/services/library/</a:t>
            </a:r>
            <a:r>
              <a:rPr lang="en-GB" sz="2800" b="0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61A9406-7097-0F5B-3A53-017CE97AE5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33E7FA8-920E-B1CC-DC06-A66ABC073421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414338" y="1582615"/>
            <a:ext cx="4405312" cy="17408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Open 24/7 (staffed 8am-8pm)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floor library entry and help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University ID card required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E8E39E-FDFB-38D7-D904-71286B00FA9A}"/>
              </a:ext>
            </a:extLst>
          </p:cNvPr>
          <p:cNvSpPr txBox="1"/>
          <p:nvPr/>
        </p:nvSpPr>
        <p:spPr>
          <a:xfrm>
            <a:off x="1154723" y="3669091"/>
            <a:ext cx="416130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3C1053"/>
                </a:solidFill>
              </a:rPr>
              <a:t>library@warwick.ac.uk</a:t>
            </a:r>
            <a:r>
              <a:rPr lang="en-GB" sz="2400" dirty="0"/>
              <a:t>​</a:t>
            </a:r>
          </a:p>
          <a:p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GB" sz="2400" b="1" dirty="0">
                <a:solidFill>
                  <a:srgbClr val="3C1053"/>
                </a:solidFill>
              </a:rPr>
              <a:t>+44 (0)24 765 22026</a:t>
            </a:r>
          </a:p>
        </p:txBody>
      </p:sp>
      <p:pic>
        <p:nvPicPr>
          <p:cNvPr id="21" name="Graphic 20" descr="Smart Phone with solid fill">
            <a:extLst>
              <a:ext uri="{FF2B5EF4-FFF2-40B4-BE49-F238E27FC236}">
                <a16:creationId xmlns:a16="http://schemas.microsoft.com/office/drawing/2014/main" id="{E838A9EC-DE9F-B1B9-AE18-4D710176BA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3582" y="4597061"/>
            <a:ext cx="618092" cy="618092"/>
          </a:xfrm>
          <a:prstGeom prst="rect">
            <a:avLst/>
          </a:prstGeom>
        </p:spPr>
      </p:pic>
      <p:pic>
        <p:nvPicPr>
          <p:cNvPr id="23" name="Graphic 22" descr="Envelope with solid fill">
            <a:extLst>
              <a:ext uri="{FF2B5EF4-FFF2-40B4-BE49-F238E27FC236}">
                <a16:creationId xmlns:a16="http://schemas.microsoft.com/office/drawing/2014/main" id="{12DD8D58-6EB0-63D8-6B61-467DE0D0E4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3582" y="3580127"/>
            <a:ext cx="618092" cy="61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977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Company databases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20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4B1F964-0D37-0825-EB69-DCE64A8D1D67}"/>
              </a:ext>
            </a:extLst>
          </p:cNvPr>
          <p:cNvGrpSpPr/>
          <p:nvPr/>
        </p:nvGrpSpPr>
        <p:grpSpPr>
          <a:xfrm>
            <a:off x="534786" y="4194987"/>
            <a:ext cx="10935854" cy="1678595"/>
            <a:chOff x="643082" y="5029584"/>
            <a:chExt cx="10935854" cy="167859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B3B6CCA-181C-A2F7-5E32-BB5D829403C2}"/>
                </a:ext>
              </a:extLst>
            </p:cNvPr>
            <p:cNvSpPr txBox="1"/>
            <p:nvPr/>
          </p:nvSpPr>
          <p:spPr>
            <a:xfrm>
              <a:off x="2052148" y="5529174"/>
              <a:ext cx="9182771" cy="106817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rgbClr val="3C1053"/>
                  </a:solidFill>
                </a:rPr>
                <a:t>Fame, Orbis and Orbis Bank Focus	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rgbClr val="3C1053"/>
                  </a:solidFill>
                </a:rPr>
                <a:t>Company information for UK and Ireland (Fame) and world (Orbis) from Moody’s</a:t>
              </a:r>
              <a:r>
                <a:rPr lang="en-GB" sz="2800" b="1" dirty="0">
                  <a:solidFill>
                    <a:srgbClr val="3C1053"/>
                  </a:solidFill>
                </a:rPr>
                <a:t>	</a:t>
              </a:r>
              <a:endParaRPr lang="en-GB" b="1" dirty="0">
                <a:solidFill>
                  <a:srgbClr val="3C1053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7D44B4C-E5F0-9DB7-2B4C-11D61FF0C9BC}"/>
                </a:ext>
              </a:extLst>
            </p:cNvPr>
            <p:cNvSpPr/>
            <p:nvPr/>
          </p:nvSpPr>
          <p:spPr>
            <a:xfrm>
              <a:off x="643082" y="5463223"/>
              <a:ext cx="10935854" cy="1244956"/>
            </a:xfrm>
            <a:prstGeom prst="rect">
              <a:avLst/>
            </a:prstGeom>
            <a:noFill/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7865D07-0485-7D04-1FCC-021C3F741A69}"/>
                </a:ext>
              </a:extLst>
            </p:cNvPr>
            <p:cNvSpPr/>
            <p:nvPr/>
          </p:nvSpPr>
          <p:spPr>
            <a:xfrm>
              <a:off x="830638" y="5029584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>
                <a:solidFill>
                  <a:srgbClr val="3C1053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898A813-FEEB-1C99-4B76-BE1A728D06A7}"/>
              </a:ext>
            </a:extLst>
          </p:cNvPr>
          <p:cNvGrpSpPr/>
          <p:nvPr/>
        </p:nvGrpSpPr>
        <p:grpSpPr>
          <a:xfrm>
            <a:off x="534786" y="2059025"/>
            <a:ext cx="10935854" cy="1678595"/>
            <a:chOff x="534786" y="2129332"/>
            <a:chExt cx="10935854" cy="167859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7465160-2DEA-E715-3FDA-CE9CB807D908}"/>
                </a:ext>
              </a:extLst>
            </p:cNvPr>
            <p:cNvSpPr txBox="1"/>
            <p:nvPr/>
          </p:nvSpPr>
          <p:spPr>
            <a:xfrm>
              <a:off x="1943853" y="2628922"/>
              <a:ext cx="8438298" cy="106817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rgbClr val="3C1053"/>
                  </a:solidFill>
                </a:rPr>
                <a:t>Business Source Ultimate	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rgbClr val="3C1053"/>
                  </a:solidFill>
                </a:rPr>
                <a:t>Global company and industry profiles and SWOT analyses from MarketLine</a:t>
              </a:r>
              <a:r>
                <a:rPr lang="en-GB" sz="2800" b="1" dirty="0">
                  <a:solidFill>
                    <a:srgbClr val="3C1053"/>
                  </a:solidFill>
                </a:rPr>
                <a:t>	</a:t>
              </a:r>
              <a:endParaRPr lang="en-GB" b="1" dirty="0">
                <a:solidFill>
                  <a:srgbClr val="3C1053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9094A5-471C-9AF5-C3A6-1BF6325F9DBC}"/>
                </a:ext>
              </a:extLst>
            </p:cNvPr>
            <p:cNvSpPr/>
            <p:nvPr/>
          </p:nvSpPr>
          <p:spPr>
            <a:xfrm>
              <a:off x="534786" y="2562971"/>
              <a:ext cx="10935854" cy="1244956"/>
            </a:xfrm>
            <a:prstGeom prst="rect">
              <a:avLst/>
            </a:prstGeom>
            <a:noFill/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289AD7C-8EF4-5C68-88E0-E695C40E0623}"/>
                </a:ext>
              </a:extLst>
            </p:cNvPr>
            <p:cNvSpPr/>
            <p:nvPr/>
          </p:nvSpPr>
          <p:spPr>
            <a:xfrm>
              <a:off x="722342" y="2129332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>
                <a:solidFill>
                  <a:srgbClr val="3C1053"/>
                </a:solidFill>
              </a:endParaRPr>
            </a:p>
          </p:txBody>
        </p:sp>
        <p:pic>
          <p:nvPicPr>
            <p:cNvPr id="22" name="Picture 21" descr="EBSCO logo. Blue background and white text reading EBSCO.">
              <a:extLst>
                <a:ext uri="{FF2B5EF4-FFF2-40B4-BE49-F238E27FC236}">
                  <a16:creationId xmlns:a16="http://schemas.microsoft.com/office/drawing/2014/main" id="{2F8481E4-4CD3-CA8D-C388-8E9ED64CD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3976" y="2280992"/>
              <a:ext cx="695859" cy="695859"/>
            </a:xfrm>
            <a:prstGeom prst="rect">
              <a:avLst/>
            </a:prstGeom>
          </p:spPr>
        </p:pic>
      </p:grpSp>
      <p:pic>
        <p:nvPicPr>
          <p:cNvPr id="24" name="Picture 23" descr="Moody's logo. Blue background and white letter M followed by an apostrophe.">
            <a:extLst>
              <a:ext uri="{FF2B5EF4-FFF2-40B4-BE49-F238E27FC236}">
                <a16:creationId xmlns:a16="http://schemas.microsoft.com/office/drawing/2014/main" id="{A66274A5-56DD-2118-BCF7-202EA35B7B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32" y="4343275"/>
            <a:ext cx="702603" cy="702603"/>
          </a:xfrm>
          <a:prstGeom prst="roundRect">
            <a:avLst/>
          </a:prstGeom>
        </p:spPr>
      </p:pic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9E8BD2FD-1DF6-4F92-172E-71D7FA860D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2" y="1157000"/>
            <a:ext cx="7840662" cy="508000"/>
          </a:xfrm>
        </p:spPr>
        <p:txBody>
          <a:bodyPr anchor="ctr"/>
          <a:lstStyle/>
          <a:p>
            <a:r>
              <a:rPr lang="en-GB" sz="2800" b="0" dirty="0">
                <a:hlinkClick r:id="rId4"/>
              </a:rPr>
              <a:t>https://warwick.libguides.com/economics/company</a:t>
            </a:r>
            <a:r>
              <a:rPr lang="en-GB" sz="28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5903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Financial databases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21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2966AC-77BF-D7A0-B7A4-B04ACA4E3260}"/>
              </a:ext>
            </a:extLst>
          </p:cNvPr>
          <p:cNvGrpSpPr/>
          <p:nvPr/>
        </p:nvGrpSpPr>
        <p:grpSpPr>
          <a:xfrm>
            <a:off x="413582" y="2226782"/>
            <a:ext cx="10935854" cy="1678595"/>
            <a:chOff x="534786" y="4845181"/>
            <a:chExt cx="10935854" cy="167859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3327312-34BA-8FE5-45BE-FDC1434FBF38}"/>
                </a:ext>
              </a:extLst>
            </p:cNvPr>
            <p:cNvGrpSpPr/>
            <p:nvPr/>
          </p:nvGrpSpPr>
          <p:grpSpPr>
            <a:xfrm>
              <a:off x="534786" y="4845181"/>
              <a:ext cx="10935854" cy="1678595"/>
              <a:chOff x="643082" y="5029584"/>
              <a:chExt cx="10935854" cy="1678595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70B302B-86EE-D734-DEF4-5C7F2D45B251}"/>
                  </a:ext>
                </a:extLst>
              </p:cNvPr>
              <p:cNvSpPr txBox="1"/>
              <p:nvPr/>
            </p:nvSpPr>
            <p:spPr>
              <a:xfrm>
                <a:off x="2052149" y="5529174"/>
                <a:ext cx="8438298" cy="106817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l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GB" sz="2800" b="1" dirty="0">
                    <a:solidFill>
                      <a:srgbClr val="3C1053"/>
                    </a:solidFill>
                  </a:rPr>
                  <a:t>Capital IQ	</a:t>
                </a:r>
              </a:p>
              <a:p>
                <a:pPr marL="342900" indent="-342900" algn="l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3C1053"/>
                    </a:solidFill>
                  </a:rPr>
                  <a:t>Global company and financial markets database from S&amp;P Global 	</a:t>
                </a:r>
                <a:r>
                  <a:rPr lang="en-GB" sz="2800" b="1" dirty="0">
                    <a:solidFill>
                      <a:srgbClr val="3C1053"/>
                    </a:solidFill>
                  </a:rPr>
                  <a:t>	</a:t>
                </a:r>
                <a:endParaRPr lang="en-GB" b="1" dirty="0">
                  <a:solidFill>
                    <a:srgbClr val="3C1053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DC6DFD5-269B-9D89-40D1-164C50B9BC86}"/>
                  </a:ext>
                </a:extLst>
              </p:cNvPr>
              <p:cNvSpPr/>
              <p:nvPr/>
            </p:nvSpPr>
            <p:spPr>
              <a:xfrm>
                <a:off x="643082" y="5463223"/>
                <a:ext cx="10935854" cy="1244956"/>
              </a:xfrm>
              <a:prstGeom prst="rect">
                <a:avLst/>
              </a:prstGeom>
              <a:noFill/>
              <a:ln w="28575">
                <a:solidFill>
                  <a:srgbClr val="3C105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Aft>
                    <a:spcPts val="600"/>
                  </a:spcAft>
                </a:pPr>
                <a:endParaRPr lang="en-GB" dirty="0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CFCBE10-CBEA-2D59-4527-F5B55F3A97AD}"/>
                  </a:ext>
                </a:extLst>
              </p:cNvPr>
              <p:cNvSpPr/>
              <p:nvPr/>
            </p:nvSpPr>
            <p:spPr>
              <a:xfrm>
                <a:off x="830638" y="5029584"/>
                <a:ext cx="1028700" cy="999181"/>
              </a:xfrm>
              <a:prstGeom prst="ellipse">
                <a:avLst/>
              </a:prstGeom>
              <a:solidFill>
                <a:schemeClr val="bg2"/>
              </a:solidFill>
              <a:ln w="28575">
                <a:solidFill>
                  <a:srgbClr val="3C105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Aft>
                    <a:spcPts val="600"/>
                  </a:spcAft>
                </a:pPr>
                <a:endParaRPr lang="en-GB" dirty="0">
                  <a:solidFill>
                    <a:srgbClr val="3C1053"/>
                  </a:solidFill>
                </a:endParaRPr>
              </a:p>
            </p:txBody>
          </p:sp>
        </p:grpSp>
        <p:pic>
          <p:nvPicPr>
            <p:cNvPr id="7" name="Picture 6" descr="S&amp;P logo. Red background and shite text reading S &amp; P.">
              <a:extLst>
                <a:ext uri="{FF2B5EF4-FFF2-40B4-BE49-F238E27FC236}">
                  <a16:creationId xmlns:a16="http://schemas.microsoft.com/office/drawing/2014/main" id="{EA21304E-BDF2-00BB-226B-B7786B024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835" y="4986068"/>
              <a:ext cx="717405" cy="717405"/>
            </a:xfrm>
            <a:prstGeom prst="round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47D23F-9676-C19B-12AE-1CC47B28D5BF}"/>
              </a:ext>
            </a:extLst>
          </p:cNvPr>
          <p:cNvGrpSpPr/>
          <p:nvPr/>
        </p:nvGrpSpPr>
        <p:grpSpPr>
          <a:xfrm>
            <a:off x="413582" y="4344011"/>
            <a:ext cx="10935854" cy="1678595"/>
            <a:chOff x="643082" y="5029584"/>
            <a:chExt cx="10935854" cy="167859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39D194-361B-0BF5-CA12-618ACB07200C}"/>
                </a:ext>
              </a:extLst>
            </p:cNvPr>
            <p:cNvSpPr txBox="1"/>
            <p:nvPr/>
          </p:nvSpPr>
          <p:spPr>
            <a:xfrm>
              <a:off x="2052149" y="5529174"/>
              <a:ext cx="8438298" cy="106817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rgbClr val="3C1053"/>
                  </a:solidFill>
                </a:rPr>
                <a:t>Global Financial Database	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rgbClr val="3C1053"/>
                  </a:solidFill>
                </a:rPr>
                <a:t>Historical global economic and financial markets data (long time-series data)	</a:t>
              </a:r>
              <a:r>
                <a:rPr lang="en-GB" sz="2800" b="1" dirty="0">
                  <a:solidFill>
                    <a:srgbClr val="3C1053"/>
                  </a:solidFill>
                </a:rPr>
                <a:t>	</a:t>
              </a:r>
              <a:endParaRPr lang="en-GB" b="1" dirty="0">
                <a:solidFill>
                  <a:srgbClr val="3C1053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3B10C0A-6E26-CA5B-227C-1A9403BBD9CF}"/>
                </a:ext>
              </a:extLst>
            </p:cNvPr>
            <p:cNvSpPr/>
            <p:nvPr/>
          </p:nvSpPr>
          <p:spPr>
            <a:xfrm>
              <a:off x="643082" y="5463223"/>
              <a:ext cx="10935854" cy="1244956"/>
            </a:xfrm>
            <a:prstGeom prst="rect">
              <a:avLst/>
            </a:prstGeom>
            <a:noFill/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8FCF7CD-64A7-EBED-425D-82F2CF2C073A}"/>
                </a:ext>
              </a:extLst>
            </p:cNvPr>
            <p:cNvSpPr/>
            <p:nvPr/>
          </p:nvSpPr>
          <p:spPr>
            <a:xfrm>
              <a:off x="830638" y="5029584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>
                <a:solidFill>
                  <a:srgbClr val="3C1053"/>
                </a:solidFill>
              </a:endParaRPr>
            </a:p>
          </p:txBody>
        </p:sp>
      </p:grp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E8C2102-AF7D-8254-397F-BA9567AE04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2" y="1157000"/>
            <a:ext cx="7840662" cy="508000"/>
          </a:xfrm>
        </p:spPr>
        <p:txBody>
          <a:bodyPr anchor="ctr"/>
          <a:lstStyle/>
          <a:p>
            <a:r>
              <a:rPr lang="en-GB" sz="2800" b="0" dirty="0">
                <a:hlinkClick r:id="rId3"/>
              </a:rPr>
              <a:t>https://warwick.libguides.com/economics/financial</a:t>
            </a:r>
            <a:r>
              <a:rPr lang="en-GB" sz="2800" b="0" dirty="0"/>
              <a:t> </a:t>
            </a:r>
          </a:p>
        </p:txBody>
      </p:sp>
      <p:pic>
        <p:nvPicPr>
          <p:cNvPr id="21" name="Picture 20" descr="Global Financial Database logo. Green background with white text.">
            <a:extLst>
              <a:ext uri="{FF2B5EF4-FFF2-40B4-BE49-F238E27FC236}">
                <a16:creationId xmlns:a16="http://schemas.microsoft.com/office/drawing/2014/main" id="{FF0AD377-14B1-390A-59B0-433E1DEBA8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74" y="4483716"/>
            <a:ext cx="700317" cy="71977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640972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LSEG Eikon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6" name="Picture 5" descr="Snip of LSEG Eikon screen showing black computer screen with business and financial information.">
            <a:extLst>
              <a:ext uri="{FF2B5EF4-FFF2-40B4-BE49-F238E27FC236}">
                <a16:creationId xmlns:a16="http://schemas.microsoft.com/office/drawing/2014/main" id="{9510344E-C6E6-B7F4-3F7A-77BF1E80C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08" y="3891125"/>
            <a:ext cx="10880437" cy="2966874"/>
          </a:xfrm>
          <a:prstGeom prst="roundRect">
            <a:avLst>
              <a:gd name="adj" fmla="val 4837"/>
            </a:avLst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CCD6E3-8CFF-5897-4D20-D6B96FB0816A}"/>
              </a:ext>
            </a:extLst>
          </p:cNvPr>
          <p:cNvSpPr txBox="1"/>
          <p:nvPr/>
        </p:nvSpPr>
        <p:spPr>
          <a:xfrm>
            <a:off x="555477" y="1410056"/>
            <a:ext cx="10880437" cy="23191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C1053"/>
                </a:solidFill>
              </a:rPr>
              <a:t>Eikon</a:t>
            </a:r>
            <a:r>
              <a:rPr lang="en-GB" sz="2400" dirty="0"/>
              <a:t> is a global company and financial markets database from LSEG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Environment, social and governance (ESG) &amp; mergers and acquisitions (M&amp;A)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Time-series data available via Eikon and </a:t>
            </a:r>
            <a:r>
              <a:rPr lang="en-GB" sz="2200" dirty="0" err="1"/>
              <a:t>Datastream</a:t>
            </a:r>
            <a:r>
              <a:rPr lang="en-GB" sz="2200" dirty="0"/>
              <a:t> Excel add-ins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Eikon is available </a:t>
            </a:r>
            <a:r>
              <a:rPr lang="en-GB" sz="2400" b="1" dirty="0">
                <a:solidFill>
                  <a:srgbClr val="3C1053"/>
                </a:solidFill>
              </a:rPr>
              <a:t>on-campus only </a:t>
            </a:r>
            <a:r>
              <a:rPr lang="en-GB" sz="2400" dirty="0"/>
              <a:t>via pre-bookable PC on 1</a:t>
            </a:r>
            <a:r>
              <a:rPr lang="en-GB" sz="2400" baseline="30000" dirty="0"/>
              <a:t>st</a:t>
            </a:r>
            <a:r>
              <a:rPr lang="en-GB" sz="2400" dirty="0"/>
              <a:t> floor of library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Eikon training and certification available via LSEG Learning Centre  </a:t>
            </a:r>
          </a:p>
        </p:txBody>
      </p:sp>
    </p:spTree>
    <p:extLst>
      <p:ext uri="{BB962C8B-B14F-4D97-AF65-F5344CB8AC3E}">
        <p14:creationId xmlns:p14="http://schemas.microsoft.com/office/powerpoint/2010/main" val="14656269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Economics librarian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2" y="1157000"/>
            <a:ext cx="7840662" cy="508000"/>
          </a:xfrm>
        </p:spPr>
        <p:txBody>
          <a:bodyPr anchor="ctr"/>
          <a:lstStyle/>
          <a:p>
            <a:r>
              <a:rPr lang="en-GB" sz="2800" b="0" dirty="0">
                <a:hlinkClick r:id="rId2"/>
              </a:rPr>
              <a:t>https://warwick.libguides.com/economics/</a:t>
            </a:r>
            <a:r>
              <a:rPr lang="en-GB" sz="2800" b="0" dirty="0"/>
              <a:t> </a:t>
            </a:r>
          </a:p>
        </p:txBody>
      </p:sp>
      <p:pic>
        <p:nvPicPr>
          <p:cNvPr id="6" name="Picture 5" descr="Image of Jackie Hanes. Woman with blonde hair and glasses.">
            <a:extLst>
              <a:ext uri="{FF2B5EF4-FFF2-40B4-BE49-F238E27FC236}">
                <a16:creationId xmlns:a16="http://schemas.microsoft.com/office/drawing/2014/main" id="{77773906-7A02-457F-B25C-D2A36D1C78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974" y="-267185"/>
            <a:ext cx="3356369" cy="3356369"/>
          </a:xfrm>
          <a:prstGeom prst="ellipse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AC2D43-7238-97FE-76AC-7CD9CA050889}"/>
              </a:ext>
            </a:extLst>
          </p:cNvPr>
          <p:cNvSpPr txBox="1"/>
          <p:nvPr/>
        </p:nvSpPr>
        <p:spPr>
          <a:xfrm>
            <a:off x="410198" y="2035377"/>
            <a:ext cx="8494520" cy="20082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800" b="1" dirty="0">
                <a:solidFill>
                  <a:srgbClr val="3C1053"/>
                </a:solidFill>
              </a:rPr>
              <a:t>Jackie Hanes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dirty="0"/>
              <a:t>Research and Academic Support Librarian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i="1" dirty="0"/>
              <a:t>Advice on all library, research and referencing matters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i="1" dirty="0"/>
              <a:t>Appointments available on-campus and online</a:t>
            </a:r>
          </a:p>
        </p:txBody>
      </p:sp>
      <p:pic>
        <p:nvPicPr>
          <p:cNvPr id="3" name="Graphic 2" descr="Smart Phone with solid fill">
            <a:extLst>
              <a:ext uri="{FF2B5EF4-FFF2-40B4-BE49-F238E27FC236}">
                <a16:creationId xmlns:a16="http://schemas.microsoft.com/office/drawing/2014/main" id="{B15CBC72-D985-5385-9E6B-409E17FE22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1113" y="4958750"/>
            <a:ext cx="618092" cy="618092"/>
          </a:xfrm>
          <a:prstGeom prst="rect">
            <a:avLst/>
          </a:prstGeom>
        </p:spPr>
      </p:pic>
      <p:pic>
        <p:nvPicPr>
          <p:cNvPr id="8" name="Graphic 7" descr="Envelope with solid fill">
            <a:extLst>
              <a:ext uri="{FF2B5EF4-FFF2-40B4-BE49-F238E27FC236}">
                <a16:creationId xmlns:a16="http://schemas.microsoft.com/office/drawing/2014/main" id="{E6DEEEBC-1C18-507B-D594-10FFA5EE63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1113" y="4192148"/>
            <a:ext cx="618092" cy="618092"/>
          </a:xfrm>
          <a:prstGeom prst="rect">
            <a:avLst/>
          </a:prstGeom>
        </p:spPr>
      </p:pic>
      <p:pic>
        <p:nvPicPr>
          <p:cNvPr id="10" name="Graphic 9" descr="Daily calendar with solid fill">
            <a:extLst>
              <a:ext uri="{FF2B5EF4-FFF2-40B4-BE49-F238E27FC236}">
                <a16:creationId xmlns:a16="http://schemas.microsoft.com/office/drawing/2014/main" id="{DF2A52E7-75B6-79C1-B10A-100FBB8F5B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56174" y="5711804"/>
            <a:ext cx="667970" cy="6679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4D3A702-9F6C-6B7D-55DC-B02E3B089AA9}"/>
              </a:ext>
            </a:extLst>
          </p:cNvPr>
          <p:cNvSpPr txBox="1"/>
          <p:nvPr/>
        </p:nvSpPr>
        <p:spPr>
          <a:xfrm>
            <a:off x="1419506" y="4324182"/>
            <a:ext cx="459857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hlinkClick r:id="rId10"/>
              </a:rPr>
              <a:t>Jackie.Hanes@warwick.ac.uk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+44 (0)24 765 72588</a:t>
            </a:r>
          </a:p>
          <a:p>
            <a:endParaRPr lang="en-GB" sz="2400" dirty="0"/>
          </a:p>
          <a:p>
            <a:r>
              <a:rPr lang="en-GB" sz="2400" dirty="0">
                <a:hlinkClick r:id="rId11"/>
              </a:rPr>
              <a:t>Book Appointment</a:t>
            </a:r>
            <a:r>
              <a:rPr lang="en-GB" sz="2400" dirty="0"/>
              <a:t> </a:t>
            </a:r>
          </a:p>
        </p:txBody>
      </p:sp>
      <p:pic>
        <p:nvPicPr>
          <p:cNvPr id="2050" name="Picture 2" descr="QR Code Image">
            <a:extLst>
              <a:ext uri="{FF2B5EF4-FFF2-40B4-BE49-F238E27FC236}">
                <a16:creationId xmlns:a16="http://schemas.microsoft.com/office/drawing/2014/main" id="{8D8EAE8E-6665-8D55-7925-07349BC63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687" y="3649996"/>
            <a:ext cx="2680953" cy="268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857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Connect with @WarwickLibrary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24</a:t>
            </a:fld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CF0C0A8-57A9-6830-0729-31392C221869}"/>
              </a:ext>
            </a:extLst>
          </p:cNvPr>
          <p:cNvGrpSpPr/>
          <p:nvPr/>
        </p:nvGrpSpPr>
        <p:grpSpPr>
          <a:xfrm>
            <a:off x="628073" y="2910762"/>
            <a:ext cx="10935854" cy="1656406"/>
            <a:chOff x="628073" y="2910762"/>
            <a:chExt cx="10935854" cy="165640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A7BB688-8B54-BE71-40FF-BBB1E61E5079}"/>
                </a:ext>
              </a:extLst>
            </p:cNvPr>
            <p:cNvSpPr txBox="1"/>
            <p:nvPr/>
          </p:nvSpPr>
          <p:spPr>
            <a:xfrm>
              <a:off x="628073" y="3322212"/>
              <a:ext cx="10935854" cy="1244956"/>
            </a:xfrm>
            <a:prstGeom prst="rect">
              <a:avLst/>
            </a:prstGeom>
            <a:solidFill>
              <a:srgbClr val="3C1053"/>
            </a:solidFill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dirty="0">
                  <a:solidFill>
                    <a:schemeClr val="bg2"/>
                  </a:solidFill>
                </a:rPr>
                <a:t>		</a:t>
              </a:r>
              <a:r>
                <a:rPr lang="en-GB" sz="3200" b="1" dirty="0">
                  <a:solidFill>
                    <a:schemeClr val="bg2"/>
                  </a:solidFill>
                </a:rPr>
                <a:t>Instagram</a:t>
              </a:r>
              <a:r>
                <a:rPr lang="en-GB" sz="2800" b="1" dirty="0">
                  <a:solidFill>
                    <a:schemeClr val="bg2"/>
                  </a:solidFill>
                </a:rPr>
                <a:t> 	</a:t>
              </a:r>
            </a:p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chemeClr val="bg2"/>
                  </a:solidFill>
                </a:rPr>
                <a:t>		</a:t>
              </a:r>
              <a:r>
                <a:rPr lang="en-GB" sz="2400" dirty="0">
                  <a:solidFill>
                    <a:schemeClr val="bg2"/>
                  </a:solidFill>
                  <a:hlinkClick r:id="rId2"/>
                </a:rPr>
                <a:t>https://www.instagram.com/warwicklibrary/</a:t>
              </a:r>
              <a:r>
                <a:rPr lang="en-GB" sz="2400" dirty="0">
                  <a:solidFill>
                    <a:schemeClr val="bg2"/>
                  </a:solidFill>
                </a:rPr>
                <a:t> </a:t>
              </a:r>
              <a:r>
                <a:rPr lang="en-GB" sz="2800" b="1" dirty="0">
                  <a:solidFill>
                    <a:schemeClr val="bg2"/>
                  </a:solidFill>
                </a:rPr>
                <a:t>		</a:t>
              </a:r>
              <a:endParaRPr lang="en-GB" b="1" dirty="0">
                <a:solidFill>
                  <a:schemeClr val="bg2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F696700-D0E4-7419-3FAE-802E9BBE927B}"/>
                </a:ext>
              </a:extLst>
            </p:cNvPr>
            <p:cNvSpPr/>
            <p:nvPr/>
          </p:nvSpPr>
          <p:spPr>
            <a:xfrm>
              <a:off x="923925" y="2910762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7" name="Picture 6" descr="Instagram social media icon. Rainbow coloured camera lens.">
              <a:extLst>
                <a:ext uri="{FF2B5EF4-FFF2-40B4-BE49-F238E27FC236}">
                  <a16:creationId xmlns:a16="http://schemas.microsoft.com/office/drawing/2014/main" id="{72DF6D56-EF19-B3F0-D0B0-341AEDA57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1639" y="3072364"/>
              <a:ext cx="713271" cy="713271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26D034D-8B9C-F273-8B70-2DFCCC343564}"/>
              </a:ext>
            </a:extLst>
          </p:cNvPr>
          <p:cNvGrpSpPr/>
          <p:nvPr/>
        </p:nvGrpSpPr>
        <p:grpSpPr>
          <a:xfrm>
            <a:off x="628073" y="1127110"/>
            <a:ext cx="10935854" cy="1656406"/>
            <a:chOff x="628073" y="1953569"/>
            <a:chExt cx="10935854" cy="165640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9CF841-2937-F4FF-6DB5-584BCBEA2281}"/>
                </a:ext>
              </a:extLst>
            </p:cNvPr>
            <p:cNvSpPr txBox="1"/>
            <p:nvPr/>
          </p:nvSpPr>
          <p:spPr>
            <a:xfrm>
              <a:off x="628073" y="2365019"/>
              <a:ext cx="10935854" cy="1244956"/>
            </a:xfrm>
            <a:prstGeom prst="rect">
              <a:avLst/>
            </a:prstGeom>
            <a:solidFill>
              <a:srgbClr val="3C1053"/>
            </a:solidFill>
          </p:spPr>
          <p:txBody>
            <a:bodyPr wrap="square" rtlCol="0">
              <a:noAutofit/>
            </a:bodyPr>
            <a:lstStyle/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dirty="0">
                  <a:solidFill>
                    <a:schemeClr val="bg2"/>
                  </a:solidFill>
                </a:rPr>
                <a:t>		</a:t>
              </a:r>
              <a:r>
                <a:rPr lang="en-GB" sz="3200" b="1" dirty="0">
                  <a:solidFill>
                    <a:schemeClr val="bg2"/>
                  </a:solidFill>
                </a:rPr>
                <a:t>Facebook</a:t>
              </a:r>
              <a:r>
                <a:rPr lang="en-GB" sz="2800" b="1" dirty="0">
                  <a:solidFill>
                    <a:schemeClr val="bg2"/>
                  </a:solidFill>
                </a:rPr>
                <a:t>	</a:t>
              </a:r>
            </a:p>
            <a:p>
              <a:pPr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2800" b="1" dirty="0">
                  <a:solidFill>
                    <a:schemeClr val="bg2"/>
                  </a:solidFill>
                </a:rPr>
                <a:t>		</a:t>
              </a:r>
              <a:r>
                <a:rPr lang="en-GB" sz="2400" dirty="0">
                  <a:solidFill>
                    <a:schemeClr val="bg2"/>
                  </a:solidFill>
                  <a:hlinkClick r:id="rId4"/>
                </a:rPr>
                <a:t>https://www.facebook.com/WarwickUniLibrary</a:t>
              </a:r>
              <a:r>
                <a:rPr lang="en-GB" sz="2400" dirty="0">
                  <a:solidFill>
                    <a:schemeClr val="bg2"/>
                  </a:solidFill>
                </a:rPr>
                <a:t> </a:t>
              </a:r>
              <a:r>
                <a:rPr lang="en-GB" sz="2800" b="1" dirty="0">
                  <a:solidFill>
                    <a:schemeClr val="bg2"/>
                  </a:solidFill>
                </a:rPr>
                <a:t>		</a:t>
              </a:r>
              <a:endParaRPr lang="en-GB" b="1" dirty="0">
                <a:solidFill>
                  <a:schemeClr val="bg2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D45A564-662C-4E33-CCC8-B3F33969E65F}"/>
                </a:ext>
              </a:extLst>
            </p:cNvPr>
            <p:cNvSpPr/>
            <p:nvPr/>
          </p:nvSpPr>
          <p:spPr>
            <a:xfrm>
              <a:off x="923925" y="1953569"/>
              <a:ext cx="1028700" cy="999181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rgbClr val="3C105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3F7F820-91CA-B28A-75D9-D05960C30405}"/>
              </a:ext>
            </a:extLst>
          </p:cNvPr>
          <p:cNvSpPr txBox="1"/>
          <p:nvPr/>
        </p:nvSpPr>
        <p:spPr>
          <a:xfrm>
            <a:off x="628073" y="5085993"/>
            <a:ext cx="10935854" cy="1244956"/>
          </a:xfrm>
          <a:prstGeom prst="rect">
            <a:avLst/>
          </a:prstGeom>
          <a:solidFill>
            <a:srgbClr val="3C1053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solidFill>
                  <a:schemeClr val="bg2"/>
                </a:solidFill>
              </a:rPr>
              <a:t>		</a:t>
            </a:r>
            <a:r>
              <a:rPr lang="en-GB" sz="3200" b="1" dirty="0">
                <a:solidFill>
                  <a:schemeClr val="bg2"/>
                </a:solidFill>
              </a:rPr>
              <a:t>X</a:t>
            </a:r>
            <a:r>
              <a:rPr lang="en-GB" sz="2800" b="1" dirty="0">
                <a:solidFill>
                  <a:schemeClr val="bg2"/>
                </a:solidFill>
              </a:rPr>
              <a:t>	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800" b="1" dirty="0">
                <a:solidFill>
                  <a:schemeClr val="bg2"/>
                </a:solidFill>
              </a:rPr>
              <a:t>		</a:t>
            </a:r>
            <a:r>
              <a:rPr lang="en-GB" sz="2400" dirty="0">
                <a:solidFill>
                  <a:schemeClr val="bg2"/>
                </a:solidFill>
                <a:hlinkClick r:id="rId5"/>
              </a:rPr>
              <a:t>http://twitter.com/#!/warwicklibrary</a:t>
            </a:r>
            <a:r>
              <a:rPr lang="en-GB" sz="2400" dirty="0">
                <a:solidFill>
                  <a:schemeClr val="bg2"/>
                </a:solidFill>
              </a:rPr>
              <a:t> </a:t>
            </a:r>
            <a:r>
              <a:rPr lang="en-GB" sz="2800" b="1" dirty="0">
                <a:solidFill>
                  <a:schemeClr val="bg2"/>
                </a:solidFill>
              </a:rPr>
              <a:t>		</a:t>
            </a:r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FD08CDC-ACF0-5A0E-DD63-E8C0976990F1}"/>
              </a:ext>
            </a:extLst>
          </p:cNvPr>
          <p:cNvSpPr/>
          <p:nvPr/>
        </p:nvSpPr>
        <p:spPr>
          <a:xfrm>
            <a:off x="923925" y="4793072"/>
            <a:ext cx="1028700" cy="999181"/>
          </a:xfrm>
          <a:prstGeom prst="ellipse">
            <a:avLst/>
          </a:prstGeom>
          <a:solidFill>
            <a:schemeClr val="bg2"/>
          </a:solidFill>
          <a:ln w="28575"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24" name="Picture 23" descr="Facebook social media icon. Blue square with white letter F.">
            <a:extLst>
              <a:ext uri="{FF2B5EF4-FFF2-40B4-BE49-F238E27FC236}">
                <a16:creationId xmlns:a16="http://schemas.microsoft.com/office/drawing/2014/main" id="{B6C13F80-B961-EAFE-44E4-7087465DA3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68" y="1304289"/>
            <a:ext cx="644822" cy="644822"/>
          </a:xfrm>
          <a:prstGeom prst="rect">
            <a:avLst/>
          </a:prstGeom>
        </p:spPr>
      </p:pic>
      <p:pic>
        <p:nvPicPr>
          <p:cNvPr id="26" name="Picture 25" descr="X social media icon. Black square with white letter X.">
            <a:extLst>
              <a:ext uri="{FF2B5EF4-FFF2-40B4-BE49-F238E27FC236}">
                <a16:creationId xmlns:a16="http://schemas.microsoft.com/office/drawing/2014/main" id="{3201A170-3FEF-7D8B-3FDC-7CF7D49E0D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070" y="4978618"/>
            <a:ext cx="661220" cy="66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3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sz="3600" dirty="0"/>
              <a:t>Study spaces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2391" y="5909499"/>
            <a:ext cx="8153964" cy="508000"/>
          </a:xfrm>
        </p:spPr>
        <p:txBody>
          <a:bodyPr anchor="ctr"/>
          <a:lstStyle/>
          <a:p>
            <a:r>
              <a:rPr lang="en-GB" sz="2400" b="0" dirty="0">
                <a:hlinkClick r:id="rId2"/>
              </a:rPr>
              <a:t>https://warwick.ac.uk/services/library/using/libspaces/</a:t>
            </a:r>
            <a:r>
              <a:rPr lang="en-GB" sz="2400" b="0" dirty="0"/>
              <a:t> </a:t>
            </a:r>
          </a:p>
        </p:txBody>
      </p:sp>
      <p:pic>
        <p:nvPicPr>
          <p:cNvPr id="17" name="Picture Placeholder 16" descr="A room with many tables and chairs&#10;&#10;Description automatically generated">
            <a:extLst>
              <a:ext uri="{FF2B5EF4-FFF2-40B4-BE49-F238E27FC236}">
                <a16:creationId xmlns:a16="http://schemas.microsoft.com/office/drawing/2014/main" id="{3E15022F-02B8-E7E1-9872-C11E49CCC0E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2" b="12052"/>
          <a:stretch>
            <a:fillRect/>
          </a:stretch>
        </p:blipFill>
        <p:spPr/>
      </p:pic>
      <p:pic>
        <p:nvPicPr>
          <p:cNvPr id="15" name="Picture Placeholder 14" descr="A room with a desk and chairs&#10;&#10;Description automatically generated">
            <a:extLst>
              <a:ext uri="{FF2B5EF4-FFF2-40B4-BE49-F238E27FC236}">
                <a16:creationId xmlns:a16="http://schemas.microsoft.com/office/drawing/2014/main" id="{51CE60F9-693E-0C0B-B27D-847348F6155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28" b="20528"/>
          <a:stretch>
            <a:fillRect/>
          </a:stretch>
        </p:blipFill>
        <p:spPr>
          <a:xfrm rot="5400000">
            <a:off x="9088438" y="801688"/>
            <a:ext cx="3905250" cy="23018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21" name="Picture 20" descr="A room with black chairs and a red notebook&#10;&#10;Description automatically generated">
            <a:extLst>
              <a:ext uri="{FF2B5EF4-FFF2-40B4-BE49-F238E27FC236}">
                <a16:creationId xmlns:a16="http://schemas.microsoft.com/office/drawing/2014/main" id="{16F86A19-2C2B-F020-47A1-1259ED7A8F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20242" y="0"/>
            <a:ext cx="3905250" cy="3905250"/>
          </a:xfrm>
          <a:prstGeom prst="rect">
            <a:avLst/>
          </a:prstGeom>
        </p:spPr>
      </p:pic>
      <p:sp>
        <p:nvSpPr>
          <p:cNvPr id="27" name="Right Triangle 26">
            <a:extLst>
              <a:ext uri="{FF2B5EF4-FFF2-40B4-BE49-F238E27FC236}">
                <a16:creationId xmlns:a16="http://schemas.microsoft.com/office/drawing/2014/main" id="{38C81455-522F-203F-83AA-4DADC3738883}"/>
              </a:ext>
            </a:extLst>
          </p:cNvPr>
          <p:cNvSpPr/>
          <p:nvPr/>
        </p:nvSpPr>
        <p:spPr>
          <a:xfrm rot="537635">
            <a:off x="5257234" y="-368259"/>
            <a:ext cx="3835574" cy="4583429"/>
          </a:xfrm>
          <a:prstGeom prst="rt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9A93F4-9919-B044-8C85-2AA9E98AEF8F}"/>
              </a:ext>
            </a:extLst>
          </p:cNvPr>
          <p:cNvSpPr txBox="1"/>
          <p:nvPr/>
        </p:nvSpPr>
        <p:spPr>
          <a:xfrm>
            <a:off x="468116" y="1365253"/>
            <a:ext cx="7331364" cy="443742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C00000"/>
                </a:solidFill>
              </a:rPr>
              <a:t>Silent study: </a:t>
            </a:r>
            <a:r>
              <a:rPr lang="en-GB" sz="2400" dirty="0"/>
              <a:t>2</a:t>
            </a:r>
            <a:r>
              <a:rPr lang="en-GB" sz="2400" baseline="30000" dirty="0"/>
              <a:t>nd</a:t>
            </a:r>
            <a:r>
              <a:rPr lang="en-GB" sz="2400" dirty="0"/>
              <a:t> and 3</a:t>
            </a:r>
            <a:r>
              <a:rPr lang="en-GB" sz="2400" baseline="30000" dirty="0"/>
              <a:t>rd</a:t>
            </a:r>
            <a:r>
              <a:rPr lang="en-GB" sz="2400" dirty="0"/>
              <a:t> floor extension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FFC000"/>
                </a:solidFill>
              </a:rPr>
              <a:t>Quiet study: </a:t>
            </a:r>
            <a:r>
              <a:rPr lang="en-GB" sz="2400" dirty="0"/>
              <a:t>3</a:t>
            </a:r>
            <a:r>
              <a:rPr lang="en-GB" sz="2400" baseline="30000" dirty="0"/>
              <a:t>rd</a:t>
            </a:r>
            <a:r>
              <a:rPr lang="en-GB" sz="2400" dirty="0"/>
              <a:t>, 4</a:t>
            </a:r>
            <a:r>
              <a:rPr lang="en-GB" sz="2400" baseline="30000" dirty="0"/>
              <a:t>th</a:t>
            </a:r>
            <a:r>
              <a:rPr lang="en-GB" sz="2400" dirty="0"/>
              <a:t> and 5</a:t>
            </a:r>
            <a:r>
              <a:rPr lang="en-GB" sz="2400" baseline="30000" dirty="0"/>
              <a:t>th</a:t>
            </a:r>
            <a:r>
              <a:rPr lang="en-GB" sz="2400" dirty="0"/>
              <a:t> floors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B050"/>
                </a:solidFill>
              </a:rPr>
              <a:t>Collaboration: </a:t>
            </a: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and 2</a:t>
            </a:r>
            <a:r>
              <a:rPr lang="en-GB" sz="2400" baseline="30000" dirty="0"/>
              <a:t>nd</a:t>
            </a:r>
            <a:r>
              <a:rPr lang="en-GB" sz="2400" dirty="0"/>
              <a:t> floors (social/group)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C1053"/>
                </a:solidFill>
              </a:rPr>
              <a:t>Assistive technology area: </a:t>
            </a: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floor and 2</a:t>
            </a:r>
            <a:r>
              <a:rPr lang="en-GB" sz="2400" baseline="30000" dirty="0"/>
              <a:t>nd</a:t>
            </a:r>
            <a:r>
              <a:rPr lang="en-GB" sz="2400" dirty="0"/>
              <a:t> floor </a:t>
            </a:r>
            <a:r>
              <a:rPr lang="en-GB" sz="2400"/>
              <a:t>ext</a:t>
            </a:r>
            <a:endParaRPr lang="en-GB" sz="2400" dirty="0"/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C1053"/>
                </a:solidFill>
              </a:rPr>
              <a:t>Accessible and sensory study rooms</a:t>
            </a:r>
            <a:br>
              <a:rPr lang="en-GB" sz="2400" b="1" dirty="0"/>
            </a:br>
            <a:r>
              <a:rPr lang="en-GB" dirty="0"/>
              <a:t>Pre-bookable by students registered with Disability Services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3C1053"/>
                </a:solidFill>
              </a:rPr>
              <a:t>Learning Grids: </a:t>
            </a:r>
            <a:r>
              <a:rPr lang="en-GB" sz="2400" dirty="0"/>
              <a:t>Rootes and University House</a:t>
            </a:r>
          </a:p>
        </p:txBody>
      </p:sp>
    </p:spTree>
    <p:extLst>
      <p:ext uri="{BB962C8B-B14F-4D97-AF65-F5344CB8AC3E}">
        <p14:creationId xmlns:p14="http://schemas.microsoft.com/office/powerpoint/2010/main" val="1295274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73DF3-9449-2FCA-6AA3-978D3133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sz="3600" dirty="0"/>
              <a:t>Postgraduate study spaces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F93397-9BB2-3648-59B7-C401F3B0B6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GB" sz="2800" dirty="0"/>
              <a:t>Postgrad Hub @ The Junction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E3B89C-B0CD-9B41-1156-382B82CE38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2400" dirty="0"/>
              <a:t>A dedicated study space for all postgraduate students (PGT &amp; PGR)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Open 8am-10pm Monday-Sunday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University ID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400" b="1" dirty="0">
                <a:solidFill>
                  <a:srgbClr val="3C1053"/>
                </a:solidFill>
              </a:rPr>
              <a:t>PG Tips social event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3pm-4pm Tuesdays (term-time)</a:t>
            </a:r>
          </a:p>
          <a:p>
            <a:endParaRPr lang="en-GB" sz="2800" dirty="0"/>
          </a:p>
          <a:p>
            <a:endParaRPr lang="en-GB" sz="2800" dirty="0"/>
          </a:p>
        </p:txBody>
      </p:sp>
      <p:pic>
        <p:nvPicPr>
          <p:cNvPr id="31" name="Picture Placeholder 30" descr="A room with red chairs and tables&#10;&#10;Description automatically generated">
            <a:extLst>
              <a:ext uri="{FF2B5EF4-FFF2-40B4-BE49-F238E27FC236}">
                <a16:creationId xmlns:a16="http://schemas.microsoft.com/office/drawing/2014/main" id="{EC6D6E6F-03A6-F3AD-46BE-C8175694DB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2" b="18002"/>
          <a:stretch>
            <a:fillRect/>
          </a:stretch>
        </p:blipFill>
        <p:spPr/>
      </p:pic>
      <p:pic>
        <p:nvPicPr>
          <p:cNvPr id="33" name="Picture Placeholder 32" descr="A room with a table and chairs&#10;&#10;Description automatically generated">
            <a:extLst>
              <a:ext uri="{FF2B5EF4-FFF2-40B4-BE49-F238E27FC236}">
                <a16:creationId xmlns:a16="http://schemas.microsoft.com/office/drawing/2014/main" id="{C7E062CB-CEF4-E819-F953-96143ED09D3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2" b="12052"/>
          <a:stretch>
            <a:fillRect/>
          </a:stretch>
        </p:blipFill>
        <p:spPr/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C28F23-EA21-F7FB-A6F1-70B5BE39D4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95FB3E-6FAD-A39B-B6A1-C43CD309EDBB}"/>
              </a:ext>
            </a:extLst>
          </p:cNvPr>
          <p:cNvSpPr txBox="1"/>
          <p:nvPr/>
        </p:nvSpPr>
        <p:spPr>
          <a:xfrm>
            <a:off x="449426" y="6047858"/>
            <a:ext cx="86330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hlinkClick r:id="rId4"/>
              </a:rPr>
              <a:t>https://warwick.ac.uk/services/library/pghub/about/postgraduate_hub/</a:t>
            </a:r>
            <a:r>
              <a:rPr lang="en-GB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7074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506CDA-394C-3EB6-B21A-24F6B38C3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74D0323-8C97-FCA9-BA37-8654D75B8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sz="3600" dirty="0"/>
              <a:t>Postgraduate spaces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279536B-FAEA-D1F8-1D39-7232087A02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47" y="1233256"/>
            <a:ext cx="5473609" cy="4527459"/>
          </a:xfrm>
        </p:spPr>
        <p:txBody>
          <a:bodyPr/>
          <a:lstStyle/>
          <a:p>
            <a:r>
              <a:rPr lang="en-GB" sz="2800" b="1" dirty="0">
                <a:solidFill>
                  <a:srgbClr val="511B6C"/>
                </a:solidFill>
              </a:rPr>
              <a:t>Postgrad Hub @ The Junction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Open 9am to midnight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Available to PGT &amp; PGR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800" b="1" kern="0" dirty="0">
                <a:solidFill>
                  <a:srgbClr val="511B6C"/>
                </a:solidFill>
              </a:rPr>
              <a:t>Research Exchange (3X)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ysClr val="windowText" lastClr="000000"/>
                </a:solidFill>
              </a:rPr>
              <a:t>Open 24/7 as per main 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ysClr val="windowText" lastClr="000000"/>
                </a:solidFill>
              </a:rPr>
              <a:t>Available to </a:t>
            </a:r>
            <a:r>
              <a:rPr lang="en-GB" sz="2400" kern="0" dirty="0" err="1">
                <a:solidFill>
                  <a:sysClr val="windowText" lastClr="000000"/>
                </a:solidFill>
              </a:rPr>
              <a:t>MRes</a:t>
            </a:r>
            <a:r>
              <a:rPr lang="en-GB" sz="2400" kern="0" dirty="0">
                <a:solidFill>
                  <a:sysClr val="windowText" lastClr="000000"/>
                </a:solidFill>
              </a:rPr>
              <a:t>, PGR &amp; Staff 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ysClr val="windowText" lastClr="000000"/>
                </a:solidFill>
              </a:rPr>
              <a:t>Study space, seminar rooms, printers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ysClr val="windowText" lastClr="000000"/>
                </a:solidFill>
              </a:rPr>
              <a:t>Kitchenette &amp; lockers</a:t>
            </a:r>
          </a:p>
        </p:txBody>
      </p:sp>
      <p:pic>
        <p:nvPicPr>
          <p:cNvPr id="5" name="Picture 4" descr="A room with a table and chairs&#10;&#10;Description automatically generated">
            <a:extLst>
              <a:ext uri="{FF2B5EF4-FFF2-40B4-BE49-F238E27FC236}">
                <a16:creationId xmlns:a16="http://schemas.microsoft.com/office/drawing/2014/main" id="{914BF2EA-3C1E-9AD1-8E2C-41D34D9B3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18"/>
          <a:stretch/>
        </p:blipFill>
        <p:spPr>
          <a:xfrm rot="5400000">
            <a:off x="7136314" y="-1248861"/>
            <a:ext cx="3806825" cy="6304546"/>
          </a:xfrm>
          <a:prstGeom prst="rect">
            <a:avLst/>
          </a:prstGeom>
        </p:spPr>
      </p:pic>
      <p:sp>
        <p:nvSpPr>
          <p:cNvPr id="35" name="Right Triangle 34">
            <a:extLst>
              <a:ext uri="{FF2B5EF4-FFF2-40B4-BE49-F238E27FC236}">
                <a16:creationId xmlns:a16="http://schemas.microsoft.com/office/drawing/2014/main" id="{80C1511B-19A7-566F-7697-4793EB9C1427}"/>
              </a:ext>
            </a:extLst>
          </p:cNvPr>
          <p:cNvSpPr/>
          <p:nvPr/>
        </p:nvSpPr>
        <p:spPr>
          <a:xfrm rot="537635">
            <a:off x="5257234" y="-368259"/>
            <a:ext cx="3835574" cy="4583429"/>
          </a:xfrm>
          <a:prstGeom prst="rt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1" name="Picture Placeholder 10" descr="A room with a red chair and tables&#10;&#10;Description automatically generated">
            <a:extLst>
              <a:ext uri="{FF2B5EF4-FFF2-40B4-BE49-F238E27FC236}">
                <a16:creationId xmlns:a16="http://schemas.microsoft.com/office/drawing/2014/main" id="{5ECCF991-AD26-CD02-9562-36F0823465A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2" b="12052"/>
          <a:stretch>
            <a:fillRect/>
          </a:stretch>
        </p:blipFill>
        <p:spPr/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E7D6C78-6548-72FD-3CA2-B0E2B43D5D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4" y="6131407"/>
            <a:ext cx="8677662" cy="508000"/>
          </a:xfrm>
        </p:spPr>
        <p:txBody>
          <a:bodyPr anchor="ctr"/>
          <a:lstStyle/>
          <a:p>
            <a:r>
              <a:rPr lang="en-GB" sz="2400" b="0" dirty="0">
                <a:hlinkClick r:id="rId4"/>
              </a:rPr>
              <a:t>https://warwick.ac.uk/services/library/students/postgraduates/</a:t>
            </a:r>
            <a:r>
              <a:rPr lang="en-GB" sz="24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6567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BA353-3F97-B2C6-3813-59B4D8446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396175"/>
            <a:ext cx="3828216" cy="1135878"/>
          </a:xfrm>
        </p:spPr>
        <p:txBody>
          <a:bodyPr/>
          <a:lstStyle/>
          <a:p>
            <a:r>
              <a:rPr lang="en-GB" sz="4000" dirty="0"/>
              <a:t>Postgraduate </a:t>
            </a:r>
            <a:br>
              <a:rPr lang="en-GB" sz="4000" dirty="0"/>
            </a:br>
            <a:r>
              <a:rPr lang="en-GB" sz="4000" dirty="0"/>
              <a:t>events</a:t>
            </a:r>
          </a:p>
        </p:txBody>
      </p:sp>
      <p:pic>
        <p:nvPicPr>
          <p:cNvPr id="4" name="Picture Placeholder 3" descr="A group of women playing a puzzle&#10;&#10;Description automatically generated">
            <a:extLst>
              <a:ext uri="{FF2B5EF4-FFF2-40B4-BE49-F238E27FC236}">
                <a16:creationId xmlns:a16="http://schemas.microsoft.com/office/drawing/2014/main" id="{47C43B91-DA2D-D52A-0DE5-2A7C3C11EF4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" r="2775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E843C35-DE86-B8C4-A74C-E2EDEC0B8C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z="3600" dirty="0"/>
              <a:t>Postgraduate Library Events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3A0B96-5179-B57C-9CC9-8312D636AC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364F66-45B2-0F8B-4165-5D74C62D9C69}"/>
              </a:ext>
            </a:extLst>
          </p:cNvPr>
          <p:cNvSpPr txBox="1">
            <a:spLocks/>
          </p:cNvSpPr>
          <p:nvPr/>
        </p:nvSpPr>
        <p:spPr>
          <a:xfrm>
            <a:off x="413582" y="1733576"/>
            <a:ext cx="4980454" cy="21940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en-GB" sz="2800" u="sng" dirty="0">
                <a:latin typeface="Calibri" panose="020F0502020204030204" pitchFamily="34" charset="0"/>
              </a:rPr>
              <a:t>PG Tips</a:t>
            </a:r>
            <a:b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A weekly event to meet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fellow postgraduates 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and to enjoy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free tea, coffee and biscuits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, alongside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discussions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 on all things related to postgrad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study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 and postgrad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life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fontAlgn="base"/>
            <a:br>
              <a:rPr 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en-GB" sz="24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F0504EF-C75D-75FF-3DA1-8801D672506E}"/>
              </a:ext>
            </a:extLst>
          </p:cNvPr>
          <p:cNvSpPr txBox="1">
            <a:spLocks/>
          </p:cNvSpPr>
          <p:nvPr/>
        </p:nvSpPr>
        <p:spPr>
          <a:xfrm>
            <a:off x="413582" y="3440834"/>
            <a:ext cx="5682418" cy="1531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en-GB" sz="2800" u="sng" dirty="0">
                <a:latin typeface="Calibri" panose="020F0502020204030204" pitchFamily="34" charset="0"/>
              </a:rPr>
              <a:t>Research Refresh</a:t>
            </a:r>
            <a:b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A weekly event for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researchers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 to connect with peers,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take a break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, and enjoy some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free refreshments </a:t>
            </a:r>
            <a:r>
              <a:rPr lang="en-GB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and activities.</a:t>
            </a:r>
          </a:p>
          <a:p>
            <a:pPr fontAlgn="base"/>
            <a:br>
              <a:rPr 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en-GB" sz="24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7C0B619-4380-DCBB-5166-62A69248F91A}"/>
              </a:ext>
            </a:extLst>
          </p:cNvPr>
          <p:cNvSpPr txBox="1">
            <a:spLocks/>
          </p:cNvSpPr>
          <p:nvPr/>
        </p:nvSpPr>
        <p:spPr>
          <a:xfrm>
            <a:off x="413582" y="4930609"/>
            <a:ext cx="5267777" cy="1531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en-GB" sz="2800" u="sng" dirty="0">
                <a:latin typeface="Calibri" panose="020F0502020204030204" pitchFamily="34" charset="0"/>
              </a:rPr>
              <a:t>PGR Write Here Write Now</a:t>
            </a:r>
            <a:b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2000" b="0" kern="10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 </a:t>
            </a:r>
            <a:r>
              <a:rPr lang="en-GB" sz="2000" kern="10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focused study session </a:t>
            </a:r>
            <a:r>
              <a:rPr lang="en-GB" sz="2000" b="0" kern="10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using the </a:t>
            </a:r>
            <a:r>
              <a:rPr lang="en-GB" sz="2000" kern="10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Pomodoro technique</a:t>
            </a:r>
            <a:r>
              <a:rPr lang="en-GB" sz="2000" b="0" kern="10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. Study with peers and take controlled breaks to help you get work done. Longer sessions to help with the PGR workload.</a:t>
            </a:r>
            <a:br>
              <a:rPr 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en-GB" sz="24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443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506CDA-394C-3EB6-B21A-24F6B38C3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22" name="Picture Placeholder 21" descr="A close-up of a cafe&#10;&#10;Description automatically generated">
            <a:extLst>
              <a:ext uri="{FF2B5EF4-FFF2-40B4-BE49-F238E27FC236}">
                <a16:creationId xmlns:a16="http://schemas.microsoft.com/office/drawing/2014/main" id="{120E3800-838D-F1AE-DED7-FB1451E69CC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0" r="8490"/>
          <a:stretch>
            <a:fillRect/>
          </a:stretch>
        </p:blipFill>
        <p:spPr/>
      </p:pic>
      <p:pic>
        <p:nvPicPr>
          <p:cNvPr id="37" name="Picture 36" descr="A room with green chairs and a table&#10;&#10;Description automatically generated">
            <a:extLst>
              <a:ext uri="{FF2B5EF4-FFF2-40B4-BE49-F238E27FC236}">
                <a16:creationId xmlns:a16="http://schemas.microsoft.com/office/drawing/2014/main" id="{6A9CEF25-1DB5-7ECD-651A-717138A59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7190" y="0"/>
            <a:ext cx="3901432" cy="3901432"/>
          </a:xfrm>
          <a:prstGeom prst="rect">
            <a:avLst/>
          </a:prstGeom>
        </p:spPr>
      </p:pic>
      <p:sp>
        <p:nvSpPr>
          <p:cNvPr id="35" name="Right Triangle 34">
            <a:extLst>
              <a:ext uri="{FF2B5EF4-FFF2-40B4-BE49-F238E27FC236}">
                <a16:creationId xmlns:a16="http://schemas.microsoft.com/office/drawing/2014/main" id="{80C1511B-19A7-566F-7697-4793EB9C1427}"/>
              </a:ext>
            </a:extLst>
          </p:cNvPr>
          <p:cNvSpPr/>
          <p:nvPr/>
        </p:nvSpPr>
        <p:spPr>
          <a:xfrm rot="537635">
            <a:off x="5257234" y="-368259"/>
            <a:ext cx="3835574" cy="4583429"/>
          </a:xfrm>
          <a:prstGeom prst="rt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74D0323-8C97-FCA9-BA37-8654D75B8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sz="3600" dirty="0"/>
              <a:t>Social spaces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E7D6C78-6548-72FD-3CA2-B0E2B43D5D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8606" y="5822949"/>
            <a:ext cx="8399724" cy="508000"/>
          </a:xfrm>
        </p:spPr>
        <p:txBody>
          <a:bodyPr anchor="ctr"/>
          <a:lstStyle/>
          <a:p>
            <a:r>
              <a:rPr lang="en-GB" sz="2400" b="0" dirty="0">
                <a:hlinkClick r:id="rId4"/>
              </a:rPr>
              <a:t>https://warwick.ac.uk/services/library/using/libspaces/</a:t>
            </a:r>
            <a:r>
              <a:rPr lang="en-GB" sz="2400" b="0" dirty="0"/>
              <a:t> 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279536B-FAEA-D1F8-1D39-7232087A02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47" y="1231786"/>
            <a:ext cx="5473609" cy="4527459"/>
          </a:xfrm>
        </p:spPr>
        <p:txBody>
          <a:bodyPr/>
          <a:lstStyle/>
          <a:p>
            <a:r>
              <a:rPr lang="en-GB" sz="2400" dirty="0"/>
              <a:t>The library has two cafes: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C1053"/>
                </a:solidFill>
              </a:rPr>
              <a:t>Café Library: </a:t>
            </a:r>
            <a:r>
              <a:rPr lang="en-GB" sz="2400" dirty="0"/>
              <a:t>Ground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C1053"/>
                </a:solidFill>
              </a:rPr>
              <a:t>Library Coffee Bar: </a:t>
            </a: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floor</a:t>
            </a:r>
          </a:p>
          <a:p>
            <a:endParaRPr lang="en-GB" sz="2400" dirty="0"/>
          </a:p>
          <a:p>
            <a:r>
              <a:rPr lang="en-GB" sz="2400" dirty="0"/>
              <a:t>To enjoy your own food and drink: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C1053"/>
                </a:solidFill>
              </a:rPr>
              <a:t>The Eating Place: </a:t>
            </a:r>
            <a:r>
              <a:rPr lang="en-GB" sz="2400" dirty="0"/>
              <a:t>Ground floor</a:t>
            </a:r>
          </a:p>
          <a:p>
            <a:endParaRPr lang="en-GB" sz="2400" dirty="0"/>
          </a:p>
          <a:p>
            <a:r>
              <a:rPr lang="en-GB" sz="2400" dirty="0"/>
              <a:t>For relaxation and well-being: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C1053"/>
                </a:solidFill>
              </a:rPr>
              <a:t>The Breathing Space: </a:t>
            </a: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floor</a:t>
            </a:r>
          </a:p>
        </p:txBody>
      </p:sp>
      <p:pic>
        <p:nvPicPr>
          <p:cNvPr id="5" name="Picture Placeholder 4" descr="The Eating Place. A room with tables, chairs, sofas and a small kitchen.">
            <a:extLst>
              <a:ext uri="{FF2B5EF4-FFF2-40B4-BE49-F238E27FC236}">
                <a16:creationId xmlns:a16="http://schemas.microsoft.com/office/drawing/2014/main" id="{1A7607D1-9550-5098-F199-AE5C1331E0A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8" r="205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0584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26630-5E3E-A5AC-B19D-95DCDEB57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1" y="510300"/>
            <a:ext cx="3828216" cy="512927"/>
          </a:xfrm>
        </p:spPr>
        <p:txBody>
          <a:bodyPr anchor="ctr"/>
          <a:lstStyle/>
          <a:p>
            <a:r>
              <a:rPr lang="en-GB" sz="3600" dirty="0"/>
              <a:t>Library resources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9F18EA-57A5-A5FA-DA3E-7E3AAC1AA4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366887"/>
            <a:ext cx="4406069" cy="4802137"/>
          </a:xfrm>
        </p:spPr>
        <p:txBody>
          <a:bodyPr/>
          <a:lstStyle/>
          <a:p>
            <a:r>
              <a:rPr lang="en-GB" sz="2400" dirty="0"/>
              <a:t>The library provides resources for teaching, learning and research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Reading lists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Library 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Books and journals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Databases</a:t>
            </a:r>
          </a:p>
          <a:p>
            <a:endParaRPr lang="en-GB" sz="2400" dirty="0"/>
          </a:p>
          <a:p>
            <a:r>
              <a:rPr lang="en-GB" sz="2400" dirty="0"/>
              <a:t>Economics books are located on 5</a:t>
            </a:r>
            <a:r>
              <a:rPr lang="en-GB" sz="2400" baseline="30000" dirty="0"/>
              <a:t>th</a:t>
            </a:r>
            <a:r>
              <a:rPr lang="en-GB" sz="2400" dirty="0"/>
              <a:t> floor of library in </a:t>
            </a:r>
            <a:r>
              <a:rPr lang="en-GB" sz="2400" dirty="0" err="1"/>
              <a:t>classmark</a:t>
            </a:r>
            <a:r>
              <a:rPr lang="en-GB" sz="2400" dirty="0"/>
              <a:t> H</a:t>
            </a:r>
          </a:p>
        </p:txBody>
      </p:sp>
      <p:pic>
        <p:nvPicPr>
          <p:cNvPr id="12" name="Picture Placeholder 11" descr="A screenshot of a library search&#10;&#10;Description automatically generated">
            <a:extLst>
              <a:ext uri="{FF2B5EF4-FFF2-40B4-BE49-F238E27FC236}">
                <a16:creationId xmlns:a16="http://schemas.microsoft.com/office/drawing/2014/main" id="{781BCCF4-7FCF-A4E9-F394-EE427C8D04F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2" b="8692"/>
          <a:stretch>
            <a:fillRect/>
          </a:stretch>
        </p:blipFill>
        <p:spPr/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56E822-ECC7-0FAA-EC41-3099BE4B8C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BFCFF6F-C261-6AAA-FCDF-DBF2E0936F5A}"/>
              </a:ext>
            </a:extLst>
          </p:cNvPr>
          <p:cNvSpPr txBox="1">
            <a:spLocks/>
          </p:cNvSpPr>
          <p:nvPr/>
        </p:nvSpPr>
        <p:spPr>
          <a:xfrm>
            <a:off x="6095999" y="5505451"/>
            <a:ext cx="5870331" cy="8191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5718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65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175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0">
                <a:hlinkClick r:id="rId3"/>
              </a:rPr>
              <a:t>https://warwick.ac.uk/services/library/</a:t>
            </a:r>
            <a:r>
              <a:rPr lang="en-GB" sz="2800" b="0"/>
              <a:t> </a:t>
            </a:r>
            <a:endParaRPr lang="en-GB" sz="2800" b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49C730-5734-6E30-B621-BDC4BF6A0788}"/>
              </a:ext>
            </a:extLst>
          </p:cNvPr>
          <p:cNvGrpSpPr/>
          <p:nvPr/>
        </p:nvGrpSpPr>
        <p:grpSpPr>
          <a:xfrm>
            <a:off x="4133850" y="2909576"/>
            <a:ext cx="1371600" cy="1371600"/>
            <a:chOff x="6858000" y="1660525"/>
            <a:chExt cx="1371600" cy="13716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0F5D7E2-C691-A17D-2C4D-802ED4EB8F98}"/>
                </a:ext>
              </a:extLst>
            </p:cNvPr>
            <p:cNvSpPr/>
            <p:nvPr/>
          </p:nvSpPr>
          <p:spPr>
            <a:xfrm>
              <a:off x="6858000" y="1660525"/>
              <a:ext cx="1371600" cy="1371600"/>
            </a:xfrm>
            <a:prstGeom prst="ellipse">
              <a:avLst/>
            </a:prstGeom>
            <a:solidFill>
              <a:srgbClr val="511B6C"/>
            </a:solidFill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38AF408-9B8F-1AD0-8DB4-4D677AED9ADC}"/>
                </a:ext>
              </a:extLst>
            </p:cNvPr>
            <p:cNvSpPr txBox="1"/>
            <p:nvPr/>
          </p:nvSpPr>
          <p:spPr>
            <a:xfrm>
              <a:off x="7010400" y="1970698"/>
              <a:ext cx="106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0" b="1" dirty="0">
                  <a:solidFill>
                    <a:schemeClr val="bg1"/>
                  </a:solidFill>
                </a:rPr>
                <a:t>5-H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18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641CC-2F67-55EE-21E9-ECDAFAA8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500302"/>
            <a:ext cx="7841417" cy="512927"/>
          </a:xfrm>
        </p:spPr>
        <p:txBody>
          <a:bodyPr anchor="ctr"/>
          <a:lstStyle/>
          <a:p>
            <a:r>
              <a:rPr lang="en-GB" sz="3600" dirty="0"/>
              <a:t>Reading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A063D-CA48-C92B-19C4-B50D4741E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665B-99BB-55EA-355D-31AF8C86DE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2" y="1157000"/>
            <a:ext cx="7840662" cy="508000"/>
          </a:xfrm>
        </p:spPr>
        <p:txBody>
          <a:bodyPr anchor="ctr"/>
          <a:lstStyle/>
          <a:p>
            <a:r>
              <a:rPr lang="en-GB" sz="2800" b="0" dirty="0">
                <a:hlinkClick r:id="rId2"/>
              </a:rPr>
              <a:t>http://readinglists.warwick.ac.uk/</a:t>
            </a:r>
            <a:r>
              <a:rPr lang="en-GB" sz="2800" b="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B59231-3DD1-CFE6-544C-3DB573EB6BE3}"/>
              </a:ext>
            </a:extLst>
          </p:cNvPr>
          <p:cNvSpPr txBox="1"/>
          <p:nvPr/>
        </p:nvSpPr>
        <p:spPr>
          <a:xfrm>
            <a:off x="478612" y="2095856"/>
            <a:ext cx="7451885" cy="3608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Most modules have an online reading list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Find and access your recommended reading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Link directly from the reading list to library resources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Reading List available via Moodle or Library website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Search for your reading list by module code or title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Login to mark your reading status and add own notes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8" name="Picture 7" descr="A screenshot of a reading list on a computer">
            <a:extLst>
              <a:ext uri="{FF2B5EF4-FFF2-40B4-BE49-F238E27FC236}">
                <a16:creationId xmlns:a16="http://schemas.microsoft.com/office/drawing/2014/main" id="{6535E4D7-85B7-B0DE-3BFD-1A342174CE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618" y="1809406"/>
            <a:ext cx="4248851" cy="4248851"/>
          </a:xfrm>
          <a:prstGeom prst="ellipse">
            <a:avLst/>
          </a:prstGeom>
          <a:ln>
            <a:solidFill>
              <a:srgbClr val="3C1053"/>
            </a:solidFill>
          </a:ln>
        </p:spPr>
      </p:pic>
    </p:spTree>
    <p:extLst>
      <p:ext uri="{BB962C8B-B14F-4D97-AF65-F5344CB8AC3E}">
        <p14:creationId xmlns:p14="http://schemas.microsoft.com/office/powerpoint/2010/main" val="26644265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NIVERSITY OF WARWICK TEMPLATE" val="o3vyYe39"/>
  <p:tag name="ARTICULATE_DESIGN_ID_1_PURPLE" val="AduQcjRa"/>
  <p:tag name="ARTICULATE_DESIGN_ID_PURPLE" val="H2tNWEnT"/>
  <p:tag name="ARTICULATE_DESIGN_ID_1_GREEN" val="A9jtIQJD"/>
  <p:tag name="ARTICULATE_DESIGN_ID_1_ORANGE" val="DYW5gw80"/>
  <p:tag name="ARTICULATE_DESIGN_ID_1_RED" val="4zeqPENU"/>
  <p:tag name="ARTICULATE_DESIGN_ID_BLUE" val="sVk99ODY"/>
  <p:tag name="ARTICULATE_DESIGN_ID_GREEN" val="GS3ERbu0"/>
  <p:tag name="ARTICULATE_DESIGN_ID_ORANGE" val="lGEOL85f"/>
  <p:tag name="ARTICULATE_DESIGN_ID_RED" val="HToPVZQA"/>
  <p:tag name="PRESGUID" val="0c4b2974-b076-4de0-abb9-2a1dba2ff14f"/>
  <p:tag name="ARTICULATE_DESIGN_ID_5_UNIVERSITY OF WARWICK" val="Rm1u8kJp"/>
  <p:tag name="ARTICULATE_DESIGN_ID_UNIVERSITY OF WARWICK" val="76Q5vuZC"/>
  <p:tag name="ARTICULATE_PROJECT_OPEN" val="0"/>
  <p:tag name="ARTICULATE_DESIGN_ID_1_UNIVERSITY OF WARWICK" val="8P3AOuwW"/>
  <p:tag name="ARTICULATE_DESIGN_ID_BRIGHT TEAL" val="9kJ2EVKG"/>
  <p:tag name="ARTICULATE_DESIGN_ID_1_BRIGHT TEAL" val="DsamqdXS"/>
  <p:tag name="ARTICULATE_DESIGN_ID_BRIGHT BLUE" val="uV00Dvu6"/>
  <p:tag name="ARTICULATE_DESIGN_ID_1_BRIGHT BLUE" val="uZ3judsJ"/>
  <p:tag name="ARTICULATE_DESIGN_ID_BRIGHT ORANGE" val="WLP2QPCx"/>
  <p:tag name="ARTICULATE_DESIGN_ID_1_BRIGHT ORANGE" val="pOoiGpez"/>
  <p:tag name="ARTICULATE_DESIGN_ID_BRIGHT RUBY" val="TYXO80EN"/>
  <p:tag name="ARTICULATE_DESIGN_ID_BRIGHT GOLD" val="ml7Vg9xM"/>
  <p:tag name="ARTICULATE_SLIDE_COUNT" val="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2.xml><?xml version="1.0" encoding="utf-8"?>
<a:theme xmlns:a="http://schemas.openxmlformats.org/drawingml/2006/main" name="Bright Teal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354E357C-859A-4614-8A2D-C90D06BDD0E7}"/>
    </a:ext>
  </a:extLst>
</a:theme>
</file>

<file path=ppt/theme/theme3.xml><?xml version="1.0" encoding="utf-8"?>
<a:theme xmlns:a="http://schemas.openxmlformats.org/drawingml/2006/main" name="Bright Blu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32FAF07-4AEC-49C5-80C8-9A7AB155F0B7}"/>
    </a:ext>
  </a:extLst>
</a:theme>
</file>

<file path=ppt/theme/theme4.xml><?xml version="1.0" encoding="utf-8"?>
<a:theme xmlns:a="http://schemas.openxmlformats.org/drawingml/2006/main" name="Bright Orang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1026240F-7360-42FC-A9DA-A44170D985CB}"/>
    </a:ext>
  </a:extLst>
</a:theme>
</file>

<file path=ppt/theme/theme5.xml><?xml version="1.0" encoding="utf-8"?>
<a:theme xmlns:a="http://schemas.openxmlformats.org/drawingml/2006/main" name="Dark Ruby">
  <a:themeElements>
    <a:clrScheme name="Uni Of Warwick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9D2235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2A9E9CC-1D69-4533-9D26-0FE921900D47}"/>
    </a:ext>
  </a:extLst>
</a:theme>
</file>

<file path=ppt/theme/theme6.xml><?xml version="1.0" encoding="utf-8"?>
<a:theme xmlns:a="http://schemas.openxmlformats.org/drawingml/2006/main" name="Bright Gold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C207D76F-168D-4246-91B2-54AF695E71CF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University_of_Warwick_Template_v9</Template>
  <TotalTime>698</TotalTime>
  <Words>1586</Words>
  <Application>Microsoft Office PowerPoint</Application>
  <PresentationFormat>Widescreen</PresentationFormat>
  <Paragraphs>252</Paragraphs>
  <Slides>24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Aptos</vt:lpstr>
      <vt:lpstr>Arial</vt:lpstr>
      <vt:lpstr>Calibri</vt:lpstr>
      <vt:lpstr>University of Warwick</vt:lpstr>
      <vt:lpstr>Bright Teal</vt:lpstr>
      <vt:lpstr>Bright Blue</vt:lpstr>
      <vt:lpstr>Bright Orange</vt:lpstr>
      <vt:lpstr>Dark Ruby</vt:lpstr>
      <vt:lpstr>Bright Gold</vt:lpstr>
      <vt:lpstr>Welcome to the Library An introduction for postgraduate economics</vt:lpstr>
      <vt:lpstr>The Library</vt:lpstr>
      <vt:lpstr>Study spaces</vt:lpstr>
      <vt:lpstr>Postgraduate study spaces</vt:lpstr>
      <vt:lpstr>Postgraduate spaces</vt:lpstr>
      <vt:lpstr>Postgraduate  events</vt:lpstr>
      <vt:lpstr>Social spaces</vt:lpstr>
      <vt:lpstr>Library resources</vt:lpstr>
      <vt:lpstr>Reading List</vt:lpstr>
      <vt:lpstr>Library Search</vt:lpstr>
      <vt:lpstr>Finding books</vt:lpstr>
      <vt:lpstr>Finding journals</vt:lpstr>
      <vt:lpstr>Access to digital library resources</vt:lpstr>
      <vt:lpstr>Document supply</vt:lpstr>
      <vt:lpstr>Economics library guide</vt:lpstr>
      <vt:lpstr>Newspapers</vt:lpstr>
      <vt:lpstr>Literature databases</vt:lpstr>
      <vt:lpstr>Statista</vt:lpstr>
      <vt:lpstr>UK Data Service</vt:lpstr>
      <vt:lpstr>Company databases</vt:lpstr>
      <vt:lpstr>Financial databases</vt:lpstr>
      <vt:lpstr>LSEG Eikon</vt:lpstr>
      <vt:lpstr>Economics librarian</vt:lpstr>
      <vt:lpstr>Connect with @WarwickLibrary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your template</dc:title>
  <dc:creator>Kelleher, Lucy</dc:creator>
  <cp:lastModifiedBy>Hanes, Jackie</cp:lastModifiedBy>
  <cp:revision>3</cp:revision>
  <cp:lastPrinted>2024-10-01T09:03:00Z</cp:lastPrinted>
  <dcterms:created xsi:type="dcterms:W3CDTF">2023-11-28T11:44:59Z</dcterms:created>
  <dcterms:modified xsi:type="dcterms:W3CDTF">2024-10-01T09:03:53Z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53154194-7411-4916-863E-B7DFE5A19319</vt:lpwstr>
  </property>
  <property fmtid="{D5CDD505-2E9C-101B-9397-08002B2CF9AE}" pid="3" name="ArticulatePath">
    <vt:lpwstr>Presentation1</vt:lpwstr>
  </property>
</Properties>
</file>