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5.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6.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omments/modernComment_110_103386C0.xml" ContentType="application/vnd.ms-powerpoint.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5.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7" r:id="rId4"/>
    <p:sldMasterId id="2147483700" r:id="rId5"/>
    <p:sldMasterId id="2147483712" r:id="rId6"/>
    <p:sldMasterId id="2147483733" r:id="rId7"/>
  </p:sldMasterIdLst>
  <p:notesMasterIdLst>
    <p:notesMasterId r:id="rId64"/>
  </p:notesMasterIdLst>
  <p:sldIdLst>
    <p:sldId id="314" r:id="rId8"/>
    <p:sldId id="315" r:id="rId9"/>
    <p:sldId id="316" r:id="rId10"/>
    <p:sldId id="341" r:id="rId11"/>
    <p:sldId id="347" r:id="rId12"/>
    <p:sldId id="348" r:id="rId13"/>
    <p:sldId id="349" r:id="rId14"/>
    <p:sldId id="350" r:id="rId15"/>
    <p:sldId id="795" r:id="rId16"/>
    <p:sldId id="798" r:id="rId17"/>
    <p:sldId id="399" r:id="rId18"/>
    <p:sldId id="383" r:id="rId19"/>
    <p:sldId id="796" r:id="rId20"/>
    <p:sldId id="797" r:id="rId21"/>
    <p:sldId id="257" r:id="rId22"/>
    <p:sldId id="269" r:id="rId23"/>
    <p:sldId id="261" r:id="rId24"/>
    <p:sldId id="262" r:id="rId25"/>
    <p:sldId id="270" r:id="rId26"/>
    <p:sldId id="272" r:id="rId27"/>
    <p:sldId id="273" r:id="rId28"/>
    <p:sldId id="271" r:id="rId29"/>
    <p:sldId id="260" r:id="rId30"/>
    <p:sldId id="747" r:id="rId31"/>
    <p:sldId id="770" r:id="rId32"/>
    <p:sldId id="337" r:id="rId33"/>
    <p:sldId id="303" r:id="rId34"/>
    <p:sldId id="763" r:id="rId35"/>
    <p:sldId id="771" r:id="rId36"/>
    <p:sldId id="762" r:id="rId37"/>
    <p:sldId id="774" r:id="rId38"/>
    <p:sldId id="287" r:id="rId39"/>
    <p:sldId id="760" r:id="rId40"/>
    <p:sldId id="405" r:id="rId41"/>
    <p:sldId id="765" r:id="rId42"/>
    <p:sldId id="761" r:id="rId43"/>
    <p:sldId id="754" r:id="rId44"/>
    <p:sldId id="772" r:id="rId45"/>
    <p:sldId id="379" r:id="rId46"/>
    <p:sldId id="764" r:id="rId47"/>
    <p:sldId id="265" r:id="rId48"/>
    <p:sldId id="312" r:id="rId49"/>
    <p:sldId id="298" r:id="rId50"/>
    <p:sldId id="313" r:id="rId51"/>
    <p:sldId id="799" r:id="rId52"/>
    <p:sldId id="800" r:id="rId53"/>
    <p:sldId id="801" r:id="rId54"/>
    <p:sldId id="803" r:id="rId55"/>
    <p:sldId id="256" r:id="rId56"/>
    <p:sldId id="320" r:id="rId57"/>
    <p:sldId id="804" r:id="rId58"/>
    <p:sldId id="338" r:id="rId59"/>
    <p:sldId id="400" r:id="rId60"/>
    <p:sldId id="401" r:id="rId61"/>
    <p:sldId id="377" r:id="rId62"/>
    <p:sldId id="805" r:id="rId6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5FED4C8-6A47-CDEF-A582-591E63CC350C}" name="James Varney" initials="JV" userId="S::james.varney@warwicksu.com::69420c6e-9ce4-48da-9926-efaf98ed9558"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6" d="100"/>
          <a:sy n="106" d="100"/>
        </p:scale>
        <p:origin x="75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9.xml"/><Relationship Id="rId21" Type="http://schemas.openxmlformats.org/officeDocument/2006/relationships/slide" Target="slides/slide14.xml"/><Relationship Id="rId42" Type="http://schemas.openxmlformats.org/officeDocument/2006/relationships/slide" Target="slides/slide35.xml"/><Relationship Id="rId47" Type="http://schemas.openxmlformats.org/officeDocument/2006/relationships/slide" Target="slides/slide40.xml"/><Relationship Id="rId63" Type="http://schemas.openxmlformats.org/officeDocument/2006/relationships/slide" Target="slides/slide56.xml"/><Relationship Id="rId68" Type="http://schemas.openxmlformats.org/officeDocument/2006/relationships/tableStyles" Target="tableStyle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9" Type="http://schemas.openxmlformats.org/officeDocument/2006/relationships/slide" Target="slides/slide22.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slide" Target="slides/slide51.xml"/><Relationship Id="rId66" Type="http://schemas.openxmlformats.org/officeDocument/2006/relationships/viewProps" Target="viewProps.xml"/><Relationship Id="rId5" Type="http://schemas.openxmlformats.org/officeDocument/2006/relationships/slideMaster" Target="slideMasters/slideMaster5.xml"/><Relationship Id="rId61" Type="http://schemas.openxmlformats.org/officeDocument/2006/relationships/slide" Target="slides/slide54.xml"/><Relationship Id="rId19" Type="http://schemas.openxmlformats.org/officeDocument/2006/relationships/slide" Target="slides/slide1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64" Type="http://schemas.openxmlformats.org/officeDocument/2006/relationships/notesMaster" Target="notesMasters/notesMaster1.xml"/><Relationship Id="rId69" Type="http://schemas.microsoft.com/office/2018/10/relationships/authors" Target="authors.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slide" Target="slides/slide52.xml"/><Relationship Id="rId67" Type="http://schemas.openxmlformats.org/officeDocument/2006/relationships/theme" Target="theme/theme1.xml"/><Relationship Id="rId20" Type="http://schemas.openxmlformats.org/officeDocument/2006/relationships/slide" Target="slides/slide13.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slide" Target="slides/slide55.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slide" Target="slides/slide50.xml"/><Relationship Id="rId10" Type="http://schemas.openxmlformats.org/officeDocument/2006/relationships/slide" Target="slides/slide3.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slide" Target="slides/slide53.xml"/><Relationship Id="rId65"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2.xml"/><Relationship Id="rId13" Type="http://schemas.openxmlformats.org/officeDocument/2006/relationships/slide" Target="slides/slide6.xml"/><Relationship Id="rId18" Type="http://schemas.openxmlformats.org/officeDocument/2006/relationships/slide" Target="slides/slide11.xml"/><Relationship Id="rId39" Type="http://schemas.openxmlformats.org/officeDocument/2006/relationships/slide" Target="slides/slide32.xml"/><Relationship Id="rId34" Type="http://schemas.openxmlformats.org/officeDocument/2006/relationships/slide" Target="slides/slide27.xml"/><Relationship Id="rId50" Type="http://schemas.openxmlformats.org/officeDocument/2006/relationships/slide" Target="slides/slide43.xml"/><Relationship Id="rId55" Type="http://schemas.openxmlformats.org/officeDocument/2006/relationships/slide" Target="slides/slide48.xml"/></Relationships>
</file>

<file path=ppt/comments/modernComment_110_103386C0.xml><?xml version="1.0" encoding="utf-8"?>
<p188:cmLst xmlns:a="http://schemas.openxmlformats.org/drawingml/2006/main" xmlns:r="http://schemas.openxmlformats.org/officeDocument/2006/relationships" xmlns:p188="http://schemas.microsoft.com/office/powerpoint/2018/8/main">
  <p188:cm id="{9FE10D94-6B16-456F-B5E8-F9513AF96CC6}" authorId="{05FED4C8-6A47-CDEF-A582-591E63CC350C}" status="resolved" created="2026-06-08T13:17:30.559">
    <ac:deMkLst xmlns:ac="http://schemas.microsoft.com/office/drawing/2013/main/command">
      <pc:docMk xmlns:pc="http://schemas.microsoft.com/office/powerpoint/2013/main/command"/>
      <pc:sldMk xmlns:pc="http://schemas.microsoft.com/office/powerpoint/2013/main/command" cId="271812288" sldId="272"/>
      <ac:picMk id="5" creationId="{6656B49A-B606-29C6-0550-8C740DA7CF6B}"/>
    </ac:deMkLst>
    <p188:txBody>
      <a:bodyPr/>
      <a:lstStyle/>
      <a:p>
        <a:r>
          <a:rPr lang="en-GB"/>
          <a:t>Like this as well - not sure about the iconography for jobs specifically? Might also be worth adding clubs and societies onto this page as well</a:t>
        </a:r>
      </a:p>
    </p188:txBody>
  </p188:cm>
</p188:cmLst>
</file>

<file path=ppt/diagrams/_rels/data1.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svg"/><Relationship Id="rId1" Type="http://schemas.openxmlformats.org/officeDocument/2006/relationships/image" Target="../media/image96.svg"/></Relationships>
</file>

<file path=ppt/diagrams/_rels/data2.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svg"/><Relationship Id="rId1" Type="http://schemas.openxmlformats.org/officeDocument/2006/relationships/image" Target="../media/image100.svg"/><Relationship Id="rId4" Type="http://schemas.openxmlformats.org/officeDocument/2006/relationships/image" Target="../media/image103.svg"/></Relationships>
</file>

<file path=ppt/diagrams/_rels/data4.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svg"/><Relationship Id="rId1" Type="http://schemas.openxmlformats.org/officeDocument/2006/relationships/image" Target="../media/image100.svg"/></Relationships>
</file>

<file path=ppt/diagrams/_rels/data7.xml.rels><?xml version="1.0" encoding="UTF-8" standalone="yes"?>
<Relationships xmlns="http://schemas.openxmlformats.org/package/2006/relationships"><Relationship Id="rId3" Type="http://schemas.openxmlformats.org/officeDocument/2006/relationships/hyperlink" Target="https://warwick.ac.uk/services/wss/students/supportforsurvivors-svda/" TargetMode="External"/><Relationship Id="rId2" Type="http://schemas.openxmlformats.org/officeDocument/2006/relationships/hyperlink" Target="https://warwick.ac.uk/services/wss/" TargetMode="External"/><Relationship Id="rId1" Type="http://schemas.openxmlformats.org/officeDocument/2006/relationships/hyperlink" Target="https://warwick.ac.uk/services/community-safety/" TargetMode="External"/><Relationship Id="rId6" Type="http://schemas.openxmlformats.org/officeDocument/2006/relationships/hyperlink" Target="https://www.warwicksu.com/help-support/" TargetMode="External"/><Relationship Id="rId5" Type="http://schemas.openxmlformats.org/officeDocument/2006/relationships/hyperlink" Target="https://warwicknightline.co.uk/" TargetMode="External"/><Relationship Id="rId4" Type="http://schemas.openxmlformats.org/officeDocument/2006/relationships/hyperlink" Target="https://warwick.ac.uk/services/rescommunity/" TargetMode="External"/></Relationships>
</file>

<file path=ppt/diagrams/_rels/drawing1.xml.rels><?xml version="1.0" encoding="UTF-8" standalone="yes"?>
<Relationships xmlns="http://schemas.openxmlformats.org/package/2006/relationships"><Relationship Id="rId3" Type="http://schemas.openxmlformats.org/officeDocument/2006/relationships/image" Target="../media/image98.svg"/><Relationship Id="rId2" Type="http://schemas.openxmlformats.org/officeDocument/2006/relationships/image" Target="../media/image97.svg"/><Relationship Id="rId1" Type="http://schemas.openxmlformats.org/officeDocument/2006/relationships/image" Target="../media/image96.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svg"/><Relationship Id="rId1" Type="http://schemas.openxmlformats.org/officeDocument/2006/relationships/image" Target="../media/image100.svg"/><Relationship Id="rId4" Type="http://schemas.openxmlformats.org/officeDocument/2006/relationships/image" Target="../media/image103.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2.svg"/><Relationship Id="rId2" Type="http://schemas.openxmlformats.org/officeDocument/2006/relationships/image" Target="../media/image101.svg"/><Relationship Id="rId1" Type="http://schemas.openxmlformats.org/officeDocument/2006/relationships/image" Target="../media/image100.svg"/></Relationships>
</file>

<file path=ppt/diagrams/_rels/drawing7.xml.rels><?xml version="1.0" encoding="UTF-8" standalone="yes"?>
<Relationships xmlns="http://schemas.openxmlformats.org/package/2006/relationships"><Relationship Id="rId3" Type="http://schemas.openxmlformats.org/officeDocument/2006/relationships/hyperlink" Target="https://warwick.ac.uk/services/wss/students/supportforsurvivors-svda/" TargetMode="External"/><Relationship Id="rId2" Type="http://schemas.openxmlformats.org/officeDocument/2006/relationships/hyperlink" Target="https://warwick.ac.uk/services/community-safety/" TargetMode="External"/><Relationship Id="rId1" Type="http://schemas.openxmlformats.org/officeDocument/2006/relationships/hyperlink" Target="https://warwick.ac.uk/services/wss/" TargetMode="External"/><Relationship Id="rId6" Type="http://schemas.openxmlformats.org/officeDocument/2006/relationships/hyperlink" Target="https://warwicknightline.co.uk/" TargetMode="External"/><Relationship Id="rId5" Type="http://schemas.openxmlformats.org/officeDocument/2006/relationships/hyperlink" Target="https://www.warwicksu.com/help-support/" TargetMode="External"/><Relationship Id="rId4" Type="http://schemas.openxmlformats.org/officeDocument/2006/relationships/hyperlink" Target="https://warwick.ac.uk/services/rescommunity/" TargetMode="External"/></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3#1">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3#2">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3#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3#4">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BEE232-CFF2-4712-B8EA-0C32CD90476D}" type="doc">
      <dgm:prSet loTypeId="urn:microsoft.com/office/officeart/2018/2/layout/IconVerticalSolidList" loCatId="icon" qsTypeId="urn:microsoft.com/office/officeart/2005/8/quickstyle/simple1#1" qsCatId="simple" csTypeId="urn:microsoft.com/office/officeart/2005/8/colors/accent1_2#1" csCatId="accent1" phldr="1"/>
      <dgm:spPr/>
      <dgm:t>
        <a:bodyPr/>
        <a:lstStyle/>
        <a:p>
          <a:endParaRPr lang="en-US"/>
        </a:p>
      </dgm:t>
    </dgm:pt>
    <dgm:pt modelId="{A6D4B907-2FEC-4A40-8C14-B2E8D3DCC428}">
      <dgm:prSet/>
      <dgm:spPr/>
      <dgm:t>
        <a:bodyPr/>
        <a:lstStyle/>
        <a:p>
          <a:pPr>
            <a:lnSpc>
              <a:spcPct val="100000"/>
            </a:lnSpc>
          </a:pPr>
          <a:r>
            <a:rPr lang="en-GB" dirty="0">
              <a:solidFill>
                <a:schemeClr val="bg1"/>
              </a:solidFill>
            </a:rPr>
            <a:t>Who we are and what we do</a:t>
          </a:r>
          <a:endParaRPr lang="en-US" dirty="0">
            <a:solidFill>
              <a:schemeClr val="bg1"/>
            </a:solidFill>
          </a:endParaRPr>
        </a:p>
      </dgm:t>
    </dgm:pt>
    <dgm:pt modelId="{1432786B-594B-4D0A-86A6-1D1A26CBD23E}" type="parTrans" cxnId="{800ACE19-97CE-43D1-9D1D-C8AE7F4B4E6D}">
      <dgm:prSet/>
      <dgm:spPr/>
      <dgm:t>
        <a:bodyPr/>
        <a:lstStyle/>
        <a:p>
          <a:endParaRPr lang="en-US"/>
        </a:p>
      </dgm:t>
    </dgm:pt>
    <dgm:pt modelId="{10685DFB-1296-4CD3-BEA6-58694C1D7FFA}" type="sibTrans" cxnId="{800ACE19-97CE-43D1-9D1D-C8AE7F4B4E6D}">
      <dgm:prSet/>
      <dgm:spPr/>
      <dgm:t>
        <a:bodyPr/>
        <a:lstStyle/>
        <a:p>
          <a:endParaRPr lang="en-US"/>
        </a:p>
      </dgm:t>
    </dgm:pt>
    <dgm:pt modelId="{D9A0CE77-5A04-4564-8BE2-403D311ECCB8}">
      <dgm:prSet/>
      <dgm:spPr/>
      <dgm:t>
        <a:bodyPr/>
        <a:lstStyle/>
        <a:p>
          <a:pPr>
            <a:lnSpc>
              <a:spcPct val="100000"/>
            </a:lnSpc>
          </a:pPr>
          <a:r>
            <a:rPr lang="en-GB" dirty="0">
              <a:solidFill>
                <a:schemeClr val="bg1"/>
              </a:solidFill>
            </a:rPr>
            <a:t>How you can access our support</a:t>
          </a:r>
          <a:endParaRPr lang="en-US" dirty="0">
            <a:solidFill>
              <a:schemeClr val="bg1"/>
            </a:solidFill>
          </a:endParaRPr>
        </a:p>
      </dgm:t>
    </dgm:pt>
    <dgm:pt modelId="{C74E4355-2F8F-4E06-8E1B-A2218B036781}" type="parTrans" cxnId="{4331D270-E37E-4DCE-A621-F7C5239EDF49}">
      <dgm:prSet/>
      <dgm:spPr/>
      <dgm:t>
        <a:bodyPr/>
        <a:lstStyle/>
        <a:p>
          <a:endParaRPr lang="en-US"/>
        </a:p>
      </dgm:t>
    </dgm:pt>
    <dgm:pt modelId="{017C73E1-3F88-4AD8-87E9-674EEFB591E2}" type="sibTrans" cxnId="{4331D270-E37E-4DCE-A621-F7C5239EDF49}">
      <dgm:prSet/>
      <dgm:spPr/>
      <dgm:t>
        <a:bodyPr/>
        <a:lstStyle/>
        <a:p>
          <a:endParaRPr lang="en-US"/>
        </a:p>
      </dgm:t>
    </dgm:pt>
    <dgm:pt modelId="{94A9247D-85CE-4DDA-AD22-C7A75DDFC7AB}">
      <dgm:prSet/>
      <dgm:spPr/>
      <dgm:t>
        <a:bodyPr/>
        <a:lstStyle/>
        <a:p>
          <a:pPr>
            <a:lnSpc>
              <a:spcPct val="100000"/>
            </a:lnSpc>
          </a:pPr>
          <a:r>
            <a:rPr lang="en-US" dirty="0">
              <a:solidFill>
                <a:schemeClr val="bg1"/>
              </a:solidFill>
            </a:rPr>
            <a:t>Regulation 23 and University Policies</a:t>
          </a:r>
        </a:p>
      </dgm:t>
    </dgm:pt>
    <dgm:pt modelId="{F5C51F52-16AC-4F38-B895-8FAF4E8F380B}" type="parTrans" cxnId="{6E2C62E5-6194-4D3F-9643-4B5359F744BF}">
      <dgm:prSet/>
      <dgm:spPr/>
      <dgm:t>
        <a:bodyPr/>
        <a:lstStyle/>
        <a:p>
          <a:endParaRPr lang="en-US"/>
        </a:p>
      </dgm:t>
    </dgm:pt>
    <dgm:pt modelId="{0B0EAFBC-BF50-41B6-89BC-E3DC3A212B5B}" type="sibTrans" cxnId="{6E2C62E5-6194-4D3F-9643-4B5359F744BF}">
      <dgm:prSet/>
      <dgm:spPr/>
      <dgm:t>
        <a:bodyPr/>
        <a:lstStyle/>
        <a:p>
          <a:endParaRPr lang="en-US"/>
        </a:p>
      </dgm:t>
    </dgm:pt>
    <dgm:pt modelId="{B0110F9D-7846-4CBB-9CB1-20DB59DAF247}" type="pres">
      <dgm:prSet presAssocID="{FBBEE232-CFF2-4712-B8EA-0C32CD90476D}" presName="root" presStyleCnt="0">
        <dgm:presLayoutVars>
          <dgm:dir/>
          <dgm:resizeHandles val="exact"/>
        </dgm:presLayoutVars>
      </dgm:prSet>
      <dgm:spPr/>
    </dgm:pt>
    <dgm:pt modelId="{670BA9B8-1925-40B7-A879-E61875EA9020}" type="pres">
      <dgm:prSet presAssocID="{A6D4B907-2FEC-4A40-8C14-B2E8D3DCC428}" presName="compNode" presStyleCnt="0"/>
      <dgm:spPr/>
    </dgm:pt>
    <dgm:pt modelId="{83CFEA26-8FD8-4EBD-96D5-B9D17AEC06F4}" type="pres">
      <dgm:prSet presAssocID="{A6D4B907-2FEC-4A40-8C14-B2E8D3DCC428}" presName="bgRect" presStyleLbl="bgShp" presStyleIdx="0" presStyleCnt="3" custLinFactNeighborX="0" custLinFactNeighborY="-43"/>
      <dgm:spPr/>
    </dgm:pt>
    <dgm:pt modelId="{DA28EDB9-3359-4FE0-8354-94912E7BDF2D}" type="pres">
      <dgm:prSet presAssocID="{A6D4B907-2FEC-4A40-8C14-B2E8D3DCC428}" presName="iconRect" presStyleLbl="node1" presStyleIdx="0" presStyleCnt="3"/>
      <dgm:spPr>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a:noFill/>
        </a:ln>
      </dgm:spPr>
      <dgm:extLst>
        <a:ext uri="{E40237B7-FDA0-4F09-8148-C483321AD2D9}">
          <dgm14:cNvPr xmlns:dgm14="http://schemas.microsoft.com/office/drawing/2010/diagram" id="0" name="" descr="Cheers with solid fill"/>
        </a:ext>
      </dgm:extLst>
    </dgm:pt>
    <dgm:pt modelId="{38428B88-30E7-4C91-B556-D88A6282A3D1}" type="pres">
      <dgm:prSet presAssocID="{A6D4B907-2FEC-4A40-8C14-B2E8D3DCC428}" presName="spaceRect" presStyleCnt="0"/>
      <dgm:spPr/>
    </dgm:pt>
    <dgm:pt modelId="{8D82C0B9-686B-446F-8368-C1FD3251137A}" type="pres">
      <dgm:prSet presAssocID="{A6D4B907-2FEC-4A40-8C14-B2E8D3DCC428}" presName="parTx" presStyleLbl="revTx" presStyleIdx="0" presStyleCnt="3">
        <dgm:presLayoutVars>
          <dgm:chMax val="0"/>
          <dgm:chPref val="0"/>
        </dgm:presLayoutVars>
      </dgm:prSet>
      <dgm:spPr/>
    </dgm:pt>
    <dgm:pt modelId="{F07A1F8B-7BD7-4502-93A9-AE9EF6C543D6}" type="pres">
      <dgm:prSet presAssocID="{10685DFB-1296-4CD3-BEA6-58694C1D7FFA}" presName="sibTrans" presStyleCnt="0"/>
      <dgm:spPr/>
    </dgm:pt>
    <dgm:pt modelId="{706C49E2-A4E6-4AF6-8574-9624DADE6EAA}" type="pres">
      <dgm:prSet presAssocID="{D9A0CE77-5A04-4564-8BE2-403D311ECCB8}" presName="compNode" presStyleCnt="0"/>
      <dgm:spPr/>
    </dgm:pt>
    <dgm:pt modelId="{785D7085-840B-4B89-9F18-632C89C29995}" type="pres">
      <dgm:prSet presAssocID="{D9A0CE77-5A04-4564-8BE2-403D311ECCB8}" presName="bgRect" presStyleLbl="bgShp" presStyleIdx="1" presStyleCnt="3"/>
      <dgm:spPr/>
    </dgm:pt>
    <dgm:pt modelId="{16F7BD5C-96F0-43B9-A0C3-51E0AF50B55B}" type="pres">
      <dgm:prSet presAssocID="{D9A0CE77-5A04-4564-8BE2-403D311ECCB8}" presName="iconRect" presStyleLbl="node1" presStyleIdx="1" presStyleCnt="3"/>
      <dgm:spPr>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a:noFill/>
        </a:ln>
      </dgm:spPr>
      <dgm:extLst>
        <a:ext uri="{E40237B7-FDA0-4F09-8148-C483321AD2D9}">
          <dgm14:cNvPr xmlns:dgm14="http://schemas.microsoft.com/office/drawing/2010/diagram" id="0" name="" descr="Open hand with solid fill"/>
        </a:ext>
      </dgm:extLst>
    </dgm:pt>
    <dgm:pt modelId="{6A98D125-A651-4FE4-8785-AD48AA87D91F}" type="pres">
      <dgm:prSet presAssocID="{D9A0CE77-5A04-4564-8BE2-403D311ECCB8}" presName="spaceRect" presStyleCnt="0"/>
      <dgm:spPr/>
    </dgm:pt>
    <dgm:pt modelId="{5267DAC6-86C3-463A-8B7C-D4E6095006F8}" type="pres">
      <dgm:prSet presAssocID="{D9A0CE77-5A04-4564-8BE2-403D311ECCB8}" presName="parTx" presStyleLbl="revTx" presStyleIdx="1" presStyleCnt="3">
        <dgm:presLayoutVars>
          <dgm:chMax val="0"/>
          <dgm:chPref val="0"/>
        </dgm:presLayoutVars>
      </dgm:prSet>
      <dgm:spPr/>
    </dgm:pt>
    <dgm:pt modelId="{67E4DD6A-550E-4E47-8CF7-A342EEE15055}" type="pres">
      <dgm:prSet presAssocID="{017C73E1-3F88-4AD8-87E9-674EEFB591E2}" presName="sibTrans" presStyleCnt="0"/>
      <dgm:spPr/>
    </dgm:pt>
    <dgm:pt modelId="{F28DBD14-0DCC-4AF3-84C1-D26EE86D454B}" type="pres">
      <dgm:prSet presAssocID="{94A9247D-85CE-4DDA-AD22-C7A75DDFC7AB}" presName="compNode" presStyleCnt="0"/>
      <dgm:spPr/>
    </dgm:pt>
    <dgm:pt modelId="{2D6393A8-155C-46D5-9653-8BD8A1D191E5}" type="pres">
      <dgm:prSet presAssocID="{94A9247D-85CE-4DDA-AD22-C7A75DDFC7AB}" presName="bgRect" presStyleLbl="bgShp" presStyleIdx="2" presStyleCnt="3" custLinFactNeighborX="-467" custLinFactNeighborY="5134"/>
      <dgm:spPr/>
    </dgm:pt>
    <dgm:pt modelId="{FC8171EB-9DE7-4736-9C89-9FB3B5D04C50}" type="pres">
      <dgm:prSet presAssocID="{94A9247D-85CE-4DDA-AD22-C7A75DDFC7AB}"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Signpost"/>
        </a:ext>
      </dgm:extLst>
    </dgm:pt>
    <dgm:pt modelId="{9FC377D3-BEBE-4928-8DB8-5937E1C1A722}" type="pres">
      <dgm:prSet presAssocID="{94A9247D-85CE-4DDA-AD22-C7A75DDFC7AB}" presName="spaceRect" presStyleCnt="0"/>
      <dgm:spPr/>
    </dgm:pt>
    <dgm:pt modelId="{C3B67A7B-4541-4451-A9A2-A25CAE9C9ED3}" type="pres">
      <dgm:prSet presAssocID="{94A9247D-85CE-4DDA-AD22-C7A75DDFC7AB}" presName="parTx" presStyleLbl="revTx" presStyleIdx="2" presStyleCnt="3" custLinFactNeighborX="515" custLinFactNeighborY="2376">
        <dgm:presLayoutVars>
          <dgm:chMax val="0"/>
          <dgm:chPref val="0"/>
        </dgm:presLayoutVars>
      </dgm:prSet>
      <dgm:spPr/>
    </dgm:pt>
  </dgm:ptLst>
  <dgm:cxnLst>
    <dgm:cxn modelId="{800ACE19-97CE-43D1-9D1D-C8AE7F4B4E6D}" srcId="{FBBEE232-CFF2-4712-B8EA-0C32CD90476D}" destId="{A6D4B907-2FEC-4A40-8C14-B2E8D3DCC428}" srcOrd="0" destOrd="0" parTransId="{1432786B-594B-4D0A-86A6-1D1A26CBD23E}" sibTransId="{10685DFB-1296-4CD3-BEA6-58694C1D7FFA}"/>
    <dgm:cxn modelId="{D44F6C27-521D-46B4-AB86-E19CC18FEF29}" type="presOf" srcId="{94A9247D-85CE-4DDA-AD22-C7A75DDFC7AB}" destId="{C3B67A7B-4541-4451-A9A2-A25CAE9C9ED3}" srcOrd="0" destOrd="0" presId="urn:microsoft.com/office/officeart/2018/2/layout/IconVerticalSolidList"/>
    <dgm:cxn modelId="{4331D270-E37E-4DCE-A621-F7C5239EDF49}" srcId="{FBBEE232-CFF2-4712-B8EA-0C32CD90476D}" destId="{D9A0CE77-5A04-4564-8BE2-403D311ECCB8}" srcOrd="1" destOrd="0" parTransId="{C74E4355-2F8F-4E06-8E1B-A2218B036781}" sibTransId="{017C73E1-3F88-4AD8-87E9-674EEFB591E2}"/>
    <dgm:cxn modelId="{D8D40959-DF9F-4541-90AF-2361D7C7FFC1}" type="presOf" srcId="{FBBEE232-CFF2-4712-B8EA-0C32CD90476D}" destId="{B0110F9D-7846-4CBB-9CB1-20DB59DAF247}" srcOrd="0" destOrd="0" presId="urn:microsoft.com/office/officeart/2018/2/layout/IconVerticalSolidList"/>
    <dgm:cxn modelId="{664323A2-3453-4430-86EF-7F6648450202}" type="presOf" srcId="{A6D4B907-2FEC-4A40-8C14-B2E8D3DCC428}" destId="{8D82C0B9-686B-446F-8368-C1FD3251137A}" srcOrd="0" destOrd="0" presId="urn:microsoft.com/office/officeart/2018/2/layout/IconVerticalSolidList"/>
    <dgm:cxn modelId="{3D9B9DE3-5136-4AE3-8C49-E6F57741B42C}" type="presOf" srcId="{D9A0CE77-5A04-4564-8BE2-403D311ECCB8}" destId="{5267DAC6-86C3-463A-8B7C-D4E6095006F8}" srcOrd="0" destOrd="0" presId="urn:microsoft.com/office/officeart/2018/2/layout/IconVerticalSolidList"/>
    <dgm:cxn modelId="{6E2C62E5-6194-4D3F-9643-4B5359F744BF}" srcId="{FBBEE232-CFF2-4712-B8EA-0C32CD90476D}" destId="{94A9247D-85CE-4DDA-AD22-C7A75DDFC7AB}" srcOrd="2" destOrd="0" parTransId="{F5C51F52-16AC-4F38-B895-8FAF4E8F380B}" sibTransId="{0B0EAFBC-BF50-41B6-89BC-E3DC3A212B5B}"/>
    <dgm:cxn modelId="{DDE5FEAC-F99C-4182-9F2D-1ED98ECACD6C}" type="presParOf" srcId="{B0110F9D-7846-4CBB-9CB1-20DB59DAF247}" destId="{670BA9B8-1925-40B7-A879-E61875EA9020}" srcOrd="0" destOrd="0" presId="urn:microsoft.com/office/officeart/2018/2/layout/IconVerticalSolidList"/>
    <dgm:cxn modelId="{18B13E6E-15FA-4D53-BC71-4BCAEA6EBCDB}" type="presParOf" srcId="{670BA9B8-1925-40B7-A879-E61875EA9020}" destId="{83CFEA26-8FD8-4EBD-96D5-B9D17AEC06F4}" srcOrd="0" destOrd="0" presId="urn:microsoft.com/office/officeart/2018/2/layout/IconVerticalSolidList"/>
    <dgm:cxn modelId="{D0C55537-F74B-45B7-B8A7-5E255E909CD7}" type="presParOf" srcId="{670BA9B8-1925-40B7-A879-E61875EA9020}" destId="{DA28EDB9-3359-4FE0-8354-94912E7BDF2D}" srcOrd="1" destOrd="0" presId="urn:microsoft.com/office/officeart/2018/2/layout/IconVerticalSolidList"/>
    <dgm:cxn modelId="{CC815955-3ECF-4B82-B14E-CEE1768A78DA}" type="presParOf" srcId="{670BA9B8-1925-40B7-A879-E61875EA9020}" destId="{38428B88-30E7-4C91-B556-D88A6282A3D1}" srcOrd="2" destOrd="0" presId="urn:microsoft.com/office/officeart/2018/2/layout/IconVerticalSolidList"/>
    <dgm:cxn modelId="{AE05840B-C5B4-4DCD-BC39-ECF76F27F4A5}" type="presParOf" srcId="{670BA9B8-1925-40B7-A879-E61875EA9020}" destId="{8D82C0B9-686B-446F-8368-C1FD3251137A}" srcOrd="3" destOrd="0" presId="urn:microsoft.com/office/officeart/2018/2/layout/IconVerticalSolidList"/>
    <dgm:cxn modelId="{40D9B3D3-1026-4D48-BF42-B478EC86ACF9}" type="presParOf" srcId="{B0110F9D-7846-4CBB-9CB1-20DB59DAF247}" destId="{F07A1F8B-7BD7-4502-93A9-AE9EF6C543D6}" srcOrd="1" destOrd="0" presId="urn:microsoft.com/office/officeart/2018/2/layout/IconVerticalSolidList"/>
    <dgm:cxn modelId="{A33E0ED9-8994-48F0-954D-07B82B31379A}" type="presParOf" srcId="{B0110F9D-7846-4CBB-9CB1-20DB59DAF247}" destId="{706C49E2-A4E6-4AF6-8574-9624DADE6EAA}" srcOrd="2" destOrd="0" presId="urn:microsoft.com/office/officeart/2018/2/layout/IconVerticalSolidList"/>
    <dgm:cxn modelId="{45745A24-E3BD-4424-A8F7-FCC52CF40835}" type="presParOf" srcId="{706C49E2-A4E6-4AF6-8574-9624DADE6EAA}" destId="{785D7085-840B-4B89-9F18-632C89C29995}" srcOrd="0" destOrd="0" presId="urn:microsoft.com/office/officeart/2018/2/layout/IconVerticalSolidList"/>
    <dgm:cxn modelId="{03481171-AD51-43F1-B6BB-8159272DA993}" type="presParOf" srcId="{706C49E2-A4E6-4AF6-8574-9624DADE6EAA}" destId="{16F7BD5C-96F0-43B9-A0C3-51E0AF50B55B}" srcOrd="1" destOrd="0" presId="urn:microsoft.com/office/officeart/2018/2/layout/IconVerticalSolidList"/>
    <dgm:cxn modelId="{23667BD5-F85A-40E9-BD21-2226615822CC}" type="presParOf" srcId="{706C49E2-A4E6-4AF6-8574-9624DADE6EAA}" destId="{6A98D125-A651-4FE4-8785-AD48AA87D91F}" srcOrd="2" destOrd="0" presId="urn:microsoft.com/office/officeart/2018/2/layout/IconVerticalSolidList"/>
    <dgm:cxn modelId="{C1728470-706C-460A-9463-7173AF3714AD}" type="presParOf" srcId="{706C49E2-A4E6-4AF6-8574-9624DADE6EAA}" destId="{5267DAC6-86C3-463A-8B7C-D4E6095006F8}" srcOrd="3" destOrd="0" presId="urn:microsoft.com/office/officeart/2018/2/layout/IconVerticalSolidList"/>
    <dgm:cxn modelId="{0A17E1D3-9050-46AF-8BD4-4249CA662321}" type="presParOf" srcId="{B0110F9D-7846-4CBB-9CB1-20DB59DAF247}" destId="{67E4DD6A-550E-4E47-8CF7-A342EEE15055}" srcOrd="3" destOrd="0" presId="urn:microsoft.com/office/officeart/2018/2/layout/IconVerticalSolidList"/>
    <dgm:cxn modelId="{5FE4E904-3AC9-4785-BB44-9DD58D9324E0}" type="presParOf" srcId="{B0110F9D-7846-4CBB-9CB1-20DB59DAF247}" destId="{F28DBD14-0DCC-4AF3-84C1-D26EE86D454B}" srcOrd="4" destOrd="0" presId="urn:microsoft.com/office/officeart/2018/2/layout/IconVerticalSolidList"/>
    <dgm:cxn modelId="{86EB06C5-917C-48DA-A642-163CCD0AF81C}" type="presParOf" srcId="{F28DBD14-0DCC-4AF3-84C1-D26EE86D454B}" destId="{2D6393A8-155C-46D5-9653-8BD8A1D191E5}" srcOrd="0" destOrd="0" presId="urn:microsoft.com/office/officeart/2018/2/layout/IconVerticalSolidList"/>
    <dgm:cxn modelId="{CACA60B1-6E74-4177-9115-1E1D09AC72AF}" type="presParOf" srcId="{F28DBD14-0DCC-4AF3-84C1-D26EE86D454B}" destId="{FC8171EB-9DE7-4736-9C89-9FB3B5D04C50}" srcOrd="1" destOrd="0" presId="urn:microsoft.com/office/officeart/2018/2/layout/IconVerticalSolidList"/>
    <dgm:cxn modelId="{0893769E-14B7-4922-A099-76578D4D0B95}" type="presParOf" srcId="{F28DBD14-0DCC-4AF3-84C1-D26EE86D454B}" destId="{9FC377D3-BEBE-4928-8DB8-5937E1C1A722}" srcOrd="2" destOrd="0" presId="urn:microsoft.com/office/officeart/2018/2/layout/IconVerticalSolidList"/>
    <dgm:cxn modelId="{2BE8258C-597C-47CF-8B51-9069BBADF711}" type="presParOf" srcId="{F28DBD14-0DCC-4AF3-84C1-D26EE86D454B}" destId="{C3B67A7B-4541-4451-A9A2-A25CAE9C9ED3}"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D522BCF-5612-41FA-8711-3C86E3B5E8A9}" type="doc">
      <dgm:prSet loTypeId="urn:microsoft.com/office/officeart/2018/2/layout/IconCircleList" loCatId="icon" qsTypeId="urn:microsoft.com/office/officeart/2005/8/quickstyle/simple3#1" qsCatId="simple" csTypeId="urn:microsoft.com/office/officeart/2005/8/colors/accent1_3#1" csCatId="accent1" phldr="1"/>
      <dgm:spPr/>
      <dgm:t>
        <a:bodyPr/>
        <a:lstStyle/>
        <a:p>
          <a:endParaRPr lang="en-GB"/>
        </a:p>
      </dgm:t>
    </dgm:pt>
    <dgm:pt modelId="{E2502AF1-5570-465C-AF24-BD9F3E88E984}">
      <dgm:prSet/>
      <dgm:spPr/>
      <dgm:t>
        <a:bodyPr/>
        <a:lstStyle/>
        <a:p>
          <a:pPr>
            <a:lnSpc>
              <a:spcPct val="100000"/>
            </a:lnSpc>
          </a:pPr>
          <a:r>
            <a:rPr lang="en-GB" dirty="0"/>
            <a:t>We support students, staff and visitors who experience or witness unacceptable behaviours </a:t>
          </a:r>
        </a:p>
      </dgm:t>
    </dgm:pt>
    <dgm:pt modelId="{E220BEFA-3A4C-4053-B6A2-3F2ACF691B53}" type="parTrans" cxnId="{3C8CC83D-14AE-4166-A2F1-D468CC3E823A}">
      <dgm:prSet/>
      <dgm:spPr/>
      <dgm:t>
        <a:bodyPr/>
        <a:lstStyle/>
        <a:p>
          <a:endParaRPr lang="en-GB"/>
        </a:p>
      </dgm:t>
    </dgm:pt>
    <dgm:pt modelId="{0C2C6878-16DF-44D7-B5EB-D3F92436653B}" type="sibTrans" cxnId="{3C8CC83D-14AE-4166-A2F1-D468CC3E823A}">
      <dgm:prSet/>
      <dgm:spPr/>
      <dgm:t>
        <a:bodyPr/>
        <a:lstStyle/>
        <a:p>
          <a:pPr>
            <a:lnSpc>
              <a:spcPct val="100000"/>
            </a:lnSpc>
          </a:pPr>
          <a:endParaRPr lang="en-GB"/>
        </a:p>
      </dgm:t>
    </dgm:pt>
    <dgm:pt modelId="{51E36802-BD0D-465C-867D-26904AF071C3}">
      <dgm:prSet/>
      <dgm:spPr/>
      <dgm:t>
        <a:bodyPr/>
        <a:lstStyle/>
        <a:p>
          <a:pPr>
            <a:lnSpc>
              <a:spcPct val="100000"/>
            </a:lnSpc>
          </a:pPr>
          <a:r>
            <a:rPr lang="en-GB" dirty="0"/>
            <a:t>We use a secure online confidential platform</a:t>
          </a:r>
        </a:p>
      </dgm:t>
    </dgm:pt>
    <dgm:pt modelId="{74360715-311C-4509-B170-CD12DD91E334}" type="parTrans" cxnId="{1549C9EC-BBFD-4BDD-9C40-01D44BCFEF79}">
      <dgm:prSet/>
      <dgm:spPr/>
      <dgm:t>
        <a:bodyPr/>
        <a:lstStyle/>
        <a:p>
          <a:endParaRPr lang="en-GB"/>
        </a:p>
      </dgm:t>
    </dgm:pt>
    <dgm:pt modelId="{F0A5C660-A7E3-48E9-93E5-56A2F4666FCE}" type="sibTrans" cxnId="{1549C9EC-BBFD-4BDD-9C40-01D44BCFEF79}">
      <dgm:prSet/>
      <dgm:spPr/>
      <dgm:t>
        <a:bodyPr/>
        <a:lstStyle/>
        <a:p>
          <a:pPr>
            <a:lnSpc>
              <a:spcPct val="100000"/>
            </a:lnSpc>
          </a:pPr>
          <a:endParaRPr lang="en-GB"/>
        </a:p>
      </dgm:t>
    </dgm:pt>
    <dgm:pt modelId="{255DE988-0104-402C-8BA1-19A115B1309F}">
      <dgm:prSet/>
      <dgm:spPr/>
      <dgm:t>
        <a:bodyPr/>
        <a:lstStyle/>
        <a:p>
          <a:pPr>
            <a:lnSpc>
              <a:spcPct val="100000"/>
            </a:lnSpc>
          </a:pPr>
          <a:r>
            <a:rPr lang="en-GB" dirty="0"/>
            <a:t>We are reporter-led, with a focus on support – so you can make an informed decision </a:t>
          </a:r>
        </a:p>
      </dgm:t>
    </dgm:pt>
    <dgm:pt modelId="{C1F527FF-F8EA-4D54-9746-0DE9BA9D3CBB}" type="parTrans" cxnId="{FB010279-350C-4083-A427-BFC0ED2E2125}">
      <dgm:prSet/>
      <dgm:spPr/>
      <dgm:t>
        <a:bodyPr/>
        <a:lstStyle/>
        <a:p>
          <a:endParaRPr lang="en-GB"/>
        </a:p>
      </dgm:t>
    </dgm:pt>
    <dgm:pt modelId="{67E4F05C-ADB8-43DF-B3B0-5D030BD5ED3B}" type="sibTrans" cxnId="{FB010279-350C-4083-A427-BFC0ED2E2125}">
      <dgm:prSet/>
      <dgm:spPr/>
      <dgm:t>
        <a:bodyPr/>
        <a:lstStyle/>
        <a:p>
          <a:pPr>
            <a:lnSpc>
              <a:spcPct val="100000"/>
            </a:lnSpc>
          </a:pPr>
          <a:endParaRPr lang="en-GB"/>
        </a:p>
      </dgm:t>
    </dgm:pt>
    <dgm:pt modelId="{90CDA6EA-D5B9-4712-9DF2-F39608649134}">
      <dgm:prSet/>
      <dgm:spPr/>
      <dgm:t>
        <a:bodyPr/>
        <a:lstStyle/>
        <a:p>
          <a:pPr>
            <a:lnSpc>
              <a:spcPct val="100000"/>
            </a:lnSpc>
          </a:pPr>
          <a:r>
            <a:rPr lang="en-GB" dirty="0"/>
            <a:t>We run training &amp; awareness sessions </a:t>
          </a:r>
        </a:p>
      </dgm:t>
    </dgm:pt>
    <dgm:pt modelId="{9F8DBE70-1D8C-46EA-AD0E-8547309E189E}" type="parTrans" cxnId="{6C8A91A0-ACA1-44F3-A28F-5DEB718CD83D}">
      <dgm:prSet/>
      <dgm:spPr/>
      <dgm:t>
        <a:bodyPr/>
        <a:lstStyle/>
        <a:p>
          <a:endParaRPr lang="en-GB"/>
        </a:p>
      </dgm:t>
    </dgm:pt>
    <dgm:pt modelId="{56A4A919-BE9F-43BD-B348-84455A74362F}" type="sibTrans" cxnId="{6C8A91A0-ACA1-44F3-A28F-5DEB718CD83D}">
      <dgm:prSet/>
      <dgm:spPr/>
      <dgm:t>
        <a:bodyPr/>
        <a:lstStyle/>
        <a:p>
          <a:endParaRPr lang="en-GB"/>
        </a:p>
      </dgm:t>
    </dgm:pt>
    <dgm:pt modelId="{34AE846E-5029-4D40-A250-ECF3280760AA}" type="pres">
      <dgm:prSet presAssocID="{AD522BCF-5612-41FA-8711-3C86E3B5E8A9}" presName="root" presStyleCnt="0">
        <dgm:presLayoutVars>
          <dgm:dir/>
          <dgm:resizeHandles val="exact"/>
        </dgm:presLayoutVars>
      </dgm:prSet>
      <dgm:spPr/>
    </dgm:pt>
    <dgm:pt modelId="{A752FC73-F6A8-4BED-9EF6-ECCF2111ED27}" type="pres">
      <dgm:prSet presAssocID="{AD522BCF-5612-41FA-8711-3C86E3B5E8A9}" presName="container" presStyleCnt="0">
        <dgm:presLayoutVars>
          <dgm:dir/>
          <dgm:resizeHandles val="exact"/>
        </dgm:presLayoutVars>
      </dgm:prSet>
      <dgm:spPr/>
    </dgm:pt>
    <dgm:pt modelId="{898264F6-9387-427F-AA98-CABD2D6EEBAE}" type="pres">
      <dgm:prSet presAssocID="{E2502AF1-5570-465C-AF24-BD9F3E88E984}" presName="compNode" presStyleCnt="0"/>
      <dgm:spPr/>
    </dgm:pt>
    <dgm:pt modelId="{C79E3817-6F3A-4D7C-B690-36BF52BC6420}" type="pres">
      <dgm:prSet presAssocID="{E2502AF1-5570-465C-AF24-BD9F3E88E984}" presName="iconBgRect" presStyleLbl="bgShp" presStyleIdx="0" presStyleCnt="4"/>
      <dgm:spPr/>
    </dgm:pt>
    <dgm:pt modelId="{6270B35F-726F-4091-9A69-6DCC67EEBB93}" type="pres">
      <dgm:prSet presAssocID="{E2502AF1-5570-465C-AF24-BD9F3E88E984}"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Group"/>
        </a:ext>
      </dgm:extLst>
    </dgm:pt>
    <dgm:pt modelId="{A85BFCFE-60A9-47B3-9593-F6D9C7AC8A10}" type="pres">
      <dgm:prSet presAssocID="{E2502AF1-5570-465C-AF24-BD9F3E88E984}" presName="spaceRect" presStyleCnt="0"/>
      <dgm:spPr/>
    </dgm:pt>
    <dgm:pt modelId="{F46E4985-D6E6-4201-9942-430993D05571}" type="pres">
      <dgm:prSet presAssocID="{E2502AF1-5570-465C-AF24-BD9F3E88E984}" presName="textRect" presStyleLbl="revTx" presStyleIdx="0" presStyleCnt="4">
        <dgm:presLayoutVars>
          <dgm:chMax val="1"/>
          <dgm:chPref val="1"/>
        </dgm:presLayoutVars>
      </dgm:prSet>
      <dgm:spPr/>
    </dgm:pt>
    <dgm:pt modelId="{42F4C12B-64C0-4770-B120-22FA5C446121}" type="pres">
      <dgm:prSet presAssocID="{0C2C6878-16DF-44D7-B5EB-D3F92436653B}" presName="sibTrans" presStyleLbl="sibTrans2D1" presStyleIdx="0" presStyleCnt="0"/>
      <dgm:spPr/>
    </dgm:pt>
    <dgm:pt modelId="{D3179891-D2D6-42D5-BFAF-12CA849E0812}" type="pres">
      <dgm:prSet presAssocID="{51E36802-BD0D-465C-867D-26904AF071C3}" presName="compNode" presStyleCnt="0"/>
      <dgm:spPr/>
    </dgm:pt>
    <dgm:pt modelId="{68C67ED8-3B6F-443C-853D-C7FB8B1B1F15}" type="pres">
      <dgm:prSet presAssocID="{51E36802-BD0D-465C-867D-26904AF071C3}" presName="iconBgRect" presStyleLbl="bgShp" presStyleIdx="1" presStyleCnt="4"/>
      <dgm:spPr/>
    </dgm:pt>
    <dgm:pt modelId="{3ED12520-E09A-4C0B-B10A-502ACE331194}" type="pres">
      <dgm:prSet presAssocID="{51E36802-BD0D-465C-867D-26904AF071C3}"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ock"/>
        </a:ext>
      </dgm:extLst>
    </dgm:pt>
    <dgm:pt modelId="{6E6F2768-F261-4726-AC9D-821172963A64}" type="pres">
      <dgm:prSet presAssocID="{51E36802-BD0D-465C-867D-26904AF071C3}" presName="spaceRect" presStyleCnt="0"/>
      <dgm:spPr/>
    </dgm:pt>
    <dgm:pt modelId="{D945CE43-818E-453D-BA7F-B72BED997625}" type="pres">
      <dgm:prSet presAssocID="{51E36802-BD0D-465C-867D-26904AF071C3}" presName="textRect" presStyleLbl="revTx" presStyleIdx="1" presStyleCnt="4">
        <dgm:presLayoutVars>
          <dgm:chMax val="1"/>
          <dgm:chPref val="1"/>
        </dgm:presLayoutVars>
      </dgm:prSet>
      <dgm:spPr/>
    </dgm:pt>
    <dgm:pt modelId="{8E754BB3-3BA5-43B0-A7EB-867CDD827C05}" type="pres">
      <dgm:prSet presAssocID="{F0A5C660-A7E3-48E9-93E5-56A2F4666FCE}" presName="sibTrans" presStyleLbl="sibTrans2D1" presStyleIdx="0" presStyleCnt="0"/>
      <dgm:spPr/>
    </dgm:pt>
    <dgm:pt modelId="{D662EBD5-7D0B-48CD-BBD8-F533CE51F56E}" type="pres">
      <dgm:prSet presAssocID="{255DE988-0104-402C-8BA1-19A115B1309F}" presName="compNode" presStyleCnt="0"/>
      <dgm:spPr/>
    </dgm:pt>
    <dgm:pt modelId="{9B1A4B60-3E5C-42E4-8249-0A86E8053592}" type="pres">
      <dgm:prSet presAssocID="{255DE988-0104-402C-8BA1-19A115B1309F}" presName="iconBgRect" presStyleLbl="bgShp" presStyleIdx="2" presStyleCnt="4"/>
      <dgm:spPr/>
    </dgm:pt>
    <dgm:pt modelId="{AAD1A3EA-F202-47EC-B20F-CE724F84EDC8}" type="pres">
      <dgm:prSet presAssocID="{255DE988-0104-402C-8BA1-19A115B1309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arketing"/>
        </a:ext>
      </dgm:extLst>
    </dgm:pt>
    <dgm:pt modelId="{9432359C-0D81-4993-9F2B-9323D9FC8F1B}" type="pres">
      <dgm:prSet presAssocID="{255DE988-0104-402C-8BA1-19A115B1309F}" presName="spaceRect" presStyleCnt="0"/>
      <dgm:spPr/>
    </dgm:pt>
    <dgm:pt modelId="{16B34924-CFCE-4A70-BD73-008F9DFA6A04}" type="pres">
      <dgm:prSet presAssocID="{255DE988-0104-402C-8BA1-19A115B1309F}" presName="textRect" presStyleLbl="revTx" presStyleIdx="2" presStyleCnt="4">
        <dgm:presLayoutVars>
          <dgm:chMax val="1"/>
          <dgm:chPref val="1"/>
        </dgm:presLayoutVars>
      </dgm:prSet>
      <dgm:spPr/>
    </dgm:pt>
    <dgm:pt modelId="{E68E78F0-C099-4EA3-B3AE-E25BC91C3C2F}" type="pres">
      <dgm:prSet presAssocID="{67E4F05C-ADB8-43DF-B3B0-5D030BD5ED3B}" presName="sibTrans" presStyleLbl="sibTrans2D1" presStyleIdx="0" presStyleCnt="0"/>
      <dgm:spPr/>
    </dgm:pt>
    <dgm:pt modelId="{AA96632F-AD31-488C-8DD4-FFB7A91A398E}" type="pres">
      <dgm:prSet presAssocID="{90CDA6EA-D5B9-4712-9DF2-F39608649134}" presName="compNode" presStyleCnt="0"/>
      <dgm:spPr/>
    </dgm:pt>
    <dgm:pt modelId="{71AD1564-6F4C-4B92-AF6F-53A3599D6839}" type="pres">
      <dgm:prSet presAssocID="{90CDA6EA-D5B9-4712-9DF2-F39608649134}" presName="iconBgRect" presStyleLbl="bgShp" presStyleIdx="3" presStyleCnt="4"/>
      <dgm:spPr/>
    </dgm:pt>
    <dgm:pt modelId="{3AA7EEF0-BEC7-4929-A8ED-FF7801EFF962}" type="pres">
      <dgm:prSet presAssocID="{90CDA6EA-D5B9-4712-9DF2-F39608649134}"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Run"/>
        </a:ext>
      </dgm:extLst>
    </dgm:pt>
    <dgm:pt modelId="{FB6D81B3-1DD9-4193-AE58-2D2CD3B31E3C}" type="pres">
      <dgm:prSet presAssocID="{90CDA6EA-D5B9-4712-9DF2-F39608649134}" presName="spaceRect" presStyleCnt="0"/>
      <dgm:spPr/>
    </dgm:pt>
    <dgm:pt modelId="{D7F30A77-C0D1-48AC-9BFF-1E6FC8674850}" type="pres">
      <dgm:prSet presAssocID="{90CDA6EA-D5B9-4712-9DF2-F39608649134}" presName="textRect" presStyleLbl="revTx" presStyleIdx="3" presStyleCnt="4">
        <dgm:presLayoutVars>
          <dgm:chMax val="1"/>
          <dgm:chPref val="1"/>
        </dgm:presLayoutVars>
      </dgm:prSet>
      <dgm:spPr/>
    </dgm:pt>
  </dgm:ptLst>
  <dgm:cxnLst>
    <dgm:cxn modelId="{190DD216-7B45-457E-8927-66D37252F0DE}" type="presOf" srcId="{AD522BCF-5612-41FA-8711-3C86E3B5E8A9}" destId="{34AE846E-5029-4D40-A250-ECF3280760AA}" srcOrd="0" destOrd="0" presId="urn:microsoft.com/office/officeart/2018/2/layout/IconCircleList"/>
    <dgm:cxn modelId="{3C8CC83D-14AE-4166-A2F1-D468CC3E823A}" srcId="{AD522BCF-5612-41FA-8711-3C86E3B5E8A9}" destId="{E2502AF1-5570-465C-AF24-BD9F3E88E984}" srcOrd="0" destOrd="0" parTransId="{E220BEFA-3A4C-4053-B6A2-3F2ACF691B53}" sibTransId="{0C2C6878-16DF-44D7-B5EB-D3F92436653B}"/>
    <dgm:cxn modelId="{AFF6ED67-5CC9-464B-8524-C9EA9A4B7781}" type="presOf" srcId="{90CDA6EA-D5B9-4712-9DF2-F39608649134}" destId="{D7F30A77-C0D1-48AC-9BFF-1E6FC8674850}" srcOrd="0" destOrd="0" presId="urn:microsoft.com/office/officeart/2018/2/layout/IconCircleList"/>
    <dgm:cxn modelId="{1FAF7A53-9E00-4971-B128-EED77AFE9D2E}" type="presOf" srcId="{0C2C6878-16DF-44D7-B5EB-D3F92436653B}" destId="{42F4C12B-64C0-4770-B120-22FA5C446121}" srcOrd="0" destOrd="0" presId="urn:microsoft.com/office/officeart/2018/2/layout/IconCircleList"/>
    <dgm:cxn modelId="{78CB5057-C2AD-4D30-9503-07B115CB2425}" type="presOf" srcId="{51E36802-BD0D-465C-867D-26904AF071C3}" destId="{D945CE43-818E-453D-BA7F-B72BED997625}" srcOrd="0" destOrd="0" presId="urn:microsoft.com/office/officeart/2018/2/layout/IconCircleList"/>
    <dgm:cxn modelId="{FB010279-350C-4083-A427-BFC0ED2E2125}" srcId="{AD522BCF-5612-41FA-8711-3C86E3B5E8A9}" destId="{255DE988-0104-402C-8BA1-19A115B1309F}" srcOrd="2" destOrd="0" parTransId="{C1F527FF-F8EA-4D54-9746-0DE9BA9D3CBB}" sibTransId="{67E4F05C-ADB8-43DF-B3B0-5D030BD5ED3B}"/>
    <dgm:cxn modelId="{FDA20F83-E882-4791-B9BF-76672E1C25DB}" type="presOf" srcId="{67E4F05C-ADB8-43DF-B3B0-5D030BD5ED3B}" destId="{E68E78F0-C099-4EA3-B3AE-E25BC91C3C2F}" srcOrd="0" destOrd="0" presId="urn:microsoft.com/office/officeart/2018/2/layout/IconCircleList"/>
    <dgm:cxn modelId="{AC101E8F-F16A-427B-909B-9B584A73E6D3}" type="presOf" srcId="{E2502AF1-5570-465C-AF24-BD9F3E88E984}" destId="{F46E4985-D6E6-4201-9942-430993D05571}" srcOrd="0" destOrd="0" presId="urn:microsoft.com/office/officeart/2018/2/layout/IconCircleList"/>
    <dgm:cxn modelId="{58B0B390-DE59-4AEE-A8E9-4108D7D3F7B2}" type="presOf" srcId="{F0A5C660-A7E3-48E9-93E5-56A2F4666FCE}" destId="{8E754BB3-3BA5-43B0-A7EB-867CDD827C05}" srcOrd="0" destOrd="0" presId="urn:microsoft.com/office/officeart/2018/2/layout/IconCircleList"/>
    <dgm:cxn modelId="{6C8A91A0-ACA1-44F3-A28F-5DEB718CD83D}" srcId="{AD522BCF-5612-41FA-8711-3C86E3B5E8A9}" destId="{90CDA6EA-D5B9-4712-9DF2-F39608649134}" srcOrd="3" destOrd="0" parTransId="{9F8DBE70-1D8C-46EA-AD0E-8547309E189E}" sibTransId="{56A4A919-BE9F-43BD-B348-84455A74362F}"/>
    <dgm:cxn modelId="{48F705BB-DBCF-4FAF-91A8-C546FAA0C27B}" type="presOf" srcId="{255DE988-0104-402C-8BA1-19A115B1309F}" destId="{16B34924-CFCE-4A70-BD73-008F9DFA6A04}" srcOrd="0" destOrd="0" presId="urn:microsoft.com/office/officeart/2018/2/layout/IconCircleList"/>
    <dgm:cxn modelId="{1549C9EC-BBFD-4BDD-9C40-01D44BCFEF79}" srcId="{AD522BCF-5612-41FA-8711-3C86E3B5E8A9}" destId="{51E36802-BD0D-465C-867D-26904AF071C3}" srcOrd="1" destOrd="0" parTransId="{74360715-311C-4509-B170-CD12DD91E334}" sibTransId="{F0A5C660-A7E3-48E9-93E5-56A2F4666FCE}"/>
    <dgm:cxn modelId="{0F852A3C-A4B7-445E-B0A2-CFF6543E48EF}" type="presParOf" srcId="{34AE846E-5029-4D40-A250-ECF3280760AA}" destId="{A752FC73-F6A8-4BED-9EF6-ECCF2111ED27}" srcOrd="0" destOrd="0" presId="urn:microsoft.com/office/officeart/2018/2/layout/IconCircleList"/>
    <dgm:cxn modelId="{AF9AD166-9CF5-4B01-AC35-E46CD290BFCE}" type="presParOf" srcId="{A752FC73-F6A8-4BED-9EF6-ECCF2111ED27}" destId="{898264F6-9387-427F-AA98-CABD2D6EEBAE}" srcOrd="0" destOrd="0" presId="urn:microsoft.com/office/officeart/2018/2/layout/IconCircleList"/>
    <dgm:cxn modelId="{ABF913FD-13C8-4764-9C5B-01C6D236624E}" type="presParOf" srcId="{898264F6-9387-427F-AA98-CABD2D6EEBAE}" destId="{C79E3817-6F3A-4D7C-B690-36BF52BC6420}" srcOrd="0" destOrd="0" presId="urn:microsoft.com/office/officeart/2018/2/layout/IconCircleList"/>
    <dgm:cxn modelId="{D0256223-68B3-4641-A0EB-DFB141463CC0}" type="presParOf" srcId="{898264F6-9387-427F-AA98-CABD2D6EEBAE}" destId="{6270B35F-726F-4091-9A69-6DCC67EEBB93}" srcOrd="1" destOrd="0" presId="urn:microsoft.com/office/officeart/2018/2/layout/IconCircleList"/>
    <dgm:cxn modelId="{25E9DE0B-908A-4203-84E8-8D0F27368478}" type="presParOf" srcId="{898264F6-9387-427F-AA98-CABD2D6EEBAE}" destId="{A85BFCFE-60A9-47B3-9593-F6D9C7AC8A10}" srcOrd="2" destOrd="0" presId="urn:microsoft.com/office/officeart/2018/2/layout/IconCircleList"/>
    <dgm:cxn modelId="{9B55AC17-73AF-4793-A382-3029DA4FB5B0}" type="presParOf" srcId="{898264F6-9387-427F-AA98-CABD2D6EEBAE}" destId="{F46E4985-D6E6-4201-9942-430993D05571}" srcOrd="3" destOrd="0" presId="urn:microsoft.com/office/officeart/2018/2/layout/IconCircleList"/>
    <dgm:cxn modelId="{E520F29B-6693-4B19-B958-40F5F20F9AB0}" type="presParOf" srcId="{A752FC73-F6A8-4BED-9EF6-ECCF2111ED27}" destId="{42F4C12B-64C0-4770-B120-22FA5C446121}" srcOrd="1" destOrd="0" presId="urn:microsoft.com/office/officeart/2018/2/layout/IconCircleList"/>
    <dgm:cxn modelId="{88A533A1-AA35-499C-B7EA-BE07C627BF84}" type="presParOf" srcId="{A752FC73-F6A8-4BED-9EF6-ECCF2111ED27}" destId="{D3179891-D2D6-42D5-BFAF-12CA849E0812}" srcOrd="2" destOrd="0" presId="urn:microsoft.com/office/officeart/2018/2/layout/IconCircleList"/>
    <dgm:cxn modelId="{D8E739BC-3EDA-474E-9EFA-C2DE0D0FE501}" type="presParOf" srcId="{D3179891-D2D6-42D5-BFAF-12CA849E0812}" destId="{68C67ED8-3B6F-443C-853D-C7FB8B1B1F15}" srcOrd="0" destOrd="0" presId="urn:microsoft.com/office/officeart/2018/2/layout/IconCircleList"/>
    <dgm:cxn modelId="{13BD623F-B4D7-49C3-838F-71BABF6514F9}" type="presParOf" srcId="{D3179891-D2D6-42D5-BFAF-12CA849E0812}" destId="{3ED12520-E09A-4C0B-B10A-502ACE331194}" srcOrd="1" destOrd="0" presId="urn:microsoft.com/office/officeart/2018/2/layout/IconCircleList"/>
    <dgm:cxn modelId="{84F10B2B-3D41-4C82-8CE5-00BD5F34F89E}" type="presParOf" srcId="{D3179891-D2D6-42D5-BFAF-12CA849E0812}" destId="{6E6F2768-F261-4726-AC9D-821172963A64}" srcOrd="2" destOrd="0" presId="urn:microsoft.com/office/officeart/2018/2/layout/IconCircleList"/>
    <dgm:cxn modelId="{405F6AA7-068F-4116-8C8B-8B64ECE98634}" type="presParOf" srcId="{D3179891-D2D6-42D5-BFAF-12CA849E0812}" destId="{D945CE43-818E-453D-BA7F-B72BED997625}" srcOrd="3" destOrd="0" presId="urn:microsoft.com/office/officeart/2018/2/layout/IconCircleList"/>
    <dgm:cxn modelId="{DB26E37F-39FE-4459-B7BE-8AA1DC908B19}" type="presParOf" srcId="{A752FC73-F6A8-4BED-9EF6-ECCF2111ED27}" destId="{8E754BB3-3BA5-43B0-A7EB-867CDD827C05}" srcOrd="3" destOrd="0" presId="urn:microsoft.com/office/officeart/2018/2/layout/IconCircleList"/>
    <dgm:cxn modelId="{FA99BC1A-7548-4E3D-B596-E1FC1676E8FC}" type="presParOf" srcId="{A752FC73-F6A8-4BED-9EF6-ECCF2111ED27}" destId="{D662EBD5-7D0B-48CD-BBD8-F533CE51F56E}" srcOrd="4" destOrd="0" presId="urn:microsoft.com/office/officeart/2018/2/layout/IconCircleList"/>
    <dgm:cxn modelId="{BD210429-2583-4E57-8F42-73381E312D8E}" type="presParOf" srcId="{D662EBD5-7D0B-48CD-BBD8-F533CE51F56E}" destId="{9B1A4B60-3E5C-42E4-8249-0A86E8053592}" srcOrd="0" destOrd="0" presId="urn:microsoft.com/office/officeart/2018/2/layout/IconCircleList"/>
    <dgm:cxn modelId="{FD5457B8-4A32-4ED6-A3F3-2312F8C8E4C2}" type="presParOf" srcId="{D662EBD5-7D0B-48CD-BBD8-F533CE51F56E}" destId="{AAD1A3EA-F202-47EC-B20F-CE724F84EDC8}" srcOrd="1" destOrd="0" presId="urn:microsoft.com/office/officeart/2018/2/layout/IconCircleList"/>
    <dgm:cxn modelId="{D1CC3FAB-8116-4EE9-B998-98362785FB49}" type="presParOf" srcId="{D662EBD5-7D0B-48CD-BBD8-F533CE51F56E}" destId="{9432359C-0D81-4993-9F2B-9323D9FC8F1B}" srcOrd="2" destOrd="0" presId="urn:microsoft.com/office/officeart/2018/2/layout/IconCircleList"/>
    <dgm:cxn modelId="{84AA8F84-D831-4698-8950-96958FC22A80}" type="presParOf" srcId="{D662EBD5-7D0B-48CD-BBD8-F533CE51F56E}" destId="{16B34924-CFCE-4A70-BD73-008F9DFA6A04}" srcOrd="3" destOrd="0" presId="urn:microsoft.com/office/officeart/2018/2/layout/IconCircleList"/>
    <dgm:cxn modelId="{DB7FA805-91E8-4F52-B0F5-EFF5FB7E2FF4}" type="presParOf" srcId="{A752FC73-F6A8-4BED-9EF6-ECCF2111ED27}" destId="{E68E78F0-C099-4EA3-B3AE-E25BC91C3C2F}" srcOrd="5" destOrd="0" presId="urn:microsoft.com/office/officeart/2018/2/layout/IconCircleList"/>
    <dgm:cxn modelId="{C2119BC1-3899-4547-8FE7-793CF88F73BA}" type="presParOf" srcId="{A752FC73-F6A8-4BED-9EF6-ECCF2111ED27}" destId="{AA96632F-AD31-488C-8DD4-FFB7A91A398E}" srcOrd="6" destOrd="0" presId="urn:microsoft.com/office/officeart/2018/2/layout/IconCircleList"/>
    <dgm:cxn modelId="{88FBCF0A-5D37-4603-B33A-28E851B66B32}" type="presParOf" srcId="{AA96632F-AD31-488C-8DD4-FFB7A91A398E}" destId="{71AD1564-6F4C-4B92-AF6F-53A3599D6839}" srcOrd="0" destOrd="0" presId="urn:microsoft.com/office/officeart/2018/2/layout/IconCircleList"/>
    <dgm:cxn modelId="{C7C90A63-50F5-44F3-9BCA-633A1EEBB87B}" type="presParOf" srcId="{AA96632F-AD31-488C-8DD4-FFB7A91A398E}" destId="{3AA7EEF0-BEC7-4929-A8ED-FF7801EFF962}" srcOrd="1" destOrd="0" presId="urn:microsoft.com/office/officeart/2018/2/layout/IconCircleList"/>
    <dgm:cxn modelId="{59CCC353-BC35-4186-8F99-25EC19C3816F}" type="presParOf" srcId="{AA96632F-AD31-488C-8DD4-FFB7A91A398E}" destId="{FB6D81B3-1DD9-4193-AE58-2D2CD3B31E3C}" srcOrd="2" destOrd="0" presId="urn:microsoft.com/office/officeart/2018/2/layout/IconCircleList"/>
    <dgm:cxn modelId="{3FABAA69-8DAE-47CD-8B44-A39E62852675}" type="presParOf" srcId="{AA96632F-AD31-488C-8DD4-FFB7A91A398E}" destId="{D7F30A77-C0D1-48AC-9BFF-1E6FC8674850}"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10B1F4E-9B95-4DE2-B45D-A3A242BE4F93}" type="doc">
      <dgm:prSet loTypeId="urn:microsoft.com/office/officeart/2005/8/layout/cycle3" loCatId="cycle" qsTypeId="urn:microsoft.com/office/officeart/2005/8/quickstyle/simple1#2" qsCatId="simple" csTypeId="urn:microsoft.com/office/officeart/2005/8/colors/accent1_3#2" csCatId="accent1" phldr="1"/>
      <dgm:spPr/>
      <dgm:t>
        <a:bodyPr/>
        <a:lstStyle/>
        <a:p>
          <a:endParaRPr lang="en-GB"/>
        </a:p>
      </dgm:t>
    </dgm:pt>
    <dgm:pt modelId="{E9A4E002-5558-415E-A916-08FC7E67CEA6}">
      <dgm:prSet/>
      <dgm:spPr>
        <a:ln>
          <a:solidFill>
            <a:schemeClr val="tx2"/>
          </a:solidFill>
        </a:ln>
      </dgm:spPr>
      <dgm:t>
        <a:bodyPr/>
        <a:lstStyle/>
        <a:p>
          <a:r>
            <a:rPr lang="en-GB" dirty="0">
              <a:solidFill>
                <a:schemeClr val="tx1"/>
              </a:solidFill>
            </a:rPr>
            <a:t>A Liaison Officer </a:t>
          </a:r>
          <a:r>
            <a:rPr lang="en-GB" b="1" dirty="0">
              <a:solidFill>
                <a:schemeClr val="tx1"/>
              </a:solidFill>
            </a:rPr>
            <a:t>contacts you (within two university working days) </a:t>
          </a:r>
          <a:r>
            <a:rPr lang="en-GB" b="0" dirty="0">
              <a:solidFill>
                <a:schemeClr val="tx1"/>
              </a:solidFill>
            </a:rPr>
            <a:t>to </a:t>
          </a:r>
          <a:r>
            <a:rPr lang="en-GB" dirty="0">
              <a:solidFill>
                <a:schemeClr val="tx1"/>
              </a:solidFill>
            </a:rPr>
            <a:t>talk on MS Teams or meet in person</a:t>
          </a:r>
        </a:p>
      </dgm:t>
    </dgm:pt>
    <dgm:pt modelId="{7D66924D-480A-4040-BC00-6DC893760925}" type="parTrans" cxnId="{886DAD74-93BA-44E8-9763-46CE0E81D083}">
      <dgm:prSet/>
      <dgm:spPr/>
      <dgm:t>
        <a:bodyPr/>
        <a:lstStyle/>
        <a:p>
          <a:endParaRPr lang="en-GB">
            <a:solidFill>
              <a:schemeClr val="tx1"/>
            </a:solidFill>
          </a:endParaRPr>
        </a:p>
      </dgm:t>
    </dgm:pt>
    <dgm:pt modelId="{C0DCF402-194C-4FBA-AA15-D868B3140E86}" type="sibTrans" cxnId="{886DAD74-93BA-44E8-9763-46CE0E81D083}">
      <dgm:prSet/>
      <dgm:spPr/>
      <dgm:t>
        <a:bodyPr/>
        <a:lstStyle/>
        <a:p>
          <a:endParaRPr lang="en-GB">
            <a:solidFill>
              <a:schemeClr val="tx1"/>
            </a:solidFill>
          </a:endParaRPr>
        </a:p>
      </dgm:t>
    </dgm:pt>
    <dgm:pt modelId="{C54F758B-F81E-4B4C-96F1-7FEAE76851AE}">
      <dgm:prSet/>
      <dgm:spPr>
        <a:ln>
          <a:solidFill>
            <a:schemeClr val="tx2"/>
          </a:solidFill>
        </a:ln>
      </dgm:spPr>
      <dgm:t>
        <a:bodyPr/>
        <a:lstStyle/>
        <a:p>
          <a:r>
            <a:rPr lang="en-GB" dirty="0">
              <a:solidFill>
                <a:schemeClr val="tx1"/>
              </a:solidFill>
            </a:rPr>
            <a:t>We identify what </a:t>
          </a:r>
          <a:r>
            <a:rPr lang="en-GB" b="1" dirty="0">
              <a:solidFill>
                <a:schemeClr val="tx1"/>
              </a:solidFill>
            </a:rPr>
            <a:t>support</a:t>
          </a:r>
          <a:r>
            <a:rPr lang="en-GB" dirty="0">
              <a:solidFill>
                <a:schemeClr val="tx1"/>
              </a:solidFill>
            </a:rPr>
            <a:t> is available for you and talk through your options and desired outcomes</a:t>
          </a:r>
        </a:p>
      </dgm:t>
    </dgm:pt>
    <dgm:pt modelId="{3E04C2C4-4616-4B7D-8208-D90A8EE5FBFA}" type="parTrans" cxnId="{AF91ED97-2EB4-4F42-A01E-083A266DA4E6}">
      <dgm:prSet/>
      <dgm:spPr/>
      <dgm:t>
        <a:bodyPr/>
        <a:lstStyle/>
        <a:p>
          <a:endParaRPr lang="en-GB">
            <a:solidFill>
              <a:schemeClr val="tx1"/>
            </a:solidFill>
          </a:endParaRPr>
        </a:p>
      </dgm:t>
    </dgm:pt>
    <dgm:pt modelId="{1D93293F-1537-403D-87AC-6136AC10A7B1}" type="sibTrans" cxnId="{AF91ED97-2EB4-4F42-A01E-083A266DA4E6}">
      <dgm:prSet/>
      <dgm:spPr/>
      <dgm:t>
        <a:bodyPr/>
        <a:lstStyle/>
        <a:p>
          <a:endParaRPr lang="en-GB">
            <a:solidFill>
              <a:schemeClr val="tx1"/>
            </a:solidFill>
          </a:endParaRPr>
        </a:p>
      </dgm:t>
    </dgm:pt>
    <dgm:pt modelId="{0C4064C9-E05E-40D2-9D6B-1D8A78328115}">
      <dgm:prSet/>
      <dgm:spPr>
        <a:ln>
          <a:solidFill>
            <a:schemeClr val="tx2"/>
          </a:solidFill>
        </a:ln>
      </dgm:spPr>
      <dgm:t>
        <a:bodyPr/>
        <a:lstStyle/>
        <a:p>
          <a:r>
            <a:rPr lang="en-GB" dirty="0">
              <a:solidFill>
                <a:schemeClr val="tx1"/>
              </a:solidFill>
            </a:rPr>
            <a:t>Discuss your </a:t>
          </a:r>
          <a:r>
            <a:rPr lang="en-GB" b="1" dirty="0">
              <a:solidFill>
                <a:schemeClr val="tx1"/>
              </a:solidFill>
            </a:rPr>
            <a:t>reporting</a:t>
          </a:r>
          <a:r>
            <a:rPr lang="en-GB" dirty="0">
              <a:solidFill>
                <a:schemeClr val="tx1"/>
              </a:solidFill>
            </a:rPr>
            <a:t> options (formal Stage 2 complaint or police complaint), if applicable</a:t>
          </a:r>
        </a:p>
      </dgm:t>
    </dgm:pt>
    <dgm:pt modelId="{7E87F46F-06BD-4666-AA0B-672A5F1619B4}" type="parTrans" cxnId="{93F8A122-B723-4DA5-B3C8-BD41DA1AAB35}">
      <dgm:prSet/>
      <dgm:spPr/>
      <dgm:t>
        <a:bodyPr/>
        <a:lstStyle/>
        <a:p>
          <a:endParaRPr lang="en-GB">
            <a:solidFill>
              <a:schemeClr val="tx1"/>
            </a:solidFill>
          </a:endParaRPr>
        </a:p>
      </dgm:t>
    </dgm:pt>
    <dgm:pt modelId="{F9E84CBA-945C-4FB8-94CE-D24C6EDB3DFA}" type="sibTrans" cxnId="{93F8A122-B723-4DA5-B3C8-BD41DA1AAB35}">
      <dgm:prSet/>
      <dgm:spPr/>
      <dgm:t>
        <a:bodyPr/>
        <a:lstStyle/>
        <a:p>
          <a:endParaRPr lang="en-GB">
            <a:solidFill>
              <a:schemeClr val="tx1"/>
            </a:solidFill>
          </a:endParaRPr>
        </a:p>
      </dgm:t>
    </dgm:pt>
    <dgm:pt modelId="{1E349B86-5089-4B66-946F-A9A13AC6646D}">
      <dgm:prSet/>
      <dgm:spPr>
        <a:ln>
          <a:solidFill>
            <a:schemeClr val="tx2"/>
          </a:solidFill>
        </a:ln>
      </dgm:spPr>
      <dgm:t>
        <a:bodyPr/>
        <a:lstStyle/>
        <a:p>
          <a:r>
            <a:rPr lang="en-GB" dirty="0">
              <a:solidFill>
                <a:schemeClr val="tx1"/>
              </a:solidFill>
            </a:rPr>
            <a:t>We discuss </a:t>
          </a:r>
          <a:r>
            <a:rPr lang="en-GB" b="1" dirty="0">
              <a:solidFill>
                <a:schemeClr val="tx1"/>
              </a:solidFill>
            </a:rPr>
            <a:t>informal</a:t>
          </a:r>
          <a:r>
            <a:rPr lang="en-GB" dirty="0">
              <a:solidFill>
                <a:schemeClr val="tx1"/>
              </a:solidFill>
            </a:rPr>
            <a:t> resolutions with you (if appropriate), such as mediation</a:t>
          </a:r>
        </a:p>
      </dgm:t>
    </dgm:pt>
    <dgm:pt modelId="{1558F330-FA06-47E0-A40E-0443C18C75F4}" type="parTrans" cxnId="{9118DE27-FE83-449C-8746-466AF2DA3D48}">
      <dgm:prSet/>
      <dgm:spPr/>
      <dgm:t>
        <a:bodyPr/>
        <a:lstStyle/>
        <a:p>
          <a:endParaRPr lang="en-GB">
            <a:solidFill>
              <a:schemeClr val="tx1"/>
            </a:solidFill>
          </a:endParaRPr>
        </a:p>
      </dgm:t>
    </dgm:pt>
    <dgm:pt modelId="{A6D219C4-647D-4214-8503-03AEBEEF07EC}" type="sibTrans" cxnId="{9118DE27-FE83-449C-8746-466AF2DA3D48}">
      <dgm:prSet/>
      <dgm:spPr/>
      <dgm:t>
        <a:bodyPr/>
        <a:lstStyle/>
        <a:p>
          <a:endParaRPr lang="en-GB">
            <a:solidFill>
              <a:schemeClr val="tx1"/>
            </a:solidFill>
          </a:endParaRPr>
        </a:p>
      </dgm:t>
    </dgm:pt>
    <dgm:pt modelId="{1355C67A-2E9C-4E34-A025-F572C4A69434}">
      <dgm:prSet/>
      <dgm:spPr>
        <a:ln>
          <a:solidFill>
            <a:schemeClr val="tx2"/>
          </a:solidFill>
        </a:ln>
      </dgm:spPr>
      <dgm:t>
        <a:bodyPr/>
        <a:lstStyle/>
        <a:p>
          <a:r>
            <a:rPr lang="en-GB" dirty="0">
              <a:solidFill>
                <a:schemeClr val="tx1"/>
              </a:solidFill>
            </a:rPr>
            <a:t>Refer you to internal/external </a:t>
          </a:r>
          <a:r>
            <a:rPr lang="en-GB" b="1" dirty="0">
              <a:solidFill>
                <a:schemeClr val="tx1"/>
              </a:solidFill>
            </a:rPr>
            <a:t>support</a:t>
          </a:r>
          <a:r>
            <a:rPr lang="en-GB" dirty="0">
              <a:solidFill>
                <a:schemeClr val="tx1"/>
              </a:solidFill>
            </a:rPr>
            <a:t>, if applicable</a:t>
          </a:r>
        </a:p>
      </dgm:t>
    </dgm:pt>
    <dgm:pt modelId="{344979AA-3509-4A1A-80B8-A09FD19CE597}" type="parTrans" cxnId="{C83E2DA2-33F9-48B4-8F5C-660D67030F73}">
      <dgm:prSet/>
      <dgm:spPr/>
      <dgm:t>
        <a:bodyPr/>
        <a:lstStyle/>
        <a:p>
          <a:endParaRPr lang="en-GB">
            <a:solidFill>
              <a:schemeClr val="tx1"/>
            </a:solidFill>
          </a:endParaRPr>
        </a:p>
      </dgm:t>
    </dgm:pt>
    <dgm:pt modelId="{4294835D-EC55-4439-BAC0-F61EE35C1523}" type="sibTrans" cxnId="{C83E2DA2-33F9-48B4-8F5C-660D67030F73}">
      <dgm:prSet/>
      <dgm:spPr/>
      <dgm:t>
        <a:bodyPr/>
        <a:lstStyle/>
        <a:p>
          <a:endParaRPr lang="en-GB">
            <a:solidFill>
              <a:schemeClr val="tx1"/>
            </a:solidFill>
          </a:endParaRPr>
        </a:p>
      </dgm:t>
    </dgm:pt>
    <dgm:pt modelId="{919E8A9C-DC62-430B-A4E3-EF73418A4AFD}">
      <dgm:prSet/>
      <dgm:spPr>
        <a:ln>
          <a:solidFill>
            <a:schemeClr val="tx2"/>
          </a:solidFill>
        </a:ln>
      </dgm:spPr>
      <dgm:t>
        <a:bodyPr/>
        <a:lstStyle/>
        <a:p>
          <a:r>
            <a:rPr lang="en-GB" dirty="0">
              <a:solidFill>
                <a:schemeClr val="tx1"/>
              </a:solidFill>
            </a:rPr>
            <a:t>Give you time to make </a:t>
          </a:r>
          <a:r>
            <a:rPr lang="en-GB" b="1" dirty="0">
              <a:solidFill>
                <a:schemeClr val="tx1"/>
              </a:solidFill>
            </a:rPr>
            <a:t>informed decisions </a:t>
          </a:r>
          <a:r>
            <a:rPr lang="en-GB" dirty="0">
              <a:solidFill>
                <a:schemeClr val="tx1"/>
              </a:solidFill>
            </a:rPr>
            <a:t>about how you want to proceed.</a:t>
          </a:r>
        </a:p>
      </dgm:t>
    </dgm:pt>
    <dgm:pt modelId="{67144A67-A2CE-49F2-8064-2B7A3963D3A0}" type="parTrans" cxnId="{08E5918B-C31C-4E76-8274-D38F8694AFB0}">
      <dgm:prSet/>
      <dgm:spPr/>
      <dgm:t>
        <a:bodyPr/>
        <a:lstStyle/>
        <a:p>
          <a:endParaRPr lang="en-GB">
            <a:solidFill>
              <a:schemeClr val="tx1"/>
            </a:solidFill>
          </a:endParaRPr>
        </a:p>
      </dgm:t>
    </dgm:pt>
    <dgm:pt modelId="{14CEE857-4634-4009-975F-E8DE2ECD89EA}" type="sibTrans" cxnId="{08E5918B-C31C-4E76-8274-D38F8694AFB0}">
      <dgm:prSet/>
      <dgm:spPr/>
      <dgm:t>
        <a:bodyPr/>
        <a:lstStyle/>
        <a:p>
          <a:endParaRPr lang="en-GB">
            <a:solidFill>
              <a:schemeClr val="tx1"/>
            </a:solidFill>
          </a:endParaRPr>
        </a:p>
      </dgm:t>
    </dgm:pt>
    <dgm:pt modelId="{517514CB-884E-4F22-A433-F344A2531491}" type="pres">
      <dgm:prSet presAssocID="{C10B1F4E-9B95-4DE2-B45D-A3A242BE4F93}" presName="Name0" presStyleCnt="0">
        <dgm:presLayoutVars>
          <dgm:dir/>
          <dgm:resizeHandles val="exact"/>
        </dgm:presLayoutVars>
      </dgm:prSet>
      <dgm:spPr/>
    </dgm:pt>
    <dgm:pt modelId="{DF67BBEB-F6DF-4DE4-AFF0-71C95B0D47C1}" type="pres">
      <dgm:prSet presAssocID="{C10B1F4E-9B95-4DE2-B45D-A3A242BE4F93}" presName="cycle" presStyleCnt="0"/>
      <dgm:spPr/>
    </dgm:pt>
    <dgm:pt modelId="{6581D71A-7849-45FF-902A-45E8E9983020}" type="pres">
      <dgm:prSet presAssocID="{E9A4E002-5558-415E-A916-08FC7E67CEA6}" presName="nodeFirstNode" presStyleLbl="node1" presStyleIdx="0" presStyleCnt="6" custScaleX="116574" custScaleY="140023" custRadScaleRad="103438" custRadScaleInc="16101">
        <dgm:presLayoutVars>
          <dgm:bulletEnabled val="1"/>
        </dgm:presLayoutVars>
      </dgm:prSet>
      <dgm:spPr/>
    </dgm:pt>
    <dgm:pt modelId="{E5E34664-74DE-495E-A46D-550418E5AD2D}" type="pres">
      <dgm:prSet presAssocID="{C0DCF402-194C-4FBA-AA15-D868B3140E86}" presName="sibTransFirstNode" presStyleLbl="bgShp" presStyleIdx="0" presStyleCnt="1" custScaleX="141702" custLinFactNeighborX="327" custLinFactNeighborY="2385"/>
      <dgm:spPr/>
    </dgm:pt>
    <dgm:pt modelId="{42B79075-6973-4A66-8DA8-6FD8FC468413}" type="pres">
      <dgm:prSet presAssocID="{C54F758B-F81E-4B4C-96F1-7FEAE76851AE}" presName="nodeFollowingNodes" presStyleLbl="node1" presStyleIdx="1" presStyleCnt="6" custScaleX="127421" custScaleY="110911" custRadScaleRad="143536" custRadScaleInc="27230">
        <dgm:presLayoutVars>
          <dgm:bulletEnabled val="1"/>
        </dgm:presLayoutVars>
      </dgm:prSet>
      <dgm:spPr/>
    </dgm:pt>
    <dgm:pt modelId="{49DE283F-F7B4-4969-9CB3-9A717D5569E9}" type="pres">
      <dgm:prSet presAssocID="{0C4064C9-E05E-40D2-9D6B-1D8A78328115}" presName="nodeFollowingNodes" presStyleLbl="node1" presStyleIdx="2" presStyleCnt="6" custScaleX="119996" custScaleY="108217" custRadScaleRad="102060" custRadScaleInc="93049">
        <dgm:presLayoutVars>
          <dgm:bulletEnabled val="1"/>
        </dgm:presLayoutVars>
      </dgm:prSet>
      <dgm:spPr/>
    </dgm:pt>
    <dgm:pt modelId="{04244B48-4D24-4426-8C06-EFAF3F7F4466}" type="pres">
      <dgm:prSet presAssocID="{1E349B86-5089-4B66-946F-A9A13AC6646D}" presName="nodeFollowingNodes" presStyleLbl="node1" presStyleIdx="3" presStyleCnt="6" custScaleX="126660" custScaleY="111963" custRadScaleRad="144000" custRadScaleInc="-145889">
        <dgm:presLayoutVars>
          <dgm:bulletEnabled val="1"/>
        </dgm:presLayoutVars>
      </dgm:prSet>
      <dgm:spPr/>
    </dgm:pt>
    <dgm:pt modelId="{93A8C45C-82E6-46D7-BB91-BF1ECB143C36}" type="pres">
      <dgm:prSet presAssocID="{1355C67A-2E9C-4E34-A025-F572C4A69434}" presName="nodeFollowingNodes" presStyleLbl="node1" presStyleIdx="4" presStyleCnt="6" custScaleX="97011" custScaleY="124113" custRadScaleRad="119518" custRadScaleInc="2040">
        <dgm:presLayoutVars>
          <dgm:bulletEnabled val="1"/>
        </dgm:presLayoutVars>
      </dgm:prSet>
      <dgm:spPr/>
    </dgm:pt>
    <dgm:pt modelId="{3D11FB24-7F12-4959-8B5D-80D871CEE9DD}" type="pres">
      <dgm:prSet presAssocID="{919E8A9C-DC62-430B-A4E3-EF73418A4AFD}" presName="nodeFollowingNodes" presStyleLbl="node1" presStyleIdx="5" presStyleCnt="6" custScaleX="103989" custScaleY="97824" custRadScaleRad="124011" custRadScaleInc="-27287">
        <dgm:presLayoutVars>
          <dgm:bulletEnabled val="1"/>
        </dgm:presLayoutVars>
      </dgm:prSet>
      <dgm:spPr/>
    </dgm:pt>
  </dgm:ptLst>
  <dgm:cxnLst>
    <dgm:cxn modelId="{BB61AC17-F68F-4EB7-ADA5-F579A9DB4860}" type="presOf" srcId="{1E349B86-5089-4B66-946F-A9A13AC6646D}" destId="{04244B48-4D24-4426-8C06-EFAF3F7F4466}" srcOrd="0" destOrd="0" presId="urn:microsoft.com/office/officeart/2005/8/layout/cycle3"/>
    <dgm:cxn modelId="{93F8A122-B723-4DA5-B3C8-BD41DA1AAB35}" srcId="{C10B1F4E-9B95-4DE2-B45D-A3A242BE4F93}" destId="{0C4064C9-E05E-40D2-9D6B-1D8A78328115}" srcOrd="2" destOrd="0" parTransId="{7E87F46F-06BD-4666-AA0B-672A5F1619B4}" sibTransId="{F9E84CBA-945C-4FB8-94CE-D24C6EDB3DFA}"/>
    <dgm:cxn modelId="{B11B1B25-66F2-4E2B-B0A3-959C6D5FEA60}" type="presOf" srcId="{C0DCF402-194C-4FBA-AA15-D868B3140E86}" destId="{E5E34664-74DE-495E-A46D-550418E5AD2D}" srcOrd="0" destOrd="0" presId="urn:microsoft.com/office/officeart/2005/8/layout/cycle3"/>
    <dgm:cxn modelId="{9118DE27-FE83-449C-8746-466AF2DA3D48}" srcId="{C10B1F4E-9B95-4DE2-B45D-A3A242BE4F93}" destId="{1E349B86-5089-4B66-946F-A9A13AC6646D}" srcOrd="3" destOrd="0" parTransId="{1558F330-FA06-47E0-A40E-0443C18C75F4}" sibTransId="{A6D219C4-647D-4214-8503-03AEBEEF07EC}"/>
    <dgm:cxn modelId="{0403FF2B-3ABE-4FAA-A114-2F013FA46C92}" type="presOf" srcId="{C10B1F4E-9B95-4DE2-B45D-A3A242BE4F93}" destId="{517514CB-884E-4F22-A433-F344A2531491}" srcOrd="0" destOrd="0" presId="urn:microsoft.com/office/officeart/2005/8/layout/cycle3"/>
    <dgm:cxn modelId="{3EE08A31-4791-48AC-8FA3-57EE4F3FAEB8}" type="presOf" srcId="{C54F758B-F81E-4B4C-96F1-7FEAE76851AE}" destId="{42B79075-6973-4A66-8DA8-6FD8FC468413}" srcOrd="0" destOrd="0" presId="urn:microsoft.com/office/officeart/2005/8/layout/cycle3"/>
    <dgm:cxn modelId="{C87F733C-EB36-45D2-9288-33BDBBCBB461}" type="presOf" srcId="{E9A4E002-5558-415E-A916-08FC7E67CEA6}" destId="{6581D71A-7849-45FF-902A-45E8E9983020}" srcOrd="0" destOrd="0" presId="urn:microsoft.com/office/officeart/2005/8/layout/cycle3"/>
    <dgm:cxn modelId="{52E09E3F-3648-4712-942F-1F216923ABAB}" type="presOf" srcId="{919E8A9C-DC62-430B-A4E3-EF73418A4AFD}" destId="{3D11FB24-7F12-4959-8B5D-80D871CEE9DD}" srcOrd="0" destOrd="0" presId="urn:microsoft.com/office/officeart/2005/8/layout/cycle3"/>
    <dgm:cxn modelId="{886DAD74-93BA-44E8-9763-46CE0E81D083}" srcId="{C10B1F4E-9B95-4DE2-B45D-A3A242BE4F93}" destId="{E9A4E002-5558-415E-A916-08FC7E67CEA6}" srcOrd="0" destOrd="0" parTransId="{7D66924D-480A-4040-BC00-6DC893760925}" sibTransId="{C0DCF402-194C-4FBA-AA15-D868B3140E86}"/>
    <dgm:cxn modelId="{A2E36A55-06B6-4F2F-84EC-CF127B73074C}" type="presOf" srcId="{0C4064C9-E05E-40D2-9D6B-1D8A78328115}" destId="{49DE283F-F7B4-4969-9CB3-9A717D5569E9}" srcOrd="0" destOrd="0" presId="urn:microsoft.com/office/officeart/2005/8/layout/cycle3"/>
    <dgm:cxn modelId="{08E5918B-C31C-4E76-8274-D38F8694AFB0}" srcId="{C10B1F4E-9B95-4DE2-B45D-A3A242BE4F93}" destId="{919E8A9C-DC62-430B-A4E3-EF73418A4AFD}" srcOrd="5" destOrd="0" parTransId="{67144A67-A2CE-49F2-8064-2B7A3963D3A0}" sibTransId="{14CEE857-4634-4009-975F-E8DE2ECD89EA}"/>
    <dgm:cxn modelId="{2A39E38D-CD93-4851-AC7B-4B6D798C467A}" type="presOf" srcId="{1355C67A-2E9C-4E34-A025-F572C4A69434}" destId="{93A8C45C-82E6-46D7-BB91-BF1ECB143C36}" srcOrd="0" destOrd="0" presId="urn:microsoft.com/office/officeart/2005/8/layout/cycle3"/>
    <dgm:cxn modelId="{AF91ED97-2EB4-4F42-A01E-083A266DA4E6}" srcId="{C10B1F4E-9B95-4DE2-B45D-A3A242BE4F93}" destId="{C54F758B-F81E-4B4C-96F1-7FEAE76851AE}" srcOrd="1" destOrd="0" parTransId="{3E04C2C4-4616-4B7D-8208-D90A8EE5FBFA}" sibTransId="{1D93293F-1537-403D-87AC-6136AC10A7B1}"/>
    <dgm:cxn modelId="{C83E2DA2-33F9-48B4-8F5C-660D67030F73}" srcId="{C10B1F4E-9B95-4DE2-B45D-A3A242BE4F93}" destId="{1355C67A-2E9C-4E34-A025-F572C4A69434}" srcOrd="4" destOrd="0" parTransId="{344979AA-3509-4A1A-80B8-A09FD19CE597}" sibTransId="{4294835D-EC55-4439-BAC0-F61EE35C1523}"/>
    <dgm:cxn modelId="{3027273C-098E-4E04-BBD8-CCE8E9F10C6F}" type="presParOf" srcId="{517514CB-884E-4F22-A433-F344A2531491}" destId="{DF67BBEB-F6DF-4DE4-AFF0-71C95B0D47C1}" srcOrd="0" destOrd="0" presId="urn:microsoft.com/office/officeart/2005/8/layout/cycle3"/>
    <dgm:cxn modelId="{019A3959-57E3-425E-AF42-7EB2347AD05F}" type="presParOf" srcId="{DF67BBEB-F6DF-4DE4-AFF0-71C95B0D47C1}" destId="{6581D71A-7849-45FF-902A-45E8E9983020}" srcOrd="0" destOrd="0" presId="urn:microsoft.com/office/officeart/2005/8/layout/cycle3"/>
    <dgm:cxn modelId="{BAD99CA1-BB9D-4F27-ABEE-45060A5879DA}" type="presParOf" srcId="{DF67BBEB-F6DF-4DE4-AFF0-71C95B0D47C1}" destId="{E5E34664-74DE-495E-A46D-550418E5AD2D}" srcOrd="1" destOrd="0" presId="urn:microsoft.com/office/officeart/2005/8/layout/cycle3"/>
    <dgm:cxn modelId="{FF304342-B872-4D2E-88F6-5D28ADDF6523}" type="presParOf" srcId="{DF67BBEB-F6DF-4DE4-AFF0-71C95B0D47C1}" destId="{42B79075-6973-4A66-8DA8-6FD8FC468413}" srcOrd="2" destOrd="0" presId="urn:microsoft.com/office/officeart/2005/8/layout/cycle3"/>
    <dgm:cxn modelId="{6CBD4CB6-2D0C-45FC-AA69-A6F1A02BB0AB}" type="presParOf" srcId="{DF67BBEB-F6DF-4DE4-AFF0-71C95B0D47C1}" destId="{49DE283F-F7B4-4969-9CB3-9A717D5569E9}" srcOrd="3" destOrd="0" presId="urn:microsoft.com/office/officeart/2005/8/layout/cycle3"/>
    <dgm:cxn modelId="{504790BB-D1C7-48AC-B47B-9DD35B93EA3F}" type="presParOf" srcId="{DF67BBEB-F6DF-4DE4-AFF0-71C95B0D47C1}" destId="{04244B48-4D24-4426-8C06-EFAF3F7F4466}" srcOrd="4" destOrd="0" presId="urn:microsoft.com/office/officeart/2005/8/layout/cycle3"/>
    <dgm:cxn modelId="{5AC7CA9F-FC2E-465C-867C-A5677743A281}" type="presParOf" srcId="{DF67BBEB-F6DF-4DE4-AFF0-71C95B0D47C1}" destId="{93A8C45C-82E6-46D7-BB91-BF1ECB143C36}" srcOrd="5" destOrd="0" presId="urn:microsoft.com/office/officeart/2005/8/layout/cycle3"/>
    <dgm:cxn modelId="{87498AEB-169D-4BDE-8AD5-6932A3E20F3A}" type="presParOf" srcId="{DF67BBEB-F6DF-4DE4-AFF0-71C95B0D47C1}" destId="{3D11FB24-7F12-4959-8B5D-80D871CEE9DD}" srcOrd="6" destOrd="0" presId="urn:microsoft.com/office/officeart/2005/8/layout/cycle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D522BCF-5612-41FA-8711-3C86E3B5E8A9}" type="doc">
      <dgm:prSet loTypeId="urn:microsoft.com/office/officeart/2018/2/layout/IconCircleList" loCatId="icon" qsTypeId="urn:microsoft.com/office/officeart/2005/8/quickstyle/simple3#2" qsCatId="simple" csTypeId="urn:microsoft.com/office/officeart/2005/8/colors/accent1_3#3" csCatId="accent1" phldr="1"/>
      <dgm:spPr/>
      <dgm:t>
        <a:bodyPr/>
        <a:lstStyle/>
        <a:p>
          <a:endParaRPr lang="en-GB"/>
        </a:p>
      </dgm:t>
    </dgm:pt>
    <dgm:pt modelId="{E2502AF1-5570-465C-AF24-BD9F3E88E984}">
      <dgm:prSet/>
      <dgm:spPr/>
      <dgm:t>
        <a:bodyPr/>
        <a:lstStyle/>
        <a:p>
          <a:pPr>
            <a:lnSpc>
              <a:spcPct val="100000"/>
            </a:lnSpc>
          </a:pPr>
          <a:r>
            <a:rPr lang="en-GB" dirty="0"/>
            <a:t>Suspected breaches of this regulation can be reported via a Stage 2 Complaint.</a:t>
          </a:r>
        </a:p>
      </dgm:t>
    </dgm:pt>
    <dgm:pt modelId="{E220BEFA-3A4C-4053-B6A2-3F2ACF691B53}" type="parTrans" cxnId="{3C8CC83D-14AE-4166-A2F1-D468CC3E823A}">
      <dgm:prSet/>
      <dgm:spPr/>
      <dgm:t>
        <a:bodyPr/>
        <a:lstStyle/>
        <a:p>
          <a:endParaRPr lang="en-GB"/>
        </a:p>
      </dgm:t>
    </dgm:pt>
    <dgm:pt modelId="{0C2C6878-16DF-44D7-B5EB-D3F92436653B}" type="sibTrans" cxnId="{3C8CC83D-14AE-4166-A2F1-D468CC3E823A}">
      <dgm:prSet/>
      <dgm:spPr/>
      <dgm:t>
        <a:bodyPr/>
        <a:lstStyle/>
        <a:p>
          <a:pPr>
            <a:lnSpc>
              <a:spcPct val="100000"/>
            </a:lnSpc>
          </a:pPr>
          <a:endParaRPr lang="en-GB"/>
        </a:p>
      </dgm:t>
    </dgm:pt>
    <dgm:pt modelId="{51E36802-BD0D-465C-867D-26904AF071C3}">
      <dgm:prSet/>
      <dgm:spPr/>
      <dgm:t>
        <a:bodyPr/>
        <a:lstStyle/>
        <a:p>
          <a:pPr>
            <a:lnSpc>
              <a:spcPct val="100000"/>
            </a:lnSpc>
          </a:pPr>
          <a:r>
            <a:rPr lang="en-GB" dirty="0"/>
            <a:t>Your Liaison Officer can support you through the published process, and any subsequent investigation.</a:t>
          </a:r>
        </a:p>
      </dgm:t>
    </dgm:pt>
    <dgm:pt modelId="{74360715-311C-4509-B170-CD12DD91E334}" type="parTrans" cxnId="{1549C9EC-BBFD-4BDD-9C40-01D44BCFEF79}">
      <dgm:prSet/>
      <dgm:spPr/>
      <dgm:t>
        <a:bodyPr/>
        <a:lstStyle/>
        <a:p>
          <a:endParaRPr lang="en-GB"/>
        </a:p>
      </dgm:t>
    </dgm:pt>
    <dgm:pt modelId="{F0A5C660-A7E3-48E9-93E5-56A2F4666FCE}" type="sibTrans" cxnId="{1549C9EC-BBFD-4BDD-9C40-01D44BCFEF79}">
      <dgm:prSet/>
      <dgm:spPr/>
      <dgm:t>
        <a:bodyPr/>
        <a:lstStyle/>
        <a:p>
          <a:pPr>
            <a:lnSpc>
              <a:spcPct val="100000"/>
            </a:lnSpc>
          </a:pPr>
          <a:endParaRPr lang="en-GB"/>
        </a:p>
      </dgm:t>
    </dgm:pt>
    <dgm:pt modelId="{255DE988-0104-402C-8BA1-19A115B1309F}">
      <dgm:prSet/>
      <dgm:spPr/>
      <dgm:t>
        <a:bodyPr/>
        <a:lstStyle/>
        <a:p>
          <a:pPr>
            <a:lnSpc>
              <a:spcPct val="100000"/>
            </a:lnSpc>
          </a:pPr>
          <a:r>
            <a:rPr lang="en-GB" dirty="0"/>
            <a:t>The process is confidential to those involved within the process.</a:t>
          </a:r>
        </a:p>
      </dgm:t>
    </dgm:pt>
    <dgm:pt modelId="{C1F527FF-F8EA-4D54-9746-0DE9BA9D3CBB}" type="parTrans" cxnId="{FB010279-350C-4083-A427-BFC0ED2E2125}">
      <dgm:prSet/>
      <dgm:spPr/>
      <dgm:t>
        <a:bodyPr/>
        <a:lstStyle/>
        <a:p>
          <a:endParaRPr lang="en-GB"/>
        </a:p>
      </dgm:t>
    </dgm:pt>
    <dgm:pt modelId="{67E4F05C-ADB8-43DF-B3B0-5D030BD5ED3B}" type="sibTrans" cxnId="{FB010279-350C-4083-A427-BFC0ED2E2125}">
      <dgm:prSet/>
      <dgm:spPr/>
      <dgm:t>
        <a:bodyPr/>
        <a:lstStyle/>
        <a:p>
          <a:pPr>
            <a:lnSpc>
              <a:spcPct val="100000"/>
            </a:lnSpc>
          </a:pPr>
          <a:endParaRPr lang="en-GB"/>
        </a:p>
      </dgm:t>
    </dgm:pt>
    <dgm:pt modelId="{34AE846E-5029-4D40-A250-ECF3280760AA}" type="pres">
      <dgm:prSet presAssocID="{AD522BCF-5612-41FA-8711-3C86E3B5E8A9}" presName="root" presStyleCnt="0">
        <dgm:presLayoutVars>
          <dgm:dir/>
          <dgm:resizeHandles val="exact"/>
        </dgm:presLayoutVars>
      </dgm:prSet>
      <dgm:spPr/>
    </dgm:pt>
    <dgm:pt modelId="{A752FC73-F6A8-4BED-9EF6-ECCF2111ED27}" type="pres">
      <dgm:prSet presAssocID="{AD522BCF-5612-41FA-8711-3C86E3B5E8A9}" presName="container" presStyleCnt="0">
        <dgm:presLayoutVars>
          <dgm:dir/>
          <dgm:resizeHandles val="exact"/>
        </dgm:presLayoutVars>
      </dgm:prSet>
      <dgm:spPr/>
    </dgm:pt>
    <dgm:pt modelId="{898264F6-9387-427F-AA98-CABD2D6EEBAE}" type="pres">
      <dgm:prSet presAssocID="{E2502AF1-5570-465C-AF24-BD9F3E88E984}" presName="compNode" presStyleCnt="0"/>
      <dgm:spPr/>
    </dgm:pt>
    <dgm:pt modelId="{C79E3817-6F3A-4D7C-B690-36BF52BC6420}" type="pres">
      <dgm:prSet presAssocID="{E2502AF1-5570-465C-AF24-BD9F3E88E984}" presName="iconBgRect" presStyleLbl="bgShp" presStyleIdx="0" presStyleCnt="3"/>
      <dgm:spPr/>
    </dgm:pt>
    <dgm:pt modelId="{6270B35F-726F-4091-9A69-6DCC67EEBB93}" type="pres">
      <dgm:prSet presAssocID="{E2502AF1-5570-465C-AF24-BD9F3E88E984}" presName="iconRect" presStyleLbl="node1" presStyleIdx="0"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Group"/>
        </a:ext>
      </dgm:extLst>
    </dgm:pt>
    <dgm:pt modelId="{A85BFCFE-60A9-47B3-9593-F6D9C7AC8A10}" type="pres">
      <dgm:prSet presAssocID="{E2502AF1-5570-465C-AF24-BD9F3E88E984}" presName="spaceRect" presStyleCnt="0"/>
      <dgm:spPr/>
    </dgm:pt>
    <dgm:pt modelId="{F46E4985-D6E6-4201-9942-430993D05571}" type="pres">
      <dgm:prSet presAssocID="{E2502AF1-5570-465C-AF24-BD9F3E88E984}" presName="textRect" presStyleLbl="revTx" presStyleIdx="0" presStyleCnt="3">
        <dgm:presLayoutVars>
          <dgm:chMax val="1"/>
          <dgm:chPref val="1"/>
        </dgm:presLayoutVars>
      </dgm:prSet>
      <dgm:spPr/>
    </dgm:pt>
    <dgm:pt modelId="{42F4C12B-64C0-4770-B120-22FA5C446121}" type="pres">
      <dgm:prSet presAssocID="{0C2C6878-16DF-44D7-B5EB-D3F92436653B}" presName="sibTrans" presStyleLbl="sibTrans2D1" presStyleIdx="0" presStyleCnt="0"/>
      <dgm:spPr/>
    </dgm:pt>
    <dgm:pt modelId="{D3179891-D2D6-42D5-BFAF-12CA849E0812}" type="pres">
      <dgm:prSet presAssocID="{51E36802-BD0D-465C-867D-26904AF071C3}" presName="compNode" presStyleCnt="0"/>
      <dgm:spPr/>
    </dgm:pt>
    <dgm:pt modelId="{68C67ED8-3B6F-443C-853D-C7FB8B1B1F15}" type="pres">
      <dgm:prSet presAssocID="{51E36802-BD0D-465C-867D-26904AF071C3}" presName="iconBgRect" presStyleLbl="bgShp" presStyleIdx="1" presStyleCnt="3"/>
      <dgm:spPr/>
    </dgm:pt>
    <dgm:pt modelId="{3ED12520-E09A-4C0B-B10A-502ACE331194}" type="pres">
      <dgm:prSet presAssocID="{51E36802-BD0D-465C-867D-26904AF071C3}" presName="iconRect" presStyleLbl="node1" presStyleIdx="1"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Lock"/>
        </a:ext>
      </dgm:extLst>
    </dgm:pt>
    <dgm:pt modelId="{6E6F2768-F261-4726-AC9D-821172963A64}" type="pres">
      <dgm:prSet presAssocID="{51E36802-BD0D-465C-867D-26904AF071C3}" presName="spaceRect" presStyleCnt="0"/>
      <dgm:spPr/>
    </dgm:pt>
    <dgm:pt modelId="{D945CE43-818E-453D-BA7F-B72BED997625}" type="pres">
      <dgm:prSet presAssocID="{51E36802-BD0D-465C-867D-26904AF071C3}" presName="textRect" presStyleLbl="revTx" presStyleIdx="1" presStyleCnt="3">
        <dgm:presLayoutVars>
          <dgm:chMax val="1"/>
          <dgm:chPref val="1"/>
        </dgm:presLayoutVars>
      </dgm:prSet>
      <dgm:spPr/>
    </dgm:pt>
    <dgm:pt modelId="{8E754BB3-3BA5-43B0-A7EB-867CDD827C05}" type="pres">
      <dgm:prSet presAssocID="{F0A5C660-A7E3-48E9-93E5-56A2F4666FCE}" presName="sibTrans" presStyleLbl="sibTrans2D1" presStyleIdx="0" presStyleCnt="0"/>
      <dgm:spPr/>
    </dgm:pt>
    <dgm:pt modelId="{D662EBD5-7D0B-48CD-BBD8-F533CE51F56E}" type="pres">
      <dgm:prSet presAssocID="{255DE988-0104-402C-8BA1-19A115B1309F}" presName="compNode" presStyleCnt="0"/>
      <dgm:spPr/>
    </dgm:pt>
    <dgm:pt modelId="{9B1A4B60-3E5C-42E4-8249-0A86E8053592}" type="pres">
      <dgm:prSet presAssocID="{255DE988-0104-402C-8BA1-19A115B1309F}" presName="iconBgRect" presStyleLbl="bgShp" presStyleIdx="2" presStyleCnt="3"/>
      <dgm:spPr/>
    </dgm:pt>
    <dgm:pt modelId="{AAD1A3EA-F202-47EC-B20F-CE724F84EDC8}" type="pres">
      <dgm:prSet presAssocID="{255DE988-0104-402C-8BA1-19A115B1309F}" presName="iconRect" presStyleLbl="node1" presStyleIdx="2" presStyleCnt="3"/>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Marketing"/>
        </a:ext>
      </dgm:extLst>
    </dgm:pt>
    <dgm:pt modelId="{9432359C-0D81-4993-9F2B-9323D9FC8F1B}" type="pres">
      <dgm:prSet presAssocID="{255DE988-0104-402C-8BA1-19A115B1309F}" presName="spaceRect" presStyleCnt="0"/>
      <dgm:spPr/>
    </dgm:pt>
    <dgm:pt modelId="{16B34924-CFCE-4A70-BD73-008F9DFA6A04}" type="pres">
      <dgm:prSet presAssocID="{255DE988-0104-402C-8BA1-19A115B1309F}" presName="textRect" presStyleLbl="revTx" presStyleIdx="2" presStyleCnt="3">
        <dgm:presLayoutVars>
          <dgm:chMax val="1"/>
          <dgm:chPref val="1"/>
        </dgm:presLayoutVars>
      </dgm:prSet>
      <dgm:spPr/>
    </dgm:pt>
  </dgm:ptLst>
  <dgm:cxnLst>
    <dgm:cxn modelId="{190DD216-7B45-457E-8927-66D37252F0DE}" type="presOf" srcId="{AD522BCF-5612-41FA-8711-3C86E3B5E8A9}" destId="{34AE846E-5029-4D40-A250-ECF3280760AA}" srcOrd="0" destOrd="0" presId="urn:microsoft.com/office/officeart/2018/2/layout/IconCircleList"/>
    <dgm:cxn modelId="{3C8CC83D-14AE-4166-A2F1-D468CC3E823A}" srcId="{AD522BCF-5612-41FA-8711-3C86E3B5E8A9}" destId="{E2502AF1-5570-465C-AF24-BD9F3E88E984}" srcOrd="0" destOrd="0" parTransId="{E220BEFA-3A4C-4053-B6A2-3F2ACF691B53}" sibTransId="{0C2C6878-16DF-44D7-B5EB-D3F92436653B}"/>
    <dgm:cxn modelId="{1FAF7A53-9E00-4971-B128-EED77AFE9D2E}" type="presOf" srcId="{0C2C6878-16DF-44D7-B5EB-D3F92436653B}" destId="{42F4C12B-64C0-4770-B120-22FA5C446121}" srcOrd="0" destOrd="0" presId="urn:microsoft.com/office/officeart/2018/2/layout/IconCircleList"/>
    <dgm:cxn modelId="{78CB5057-C2AD-4D30-9503-07B115CB2425}" type="presOf" srcId="{51E36802-BD0D-465C-867D-26904AF071C3}" destId="{D945CE43-818E-453D-BA7F-B72BED997625}" srcOrd="0" destOrd="0" presId="urn:microsoft.com/office/officeart/2018/2/layout/IconCircleList"/>
    <dgm:cxn modelId="{FB010279-350C-4083-A427-BFC0ED2E2125}" srcId="{AD522BCF-5612-41FA-8711-3C86E3B5E8A9}" destId="{255DE988-0104-402C-8BA1-19A115B1309F}" srcOrd="2" destOrd="0" parTransId="{C1F527FF-F8EA-4D54-9746-0DE9BA9D3CBB}" sibTransId="{67E4F05C-ADB8-43DF-B3B0-5D030BD5ED3B}"/>
    <dgm:cxn modelId="{AC101E8F-F16A-427B-909B-9B584A73E6D3}" type="presOf" srcId="{E2502AF1-5570-465C-AF24-BD9F3E88E984}" destId="{F46E4985-D6E6-4201-9942-430993D05571}" srcOrd="0" destOrd="0" presId="urn:microsoft.com/office/officeart/2018/2/layout/IconCircleList"/>
    <dgm:cxn modelId="{58B0B390-DE59-4AEE-A8E9-4108D7D3F7B2}" type="presOf" srcId="{F0A5C660-A7E3-48E9-93E5-56A2F4666FCE}" destId="{8E754BB3-3BA5-43B0-A7EB-867CDD827C05}" srcOrd="0" destOrd="0" presId="urn:microsoft.com/office/officeart/2018/2/layout/IconCircleList"/>
    <dgm:cxn modelId="{48F705BB-DBCF-4FAF-91A8-C546FAA0C27B}" type="presOf" srcId="{255DE988-0104-402C-8BA1-19A115B1309F}" destId="{16B34924-CFCE-4A70-BD73-008F9DFA6A04}" srcOrd="0" destOrd="0" presId="urn:microsoft.com/office/officeart/2018/2/layout/IconCircleList"/>
    <dgm:cxn modelId="{1549C9EC-BBFD-4BDD-9C40-01D44BCFEF79}" srcId="{AD522BCF-5612-41FA-8711-3C86E3B5E8A9}" destId="{51E36802-BD0D-465C-867D-26904AF071C3}" srcOrd="1" destOrd="0" parTransId="{74360715-311C-4509-B170-CD12DD91E334}" sibTransId="{F0A5C660-A7E3-48E9-93E5-56A2F4666FCE}"/>
    <dgm:cxn modelId="{0F852A3C-A4B7-445E-B0A2-CFF6543E48EF}" type="presParOf" srcId="{34AE846E-5029-4D40-A250-ECF3280760AA}" destId="{A752FC73-F6A8-4BED-9EF6-ECCF2111ED27}" srcOrd="0" destOrd="0" presId="urn:microsoft.com/office/officeart/2018/2/layout/IconCircleList"/>
    <dgm:cxn modelId="{AF9AD166-9CF5-4B01-AC35-E46CD290BFCE}" type="presParOf" srcId="{A752FC73-F6A8-4BED-9EF6-ECCF2111ED27}" destId="{898264F6-9387-427F-AA98-CABD2D6EEBAE}" srcOrd="0" destOrd="0" presId="urn:microsoft.com/office/officeart/2018/2/layout/IconCircleList"/>
    <dgm:cxn modelId="{ABF913FD-13C8-4764-9C5B-01C6D236624E}" type="presParOf" srcId="{898264F6-9387-427F-AA98-CABD2D6EEBAE}" destId="{C79E3817-6F3A-4D7C-B690-36BF52BC6420}" srcOrd="0" destOrd="0" presId="urn:microsoft.com/office/officeart/2018/2/layout/IconCircleList"/>
    <dgm:cxn modelId="{D0256223-68B3-4641-A0EB-DFB141463CC0}" type="presParOf" srcId="{898264F6-9387-427F-AA98-CABD2D6EEBAE}" destId="{6270B35F-726F-4091-9A69-6DCC67EEBB93}" srcOrd="1" destOrd="0" presId="urn:microsoft.com/office/officeart/2018/2/layout/IconCircleList"/>
    <dgm:cxn modelId="{25E9DE0B-908A-4203-84E8-8D0F27368478}" type="presParOf" srcId="{898264F6-9387-427F-AA98-CABD2D6EEBAE}" destId="{A85BFCFE-60A9-47B3-9593-F6D9C7AC8A10}" srcOrd="2" destOrd="0" presId="urn:microsoft.com/office/officeart/2018/2/layout/IconCircleList"/>
    <dgm:cxn modelId="{9B55AC17-73AF-4793-A382-3029DA4FB5B0}" type="presParOf" srcId="{898264F6-9387-427F-AA98-CABD2D6EEBAE}" destId="{F46E4985-D6E6-4201-9942-430993D05571}" srcOrd="3" destOrd="0" presId="urn:microsoft.com/office/officeart/2018/2/layout/IconCircleList"/>
    <dgm:cxn modelId="{E520F29B-6693-4B19-B958-40F5F20F9AB0}" type="presParOf" srcId="{A752FC73-F6A8-4BED-9EF6-ECCF2111ED27}" destId="{42F4C12B-64C0-4770-B120-22FA5C446121}" srcOrd="1" destOrd="0" presId="urn:microsoft.com/office/officeart/2018/2/layout/IconCircleList"/>
    <dgm:cxn modelId="{88A533A1-AA35-499C-B7EA-BE07C627BF84}" type="presParOf" srcId="{A752FC73-F6A8-4BED-9EF6-ECCF2111ED27}" destId="{D3179891-D2D6-42D5-BFAF-12CA849E0812}" srcOrd="2" destOrd="0" presId="urn:microsoft.com/office/officeart/2018/2/layout/IconCircleList"/>
    <dgm:cxn modelId="{D8E739BC-3EDA-474E-9EFA-C2DE0D0FE501}" type="presParOf" srcId="{D3179891-D2D6-42D5-BFAF-12CA849E0812}" destId="{68C67ED8-3B6F-443C-853D-C7FB8B1B1F15}" srcOrd="0" destOrd="0" presId="urn:microsoft.com/office/officeart/2018/2/layout/IconCircleList"/>
    <dgm:cxn modelId="{13BD623F-B4D7-49C3-838F-71BABF6514F9}" type="presParOf" srcId="{D3179891-D2D6-42D5-BFAF-12CA849E0812}" destId="{3ED12520-E09A-4C0B-B10A-502ACE331194}" srcOrd="1" destOrd="0" presId="urn:microsoft.com/office/officeart/2018/2/layout/IconCircleList"/>
    <dgm:cxn modelId="{84F10B2B-3D41-4C82-8CE5-00BD5F34F89E}" type="presParOf" srcId="{D3179891-D2D6-42D5-BFAF-12CA849E0812}" destId="{6E6F2768-F261-4726-AC9D-821172963A64}" srcOrd="2" destOrd="0" presId="urn:microsoft.com/office/officeart/2018/2/layout/IconCircleList"/>
    <dgm:cxn modelId="{405F6AA7-068F-4116-8C8B-8B64ECE98634}" type="presParOf" srcId="{D3179891-D2D6-42D5-BFAF-12CA849E0812}" destId="{D945CE43-818E-453D-BA7F-B72BED997625}" srcOrd="3" destOrd="0" presId="urn:microsoft.com/office/officeart/2018/2/layout/IconCircleList"/>
    <dgm:cxn modelId="{DB26E37F-39FE-4459-B7BE-8AA1DC908B19}" type="presParOf" srcId="{A752FC73-F6A8-4BED-9EF6-ECCF2111ED27}" destId="{8E754BB3-3BA5-43B0-A7EB-867CDD827C05}" srcOrd="3" destOrd="0" presId="urn:microsoft.com/office/officeart/2018/2/layout/IconCircleList"/>
    <dgm:cxn modelId="{FA99BC1A-7548-4E3D-B596-E1FC1676E8FC}" type="presParOf" srcId="{A752FC73-F6A8-4BED-9EF6-ECCF2111ED27}" destId="{D662EBD5-7D0B-48CD-BBD8-F533CE51F56E}" srcOrd="4" destOrd="0" presId="urn:microsoft.com/office/officeart/2018/2/layout/IconCircleList"/>
    <dgm:cxn modelId="{BD210429-2583-4E57-8F42-73381E312D8E}" type="presParOf" srcId="{D662EBD5-7D0B-48CD-BBD8-F533CE51F56E}" destId="{9B1A4B60-3E5C-42E4-8249-0A86E8053592}" srcOrd="0" destOrd="0" presId="urn:microsoft.com/office/officeart/2018/2/layout/IconCircleList"/>
    <dgm:cxn modelId="{FD5457B8-4A32-4ED6-A3F3-2312F8C8E4C2}" type="presParOf" srcId="{D662EBD5-7D0B-48CD-BBD8-F533CE51F56E}" destId="{AAD1A3EA-F202-47EC-B20F-CE724F84EDC8}" srcOrd="1" destOrd="0" presId="urn:microsoft.com/office/officeart/2018/2/layout/IconCircleList"/>
    <dgm:cxn modelId="{D1CC3FAB-8116-4EE9-B998-98362785FB49}" type="presParOf" srcId="{D662EBD5-7D0B-48CD-BBD8-F533CE51F56E}" destId="{9432359C-0D81-4993-9F2B-9323D9FC8F1B}" srcOrd="2" destOrd="0" presId="urn:microsoft.com/office/officeart/2018/2/layout/IconCircleList"/>
    <dgm:cxn modelId="{84AA8F84-D831-4698-8950-96958FC22A80}" type="presParOf" srcId="{D662EBD5-7D0B-48CD-BBD8-F533CE51F56E}" destId="{16B34924-CFCE-4A70-BD73-008F9DFA6A04}" srcOrd="3" destOrd="0" presId="urn:microsoft.com/office/officeart/2018/2/layout/Icon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F164CAEF-F148-4A90-89BC-AEF2827A389E}" type="doc">
      <dgm:prSet loTypeId="urn:microsoft.com/office/officeart/2005/8/layout/venn1" loCatId="relationship" qsTypeId="urn:microsoft.com/office/officeart/2005/8/quickstyle/simple1#3" qsCatId="simple" csTypeId="urn:microsoft.com/office/officeart/2005/8/colors/accent1_2#2" csCatId="accent1"/>
      <dgm:spPr/>
      <dgm:t>
        <a:bodyPr/>
        <a:lstStyle/>
        <a:p>
          <a:endParaRPr lang="en-GB"/>
        </a:p>
      </dgm:t>
    </dgm:pt>
    <dgm:pt modelId="{FFA64313-4BB8-44E2-B61F-D0199FCBAF22}">
      <dgm:prSet custT="1"/>
      <dgm:spPr/>
      <dgm:t>
        <a:bodyPr/>
        <a:lstStyle/>
        <a:p>
          <a:r>
            <a:rPr lang="en-US" sz="1400" dirty="0"/>
            <a:t>Sex without consent</a:t>
          </a:r>
          <a:endParaRPr lang="en-GB" sz="1400" dirty="0"/>
        </a:p>
      </dgm:t>
    </dgm:pt>
    <dgm:pt modelId="{12743298-CB56-4A29-9B12-36FCEC3B7142}" type="parTrans" cxnId="{B5A322C7-54BD-42EA-96F6-7C06E12BBFB9}">
      <dgm:prSet/>
      <dgm:spPr/>
      <dgm:t>
        <a:bodyPr/>
        <a:lstStyle/>
        <a:p>
          <a:endParaRPr lang="en-GB" sz="1400"/>
        </a:p>
      </dgm:t>
    </dgm:pt>
    <dgm:pt modelId="{FDABEE99-10B5-42C9-A296-D22F140E586C}" type="sibTrans" cxnId="{B5A322C7-54BD-42EA-96F6-7C06E12BBFB9}">
      <dgm:prSet/>
      <dgm:spPr/>
      <dgm:t>
        <a:bodyPr/>
        <a:lstStyle/>
        <a:p>
          <a:endParaRPr lang="en-GB" sz="1400"/>
        </a:p>
      </dgm:t>
    </dgm:pt>
    <dgm:pt modelId="{C53DFDEC-9657-460C-B573-248F4F049221}">
      <dgm:prSet custT="1"/>
      <dgm:spPr/>
      <dgm:t>
        <a:bodyPr/>
        <a:lstStyle/>
        <a:p>
          <a:r>
            <a:rPr lang="en-US" sz="1400" dirty="0"/>
            <a:t>Sexual abuse (including online and image-based abuse)</a:t>
          </a:r>
          <a:endParaRPr lang="en-GB" sz="1400" dirty="0"/>
        </a:p>
      </dgm:t>
    </dgm:pt>
    <dgm:pt modelId="{53F86712-692B-4596-BE41-36E2F3290C91}" type="parTrans" cxnId="{07D6E431-4F59-4B49-981B-F075C617F6A9}">
      <dgm:prSet/>
      <dgm:spPr/>
      <dgm:t>
        <a:bodyPr/>
        <a:lstStyle/>
        <a:p>
          <a:endParaRPr lang="en-GB" sz="1400"/>
        </a:p>
      </dgm:t>
    </dgm:pt>
    <dgm:pt modelId="{BAB1057D-02E0-468E-B886-0EF779B83EB4}" type="sibTrans" cxnId="{07D6E431-4F59-4B49-981B-F075C617F6A9}">
      <dgm:prSet/>
      <dgm:spPr/>
      <dgm:t>
        <a:bodyPr/>
        <a:lstStyle/>
        <a:p>
          <a:endParaRPr lang="en-GB" sz="1400"/>
        </a:p>
      </dgm:t>
    </dgm:pt>
    <dgm:pt modelId="{1A83A6D2-0DC7-4B54-A51D-7A91DE361D16}">
      <dgm:prSet custT="1"/>
      <dgm:spPr/>
      <dgm:t>
        <a:bodyPr/>
        <a:lstStyle/>
        <a:p>
          <a:r>
            <a:rPr lang="en-US" sz="1400" dirty="0"/>
            <a:t>Non-consensual sexual touching</a:t>
          </a:r>
          <a:endParaRPr lang="en-GB" sz="1400" dirty="0"/>
        </a:p>
      </dgm:t>
    </dgm:pt>
    <dgm:pt modelId="{6227068D-855B-411A-9B3E-6059E5C4101B}" type="parTrans" cxnId="{9346A3B9-C0C7-4889-9989-6CE521C79F61}">
      <dgm:prSet/>
      <dgm:spPr/>
      <dgm:t>
        <a:bodyPr/>
        <a:lstStyle/>
        <a:p>
          <a:endParaRPr lang="en-GB" sz="1400"/>
        </a:p>
      </dgm:t>
    </dgm:pt>
    <dgm:pt modelId="{FBF11621-1D4E-4F72-804C-693B9EC59221}" type="sibTrans" cxnId="{9346A3B9-C0C7-4889-9989-6CE521C79F61}">
      <dgm:prSet/>
      <dgm:spPr/>
      <dgm:t>
        <a:bodyPr/>
        <a:lstStyle/>
        <a:p>
          <a:endParaRPr lang="en-GB" sz="1400"/>
        </a:p>
      </dgm:t>
    </dgm:pt>
    <dgm:pt modelId="{36ED6FF3-3EB4-4C5F-A524-8609F2E7B798}">
      <dgm:prSet custT="1"/>
      <dgm:spPr/>
      <dgm:t>
        <a:bodyPr/>
        <a:lstStyle/>
        <a:p>
          <a:r>
            <a:rPr lang="en-US" sz="1400" dirty="0"/>
            <a:t>Sexual harassment</a:t>
          </a:r>
          <a:endParaRPr lang="en-GB" sz="1400" dirty="0"/>
        </a:p>
      </dgm:t>
    </dgm:pt>
    <dgm:pt modelId="{48EA7ED4-4893-417B-B0D7-3CA94C873D78}" type="parTrans" cxnId="{ECB30BD9-31E8-447B-8663-C6E6D481D0FD}">
      <dgm:prSet/>
      <dgm:spPr/>
      <dgm:t>
        <a:bodyPr/>
        <a:lstStyle/>
        <a:p>
          <a:endParaRPr lang="en-GB" sz="1400"/>
        </a:p>
      </dgm:t>
    </dgm:pt>
    <dgm:pt modelId="{CE9D29C4-769C-4E71-85FB-5E985C85B710}" type="sibTrans" cxnId="{ECB30BD9-31E8-447B-8663-C6E6D481D0FD}">
      <dgm:prSet/>
      <dgm:spPr/>
      <dgm:t>
        <a:bodyPr/>
        <a:lstStyle/>
        <a:p>
          <a:endParaRPr lang="en-GB" sz="1400"/>
        </a:p>
      </dgm:t>
    </dgm:pt>
    <dgm:pt modelId="{FFE305D7-DA5B-42FF-AAE7-23D157527B6C}">
      <dgm:prSet custT="1"/>
      <dgm:spPr/>
      <dgm:t>
        <a:bodyPr/>
        <a:lstStyle/>
        <a:p>
          <a:r>
            <a:rPr lang="en-US" sz="1400" dirty="0"/>
            <a:t>Stalking</a:t>
          </a:r>
          <a:endParaRPr lang="en-GB" sz="1400" dirty="0"/>
        </a:p>
      </dgm:t>
    </dgm:pt>
    <dgm:pt modelId="{D8B52621-E407-459D-BF98-F20E902294AA}" type="parTrans" cxnId="{04C1DB8B-1767-46A7-8077-2D6BE9F4EC78}">
      <dgm:prSet/>
      <dgm:spPr/>
      <dgm:t>
        <a:bodyPr/>
        <a:lstStyle/>
        <a:p>
          <a:endParaRPr lang="en-GB" sz="1400"/>
        </a:p>
      </dgm:t>
    </dgm:pt>
    <dgm:pt modelId="{2BDEA8DC-5CB7-498E-90B3-E72626611209}" type="sibTrans" cxnId="{04C1DB8B-1767-46A7-8077-2D6BE9F4EC78}">
      <dgm:prSet/>
      <dgm:spPr/>
      <dgm:t>
        <a:bodyPr/>
        <a:lstStyle/>
        <a:p>
          <a:endParaRPr lang="en-GB" sz="1400"/>
        </a:p>
      </dgm:t>
    </dgm:pt>
    <dgm:pt modelId="{E2E7CE7D-4814-47C9-9E05-4734A8EB0A50}">
      <dgm:prSet custT="1"/>
      <dgm:spPr/>
      <dgm:t>
        <a:bodyPr/>
        <a:lstStyle/>
        <a:p>
          <a:r>
            <a:rPr lang="en-US" sz="1400" dirty="0"/>
            <a:t>Abusive or degrading remarks of a sexual nature</a:t>
          </a:r>
          <a:endParaRPr lang="en-GB" sz="1400" dirty="0"/>
        </a:p>
      </dgm:t>
    </dgm:pt>
    <dgm:pt modelId="{048B5AA1-6951-4C52-98EE-36835E26CADF}" type="parTrans" cxnId="{FB61EEAA-377C-419E-A627-294CBCF324C9}">
      <dgm:prSet/>
      <dgm:spPr/>
      <dgm:t>
        <a:bodyPr/>
        <a:lstStyle/>
        <a:p>
          <a:endParaRPr lang="en-GB" sz="1400"/>
        </a:p>
      </dgm:t>
    </dgm:pt>
    <dgm:pt modelId="{72962D7B-42CB-4D07-8450-DB33D3638AFF}" type="sibTrans" cxnId="{FB61EEAA-377C-419E-A627-294CBCF324C9}">
      <dgm:prSet/>
      <dgm:spPr/>
      <dgm:t>
        <a:bodyPr/>
        <a:lstStyle/>
        <a:p>
          <a:endParaRPr lang="en-GB" sz="1400"/>
        </a:p>
      </dgm:t>
    </dgm:pt>
    <dgm:pt modelId="{6658AD6E-E238-410A-9C99-397EF42732A0}">
      <dgm:prSet custT="1"/>
      <dgm:spPr/>
      <dgm:t>
        <a:bodyPr/>
        <a:lstStyle/>
        <a:p>
          <a:r>
            <a:rPr lang="en-US" sz="1400" dirty="0"/>
            <a:t>… and a vast range of other </a:t>
          </a:r>
          <a:r>
            <a:rPr lang="en-US" sz="1400" dirty="0" err="1"/>
            <a:t>behaviours</a:t>
          </a:r>
          <a:endParaRPr lang="en-GB" sz="1400" dirty="0"/>
        </a:p>
      </dgm:t>
    </dgm:pt>
    <dgm:pt modelId="{3A649B28-D2E9-46AD-9BC7-51166F3B8339}" type="parTrans" cxnId="{CD395340-2C46-49E5-BF25-8B6F596545CD}">
      <dgm:prSet/>
      <dgm:spPr/>
      <dgm:t>
        <a:bodyPr/>
        <a:lstStyle/>
        <a:p>
          <a:endParaRPr lang="en-GB" sz="1400"/>
        </a:p>
      </dgm:t>
    </dgm:pt>
    <dgm:pt modelId="{16312032-F0AC-4FAE-8E37-79422A5B1160}" type="sibTrans" cxnId="{CD395340-2C46-49E5-BF25-8B6F596545CD}">
      <dgm:prSet/>
      <dgm:spPr/>
      <dgm:t>
        <a:bodyPr/>
        <a:lstStyle/>
        <a:p>
          <a:endParaRPr lang="en-GB" sz="1400"/>
        </a:p>
      </dgm:t>
    </dgm:pt>
    <dgm:pt modelId="{351D3628-9786-4D32-8939-0095B1010140}" type="pres">
      <dgm:prSet presAssocID="{F164CAEF-F148-4A90-89BC-AEF2827A389E}" presName="compositeShape" presStyleCnt="0">
        <dgm:presLayoutVars>
          <dgm:chMax val="7"/>
          <dgm:dir/>
          <dgm:resizeHandles val="exact"/>
        </dgm:presLayoutVars>
      </dgm:prSet>
      <dgm:spPr/>
    </dgm:pt>
    <dgm:pt modelId="{87DA80D0-8C04-4FD4-AB8D-773238F2A1EE}" type="pres">
      <dgm:prSet presAssocID="{FFA64313-4BB8-44E2-B61F-D0199FCBAF22}" presName="circ1" presStyleLbl="vennNode1" presStyleIdx="0" presStyleCnt="7"/>
      <dgm:spPr/>
    </dgm:pt>
    <dgm:pt modelId="{578D883F-3774-48AB-9445-056D48869CE4}" type="pres">
      <dgm:prSet presAssocID="{FFA64313-4BB8-44E2-B61F-D0199FCBAF22}" presName="circ1Tx" presStyleLbl="revTx" presStyleIdx="0" presStyleCnt="0">
        <dgm:presLayoutVars>
          <dgm:chMax val="0"/>
          <dgm:chPref val="0"/>
          <dgm:bulletEnabled val="1"/>
        </dgm:presLayoutVars>
      </dgm:prSet>
      <dgm:spPr/>
    </dgm:pt>
    <dgm:pt modelId="{067AE97A-4AEE-48BA-A4EB-71A255751625}" type="pres">
      <dgm:prSet presAssocID="{C53DFDEC-9657-460C-B573-248F4F049221}" presName="circ2" presStyleLbl="vennNode1" presStyleIdx="1" presStyleCnt="7"/>
      <dgm:spPr/>
    </dgm:pt>
    <dgm:pt modelId="{9DC3AC3C-688D-4222-AA22-80E78E574178}" type="pres">
      <dgm:prSet presAssocID="{C53DFDEC-9657-460C-B573-248F4F049221}" presName="circ2Tx" presStyleLbl="revTx" presStyleIdx="0" presStyleCnt="0">
        <dgm:presLayoutVars>
          <dgm:chMax val="0"/>
          <dgm:chPref val="0"/>
          <dgm:bulletEnabled val="1"/>
        </dgm:presLayoutVars>
      </dgm:prSet>
      <dgm:spPr/>
    </dgm:pt>
    <dgm:pt modelId="{2BA2E4CD-782F-4E5B-88DB-09A2A3B2A00C}" type="pres">
      <dgm:prSet presAssocID="{1A83A6D2-0DC7-4B54-A51D-7A91DE361D16}" presName="circ3" presStyleLbl="vennNode1" presStyleIdx="2" presStyleCnt="7"/>
      <dgm:spPr/>
    </dgm:pt>
    <dgm:pt modelId="{FC88A68D-3FCA-4847-A914-427A665537BD}" type="pres">
      <dgm:prSet presAssocID="{1A83A6D2-0DC7-4B54-A51D-7A91DE361D16}" presName="circ3Tx" presStyleLbl="revTx" presStyleIdx="0" presStyleCnt="0" custLinFactNeighborX="990" custLinFactNeighborY="43814">
        <dgm:presLayoutVars>
          <dgm:chMax val="0"/>
          <dgm:chPref val="0"/>
          <dgm:bulletEnabled val="1"/>
        </dgm:presLayoutVars>
      </dgm:prSet>
      <dgm:spPr/>
    </dgm:pt>
    <dgm:pt modelId="{C0E7D2D3-2A96-4D4A-9658-869593BB3D40}" type="pres">
      <dgm:prSet presAssocID="{36ED6FF3-3EB4-4C5F-A524-8609F2E7B798}" presName="circ4" presStyleLbl="vennNode1" presStyleIdx="3" presStyleCnt="7"/>
      <dgm:spPr/>
    </dgm:pt>
    <dgm:pt modelId="{B2FDF301-FC6B-476B-94F1-9680C6AB1A7A}" type="pres">
      <dgm:prSet presAssocID="{36ED6FF3-3EB4-4C5F-A524-8609F2E7B798}" presName="circ4Tx" presStyleLbl="revTx" presStyleIdx="0" presStyleCnt="0" custLinFactNeighborX="-28468" custLinFactNeighborY="46034">
        <dgm:presLayoutVars>
          <dgm:chMax val="0"/>
          <dgm:chPref val="0"/>
          <dgm:bulletEnabled val="1"/>
        </dgm:presLayoutVars>
      </dgm:prSet>
      <dgm:spPr/>
    </dgm:pt>
    <dgm:pt modelId="{1E78984B-3631-4953-8DE8-2D597CDE5DD1}" type="pres">
      <dgm:prSet presAssocID="{FFE305D7-DA5B-42FF-AAE7-23D157527B6C}" presName="circ5" presStyleLbl="vennNode1" presStyleIdx="4" presStyleCnt="7"/>
      <dgm:spPr/>
    </dgm:pt>
    <dgm:pt modelId="{BEDA5D4B-F82A-4BB9-B543-23D8FA5E8ACC}" type="pres">
      <dgm:prSet presAssocID="{FFE305D7-DA5B-42FF-AAE7-23D157527B6C}" presName="circ5Tx" presStyleLbl="revTx" presStyleIdx="0" presStyleCnt="0" custLinFactNeighborX="27066" custLinFactNeighborY="61649">
        <dgm:presLayoutVars>
          <dgm:chMax val="0"/>
          <dgm:chPref val="0"/>
          <dgm:bulletEnabled val="1"/>
        </dgm:presLayoutVars>
      </dgm:prSet>
      <dgm:spPr/>
    </dgm:pt>
    <dgm:pt modelId="{03AF8196-B836-4DDB-81AD-509509701957}" type="pres">
      <dgm:prSet presAssocID="{E2E7CE7D-4814-47C9-9E05-4734A8EB0A50}" presName="circ6" presStyleLbl="vennNode1" presStyleIdx="5" presStyleCnt="7"/>
      <dgm:spPr/>
    </dgm:pt>
    <dgm:pt modelId="{183FF63F-1444-4A04-BDFB-972E4F866F06}" type="pres">
      <dgm:prSet presAssocID="{E2E7CE7D-4814-47C9-9E05-4734A8EB0A50}" presName="circ6Tx" presStyleLbl="revTx" presStyleIdx="0" presStyleCnt="0" custLinFactNeighborX="-3960" custLinFactNeighborY="42353">
        <dgm:presLayoutVars>
          <dgm:chMax val="0"/>
          <dgm:chPref val="0"/>
          <dgm:bulletEnabled val="1"/>
        </dgm:presLayoutVars>
      </dgm:prSet>
      <dgm:spPr/>
    </dgm:pt>
    <dgm:pt modelId="{621834A4-2A50-43E3-AD82-28A6810439AF}" type="pres">
      <dgm:prSet presAssocID="{6658AD6E-E238-410A-9C99-397EF42732A0}" presName="circ7" presStyleLbl="vennNode1" presStyleIdx="6" presStyleCnt="7"/>
      <dgm:spPr/>
    </dgm:pt>
    <dgm:pt modelId="{621AB509-4BE1-45EB-98F0-12DF7CDEB064}" type="pres">
      <dgm:prSet presAssocID="{6658AD6E-E238-410A-9C99-397EF42732A0}" presName="circ7Tx" presStyleLbl="revTx" presStyleIdx="0" presStyleCnt="0">
        <dgm:presLayoutVars>
          <dgm:chMax val="0"/>
          <dgm:chPref val="0"/>
          <dgm:bulletEnabled val="1"/>
        </dgm:presLayoutVars>
      </dgm:prSet>
      <dgm:spPr/>
    </dgm:pt>
  </dgm:ptLst>
  <dgm:cxnLst>
    <dgm:cxn modelId="{F348D10E-8AC5-49C3-A047-666634F60AC4}" type="presOf" srcId="{6658AD6E-E238-410A-9C99-397EF42732A0}" destId="{621AB509-4BE1-45EB-98F0-12DF7CDEB064}" srcOrd="0" destOrd="0" presId="urn:microsoft.com/office/officeart/2005/8/layout/venn1"/>
    <dgm:cxn modelId="{07D6E431-4F59-4B49-981B-F075C617F6A9}" srcId="{F164CAEF-F148-4A90-89BC-AEF2827A389E}" destId="{C53DFDEC-9657-460C-B573-248F4F049221}" srcOrd="1" destOrd="0" parTransId="{53F86712-692B-4596-BE41-36E2F3290C91}" sibTransId="{BAB1057D-02E0-468E-B886-0EF779B83EB4}"/>
    <dgm:cxn modelId="{CD395340-2C46-49E5-BF25-8B6F596545CD}" srcId="{F164CAEF-F148-4A90-89BC-AEF2827A389E}" destId="{6658AD6E-E238-410A-9C99-397EF42732A0}" srcOrd="6" destOrd="0" parTransId="{3A649B28-D2E9-46AD-9BC7-51166F3B8339}" sibTransId="{16312032-F0AC-4FAE-8E37-79422A5B1160}"/>
    <dgm:cxn modelId="{FE0EF25D-EF57-48F9-B845-FE6BFCEE5870}" type="presOf" srcId="{FFA64313-4BB8-44E2-B61F-D0199FCBAF22}" destId="{578D883F-3774-48AB-9445-056D48869CE4}" srcOrd="0" destOrd="0" presId="urn:microsoft.com/office/officeart/2005/8/layout/venn1"/>
    <dgm:cxn modelId="{3BF13F42-0B33-47CF-A4CA-447D1B0D51FB}" type="presOf" srcId="{1A83A6D2-0DC7-4B54-A51D-7A91DE361D16}" destId="{FC88A68D-3FCA-4847-A914-427A665537BD}" srcOrd="0" destOrd="0" presId="urn:microsoft.com/office/officeart/2005/8/layout/venn1"/>
    <dgm:cxn modelId="{7972AF62-F8B8-4F9F-A7FF-51440347524E}" type="presOf" srcId="{F164CAEF-F148-4A90-89BC-AEF2827A389E}" destId="{351D3628-9786-4D32-8939-0095B1010140}" srcOrd="0" destOrd="0" presId="urn:microsoft.com/office/officeart/2005/8/layout/venn1"/>
    <dgm:cxn modelId="{04C1DB8B-1767-46A7-8077-2D6BE9F4EC78}" srcId="{F164CAEF-F148-4A90-89BC-AEF2827A389E}" destId="{FFE305D7-DA5B-42FF-AAE7-23D157527B6C}" srcOrd="4" destOrd="0" parTransId="{D8B52621-E407-459D-BF98-F20E902294AA}" sibTransId="{2BDEA8DC-5CB7-498E-90B3-E72626611209}"/>
    <dgm:cxn modelId="{AB6F7A96-C2E3-4FC9-81D9-B18B0C7FE719}" type="presOf" srcId="{FFE305D7-DA5B-42FF-AAE7-23D157527B6C}" destId="{BEDA5D4B-F82A-4BB9-B543-23D8FA5E8ACC}" srcOrd="0" destOrd="0" presId="urn:microsoft.com/office/officeart/2005/8/layout/venn1"/>
    <dgm:cxn modelId="{FB61EEAA-377C-419E-A627-294CBCF324C9}" srcId="{F164CAEF-F148-4A90-89BC-AEF2827A389E}" destId="{E2E7CE7D-4814-47C9-9E05-4734A8EB0A50}" srcOrd="5" destOrd="0" parTransId="{048B5AA1-6951-4C52-98EE-36835E26CADF}" sibTransId="{72962D7B-42CB-4D07-8450-DB33D3638AFF}"/>
    <dgm:cxn modelId="{9346A3B9-C0C7-4889-9989-6CE521C79F61}" srcId="{F164CAEF-F148-4A90-89BC-AEF2827A389E}" destId="{1A83A6D2-0DC7-4B54-A51D-7A91DE361D16}" srcOrd="2" destOrd="0" parTransId="{6227068D-855B-411A-9B3E-6059E5C4101B}" sibTransId="{FBF11621-1D4E-4F72-804C-693B9EC59221}"/>
    <dgm:cxn modelId="{A448C8BE-997C-4075-85FE-299F558EFE7F}" type="presOf" srcId="{36ED6FF3-3EB4-4C5F-A524-8609F2E7B798}" destId="{B2FDF301-FC6B-476B-94F1-9680C6AB1A7A}" srcOrd="0" destOrd="0" presId="urn:microsoft.com/office/officeart/2005/8/layout/venn1"/>
    <dgm:cxn modelId="{37D0D1BE-1B1A-4EB7-A33F-6EC164FD8BE5}" type="presOf" srcId="{C53DFDEC-9657-460C-B573-248F4F049221}" destId="{9DC3AC3C-688D-4222-AA22-80E78E574178}" srcOrd="0" destOrd="0" presId="urn:microsoft.com/office/officeart/2005/8/layout/venn1"/>
    <dgm:cxn modelId="{B5A322C7-54BD-42EA-96F6-7C06E12BBFB9}" srcId="{F164CAEF-F148-4A90-89BC-AEF2827A389E}" destId="{FFA64313-4BB8-44E2-B61F-D0199FCBAF22}" srcOrd="0" destOrd="0" parTransId="{12743298-CB56-4A29-9B12-36FCEC3B7142}" sibTransId="{FDABEE99-10B5-42C9-A296-D22F140E586C}"/>
    <dgm:cxn modelId="{A7A166D0-42E0-4E02-A8B4-4ECB5D2A2EFA}" type="presOf" srcId="{E2E7CE7D-4814-47C9-9E05-4734A8EB0A50}" destId="{183FF63F-1444-4A04-BDFB-972E4F866F06}" srcOrd="0" destOrd="0" presId="urn:microsoft.com/office/officeart/2005/8/layout/venn1"/>
    <dgm:cxn modelId="{ECB30BD9-31E8-447B-8663-C6E6D481D0FD}" srcId="{F164CAEF-F148-4A90-89BC-AEF2827A389E}" destId="{36ED6FF3-3EB4-4C5F-A524-8609F2E7B798}" srcOrd="3" destOrd="0" parTransId="{48EA7ED4-4893-417B-B0D7-3CA94C873D78}" sibTransId="{CE9D29C4-769C-4E71-85FB-5E985C85B710}"/>
    <dgm:cxn modelId="{60C32FBA-A433-44B4-8345-34AAE7175BA0}" type="presParOf" srcId="{351D3628-9786-4D32-8939-0095B1010140}" destId="{87DA80D0-8C04-4FD4-AB8D-773238F2A1EE}" srcOrd="0" destOrd="0" presId="urn:microsoft.com/office/officeart/2005/8/layout/venn1"/>
    <dgm:cxn modelId="{395413D2-7E55-43A5-BDDF-07AC85754F21}" type="presParOf" srcId="{351D3628-9786-4D32-8939-0095B1010140}" destId="{578D883F-3774-48AB-9445-056D48869CE4}" srcOrd="1" destOrd="0" presId="urn:microsoft.com/office/officeart/2005/8/layout/venn1"/>
    <dgm:cxn modelId="{2DF95089-6784-410F-AAE7-33ECBBB70B27}" type="presParOf" srcId="{351D3628-9786-4D32-8939-0095B1010140}" destId="{067AE97A-4AEE-48BA-A4EB-71A255751625}" srcOrd="2" destOrd="0" presId="urn:microsoft.com/office/officeart/2005/8/layout/venn1"/>
    <dgm:cxn modelId="{3E3508A0-3E99-42CF-AAE6-40A7C90911D0}" type="presParOf" srcId="{351D3628-9786-4D32-8939-0095B1010140}" destId="{9DC3AC3C-688D-4222-AA22-80E78E574178}" srcOrd="3" destOrd="0" presId="urn:microsoft.com/office/officeart/2005/8/layout/venn1"/>
    <dgm:cxn modelId="{E3F6B07D-E510-4483-B97F-75FC6D0E42AC}" type="presParOf" srcId="{351D3628-9786-4D32-8939-0095B1010140}" destId="{2BA2E4CD-782F-4E5B-88DB-09A2A3B2A00C}" srcOrd="4" destOrd="0" presId="urn:microsoft.com/office/officeart/2005/8/layout/venn1"/>
    <dgm:cxn modelId="{BC2774EB-614D-4D78-B646-453C481BE13B}" type="presParOf" srcId="{351D3628-9786-4D32-8939-0095B1010140}" destId="{FC88A68D-3FCA-4847-A914-427A665537BD}" srcOrd="5" destOrd="0" presId="urn:microsoft.com/office/officeart/2005/8/layout/venn1"/>
    <dgm:cxn modelId="{7F61D27F-6A20-4211-89F6-8F2378D2A206}" type="presParOf" srcId="{351D3628-9786-4D32-8939-0095B1010140}" destId="{C0E7D2D3-2A96-4D4A-9658-869593BB3D40}" srcOrd="6" destOrd="0" presId="urn:microsoft.com/office/officeart/2005/8/layout/venn1"/>
    <dgm:cxn modelId="{541A5272-8BB7-4C46-B29D-3056CEDEEA74}" type="presParOf" srcId="{351D3628-9786-4D32-8939-0095B1010140}" destId="{B2FDF301-FC6B-476B-94F1-9680C6AB1A7A}" srcOrd="7" destOrd="0" presId="urn:microsoft.com/office/officeart/2005/8/layout/venn1"/>
    <dgm:cxn modelId="{1CFE4AAB-250B-4AE0-A60C-06EBEE4534F5}" type="presParOf" srcId="{351D3628-9786-4D32-8939-0095B1010140}" destId="{1E78984B-3631-4953-8DE8-2D597CDE5DD1}" srcOrd="8" destOrd="0" presId="urn:microsoft.com/office/officeart/2005/8/layout/venn1"/>
    <dgm:cxn modelId="{E6843E77-DADB-4D0F-98E8-8C36844DFD27}" type="presParOf" srcId="{351D3628-9786-4D32-8939-0095B1010140}" destId="{BEDA5D4B-F82A-4BB9-B543-23D8FA5E8ACC}" srcOrd="9" destOrd="0" presId="urn:microsoft.com/office/officeart/2005/8/layout/venn1"/>
    <dgm:cxn modelId="{24EC0882-F2BE-4E86-8C33-8CB9ACAA2094}" type="presParOf" srcId="{351D3628-9786-4D32-8939-0095B1010140}" destId="{03AF8196-B836-4DDB-81AD-509509701957}" srcOrd="10" destOrd="0" presId="urn:microsoft.com/office/officeart/2005/8/layout/venn1"/>
    <dgm:cxn modelId="{2A2E8EBF-2EA1-434E-B802-7132F839CD22}" type="presParOf" srcId="{351D3628-9786-4D32-8939-0095B1010140}" destId="{183FF63F-1444-4A04-BDFB-972E4F866F06}" srcOrd="11" destOrd="0" presId="urn:microsoft.com/office/officeart/2005/8/layout/venn1"/>
    <dgm:cxn modelId="{0FA7EA82-060B-42E4-8672-D4E549B153A0}" type="presParOf" srcId="{351D3628-9786-4D32-8939-0095B1010140}" destId="{621834A4-2A50-43E3-AD82-28A6810439AF}" srcOrd="12" destOrd="0" presId="urn:microsoft.com/office/officeart/2005/8/layout/venn1"/>
    <dgm:cxn modelId="{B331D7A7-AC80-4384-ABFC-A820E7010450}" type="presParOf" srcId="{351D3628-9786-4D32-8939-0095B1010140}" destId="{621AB509-4BE1-45EB-98F0-12DF7CDEB064}"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9CAD632C-E00D-4884-8377-CA1550000372}" type="doc">
      <dgm:prSet loTypeId="urn:microsoft.com/office/officeart/2005/8/layout/venn1" loCatId="relationship" qsTypeId="urn:microsoft.com/office/officeart/2005/8/quickstyle/simple1#4" qsCatId="simple" csTypeId="urn:microsoft.com/office/officeart/2005/8/colors/accent1_2#3" csCatId="accent1" phldr="1"/>
      <dgm:spPr/>
      <dgm:t>
        <a:bodyPr/>
        <a:lstStyle/>
        <a:p>
          <a:endParaRPr lang="en-GB"/>
        </a:p>
      </dgm:t>
    </dgm:pt>
    <dgm:pt modelId="{3F3C1B20-2EA9-471B-B28A-A98B1121FECA}">
      <dgm:prSet custT="1"/>
      <dgm:spPr/>
      <dgm:t>
        <a:bodyPr/>
        <a:lstStyle/>
        <a:p>
          <a:r>
            <a:rPr lang="en-US" sz="1600" dirty="0"/>
            <a:t>Physical</a:t>
          </a:r>
          <a:endParaRPr lang="en-GB" sz="1600" dirty="0"/>
        </a:p>
      </dgm:t>
    </dgm:pt>
    <dgm:pt modelId="{13C69612-6E81-41E2-998A-9370415D244D}" type="parTrans" cxnId="{64BA8397-25B6-4679-B052-5DD40C50C006}">
      <dgm:prSet/>
      <dgm:spPr/>
      <dgm:t>
        <a:bodyPr/>
        <a:lstStyle/>
        <a:p>
          <a:endParaRPr lang="en-GB"/>
        </a:p>
      </dgm:t>
    </dgm:pt>
    <dgm:pt modelId="{4C141FAF-E5B1-4D68-991F-CA7556E49430}" type="sibTrans" cxnId="{64BA8397-25B6-4679-B052-5DD40C50C006}">
      <dgm:prSet/>
      <dgm:spPr/>
      <dgm:t>
        <a:bodyPr/>
        <a:lstStyle/>
        <a:p>
          <a:endParaRPr lang="en-GB"/>
        </a:p>
      </dgm:t>
    </dgm:pt>
    <dgm:pt modelId="{C230CEBE-672F-4C92-96D3-CE3D61F38180}">
      <dgm:prSet custT="1"/>
      <dgm:spPr/>
      <dgm:t>
        <a:bodyPr/>
        <a:lstStyle/>
        <a:p>
          <a:r>
            <a:rPr lang="en-US" sz="1600" dirty="0"/>
            <a:t>Psychological</a:t>
          </a:r>
          <a:endParaRPr lang="en-GB" sz="1600" dirty="0"/>
        </a:p>
      </dgm:t>
    </dgm:pt>
    <dgm:pt modelId="{38AE01CF-B6D4-4E37-BD24-07EAF25B54DB}" type="parTrans" cxnId="{0E377905-4EE2-4821-A01C-6BC5B9CCAFDF}">
      <dgm:prSet/>
      <dgm:spPr/>
      <dgm:t>
        <a:bodyPr/>
        <a:lstStyle/>
        <a:p>
          <a:endParaRPr lang="en-GB"/>
        </a:p>
      </dgm:t>
    </dgm:pt>
    <dgm:pt modelId="{EB98813F-92EB-4CF5-9C4C-E242F83B1A3C}" type="sibTrans" cxnId="{0E377905-4EE2-4821-A01C-6BC5B9CCAFDF}">
      <dgm:prSet/>
      <dgm:spPr/>
      <dgm:t>
        <a:bodyPr/>
        <a:lstStyle/>
        <a:p>
          <a:endParaRPr lang="en-GB"/>
        </a:p>
      </dgm:t>
    </dgm:pt>
    <dgm:pt modelId="{F31E677A-8449-4437-97B8-B9039DD5D26E}">
      <dgm:prSet custT="1"/>
      <dgm:spPr/>
      <dgm:t>
        <a:bodyPr/>
        <a:lstStyle/>
        <a:p>
          <a:r>
            <a:rPr lang="en-US" sz="1600" dirty="0"/>
            <a:t>Financial</a:t>
          </a:r>
          <a:endParaRPr lang="en-GB" sz="1600" dirty="0"/>
        </a:p>
      </dgm:t>
    </dgm:pt>
    <dgm:pt modelId="{03311253-D493-4955-97F3-E44E5660C096}" type="parTrans" cxnId="{3F3C5C43-D89B-4F69-80FE-82C149BF2DD1}">
      <dgm:prSet/>
      <dgm:spPr/>
      <dgm:t>
        <a:bodyPr/>
        <a:lstStyle/>
        <a:p>
          <a:endParaRPr lang="en-GB"/>
        </a:p>
      </dgm:t>
    </dgm:pt>
    <dgm:pt modelId="{9ABC8E63-AAAF-4B8F-B083-6B5D4BD177DF}" type="sibTrans" cxnId="{3F3C5C43-D89B-4F69-80FE-82C149BF2DD1}">
      <dgm:prSet/>
      <dgm:spPr/>
      <dgm:t>
        <a:bodyPr/>
        <a:lstStyle/>
        <a:p>
          <a:endParaRPr lang="en-GB"/>
        </a:p>
      </dgm:t>
    </dgm:pt>
    <dgm:pt modelId="{B4841CD4-F871-4F5F-9F4A-2534BACC1736}">
      <dgm:prSet custT="1"/>
      <dgm:spPr/>
      <dgm:t>
        <a:bodyPr/>
        <a:lstStyle/>
        <a:p>
          <a:r>
            <a:rPr lang="en-US" sz="1600" dirty="0"/>
            <a:t>Stalking</a:t>
          </a:r>
          <a:endParaRPr lang="en-GB" sz="1600" dirty="0"/>
        </a:p>
      </dgm:t>
    </dgm:pt>
    <dgm:pt modelId="{5D15FEC8-B79A-4AC0-AFB0-0AF477F096FF}" type="parTrans" cxnId="{D155B3CC-BE18-4EB0-A580-A2430E2DB5E5}">
      <dgm:prSet/>
      <dgm:spPr/>
      <dgm:t>
        <a:bodyPr/>
        <a:lstStyle/>
        <a:p>
          <a:endParaRPr lang="en-GB"/>
        </a:p>
      </dgm:t>
    </dgm:pt>
    <dgm:pt modelId="{51ED628E-541B-4727-AB87-A60923EA948F}" type="sibTrans" cxnId="{D155B3CC-BE18-4EB0-A580-A2430E2DB5E5}">
      <dgm:prSet/>
      <dgm:spPr/>
      <dgm:t>
        <a:bodyPr/>
        <a:lstStyle/>
        <a:p>
          <a:endParaRPr lang="en-GB"/>
        </a:p>
      </dgm:t>
    </dgm:pt>
    <dgm:pt modelId="{3ED4B0A1-3CC7-4809-AFE0-46E0CB8578DA}">
      <dgm:prSet custT="1"/>
      <dgm:spPr/>
      <dgm:t>
        <a:bodyPr/>
        <a:lstStyle/>
        <a:p>
          <a:r>
            <a:rPr lang="en-US" sz="1600" dirty="0"/>
            <a:t>Digital &amp; Online</a:t>
          </a:r>
          <a:endParaRPr lang="en-GB" sz="1600" dirty="0"/>
        </a:p>
      </dgm:t>
    </dgm:pt>
    <dgm:pt modelId="{7341CF97-0D5F-472B-A6FB-AEE23C120D68}" type="parTrans" cxnId="{788DA675-A99C-45BF-834C-3732AC293D6F}">
      <dgm:prSet/>
      <dgm:spPr/>
      <dgm:t>
        <a:bodyPr/>
        <a:lstStyle/>
        <a:p>
          <a:endParaRPr lang="en-GB"/>
        </a:p>
      </dgm:t>
    </dgm:pt>
    <dgm:pt modelId="{650D19AF-B967-4942-B54F-72F24187418E}" type="sibTrans" cxnId="{788DA675-A99C-45BF-834C-3732AC293D6F}">
      <dgm:prSet/>
      <dgm:spPr/>
      <dgm:t>
        <a:bodyPr/>
        <a:lstStyle/>
        <a:p>
          <a:endParaRPr lang="en-GB"/>
        </a:p>
      </dgm:t>
    </dgm:pt>
    <dgm:pt modelId="{01316E7B-BB30-443A-BE2C-44A05DADB266}">
      <dgm:prSet custT="1"/>
      <dgm:spPr/>
      <dgm:t>
        <a:bodyPr/>
        <a:lstStyle/>
        <a:p>
          <a:r>
            <a:rPr lang="en-US" sz="1600" dirty="0" err="1"/>
            <a:t>Honour</a:t>
          </a:r>
          <a:r>
            <a:rPr lang="en-US" sz="1600" dirty="0"/>
            <a:t> Based Abuse</a:t>
          </a:r>
          <a:endParaRPr lang="en-GB" sz="1600" dirty="0"/>
        </a:p>
      </dgm:t>
    </dgm:pt>
    <dgm:pt modelId="{328EA736-90B9-4F0E-9695-CCE378448F87}" type="parTrans" cxnId="{FD8BD777-7FBA-4591-9E83-224413E6B833}">
      <dgm:prSet/>
      <dgm:spPr/>
      <dgm:t>
        <a:bodyPr/>
        <a:lstStyle/>
        <a:p>
          <a:endParaRPr lang="en-GB"/>
        </a:p>
      </dgm:t>
    </dgm:pt>
    <dgm:pt modelId="{9398068E-5ADA-4DDE-8911-869E716FC718}" type="sibTrans" cxnId="{FD8BD777-7FBA-4591-9E83-224413E6B833}">
      <dgm:prSet/>
      <dgm:spPr/>
      <dgm:t>
        <a:bodyPr/>
        <a:lstStyle/>
        <a:p>
          <a:endParaRPr lang="en-GB"/>
        </a:p>
      </dgm:t>
    </dgm:pt>
    <dgm:pt modelId="{CEDF920A-2944-493F-A87A-8A19B1F3AC60}">
      <dgm:prSet custT="1"/>
      <dgm:spPr/>
      <dgm:t>
        <a:bodyPr/>
        <a:lstStyle/>
        <a:p>
          <a:r>
            <a:rPr lang="en-US" sz="1600" dirty="0"/>
            <a:t>Emotional</a:t>
          </a:r>
          <a:endParaRPr lang="en-GB" sz="1600" dirty="0"/>
        </a:p>
      </dgm:t>
    </dgm:pt>
    <dgm:pt modelId="{E4FF55A7-2A45-4F61-8226-BA4435C52C2E}" type="parTrans" cxnId="{3AB1840F-969F-4281-B4BA-319601B04265}">
      <dgm:prSet/>
      <dgm:spPr/>
      <dgm:t>
        <a:bodyPr/>
        <a:lstStyle/>
        <a:p>
          <a:endParaRPr lang="en-GB"/>
        </a:p>
      </dgm:t>
    </dgm:pt>
    <dgm:pt modelId="{39F4A398-3D4C-42E3-950F-2AC83BC63ED1}" type="sibTrans" cxnId="{3AB1840F-969F-4281-B4BA-319601B04265}">
      <dgm:prSet/>
      <dgm:spPr/>
      <dgm:t>
        <a:bodyPr/>
        <a:lstStyle/>
        <a:p>
          <a:endParaRPr lang="en-GB"/>
        </a:p>
      </dgm:t>
    </dgm:pt>
    <dgm:pt modelId="{E2098E1D-17D5-4D1D-94BB-1307CC2ADA1E}" type="pres">
      <dgm:prSet presAssocID="{9CAD632C-E00D-4884-8377-CA1550000372}" presName="compositeShape" presStyleCnt="0">
        <dgm:presLayoutVars>
          <dgm:chMax val="7"/>
          <dgm:dir/>
          <dgm:resizeHandles val="exact"/>
        </dgm:presLayoutVars>
      </dgm:prSet>
      <dgm:spPr/>
    </dgm:pt>
    <dgm:pt modelId="{29097984-635E-4D3C-BEF4-12B2423CA53C}" type="pres">
      <dgm:prSet presAssocID="{3F3C1B20-2EA9-471B-B28A-A98B1121FECA}" presName="circ1" presStyleLbl="vennNode1" presStyleIdx="0" presStyleCnt="7"/>
      <dgm:spPr/>
    </dgm:pt>
    <dgm:pt modelId="{3ED3C53C-38AA-44B2-A284-F69CA5F3DFB2}" type="pres">
      <dgm:prSet presAssocID="{3F3C1B20-2EA9-471B-B28A-A98B1121FECA}" presName="circ1Tx" presStyleLbl="revTx" presStyleIdx="0" presStyleCnt="0">
        <dgm:presLayoutVars>
          <dgm:chMax val="0"/>
          <dgm:chPref val="0"/>
          <dgm:bulletEnabled val="1"/>
        </dgm:presLayoutVars>
      </dgm:prSet>
      <dgm:spPr/>
    </dgm:pt>
    <dgm:pt modelId="{C614EEA1-06C6-44DF-80B7-0F8247219FF2}" type="pres">
      <dgm:prSet presAssocID="{C230CEBE-672F-4C92-96D3-CE3D61F38180}" presName="circ2" presStyleLbl="vennNode1" presStyleIdx="1" presStyleCnt="7"/>
      <dgm:spPr/>
    </dgm:pt>
    <dgm:pt modelId="{4EAA0D5D-FF6D-49D5-8014-B024DE41B1E5}" type="pres">
      <dgm:prSet presAssocID="{C230CEBE-672F-4C92-96D3-CE3D61F38180}" presName="circ2Tx" presStyleLbl="revTx" presStyleIdx="0" presStyleCnt="0" custScaleX="196926">
        <dgm:presLayoutVars>
          <dgm:chMax val="0"/>
          <dgm:chPref val="0"/>
          <dgm:bulletEnabled val="1"/>
        </dgm:presLayoutVars>
      </dgm:prSet>
      <dgm:spPr/>
    </dgm:pt>
    <dgm:pt modelId="{CDB1FD6A-A127-42B8-95B1-99387A196638}" type="pres">
      <dgm:prSet presAssocID="{F31E677A-8449-4437-97B8-B9039DD5D26E}" presName="circ3" presStyleLbl="vennNode1" presStyleIdx="2" presStyleCnt="7"/>
      <dgm:spPr/>
    </dgm:pt>
    <dgm:pt modelId="{F5533857-DD2C-48DE-813C-F0EED2F4D756}" type="pres">
      <dgm:prSet presAssocID="{F31E677A-8449-4437-97B8-B9039DD5D26E}" presName="circ3Tx" presStyleLbl="revTx" presStyleIdx="0" presStyleCnt="0">
        <dgm:presLayoutVars>
          <dgm:chMax val="0"/>
          <dgm:chPref val="0"/>
          <dgm:bulletEnabled val="1"/>
        </dgm:presLayoutVars>
      </dgm:prSet>
      <dgm:spPr/>
    </dgm:pt>
    <dgm:pt modelId="{5C1DFF87-6D91-493F-9D2E-3BC4EF1BF964}" type="pres">
      <dgm:prSet presAssocID="{B4841CD4-F871-4F5F-9F4A-2534BACC1736}" presName="circ4" presStyleLbl="vennNode1" presStyleIdx="3" presStyleCnt="7"/>
      <dgm:spPr/>
    </dgm:pt>
    <dgm:pt modelId="{EAAAB0AD-9E25-419B-9138-7696574C6FA3}" type="pres">
      <dgm:prSet presAssocID="{B4841CD4-F871-4F5F-9F4A-2534BACC1736}" presName="circ4Tx" presStyleLbl="revTx" presStyleIdx="0" presStyleCnt="0">
        <dgm:presLayoutVars>
          <dgm:chMax val="0"/>
          <dgm:chPref val="0"/>
          <dgm:bulletEnabled val="1"/>
        </dgm:presLayoutVars>
      </dgm:prSet>
      <dgm:spPr/>
    </dgm:pt>
    <dgm:pt modelId="{3EC5F18E-7B4E-44D6-80CB-00F1B914121D}" type="pres">
      <dgm:prSet presAssocID="{3ED4B0A1-3CC7-4809-AFE0-46E0CB8578DA}" presName="circ5" presStyleLbl="vennNode1" presStyleIdx="4" presStyleCnt="7"/>
      <dgm:spPr/>
    </dgm:pt>
    <dgm:pt modelId="{4166FEC7-05D6-4E34-B023-70FA749D4F03}" type="pres">
      <dgm:prSet presAssocID="{3ED4B0A1-3CC7-4809-AFE0-46E0CB8578DA}" presName="circ5Tx" presStyleLbl="revTx" presStyleIdx="0" presStyleCnt="0" custLinFactNeighborX="30354" custLinFactNeighborY="54412">
        <dgm:presLayoutVars>
          <dgm:chMax val="0"/>
          <dgm:chPref val="0"/>
          <dgm:bulletEnabled val="1"/>
        </dgm:presLayoutVars>
      </dgm:prSet>
      <dgm:spPr/>
    </dgm:pt>
    <dgm:pt modelId="{27CF5556-A2DD-45FA-9A98-C3A9991ADE40}" type="pres">
      <dgm:prSet presAssocID="{01316E7B-BB30-443A-BE2C-44A05DADB266}" presName="circ6" presStyleLbl="vennNode1" presStyleIdx="5" presStyleCnt="7"/>
      <dgm:spPr/>
    </dgm:pt>
    <dgm:pt modelId="{B4432026-54B1-44B0-A441-A30C0DD8149A}" type="pres">
      <dgm:prSet presAssocID="{01316E7B-BB30-443A-BE2C-44A05DADB266}" presName="circ6Tx" presStyleLbl="revTx" presStyleIdx="0" presStyleCnt="0">
        <dgm:presLayoutVars>
          <dgm:chMax val="0"/>
          <dgm:chPref val="0"/>
          <dgm:bulletEnabled val="1"/>
        </dgm:presLayoutVars>
      </dgm:prSet>
      <dgm:spPr/>
    </dgm:pt>
    <dgm:pt modelId="{39622947-927B-40D9-AB77-FEFC6B53437B}" type="pres">
      <dgm:prSet presAssocID="{CEDF920A-2944-493F-A87A-8A19B1F3AC60}" presName="circ7" presStyleLbl="vennNode1" presStyleIdx="6" presStyleCnt="7"/>
      <dgm:spPr/>
    </dgm:pt>
    <dgm:pt modelId="{CE675264-2051-4E6C-9A31-FC4B49857FBC}" type="pres">
      <dgm:prSet presAssocID="{CEDF920A-2944-493F-A87A-8A19B1F3AC60}" presName="circ7Tx" presStyleLbl="revTx" presStyleIdx="0" presStyleCnt="0">
        <dgm:presLayoutVars>
          <dgm:chMax val="0"/>
          <dgm:chPref val="0"/>
          <dgm:bulletEnabled val="1"/>
        </dgm:presLayoutVars>
      </dgm:prSet>
      <dgm:spPr/>
    </dgm:pt>
  </dgm:ptLst>
  <dgm:cxnLst>
    <dgm:cxn modelId="{0E377905-4EE2-4821-A01C-6BC5B9CCAFDF}" srcId="{9CAD632C-E00D-4884-8377-CA1550000372}" destId="{C230CEBE-672F-4C92-96D3-CE3D61F38180}" srcOrd="1" destOrd="0" parTransId="{38AE01CF-B6D4-4E37-BD24-07EAF25B54DB}" sibTransId="{EB98813F-92EB-4CF5-9C4C-E242F83B1A3C}"/>
    <dgm:cxn modelId="{3AB1840F-969F-4281-B4BA-319601B04265}" srcId="{9CAD632C-E00D-4884-8377-CA1550000372}" destId="{CEDF920A-2944-493F-A87A-8A19B1F3AC60}" srcOrd="6" destOrd="0" parTransId="{E4FF55A7-2A45-4F61-8226-BA4435C52C2E}" sibTransId="{39F4A398-3D4C-42E3-950F-2AC83BC63ED1}"/>
    <dgm:cxn modelId="{8E533D12-447C-4F05-B904-E57B105BD850}" type="presOf" srcId="{B4841CD4-F871-4F5F-9F4A-2534BACC1736}" destId="{EAAAB0AD-9E25-419B-9138-7696574C6FA3}" srcOrd="0" destOrd="0" presId="urn:microsoft.com/office/officeart/2005/8/layout/venn1"/>
    <dgm:cxn modelId="{BF111541-2380-47D0-9499-AF51509C08A1}" type="presOf" srcId="{C230CEBE-672F-4C92-96D3-CE3D61F38180}" destId="{4EAA0D5D-FF6D-49D5-8014-B024DE41B1E5}" srcOrd="0" destOrd="0" presId="urn:microsoft.com/office/officeart/2005/8/layout/venn1"/>
    <dgm:cxn modelId="{3F3C5C43-D89B-4F69-80FE-82C149BF2DD1}" srcId="{9CAD632C-E00D-4884-8377-CA1550000372}" destId="{F31E677A-8449-4437-97B8-B9039DD5D26E}" srcOrd="2" destOrd="0" parTransId="{03311253-D493-4955-97F3-E44E5660C096}" sibTransId="{9ABC8E63-AAAF-4B8F-B083-6B5D4BD177DF}"/>
    <dgm:cxn modelId="{788DA675-A99C-45BF-834C-3732AC293D6F}" srcId="{9CAD632C-E00D-4884-8377-CA1550000372}" destId="{3ED4B0A1-3CC7-4809-AFE0-46E0CB8578DA}" srcOrd="4" destOrd="0" parTransId="{7341CF97-0D5F-472B-A6FB-AEE23C120D68}" sibTransId="{650D19AF-B967-4942-B54F-72F24187418E}"/>
    <dgm:cxn modelId="{FD8BD777-7FBA-4591-9E83-224413E6B833}" srcId="{9CAD632C-E00D-4884-8377-CA1550000372}" destId="{01316E7B-BB30-443A-BE2C-44A05DADB266}" srcOrd="5" destOrd="0" parTransId="{328EA736-90B9-4F0E-9695-CCE378448F87}" sibTransId="{9398068E-5ADA-4DDE-8911-869E716FC718}"/>
    <dgm:cxn modelId="{6B328583-BE04-4F1B-86C4-6F89E7254F8B}" type="presOf" srcId="{9CAD632C-E00D-4884-8377-CA1550000372}" destId="{E2098E1D-17D5-4D1D-94BB-1307CC2ADA1E}" srcOrd="0" destOrd="0" presId="urn:microsoft.com/office/officeart/2005/8/layout/venn1"/>
    <dgm:cxn modelId="{DA09F091-8A95-4FC7-8274-7ED082ACE9F7}" type="presOf" srcId="{3ED4B0A1-3CC7-4809-AFE0-46E0CB8578DA}" destId="{4166FEC7-05D6-4E34-B023-70FA749D4F03}" srcOrd="0" destOrd="0" presId="urn:microsoft.com/office/officeart/2005/8/layout/venn1"/>
    <dgm:cxn modelId="{64BA8397-25B6-4679-B052-5DD40C50C006}" srcId="{9CAD632C-E00D-4884-8377-CA1550000372}" destId="{3F3C1B20-2EA9-471B-B28A-A98B1121FECA}" srcOrd="0" destOrd="0" parTransId="{13C69612-6E81-41E2-998A-9370415D244D}" sibTransId="{4C141FAF-E5B1-4D68-991F-CA7556E49430}"/>
    <dgm:cxn modelId="{77900F98-AF64-4B5C-AAF8-518AC57D6A1F}" type="presOf" srcId="{3F3C1B20-2EA9-471B-B28A-A98B1121FECA}" destId="{3ED3C53C-38AA-44B2-A284-F69CA5F3DFB2}" srcOrd="0" destOrd="0" presId="urn:microsoft.com/office/officeart/2005/8/layout/venn1"/>
    <dgm:cxn modelId="{437A07AD-A6F8-4B2A-B366-0ABDE5DF0E9C}" type="presOf" srcId="{CEDF920A-2944-493F-A87A-8A19B1F3AC60}" destId="{CE675264-2051-4E6C-9A31-FC4B49857FBC}" srcOrd="0" destOrd="0" presId="urn:microsoft.com/office/officeart/2005/8/layout/venn1"/>
    <dgm:cxn modelId="{386D1BB4-71A2-4D27-8828-EFD7C61440C6}" type="presOf" srcId="{01316E7B-BB30-443A-BE2C-44A05DADB266}" destId="{B4432026-54B1-44B0-A441-A30C0DD8149A}" srcOrd="0" destOrd="0" presId="urn:microsoft.com/office/officeart/2005/8/layout/venn1"/>
    <dgm:cxn modelId="{ABB621C0-6A69-4FAD-AF54-A50751330379}" type="presOf" srcId="{F31E677A-8449-4437-97B8-B9039DD5D26E}" destId="{F5533857-DD2C-48DE-813C-F0EED2F4D756}" srcOrd="0" destOrd="0" presId="urn:microsoft.com/office/officeart/2005/8/layout/venn1"/>
    <dgm:cxn modelId="{D155B3CC-BE18-4EB0-A580-A2430E2DB5E5}" srcId="{9CAD632C-E00D-4884-8377-CA1550000372}" destId="{B4841CD4-F871-4F5F-9F4A-2534BACC1736}" srcOrd="3" destOrd="0" parTransId="{5D15FEC8-B79A-4AC0-AFB0-0AF477F096FF}" sibTransId="{51ED628E-541B-4727-AB87-A60923EA948F}"/>
    <dgm:cxn modelId="{B09A5BF5-6F0A-466C-BE70-6DA92F2F7195}" type="presParOf" srcId="{E2098E1D-17D5-4D1D-94BB-1307CC2ADA1E}" destId="{29097984-635E-4D3C-BEF4-12B2423CA53C}" srcOrd="0" destOrd="0" presId="urn:microsoft.com/office/officeart/2005/8/layout/venn1"/>
    <dgm:cxn modelId="{B5DE249D-6556-4E81-A3B6-110996954ED2}" type="presParOf" srcId="{E2098E1D-17D5-4D1D-94BB-1307CC2ADA1E}" destId="{3ED3C53C-38AA-44B2-A284-F69CA5F3DFB2}" srcOrd="1" destOrd="0" presId="urn:microsoft.com/office/officeart/2005/8/layout/venn1"/>
    <dgm:cxn modelId="{D75E34FE-A95C-491B-B551-25115F5702D1}" type="presParOf" srcId="{E2098E1D-17D5-4D1D-94BB-1307CC2ADA1E}" destId="{C614EEA1-06C6-44DF-80B7-0F8247219FF2}" srcOrd="2" destOrd="0" presId="urn:microsoft.com/office/officeart/2005/8/layout/venn1"/>
    <dgm:cxn modelId="{372BA432-4DFE-47F2-BE45-0CAE5967737E}" type="presParOf" srcId="{E2098E1D-17D5-4D1D-94BB-1307CC2ADA1E}" destId="{4EAA0D5D-FF6D-49D5-8014-B024DE41B1E5}" srcOrd="3" destOrd="0" presId="urn:microsoft.com/office/officeart/2005/8/layout/venn1"/>
    <dgm:cxn modelId="{C7738ED6-0184-45F5-8AA5-BCEA15B479A9}" type="presParOf" srcId="{E2098E1D-17D5-4D1D-94BB-1307CC2ADA1E}" destId="{CDB1FD6A-A127-42B8-95B1-99387A196638}" srcOrd="4" destOrd="0" presId="urn:microsoft.com/office/officeart/2005/8/layout/venn1"/>
    <dgm:cxn modelId="{A0241243-35BB-49CD-B776-54C26308C9AD}" type="presParOf" srcId="{E2098E1D-17D5-4D1D-94BB-1307CC2ADA1E}" destId="{F5533857-DD2C-48DE-813C-F0EED2F4D756}" srcOrd="5" destOrd="0" presId="urn:microsoft.com/office/officeart/2005/8/layout/venn1"/>
    <dgm:cxn modelId="{ED319A90-17E8-48CF-8873-76B8BBFEA0C0}" type="presParOf" srcId="{E2098E1D-17D5-4D1D-94BB-1307CC2ADA1E}" destId="{5C1DFF87-6D91-493F-9D2E-3BC4EF1BF964}" srcOrd="6" destOrd="0" presId="urn:microsoft.com/office/officeart/2005/8/layout/venn1"/>
    <dgm:cxn modelId="{6F19957E-98B0-430B-9E3C-B41A4D3120AA}" type="presParOf" srcId="{E2098E1D-17D5-4D1D-94BB-1307CC2ADA1E}" destId="{EAAAB0AD-9E25-419B-9138-7696574C6FA3}" srcOrd="7" destOrd="0" presId="urn:microsoft.com/office/officeart/2005/8/layout/venn1"/>
    <dgm:cxn modelId="{7115B176-2F59-4D82-A26A-B7C29A44DD8A}" type="presParOf" srcId="{E2098E1D-17D5-4D1D-94BB-1307CC2ADA1E}" destId="{3EC5F18E-7B4E-44D6-80CB-00F1B914121D}" srcOrd="8" destOrd="0" presId="urn:microsoft.com/office/officeart/2005/8/layout/venn1"/>
    <dgm:cxn modelId="{CA31AE88-7ED0-4FFA-B681-5F21BEEDAFD7}" type="presParOf" srcId="{E2098E1D-17D5-4D1D-94BB-1307CC2ADA1E}" destId="{4166FEC7-05D6-4E34-B023-70FA749D4F03}" srcOrd="9" destOrd="0" presId="urn:microsoft.com/office/officeart/2005/8/layout/venn1"/>
    <dgm:cxn modelId="{B66CA75B-94E5-446A-A345-9D5F42F1C665}" type="presParOf" srcId="{E2098E1D-17D5-4D1D-94BB-1307CC2ADA1E}" destId="{27CF5556-A2DD-45FA-9A98-C3A9991ADE40}" srcOrd="10" destOrd="0" presId="urn:microsoft.com/office/officeart/2005/8/layout/venn1"/>
    <dgm:cxn modelId="{C256DE78-3015-447A-A668-E372302B31BF}" type="presParOf" srcId="{E2098E1D-17D5-4D1D-94BB-1307CC2ADA1E}" destId="{B4432026-54B1-44B0-A441-A30C0DD8149A}" srcOrd="11" destOrd="0" presId="urn:microsoft.com/office/officeart/2005/8/layout/venn1"/>
    <dgm:cxn modelId="{FA3DBBA2-A2B1-46FA-8C7A-7408402A7A5C}" type="presParOf" srcId="{E2098E1D-17D5-4D1D-94BB-1307CC2ADA1E}" destId="{39622947-927B-40D9-AB77-FEFC6B53437B}" srcOrd="12" destOrd="0" presId="urn:microsoft.com/office/officeart/2005/8/layout/venn1"/>
    <dgm:cxn modelId="{4D1C0D8A-E275-447F-B5EE-927749CA6C0E}" type="presParOf" srcId="{E2098E1D-17D5-4D1D-94BB-1307CC2ADA1E}" destId="{CE675264-2051-4E6C-9A31-FC4B49857FBC}" srcOrd="13"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04CC53F-BAC8-4715-86E4-4B3596969E07}" type="doc">
      <dgm:prSet loTypeId="urn:microsoft.com/office/officeart/2005/8/layout/default" loCatId="list" qsTypeId="urn:microsoft.com/office/officeart/2005/8/quickstyle/simple1#5" qsCatId="simple" csTypeId="urn:microsoft.com/office/officeart/2005/8/colors/accent1_3#4" csCatId="accent1" phldr="1"/>
      <dgm:spPr/>
      <dgm:t>
        <a:bodyPr/>
        <a:lstStyle/>
        <a:p>
          <a:endParaRPr lang="en-GB"/>
        </a:p>
      </dgm:t>
    </dgm:pt>
    <dgm:pt modelId="{74FAE2C8-8ABA-4F6A-BCA9-405A02CE4F05}">
      <dgm:prSet custT="1">
        <dgm: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gm:style>
      </dgm:prSet>
      <dgm:spPr/>
      <dgm:t>
        <a:bodyPr spcFirstLastPara="0" vert="horz" wrap="square" lIns="68580" tIns="68580" rIns="68580" bIns="68580" numCol="1" spcCol="1270" anchor="ctr" anchorCtr="0"/>
        <a:lstStyle/>
        <a:p>
          <a:pPr marL="0" lvl="0" indent="0" algn="ctr" defTabSz="914400" rtl="0" eaLnBrk="1" latinLnBrk="0" hangingPunct="1">
            <a:lnSpc>
              <a:spcPct val="90000"/>
            </a:lnSpc>
            <a:spcBef>
              <a:spcPct val="0"/>
            </a:spcBef>
            <a:spcAft>
              <a:spcPct val="35000"/>
            </a:spcAft>
            <a:buNone/>
          </a:pPr>
          <a:r>
            <a:rPr lang="en-GB" sz="2000" kern="1200" dirty="0">
              <a:latin typeface="Calibri"/>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Community Safety Team – 24/7 campus support</a:t>
          </a:r>
          <a:endParaRPr lang="en-GB" sz="2000" kern="1200" dirty="0">
            <a:latin typeface="Calibri"/>
            <a:ea typeface="+mn-ea"/>
            <a:cs typeface="+mn-cs"/>
          </a:endParaRPr>
        </a:p>
      </dgm:t>
    </dgm:pt>
    <dgm:pt modelId="{0118A2D7-96FB-4750-B53D-ED82207AE134}" type="parTrans" cxnId="{55B2B86B-31E7-4B87-A226-2636CC09F082}">
      <dgm:prSet/>
      <dgm:spPr/>
      <dgm:t>
        <a:bodyPr/>
        <a:lstStyle/>
        <a:p>
          <a:pPr algn="ctr"/>
          <a:endParaRPr lang="en-GB" sz="2000"/>
        </a:p>
      </dgm:t>
    </dgm:pt>
    <dgm:pt modelId="{993D9BF4-2850-4276-A265-ED9777F4E1E8}" type="sibTrans" cxnId="{55B2B86B-31E7-4B87-A226-2636CC09F082}">
      <dgm:prSet/>
      <dgm:spPr/>
      <dgm:t>
        <a:bodyPr/>
        <a:lstStyle/>
        <a:p>
          <a:pPr algn="ctr"/>
          <a:endParaRPr lang="en-GB" sz="2000"/>
        </a:p>
      </dgm:t>
    </dgm:pt>
    <dgm:pt modelId="{E748F872-96F3-4B4A-8CC6-04C1D4F2F0EF}">
      <dgm:prSet phldrT="[Text]" custT="1"/>
      <dgm:spPr/>
      <dgm:t>
        <a:bodyPr anchor="ctr"/>
        <a:lstStyle/>
        <a:p>
          <a:pPr marL="0" algn="ctr" defTabSz="609585" rtl="0" eaLnBrk="1" fontAlgn="base" latinLnBrk="0" hangingPunct="1">
            <a:lnSpc>
              <a:spcPct val="100000"/>
            </a:lnSpc>
            <a:spcBef>
              <a:spcPts val="1000"/>
            </a:spcBef>
            <a:spcAft>
              <a:spcPct val="0"/>
            </a:spcAft>
            <a:buFont typeface="Arial" panose="020B0604020202020204" pitchFamily="34" charset="0"/>
            <a:buNone/>
          </a:pPr>
          <a:r>
            <a:rPr lang="en-GB" sz="2000" kern="1200" dirty="0">
              <a:latin typeface="Calibri"/>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Wellbeing &amp; Student Support</a:t>
          </a:r>
          <a:r>
            <a:rPr lang="en-GB" sz="2000" kern="1200" dirty="0">
              <a:latin typeface="Calibri"/>
              <a:ea typeface="+mn-ea"/>
              <a:cs typeface="+mn-cs"/>
            </a:rPr>
            <a:t> </a:t>
          </a:r>
        </a:p>
      </dgm:t>
    </dgm:pt>
    <dgm:pt modelId="{3100CCE5-A430-4EAB-84C9-BED37BDA9056}" type="parTrans" cxnId="{4BE89055-8BDC-426B-B3F8-5630D470A6AF}">
      <dgm:prSet/>
      <dgm:spPr/>
      <dgm:t>
        <a:bodyPr/>
        <a:lstStyle/>
        <a:p>
          <a:pPr algn="ctr"/>
          <a:endParaRPr lang="en-GB" sz="2000"/>
        </a:p>
      </dgm:t>
    </dgm:pt>
    <dgm:pt modelId="{2A738236-6726-4DD3-BF5D-FAE51BF0FBB0}" type="sibTrans" cxnId="{4BE89055-8BDC-426B-B3F8-5630D470A6AF}">
      <dgm:prSet/>
      <dgm:spPr/>
      <dgm:t>
        <a:bodyPr/>
        <a:lstStyle/>
        <a:p>
          <a:pPr algn="ctr"/>
          <a:endParaRPr lang="en-GB" sz="2000"/>
        </a:p>
      </dgm:t>
    </dgm:pt>
    <dgm:pt modelId="{7CE6F87D-1E00-4D6F-AE4C-4ED14E3ACC44}">
      <dgm:prSet custT="1">
        <dgm: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gm:style>
      </dgm:prSet>
      <dgm:spPr/>
      <dgm:t>
        <a:bodyPr spcFirstLastPara="0" vert="horz" wrap="square" lIns="68580" tIns="68580" rIns="68580" bIns="68580" numCol="1" spcCol="1270" anchor="ctr" anchorCtr="0"/>
        <a:lstStyle/>
        <a:p>
          <a:pPr marL="0" lvl="0" indent="0" algn="ctr" defTabSz="914400" rtl="0" eaLnBrk="1" latinLnBrk="0" hangingPunct="1">
            <a:lnSpc>
              <a:spcPct val="90000"/>
            </a:lnSpc>
            <a:spcBef>
              <a:spcPct val="0"/>
            </a:spcBef>
            <a:spcAft>
              <a:spcPct val="35000"/>
            </a:spcAft>
            <a:buNone/>
          </a:pPr>
          <a:r>
            <a:rPr lang="en-GB" sz="2000" kern="1200" dirty="0">
              <a:latin typeface="Calibri"/>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Sexual and Domestic Abuse Advisers</a:t>
          </a:r>
          <a:endParaRPr lang="en-GB" sz="2000" kern="1200" dirty="0">
            <a:latin typeface="Calibri"/>
            <a:ea typeface="+mn-ea"/>
            <a:cs typeface="+mn-cs"/>
          </a:endParaRPr>
        </a:p>
      </dgm:t>
    </dgm:pt>
    <dgm:pt modelId="{775FAD68-5172-4AB7-AFC0-F967C9929E70}" type="parTrans" cxnId="{E6789F78-D8A2-4114-A2C6-A32D61C1F29A}">
      <dgm:prSet/>
      <dgm:spPr/>
      <dgm:t>
        <a:bodyPr/>
        <a:lstStyle/>
        <a:p>
          <a:pPr algn="ctr"/>
          <a:endParaRPr lang="en-GB" sz="2000"/>
        </a:p>
      </dgm:t>
    </dgm:pt>
    <dgm:pt modelId="{23822235-72B1-4EAB-A72B-91DE763016F3}" type="sibTrans" cxnId="{E6789F78-D8A2-4114-A2C6-A32D61C1F29A}">
      <dgm:prSet/>
      <dgm:spPr/>
      <dgm:t>
        <a:bodyPr/>
        <a:lstStyle/>
        <a:p>
          <a:pPr algn="ctr"/>
          <a:endParaRPr lang="en-GB" sz="2000"/>
        </a:p>
      </dgm:t>
    </dgm:pt>
    <dgm:pt modelId="{6A3941A6-F89A-4CD7-9C09-D232CE948E0B}">
      <dgm:prSet custT="1">
        <dgm: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gm:style>
      </dgm:prSet>
      <dgm:spPr/>
      <dgm:t>
        <a:bodyPr spcFirstLastPara="0" vert="horz" wrap="square" lIns="68580" tIns="68580" rIns="68580" bIns="68580" numCol="1" spcCol="1270" anchor="ctr" anchorCtr="0"/>
        <a:lstStyle/>
        <a:p>
          <a:pPr marL="0" lvl="0" indent="0" algn="ctr" defTabSz="914400" rtl="0" eaLnBrk="1" latinLnBrk="0" hangingPunct="1">
            <a:lnSpc>
              <a:spcPct val="90000"/>
            </a:lnSpc>
            <a:spcBef>
              <a:spcPct val="0"/>
            </a:spcBef>
            <a:spcAft>
              <a:spcPct val="35000"/>
            </a:spcAft>
            <a:buNone/>
          </a:pPr>
          <a:r>
            <a:rPr lang="en-GB" sz="2000" b="0" i="0" kern="1200" dirty="0">
              <a:hlinkClick xmlns:r="http://schemas.openxmlformats.org/officeDocument/2006/relationships" r:id="rId4">
                <a:extLst>
                  <a:ext uri="{A12FA001-AC4F-418D-AE19-62706E023703}">
                    <ahyp:hlinkClr xmlns:ahyp="http://schemas.microsoft.com/office/drawing/2018/hyperlinkcolor" val="tx"/>
                  </a:ext>
                </a:extLst>
              </a:hlinkClick>
            </a:rPr>
            <a:t>Residential Community Team</a:t>
          </a:r>
          <a:endParaRPr lang="en-GB" sz="2000" kern="1200" dirty="0">
            <a:latin typeface="Calibri"/>
            <a:ea typeface="+mn-ea"/>
            <a:cs typeface="+mn-cs"/>
            <a:hlinkClick xmlns:r="http://schemas.openxmlformats.org/officeDocument/2006/relationships" r:id="rId4">
              <a:extLst>
                <a:ext uri="{A12FA001-AC4F-418D-AE19-62706E023703}">
                  <ahyp:hlinkClr xmlns:ahyp="http://schemas.microsoft.com/office/drawing/2018/hyperlinkcolor" val="tx"/>
                </a:ext>
              </a:extLst>
            </a:hlinkClick>
          </a:endParaRPr>
        </a:p>
      </dgm:t>
    </dgm:pt>
    <dgm:pt modelId="{E0525ED6-7F50-47AB-8242-908087B500FB}" type="parTrans" cxnId="{E7A42DEA-C571-468E-8958-A792AEAB0960}">
      <dgm:prSet/>
      <dgm:spPr/>
      <dgm:t>
        <a:bodyPr/>
        <a:lstStyle/>
        <a:p>
          <a:pPr algn="ctr"/>
          <a:endParaRPr lang="en-GB" sz="2000"/>
        </a:p>
      </dgm:t>
    </dgm:pt>
    <dgm:pt modelId="{9EE290B4-601F-49C1-8094-F69EC574C850}" type="sibTrans" cxnId="{E7A42DEA-C571-468E-8958-A792AEAB0960}">
      <dgm:prSet/>
      <dgm:spPr/>
      <dgm:t>
        <a:bodyPr/>
        <a:lstStyle/>
        <a:p>
          <a:pPr algn="ctr"/>
          <a:endParaRPr lang="en-GB" sz="2000"/>
        </a:p>
      </dgm:t>
    </dgm:pt>
    <dgm:pt modelId="{C42D3151-2565-441F-9468-10AECED7FDAF}">
      <dgm:prSet custT="1"/>
      <dgm:spPr/>
      <dgm:t>
        <a:bodyPr spcFirstLastPara="0" vert="horz" wrap="square" lIns="91440" tIns="91440" rIns="91440" bIns="91440" numCol="1" spcCol="1270" anchor="ctr" anchorCtr="0"/>
        <a:lstStyle/>
        <a:p>
          <a:pPr marL="0" lvl="0" indent="0" algn="ctr" defTabSz="609585" rtl="0" eaLnBrk="1" fontAlgn="base" latinLnBrk="0" hangingPunct="1">
            <a:lnSpc>
              <a:spcPct val="90000"/>
            </a:lnSpc>
            <a:spcBef>
              <a:spcPct val="0"/>
            </a:spcBef>
            <a:spcAft>
              <a:spcPct val="0"/>
            </a:spcAft>
            <a:buFont typeface="Arial" panose="020B0604020202020204" pitchFamily="34" charset="0"/>
            <a:buNone/>
          </a:pPr>
          <a:r>
            <a:rPr lang="en-GB" sz="2000" kern="1200" dirty="0">
              <a:latin typeface="Calibri"/>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Nightline </a:t>
          </a:r>
          <a:br>
            <a:rPr lang="en-GB" sz="2000" kern="1200" dirty="0">
              <a:latin typeface="Calibri"/>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br>
          <a:r>
            <a:rPr lang="en-GB" sz="2000" kern="1200" dirty="0">
              <a:latin typeface="Calibri"/>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(listening service)</a:t>
          </a:r>
          <a:r>
            <a:rPr lang="en-GB" sz="2000" kern="1200" dirty="0">
              <a:latin typeface="Calibri"/>
              <a:ea typeface="+mn-ea"/>
              <a:cs typeface="+mn-cs"/>
            </a:rPr>
            <a:t> </a:t>
          </a:r>
        </a:p>
      </dgm:t>
    </dgm:pt>
    <dgm:pt modelId="{878031A6-F05E-4DEE-9604-E552E69395CC}" type="parTrans" cxnId="{1E34D812-B43C-4D6D-A243-E5781AAC4129}">
      <dgm:prSet/>
      <dgm:spPr/>
      <dgm:t>
        <a:bodyPr/>
        <a:lstStyle/>
        <a:p>
          <a:pPr algn="ctr"/>
          <a:endParaRPr lang="en-GB" sz="2000"/>
        </a:p>
      </dgm:t>
    </dgm:pt>
    <dgm:pt modelId="{DD759AE8-C5E9-45AC-BD45-735C5B626EC4}" type="sibTrans" cxnId="{1E34D812-B43C-4D6D-A243-E5781AAC4129}">
      <dgm:prSet/>
      <dgm:spPr/>
      <dgm:t>
        <a:bodyPr/>
        <a:lstStyle/>
        <a:p>
          <a:pPr algn="ctr"/>
          <a:endParaRPr lang="en-GB" sz="2000"/>
        </a:p>
      </dgm:t>
    </dgm:pt>
    <dgm:pt modelId="{C897E4E9-C1AC-CF43-A822-AA1968E70AD5}">
      <dgm:prSet custT="1">
        <dgm: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gm:style>
      </dgm:prSet>
      <dgm:spPr/>
      <dgm:t>
        <a:bodyPr spcFirstLastPara="0" vert="horz" wrap="square" lIns="68580" tIns="68580" rIns="68580" bIns="68580" numCol="1" spcCol="1270" anchor="ctr" anchorCtr="0"/>
        <a:lstStyle/>
        <a:p>
          <a:pPr marL="0" lvl="0" indent="0" algn="ctr" defTabSz="914400" rtl="0" eaLnBrk="1" latinLnBrk="0" hangingPunct="1">
            <a:lnSpc>
              <a:spcPct val="90000"/>
            </a:lnSpc>
            <a:spcBef>
              <a:spcPct val="0"/>
            </a:spcBef>
            <a:spcAft>
              <a:spcPct val="35000"/>
            </a:spcAft>
            <a:buNone/>
          </a:pPr>
          <a:r>
            <a:rPr lang="en-GB" sz="2000" kern="1200" dirty="0">
              <a:latin typeface="Calibri"/>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SU Advice Centre (independent of University)</a:t>
          </a:r>
        </a:p>
      </dgm:t>
    </dgm:pt>
    <dgm:pt modelId="{BAB46174-85C4-8E44-885F-6920D2236646}" type="parTrans" cxnId="{01448995-D8DB-9742-B5AF-D1BEA61D82C4}">
      <dgm:prSet/>
      <dgm:spPr/>
      <dgm:t>
        <a:bodyPr/>
        <a:lstStyle/>
        <a:p>
          <a:endParaRPr lang="en-GB"/>
        </a:p>
      </dgm:t>
    </dgm:pt>
    <dgm:pt modelId="{D6836312-810E-7E40-AB53-1CA7657A278C}" type="sibTrans" cxnId="{01448995-D8DB-9742-B5AF-D1BEA61D82C4}">
      <dgm:prSet/>
      <dgm:spPr/>
      <dgm:t>
        <a:bodyPr/>
        <a:lstStyle/>
        <a:p>
          <a:endParaRPr lang="en-GB"/>
        </a:p>
      </dgm:t>
    </dgm:pt>
    <dgm:pt modelId="{1194F45D-8A5D-47AF-B725-ADAC80F6A5EF}" type="pres">
      <dgm:prSet presAssocID="{804CC53F-BAC8-4715-86E4-4B3596969E07}" presName="diagram" presStyleCnt="0">
        <dgm:presLayoutVars>
          <dgm:dir/>
          <dgm:resizeHandles val="exact"/>
        </dgm:presLayoutVars>
      </dgm:prSet>
      <dgm:spPr/>
    </dgm:pt>
    <dgm:pt modelId="{803837B3-31A9-4AFE-898E-0B50DD4ECF4E}" type="pres">
      <dgm:prSet presAssocID="{E748F872-96F3-4B4A-8CC6-04C1D4F2F0EF}" presName="node" presStyleLbl="node1" presStyleIdx="0" presStyleCnt="6">
        <dgm:presLayoutVars>
          <dgm:bulletEnabled val="1"/>
        </dgm:presLayoutVars>
      </dgm:prSet>
      <dgm:spPr>
        <a:xfrm>
          <a:off x="3870298" y="33"/>
          <a:ext cx="2496886" cy="1498131"/>
        </a:xfrm>
        <a:prstGeom prst="rect">
          <a:avLst/>
        </a:prstGeom>
      </dgm:spPr>
    </dgm:pt>
    <dgm:pt modelId="{FAE6DACC-3F0C-42DC-8541-62D149509CEE}" type="pres">
      <dgm:prSet presAssocID="{2A738236-6726-4DD3-BF5D-FAE51BF0FBB0}" presName="sibTrans" presStyleCnt="0"/>
      <dgm:spPr/>
    </dgm:pt>
    <dgm:pt modelId="{09EE1C20-7D84-412D-BD50-50D05F2A0C28}" type="pres">
      <dgm:prSet presAssocID="{74FAE2C8-8ABA-4F6A-BCA9-405A02CE4F05}" presName="node" presStyleLbl="node1" presStyleIdx="1" presStyleCnt="6">
        <dgm:presLayoutVars>
          <dgm:bulletEnabled val="1"/>
        </dgm:presLayoutVars>
      </dgm:prSet>
      <dgm:spPr>
        <a:xfrm>
          <a:off x="6616873" y="33"/>
          <a:ext cx="2496886" cy="1498131"/>
        </a:xfrm>
        <a:prstGeom prst="rect">
          <a:avLst/>
        </a:prstGeom>
      </dgm:spPr>
    </dgm:pt>
    <dgm:pt modelId="{B11878F5-3FA1-40E6-A000-5B26925736D7}" type="pres">
      <dgm:prSet presAssocID="{993D9BF4-2850-4276-A265-ED9777F4E1E8}" presName="sibTrans" presStyleCnt="0"/>
      <dgm:spPr/>
    </dgm:pt>
    <dgm:pt modelId="{1771EA3A-1E73-473C-9F0C-E666D1B38B8D}" type="pres">
      <dgm:prSet presAssocID="{7CE6F87D-1E00-4D6F-AE4C-4ED14E3ACC44}" presName="node" presStyleLbl="node1" presStyleIdx="2" presStyleCnt="6">
        <dgm:presLayoutVars>
          <dgm:bulletEnabled val="1"/>
        </dgm:presLayoutVars>
      </dgm:prSet>
      <dgm:spPr>
        <a:xfrm>
          <a:off x="3870298" y="1747854"/>
          <a:ext cx="2496886" cy="1498131"/>
        </a:xfrm>
        <a:prstGeom prst="rect">
          <a:avLst/>
        </a:prstGeom>
      </dgm:spPr>
    </dgm:pt>
    <dgm:pt modelId="{11708273-8695-4333-A8FF-35D8FFE3D97A}" type="pres">
      <dgm:prSet presAssocID="{23822235-72B1-4EAB-A72B-91DE763016F3}" presName="sibTrans" presStyleCnt="0"/>
      <dgm:spPr/>
    </dgm:pt>
    <dgm:pt modelId="{8F137F6C-0367-46A9-9F7F-F6B85A2C6B93}" type="pres">
      <dgm:prSet presAssocID="{6A3941A6-F89A-4CD7-9C09-D232CE948E0B}" presName="node" presStyleLbl="node1" presStyleIdx="3" presStyleCnt="6">
        <dgm:presLayoutVars>
          <dgm:bulletEnabled val="1"/>
        </dgm:presLayoutVars>
      </dgm:prSet>
      <dgm:spPr>
        <a:xfrm>
          <a:off x="1123723" y="3495674"/>
          <a:ext cx="2496886" cy="1498131"/>
        </a:xfrm>
        <a:prstGeom prst="rect">
          <a:avLst/>
        </a:prstGeom>
      </dgm:spPr>
    </dgm:pt>
    <dgm:pt modelId="{0168FA2D-F023-4A70-8B34-5EF34D7BFAE4}" type="pres">
      <dgm:prSet presAssocID="{9EE290B4-601F-49C1-8094-F69EC574C850}" presName="sibTrans" presStyleCnt="0"/>
      <dgm:spPr/>
    </dgm:pt>
    <dgm:pt modelId="{D346C6F4-B183-8B49-8546-7E290B9E90B6}" type="pres">
      <dgm:prSet presAssocID="{C897E4E9-C1AC-CF43-A822-AA1968E70AD5}" presName="node" presStyleLbl="node1" presStyleIdx="4" presStyleCnt="6">
        <dgm:presLayoutVars>
          <dgm:bulletEnabled val="1"/>
        </dgm:presLayoutVars>
      </dgm:prSet>
      <dgm:spPr/>
    </dgm:pt>
    <dgm:pt modelId="{165108BD-F36A-B040-A0EE-5279E4B3F7ED}" type="pres">
      <dgm:prSet presAssocID="{D6836312-810E-7E40-AB53-1CA7657A278C}" presName="sibTrans" presStyleCnt="0"/>
      <dgm:spPr/>
    </dgm:pt>
    <dgm:pt modelId="{792E87C2-9479-4FE2-BC0B-DEA65E1F1026}" type="pres">
      <dgm:prSet presAssocID="{C42D3151-2565-441F-9468-10AECED7FDAF}" presName="node" presStyleLbl="node1" presStyleIdx="5" presStyleCnt="6">
        <dgm:presLayoutVars>
          <dgm:bulletEnabled val="1"/>
        </dgm:presLayoutVars>
      </dgm:prSet>
      <dgm:spPr>
        <a:xfrm>
          <a:off x="3870298" y="3495674"/>
          <a:ext cx="2496886" cy="1498131"/>
        </a:xfrm>
        <a:prstGeom prst="rect">
          <a:avLst/>
        </a:prstGeom>
      </dgm:spPr>
    </dgm:pt>
  </dgm:ptLst>
  <dgm:cxnLst>
    <dgm:cxn modelId="{6E428D0B-6251-479B-AB66-DADE87D3889D}" type="presOf" srcId="{7CE6F87D-1E00-4D6F-AE4C-4ED14E3ACC44}" destId="{1771EA3A-1E73-473C-9F0C-E666D1B38B8D}" srcOrd="0" destOrd="0" presId="urn:microsoft.com/office/officeart/2005/8/layout/default"/>
    <dgm:cxn modelId="{F6CA2D0F-2A7C-491C-B5D3-FD977138A805}" type="presOf" srcId="{6A3941A6-F89A-4CD7-9C09-D232CE948E0B}" destId="{8F137F6C-0367-46A9-9F7F-F6B85A2C6B93}" srcOrd="0" destOrd="0" presId="urn:microsoft.com/office/officeart/2005/8/layout/default"/>
    <dgm:cxn modelId="{1E34D812-B43C-4D6D-A243-E5781AAC4129}" srcId="{804CC53F-BAC8-4715-86E4-4B3596969E07}" destId="{C42D3151-2565-441F-9468-10AECED7FDAF}" srcOrd="5" destOrd="0" parTransId="{878031A6-F05E-4DEE-9604-E552E69395CC}" sibTransId="{DD759AE8-C5E9-45AC-BD45-735C5B626EC4}"/>
    <dgm:cxn modelId="{55B2B86B-31E7-4B87-A226-2636CC09F082}" srcId="{804CC53F-BAC8-4715-86E4-4B3596969E07}" destId="{74FAE2C8-8ABA-4F6A-BCA9-405A02CE4F05}" srcOrd="1" destOrd="0" parTransId="{0118A2D7-96FB-4750-B53D-ED82207AE134}" sibTransId="{993D9BF4-2850-4276-A265-ED9777F4E1E8}"/>
    <dgm:cxn modelId="{84D2406C-892D-41ED-B3BF-A78C6C5D8FF0}" type="presOf" srcId="{C42D3151-2565-441F-9468-10AECED7FDAF}" destId="{792E87C2-9479-4FE2-BC0B-DEA65E1F1026}" srcOrd="0" destOrd="0" presId="urn:microsoft.com/office/officeart/2005/8/layout/default"/>
    <dgm:cxn modelId="{4BE89055-8BDC-426B-B3F8-5630D470A6AF}" srcId="{804CC53F-BAC8-4715-86E4-4B3596969E07}" destId="{E748F872-96F3-4B4A-8CC6-04C1D4F2F0EF}" srcOrd="0" destOrd="0" parTransId="{3100CCE5-A430-4EAB-84C9-BED37BDA9056}" sibTransId="{2A738236-6726-4DD3-BF5D-FAE51BF0FBB0}"/>
    <dgm:cxn modelId="{E6789F78-D8A2-4114-A2C6-A32D61C1F29A}" srcId="{804CC53F-BAC8-4715-86E4-4B3596969E07}" destId="{7CE6F87D-1E00-4D6F-AE4C-4ED14E3ACC44}" srcOrd="2" destOrd="0" parTransId="{775FAD68-5172-4AB7-AFC0-F967C9929E70}" sibTransId="{23822235-72B1-4EAB-A72B-91DE763016F3}"/>
    <dgm:cxn modelId="{1453D594-A1F2-496D-96AD-668CE212992F}" type="presOf" srcId="{74FAE2C8-8ABA-4F6A-BCA9-405A02CE4F05}" destId="{09EE1C20-7D84-412D-BD50-50D05F2A0C28}" srcOrd="0" destOrd="0" presId="urn:microsoft.com/office/officeart/2005/8/layout/default"/>
    <dgm:cxn modelId="{01448995-D8DB-9742-B5AF-D1BEA61D82C4}" srcId="{804CC53F-BAC8-4715-86E4-4B3596969E07}" destId="{C897E4E9-C1AC-CF43-A822-AA1968E70AD5}" srcOrd="4" destOrd="0" parTransId="{BAB46174-85C4-8E44-885F-6920D2236646}" sibTransId="{D6836312-810E-7E40-AB53-1CA7657A278C}"/>
    <dgm:cxn modelId="{269644C2-7BFB-E149-B845-9A74711BF694}" type="presOf" srcId="{C897E4E9-C1AC-CF43-A822-AA1968E70AD5}" destId="{D346C6F4-B183-8B49-8546-7E290B9E90B6}" srcOrd="0" destOrd="0" presId="urn:microsoft.com/office/officeart/2005/8/layout/default"/>
    <dgm:cxn modelId="{3933E5C2-80D9-4F41-9DF4-820E5A819033}" type="presOf" srcId="{804CC53F-BAC8-4715-86E4-4B3596969E07}" destId="{1194F45D-8A5D-47AF-B725-ADAC80F6A5EF}" srcOrd="0" destOrd="0" presId="urn:microsoft.com/office/officeart/2005/8/layout/default"/>
    <dgm:cxn modelId="{E7A42DEA-C571-468E-8958-A792AEAB0960}" srcId="{804CC53F-BAC8-4715-86E4-4B3596969E07}" destId="{6A3941A6-F89A-4CD7-9C09-D232CE948E0B}" srcOrd="3" destOrd="0" parTransId="{E0525ED6-7F50-47AB-8242-908087B500FB}" sibTransId="{9EE290B4-601F-49C1-8094-F69EC574C850}"/>
    <dgm:cxn modelId="{498A79FF-44EB-4764-A47D-07100499721B}" type="presOf" srcId="{E748F872-96F3-4B4A-8CC6-04C1D4F2F0EF}" destId="{803837B3-31A9-4AFE-898E-0B50DD4ECF4E}" srcOrd="0" destOrd="0" presId="urn:microsoft.com/office/officeart/2005/8/layout/default"/>
    <dgm:cxn modelId="{BE546860-A2F3-48AD-BA03-34BC0D5EC528}" type="presParOf" srcId="{1194F45D-8A5D-47AF-B725-ADAC80F6A5EF}" destId="{803837B3-31A9-4AFE-898E-0B50DD4ECF4E}" srcOrd="0" destOrd="0" presId="urn:microsoft.com/office/officeart/2005/8/layout/default"/>
    <dgm:cxn modelId="{E63E2770-2999-48EB-8EC9-34115BCF011F}" type="presParOf" srcId="{1194F45D-8A5D-47AF-B725-ADAC80F6A5EF}" destId="{FAE6DACC-3F0C-42DC-8541-62D149509CEE}" srcOrd="1" destOrd="0" presId="urn:microsoft.com/office/officeart/2005/8/layout/default"/>
    <dgm:cxn modelId="{33B43466-23EC-4DE7-B057-554C793BB033}" type="presParOf" srcId="{1194F45D-8A5D-47AF-B725-ADAC80F6A5EF}" destId="{09EE1C20-7D84-412D-BD50-50D05F2A0C28}" srcOrd="2" destOrd="0" presId="urn:microsoft.com/office/officeart/2005/8/layout/default"/>
    <dgm:cxn modelId="{A188516A-60C3-4FEF-8FC2-7FC49A417D43}" type="presParOf" srcId="{1194F45D-8A5D-47AF-B725-ADAC80F6A5EF}" destId="{B11878F5-3FA1-40E6-A000-5B26925736D7}" srcOrd="3" destOrd="0" presId="urn:microsoft.com/office/officeart/2005/8/layout/default"/>
    <dgm:cxn modelId="{D1BA5AD6-02BD-4D44-8DD4-937F36DAEA02}" type="presParOf" srcId="{1194F45D-8A5D-47AF-B725-ADAC80F6A5EF}" destId="{1771EA3A-1E73-473C-9F0C-E666D1B38B8D}" srcOrd="4" destOrd="0" presId="urn:microsoft.com/office/officeart/2005/8/layout/default"/>
    <dgm:cxn modelId="{FCD33D19-5753-4088-BC17-415A27C5BF0A}" type="presParOf" srcId="{1194F45D-8A5D-47AF-B725-ADAC80F6A5EF}" destId="{11708273-8695-4333-A8FF-35D8FFE3D97A}" srcOrd="5" destOrd="0" presId="urn:microsoft.com/office/officeart/2005/8/layout/default"/>
    <dgm:cxn modelId="{F0F506CC-74B2-423A-B305-65870E5C68FC}" type="presParOf" srcId="{1194F45D-8A5D-47AF-B725-ADAC80F6A5EF}" destId="{8F137F6C-0367-46A9-9F7F-F6B85A2C6B93}" srcOrd="6" destOrd="0" presId="urn:microsoft.com/office/officeart/2005/8/layout/default"/>
    <dgm:cxn modelId="{1DE9B8BF-1407-4B38-9930-D2F91424FB64}" type="presParOf" srcId="{1194F45D-8A5D-47AF-B725-ADAC80F6A5EF}" destId="{0168FA2D-F023-4A70-8B34-5EF34D7BFAE4}" srcOrd="7" destOrd="0" presId="urn:microsoft.com/office/officeart/2005/8/layout/default"/>
    <dgm:cxn modelId="{D22F289E-82D4-384F-A9A5-C11D6221FCDD}" type="presParOf" srcId="{1194F45D-8A5D-47AF-B725-ADAC80F6A5EF}" destId="{D346C6F4-B183-8B49-8546-7E290B9E90B6}" srcOrd="8" destOrd="0" presId="urn:microsoft.com/office/officeart/2005/8/layout/default"/>
    <dgm:cxn modelId="{FB7856A3-44E5-174B-BE61-3BD8EDB38C05}" type="presParOf" srcId="{1194F45D-8A5D-47AF-B725-ADAC80F6A5EF}" destId="{165108BD-F36A-B040-A0EE-5279E4B3F7ED}" srcOrd="9" destOrd="0" presId="urn:microsoft.com/office/officeart/2005/8/layout/default"/>
    <dgm:cxn modelId="{170DE283-8F35-48D6-9BA9-90130595A655}" type="presParOf" srcId="{1194F45D-8A5D-47AF-B725-ADAC80F6A5EF}" destId="{792E87C2-9479-4FE2-BC0B-DEA65E1F1026}" srcOrd="10"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3CFEA26-8FD8-4EBD-96D5-B9D17AEC06F4}">
      <dsp:nvSpPr>
        <dsp:cNvPr id="0" name=""/>
        <dsp:cNvSpPr/>
      </dsp:nvSpPr>
      <dsp:spPr>
        <a:xfrm>
          <a:off x="0" y="0"/>
          <a:ext cx="8665288" cy="12508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28EDB9-3359-4FE0-8354-94912E7BDF2D}">
      <dsp:nvSpPr>
        <dsp:cNvPr id="0" name=""/>
        <dsp:cNvSpPr/>
      </dsp:nvSpPr>
      <dsp:spPr>
        <a:xfrm>
          <a:off x="378379" y="281973"/>
          <a:ext cx="687962" cy="687962"/>
        </a:xfrm>
        <a:prstGeom prst="rect">
          <a:avLst/>
        </a:prstGeom>
        <a:blipFill>
          <a:blip xmlns:r="http://schemas.openxmlformats.org/officeDocument/2006/relationships">
            <a:extLst>
              <a:ext uri="{96DAC541-7B7A-43D3-8B79-37D633B846F1}">
                <asvg:svgBlip xmlns:asvg="http://schemas.microsoft.com/office/drawing/2016/SVG/main" r:embed="rId1"/>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D82C0B9-686B-446F-8368-C1FD3251137A}">
      <dsp:nvSpPr>
        <dsp:cNvPr id="0" name=""/>
        <dsp:cNvSpPr/>
      </dsp:nvSpPr>
      <dsp:spPr>
        <a:xfrm>
          <a:off x="1444720" y="534"/>
          <a:ext cx="7220567" cy="1250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81" tIns="132381" rIns="132381" bIns="132381" numCol="1" spcCol="1270" anchor="ctr" anchorCtr="0">
          <a:noAutofit/>
        </a:bodyPr>
        <a:lstStyle/>
        <a:p>
          <a:pPr marL="0" lvl="0" indent="0" algn="l" defTabSz="1111250">
            <a:lnSpc>
              <a:spcPct val="100000"/>
            </a:lnSpc>
            <a:spcBef>
              <a:spcPct val="0"/>
            </a:spcBef>
            <a:spcAft>
              <a:spcPct val="35000"/>
            </a:spcAft>
            <a:buNone/>
          </a:pPr>
          <a:r>
            <a:rPr lang="en-GB" sz="2500" kern="1200" dirty="0">
              <a:solidFill>
                <a:schemeClr val="bg1"/>
              </a:solidFill>
            </a:rPr>
            <a:t>Who we are and what we do</a:t>
          </a:r>
          <a:endParaRPr lang="en-US" sz="2500" kern="1200" dirty="0">
            <a:solidFill>
              <a:schemeClr val="bg1"/>
            </a:solidFill>
          </a:endParaRPr>
        </a:p>
      </dsp:txBody>
      <dsp:txXfrm>
        <a:off x="1444720" y="534"/>
        <a:ext cx="7220567" cy="1250840"/>
      </dsp:txXfrm>
    </dsp:sp>
    <dsp:sp modelId="{785D7085-840B-4B89-9F18-632C89C29995}">
      <dsp:nvSpPr>
        <dsp:cNvPr id="0" name=""/>
        <dsp:cNvSpPr/>
      </dsp:nvSpPr>
      <dsp:spPr>
        <a:xfrm>
          <a:off x="0" y="1564085"/>
          <a:ext cx="8665288" cy="12508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6F7BD5C-96F0-43B9-A0C3-51E0AF50B55B}">
      <dsp:nvSpPr>
        <dsp:cNvPr id="0" name=""/>
        <dsp:cNvSpPr/>
      </dsp:nvSpPr>
      <dsp:spPr>
        <a:xfrm>
          <a:off x="378379" y="1845524"/>
          <a:ext cx="687962" cy="687962"/>
        </a:xfrm>
        <a:prstGeom prst="rect">
          <a:avLst/>
        </a:prstGeom>
        <a:blipFill>
          <a:blip xmlns:r="http://schemas.openxmlformats.org/officeDocument/2006/relationships">
            <a:extLst>
              <a:ext uri="{96DAC541-7B7A-43D3-8B79-37D633B846F1}">
                <asvg:svgBlip xmlns:asvg="http://schemas.microsoft.com/office/drawing/2016/SVG/main" r:embed="rId2"/>
              </a:ext>
            </a:extLst>
          </a:blip>
          <a:srcRect/>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267DAC6-86C3-463A-8B7C-D4E6095006F8}">
      <dsp:nvSpPr>
        <dsp:cNvPr id="0" name=""/>
        <dsp:cNvSpPr/>
      </dsp:nvSpPr>
      <dsp:spPr>
        <a:xfrm>
          <a:off x="1444720" y="1564085"/>
          <a:ext cx="7220567" cy="1250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81" tIns="132381" rIns="132381" bIns="132381" numCol="1" spcCol="1270" anchor="ctr" anchorCtr="0">
          <a:noAutofit/>
        </a:bodyPr>
        <a:lstStyle/>
        <a:p>
          <a:pPr marL="0" lvl="0" indent="0" algn="l" defTabSz="1111250">
            <a:lnSpc>
              <a:spcPct val="100000"/>
            </a:lnSpc>
            <a:spcBef>
              <a:spcPct val="0"/>
            </a:spcBef>
            <a:spcAft>
              <a:spcPct val="35000"/>
            </a:spcAft>
            <a:buNone/>
          </a:pPr>
          <a:r>
            <a:rPr lang="en-GB" sz="2500" kern="1200" dirty="0">
              <a:solidFill>
                <a:schemeClr val="bg1"/>
              </a:solidFill>
            </a:rPr>
            <a:t>How you can access our support</a:t>
          </a:r>
          <a:endParaRPr lang="en-US" sz="2500" kern="1200" dirty="0">
            <a:solidFill>
              <a:schemeClr val="bg1"/>
            </a:solidFill>
          </a:endParaRPr>
        </a:p>
      </dsp:txBody>
      <dsp:txXfrm>
        <a:off x="1444720" y="1564085"/>
        <a:ext cx="7220567" cy="1250840"/>
      </dsp:txXfrm>
    </dsp:sp>
    <dsp:sp modelId="{2D6393A8-155C-46D5-9653-8BD8A1D191E5}">
      <dsp:nvSpPr>
        <dsp:cNvPr id="0" name=""/>
        <dsp:cNvSpPr/>
      </dsp:nvSpPr>
      <dsp:spPr>
        <a:xfrm>
          <a:off x="0" y="3128170"/>
          <a:ext cx="8665288" cy="125084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C8171EB-9DE7-4736-9C89-9FB3B5D04C50}">
      <dsp:nvSpPr>
        <dsp:cNvPr id="0" name=""/>
        <dsp:cNvSpPr/>
      </dsp:nvSpPr>
      <dsp:spPr>
        <a:xfrm>
          <a:off x="378379" y="3409075"/>
          <a:ext cx="687962" cy="68796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905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3B67A7B-4541-4451-A9A2-A25CAE9C9ED3}">
      <dsp:nvSpPr>
        <dsp:cNvPr id="0" name=""/>
        <dsp:cNvSpPr/>
      </dsp:nvSpPr>
      <dsp:spPr>
        <a:xfrm>
          <a:off x="1444720" y="3128170"/>
          <a:ext cx="7220567" cy="12508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2381" tIns="132381" rIns="132381" bIns="132381" numCol="1" spcCol="1270" anchor="ctr" anchorCtr="0">
          <a:noAutofit/>
        </a:bodyPr>
        <a:lstStyle/>
        <a:p>
          <a:pPr marL="0" lvl="0" indent="0" algn="l" defTabSz="1111250">
            <a:lnSpc>
              <a:spcPct val="100000"/>
            </a:lnSpc>
            <a:spcBef>
              <a:spcPct val="0"/>
            </a:spcBef>
            <a:spcAft>
              <a:spcPct val="35000"/>
            </a:spcAft>
            <a:buNone/>
          </a:pPr>
          <a:r>
            <a:rPr lang="en-US" sz="2500" kern="1200" dirty="0">
              <a:solidFill>
                <a:schemeClr val="bg1"/>
              </a:solidFill>
            </a:rPr>
            <a:t>Regulation 23 and University Policies</a:t>
          </a:r>
        </a:p>
      </dsp:txBody>
      <dsp:txXfrm>
        <a:off x="1444720" y="3128170"/>
        <a:ext cx="7220567" cy="125084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9E3817-6F3A-4D7C-B690-36BF52BC6420}">
      <dsp:nvSpPr>
        <dsp:cNvPr id="0" name=""/>
        <dsp:cNvSpPr/>
      </dsp:nvSpPr>
      <dsp:spPr>
        <a:xfrm>
          <a:off x="28599" y="6372"/>
          <a:ext cx="1474181" cy="147418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6270B35F-726F-4091-9A69-6DCC67EEBB93}">
      <dsp:nvSpPr>
        <dsp:cNvPr id="0" name=""/>
        <dsp:cNvSpPr/>
      </dsp:nvSpPr>
      <dsp:spPr>
        <a:xfrm>
          <a:off x="338178" y="315950"/>
          <a:ext cx="855025" cy="8550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46E4985-D6E6-4201-9942-430993D05571}">
      <dsp:nvSpPr>
        <dsp:cNvPr id="0" name=""/>
        <dsp:cNvSpPr/>
      </dsp:nvSpPr>
      <dsp:spPr>
        <a:xfrm>
          <a:off x="1818677" y="6372"/>
          <a:ext cx="3474856" cy="147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GB" sz="2300" kern="1200" dirty="0"/>
            <a:t>We support students, staff and visitors who experience or witness unacceptable behaviours </a:t>
          </a:r>
        </a:p>
      </dsp:txBody>
      <dsp:txXfrm>
        <a:off x="1818677" y="6372"/>
        <a:ext cx="3474856" cy="1474181"/>
      </dsp:txXfrm>
    </dsp:sp>
    <dsp:sp modelId="{68C67ED8-3B6F-443C-853D-C7FB8B1B1F15}">
      <dsp:nvSpPr>
        <dsp:cNvPr id="0" name=""/>
        <dsp:cNvSpPr/>
      </dsp:nvSpPr>
      <dsp:spPr>
        <a:xfrm>
          <a:off x="5899001" y="6372"/>
          <a:ext cx="1474181" cy="147418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3ED12520-E09A-4C0B-B10A-502ACE331194}">
      <dsp:nvSpPr>
        <dsp:cNvPr id="0" name=""/>
        <dsp:cNvSpPr/>
      </dsp:nvSpPr>
      <dsp:spPr>
        <a:xfrm>
          <a:off x="6208579" y="315950"/>
          <a:ext cx="855025" cy="8550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945CE43-818E-453D-BA7F-B72BED997625}">
      <dsp:nvSpPr>
        <dsp:cNvPr id="0" name=""/>
        <dsp:cNvSpPr/>
      </dsp:nvSpPr>
      <dsp:spPr>
        <a:xfrm>
          <a:off x="7689078" y="6372"/>
          <a:ext cx="3474856" cy="147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GB" sz="2300" kern="1200" dirty="0"/>
            <a:t>We use a secure online confidential platform</a:t>
          </a:r>
        </a:p>
      </dsp:txBody>
      <dsp:txXfrm>
        <a:off x="7689078" y="6372"/>
        <a:ext cx="3474856" cy="1474181"/>
      </dsp:txXfrm>
    </dsp:sp>
    <dsp:sp modelId="{9B1A4B60-3E5C-42E4-8249-0A86E8053592}">
      <dsp:nvSpPr>
        <dsp:cNvPr id="0" name=""/>
        <dsp:cNvSpPr/>
      </dsp:nvSpPr>
      <dsp:spPr>
        <a:xfrm>
          <a:off x="28599" y="2087046"/>
          <a:ext cx="1474181" cy="147418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AAD1A3EA-F202-47EC-B20F-CE724F84EDC8}">
      <dsp:nvSpPr>
        <dsp:cNvPr id="0" name=""/>
        <dsp:cNvSpPr/>
      </dsp:nvSpPr>
      <dsp:spPr>
        <a:xfrm>
          <a:off x="338178" y="2396624"/>
          <a:ext cx="855025" cy="8550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B34924-CFCE-4A70-BD73-008F9DFA6A04}">
      <dsp:nvSpPr>
        <dsp:cNvPr id="0" name=""/>
        <dsp:cNvSpPr/>
      </dsp:nvSpPr>
      <dsp:spPr>
        <a:xfrm>
          <a:off x="1818677" y="2087046"/>
          <a:ext cx="3474856" cy="147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GB" sz="2300" kern="1200" dirty="0"/>
            <a:t>We are reporter-led, with a focus on support – so you can make an informed decision </a:t>
          </a:r>
        </a:p>
      </dsp:txBody>
      <dsp:txXfrm>
        <a:off x="1818677" y="2087046"/>
        <a:ext cx="3474856" cy="1474181"/>
      </dsp:txXfrm>
    </dsp:sp>
    <dsp:sp modelId="{71AD1564-6F4C-4B92-AF6F-53A3599D6839}">
      <dsp:nvSpPr>
        <dsp:cNvPr id="0" name=""/>
        <dsp:cNvSpPr/>
      </dsp:nvSpPr>
      <dsp:spPr>
        <a:xfrm>
          <a:off x="5899001" y="2087046"/>
          <a:ext cx="1474181" cy="1474181"/>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3AA7EEF0-BEC7-4929-A8ED-FF7801EFF962}">
      <dsp:nvSpPr>
        <dsp:cNvPr id="0" name=""/>
        <dsp:cNvSpPr/>
      </dsp:nvSpPr>
      <dsp:spPr>
        <a:xfrm>
          <a:off x="6208579" y="2396624"/>
          <a:ext cx="855025" cy="855025"/>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7F30A77-C0D1-48AC-9BFF-1E6FC8674850}">
      <dsp:nvSpPr>
        <dsp:cNvPr id="0" name=""/>
        <dsp:cNvSpPr/>
      </dsp:nvSpPr>
      <dsp:spPr>
        <a:xfrm>
          <a:off x="7689078" y="2087046"/>
          <a:ext cx="3474856" cy="14741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1022350">
            <a:lnSpc>
              <a:spcPct val="100000"/>
            </a:lnSpc>
            <a:spcBef>
              <a:spcPct val="0"/>
            </a:spcBef>
            <a:spcAft>
              <a:spcPct val="35000"/>
            </a:spcAft>
            <a:buNone/>
          </a:pPr>
          <a:r>
            <a:rPr lang="en-GB" sz="2300" kern="1200" dirty="0"/>
            <a:t>We run training &amp; awareness sessions </a:t>
          </a:r>
        </a:p>
      </dsp:txBody>
      <dsp:txXfrm>
        <a:off x="7689078" y="2087046"/>
        <a:ext cx="3474856" cy="147418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E34664-74DE-495E-A46D-550418E5AD2D}">
      <dsp:nvSpPr>
        <dsp:cNvPr id="0" name=""/>
        <dsp:cNvSpPr/>
      </dsp:nvSpPr>
      <dsp:spPr>
        <a:xfrm>
          <a:off x="1444691" y="108349"/>
          <a:ext cx="7743587" cy="5464698"/>
        </a:xfrm>
        <a:prstGeom prst="circularArrow">
          <a:avLst>
            <a:gd name="adj1" fmla="val 5274"/>
            <a:gd name="adj2" fmla="val 312630"/>
            <a:gd name="adj3" fmla="val 13903763"/>
            <a:gd name="adj4" fmla="val 17319504"/>
            <a:gd name="adj5" fmla="val 5477"/>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81D71A-7849-45FF-902A-45E8E9983020}">
      <dsp:nvSpPr>
        <dsp:cNvPr id="0" name=""/>
        <dsp:cNvSpPr/>
      </dsp:nvSpPr>
      <dsp:spPr>
        <a:xfrm>
          <a:off x="4072691" y="-133954"/>
          <a:ext cx="2451848" cy="1472520"/>
        </a:xfrm>
        <a:prstGeom prst="roundRect">
          <a:avLst/>
        </a:prstGeom>
        <a:solidFill>
          <a:schemeClr val="accent1">
            <a:shade val="80000"/>
            <a:hueOff val="0"/>
            <a:satOff val="0"/>
            <a:lumOff val="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rPr>
            <a:t>A Liaison Officer </a:t>
          </a:r>
          <a:r>
            <a:rPr lang="en-GB" sz="1400" b="1" kern="1200" dirty="0">
              <a:solidFill>
                <a:schemeClr val="tx1"/>
              </a:solidFill>
            </a:rPr>
            <a:t>contacts you (within two university working days) </a:t>
          </a:r>
          <a:r>
            <a:rPr lang="en-GB" sz="1400" b="0" kern="1200" dirty="0">
              <a:solidFill>
                <a:schemeClr val="tx1"/>
              </a:solidFill>
            </a:rPr>
            <a:t>to </a:t>
          </a:r>
          <a:r>
            <a:rPr lang="en-GB" sz="1400" kern="1200" dirty="0">
              <a:solidFill>
                <a:schemeClr val="tx1"/>
              </a:solidFill>
            </a:rPr>
            <a:t>talk on MS Teams or meet in person</a:t>
          </a:r>
        </a:p>
      </dsp:txBody>
      <dsp:txXfrm>
        <a:off x="4144574" y="-62071"/>
        <a:ext cx="2308082" cy="1328754"/>
      </dsp:txXfrm>
    </dsp:sp>
    <dsp:sp modelId="{42B79075-6973-4A66-8DA8-6FD8FC468413}">
      <dsp:nvSpPr>
        <dsp:cNvPr id="0" name=""/>
        <dsp:cNvSpPr/>
      </dsp:nvSpPr>
      <dsp:spPr>
        <a:xfrm>
          <a:off x="6687231" y="1359151"/>
          <a:ext cx="2679988" cy="1166370"/>
        </a:xfrm>
        <a:prstGeom prst="roundRect">
          <a:avLst/>
        </a:prstGeom>
        <a:solidFill>
          <a:schemeClr val="accent1">
            <a:shade val="80000"/>
            <a:hueOff val="-10174"/>
            <a:satOff val="4717"/>
            <a:lumOff val="3115"/>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rPr>
            <a:t>We identify what </a:t>
          </a:r>
          <a:r>
            <a:rPr lang="en-GB" sz="1400" b="1" kern="1200" dirty="0">
              <a:solidFill>
                <a:schemeClr val="tx1"/>
              </a:solidFill>
            </a:rPr>
            <a:t>support</a:t>
          </a:r>
          <a:r>
            <a:rPr lang="en-GB" sz="1400" kern="1200" dirty="0">
              <a:solidFill>
                <a:schemeClr val="tx1"/>
              </a:solidFill>
            </a:rPr>
            <a:t> is available for you and talk through your options and desired outcomes</a:t>
          </a:r>
        </a:p>
      </dsp:txBody>
      <dsp:txXfrm>
        <a:off x="6744168" y="1416088"/>
        <a:ext cx="2566114" cy="1052496"/>
      </dsp:txXfrm>
    </dsp:sp>
    <dsp:sp modelId="{49DE283F-F7B4-4969-9CB3-9A717D5569E9}">
      <dsp:nvSpPr>
        <dsp:cNvPr id="0" name=""/>
        <dsp:cNvSpPr/>
      </dsp:nvSpPr>
      <dsp:spPr>
        <a:xfrm>
          <a:off x="4182512" y="4352860"/>
          <a:ext cx="2523822" cy="1138039"/>
        </a:xfrm>
        <a:prstGeom prst="roundRect">
          <a:avLst/>
        </a:prstGeom>
        <a:solidFill>
          <a:schemeClr val="accent1">
            <a:shade val="80000"/>
            <a:hueOff val="-20347"/>
            <a:satOff val="9434"/>
            <a:lumOff val="6230"/>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rPr>
            <a:t>Discuss your </a:t>
          </a:r>
          <a:r>
            <a:rPr lang="en-GB" sz="1400" b="1" kern="1200" dirty="0">
              <a:solidFill>
                <a:schemeClr val="tx1"/>
              </a:solidFill>
            </a:rPr>
            <a:t>reporting</a:t>
          </a:r>
          <a:r>
            <a:rPr lang="en-GB" sz="1400" kern="1200" dirty="0">
              <a:solidFill>
                <a:schemeClr val="tx1"/>
              </a:solidFill>
            </a:rPr>
            <a:t> options (formal Stage 2 complaint or police complaint), if applicable</a:t>
          </a:r>
        </a:p>
      </dsp:txBody>
      <dsp:txXfrm>
        <a:off x="4238066" y="4408414"/>
        <a:ext cx="2412714" cy="1026931"/>
      </dsp:txXfrm>
    </dsp:sp>
    <dsp:sp modelId="{04244B48-4D24-4426-8C06-EFAF3F7F4466}">
      <dsp:nvSpPr>
        <dsp:cNvPr id="0" name=""/>
        <dsp:cNvSpPr/>
      </dsp:nvSpPr>
      <dsp:spPr>
        <a:xfrm>
          <a:off x="6720362" y="3055207"/>
          <a:ext cx="2663982" cy="1177433"/>
        </a:xfrm>
        <a:prstGeom prst="roundRect">
          <a:avLst/>
        </a:prstGeom>
        <a:solidFill>
          <a:schemeClr val="accent1">
            <a:shade val="80000"/>
            <a:hueOff val="-30521"/>
            <a:satOff val="14150"/>
            <a:lumOff val="9344"/>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rPr>
            <a:t>We discuss </a:t>
          </a:r>
          <a:r>
            <a:rPr lang="en-GB" sz="1400" b="1" kern="1200" dirty="0">
              <a:solidFill>
                <a:schemeClr val="tx1"/>
              </a:solidFill>
            </a:rPr>
            <a:t>informal</a:t>
          </a:r>
          <a:r>
            <a:rPr lang="en-GB" sz="1400" kern="1200" dirty="0">
              <a:solidFill>
                <a:schemeClr val="tx1"/>
              </a:solidFill>
            </a:rPr>
            <a:t> resolutions with you (if appropriate), such as mediation</a:t>
          </a:r>
        </a:p>
      </dsp:txBody>
      <dsp:txXfrm>
        <a:off x="6777840" y="3112685"/>
        <a:ext cx="2549026" cy="1062477"/>
      </dsp:txXfrm>
    </dsp:sp>
    <dsp:sp modelId="{93A8C45C-82E6-46D7-BB91-BF1ECB143C36}">
      <dsp:nvSpPr>
        <dsp:cNvPr id="0" name=""/>
        <dsp:cNvSpPr/>
      </dsp:nvSpPr>
      <dsp:spPr>
        <a:xfrm>
          <a:off x="1629659" y="3449188"/>
          <a:ext cx="2040388" cy="1305206"/>
        </a:xfrm>
        <a:prstGeom prst="roundRect">
          <a:avLst/>
        </a:prstGeom>
        <a:solidFill>
          <a:schemeClr val="accent1">
            <a:shade val="80000"/>
            <a:hueOff val="-40695"/>
            <a:satOff val="18867"/>
            <a:lumOff val="12459"/>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rPr>
            <a:t>Refer you to internal/external </a:t>
          </a:r>
          <a:r>
            <a:rPr lang="en-GB" sz="1400" b="1" kern="1200" dirty="0">
              <a:solidFill>
                <a:schemeClr val="tx1"/>
              </a:solidFill>
            </a:rPr>
            <a:t>support</a:t>
          </a:r>
          <a:r>
            <a:rPr lang="en-GB" sz="1400" kern="1200" dirty="0">
              <a:solidFill>
                <a:schemeClr val="tx1"/>
              </a:solidFill>
            </a:rPr>
            <a:t>, if applicable</a:t>
          </a:r>
        </a:p>
      </dsp:txBody>
      <dsp:txXfrm>
        <a:off x="1693374" y="3512903"/>
        <a:ext cx="1912958" cy="1177776"/>
      </dsp:txXfrm>
    </dsp:sp>
    <dsp:sp modelId="{3D11FB24-7F12-4959-8B5D-80D871CEE9DD}">
      <dsp:nvSpPr>
        <dsp:cNvPr id="0" name=""/>
        <dsp:cNvSpPr/>
      </dsp:nvSpPr>
      <dsp:spPr>
        <a:xfrm>
          <a:off x="1231622" y="1548598"/>
          <a:ext cx="2187153" cy="1028744"/>
        </a:xfrm>
        <a:prstGeom prst="roundRect">
          <a:avLst/>
        </a:prstGeom>
        <a:solidFill>
          <a:schemeClr val="accent1">
            <a:shade val="80000"/>
            <a:hueOff val="-50869"/>
            <a:satOff val="23584"/>
            <a:lumOff val="15574"/>
            <a:alphaOff val="0"/>
          </a:schemeClr>
        </a:solidFill>
        <a:ln w="19050" cap="flat" cmpd="sng" algn="ctr">
          <a:solidFill>
            <a:schemeClr val="tx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a:lnSpc>
              <a:spcPct val="90000"/>
            </a:lnSpc>
            <a:spcBef>
              <a:spcPct val="0"/>
            </a:spcBef>
            <a:spcAft>
              <a:spcPct val="35000"/>
            </a:spcAft>
            <a:buNone/>
          </a:pPr>
          <a:r>
            <a:rPr lang="en-GB" sz="1400" kern="1200" dirty="0">
              <a:solidFill>
                <a:schemeClr val="tx1"/>
              </a:solidFill>
            </a:rPr>
            <a:t>Give you time to make </a:t>
          </a:r>
          <a:r>
            <a:rPr lang="en-GB" sz="1400" b="1" kern="1200" dirty="0">
              <a:solidFill>
                <a:schemeClr val="tx1"/>
              </a:solidFill>
            </a:rPr>
            <a:t>informed decisions </a:t>
          </a:r>
          <a:r>
            <a:rPr lang="en-GB" sz="1400" kern="1200" dirty="0">
              <a:solidFill>
                <a:schemeClr val="tx1"/>
              </a:solidFill>
            </a:rPr>
            <a:t>about how you want to proceed.</a:t>
          </a:r>
        </a:p>
      </dsp:txBody>
      <dsp:txXfrm>
        <a:off x="1281841" y="1598817"/>
        <a:ext cx="2086715" cy="92830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9E3817-6F3A-4D7C-B690-36BF52BC6420}">
      <dsp:nvSpPr>
        <dsp:cNvPr id="0" name=""/>
        <dsp:cNvSpPr/>
      </dsp:nvSpPr>
      <dsp:spPr>
        <a:xfrm>
          <a:off x="284424" y="1748884"/>
          <a:ext cx="920938" cy="92093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6270B35F-726F-4091-9A69-6DCC67EEBB93}">
      <dsp:nvSpPr>
        <dsp:cNvPr id="0" name=""/>
        <dsp:cNvSpPr/>
      </dsp:nvSpPr>
      <dsp:spPr>
        <a:xfrm>
          <a:off x="477821" y="1942281"/>
          <a:ext cx="534144" cy="5341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F46E4985-D6E6-4201-9942-430993D05571}">
      <dsp:nvSpPr>
        <dsp:cNvPr id="0" name=""/>
        <dsp:cNvSpPr/>
      </dsp:nvSpPr>
      <dsp:spPr>
        <a:xfrm>
          <a:off x="1402707" y="1748884"/>
          <a:ext cx="2170784" cy="92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Suspected breaches of this regulation can be reported via a Stage 2 Complaint.</a:t>
          </a:r>
        </a:p>
      </dsp:txBody>
      <dsp:txXfrm>
        <a:off x="1402707" y="1748884"/>
        <a:ext cx="2170784" cy="920938"/>
      </dsp:txXfrm>
    </dsp:sp>
    <dsp:sp modelId="{68C67ED8-3B6F-443C-853D-C7FB8B1B1F15}">
      <dsp:nvSpPr>
        <dsp:cNvPr id="0" name=""/>
        <dsp:cNvSpPr/>
      </dsp:nvSpPr>
      <dsp:spPr>
        <a:xfrm>
          <a:off x="3951734" y="1748884"/>
          <a:ext cx="920938" cy="92093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3ED12520-E09A-4C0B-B10A-502ACE331194}">
      <dsp:nvSpPr>
        <dsp:cNvPr id="0" name=""/>
        <dsp:cNvSpPr/>
      </dsp:nvSpPr>
      <dsp:spPr>
        <a:xfrm>
          <a:off x="4145131" y="1942281"/>
          <a:ext cx="534144" cy="5341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D945CE43-818E-453D-BA7F-B72BED997625}">
      <dsp:nvSpPr>
        <dsp:cNvPr id="0" name=""/>
        <dsp:cNvSpPr/>
      </dsp:nvSpPr>
      <dsp:spPr>
        <a:xfrm>
          <a:off x="5070016" y="1748884"/>
          <a:ext cx="2170784" cy="92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Your Liaison Officer can support you through the published process, and any subsequent investigation.</a:t>
          </a:r>
        </a:p>
      </dsp:txBody>
      <dsp:txXfrm>
        <a:off x="5070016" y="1748884"/>
        <a:ext cx="2170784" cy="920938"/>
      </dsp:txXfrm>
    </dsp:sp>
    <dsp:sp modelId="{9B1A4B60-3E5C-42E4-8249-0A86E8053592}">
      <dsp:nvSpPr>
        <dsp:cNvPr id="0" name=""/>
        <dsp:cNvSpPr/>
      </dsp:nvSpPr>
      <dsp:spPr>
        <a:xfrm>
          <a:off x="7619043" y="1748884"/>
          <a:ext cx="920938" cy="920938"/>
        </a:xfrm>
        <a:prstGeom prst="ellipse">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AAD1A3EA-F202-47EC-B20F-CE724F84EDC8}">
      <dsp:nvSpPr>
        <dsp:cNvPr id="0" name=""/>
        <dsp:cNvSpPr/>
      </dsp:nvSpPr>
      <dsp:spPr>
        <a:xfrm>
          <a:off x="7812440" y="1942281"/>
          <a:ext cx="534144" cy="53414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sp>
    <dsp:sp modelId="{16B34924-CFCE-4A70-BD73-008F9DFA6A04}">
      <dsp:nvSpPr>
        <dsp:cNvPr id="0" name=""/>
        <dsp:cNvSpPr/>
      </dsp:nvSpPr>
      <dsp:spPr>
        <a:xfrm>
          <a:off x="8737326" y="1748884"/>
          <a:ext cx="2170784" cy="92093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622300">
            <a:lnSpc>
              <a:spcPct val="100000"/>
            </a:lnSpc>
            <a:spcBef>
              <a:spcPct val="0"/>
            </a:spcBef>
            <a:spcAft>
              <a:spcPct val="35000"/>
            </a:spcAft>
            <a:buNone/>
          </a:pPr>
          <a:r>
            <a:rPr lang="en-GB" sz="1400" kern="1200" dirty="0"/>
            <a:t>The process is confidential to those involved within the process.</a:t>
          </a:r>
        </a:p>
      </dsp:txBody>
      <dsp:txXfrm>
        <a:off x="8737326" y="1748884"/>
        <a:ext cx="2170784" cy="92093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DA80D0-8C04-4FD4-AB8D-773238F2A1EE}">
      <dsp:nvSpPr>
        <dsp:cNvPr id="0" name=""/>
        <dsp:cNvSpPr/>
      </dsp:nvSpPr>
      <dsp:spPr>
        <a:xfrm>
          <a:off x="2351950" y="1543227"/>
          <a:ext cx="1485442" cy="14856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578D883F-3774-48AB-9445-056D48869CE4}">
      <dsp:nvSpPr>
        <dsp:cNvPr id="0" name=""/>
        <dsp:cNvSpPr/>
      </dsp:nvSpPr>
      <dsp:spPr>
        <a:xfrm>
          <a:off x="2243636" y="383693"/>
          <a:ext cx="1702069" cy="910867"/>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Sex without consent</a:t>
          </a:r>
          <a:endParaRPr lang="en-GB" sz="1400" kern="1200" dirty="0"/>
        </a:p>
      </dsp:txBody>
      <dsp:txXfrm>
        <a:off x="2243636" y="383693"/>
        <a:ext cx="1702069" cy="910867"/>
      </dsp:txXfrm>
    </dsp:sp>
    <dsp:sp modelId="{067AE97A-4AEE-48BA-A4EB-71A255751625}">
      <dsp:nvSpPr>
        <dsp:cNvPr id="0" name=""/>
        <dsp:cNvSpPr/>
      </dsp:nvSpPr>
      <dsp:spPr>
        <a:xfrm>
          <a:off x="2787680" y="1752726"/>
          <a:ext cx="1485442" cy="14856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9DC3AC3C-688D-4222-AA22-80E78E574178}">
      <dsp:nvSpPr>
        <dsp:cNvPr id="0" name=""/>
        <dsp:cNvSpPr/>
      </dsp:nvSpPr>
      <dsp:spPr>
        <a:xfrm>
          <a:off x="4456326" y="1249017"/>
          <a:ext cx="1609229" cy="10019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Sexual abuse (including online and image-based abuse)</a:t>
          </a:r>
          <a:endParaRPr lang="en-GB" sz="1400" kern="1200" dirty="0"/>
        </a:p>
      </dsp:txBody>
      <dsp:txXfrm>
        <a:off x="4456326" y="1249017"/>
        <a:ext cx="1609229" cy="1001953"/>
      </dsp:txXfrm>
    </dsp:sp>
    <dsp:sp modelId="{2BA2E4CD-782F-4E5B-88DB-09A2A3B2A00C}">
      <dsp:nvSpPr>
        <dsp:cNvPr id="0" name=""/>
        <dsp:cNvSpPr/>
      </dsp:nvSpPr>
      <dsp:spPr>
        <a:xfrm>
          <a:off x="2894755" y="2224100"/>
          <a:ext cx="1485442" cy="14856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C88A68D-3FCA-4847-A914-427A665537BD}">
      <dsp:nvSpPr>
        <dsp:cNvPr id="0" name=""/>
        <dsp:cNvSpPr/>
      </dsp:nvSpPr>
      <dsp:spPr>
        <a:xfrm>
          <a:off x="4611060" y="2993159"/>
          <a:ext cx="1578282" cy="10702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Non-consensual sexual touching</a:t>
          </a:r>
          <a:endParaRPr lang="en-GB" sz="1400" kern="1200" dirty="0"/>
        </a:p>
      </dsp:txBody>
      <dsp:txXfrm>
        <a:off x="4611060" y="2993159"/>
        <a:ext cx="1578282" cy="1070269"/>
      </dsp:txXfrm>
    </dsp:sp>
    <dsp:sp modelId="{C0E7D2D3-2A96-4D4A-9658-869593BB3D40}">
      <dsp:nvSpPr>
        <dsp:cNvPr id="0" name=""/>
        <dsp:cNvSpPr/>
      </dsp:nvSpPr>
      <dsp:spPr>
        <a:xfrm>
          <a:off x="2593334" y="2602110"/>
          <a:ext cx="1485442" cy="14856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2FDF301-FC6B-476B-94F1-9680C6AB1A7A}">
      <dsp:nvSpPr>
        <dsp:cNvPr id="0" name=""/>
        <dsp:cNvSpPr/>
      </dsp:nvSpPr>
      <dsp:spPr>
        <a:xfrm>
          <a:off x="3445687" y="4342540"/>
          <a:ext cx="1702069" cy="9791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Sexual harassment</a:t>
          </a:r>
          <a:endParaRPr lang="en-GB" sz="1400" kern="1200" dirty="0"/>
        </a:p>
      </dsp:txBody>
      <dsp:txXfrm>
        <a:off x="3445687" y="4342540"/>
        <a:ext cx="1702069" cy="979182"/>
      </dsp:txXfrm>
    </dsp:sp>
    <dsp:sp modelId="{1E78984B-3631-4953-8DE8-2D597CDE5DD1}">
      <dsp:nvSpPr>
        <dsp:cNvPr id="0" name=""/>
        <dsp:cNvSpPr/>
      </dsp:nvSpPr>
      <dsp:spPr>
        <a:xfrm>
          <a:off x="2110565" y="2602110"/>
          <a:ext cx="1485442" cy="14856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EDA5D4B-F82A-4BB9-B543-23D8FA5E8ACC}">
      <dsp:nvSpPr>
        <dsp:cNvPr id="0" name=""/>
        <dsp:cNvSpPr/>
      </dsp:nvSpPr>
      <dsp:spPr>
        <a:xfrm>
          <a:off x="1017722" y="4342540"/>
          <a:ext cx="1702069" cy="97918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Stalking</a:t>
          </a:r>
          <a:endParaRPr lang="en-GB" sz="1400" kern="1200" dirty="0"/>
        </a:p>
      </dsp:txBody>
      <dsp:txXfrm>
        <a:off x="1017722" y="4342540"/>
        <a:ext cx="1702069" cy="979182"/>
      </dsp:txXfrm>
    </dsp:sp>
    <dsp:sp modelId="{03AF8196-B836-4DDB-81AD-509509701957}">
      <dsp:nvSpPr>
        <dsp:cNvPr id="0" name=""/>
        <dsp:cNvSpPr/>
      </dsp:nvSpPr>
      <dsp:spPr>
        <a:xfrm>
          <a:off x="1809144" y="2224100"/>
          <a:ext cx="1485442" cy="14856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183FF63F-1444-4A04-BDFB-972E4F866F06}">
      <dsp:nvSpPr>
        <dsp:cNvPr id="0" name=""/>
        <dsp:cNvSpPr/>
      </dsp:nvSpPr>
      <dsp:spPr>
        <a:xfrm>
          <a:off x="0" y="2977522"/>
          <a:ext cx="1578282" cy="107026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Abusive or degrading remarks of a sexual nature</a:t>
          </a:r>
          <a:endParaRPr lang="en-GB" sz="1400" kern="1200" dirty="0"/>
        </a:p>
      </dsp:txBody>
      <dsp:txXfrm>
        <a:off x="0" y="2977522"/>
        <a:ext cx="1578282" cy="1070269"/>
      </dsp:txXfrm>
    </dsp:sp>
    <dsp:sp modelId="{621834A4-2A50-43E3-AD82-28A6810439AF}">
      <dsp:nvSpPr>
        <dsp:cNvPr id="0" name=""/>
        <dsp:cNvSpPr/>
      </dsp:nvSpPr>
      <dsp:spPr>
        <a:xfrm>
          <a:off x="1916220" y="1752726"/>
          <a:ext cx="1485442" cy="1485624"/>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621AB509-4BE1-45EB-98F0-12DF7CDEB064}">
      <dsp:nvSpPr>
        <dsp:cNvPr id="0" name=""/>
        <dsp:cNvSpPr/>
      </dsp:nvSpPr>
      <dsp:spPr>
        <a:xfrm>
          <a:off x="123786" y="1249017"/>
          <a:ext cx="1609229" cy="100195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r>
            <a:rPr lang="en-US" sz="1400" kern="1200" dirty="0"/>
            <a:t>… and a vast range of other </a:t>
          </a:r>
          <a:r>
            <a:rPr lang="en-US" sz="1400" kern="1200" dirty="0" err="1"/>
            <a:t>behaviours</a:t>
          </a:r>
          <a:endParaRPr lang="en-GB" sz="1400" kern="1200" dirty="0"/>
        </a:p>
      </dsp:txBody>
      <dsp:txXfrm>
        <a:off x="123786" y="1249017"/>
        <a:ext cx="1609229" cy="10019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097984-635E-4D3C-BEF4-12B2423CA53C}">
      <dsp:nvSpPr>
        <dsp:cNvPr id="0" name=""/>
        <dsp:cNvSpPr/>
      </dsp:nvSpPr>
      <dsp:spPr>
        <a:xfrm>
          <a:off x="1946145" y="1274495"/>
          <a:ext cx="1428371" cy="142854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ED3C53C-38AA-44B2-A284-F69CA5F3DFB2}">
      <dsp:nvSpPr>
        <dsp:cNvPr id="0" name=""/>
        <dsp:cNvSpPr/>
      </dsp:nvSpPr>
      <dsp:spPr>
        <a:xfrm>
          <a:off x="1841993" y="159510"/>
          <a:ext cx="1636675" cy="875871"/>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Physical</a:t>
          </a:r>
          <a:endParaRPr lang="en-GB" sz="1600" kern="1200" dirty="0"/>
        </a:p>
      </dsp:txBody>
      <dsp:txXfrm>
        <a:off x="1841993" y="159510"/>
        <a:ext cx="1636675" cy="875871"/>
      </dsp:txXfrm>
    </dsp:sp>
    <dsp:sp modelId="{C614EEA1-06C6-44DF-80B7-0F8247219FF2}">
      <dsp:nvSpPr>
        <dsp:cNvPr id="0" name=""/>
        <dsp:cNvSpPr/>
      </dsp:nvSpPr>
      <dsp:spPr>
        <a:xfrm>
          <a:off x="2365134" y="1475946"/>
          <a:ext cx="1428371" cy="142854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EAA0D5D-FF6D-49D5-8014-B024DE41B1E5}">
      <dsp:nvSpPr>
        <dsp:cNvPr id="0" name=""/>
        <dsp:cNvSpPr/>
      </dsp:nvSpPr>
      <dsp:spPr>
        <a:xfrm>
          <a:off x="3219754" y="991589"/>
          <a:ext cx="3047238" cy="96345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Psychological</a:t>
          </a:r>
          <a:endParaRPr lang="en-GB" sz="1600" kern="1200" dirty="0"/>
        </a:p>
      </dsp:txBody>
      <dsp:txXfrm>
        <a:off x="3219754" y="991589"/>
        <a:ext cx="3047238" cy="963458"/>
      </dsp:txXfrm>
    </dsp:sp>
    <dsp:sp modelId="{CDB1FD6A-A127-42B8-95B1-99387A196638}">
      <dsp:nvSpPr>
        <dsp:cNvPr id="0" name=""/>
        <dsp:cNvSpPr/>
      </dsp:nvSpPr>
      <dsp:spPr>
        <a:xfrm>
          <a:off x="2468096" y="1929209"/>
          <a:ext cx="1428371" cy="142854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F5533857-DD2C-48DE-813C-F0EED2F4D756}">
      <dsp:nvSpPr>
        <dsp:cNvPr id="0" name=""/>
        <dsp:cNvSpPr/>
      </dsp:nvSpPr>
      <dsp:spPr>
        <a:xfrm>
          <a:off x="4118460" y="2217809"/>
          <a:ext cx="1517644" cy="102914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Financial</a:t>
          </a:r>
          <a:endParaRPr lang="en-GB" sz="1600" kern="1200" dirty="0"/>
        </a:p>
      </dsp:txBody>
      <dsp:txXfrm>
        <a:off x="4118460" y="2217809"/>
        <a:ext cx="1517644" cy="1029149"/>
      </dsp:txXfrm>
    </dsp:sp>
    <dsp:sp modelId="{5C1DFF87-6D91-493F-9D2E-3BC4EF1BF964}">
      <dsp:nvSpPr>
        <dsp:cNvPr id="0" name=""/>
        <dsp:cNvSpPr/>
      </dsp:nvSpPr>
      <dsp:spPr>
        <a:xfrm>
          <a:off x="2178255" y="2292696"/>
          <a:ext cx="1428371" cy="142854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EAAAB0AD-9E25-419B-9138-7696574C6FA3}">
      <dsp:nvSpPr>
        <dsp:cNvPr id="0" name=""/>
        <dsp:cNvSpPr/>
      </dsp:nvSpPr>
      <dsp:spPr>
        <a:xfrm>
          <a:off x="3463790" y="3597307"/>
          <a:ext cx="1636675" cy="94156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Stalking</a:t>
          </a:r>
          <a:endParaRPr lang="en-GB" sz="1600" kern="1200" dirty="0"/>
        </a:p>
      </dsp:txBody>
      <dsp:txXfrm>
        <a:off x="3463790" y="3597307"/>
        <a:ext cx="1636675" cy="941562"/>
      </dsp:txXfrm>
    </dsp:sp>
    <dsp:sp modelId="{3EC5F18E-7B4E-44D6-80CB-00F1B914121D}">
      <dsp:nvSpPr>
        <dsp:cNvPr id="0" name=""/>
        <dsp:cNvSpPr/>
      </dsp:nvSpPr>
      <dsp:spPr>
        <a:xfrm>
          <a:off x="1714034" y="2292696"/>
          <a:ext cx="1428371" cy="142854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4166FEC7-05D6-4E34-B023-70FA749D4F03}">
      <dsp:nvSpPr>
        <dsp:cNvPr id="0" name=""/>
        <dsp:cNvSpPr/>
      </dsp:nvSpPr>
      <dsp:spPr>
        <a:xfrm>
          <a:off x="716992" y="3756818"/>
          <a:ext cx="1636675" cy="941562"/>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Digital &amp; Online</a:t>
          </a:r>
          <a:endParaRPr lang="en-GB" sz="1600" kern="1200" dirty="0"/>
        </a:p>
      </dsp:txBody>
      <dsp:txXfrm>
        <a:off x="716992" y="3756818"/>
        <a:ext cx="1636675" cy="941562"/>
      </dsp:txXfrm>
    </dsp:sp>
    <dsp:sp modelId="{27CF5556-A2DD-45FA-9A98-C3A9991ADE40}">
      <dsp:nvSpPr>
        <dsp:cNvPr id="0" name=""/>
        <dsp:cNvSpPr/>
      </dsp:nvSpPr>
      <dsp:spPr>
        <a:xfrm>
          <a:off x="1424194" y="1929209"/>
          <a:ext cx="1428371" cy="142854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B4432026-54B1-44B0-A441-A30C0DD8149A}">
      <dsp:nvSpPr>
        <dsp:cNvPr id="0" name=""/>
        <dsp:cNvSpPr/>
      </dsp:nvSpPr>
      <dsp:spPr>
        <a:xfrm>
          <a:off x="-315443" y="2217809"/>
          <a:ext cx="1517644" cy="1029149"/>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err="1"/>
            <a:t>Honour</a:t>
          </a:r>
          <a:r>
            <a:rPr lang="en-US" sz="1600" kern="1200" dirty="0"/>
            <a:t> Based Abuse</a:t>
          </a:r>
          <a:endParaRPr lang="en-GB" sz="1600" kern="1200" dirty="0"/>
        </a:p>
      </dsp:txBody>
      <dsp:txXfrm>
        <a:off x="-315443" y="2217809"/>
        <a:ext cx="1517644" cy="1029149"/>
      </dsp:txXfrm>
    </dsp:sp>
    <dsp:sp modelId="{39622947-927B-40D9-AB77-FEFC6B53437B}">
      <dsp:nvSpPr>
        <dsp:cNvPr id="0" name=""/>
        <dsp:cNvSpPr/>
      </dsp:nvSpPr>
      <dsp:spPr>
        <a:xfrm>
          <a:off x="1527156" y="1475946"/>
          <a:ext cx="1428371" cy="1428546"/>
        </a:xfrm>
        <a:prstGeom prst="ellipse">
          <a:avLst/>
        </a:prstGeom>
        <a:solidFill>
          <a:schemeClr val="accent1">
            <a:alpha val="5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CE675264-2051-4E6C-9A31-FC4B49857FBC}">
      <dsp:nvSpPr>
        <dsp:cNvPr id="0" name=""/>
        <dsp:cNvSpPr/>
      </dsp:nvSpPr>
      <dsp:spPr>
        <a:xfrm>
          <a:off x="-196412" y="991589"/>
          <a:ext cx="1547402" cy="963458"/>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711200">
            <a:lnSpc>
              <a:spcPct val="90000"/>
            </a:lnSpc>
            <a:spcBef>
              <a:spcPct val="0"/>
            </a:spcBef>
            <a:spcAft>
              <a:spcPct val="35000"/>
            </a:spcAft>
            <a:buNone/>
          </a:pPr>
          <a:r>
            <a:rPr lang="en-US" sz="1600" kern="1200" dirty="0"/>
            <a:t>Emotional</a:t>
          </a:r>
          <a:endParaRPr lang="en-GB" sz="1600" kern="1200" dirty="0"/>
        </a:p>
      </dsp:txBody>
      <dsp:txXfrm>
        <a:off x="-196412" y="991589"/>
        <a:ext cx="1547402" cy="96345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03837B3-31A9-4AFE-898E-0B50DD4ECF4E}">
      <dsp:nvSpPr>
        <dsp:cNvPr id="0" name=""/>
        <dsp:cNvSpPr/>
      </dsp:nvSpPr>
      <dsp:spPr>
        <a:xfrm>
          <a:off x="334359" y="2790"/>
          <a:ext cx="3405721" cy="2043432"/>
        </a:xfrm>
        <a:prstGeom prst="rect">
          <a:avLst/>
        </a:prstGeom>
        <a:solidFill>
          <a:schemeClr val="accent1">
            <a:shade val="8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609585" rtl="0" eaLnBrk="1" fontAlgn="base" latinLnBrk="0" hangingPunct="1">
            <a:lnSpc>
              <a:spcPct val="100000"/>
            </a:lnSpc>
            <a:spcBef>
              <a:spcPts val="1000"/>
            </a:spcBef>
            <a:spcAft>
              <a:spcPct val="0"/>
            </a:spcAft>
            <a:buFont typeface="Arial" panose="020B0604020202020204" pitchFamily="34" charset="0"/>
            <a:buNone/>
          </a:pPr>
          <a:r>
            <a:rPr lang="en-GB" sz="2000" kern="1200" dirty="0">
              <a:latin typeface="Calibri"/>
              <a:ea typeface="+mn-ea"/>
              <a:cs typeface="+mn-cs"/>
              <a:hlinkClick xmlns:r="http://schemas.openxmlformats.org/officeDocument/2006/relationships" r:id="rId1">
                <a:extLst>
                  <a:ext uri="{A12FA001-AC4F-418D-AE19-62706E023703}">
                    <ahyp:hlinkClr xmlns:ahyp="http://schemas.microsoft.com/office/drawing/2018/hyperlinkcolor" val="tx"/>
                  </a:ext>
                </a:extLst>
              </a:hlinkClick>
            </a:rPr>
            <a:t>Wellbeing &amp; Student Support</a:t>
          </a:r>
          <a:r>
            <a:rPr lang="en-GB" sz="2000" kern="1200" dirty="0">
              <a:latin typeface="Calibri"/>
              <a:ea typeface="+mn-ea"/>
              <a:cs typeface="+mn-cs"/>
            </a:rPr>
            <a:t> </a:t>
          </a:r>
        </a:p>
      </dsp:txBody>
      <dsp:txXfrm>
        <a:off x="334359" y="2790"/>
        <a:ext cx="3405721" cy="2043432"/>
      </dsp:txXfrm>
    </dsp:sp>
    <dsp:sp modelId="{09EE1C20-7D84-412D-BD50-50D05F2A0C28}">
      <dsp:nvSpPr>
        <dsp:cNvPr id="0" name=""/>
        <dsp:cNvSpPr/>
      </dsp:nvSpPr>
      <dsp:spPr>
        <a:xfrm>
          <a:off x="4080652" y="2790"/>
          <a:ext cx="3405721" cy="20434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sp:style>
      <dsp:txBody>
        <a:bodyPr spcFirstLastPara="0" vert="horz" wrap="square" lIns="68580" tIns="68580" rIns="68580" bIns="68580" numCol="1" spcCol="1270" anchor="ctr" anchorCtr="0">
          <a:noAutofit/>
        </a:bodyPr>
        <a:lstStyle/>
        <a:p>
          <a:pPr marL="0" lvl="0" indent="0" algn="ctr" defTabSz="914400" rtl="0" eaLnBrk="1" latinLnBrk="0" hangingPunct="1">
            <a:lnSpc>
              <a:spcPct val="90000"/>
            </a:lnSpc>
            <a:spcBef>
              <a:spcPct val="0"/>
            </a:spcBef>
            <a:spcAft>
              <a:spcPct val="35000"/>
            </a:spcAft>
            <a:buNone/>
          </a:pPr>
          <a:r>
            <a:rPr lang="en-GB" sz="2000" kern="1200" dirty="0">
              <a:latin typeface="Calibri"/>
              <a:ea typeface="+mn-ea"/>
              <a:cs typeface="+mn-cs"/>
              <a:hlinkClick xmlns:r="http://schemas.openxmlformats.org/officeDocument/2006/relationships" r:id="rId2">
                <a:extLst>
                  <a:ext uri="{A12FA001-AC4F-418D-AE19-62706E023703}">
                    <ahyp:hlinkClr xmlns:ahyp="http://schemas.microsoft.com/office/drawing/2018/hyperlinkcolor" val="tx"/>
                  </a:ext>
                </a:extLst>
              </a:hlinkClick>
            </a:rPr>
            <a:t>Community Safety Team – 24/7 campus support</a:t>
          </a:r>
          <a:endParaRPr lang="en-GB" sz="2000" kern="1200" dirty="0">
            <a:latin typeface="Calibri"/>
            <a:ea typeface="+mn-ea"/>
            <a:cs typeface="+mn-cs"/>
          </a:endParaRPr>
        </a:p>
      </dsp:txBody>
      <dsp:txXfrm>
        <a:off x="4080652" y="2790"/>
        <a:ext cx="3405721" cy="2043432"/>
      </dsp:txXfrm>
    </dsp:sp>
    <dsp:sp modelId="{1771EA3A-1E73-473C-9F0C-E666D1B38B8D}">
      <dsp:nvSpPr>
        <dsp:cNvPr id="0" name=""/>
        <dsp:cNvSpPr/>
      </dsp:nvSpPr>
      <dsp:spPr>
        <a:xfrm>
          <a:off x="7826946" y="2790"/>
          <a:ext cx="3405721" cy="20434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sp:style>
      <dsp:txBody>
        <a:bodyPr spcFirstLastPara="0" vert="horz" wrap="square" lIns="68580" tIns="68580" rIns="68580" bIns="68580" numCol="1" spcCol="1270" anchor="ctr" anchorCtr="0">
          <a:noAutofit/>
        </a:bodyPr>
        <a:lstStyle/>
        <a:p>
          <a:pPr marL="0" lvl="0" indent="0" algn="ctr" defTabSz="914400" rtl="0" eaLnBrk="1" latinLnBrk="0" hangingPunct="1">
            <a:lnSpc>
              <a:spcPct val="90000"/>
            </a:lnSpc>
            <a:spcBef>
              <a:spcPct val="0"/>
            </a:spcBef>
            <a:spcAft>
              <a:spcPct val="35000"/>
            </a:spcAft>
            <a:buNone/>
          </a:pPr>
          <a:r>
            <a:rPr lang="en-GB" sz="2000" kern="1200" dirty="0">
              <a:latin typeface="Calibri"/>
              <a:ea typeface="+mn-ea"/>
              <a:cs typeface="+mn-cs"/>
              <a:hlinkClick xmlns:r="http://schemas.openxmlformats.org/officeDocument/2006/relationships" r:id="rId3">
                <a:extLst>
                  <a:ext uri="{A12FA001-AC4F-418D-AE19-62706E023703}">
                    <ahyp:hlinkClr xmlns:ahyp="http://schemas.microsoft.com/office/drawing/2018/hyperlinkcolor" val="tx"/>
                  </a:ext>
                </a:extLst>
              </a:hlinkClick>
            </a:rPr>
            <a:t>Sexual and Domestic Abuse Advisers</a:t>
          </a:r>
          <a:endParaRPr lang="en-GB" sz="2000" kern="1200" dirty="0">
            <a:latin typeface="Calibri"/>
            <a:ea typeface="+mn-ea"/>
            <a:cs typeface="+mn-cs"/>
          </a:endParaRPr>
        </a:p>
      </dsp:txBody>
      <dsp:txXfrm>
        <a:off x="7826946" y="2790"/>
        <a:ext cx="3405721" cy="2043432"/>
      </dsp:txXfrm>
    </dsp:sp>
    <dsp:sp modelId="{8F137F6C-0367-46A9-9F7F-F6B85A2C6B93}">
      <dsp:nvSpPr>
        <dsp:cNvPr id="0" name=""/>
        <dsp:cNvSpPr/>
      </dsp:nvSpPr>
      <dsp:spPr>
        <a:xfrm>
          <a:off x="334359" y="2386795"/>
          <a:ext cx="3405721" cy="20434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sp:style>
      <dsp:txBody>
        <a:bodyPr spcFirstLastPara="0" vert="horz" wrap="square" lIns="68580" tIns="68580" rIns="68580" bIns="68580" numCol="1" spcCol="1270" anchor="ctr" anchorCtr="0">
          <a:noAutofit/>
        </a:bodyPr>
        <a:lstStyle/>
        <a:p>
          <a:pPr marL="0" lvl="0" indent="0" algn="ctr" defTabSz="914400" rtl="0" eaLnBrk="1" latinLnBrk="0" hangingPunct="1">
            <a:lnSpc>
              <a:spcPct val="90000"/>
            </a:lnSpc>
            <a:spcBef>
              <a:spcPct val="0"/>
            </a:spcBef>
            <a:spcAft>
              <a:spcPct val="35000"/>
            </a:spcAft>
            <a:buNone/>
          </a:pPr>
          <a:r>
            <a:rPr lang="en-GB" sz="2000" b="0" i="0" kern="1200" dirty="0">
              <a:hlinkClick xmlns:r="http://schemas.openxmlformats.org/officeDocument/2006/relationships" r:id="rId4">
                <a:extLst>
                  <a:ext uri="{A12FA001-AC4F-418D-AE19-62706E023703}">
                    <ahyp:hlinkClr xmlns:ahyp="http://schemas.microsoft.com/office/drawing/2018/hyperlinkcolor" val="tx"/>
                  </a:ext>
                </a:extLst>
              </a:hlinkClick>
            </a:rPr>
            <a:t>Residential Community Team</a:t>
          </a:r>
          <a:endParaRPr lang="en-GB" sz="2000" kern="1200" dirty="0">
            <a:latin typeface="Calibri"/>
            <a:ea typeface="+mn-ea"/>
            <a:cs typeface="+mn-cs"/>
            <a:hlinkClick xmlns:r="http://schemas.openxmlformats.org/officeDocument/2006/relationships" r:id="rId4">
              <a:extLst>
                <a:ext uri="{A12FA001-AC4F-418D-AE19-62706E023703}">
                  <ahyp:hlinkClr xmlns:ahyp="http://schemas.microsoft.com/office/drawing/2018/hyperlinkcolor" val="tx"/>
                </a:ext>
              </a:extLst>
            </a:hlinkClick>
          </a:endParaRPr>
        </a:p>
      </dsp:txBody>
      <dsp:txXfrm>
        <a:off x="334359" y="2386795"/>
        <a:ext cx="3405721" cy="2043432"/>
      </dsp:txXfrm>
    </dsp:sp>
    <dsp:sp modelId="{D346C6F4-B183-8B49-8546-7E290B9E90B6}">
      <dsp:nvSpPr>
        <dsp:cNvPr id="0" name=""/>
        <dsp:cNvSpPr/>
      </dsp:nvSpPr>
      <dsp:spPr>
        <a:xfrm>
          <a:off x="4080652" y="2386795"/>
          <a:ext cx="3405721" cy="2043432"/>
        </a:xfrm>
        <a:prstGeom prst="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dsp:style>
      <dsp:txBody>
        <a:bodyPr spcFirstLastPara="0" vert="horz" wrap="square" lIns="68580" tIns="68580" rIns="68580" bIns="68580" numCol="1" spcCol="1270" anchor="ctr" anchorCtr="0">
          <a:noAutofit/>
        </a:bodyPr>
        <a:lstStyle/>
        <a:p>
          <a:pPr marL="0" lvl="0" indent="0" algn="ctr" defTabSz="914400" rtl="0" eaLnBrk="1" latinLnBrk="0" hangingPunct="1">
            <a:lnSpc>
              <a:spcPct val="90000"/>
            </a:lnSpc>
            <a:spcBef>
              <a:spcPct val="0"/>
            </a:spcBef>
            <a:spcAft>
              <a:spcPct val="35000"/>
            </a:spcAft>
            <a:buNone/>
          </a:pPr>
          <a:r>
            <a:rPr lang="en-GB" sz="2000" kern="1200" dirty="0">
              <a:latin typeface="Calibri"/>
              <a:ea typeface="+mn-ea"/>
              <a:cs typeface="+mn-cs"/>
              <a:hlinkClick xmlns:r="http://schemas.openxmlformats.org/officeDocument/2006/relationships" r:id="rId5">
                <a:extLst>
                  <a:ext uri="{A12FA001-AC4F-418D-AE19-62706E023703}">
                    <ahyp:hlinkClr xmlns:ahyp="http://schemas.microsoft.com/office/drawing/2018/hyperlinkcolor" val="tx"/>
                  </a:ext>
                </a:extLst>
              </a:hlinkClick>
            </a:rPr>
            <a:t>SU Advice Centre (independent of University)</a:t>
          </a:r>
        </a:p>
      </dsp:txBody>
      <dsp:txXfrm>
        <a:off x="4080652" y="2386795"/>
        <a:ext cx="3405721" cy="2043432"/>
      </dsp:txXfrm>
    </dsp:sp>
    <dsp:sp modelId="{792E87C2-9479-4FE2-BC0B-DEA65E1F1026}">
      <dsp:nvSpPr>
        <dsp:cNvPr id="0" name=""/>
        <dsp:cNvSpPr/>
      </dsp:nvSpPr>
      <dsp:spPr>
        <a:xfrm>
          <a:off x="7826946" y="2386795"/>
          <a:ext cx="3405721" cy="2043432"/>
        </a:xfrm>
        <a:prstGeom prst="rect">
          <a:avLst/>
        </a:prstGeom>
        <a:solidFill>
          <a:schemeClr val="accent1">
            <a:shade val="80000"/>
            <a:hueOff val="-50869"/>
            <a:satOff val="23584"/>
            <a:lumOff val="15574"/>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609585" rtl="0" eaLnBrk="1" fontAlgn="base" latinLnBrk="0" hangingPunct="1">
            <a:lnSpc>
              <a:spcPct val="90000"/>
            </a:lnSpc>
            <a:spcBef>
              <a:spcPct val="0"/>
            </a:spcBef>
            <a:spcAft>
              <a:spcPct val="0"/>
            </a:spcAft>
            <a:buFont typeface="Arial" panose="020B0604020202020204" pitchFamily="34" charset="0"/>
            <a:buNone/>
          </a:pPr>
          <a:r>
            <a:rPr lang="en-GB" sz="2000" kern="1200" dirty="0">
              <a:latin typeface="Calibri"/>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Nightline </a:t>
          </a:r>
          <a:br>
            <a:rPr lang="en-GB" sz="2000" kern="1200" dirty="0">
              <a:latin typeface="Calibri"/>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br>
          <a:r>
            <a:rPr lang="en-GB" sz="2000" kern="1200" dirty="0">
              <a:latin typeface="Calibri"/>
              <a:ea typeface="+mn-ea"/>
              <a:cs typeface="+mn-cs"/>
              <a:hlinkClick xmlns:r="http://schemas.openxmlformats.org/officeDocument/2006/relationships" r:id="rId6">
                <a:extLst>
                  <a:ext uri="{A12FA001-AC4F-418D-AE19-62706E023703}">
                    <ahyp:hlinkClr xmlns:ahyp="http://schemas.microsoft.com/office/drawing/2018/hyperlinkcolor" val="tx"/>
                  </a:ext>
                </a:extLst>
              </a:hlinkClick>
            </a:rPr>
            <a:t>(listening service)</a:t>
          </a:r>
          <a:r>
            <a:rPr lang="en-GB" sz="2000" kern="1200" dirty="0">
              <a:latin typeface="Calibri"/>
              <a:ea typeface="+mn-ea"/>
              <a:cs typeface="+mn-cs"/>
            </a:rPr>
            <a:t> </a:t>
          </a:r>
        </a:p>
      </dsp:txBody>
      <dsp:txXfrm>
        <a:off x="7826946" y="2386795"/>
        <a:ext cx="3405721" cy="2043432"/>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5/8/layout/cycle3">
  <dgm:title val=""/>
  <dgm:desc val=""/>
  <dgm:catLst>
    <dgm:cat type="cycle" pri="5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axis="ch" ptType="node" func="cnt" op="equ" val="2">
        <dgm:alg type="composite">
          <dgm:param type="ar" val="0.9"/>
        </dgm:alg>
        <dgm:shape xmlns:r="http://schemas.openxmlformats.org/officeDocument/2006/relationships" r:blip="">
          <dgm:adjLst/>
        </dgm:shape>
        <dgm:presOf/>
        <dgm:constrLst>
          <dgm:constr type="primFontSz" for="ch" ptType="node" op="equ" val="65"/>
          <dgm:constr type="ctrX" for="ch" forName="node1" refType="w" fact="0.5"/>
          <dgm:constr type="t" for="ch" forName="node1"/>
          <dgm:constr type="w" for="ch" forName="node1" refType="w" fact="0.8"/>
          <dgm:constr type="h" for="ch" forName="node1" refType="w" refFor="ch" refForName="node1" fact="0.5"/>
          <dgm:constr type="ctrX" for="ch" forName="sibTrans" refType="w" fact="0.5"/>
          <dgm:constr type="t" for="ch" forName="sibTrans"/>
          <dgm:constr type="w" for="ch" forName="sibTrans" refType="w" fact="0.8"/>
          <dgm:constr type="h" for="ch" forName="sibTrans" refType="w" refFor="ch" refForName="node1" fact="0.5"/>
          <dgm:constr type="userA" for="ch" forName="sibTrans" refType="w" fact="1.07"/>
          <dgm:constr type="ctrX" for="ch" forName="node2" refType="w" fact="0.5"/>
          <dgm:constr type="b" for="ch" forName="node2" refType="h"/>
          <dgm:constr type="w" for="ch" forName="node2" refType="w" fact="0.8"/>
          <dgm:constr type="h" for="ch" forName="node2" refType="w" refFor="ch" refForName="node1" fact="0.5"/>
          <dgm:constr type="l" for="ch" forName="sp1"/>
          <dgm:constr type="t" for="ch" forName="sp1" refType="h" fact="0.5"/>
          <dgm:constr type="w" for="ch" forName="sp1" val="1"/>
          <dgm:constr type="h" for="ch" forName="sp1" val="1"/>
          <dgm:constr type="r" for="ch" forName="sp2" refType="w"/>
          <dgm:constr type="t" for="ch" forName="sp2" refType="h" fact="0.5"/>
          <dgm:constr type="w" for="ch" forName="sp2" val="1"/>
          <dgm:constr type="h" for="ch" forName="sp2" val="1"/>
        </dgm:constrLst>
        <dgm:ruleLst/>
      </dgm:if>
      <dgm:else name="Name3">
        <dgm:alg type="composite"/>
        <dgm:shape xmlns:r="http://schemas.openxmlformats.org/officeDocument/2006/relationships" r:blip="">
          <dgm:adjLst/>
        </dgm:shape>
        <dgm:presOf/>
        <dgm:constrLst>
          <dgm:constr type="primFontSz" for="ch" ptType="node" op="equ" val="65"/>
        </dgm:constrLst>
        <dgm:ruleLst/>
      </dgm:else>
    </dgm:choose>
    <dgm:choose name="Name4">
      <dgm:if name="Name5" axis="ch" ptType="node" func="cnt" op="equ" val="2">
        <dgm:layoutNode name="node1">
          <dgm:varLst>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ibTrans" styleLbl="bgShp">
          <dgm:choose name="Name6">
            <dgm:if name="Name7" func="var" arg="dir" op="equ" val="norm">
              <dgm:alg type="conn">
                <dgm:param type="connRout" val="longCurve"/>
                <dgm:param type="begPts" val="midR"/>
                <dgm:param type="endPts" val="midL"/>
                <dgm:param type="dstNode" val="node1"/>
              </dgm:alg>
              <dgm:shape xmlns:r="http://schemas.openxmlformats.org/officeDocument/2006/relationships" type="conn" r:blip="" zOrderOff="-2">
                <dgm:adjLst/>
              </dgm:shape>
              <dgm:presOf axis="ch" ptType="sibTrans"/>
              <dgm:constrLst>
                <dgm:constr type="userA"/>
                <dgm:constr type="diam" refType="userA" fact="-1"/>
                <dgm:constr type="wArH" refType="userA" fact="0.05"/>
                <dgm:constr type="hArH" refType="userA" fact="0.1"/>
                <dgm:constr type="stemThick" refType="userA" fact="0.06"/>
                <dgm:constr type="begPad" refType="connDist" fact="-0.2"/>
                <dgm:constr type="endPad" refType="connDist" fact="0.05"/>
              </dgm:constrLst>
            </dgm:if>
            <dgm:else name="Name8">
              <dgm:alg type="conn">
                <dgm:param type="connRout" val="longCurve"/>
                <dgm:param type="begPts" val="midL"/>
                <dgm:param type="endPts" val="midR"/>
                <dgm:param type="dstNode" val="node1"/>
              </dgm:alg>
              <dgm:shape xmlns:r="http://schemas.openxmlformats.org/officeDocument/2006/relationships" type="conn" r:blip="" zOrderOff="-2">
                <dgm:adjLst/>
              </dgm:shape>
              <dgm:presOf axis="ch" ptType="sibTrans"/>
              <dgm:constrLst>
                <dgm:constr type="userA"/>
                <dgm:constr type="diam" refType="userA"/>
                <dgm:constr type="wArH" refType="userA" fact="0.05"/>
                <dgm:constr type="hArH" refType="userA" fact="0.1"/>
                <dgm:constr type="stemThick" refType="userA" fact="0.06"/>
                <dgm:constr type="begPad" refType="connDist" fact="-0.2"/>
                <dgm:constr type="endPad" refType="connDist" fact="0.05"/>
              </dgm:constrLst>
            </dgm:else>
          </dgm:choose>
          <dgm:ruleLst/>
        </dgm:layoutNode>
        <dgm:layoutNode name="node2">
          <dgm:varLst>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sp1">
          <dgm:alg type="sp"/>
          <dgm:shape xmlns:r="http://schemas.openxmlformats.org/officeDocument/2006/relationships" r:blip="">
            <dgm:adjLst/>
          </dgm:shape>
          <dgm:presOf/>
          <dgm:constrLst/>
          <dgm:ruleLst/>
        </dgm:layoutNode>
        <dgm:layoutNode name="sp2">
          <dgm:alg type="sp"/>
          <dgm:shape xmlns:r="http://schemas.openxmlformats.org/officeDocument/2006/relationships" r:blip="">
            <dgm:adjLst/>
          </dgm:shape>
          <dgm:presOf/>
          <dgm:constrLst/>
          <dgm:ruleLst/>
        </dgm:layoutNode>
      </dgm:if>
      <dgm:else name="Name9">
        <dgm:layoutNode name="cycle">
          <dgm:choose name="Name10">
            <dgm:if name="Name11" func="var" arg="dir" op="equ" val="norm">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fact="-1"/>
                <dgm:constr type="wArH" for="ch" ptType="sibTrans" refType="diam" op="equ" fact="0.05"/>
                <dgm:constr type="hArH" for="ch" ptType="sibTrans" refType="diam" op="equ" fact="0.1"/>
                <dgm:constr type="stemThick" for="ch" ptType="sibTrans" refType="diam" op="equ" fact="0.065"/>
                <dgm:constr type="primFontSz" for="ch" ptType="node" op="equ"/>
              </dgm:constrLst>
            </dgm:if>
            <dgm:else name="Name12">
              <dgm:alg type="cycle">
                <dgm:param type="stAng" val="0"/>
                <dgm:param type="spanAng" val="-360"/>
              </dgm:alg>
              <dgm:shape xmlns:r="http://schemas.openxmlformats.org/officeDocument/2006/relationships" r:blip="">
                <dgm:adjLst/>
              </dgm:shape>
              <dgm:presOf/>
              <dgm:constrLst>
                <dgm:constr type="diam" refType="w"/>
                <dgm:constr type="w" for="ch" ptType="node" refType="w"/>
                <dgm:constr type="sibSp" val="15"/>
                <dgm:constr type="userA" for="ch" ptType="sibTrans" refType="diam" op="equ"/>
                <dgm:constr type="wArH" for="ch" ptType="sibTrans" refType="diam" op="equ" fact="0.05"/>
                <dgm:constr type="hArH" for="ch" ptType="sibTrans" refType="diam" op="equ" fact="0.1"/>
                <dgm:constr type="stemThick" for="ch" ptType="sibTrans" refType="diam" op="equ" fact="0.065"/>
                <dgm:constr type="primFontSz" for="ch" ptType="node" op="equ"/>
              </dgm:constrLst>
            </dgm:else>
          </dgm:choose>
          <dgm:ruleLst/>
          <dgm:forEach name="nodesFirstNodeForEach" axis="ch" ptType="node" cnt="1">
            <dgm:layoutNode name="nodeFirstNode">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FirstNode" styleLbl="bgShp">
                <dgm:choose name="Name13">
                  <dgm:if name="Name14" func="var" arg="dir" op="equ" val="norm">
                    <dgm:alg type="conn">
                      <dgm:param type="connRout" val="longCurve"/>
                      <dgm:param type="begPts" val="midR"/>
                      <dgm:param type="endPts" val="midL"/>
                      <dgm:param type="dstNode" val="nodeFirstNode"/>
                    </dgm:alg>
                  </dgm:if>
                  <dgm:else name="Name15">
                    <dgm:alg type="conn">
                      <dgm:param type="connRout" val="longCurve"/>
                      <dgm:param type="begPts" val="midL"/>
                      <dgm:param type="endPts" val="midR"/>
                      <dgm:param type="dstNode" val="nodeFirstNode"/>
                    </dgm:alg>
                  </dgm:else>
                </dgm:choose>
                <dgm:shape xmlns:r="http://schemas.openxmlformats.org/officeDocument/2006/relationships" type="conn" r:blip="" zOrderOff="-2">
                  <dgm:adjLst/>
                </dgm:shape>
                <dgm:presOf axis="self"/>
                <dgm:choose name="Name16">
                  <dgm:if name="Name17" axis="par ch" ptType="doc node" func="cnt" op="equ" val="3">
                    <dgm:constrLst>
                      <dgm:constr type="userA"/>
                      <dgm:constr type="diam" refType="userA" fact="1.01"/>
                      <dgm:constr type="begPad" refType="connDist" fact="-0.2"/>
                      <dgm:constr type="endPad" refType="connDist" fact="0.05"/>
                    </dgm:constrLst>
                  </dgm:if>
                  <dgm:if name="Name18" axis="par ch" ptType="doc node" func="cnt" op="equ" val="4">
                    <dgm:constrLst>
                      <dgm:constr type="userA"/>
                      <dgm:constr type="diam" refType="userA" fact="1.26"/>
                      <dgm:constr type="begPad" refType="connDist" fact="-0.2"/>
                      <dgm:constr type="endPad" refType="connDist" fact="0.05"/>
                    </dgm:constrLst>
                  </dgm:if>
                  <dgm:if name="Name19" axis="par ch" ptType="doc node" func="cnt" op="equ" val="5">
                    <dgm:constrLst>
                      <dgm:constr type="userA"/>
                      <dgm:constr type="diam" refType="userA" fact="1.04"/>
                      <dgm:constr type="begPad" refType="connDist" fact="-0.2"/>
                      <dgm:constr type="endPad" refType="connDist" fact="0.05"/>
                    </dgm:constrLst>
                  </dgm:if>
                  <dgm:if name="Name20" axis="par ch" ptType="doc node" func="cnt" op="equ" val="6">
                    <dgm:constrLst>
                      <dgm:constr type="userA"/>
                      <dgm:constr type="diam" refType="userA" fact="1.1"/>
                      <dgm:constr type="begPad" refType="connDist" fact="-0.2"/>
                      <dgm:constr type="endPad" refType="connDist" fact="0.05"/>
                    </dgm:constrLst>
                  </dgm:if>
                  <dgm:else name="Name21">
                    <dgm:constrLst>
                      <dgm:constr type="userA"/>
                      <dgm:constr type="diam" refType="userA" fact="1.04"/>
                      <dgm:constr type="begPad" refType="connDist" fact="-0.2"/>
                      <dgm:constr type="endPad" refType="connDist" fact="0.05"/>
                    </dgm:constrLst>
                  </dgm:else>
                </dgm:choose>
                <dgm:ruleLst/>
              </dgm:layoutNode>
            </dgm:forEach>
          </dgm:forEach>
          <dgm:forEach name="followingNodesForEach" axis="ch" ptType="node" st="2">
            <dgm:layoutNode name="nodeFollowingNodes">
              <dgm:varLst>
                <dgm:bulletEnabled val="1"/>
              </dgm:varLst>
              <dgm:alg type="tx"/>
              <dgm:shape xmlns:r="http://schemas.openxmlformats.org/officeDocument/2006/relationships" type="roundRect" r:blip="">
                <dgm:adjLst/>
              </dgm:shape>
              <dgm:presOf axis="desOrSelf" ptType="node"/>
              <dgm:constrLst>
                <dgm:constr type="h" refType="w" fact="0.5"/>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dgm:layoutNode>
      </dgm:else>
    </dgm:choose>
  </dgm:layoutNode>
</dgm:layoutDef>
</file>

<file path=ppt/diagrams/layout4.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5.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2">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176FB4-7E5D-4AFB-80B1-87EE15BEA177}"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E4D985-A2C7-4059-9DB7-B38BF48DF0DD}" type="slidenum">
              <a:rPr lang="en-GB" smtClean="0"/>
              <a:t>‹#›</a:t>
            </a:fld>
            <a:endParaRPr lang="en-GB"/>
          </a:p>
        </p:txBody>
      </p:sp>
    </p:spTree>
    <p:extLst>
      <p:ext uri="{BB962C8B-B14F-4D97-AF65-F5344CB8AC3E}">
        <p14:creationId xmlns:p14="http://schemas.microsoft.com/office/powerpoint/2010/main" val="2558626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r>
              <a:rPr lang="en-GB" dirty="0" err="1">
                <a:ea typeface="Calibri"/>
                <a:cs typeface="Calibri"/>
              </a:rPr>
              <a:t>Ghasan</a:t>
            </a:r>
            <a:endParaRPr lang="en-GB" dirty="0" err="1">
              <a:cs typeface="Calibri"/>
            </a:endParaRP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err="1">
                <a:ea typeface="Calibri"/>
                <a:cs typeface="Calibri"/>
              </a:rPr>
              <a:t>Ghasan</a:t>
            </a:r>
            <a:r>
              <a:rPr lang="en-GB" dirty="0">
                <a:ea typeface="Calibri"/>
                <a:cs typeface="Calibri"/>
              </a:rPr>
              <a:t> </a:t>
            </a:r>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953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A2B3D-4132-784D-9BBD-5A8C972D21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AFA0B-EAB6-42C6-8C80-F2F426F1A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AA4205-50B1-3036-360D-C93C70369333}"/>
              </a:ext>
            </a:extLst>
          </p:cNvPr>
          <p:cNvSpPr>
            <a:spLocks noGrp="1"/>
          </p:cNvSpPr>
          <p:nvPr>
            <p:ph type="body" idx="1"/>
          </p:nvPr>
        </p:nvSpPr>
        <p:spPr/>
        <p:txBody>
          <a:bodyPr/>
          <a:lstStyle/>
          <a:p>
            <a:r>
              <a:rPr lang="en-GB" dirty="0">
                <a:ea typeface="Calibri"/>
                <a:cs typeface="Calibri"/>
              </a:rPr>
              <a:t>Tina</a:t>
            </a:r>
            <a:endParaRPr lang="en-GB" dirty="0">
              <a:cs typeface="Calibri"/>
            </a:endParaRPr>
          </a:p>
        </p:txBody>
      </p:sp>
      <p:sp>
        <p:nvSpPr>
          <p:cNvPr id="4" name="Slide Number Placeholder 3">
            <a:extLst>
              <a:ext uri="{FF2B5EF4-FFF2-40B4-BE49-F238E27FC236}">
                <a16:creationId xmlns:a16="http://schemas.microsoft.com/office/drawing/2014/main" id="{CE6481FD-A850-43CC-2792-03DD5946A4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3767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5623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806085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4396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1334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784260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Tina</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145382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Ghasan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55626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B9D6A04-922B-48B1-8D4E-1D99C13DB4B4}" type="slidenum">
              <a:rPr kumimoji="0" lang="en-GB"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5299" name="Rectangle 2"/>
          <p:cNvSpPr>
            <a:spLocks noGrp="1" noRot="1" noChangeAspect="1" noChangeArrowheads="1" noTextEdit="1"/>
          </p:cNvSpPr>
          <p:nvPr>
            <p:ph type="sldImg"/>
          </p:nvPr>
        </p:nvSpPr>
        <p:spPr>
          <a:ln/>
        </p:spPr>
      </p:sp>
      <p:sp>
        <p:nvSpPr>
          <p:cNvPr id="553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sz="1200" b="0" i="0" kern="1200" dirty="0">
                <a:solidFill>
                  <a:schemeClr val="tx1"/>
                </a:solidFill>
                <a:effectLst/>
                <a:latin typeface="+mn-lt"/>
                <a:ea typeface="+mn-ea"/>
                <a:cs typeface="+mn-cs"/>
              </a:rPr>
              <a:t>You can expect to spend an average of 25.5 hours per week learning through independent study, which will include reading journals and books, completing problem sets and assessments, revising for exams and undertaking research. In the summer term and summer vacation your independence study time will increase as you complete your research project.</a:t>
            </a:r>
          </a:p>
          <a:p>
            <a:endParaRPr lang="en-GB" sz="1200" b="0" i="0" kern="1200" dirty="0">
              <a:solidFill>
                <a:schemeClr val="tx1"/>
              </a:solidFill>
              <a:effectLst/>
              <a:latin typeface="+mn-lt"/>
              <a:ea typeface="+mn-ea"/>
              <a:cs typeface="+mn-cs"/>
            </a:endParaRPr>
          </a:p>
          <a:p>
            <a:r>
              <a:rPr lang="en-GB" dirty="0" err="1">
                <a:ea typeface="Calibri" panose="020F0502020204030204"/>
                <a:cs typeface="Calibri" panose="020F0502020204030204"/>
              </a:rPr>
              <a:t>Ghasan</a:t>
            </a:r>
            <a:endParaRPr lang="en-GB" sz="1200" b="0" i="0" kern="1200" dirty="0" err="1">
              <a:solidFill>
                <a:schemeClr val="tx1"/>
              </a:solidFill>
              <a:effectLst/>
              <a:latin typeface="+mn-lt"/>
              <a:ea typeface="Calibri" panose="020F0502020204030204"/>
              <a:cs typeface="Calibri" panose="020F0502020204030204"/>
            </a:endParaRPr>
          </a:p>
          <a:p>
            <a:endParaRPr lang="en-GB" dirty="0"/>
          </a:p>
          <a:p>
            <a:r>
              <a:rPr lang="en-GB" sz="1200" b="0" i="0" kern="1200" dirty="0">
                <a:solidFill>
                  <a:schemeClr val="tx1"/>
                </a:solidFill>
                <a:effectLst/>
                <a:latin typeface="+mn-lt"/>
                <a:ea typeface="+mn-ea"/>
                <a:cs typeface="+mn-cs"/>
              </a:rPr>
              <a:t>Thus, depending on the modules you attend the number of contact hours could vary from a minimum of 11 to a maximum of 13 hours per week. </a:t>
            </a:r>
          </a:p>
        </p:txBody>
      </p:sp>
    </p:spTree>
    <p:extLst>
      <p:ext uri="{BB962C8B-B14F-4D97-AF65-F5344CB8AC3E}">
        <p14:creationId xmlns:p14="http://schemas.microsoft.com/office/powerpoint/2010/main" val="77162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9C429-7023-4906-73D9-DB8E97CC668D}"/>
            </a:ext>
          </a:extLst>
        </p:cNvPr>
        <p:cNvGrpSpPr/>
        <p:nvPr/>
      </p:nvGrpSpPr>
      <p:grpSpPr>
        <a:xfrm>
          <a:off x="0" y="0"/>
          <a:ext cx="0" cy="0"/>
          <a:chOff x="0" y="0"/>
          <a:chExt cx="0" cy="0"/>
        </a:xfrm>
      </p:grpSpPr>
      <p:sp>
        <p:nvSpPr>
          <p:cNvPr id="55298" name="Rectangle 7">
            <a:extLst>
              <a:ext uri="{FF2B5EF4-FFF2-40B4-BE49-F238E27FC236}">
                <a16:creationId xmlns:a16="http://schemas.microsoft.com/office/drawing/2014/main" id="{38C1C033-A4C1-F4D2-A0FE-D0FAE5583491}"/>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B9D6A04-922B-48B1-8D4E-1D99C13DB4B4}" type="slidenum">
              <a:rPr kumimoji="0" lang="en-GB" altLang="en-US" sz="1200" b="0" i="0" u="none" strike="noStrike" kern="1200" cap="none" spc="0" normalizeH="0" baseline="0" noProof="0">
                <a:ln>
                  <a:noFill/>
                </a:ln>
                <a:solidFill>
                  <a:prstClr val="black"/>
                </a:solidFill>
                <a:effectLst/>
                <a:uLnTx/>
                <a:uFillTx/>
                <a:latin typeface="Arial"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mn-cs"/>
            </a:endParaRPr>
          </a:p>
        </p:txBody>
      </p:sp>
      <p:sp>
        <p:nvSpPr>
          <p:cNvPr id="55299" name="Rectangle 2">
            <a:extLst>
              <a:ext uri="{FF2B5EF4-FFF2-40B4-BE49-F238E27FC236}">
                <a16:creationId xmlns:a16="http://schemas.microsoft.com/office/drawing/2014/main" id="{5F311FC4-574E-2252-C19A-377E8A2FB3DE}"/>
              </a:ext>
            </a:extLst>
          </p:cNvPr>
          <p:cNvSpPr>
            <a:spLocks noGrp="1" noRot="1" noChangeAspect="1" noChangeArrowheads="1" noTextEdit="1"/>
          </p:cNvSpPr>
          <p:nvPr>
            <p:ph type="sldImg"/>
          </p:nvPr>
        </p:nvSpPr>
        <p:spPr>
          <a:ln/>
        </p:spPr>
      </p:sp>
      <p:sp>
        <p:nvSpPr>
          <p:cNvPr id="55300" name="Rectangle 3">
            <a:extLst>
              <a:ext uri="{FF2B5EF4-FFF2-40B4-BE49-F238E27FC236}">
                <a16:creationId xmlns:a16="http://schemas.microsoft.com/office/drawing/2014/main" id="{38518510-9CBA-CF28-754E-CDA4604B51D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dirty="0">
                <a:ea typeface="Calibri"/>
                <a:cs typeface="Calibri"/>
              </a:rPr>
              <a:t>Katie</a:t>
            </a:r>
          </a:p>
        </p:txBody>
      </p:sp>
    </p:spTree>
    <p:extLst>
      <p:ext uri="{BB962C8B-B14F-4D97-AF65-F5344CB8AC3E}">
        <p14:creationId xmlns:p14="http://schemas.microsoft.com/office/powerpoint/2010/main" val="2525269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ea typeface="Calibri"/>
                <a:cs typeface="Calibri"/>
              </a:rPr>
              <a:t>Ghasan</a:t>
            </a:r>
            <a:r>
              <a:rPr lang="en-US" dirty="0">
                <a:ea typeface="Calibri"/>
                <a:cs typeface="Calibri"/>
              </a:rPr>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7991070-4188-4685-80BE-3BA0E3255CFC}"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5922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Introduce self</a:t>
            </a:r>
          </a:p>
          <a:p>
            <a:endParaRPr lang="en-GB" dirty="0"/>
          </a:p>
          <a:p>
            <a:r>
              <a:rPr lang="en-GB" dirty="0"/>
              <a:t>30 minutes for the session, with some time to ask questions.</a:t>
            </a:r>
          </a:p>
          <a:p>
            <a:endParaRPr lang="en-GB" dirty="0"/>
          </a:p>
          <a:p>
            <a:r>
              <a:rPr lang="en-GB" dirty="0"/>
              <a:t>Some of you may have heard of the team, some may not.</a:t>
            </a:r>
          </a:p>
          <a:p>
            <a:r>
              <a:rPr lang="en-GB" dirty="0"/>
              <a:t>Some of you may have seen our poster in bathroom cubicles across campus.</a:t>
            </a:r>
          </a:p>
          <a:p>
            <a:endParaRPr lang="en-GB" dirty="0"/>
          </a:p>
          <a:p>
            <a:r>
              <a:rPr lang="en-GB" dirty="0"/>
              <a:t>At the end of the session, I hope you understand our team and the support available.</a:t>
            </a:r>
          </a:p>
          <a:p>
            <a:r>
              <a:rPr lang="en-GB" dirty="0"/>
              <a:t>I always mention that I hope you won’t ever need our team, but if you do, I hope you can think back to this session and what we cover and feel confident in reaching out to us for support and to understand your options.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96110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BE797-2AF7-E468-4C0D-52A8D222A9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E9E8D6-E185-7A4B-4434-F136E24F4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991435-4245-B868-23ED-4D73311F1918}"/>
              </a:ext>
            </a:extLst>
          </p:cNvPr>
          <p:cNvSpPr>
            <a:spLocks noGrp="1"/>
          </p:cNvSpPr>
          <p:nvPr>
            <p:ph type="body" idx="1"/>
          </p:nvPr>
        </p:nvSpPr>
        <p:spPr/>
        <p:txBody>
          <a:bodyPr/>
          <a:lstStyle/>
          <a:p>
            <a:pPr marL="0" indent="0">
              <a:buFontTx/>
              <a:buNone/>
            </a:pPr>
            <a:r>
              <a:rPr lang="en-GB" dirty="0"/>
              <a:t>What we’ll cover today…</a:t>
            </a:r>
          </a:p>
        </p:txBody>
      </p:sp>
      <p:sp>
        <p:nvSpPr>
          <p:cNvPr id="4" name="Slide Number Placeholder 3">
            <a:extLst>
              <a:ext uri="{FF2B5EF4-FFF2-40B4-BE49-F238E27FC236}">
                <a16:creationId xmlns:a16="http://schemas.microsoft.com/office/drawing/2014/main" id="{0DAAB4F3-2DB2-D268-C480-C0A719428D5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40904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get us started, I’ll play this short video which explains more about who we are in Report + Support</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066933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In summary, we support those who experience unacceptable and lawful behaviours. We are trauma informed in our approach to support, we focus on safety, trust, empowerment and collaboration without retraumatising.</a:t>
            </a:r>
          </a:p>
          <a:p>
            <a:pPr marL="0" indent="0">
              <a:buFontTx/>
              <a:buNone/>
            </a:pPr>
            <a:endParaRPr lang="en-GB" dirty="0"/>
          </a:p>
          <a:p>
            <a:pPr marL="0" indent="0">
              <a:buFontTx/>
              <a:buNone/>
            </a:pPr>
            <a:r>
              <a:rPr lang="en-GB" dirty="0"/>
              <a:t>(over 18) we are a confidential support team, we don’t notify course teams, employers, sponsors, friends or family members. </a:t>
            </a:r>
          </a:p>
          <a:p>
            <a:pPr marL="0" indent="0">
              <a:buFontTx/>
              <a:buNone/>
            </a:pPr>
            <a:endParaRPr lang="en-GB" dirty="0"/>
          </a:p>
          <a:p>
            <a:pPr marL="0" indent="0">
              <a:buFontTx/>
              <a:buNone/>
            </a:pPr>
            <a:r>
              <a:rPr lang="en-GB" dirty="0"/>
              <a:t>We are led by what you want to do, you won’t ever be forced to make a certain decision or take a particular route.</a:t>
            </a:r>
          </a:p>
          <a:p>
            <a:pPr marL="0" indent="0">
              <a:buFontTx/>
              <a:buNone/>
            </a:pPr>
            <a:endParaRPr lang="en-GB" dirty="0"/>
          </a:p>
          <a:p>
            <a:pPr marL="0" indent="0">
              <a:buFontTx/>
              <a:buNone/>
            </a:pPr>
            <a:r>
              <a:rPr lang="en-GB" dirty="0"/>
              <a:t>Just like this introductory session, we run training and awareness across the university which can be tailored to requests of themes that we notice across the university.</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78537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180568-D831-D482-5DE4-C53EC45124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8F097A6-260E-143E-3D9D-F715CBFAB141}"/>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AD34BFE3-6347-8238-9F7B-89BC0006DBA5}"/>
              </a:ext>
            </a:extLst>
          </p:cNvPr>
          <p:cNvSpPr>
            <a:spLocks noGrp="1"/>
          </p:cNvSpPr>
          <p:nvPr>
            <p:ph type="body" idx="1"/>
          </p:nvPr>
        </p:nvSpPr>
        <p:spPr>
          <a:xfrm>
            <a:off x="685800" y="4400550"/>
            <a:ext cx="5486400" cy="3600450"/>
          </a:xfrm>
          <a:prstGeom prst="rect">
            <a:avLst/>
          </a:prstGeom>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ea typeface="Calibri" panose="020F0502020204030204"/>
                <a:cs typeface="Calibri" panose="020F0502020204030204"/>
              </a:rPr>
              <a:t>Note that they don’t need to know exact behaviours </a:t>
            </a:r>
          </a:p>
          <a:p>
            <a:endParaRPr lang="en-GB" dirty="0"/>
          </a:p>
        </p:txBody>
      </p:sp>
    </p:spTree>
    <p:extLst>
      <p:ext uri="{BB962C8B-B14F-4D97-AF65-F5344CB8AC3E}">
        <p14:creationId xmlns:p14="http://schemas.microsoft.com/office/powerpoint/2010/main" val="421909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Here is a screenshot and QR code for our confidential platform/website, there are two routes to disclosing.</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We also have guidance and support pages further down the website.</a:t>
            </a:r>
          </a:p>
          <a:p>
            <a:endParaRPr lang="en-GB" dirty="0"/>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40221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r>
              <a:rPr lang="en-GB" dirty="0"/>
              <a:t>Work through the process </a:t>
            </a:r>
          </a:p>
        </p:txBody>
      </p:sp>
    </p:spTree>
    <p:extLst>
      <p:ext uri="{BB962C8B-B14F-4D97-AF65-F5344CB8AC3E}">
        <p14:creationId xmlns:p14="http://schemas.microsoft.com/office/powerpoint/2010/main" val="258894622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Informal resolution</a:t>
            </a:r>
          </a:p>
          <a:p>
            <a:pPr>
              <a:lnSpc>
                <a:spcPct val="107000"/>
              </a:lnSpc>
              <a:spcAft>
                <a:spcPts val="800"/>
              </a:spcAft>
            </a:pPr>
            <a:endParaRPr lang="en-GB" sz="1800" kern="100" dirty="0">
              <a:effectLst/>
              <a:latin typeface="Aptos" panose="020B0004020202020204" pitchFamily="34" charset="0"/>
              <a:ea typeface="Aptos" panose="020B0004020202020204" pitchFamily="34" charset="0"/>
              <a:cs typeface="Times New Roman" panose="02020603050405020304" pitchFamily="18" charset="0"/>
            </a:endParaRPr>
          </a:p>
          <a:p>
            <a:pPr>
              <a:lnSpc>
                <a:spcPct val="107000"/>
              </a:lnSpc>
              <a:spcAft>
                <a:spcPts val="800"/>
              </a:spcAft>
            </a:pPr>
            <a:r>
              <a:rPr lang="en-GB" sz="1800" kern="100" dirty="0">
                <a:effectLst/>
                <a:latin typeface="Aptos" panose="020B0004020202020204" pitchFamily="34" charset="0"/>
                <a:ea typeface="Aptos" panose="020B0004020202020204" pitchFamily="34" charset="0"/>
                <a:cs typeface="Times New Roman" panose="02020603050405020304" pitchFamily="18" charset="0"/>
              </a:rPr>
              <a:t>Warwick Mediation Service is for students and staff  for “free, confidential, impartial support to resolve conflict” </a:t>
            </a:r>
          </a:p>
          <a:p>
            <a:endParaRPr lang="en-GB" dirty="0"/>
          </a:p>
          <a:p>
            <a:r>
              <a:rPr lang="en-GB" dirty="0"/>
              <a:t>It can often be a a good place for certain issues that might arise, but should be noted that this is a voluntary resolution and there will be a process to ensure that this would be an appropriate mechanism for support, for the particular scenario presented.</a:t>
            </a:r>
          </a:p>
          <a:p>
            <a:endParaRPr lang="en-GB" dirty="0"/>
          </a:p>
          <a:p>
            <a:r>
              <a:rPr lang="en-GB" dirty="0"/>
              <a:t>Our Liaison Officer might discuss this with you, if appropriate, but also, student can refer themselves for to the service to begin conversations.</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B935119-E922-49E8-9185-26F250BE64A2}"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908942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ADE0D-74DE-C274-9AF3-80771F5922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A1CA77-140E-7572-2C3F-CC37ED9AB9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21405D5-9845-8F95-ACAA-8420038AB684}"/>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Now we have been through who we are </a:t>
            </a:r>
            <a:r>
              <a:rPr lang="en-GB" dirty="0" err="1"/>
              <a:t>are</a:t>
            </a:r>
            <a:r>
              <a:rPr lang="en-GB" dirty="0"/>
              <a:t>, what we do, and how you can access our service, I’d like to discuss some key policies and regulations that governed the work we do, and that are key to student conduct.</a:t>
            </a: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a:p>
          <a:p>
            <a:pPr marL="0" marR="0" lvl="0" indent="0" algn="l" defTabSz="914400" rtl="0" eaLnBrk="1" fontAlgn="base" latinLnBrk="0" hangingPunct="1">
              <a:lnSpc>
                <a:spcPct val="100000"/>
              </a:lnSpc>
              <a:spcBef>
                <a:spcPct val="30000"/>
              </a:spcBef>
              <a:spcAft>
                <a:spcPct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DE0AF6B9-73C8-444B-F038-744631C7F415}"/>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9806072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78297E-D68D-60F5-211B-84E8B3EE62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D678B2-3E0E-77E8-395A-7EB5B7876A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1DB2A5-BFF4-2B04-D6B1-BD4398D80FAD}"/>
              </a:ext>
            </a:extLst>
          </p:cNvPr>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endParaRPr lang="en-US" altLang="en-US" sz="1200" dirty="0"/>
          </a:p>
          <a:p>
            <a:endParaRPr lang="en-GB" dirty="0"/>
          </a:p>
        </p:txBody>
      </p:sp>
      <p:sp>
        <p:nvSpPr>
          <p:cNvPr id="4" name="Slide Number Placeholder 3">
            <a:extLst>
              <a:ext uri="{FF2B5EF4-FFF2-40B4-BE49-F238E27FC236}">
                <a16:creationId xmlns:a16="http://schemas.microsoft.com/office/drawing/2014/main" id="{C98CEE85-0C60-4732-B625-C097039AAFD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5565290-5E18-4C47-93DD-71D0C3CE0BB3}"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21777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Briefly describe how incidents overlap </a:t>
            </a:r>
          </a:p>
          <a:p>
            <a:pPr marL="0" marR="0" lvl="0" indent="0" algn="l" defTabSz="914400" rtl="0" eaLnBrk="1" fontAlgn="base" latinLnBrk="0" hangingPunct="1">
              <a:lnSpc>
                <a:spcPct val="100000"/>
              </a:lnSpc>
              <a:spcBef>
                <a:spcPct val="30000"/>
              </a:spcBef>
              <a:spcAft>
                <a:spcPct val="0"/>
              </a:spcAft>
              <a:buClrTx/>
              <a:buSzTx/>
              <a:buFontTx/>
              <a:buNone/>
              <a:tabLst/>
              <a:defRPr/>
            </a:pPr>
            <a:r>
              <a:rPr lang="en-GB" dirty="0"/>
              <a:t>Emotional impacts can be just as severe </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264589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These are some of the services you can signpost to.</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70873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Thank you for listening and engaging with this session today. Do you have any questions?</a:t>
            </a:r>
          </a:p>
          <a:p>
            <a:endParaRPr lang="en-GB" dirty="0"/>
          </a:p>
          <a:p>
            <a:r>
              <a:rPr lang="en-GB" dirty="0"/>
              <a:t>Alternatively, this has led to feeling like you would like to disclose something or access support, there here is the QR code to our webpages again.</a:t>
            </a:r>
          </a:p>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63408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2457D5-CD56-3376-A105-A0588F2C04C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77A183-F30D-34B7-0BAD-0B52AD0A9A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B88665-E82F-6513-2620-909844EE17F1}"/>
              </a:ext>
            </a:extLst>
          </p:cNvPr>
          <p:cNvSpPr>
            <a:spLocks noGrp="1"/>
          </p:cNvSpPr>
          <p:nvPr>
            <p:ph type="body" idx="1"/>
          </p:nvPr>
        </p:nvSpPr>
        <p:spPr/>
        <p:txBody>
          <a:bodyPr/>
          <a:lstStyle/>
          <a:p>
            <a:r>
              <a:rPr lang="en-GB" dirty="0"/>
              <a:t>Finally, we’d welcome any feedback you have about today’s session, for how we can improve or what we did well.</a:t>
            </a:r>
          </a:p>
          <a:p>
            <a:endParaRPr lang="en-GB" dirty="0"/>
          </a:p>
          <a:p>
            <a:r>
              <a:rPr lang="en-GB" dirty="0"/>
              <a:t>I hope you enjoy your time here at Warwick and are feeling enthused about this next on your journey.</a:t>
            </a:r>
          </a:p>
          <a:p>
            <a:endParaRPr lang="en-GB" dirty="0"/>
          </a:p>
          <a:p>
            <a:r>
              <a:rPr lang="en-GB" dirty="0"/>
              <a:t>Thank you</a:t>
            </a:r>
          </a:p>
        </p:txBody>
      </p:sp>
      <p:sp>
        <p:nvSpPr>
          <p:cNvPr id="4" name="Slide Number Placeholder 3">
            <a:extLst>
              <a:ext uri="{FF2B5EF4-FFF2-40B4-BE49-F238E27FC236}">
                <a16:creationId xmlns:a16="http://schemas.microsoft.com/office/drawing/2014/main" id="{0B04E506-2506-2F88-3A78-9CADF37B5A0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416DD-C478-1248-A0B2-2827FA8EAB7E}"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3640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89532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234167-6B6C-77A7-4328-DD055DB633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76F251-B40D-7DFA-B75C-A698A2BB56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5E92CF-D894-B35A-5C88-D9A3E8EF69D1}"/>
              </a:ext>
            </a:extLst>
          </p:cNvPr>
          <p:cNvSpPr>
            <a:spLocks noGrp="1"/>
          </p:cNvSpPr>
          <p:nvPr>
            <p:ph type="body" idx="1"/>
          </p:nvPr>
        </p:nvSpPr>
        <p:spPr/>
        <p:txBody>
          <a:bodyPr/>
          <a:lstStyle/>
          <a:p>
            <a:endParaRPr lang="en-GB">
              <a:cs typeface="Calibri"/>
            </a:endParaRPr>
          </a:p>
        </p:txBody>
      </p:sp>
      <p:sp>
        <p:nvSpPr>
          <p:cNvPr id="4" name="Slide Number Placeholder 3">
            <a:extLst>
              <a:ext uri="{FF2B5EF4-FFF2-40B4-BE49-F238E27FC236}">
                <a16:creationId xmlns:a16="http://schemas.microsoft.com/office/drawing/2014/main" id="{F33CB25D-9C07-B6D1-6892-3530B9E4304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522590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2DC4E-6B71-CE9E-9073-114674E5F8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21941B-45BA-251A-E251-6BDBFE62F7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51205F-45A0-8BC5-1096-909356DEFFBF}"/>
              </a:ext>
            </a:extLst>
          </p:cNvPr>
          <p:cNvSpPr>
            <a:spLocks noGrp="1"/>
          </p:cNvSpPr>
          <p:nvPr>
            <p:ph type="body" idx="1"/>
          </p:nvPr>
        </p:nvSpPr>
        <p:spPr/>
        <p:txBody>
          <a:bodyPr/>
          <a:lstStyle/>
          <a:p>
            <a:endParaRPr lang="en-GB" dirty="0">
              <a:cs typeface="Calibri"/>
            </a:endParaRPr>
          </a:p>
        </p:txBody>
      </p:sp>
      <p:sp>
        <p:nvSpPr>
          <p:cNvPr id="4" name="Slide Number Placeholder 3">
            <a:extLst>
              <a:ext uri="{FF2B5EF4-FFF2-40B4-BE49-F238E27FC236}">
                <a16:creationId xmlns:a16="http://schemas.microsoft.com/office/drawing/2014/main" id="{992522C3-1E99-570A-CB8D-362B55CF70B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38120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024433-1F9F-D820-3F16-4A949DE464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9CF20D-88E8-8658-43E4-A44D1FB984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D74145-4D4D-51F2-CD27-2513697C5751}"/>
              </a:ext>
            </a:extLst>
          </p:cNvPr>
          <p:cNvSpPr>
            <a:spLocks noGrp="1"/>
          </p:cNvSpPr>
          <p:nvPr>
            <p:ph type="body" idx="1"/>
          </p:nvPr>
        </p:nvSpPr>
        <p:spPr/>
        <p:txBody>
          <a:bodyPr/>
          <a:lstStyle/>
          <a:p>
            <a:endParaRPr lang="en-GB" dirty="0">
              <a:cs typeface="Calibri"/>
            </a:endParaRPr>
          </a:p>
        </p:txBody>
      </p:sp>
      <p:sp>
        <p:nvSpPr>
          <p:cNvPr id="4" name="Slide Number Placeholder 3">
            <a:extLst>
              <a:ext uri="{FF2B5EF4-FFF2-40B4-BE49-F238E27FC236}">
                <a16:creationId xmlns:a16="http://schemas.microsoft.com/office/drawing/2014/main" id="{05439CE5-B7A8-55ED-8B55-BA77A3CCDDB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41655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A5834F-9D1A-9FD4-2B33-3C0BF41C96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45FB98-9B1A-645D-AB35-C88CB0688E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6CB61D-4606-CBFE-B292-A94FE7BF91BC}"/>
              </a:ext>
            </a:extLst>
          </p:cNvPr>
          <p:cNvSpPr>
            <a:spLocks noGrp="1"/>
          </p:cNvSpPr>
          <p:nvPr>
            <p:ph type="body" idx="1"/>
          </p:nvPr>
        </p:nvSpPr>
        <p:spPr/>
        <p:txBody>
          <a:bodyPr/>
          <a:lstStyle/>
          <a:p>
            <a:endParaRPr lang="en-GB" dirty="0">
              <a:cs typeface="Calibri"/>
            </a:endParaRPr>
          </a:p>
        </p:txBody>
      </p:sp>
      <p:sp>
        <p:nvSpPr>
          <p:cNvPr id="4" name="Slide Number Placeholder 3">
            <a:extLst>
              <a:ext uri="{FF2B5EF4-FFF2-40B4-BE49-F238E27FC236}">
                <a16:creationId xmlns:a16="http://schemas.microsoft.com/office/drawing/2014/main" id="{19E97D68-3450-B269-6958-464E8D757B7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2178428-E194-48E5-8A6B-566F45152275}"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87831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6.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sv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80.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7.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2.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7.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7.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7.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7.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7.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7.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7.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7.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7.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jpeg"/><Relationship Id="rId1" Type="http://schemas.openxmlformats.org/officeDocument/2006/relationships/slideMaster" Target="../slideMasters/slideMaster7.xml"/><Relationship Id="rId6" Type="http://schemas.openxmlformats.org/officeDocument/2006/relationships/image" Target="../media/image15.png"/><Relationship Id="rId5" Type="http://schemas.openxmlformats.org/officeDocument/2006/relationships/image" Target="../media/image13.png"/><Relationship Id="rId4" Type="http://schemas.openxmlformats.org/officeDocument/2006/relationships/image" Target="../media/image12.png"/></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1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0.png"/><Relationship Id="rId1" Type="http://schemas.openxmlformats.org/officeDocument/2006/relationships/slideMaster" Target="../slideMasters/slideMaster7.xml"/><Relationship Id="rId4" Type="http://schemas.openxmlformats.org/officeDocument/2006/relationships/image" Target="../media/image20.png"/></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13" Type="http://schemas.openxmlformats.org/officeDocument/2006/relationships/image" Target="../media/image32.emf"/><Relationship Id="rId18" Type="http://schemas.openxmlformats.org/officeDocument/2006/relationships/image" Target="../media/image37.emf"/><Relationship Id="rId26" Type="http://schemas.openxmlformats.org/officeDocument/2006/relationships/image" Target="../media/image45.emf"/><Relationship Id="rId39" Type="http://schemas.openxmlformats.org/officeDocument/2006/relationships/image" Target="../media/image58.emf"/><Relationship Id="rId21" Type="http://schemas.openxmlformats.org/officeDocument/2006/relationships/image" Target="../media/image40.emf"/><Relationship Id="rId34" Type="http://schemas.openxmlformats.org/officeDocument/2006/relationships/image" Target="../media/image53.emf"/><Relationship Id="rId42" Type="http://schemas.openxmlformats.org/officeDocument/2006/relationships/image" Target="../media/image61.png"/><Relationship Id="rId7" Type="http://schemas.openxmlformats.org/officeDocument/2006/relationships/image" Target="../media/image26.png"/><Relationship Id="rId2" Type="http://schemas.openxmlformats.org/officeDocument/2006/relationships/image" Target="../media/image21.emf"/><Relationship Id="rId16" Type="http://schemas.openxmlformats.org/officeDocument/2006/relationships/image" Target="../media/image35.emf"/><Relationship Id="rId29" Type="http://schemas.openxmlformats.org/officeDocument/2006/relationships/image" Target="../media/image48.emf"/><Relationship Id="rId1" Type="http://schemas.openxmlformats.org/officeDocument/2006/relationships/slideMaster" Target="../slideMasters/slideMaster7.xml"/><Relationship Id="rId6" Type="http://schemas.openxmlformats.org/officeDocument/2006/relationships/image" Target="../media/image25.png"/><Relationship Id="rId11" Type="http://schemas.openxmlformats.org/officeDocument/2006/relationships/image" Target="../media/image30.emf"/><Relationship Id="rId24" Type="http://schemas.openxmlformats.org/officeDocument/2006/relationships/image" Target="../media/image43.emf"/><Relationship Id="rId32" Type="http://schemas.openxmlformats.org/officeDocument/2006/relationships/image" Target="../media/image51.emf"/><Relationship Id="rId37" Type="http://schemas.openxmlformats.org/officeDocument/2006/relationships/image" Target="../media/image56.emf"/><Relationship Id="rId40" Type="http://schemas.openxmlformats.org/officeDocument/2006/relationships/image" Target="../media/image59.emf"/><Relationship Id="rId45" Type="http://schemas.openxmlformats.org/officeDocument/2006/relationships/image" Target="../media/image64.png"/><Relationship Id="rId5" Type="http://schemas.openxmlformats.org/officeDocument/2006/relationships/image" Target="../media/image24.png"/><Relationship Id="rId15" Type="http://schemas.openxmlformats.org/officeDocument/2006/relationships/image" Target="../media/image34.png"/><Relationship Id="rId23" Type="http://schemas.openxmlformats.org/officeDocument/2006/relationships/image" Target="../media/image42.emf"/><Relationship Id="rId28" Type="http://schemas.openxmlformats.org/officeDocument/2006/relationships/image" Target="../media/image47.emf"/><Relationship Id="rId36" Type="http://schemas.openxmlformats.org/officeDocument/2006/relationships/image" Target="../media/image55.emf"/><Relationship Id="rId10" Type="http://schemas.openxmlformats.org/officeDocument/2006/relationships/image" Target="../media/image29.emf"/><Relationship Id="rId19" Type="http://schemas.openxmlformats.org/officeDocument/2006/relationships/image" Target="../media/image38.emf"/><Relationship Id="rId31" Type="http://schemas.openxmlformats.org/officeDocument/2006/relationships/image" Target="../media/image50.emf"/><Relationship Id="rId44" Type="http://schemas.openxmlformats.org/officeDocument/2006/relationships/image" Target="../media/image63.png"/><Relationship Id="rId4" Type="http://schemas.openxmlformats.org/officeDocument/2006/relationships/image" Target="../media/image23.png"/><Relationship Id="rId9" Type="http://schemas.openxmlformats.org/officeDocument/2006/relationships/image" Target="../media/image28.emf"/><Relationship Id="rId14" Type="http://schemas.openxmlformats.org/officeDocument/2006/relationships/image" Target="../media/image33.png"/><Relationship Id="rId22" Type="http://schemas.openxmlformats.org/officeDocument/2006/relationships/image" Target="../media/image41.emf"/><Relationship Id="rId27" Type="http://schemas.openxmlformats.org/officeDocument/2006/relationships/image" Target="../media/image46.emf"/><Relationship Id="rId30" Type="http://schemas.openxmlformats.org/officeDocument/2006/relationships/image" Target="../media/image49.emf"/><Relationship Id="rId35" Type="http://schemas.openxmlformats.org/officeDocument/2006/relationships/image" Target="../media/image54.emf"/><Relationship Id="rId43" Type="http://schemas.openxmlformats.org/officeDocument/2006/relationships/image" Target="../media/image62.png"/><Relationship Id="rId8" Type="http://schemas.openxmlformats.org/officeDocument/2006/relationships/image" Target="../media/image27.png"/><Relationship Id="rId3" Type="http://schemas.openxmlformats.org/officeDocument/2006/relationships/image" Target="../media/image22.png"/><Relationship Id="rId12" Type="http://schemas.openxmlformats.org/officeDocument/2006/relationships/image" Target="../media/image31.emf"/><Relationship Id="rId17" Type="http://schemas.openxmlformats.org/officeDocument/2006/relationships/image" Target="../media/image36.emf"/><Relationship Id="rId25" Type="http://schemas.openxmlformats.org/officeDocument/2006/relationships/image" Target="../media/image44.emf"/><Relationship Id="rId33" Type="http://schemas.openxmlformats.org/officeDocument/2006/relationships/image" Target="../media/image52.emf"/><Relationship Id="rId38" Type="http://schemas.openxmlformats.org/officeDocument/2006/relationships/image" Target="../media/image57.emf"/><Relationship Id="rId20" Type="http://schemas.openxmlformats.org/officeDocument/2006/relationships/image" Target="../media/image39.emf"/><Relationship Id="rId41" Type="http://schemas.openxmlformats.org/officeDocument/2006/relationships/image" Target="../media/image60.emf"/></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5.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 Id="rId4" Type="http://schemas.openxmlformats.org/officeDocument/2006/relationships/image" Target="../media/image13.png"/></Relationships>
</file>

<file path=ppt/slideLayouts/_rels/slideLayout129.xml.rels><?xml version="1.0" encoding="UTF-8" standalone="yes"?>
<Relationships xmlns="http://schemas.openxmlformats.org/package/2006/relationships"><Relationship Id="rId2" Type="http://schemas.openxmlformats.org/officeDocument/2006/relationships/slideMaster" Target="../slideMasters/slideMaster7.xml"/><Relationship Id="rId1" Type="http://schemas.openxmlformats.org/officeDocument/2006/relationships/tags" Target="../tags/tag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66B9F-B2F8-3230-F588-1E146C535CD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F4B537E7-461B-3AF7-DBDD-FA6AFAE6D26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5DB21E25-F4BB-A67F-E7EE-E7B499237056}"/>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5" name="Footer Placeholder 4">
            <a:extLst>
              <a:ext uri="{FF2B5EF4-FFF2-40B4-BE49-F238E27FC236}">
                <a16:creationId xmlns:a16="http://schemas.microsoft.com/office/drawing/2014/main" id="{D0EDAAAF-0A95-B570-43DF-42B576B79D9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B9DBED8-0131-3315-4B0B-1D99101ACA27}"/>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23243098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032E8-7308-1F74-938E-46164E4D9731}"/>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9D335F83-95DF-43B1-83BA-B42B9D765ECE}"/>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73878C1-6B88-1872-E162-1245282E2457}"/>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5" name="Footer Placeholder 4">
            <a:extLst>
              <a:ext uri="{FF2B5EF4-FFF2-40B4-BE49-F238E27FC236}">
                <a16:creationId xmlns:a16="http://schemas.microsoft.com/office/drawing/2014/main" id="{EB8D457C-BC72-3E6D-92F4-F650E3635A6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CF1CA84-0A35-04B7-9242-FF3D6D725667}"/>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1894863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241C3-EB65-69AF-46D7-C99E36C12597}"/>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78639802-B9EB-4D1E-8DD4-8E7C1D85E6C4}"/>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6F681F44-A8DC-99C6-8A4E-1F21D7D8FA59}"/>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5" name="Footer Placeholder 4">
            <a:extLst>
              <a:ext uri="{FF2B5EF4-FFF2-40B4-BE49-F238E27FC236}">
                <a16:creationId xmlns:a16="http://schemas.microsoft.com/office/drawing/2014/main" id="{2518F63B-B75C-F631-63EA-7A4C32A633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32EBA6F-BB22-D8B3-4985-B5A76F8DD443}"/>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1007024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B7978B-3F1F-ED16-9A95-AC037AFAF8B3}"/>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7A959CFB-957E-C18A-CBCB-AEEFC44CB3C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35CC308F-144E-8291-4D24-6B6B65506E4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EE865E86-9A79-7769-C5A1-45C9DDE11E30}"/>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6" name="Footer Placeholder 5">
            <a:extLst>
              <a:ext uri="{FF2B5EF4-FFF2-40B4-BE49-F238E27FC236}">
                <a16:creationId xmlns:a16="http://schemas.microsoft.com/office/drawing/2014/main" id="{579B4009-008A-DA37-5D9F-E25A60D08B2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029C4C7-F5C6-9123-504F-371B83444E49}"/>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32007832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D339C-DBDE-5CFB-CAA1-8F641CA960EE}"/>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219C81A1-AF90-F439-7931-E63914478AF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DFB065F-92F9-0E2A-7A73-47FDFEF9824F}"/>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AE110D9-E9B7-C73A-B756-A87ED3840CF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61E1DAC-051F-436B-E82A-B0C5C915757D}"/>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680EF439-6030-8C92-F14E-3C2625E964CC}"/>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8" name="Footer Placeholder 7">
            <a:extLst>
              <a:ext uri="{FF2B5EF4-FFF2-40B4-BE49-F238E27FC236}">
                <a16:creationId xmlns:a16="http://schemas.microsoft.com/office/drawing/2014/main" id="{BBF5EA5F-8297-7EEA-F104-B3DB0EDCD2FD}"/>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147FBE89-79FB-582D-FBA0-417C08B77EC8}"/>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18424179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79EE2-43CA-02AC-6C0B-AF6A2339880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0CBB3A00-F874-8D79-AA09-60706095BE5C}"/>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4" name="Footer Placeholder 3">
            <a:extLst>
              <a:ext uri="{FF2B5EF4-FFF2-40B4-BE49-F238E27FC236}">
                <a16:creationId xmlns:a16="http://schemas.microsoft.com/office/drawing/2014/main" id="{599DB3EF-5627-5F7D-8BB5-FE2C2BCAF6E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86C15135-E80F-17AA-D1EF-FD53AE8ADC3B}"/>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12950399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FDAF3D-EF60-7D19-797B-2BA513219C30}"/>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3" name="Footer Placeholder 2">
            <a:extLst>
              <a:ext uri="{FF2B5EF4-FFF2-40B4-BE49-F238E27FC236}">
                <a16:creationId xmlns:a16="http://schemas.microsoft.com/office/drawing/2014/main" id="{EAD7DD7E-F69F-65BD-76F1-531F2E925C3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1B5B9CD-F521-4527-B438-5AF8A21CB9CC}"/>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7901066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1E331-0042-FF21-BD2F-53BFE5084CB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1DA69036-28BE-8E83-7B17-8D7ACEE9EF8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DBE54F1D-587F-7FE4-9375-2720FEF6C4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562EF70-4D84-3B9C-D916-5BA2642CA5A0}"/>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6" name="Footer Placeholder 5">
            <a:extLst>
              <a:ext uri="{FF2B5EF4-FFF2-40B4-BE49-F238E27FC236}">
                <a16:creationId xmlns:a16="http://schemas.microsoft.com/office/drawing/2014/main" id="{130935AB-1084-6A1B-1243-EF27E763C53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AA9DB05-850B-148B-CBF5-78724360FCD8}"/>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28532261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A445B9-113D-46A1-7CC4-3219CFF65A7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2B228FB7-69C3-31F5-CC9B-D42629DB589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FE82E71A-7E38-E3D2-CAC9-D8C357408D7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54599519-DF23-4779-BA32-F67EA7F87CE0}"/>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6" name="Footer Placeholder 5">
            <a:extLst>
              <a:ext uri="{FF2B5EF4-FFF2-40B4-BE49-F238E27FC236}">
                <a16:creationId xmlns:a16="http://schemas.microsoft.com/office/drawing/2014/main" id="{7770587B-D0DE-41FD-6673-429846A2396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649BB9-6F41-BFFE-5B22-0942B3134511}"/>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2671477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FB051-B7FF-77CC-6009-3D3C025ECF06}"/>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D8177F19-DA0C-74AC-A309-CB7128649236}"/>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34B4C5A7-9AFA-3407-7242-9BBA453B90D9}"/>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5" name="Footer Placeholder 4">
            <a:extLst>
              <a:ext uri="{FF2B5EF4-FFF2-40B4-BE49-F238E27FC236}">
                <a16:creationId xmlns:a16="http://schemas.microsoft.com/office/drawing/2014/main" id="{A21A3648-91EF-E737-37A9-F4C6E589B6A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A30AB4-77C3-81E9-3EAE-2AD3F6B18371}"/>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1574991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AC6D0CE-052C-E647-4B0B-5D1F84D19C3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4FE89A6-3FB4-7F8C-ABCE-0982C5150309}"/>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6CAFFE48-C530-6BAE-A09B-EB75B712E0DB}"/>
              </a:ext>
            </a:extLst>
          </p:cNvPr>
          <p:cNvSpPr>
            <a:spLocks noGrp="1"/>
          </p:cNvSpPr>
          <p:nvPr>
            <p:ph type="dt" sz="half" idx="10"/>
          </p:nvPr>
        </p:nvSpPr>
        <p:spPr/>
        <p:txBody>
          <a:bodyPr/>
          <a:lstStyle/>
          <a:p>
            <a:fld id="{7F03BA30-7CAA-4283-A5E8-86EBB03F1AA2}" type="datetimeFigureOut">
              <a:rPr lang="en-GB" smtClean="0"/>
              <a:t>23/09/2026</a:t>
            </a:fld>
            <a:endParaRPr lang="en-GB"/>
          </a:p>
        </p:txBody>
      </p:sp>
      <p:sp>
        <p:nvSpPr>
          <p:cNvPr id="5" name="Footer Placeholder 4">
            <a:extLst>
              <a:ext uri="{FF2B5EF4-FFF2-40B4-BE49-F238E27FC236}">
                <a16:creationId xmlns:a16="http://schemas.microsoft.com/office/drawing/2014/main" id="{2C570BF3-23C5-0607-FCE6-06461C9CA61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5A0D0A-1176-FDCC-D973-926C08A0E55C}"/>
              </a:ext>
            </a:extLst>
          </p:cNvPr>
          <p:cNvSpPr>
            <a:spLocks noGrp="1"/>
          </p:cNvSpPr>
          <p:nvPr>
            <p:ph type="sldNum" sz="quarter" idx="12"/>
          </p:nvPr>
        </p:nvSpPr>
        <p:spPr/>
        <p:txBody>
          <a:bodyPr/>
          <a:lstStyle/>
          <a:p>
            <a:fld id="{37A8AA62-4D05-4B83-8787-09E88F778985}" type="slidenum">
              <a:rPr lang="en-GB" smtClean="0"/>
              <a:t>‹#›</a:t>
            </a:fld>
            <a:endParaRPr lang="en-GB"/>
          </a:p>
        </p:txBody>
      </p:sp>
    </p:spTree>
    <p:extLst>
      <p:ext uri="{BB962C8B-B14F-4D97-AF65-F5344CB8AC3E}">
        <p14:creationId xmlns:p14="http://schemas.microsoft.com/office/powerpoint/2010/main" val="5370473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27556-2D80-6B61-C51F-34522E24989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69AEE7B1-E8D9-7977-E470-FD1486E69A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081E23D-0FB1-2080-381E-DD8F7255F81B}"/>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5" name="Footer Placeholder 4">
            <a:extLst>
              <a:ext uri="{FF2B5EF4-FFF2-40B4-BE49-F238E27FC236}">
                <a16:creationId xmlns:a16="http://schemas.microsoft.com/office/drawing/2014/main" id="{80EBC731-81E5-3492-FD9D-8BDEB991CD5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7AE7B73-D6B3-565E-0C79-AE06B0B81044}"/>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21596964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81663B-DE5A-9783-55BB-D5A3EB8F0E2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C573BD1C-CBBC-4DBE-30A1-8D19D1BE197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A7BD0F7-0950-EEB7-78ED-FEE87E133263}"/>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5" name="Footer Placeholder 4">
            <a:extLst>
              <a:ext uri="{FF2B5EF4-FFF2-40B4-BE49-F238E27FC236}">
                <a16:creationId xmlns:a16="http://schemas.microsoft.com/office/drawing/2014/main" id="{4D2FF911-51E1-2A9F-CB6B-4C2159B47FE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60A4970-D121-1D4E-49E5-4CEE5DE1BB4B}"/>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3871265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D4761-4F69-D659-3F7D-19E4EAF69BB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DBAFF4CB-06CB-2156-9DE5-3C5CDD3CCB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DE6ADC9-F262-38FC-84AB-D9D1AF0AF192}"/>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5" name="Footer Placeholder 4">
            <a:extLst>
              <a:ext uri="{FF2B5EF4-FFF2-40B4-BE49-F238E27FC236}">
                <a16:creationId xmlns:a16="http://schemas.microsoft.com/office/drawing/2014/main" id="{90C3CC18-3C3A-6EC6-7A5D-583DF32035B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CF1BD07-5278-3FB3-BCED-9EABA4FC2A0A}"/>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2107791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73417B-E594-649B-3DB1-30A93600B3F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7026C5-F8E1-BBEC-F402-7B4A007A05E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43C42B41-4A60-E458-6EB8-4535D58D766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37E3063-56AC-79B0-F2C3-F36B827E32B7}"/>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6" name="Footer Placeholder 5">
            <a:extLst>
              <a:ext uri="{FF2B5EF4-FFF2-40B4-BE49-F238E27FC236}">
                <a16:creationId xmlns:a16="http://schemas.microsoft.com/office/drawing/2014/main" id="{470B18AD-5338-A4D4-0C99-B39FAFFAE71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6EC521-7B96-D8C4-811C-B1A6391FCB34}"/>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25636220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F1C512-1406-72E2-13CD-113CF745B4CF}"/>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A7E2B80-B494-9D4D-4C91-B88624AA24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6CE745E-7FE3-47BC-6A68-28B324611C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C55475C-E6E7-925A-FF7A-E3F51D19CEA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B9EB40E-3420-64F0-4846-A779E29508B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8C74F7E-6DD9-6450-202A-BA7385DA696A}"/>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8" name="Footer Placeholder 7">
            <a:extLst>
              <a:ext uri="{FF2B5EF4-FFF2-40B4-BE49-F238E27FC236}">
                <a16:creationId xmlns:a16="http://schemas.microsoft.com/office/drawing/2014/main" id="{1F3F676C-5DA4-C845-07DC-69493380E35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7C7460-3CD5-727E-6807-0125913A60AD}"/>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35809615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B64732-8590-E4F2-7B9B-C62B4548AEC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1BF37D0-B029-085C-2838-C048DCB01CC7}"/>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4" name="Footer Placeholder 3">
            <a:extLst>
              <a:ext uri="{FF2B5EF4-FFF2-40B4-BE49-F238E27FC236}">
                <a16:creationId xmlns:a16="http://schemas.microsoft.com/office/drawing/2014/main" id="{30A138A3-5C47-4893-4C64-8AF6DAC2599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7BDFB43-E781-40AF-A63B-0C6643B4BEB2}"/>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111588208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98A955E-CCC0-6864-D0DF-70B628704410}"/>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3" name="Footer Placeholder 2">
            <a:extLst>
              <a:ext uri="{FF2B5EF4-FFF2-40B4-BE49-F238E27FC236}">
                <a16:creationId xmlns:a16="http://schemas.microsoft.com/office/drawing/2014/main" id="{ABE79B2F-B762-E0BF-8002-B44395A78336}"/>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09B85AEC-CA3C-2DAF-2E55-538FE6C95DE3}"/>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271341515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F330C-3AE6-30E6-6B03-A1816A0C50D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C0AE10FC-3E5C-881A-DB70-B9F027244E9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79E5C967-DC82-D4A5-1153-ED1A1D2E1F8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310E07-1789-201F-2DAE-062E70BB636D}"/>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6" name="Footer Placeholder 5">
            <a:extLst>
              <a:ext uri="{FF2B5EF4-FFF2-40B4-BE49-F238E27FC236}">
                <a16:creationId xmlns:a16="http://schemas.microsoft.com/office/drawing/2014/main" id="{6191B832-5E2B-04AB-C136-14944AB66CE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BA2A044-DB60-A62F-CB2E-17FB6D18EC06}"/>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423128348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3ED82-AF71-4086-6679-A3264124CF5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D0FDE2D-55B0-5AEB-D61F-FA307EC501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D0C7294-F149-6211-0851-96CDABDC9E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F797A8-9A83-94EF-54AB-D879B67052A7}"/>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6" name="Footer Placeholder 5">
            <a:extLst>
              <a:ext uri="{FF2B5EF4-FFF2-40B4-BE49-F238E27FC236}">
                <a16:creationId xmlns:a16="http://schemas.microsoft.com/office/drawing/2014/main" id="{DABAE0D7-BA94-FE84-FA12-ADEBFE2CA8A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97BAB93-CC34-BF50-DEE8-5B2BECDBFEF1}"/>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130000622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D07BF1-7C01-FB9E-91A7-3609B6CC59C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B1E888B-55D3-4F63-03D1-F10D01C265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B6C08BC-37D9-4179-58CF-D5FD1D2D9EA4}"/>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5" name="Footer Placeholder 4">
            <a:extLst>
              <a:ext uri="{FF2B5EF4-FFF2-40B4-BE49-F238E27FC236}">
                <a16:creationId xmlns:a16="http://schemas.microsoft.com/office/drawing/2014/main" id="{1514477D-D0D4-2034-EF7E-E9C570B0DD7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3C93EA-72CB-64B8-03BD-4D364F5B43B7}"/>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3103055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11A3531-20C5-F9BB-2953-6A56C2F71C7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44DFC74B-F2E3-B626-DBF5-EC485782AD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9726A22-8927-721B-8C93-0FA0A30E3896}"/>
              </a:ext>
            </a:extLst>
          </p:cNvPr>
          <p:cNvSpPr>
            <a:spLocks noGrp="1"/>
          </p:cNvSpPr>
          <p:nvPr>
            <p:ph type="dt" sz="half" idx="10"/>
          </p:nvPr>
        </p:nvSpPr>
        <p:spPr/>
        <p:txBody>
          <a:bodyPr/>
          <a:lstStyle/>
          <a:p>
            <a:fld id="{6A41D1BA-C4E9-4613-95CB-B19DDE55DC21}" type="datetimeFigureOut">
              <a:rPr lang="en-GB" smtClean="0"/>
              <a:t>23/09/2026</a:t>
            </a:fld>
            <a:endParaRPr lang="en-GB"/>
          </a:p>
        </p:txBody>
      </p:sp>
      <p:sp>
        <p:nvSpPr>
          <p:cNvPr id="5" name="Footer Placeholder 4">
            <a:extLst>
              <a:ext uri="{FF2B5EF4-FFF2-40B4-BE49-F238E27FC236}">
                <a16:creationId xmlns:a16="http://schemas.microsoft.com/office/drawing/2014/main" id="{5900C1F5-9DF0-E133-4C09-E8EC6C57D69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8B342D-9FAF-372E-FD32-490D9DC79E9A}"/>
              </a:ext>
            </a:extLst>
          </p:cNvPr>
          <p:cNvSpPr>
            <a:spLocks noGrp="1"/>
          </p:cNvSpPr>
          <p:nvPr>
            <p:ph type="sldNum" sz="quarter" idx="12"/>
          </p:nvPr>
        </p:nvSpPr>
        <p:spPr/>
        <p:txBody>
          <a:bodyPr/>
          <a:lstStyle/>
          <a:p>
            <a:fld id="{549A60C5-BC24-415E-8251-6C99A0D723A7}" type="slidenum">
              <a:rPr lang="en-GB" smtClean="0"/>
              <a:t>‹#›</a:t>
            </a:fld>
            <a:endParaRPr lang="en-GB"/>
          </a:p>
        </p:txBody>
      </p:sp>
    </p:spTree>
    <p:extLst>
      <p:ext uri="{BB962C8B-B14F-4D97-AF65-F5344CB8AC3E}">
        <p14:creationId xmlns:p14="http://schemas.microsoft.com/office/powerpoint/2010/main" val="12658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pic>
        <p:nvPicPr>
          <p:cNvPr id="3" name="Picture 2" descr="A black and pink background with pink circles&#10;&#10;AI-generated content may be incorrect.">
            <a:extLst>
              <a:ext uri="{FF2B5EF4-FFF2-40B4-BE49-F238E27FC236}">
                <a16:creationId xmlns:a16="http://schemas.microsoft.com/office/drawing/2014/main" id="{4C41B289-830A-22A7-4975-A3C818AD8124}"/>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1420836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ntent Slide">
    <p:spTree>
      <p:nvGrpSpPr>
        <p:cNvPr id="1" name=""/>
        <p:cNvGrpSpPr/>
        <p:nvPr/>
      </p:nvGrpSpPr>
      <p:grpSpPr>
        <a:xfrm>
          <a:off x="0" y="0"/>
          <a:ext cx="0" cy="0"/>
          <a:chOff x="0" y="0"/>
          <a:chExt cx="0" cy="0"/>
        </a:xfrm>
      </p:grpSpPr>
      <p:pic>
        <p:nvPicPr>
          <p:cNvPr id="3" name="Picture 2" descr="A black background with a black square&#10;&#10;AI-generated content may be incorrect.">
            <a:extLst>
              <a:ext uri="{FF2B5EF4-FFF2-40B4-BE49-F238E27FC236}">
                <a16:creationId xmlns:a16="http://schemas.microsoft.com/office/drawing/2014/main" id="{940FF674-3EA1-C848-4CEB-BBDFEA9900A6}"/>
              </a:ext>
            </a:extLst>
          </p:cNvPr>
          <p:cNvPicPr>
            <a:picLocks noChangeAspect="1"/>
          </p:cNvPicPr>
          <p:nvPr userDrawn="1"/>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7576761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2363854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68341413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0171810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62954176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393E2AE-9F28-4E9C-AB43-EC660F0DAE2E}"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40336801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393E2AE-9F28-4E9C-AB43-EC660F0DAE2E}"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95396730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93E2AE-9F28-4E9C-AB43-EC660F0DAE2E}"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3910770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310936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665390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51634401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58291665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7634251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40769103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6774439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10838489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7069289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393E2AE-9F28-4E9C-AB43-EC660F0DAE2E}"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5572820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393E2AE-9F28-4E9C-AB43-EC660F0DAE2E}"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0256564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93E2AE-9F28-4E9C-AB43-EC660F0DAE2E}"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63482144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8560107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69730425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5331262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51695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49303563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02701515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303799301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26973503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91482619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3393E2AE-9F28-4E9C-AB43-EC660F0DAE2E}" type="datetimeFigureOut">
              <a:rPr lang="en-GB" smtClean="0"/>
              <a:t>23/09/2026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8061411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3393E2AE-9F28-4E9C-AB43-EC660F0DAE2E}" type="datetimeFigureOut">
              <a:rPr lang="en-GB" smtClean="0"/>
              <a:t>23/09/2026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142475609"/>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393E2AE-9F28-4E9C-AB43-EC660F0DAE2E}" type="datetimeFigureOut">
              <a:rPr lang="en-GB" smtClean="0"/>
              <a:t>23/09/2026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10890222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18245835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393E2AE-9F28-4E9C-AB43-EC660F0DAE2E}" type="datetimeFigureOut">
              <a:rPr lang="en-GB" smtClean="0"/>
              <a:t>23/09/2026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7847485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6337678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393E2AE-9F28-4E9C-AB43-EC660F0DAE2E}" type="datetimeFigureOut">
              <a:rPr lang="en-GB" smtClean="0"/>
              <a:t>23/09/2026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18566FC0-80E8-477F-88D8-1378AB517554}" type="slidenum">
              <a:rPr lang="en-GB" smtClean="0"/>
              <a:t>‹#›</a:t>
            </a:fld>
            <a:endParaRPr lang="en-GB"/>
          </a:p>
        </p:txBody>
      </p:sp>
    </p:spTree>
    <p:extLst>
      <p:ext uri="{BB962C8B-B14F-4D97-AF65-F5344CB8AC3E}">
        <p14:creationId xmlns:p14="http://schemas.microsoft.com/office/powerpoint/2010/main" val="251796528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9DA70695-2501-E77B-EFCA-F8982C3AF85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0573EA90-025A-92E5-9459-5C7BEE7EA5E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241142847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337AF688-F2F4-5A61-7DEC-E4536AC76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BA0E0DF3-0C51-3B21-3B96-9D21D637379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6956001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0065" y="5418450"/>
            <a:ext cx="651959" cy="936000"/>
          </a:xfrm>
          <a:prstGeom prst="rect">
            <a:avLst/>
          </a:prstGeom>
        </p:spPr>
      </p:pic>
    </p:spTree>
    <p:extLst>
      <p:ext uri="{BB962C8B-B14F-4D97-AF65-F5344CB8AC3E}">
        <p14:creationId xmlns:p14="http://schemas.microsoft.com/office/powerpoint/2010/main" val="217160358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F9BD1-A4DD-6A62-9BB5-F304498F64C0}"/>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BB37A09F-609D-6141-5F28-1FE05BC4218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1516419A-B37A-74F5-E24E-782EAA1AB77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4214259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1" name="Content Placeholder 15">
            <a:extLst>
              <a:ext uri="{FF2B5EF4-FFF2-40B4-BE49-F238E27FC236}">
                <a16:creationId xmlns:a16="http://schemas.microsoft.com/office/drawing/2014/main" id="{A3BBA274-D5FA-81FC-EF2A-782133FFBF8D}"/>
              </a:ext>
            </a:extLst>
          </p:cNvPr>
          <p:cNvSpPr>
            <a:spLocks noGrp="1"/>
          </p:cNvSpPr>
          <p:nvPr>
            <p:ph sz="quarter" idx="19"/>
          </p:nvPr>
        </p:nvSpPr>
        <p:spPr>
          <a:xfrm>
            <a:off x="499732" y="1888476"/>
            <a:ext cx="11192533" cy="3567600"/>
          </a:xfrm>
          <a:prstGeom prst="rect">
            <a:avLst/>
          </a:prstGeom>
        </p:spPr>
        <p:txBody>
          <a:bodyPr/>
          <a:lstStyle>
            <a:lvl1pPr>
              <a:lnSpc>
                <a:spcPct val="104000"/>
              </a:lnSpc>
              <a:defRPr sz="1400" b="0" i="0"/>
            </a:lvl1pPr>
          </a:lstStyle>
          <a:p>
            <a:endParaRPr lang="en-GB"/>
          </a:p>
        </p:txBody>
      </p:sp>
      <p:sp>
        <p:nvSpPr>
          <p:cNvPr id="5" name="Footer Placeholder 4">
            <a:extLst>
              <a:ext uri="{FF2B5EF4-FFF2-40B4-BE49-F238E27FC236}">
                <a16:creationId xmlns:a16="http://schemas.microsoft.com/office/drawing/2014/main" id="{889B92C1-F22F-9E51-6976-3986B0F6A52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2940EE97-C53A-24F1-7226-4B77D93021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03384192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 name="Footer Placeholder 4">
            <a:extLst>
              <a:ext uri="{FF2B5EF4-FFF2-40B4-BE49-F238E27FC236}">
                <a16:creationId xmlns:a16="http://schemas.microsoft.com/office/drawing/2014/main" id="{586F01CE-863C-2545-F359-8EA7DA242B3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D4300F38-9E19-2837-5541-00EE5F9E99F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5550734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963F4D0E-28C6-7F57-EE08-455ACB208951}"/>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D892581-57BF-3501-A81B-FE662EA3EA18}"/>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6612630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EB511903-CB70-1128-6EEE-9FF21DD89770}"/>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E3EB83CE-0CDC-FE94-D907-C47260ACA782}"/>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5636681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0483C78-BC28-1830-F13E-92BD8D4DB62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02E5F5AA-B1A2-E9D6-D14D-2F3AD3C5145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07441348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3B91A3E3-F049-5B54-8336-88231750EE46}"/>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24726767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Image and text v1">
    <p:bg>
      <p:bgPr>
        <a:solidFill>
          <a:schemeClr val="bg1"/>
        </a:solidFill>
        <a:effectLst/>
      </p:bgPr>
    </p:bg>
    <p:spTree>
      <p:nvGrpSpPr>
        <p:cNvPr id="1" name=""/>
        <p:cNvGrpSpPr/>
        <p:nvPr/>
      </p:nvGrpSpPr>
      <p:grpSpPr>
        <a:xfrm>
          <a:off x="0" y="0"/>
          <a:ext cx="0" cy="0"/>
          <a:chOff x="0" y="0"/>
          <a:chExt cx="0" cy="0"/>
        </a:xfrm>
      </p:grpSpPr>
      <p:sp>
        <p:nvSpPr>
          <p:cNvPr id="5" name="Picture Placeholder 11">
            <a:extLst>
              <a:ext uri="{FF2B5EF4-FFF2-40B4-BE49-F238E27FC236}">
                <a16:creationId xmlns:a16="http://schemas.microsoft.com/office/drawing/2014/main" id="{2CACF877-98EB-C504-2170-B2D84E90BF7D}"/>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3" name="Graphic 2">
            <a:extLst>
              <a:ext uri="{FF2B5EF4-FFF2-40B4-BE49-F238E27FC236}">
                <a16:creationId xmlns:a16="http://schemas.microsoft.com/office/drawing/2014/main" id="{6B27849B-CB10-F1E0-A5A8-5B05A3F3F9E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F4178E48-5E26-7133-CEE5-105663E56BA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7" name="Title Placeholder 1">
            <a:extLst>
              <a:ext uri="{FF2B5EF4-FFF2-40B4-BE49-F238E27FC236}">
                <a16:creationId xmlns:a16="http://schemas.microsoft.com/office/drawing/2014/main" id="{59933AFB-C5B9-05B3-AA63-1283AF192037}"/>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BE189048-A4DC-8194-6856-2E45B35726CC}"/>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C0D125F2-CF42-C81F-11C5-AAA95CDA9FA9}"/>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2" name="Footer Placeholder 4">
            <a:extLst>
              <a:ext uri="{FF2B5EF4-FFF2-40B4-BE49-F238E27FC236}">
                <a16:creationId xmlns:a16="http://schemas.microsoft.com/office/drawing/2014/main" id="{10375886-2AF5-4107-AE31-D263FB07CDDA}"/>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3" name="Slide Number Placeholder 5">
            <a:extLst>
              <a:ext uri="{FF2B5EF4-FFF2-40B4-BE49-F238E27FC236}">
                <a16:creationId xmlns:a16="http://schemas.microsoft.com/office/drawing/2014/main" id="{32CB9AFF-7FE6-A460-A0CB-BB991494894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4209295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Image and text v2">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7040CE-A94D-AA9F-2647-AFA5B8425771}"/>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3" name="Text Placeholder 12">
            <a:extLst>
              <a:ext uri="{FF2B5EF4-FFF2-40B4-BE49-F238E27FC236}">
                <a16:creationId xmlns:a16="http://schemas.microsoft.com/office/drawing/2014/main" id="{20F49C91-0553-D74D-2497-E699C5393217}"/>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4" name="Content Placeholder 15">
            <a:extLst>
              <a:ext uri="{FF2B5EF4-FFF2-40B4-BE49-F238E27FC236}">
                <a16:creationId xmlns:a16="http://schemas.microsoft.com/office/drawing/2014/main" id="{D63F3000-138E-2A82-B6ED-0E923DAF35BA}"/>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6" name="Picture Placeholder 11">
            <a:extLst>
              <a:ext uri="{FF2B5EF4-FFF2-40B4-BE49-F238E27FC236}">
                <a16:creationId xmlns:a16="http://schemas.microsoft.com/office/drawing/2014/main" id="{2230340E-87C8-BAF7-89D1-25433C9E30BA}"/>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E02E724E-A288-EFC3-E3BB-BE3CABCA3ACC}"/>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1" name="Graphic 10">
            <a:extLst>
              <a:ext uri="{FF2B5EF4-FFF2-40B4-BE49-F238E27FC236}">
                <a16:creationId xmlns:a16="http://schemas.microsoft.com/office/drawing/2014/main" id="{C2BB48BA-E4D7-01A5-235A-B675AB1414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2" name="Footer Placeholder 4">
            <a:extLst>
              <a:ext uri="{FF2B5EF4-FFF2-40B4-BE49-F238E27FC236}">
                <a16:creationId xmlns:a16="http://schemas.microsoft.com/office/drawing/2014/main" id="{EDC605D0-8A67-116B-F38D-738685542D77}"/>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4" name="Slide Number Placeholder 5">
            <a:extLst>
              <a:ext uri="{FF2B5EF4-FFF2-40B4-BE49-F238E27FC236}">
                <a16:creationId xmlns:a16="http://schemas.microsoft.com/office/drawing/2014/main" id="{79C74E85-CCD9-756F-E57A-188000714F0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1025261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hree image and text 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1" name="Picture Placeholder 11">
            <a:extLst>
              <a:ext uri="{FF2B5EF4-FFF2-40B4-BE49-F238E27FC236}">
                <a16:creationId xmlns:a16="http://schemas.microsoft.com/office/drawing/2014/main" id="{2CB57F59-3C57-C85A-4795-3FD9AD5D848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D0BE81EC-17A2-AF37-8B15-8B6D9CEC691B}"/>
              </a:ext>
            </a:extLst>
          </p:cNvPr>
          <p:cNvSpPr>
            <a:spLocks noGrp="1"/>
          </p:cNvSpPr>
          <p:nvPr>
            <p:ph type="ftr" sz="quarter" idx="3"/>
          </p:nvPr>
        </p:nvSpPr>
        <p:spPr>
          <a:xfrm>
            <a:off x="1039733" y="5994450"/>
            <a:ext cx="4320001"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7D633C40-011D-9E95-0EE5-FEDBCC39FE1A}"/>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38966402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Three image and text 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4" name="Picture Placeholder 11">
            <a:extLst>
              <a:ext uri="{FF2B5EF4-FFF2-40B4-BE49-F238E27FC236}">
                <a16:creationId xmlns:a16="http://schemas.microsoft.com/office/drawing/2014/main" id="{BC30E919-61CD-A0E3-FBE6-8B10FDC911E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5" name="Content Placeholder 15">
            <a:extLst>
              <a:ext uri="{FF2B5EF4-FFF2-40B4-BE49-F238E27FC236}">
                <a16:creationId xmlns:a16="http://schemas.microsoft.com/office/drawing/2014/main" id="{FB6437F4-92A5-139A-A9C4-A697581FC02F}"/>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2" name="Footer Placeholder 4">
            <a:extLst>
              <a:ext uri="{FF2B5EF4-FFF2-40B4-BE49-F238E27FC236}">
                <a16:creationId xmlns:a16="http://schemas.microsoft.com/office/drawing/2014/main" id="{F2B071D6-2E80-5842-B9C1-E84C09937430}"/>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5266678E-B6BC-A6EA-D020-113EF97B100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53865297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3FFC4DE-4136-486C-252C-5AD4A808106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45C2996C-6DB5-A199-8218-F2160223F17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8B3A5009-B28B-F2B8-8E32-188E9E05E15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992927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chemeClr val="bg1"/>
        </a:solidFill>
        <a:effectLst/>
      </p:bgPr>
    </p:bg>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9A4667DD-C338-BED4-997B-55E10BCF3842}"/>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cxnSp>
        <p:nvCxnSpPr>
          <p:cNvPr id="13" name="Straight Connector 12">
            <a:extLst>
              <a:ext uri="{FF2B5EF4-FFF2-40B4-BE49-F238E27FC236}">
                <a16:creationId xmlns:a16="http://schemas.microsoft.com/office/drawing/2014/main" id="{6326FD46-2E55-87FF-F0B3-A17A0C3DF6F8}"/>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39976" y="503550"/>
            <a:ext cx="651959" cy="936000"/>
          </a:xfrm>
          <a:prstGeom prst="rect">
            <a:avLst/>
          </a:prstGeom>
        </p:spPr>
      </p:pic>
    </p:spTree>
    <p:extLst>
      <p:ext uri="{BB962C8B-B14F-4D97-AF65-F5344CB8AC3E}">
        <p14:creationId xmlns:p14="http://schemas.microsoft.com/office/powerpoint/2010/main" val="330530012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484AF844-7532-EA26-6DF9-7821D6DAAA2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FF3443A7-ED34-25B2-4D80-A6F4038F79F9}"/>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CE34DAB9-73AF-CCFF-D154-A20EF66F3EE5}"/>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3123066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60666292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chemeClr val="bg1"/>
        </a:solidFill>
        <a:effectLst/>
      </p:bgPr>
    </p:bg>
    <p:spTree>
      <p:nvGrpSpPr>
        <p:cNvPr id="1" name=""/>
        <p:cNvGrpSpPr/>
        <p:nvPr/>
      </p:nvGrpSpPr>
      <p:grpSpPr>
        <a:xfrm>
          <a:off x="0" y="0"/>
          <a:ext cx="0" cy="0"/>
          <a:chOff x="0" y="0"/>
          <a:chExt cx="0" cy="0"/>
        </a:xfrm>
      </p:grpSpPr>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
        <p:nvSpPr>
          <p:cNvPr id="11" name="Title Placeholder 1">
            <a:extLst>
              <a:ext uri="{FF2B5EF4-FFF2-40B4-BE49-F238E27FC236}">
                <a16:creationId xmlns:a16="http://schemas.microsoft.com/office/drawing/2014/main" id="{10B7C26A-DD06-48F4-6F84-2D4126BA4271}"/>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Tree>
    <p:extLst>
      <p:ext uri="{BB962C8B-B14F-4D97-AF65-F5344CB8AC3E}">
        <p14:creationId xmlns:p14="http://schemas.microsoft.com/office/powerpoint/2010/main" val="366734340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091226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5"/>
            <a:ext cx="6541200" cy="855299"/>
          </a:xfrm>
          <a:prstGeom prst="rect">
            <a:avLst/>
          </a:prstGeom>
        </p:spPr>
        <p:txBody>
          <a:bodyPr wrap="square">
            <a:noAutofit/>
          </a:bodyPr>
          <a:lstStyle>
            <a:lvl1pPr>
              <a:lnSpc>
                <a:spcPct val="104000"/>
              </a:lnSpc>
              <a:defRPr sz="1800" b="0" i="0" kern="1800" spc="-31"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3" y="1889952"/>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9" y="0"/>
            <a:ext cx="4014099" cy="6354451"/>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BF418D34-AA8E-4C99-3102-43E12059DF8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61"/>
            <a:ext cx="2047719" cy="540991"/>
          </a:xfrm>
          <a:prstGeom prst="rect">
            <a:avLst/>
          </a:prstGeom>
        </p:spPr>
      </p:pic>
      <p:pic>
        <p:nvPicPr>
          <p:cNvPr id="10" name="Graphic 9">
            <a:extLst>
              <a:ext uri="{FF2B5EF4-FFF2-40B4-BE49-F238E27FC236}">
                <a16:creationId xmlns:a16="http://schemas.microsoft.com/office/drawing/2014/main" id="{2D7BF2ED-E99A-D2EF-2890-A53F927BF12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4" y="503551"/>
            <a:ext cx="642655" cy="936000"/>
          </a:xfrm>
          <a:prstGeom prst="rect">
            <a:avLst/>
          </a:prstGeom>
        </p:spPr>
      </p:pic>
    </p:spTree>
    <p:extLst>
      <p:ext uri="{BB962C8B-B14F-4D97-AF65-F5344CB8AC3E}">
        <p14:creationId xmlns:p14="http://schemas.microsoft.com/office/powerpoint/2010/main" val="3755680085"/>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2"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3"/>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4" y="538539"/>
            <a:ext cx="11192535"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2" y="2113799"/>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2"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2" y="3523851"/>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2"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2" y="4933903"/>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FA911AAD-4208-8246-6AB8-9DCDFD5BEB25}"/>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3" name="Slide Number Placeholder 5">
            <a:extLst>
              <a:ext uri="{FF2B5EF4-FFF2-40B4-BE49-F238E27FC236}">
                <a16:creationId xmlns:a16="http://schemas.microsoft.com/office/drawing/2014/main" id="{20EDB3FE-29B0-955B-6F8E-FE051344F0EB}"/>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711762030"/>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9"/>
            <a:ext cx="8208000" cy="855299"/>
          </a:xfrm>
          <a:prstGeom prst="rect">
            <a:avLst/>
          </a:prstGeom>
        </p:spPr>
        <p:txBody>
          <a:bodyPr wrap="square">
            <a:noAutofit/>
          </a:bodyPr>
          <a:lstStyle>
            <a:lvl1pPr>
              <a:lnSpc>
                <a:spcPct val="105000"/>
              </a:lnSpc>
              <a:defRPr sz="6000" b="1" i="0" kern="1800" spc="-31"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89"/>
            <a:ext cx="8208000" cy="1743683"/>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4" y="5057791"/>
            <a:ext cx="2047719"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4718" y="5421625"/>
            <a:ext cx="642655" cy="936000"/>
          </a:xfrm>
          <a:prstGeom prst="rect">
            <a:avLst/>
          </a:prstGeom>
        </p:spPr>
      </p:pic>
    </p:spTree>
    <p:extLst>
      <p:ext uri="{BB962C8B-B14F-4D97-AF65-F5344CB8AC3E}">
        <p14:creationId xmlns:p14="http://schemas.microsoft.com/office/powerpoint/2010/main" val="689001636"/>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Title only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B1DC5-77ED-1128-2382-8A5E015C863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76F1B0A0-49FC-C371-5B5A-33B1F5347541}"/>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47C1DBD9-EBBE-9171-3AA4-352B52A45B8E}"/>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55128430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4" y="1077065"/>
            <a:ext cx="11192535" cy="564451"/>
          </a:xfrm>
          <a:prstGeom prst="rect">
            <a:avLst/>
          </a:prstGeom>
        </p:spPr>
        <p:txBody>
          <a:bodyPr wrap="square">
            <a:noAutofit/>
          </a:bodyPr>
          <a:lstStyle>
            <a:lvl1pPr>
              <a:lnSpc>
                <a:spcPct val="104000"/>
              </a:lnSpc>
              <a:defRPr sz="1800" b="0" i="0"/>
            </a:lvl1pPr>
          </a:lstStyle>
          <a:p>
            <a:pPr marL="0" marR="0" lvl="0" indent="0" algn="l" defTabSz="914377"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4" y="538539"/>
            <a:ext cx="11192535"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4" y="1888476"/>
            <a:ext cx="11192535" cy="3567600"/>
          </a:xfrm>
          <a:prstGeom prst="rect">
            <a:avLst/>
          </a:prstGeom>
        </p:spPr>
        <p:txBody>
          <a:bodyPr vert="horz" lIns="0" tIns="0" rIns="0" bIns="0" rtlCol="0">
            <a:noAutofit/>
          </a:bodyPr>
          <a:lstStyle>
            <a:lvl1pPr>
              <a:defRPr sz="1600" b="0" i="0"/>
            </a:lvl1pPr>
          </a:lstStyle>
          <a:p>
            <a:pPr lvl="0"/>
            <a:endParaRPr lang="en-GB"/>
          </a:p>
        </p:txBody>
      </p:sp>
      <p:sp>
        <p:nvSpPr>
          <p:cNvPr id="2" name="Footer Placeholder 4">
            <a:extLst>
              <a:ext uri="{FF2B5EF4-FFF2-40B4-BE49-F238E27FC236}">
                <a16:creationId xmlns:a16="http://schemas.microsoft.com/office/drawing/2014/main" id="{27BCE634-ACEE-FFB5-E0D7-9D56B0111332}"/>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65CBC7E4-9C3A-0FAB-A51A-2ADF61DE1263}"/>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7422404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4" y="1077065"/>
            <a:ext cx="11192535" cy="564451"/>
          </a:xfrm>
          <a:prstGeom prst="rect">
            <a:avLst/>
          </a:prstGeom>
        </p:spPr>
        <p:txBody>
          <a:bodyPr wrap="square">
            <a:noAutofit/>
          </a:bodyPr>
          <a:lstStyle>
            <a:lvl1pPr>
              <a:lnSpc>
                <a:spcPct val="104000"/>
              </a:lnSpc>
              <a:defRPr sz="1800" b="0" i="0"/>
            </a:lvl1pPr>
          </a:lstStyle>
          <a:p>
            <a:pPr marL="0" marR="0" lvl="0" indent="0" algn="l" defTabSz="914377"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1"/>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1"/>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7" y="2589801"/>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8" y="1888476"/>
            <a:ext cx="5073099" cy="564451"/>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7"/>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4" y="538539"/>
            <a:ext cx="11192535"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4" y="1077065"/>
            <a:ext cx="11192535" cy="564451"/>
          </a:xfrm>
          <a:prstGeom prst="rect">
            <a:avLst/>
          </a:prstGeom>
        </p:spPr>
        <p:txBody>
          <a:bodyPr wrap="square">
            <a:noAutofit/>
          </a:bodyPr>
          <a:lstStyle>
            <a:lvl1pPr>
              <a:lnSpc>
                <a:spcPct val="104000"/>
              </a:lnSpc>
              <a:defRPr sz="1800" b="0" i="0"/>
            </a:lvl1pPr>
          </a:lstStyle>
          <a:p>
            <a:pPr marL="0" marR="0" lvl="0" indent="0" algn="l" defTabSz="914377"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2" name="Footer Placeholder 4">
            <a:extLst>
              <a:ext uri="{FF2B5EF4-FFF2-40B4-BE49-F238E27FC236}">
                <a16:creationId xmlns:a16="http://schemas.microsoft.com/office/drawing/2014/main" id="{09E7A86D-8F1D-D88D-2E13-791D64D84124}"/>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BA476C45-3BB1-C759-2CEC-03705A4A7965}"/>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2225547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8" y="1408769"/>
            <a:ext cx="4024801" cy="4047307"/>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4" y="538539"/>
            <a:ext cx="11192535"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7"/>
            <a:ext cx="6542091"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1" cy="564451"/>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D183A231-C99C-C6FF-B4C9-43E5D4A90FA7}"/>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D387C9CD-7603-D725-4916-6660C84EEF6E}"/>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48608630"/>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4" y="538539"/>
            <a:ext cx="11192535"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4" y="2138377"/>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1" cy="564451"/>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8" y="1408769"/>
            <a:ext cx="5269471" cy="4047307"/>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C58D36ED-B780-0F62-B431-999778793328}"/>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45DD79F2-69A0-AD15-9D88-B2A99ECF659A}"/>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7384729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4" y="538539"/>
            <a:ext cx="11192535"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4" y="2138377"/>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2" y="1408771"/>
            <a:ext cx="2950477" cy="564451"/>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3" y="1408769"/>
            <a:ext cx="7601035" cy="4047307"/>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0931139F-D5F0-415D-9896-0DE665299A68}"/>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5" name="Slide Number Placeholder 5">
            <a:extLst>
              <a:ext uri="{FF2B5EF4-FFF2-40B4-BE49-F238E27FC236}">
                <a16:creationId xmlns:a16="http://schemas.microsoft.com/office/drawing/2014/main" id="{E5E6DFEA-229D-07AD-37AC-67FD7E36043F}"/>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63657207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AD42AABE-4FE9-A141-624D-E44E67F8FBA9}"/>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71402549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4" name="Picture Placeholder 11">
            <a:extLst>
              <a:ext uri="{FF2B5EF4-FFF2-40B4-BE49-F238E27FC236}">
                <a16:creationId xmlns:a16="http://schemas.microsoft.com/office/drawing/2014/main" id="{BF02B868-6115-47A1-7D39-F1E61DEA8B5B}"/>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6" name="Title Placeholder 1">
            <a:extLst>
              <a:ext uri="{FF2B5EF4-FFF2-40B4-BE49-F238E27FC236}">
                <a16:creationId xmlns:a16="http://schemas.microsoft.com/office/drawing/2014/main" id="{151DD6D0-860D-BE7D-BC4C-E2263723168C}"/>
              </a:ext>
            </a:extLst>
          </p:cNvPr>
          <p:cNvSpPr>
            <a:spLocks noGrp="1"/>
          </p:cNvSpPr>
          <p:nvPr>
            <p:ph type="title" hasCustomPrompt="1"/>
          </p:nvPr>
        </p:nvSpPr>
        <p:spPr>
          <a:xfrm>
            <a:off x="499735" y="538539"/>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8" name="Graphic 7">
            <a:extLst>
              <a:ext uri="{FF2B5EF4-FFF2-40B4-BE49-F238E27FC236}">
                <a16:creationId xmlns:a16="http://schemas.microsoft.com/office/drawing/2014/main" id="{3F82DC80-0538-92AF-341F-E870691B8A5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30" y="503551"/>
            <a:ext cx="642655" cy="936000"/>
          </a:xfrm>
          <a:prstGeom prst="rect">
            <a:avLst/>
          </a:prstGeom>
        </p:spPr>
      </p:pic>
      <p:pic>
        <p:nvPicPr>
          <p:cNvPr id="11" name="Graphic 10">
            <a:extLst>
              <a:ext uri="{FF2B5EF4-FFF2-40B4-BE49-F238E27FC236}">
                <a16:creationId xmlns:a16="http://schemas.microsoft.com/office/drawing/2014/main" id="{266CEB78-2398-0144-603C-0ED8A195482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4" y="5057791"/>
            <a:ext cx="2047719" cy="540991"/>
          </a:xfrm>
          <a:prstGeom prst="rect">
            <a:avLst/>
          </a:prstGeom>
        </p:spPr>
      </p:pic>
      <p:sp>
        <p:nvSpPr>
          <p:cNvPr id="12" name="Content Placeholder 15">
            <a:extLst>
              <a:ext uri="{FF2B5EF4-FFF2-40B4-BE49-F238E27FC236}">
                <a16:creationId xmlns:a16="http://schemas.microsoft.com/office/drawing/2014/main" id="{1C2299EA-FCE7-AFFC-5759-F01FE04B3731}"/>
              </a:ext>
            </a:extLst>
          </p:cNvPr>
          <p:cNvSpPr>
            <a:spLocks noGrp="1"/>
          </p:cNvSpPr>
          <p:nvPr>
            <p:ph sz="quarter" idx="19"/>
          </p:nvPr>
        </p:nvSpPr>
        <p:spPr>
          <a:xfrm>
            <a:off x="499735" y="2138377"/>
            <a:ext cx="4860000"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75C4D8C3-25AF-36F5-6AF6-C76ABC3F06CA}"/>
              </a:ext>
            </a:extLst>
          </p:cNvPr>
          <p:cNvSpPr>
            <a:spLocks noGrp="1"/>
          </p:cNvSpPr>
          <p:nvPr>
            <p:ph type="body" sz="quarter" idx="20" hasCustomPrompt="1"/>
          </p:nvPr>
        </p:nvSpPr>
        <p:spPr>
          <a:xfrm>
            <a:off x="499732" y="1408771"/>
            <a:ext cx="4860000" cy="564451"/>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0C647F01-51C1-2272-A03F-6C86EA881C53}"/>
              </a:ext>
            </a:extLst>
          </p:cNvPr>
          <p:cNvSpPr>
            <a:spLocks noGrp="1"/>
          </p:cNvSpPr>
          <p:nvPr>
            <p:ph type="ftr" sz="quarter" idx="3"/>
          </p:nvPr>
        </p:nvSpPr>
        <p:spPr>
          <a:xfrm>
            <a:off x="1039734" y="5994451"/>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7" name="Slide Number Placeholder 5">
            <a:extLst>
              <a:ext uri="{FF2B5EF4-FFF2-40B4-BE49-F238E27FC236}">
                <a16:creationId xmlns:a16="http://schemas.microsoft.com/office/drawing/2014/main" id="{A907D16D-B8EC-A815-8846-CC790C3379B8}"/>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2716963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17" name="Picture Placeholder 11">
            <a:extLst>
              <a:ext uri="{FF2B5EF4-FFF2-40B4-BE49-F238E27FC236}">
                <a16:creationId xmlns:a16="http://schemas.microsoft.com/office/drawing/2014/main" id="{B8984DF6-A1FE-D622-A441-CCD458F0F2D4}"/>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8" name="Title Placeholder 1">
            <a:extLst>
              <a:ext uri="{FF2B5EF4-FFF2-40B4-BE49-F238E27FC236}">
                <a16:creationId xmlns:a16="http://schemas.microsoft.com/office/drawing/2014/main" id="{32D5F7EE-2D6F-F20E-5AFD-7C470CE8D0D0}"/>
              </a:ext>
            </a:extLst>
          </p:cNvPr>
          <p:cNvSpPr>
            <a:spLocks noGrp="1"/>
          </p:cNvSpPr>
          <p:nvPr>
            <p:ph type="title" hasCustomPrompt="1"/>
          </p:nvPr>
        </p:nvSpPr>
        <p:spPr>
          <a:xfrm>
            <a:off x="499735" y="538539"/>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Text Placeholder 12">
            <a:extLst>
              <a:ext uri="{FF2B5EF4-FFF2-40B4-BE49-F238E27FC236}">
                <a16:creationId xmlns:a16="http://schemas.microsoft.com/office/drawing/2014/main" id="{0B76B560-08A6-15E4-4527-FACBE903768B}"/>
              </a:ext>
            </a:extLst>
          </p:cNvPr>
          <p:cNvSpPr>
            <a:spLocks noGrp="1"/>
          </p:cNvSpPr>
          <p:nvPr>
            <p:ph type="body" sz="quarter" idx="13" hasCustomPrompt="1"/>
          </p:nvPr>
        </p:nvSpPr>
        <p:spPr>
          <a:xfrm>
            <a:off x="499733" y="1077065"/>
            <a:ext cx="4860000" cy="564451"/>
          </a:xfrm>
          <a:prstGeom prst="rect">
            <a:avLst/>
          </a:prstGeom>
        </p:spPr>
        <p:txBody>
          <a:bodyPr wrap="square">
            <a:noAutofit/>
          </a:bodyPr>
          <a:lstStyle>
            <a:lvl1pPr>
              <a:lnSpc>
                <a:spcPct val="104000"/>
              </a:lnSpc>
              <a:defRPr sz="1800" b="0" i="0"/>
            </a:lvl1pPr>
          </a:lstStyle>
          <a:p>
            <a:pPr marL="0" marR="0" lvl="0" indent="0" algn="l" defTabSz="914377"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21" name="Content Placeholder 15">
            <a:extLst>
              <a:ext uri="{FF2B5EF4-FFF2-40B4-BE49-F238E27FC236}">
                <a16:creationId xmlns:a16="http://schemas.microsoft.com/office/drawing/2014/main" id="{58695BCB-0C2C-A89C-C87D-F43A9F01BBA5}"/>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2BDD9912-76FB-0977-3EEB-9319478B9AB0}"/>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30" y="503551"/>
            <a:ext cx="642655" cy="936000"/>
          </a:xfrm>
          <a:prstGeom prst="rect">
            <a:avLst/>
          </a:prstGeom>
        </p:spPr>
      </p:pic>
      <p:pic>
        <p:nvPicPr>
          <p:cNvPr id="23" name="Graphic 22">
            <a:extLst>
              <a:ext uri="{FF2B5EF4-FFF2-40B4-BE49-F238E27FC236}">
                <a16:creationId xmlns:a16="http://schemas.microsoft.com/office/drawing/2014/main" id="{04FBA892-4AE7-3C6D-35F6-6D8734858E8A}"/>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4" y="5057791"/>
            <a:ext cx="2047719" cy="540991"/>
          </a:xfrm>
          <a:prstGeom prst="rect">
            <a:avLst/>
          </a:prstGeom>
        </p:spPr>
      </p:pic>
      <p:sp>
        <p:nvSpPr>
          <p:cNvPr id="24" name="Footer Placeholder 4">
            <a:extLst>
              <a:ext uri="{FF2B5EF4-FFF2-40B4-BE49-F238E27FC236}">
                <a16:creationId xmlns:a16="http://schemas.microsoft.com/office/drawing/2014/main" id="{F3E0872F-75AF-C5BB-C052-616FD84881A9}"/>
              </a:ext>
            </a:extLst>
          </p:cNvPr>
          <p:cNvSpPr>
            <a:spLocks noGrp="1"/>
          </p:cNvSpPr>
          <p:nvPr>
            <p:ph type="ftr" sz="quarter" idx="3"/>
          </p:nvPr>
        </p:nvSpPr>
        <p:spPr>
          <a:xfrm>
            <a:off x="1039734" y="5994451"/>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25" name="Slide Number Placeholder 5">
            <a:extLst>
              <a:ext uri="{FF2B5EF4-FFF2-40B4-BE49-F238E27FC236}">
                <a16:creationId xmlns:a16="http://schemas.microsoft.com/office/drawing/2014/main" id="{B6749FB4-179F-027F-9BE9-9ADEC4B66451}"/>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10766294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hree image and text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4" y="538539"/>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4" y="2138377"/>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3" cy="564451"/>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1"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1" y="1895901"/>
            <a:ext cx="3157977" cy="49621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69EAFD1C-F405-88E0-28B0-8071B9522320}"/>
              </a:ext>
            </a:extLst>
          </p:cNvPr>
          <p:cNvSpPr>
            <a:spLocks noGrp="1"/>
          </p:cNvSpPr>
          <p:nvPr>
            <p:ph type="pic" sz="quarter" idx="19" hasCustomPrompt="1"/>
          </p:nvPr>
        </p:nvSpPr>
        <p:spPr>
          <a:xfrm>
            <a:off x="5986017"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548BCE1-1E88-B057-3BAE-860FB0678230}"/>
              </a:ext>
            </a:extLst>
          </p:cNvPr>
          <p:cNvSpPr>
            <a:spLocks noGrp="1"/>
          </p:cNvSpPr>
          <p:nvPr>
            <p:ph type="ftr" sz="quarter" idx="3"/>
          </p:nvPr>
        </p:nvSpPr>
        <p:spPr>
          <a:xfrm>
            <a:off x="1039734" y="5994451"/>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1" name="Slide Number Placeholder 5">
            <a:extLst>
              <a:ext uri="{FF2B5EF4-FFF2-40B4-BE49-F238E27FC236}">
                <a16:creationId xmlns:a16="http://schemas.microsoft.com/office/drawing/2014/main" id="{BB7D6261-77FB-2E09-A67C-E9CC3B14C98C}"/>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19273980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hree image and text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1"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1" y="1895901"/>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9"/>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1"/>
          </a:xfrm>
          <a:prstGeom prst="rect">
            <a:avLst/>
          </a:prstGeom>
        </p:spPr>
        <p:txBody>
          <a:bodyPr wrap="square">
            <a:noAutofit/>
          </a:bodyPr>
          <a:lstStyle>
            <a:lvl1pPr>
              <a:lnSpc>
                <a:spcPct val="104000"/>
              </a:lnSpc>
              <a:defRPr sz="1800" b="0" i="0"/>
            </a:lvl1pPr>
          </a:lstStyle>
          <a:p>
            <a:pPr marL="0" marR="0" lvl="0" indent="0" algn="l" defTabSz="914377"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5"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C45C280B-4D32-AF2A-95A4-738B32B4B9B6}"/>
              </a:ext>
            </a:extLst>
          </p:cNvPr>
          <p:cNvSpPr>
            <a:spLocks noGrp="1"/>
          </p:cNvSpPr>
          <p:nvPr>
            <p:ph type="pic" sz="quarter" idx="19" hasCustomPrompt="1"/>
          </p:nvPr>
        </p:nvSpPr>
        <p:spPr>
          <a:xfrm>
            <a:off x="5986017"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9D157653-8164-6DEC-E9BE-54DA0FF9E1EE}"/>
              </a:ext>
            </a:extLst>
          </p:cNvPr>
          <p:cNvSpPr>
            <a:spLocks noGrp="1"/>
          </p:cNvSpPr>
          <p:nvPr>
            <p:ph type="ftr" sz="quarter" idx="3"/>
          </p:nvPr>
        </p:nvSpPr>
        <p:spPr>
          <a:xfrm>
            <a:off x="1039734" y="5994451"/>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6" name="Slide Number Placeholder 5">
            <a:extLst>
              <a:ext uri="{FF2B5EF4-FFF2-40B4-BE49-F238E27FC236}">
                <a16:creationId xmlns:a16="http://schemas.microsoft.com/office/drawing/2014/main" id="{5BDAD766-B795-CEA0-17D5-CFF0AC875A31}"/>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27666988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5" y="2539978"/>
            <a:ext cx="4860000" cy="2235623"/>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5" y="4866806"/>
            <a:ext cx="4859999" cy="501740"/>
          </a:xfrm>
          <a:prstGeom prst="rect">
            <a:avLst/>
          </a:prstGeom>
        </p:spPr>
        <p:txBody>
          <a:bodyPr wrap="square">
            <a:noAutofit/>
          </a:bodyPr>
          <a:lstStyle>
            <a:lvl1pPr>
              <a:defRPr sz="1200" b="0" i="0"/>
            </a:lvl1pPr>
          </a:lstStyle>
          <a:p>
            <a:pPr marL="0" marR="0" lvl="0" indent="0" algn="l" defTabSz="914377"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2"/>
            <a:ext cx="4549979" cy="5368547"/>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6"/>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8" y="1882099"/>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685869"/>
            <a:ext cx="2047719"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44630" y="503551"/>
            <a:ext cx="642655" cy="936000"/>
          </a:xfrm>
          <a:prstGeom prst="rect">
            <a:avLst/>
          </a:prstGeom>
        </p:spPr>
      </p:pic>
      <p:sp>
        <p:nvSpPr>
          <p:cNvPr id="6" name="Footer Placeholder 4">
            <a:extLst>
              <a:ext uri="{FF2B5EF4-FFF2-40B4-BE49-F238E27FC236}">
                <a16:creationId xmlns:a16="http://schemas.microsoft.com/office/drawing/2014/main" id="{EAAE0ECF-7FD0-796A-2323-5E7937849917}"/>
              </a:ext>
            </a:extLst>
          </p:cNvPr>
          <p:cNvSpPr>
            <a:spLocks noGrp="1"/>
          </p:cNvSpPr>
          <p:nvPr>
            <p:ph type="ftr" sz="quarter" idx="3"/>
          </p:nvPr>
        </p:nvSpPr>
        <p:spPr>
          <a:xfrm>
            <a:off x="1039734" y="5994451"/>
            <a:ext cx="432698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7" name="Slide Number Placeholder 5">
            <a:extLst>
              <a:ext uri="{FF2B5EF4-FFF2-40B4-BE49-F238E27FC236}">
                <a16:creationId xmlns:a16="http://schemas.microsoft.com/office/drawing/2014/main" id="{2266F893-DB8C-2932-E98A-E860C127B1A6}"/>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795325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6326FD46-2E55-87FF-F0B3-A17A0C3DF6F8}"/>
              </a:ext>
            </a:extLst>
          </p:cNvPr>
          <p:cNvCxnSpPr>
            <a:cxnSpLocks/>
          </p:cNvCxnSpPr>
          <p:nvPr userDrawn="1"/>
        </p:nvCxnSpPr>
        <p:spPr>
          <a:xfrm>
            <a:off x="2749389" y="5814451"/>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4" name="Picture Placeholder 11">
            <a:extLst>
              <a:ext uri="{FF2B5EF4-FFF2-40B4-BE49-F238E27FC236}">
                <a16:creationId xmlns:a16="http://schemas.microsoft.com/office/drawing/2014/main" id="{D282104C-1BBA-3D79-5319-A46C88E85C5C}"/>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15" name="Straight Connector 14">
            <a:extLst>
              <a:ext uri="{FF2B5EF4-FFF2-40B4-BE49-F238E27FC236}">
                <a16:creationId xmlns:a16="http://schemas.microsoft.com/office/drawing/2014/main" id="{CE8D4A99-E1E1-3139-1236-6EA3B7C13551}"/>
              </a:ext>
            </a:extLst>
          </p:cNvPr>
          <p:cNvCxnSpPr>
            <a:cxnSpLocks/>
          </p:cNvCxnSpPr>
          <p:nvPr userDrawn="1"/>
        </p:nvCxnSpPr>
        <p:spPr>
          <a:xfrm>
            <a:off x="4479196" y="5814451"/>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16" name="Picture Placeholder 11">
            <a:extLst>
              <a:ext uri="{FF2B5EF4-FFF2-40B4-BE49-F238E27FC236}">
                <a16:creationId xmlns:a16="http://schemas.microsoft.com/office/drawing/2014/main" id="{B52B6039-B8A2-14D4-A5B5-B1C6596497BC}"/>
              </a:ext>
            </a:extLst>
          </p:cNvPr>
          <p:cNvSpPr>
            <a:spLocks noGrp="1"/>
          </p:cNvSpPr>
          <p:nvPr>
            <p:ph type="pic" sz="quarter" idx="13" hasCustomPrompt="1"/>
          </p:nvPr>
        </p:nvSpPr>
        <p:spPr>
          <a:xfrm>
            <a:off x="4678831"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9"/>
            <a:ext cx="10036267"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7" cy="4379011"/>
          </a:xfrm>
          <a:prstGeom prst="rect">
            <a:avLst/>
          </a:prstGeom>
        </p:spPr>
        <p:txBody>
          <a:bodyPr/>
          <a:lstStyle>
            <a:lvl1pPr>
              <a:lnSpc>
                <a:spcPct val="104000"/>
              </a:lnSpc>
              <a:defRPr sz="1400" b="0" i="0"/>
            </a:lvl1pPr>
          </a:lstStyle>
          <a:p>
            <a:endParaRPr lang="en-GB"/>
          </a:p>
        </p:txBody>
      </p:sp>
      <p:pic>
        <p:nvPicPr>
          <p:cNvPr id="2" name="Graphic 1">
            <a:extLst>
              <a:ext uri="{FF2B5EF4-FFF2-40B4-BE49-F238E27FC236}">
                <a16:creationId xmlns:a16="http://schemas.microsoft.com/office/drawing/2014/main" id="{A8769719-C365-1034-77ED-D3B1ACDC10D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61"/>
            <a:ext cx="2047719" cy="540991"/>
          </a:xfrm>
          <a:prstGeom prst="rect">
            <a:avLst/>
          </a:prstGeom>
        </p:spPr>
      </p:pic>
      <p:pic>
        <p:nvPicPr>
          <p:cNvPr id="3" name="Graphic 2">
            <a:extLst>
              <a:ext uri="{FF2B5EF4-FFF2-40B4-BE49-F238E27FC236}">
                <a16:creationId xmlns:a16="http://schemas.microsoft.com/office/drawing/2014/main" id="{E1E67D21-2834-FB76-C441-0440A6334F8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44630" y="503551"/>
            <a:ext cx="642655" cy="936000"/>
          </a:xfrm>
          <a:prstGeom prst="rect">
            <a:avLst/>
          </a:prstGeom>
        </p:spPr>
      </p:pic>
    </p:spTree>
    <p:extLst>
      <p:ext uri="{BB962C8B-B14F-4D97-AF65-F5344CB8AC3E}">
        <p14:creationId xmlns:p14="http://schemas.microsoft.com/office/powerpoint/2010/main" val="383052882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9"/>
            <a:ext cx="10036267"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7"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5CA75AEC-C41C-BFAB-96B1-80581DDF1AB1}"/>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30" y="503551"/>
            <a:ext cx="642655" cy="936000"/>
          </a:xfrm>
          <a:prstGeom prst="rect">
            <a:avLst/>
          </a:prstGeom>
        </p:spPr>
      </p:pic>
      <p:cxnSp>
        <p:nvCxnSpPr>
          <p:cNvPr id="4" name="Straight Connector 3">
            <a:extLst>
              <a:ext uri="{FF2B5EF4-FFF2-40B4-BE49-F238E27FC236}">
                <a16:creationId xmlns:a16="http://schemas.microsoft.com/office/drawing/2014/main" id="{BE57B473-A786-0A68-6A97-AA566502DD6D}"/>
              </a:ext>
            </a:extLst>
          </p:cNvPr>
          <p:cNvCxnSpPr>
            <a:cxnSpLocks/>
          </p:cNvCxnSpPr>
          <p:nvPr userDrawn="1"/>
        </p:nvCxnSpPr>
        <p:spPr>
          <a:xfrm>
            <a:off x="2749389" y="5814451"/>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D6ED615C-BA52-DE54-6E80-D65CEA344F11}"/>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D5B01B66-5EB2-C395-D920-6AC9A14F9B4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61"/>
            <a:ext cx="2047719" cy="540991"/>
          </a:xfrm>
          <a:prstGeom prst="rect">
            <a:avLst/>
          </a:prstGeom>
        </p:spPr>
      </p:pic>
    </p:spTree>
    <p:extLst>
      <p:ext uri="{BB962C8B-B14F-4D97-AF65-F5344CB8AC3E}">
        <p14:creationId xmlns:p14="http://schemas.microsoft.com/office/powerpoint/2010/main" val="193295933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7"/>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30" y="503551"/>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4" y="5057791"/>
            <a:ext cx="2047719" cy="540991"/>
          </a:xfrm>
          <a:prstGeom prst="rect">
            <a:avLst/>
          </a:prstGeom>
        </p:spPr>
      </p:pic>
    </p:spTree>
    <p:extLst>
      <p:ext uri="{BB962C8B-B14F-4D97-AF65-F5344CB8AC3E}">
        <p14:creationId xmlns:p14="http://schemas.microsoft.com/office/powerpoint/2010/main" val="29704028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7"/>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2"/>
            <a:ext cx="4549979" cy="5368547"/>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30" y="503551"/>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61"/>
            <a:ext cx="2047719" cy="540991"/>
          </a:xfrm>
          <a:prstGeom prst="rect">
            <a:avLst/>
          </a:prstGeom>
        </p:spPr>
      </p:pic>
    </p:spTree>
    <p:extLst>
      <p:ext uri="{BB962C8B-B14F-4D97-AF65-F5344CB8AC3E}">
        <p14:creationId xmlns:p14="http://schemas.microsoft.com/office/powerpoint/2010/main" val="2419711419"/>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5966157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cSld name="2.1_Section_Divider_Purple">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FC086598-9D92-D548-A036-20E10704150E}"/>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13AC44C0-0034-A740-A307-03B5CA3BD5A8}"/>
              </a:ext>
            </a:extLst>
          </p:cNvPr>
          <p:cNvCxnSpPr>
            <a:cxnSpLocks/>
          </p:cNvCxnSpPr>
          <p:nvPr userDrawn="1"/>
        </p:nvCxnSpPr>
        <p:spPr>
          <a:xfrm>
            <a:off x="963086" y="3841751"/>
            <a:ext cx="3407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82613" y="3175281"/>
            <a:ext cx="8444752" cy="645835"/>
          </a:xfrm>
          <a:prstGeom prst="rect">
            <a:avLst/>
          </a:prstGeom>
        </p:spPr>
        <p:txBody>
          <a:bodyPr lIns="0" tIns="0" rIns="0" bIns="0" anchor="t" anchorCtr="0">
            <a:normAutofit/>
          </a:bodyPr>
          <a:lstStyle>
            <a:lvl1pPr>
              <a:defRPr sz="3733">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982613" y="4015724"/>
            <a:ext cx="8444752" cy="1500187"/>
          </a:xfrm>
          <a:prstGeom prst="rect">
            <a:avLst/>
          </a:prstGeom>
        </p:spPr>
        <p:txBody>
          <a:bodyPr lIns="0" tIns="0" rIns="0" bIns="0"/>
          <a:lstStyle>
            <a:lvl1pPr marL="0" indent="0">
              <a:buNone/>
              <a:defRPr sz="2400">
                <a:solidFill>
                  <a:schemeClr val="bg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6" name="Footer Placeholder 1">
            <a:extLst>
              <a:ext uri="{FF2B5EF4-FFF2-40B4-BE49-F238E27FC236}">
                <a16:creationId xmlns:a16="http://schemas.microsoft.com/office/drawing/2014/main" id="{8B4D57C9-E844-854D-A761-66BAF0D6C924}"/>
              </a:ext>
            </a:extLst>
          </p:cNvPr>
          <p:cNvSpPr>
            <a:spLocks noGrp="1"/>
          </p:cNvSpPr>
          <p:nvPr>
            <p:ph type="ftr" sz="quarter" idx="10"/>
          </p:nvPr>
        </p:nvSpPr>
        <p:spPr/>
        <p:txBody>
          <a:bodyPr/>
          <a:lstStyle>
            <a:lvl1pPr algn="l">
              <a:defRPr sz="1133" dirty="0">
                <a:solidFill>
                  <a:schemeClr val="bg1"/>
                </a:solidFill>
                <a:latin typeface="+mj-lt"/>
              </a:defRPr>
            </a:lvl1pPr>
          </a:lstStyle>
          <a:p>
            <a:pPr>
              <a:defRPr/>
            </a:pPr>
            <a:endParaRPr lang="en-US"/>
          </a:p>
        </p:txBody>
      </p:sp>
      <p:sp>
        <p:nvSpPr>
          <p:cNvPr id="7" name="Slide Number Placeholder 2">
            <a:extLst>
              <a:ext uri="{FF2B5EF4-FFF2-40B4-BE49-F238E27FC236}">
                <a16:creationId xmlns:a16="http://schemas.microsoft.com/office/drawing/2014/main" id="{A64EA13C-2B46-914A-A101-22F641B92A6E}"/>
              </a:ext>
            </a:extLst>
          </p:cNvPr>
          <p:cNvSpPr>
            <a:spLocks noGrp="1"/>
          </p:cNvSpPr>
          <p:nvPr>
            <p:ph type="sldNum" sz="quarter" idx="11"/>
          </p:nvPr>
        </p:nvSpPr>
        <p:spPr/>
        <p:txBody>
          <a:bodyPr/>
          <a:lstStyle>
            <a:lvl1pPr algn="l">
              <a:defRPr sz="1133">
                <a:solidFill>
                  <a:schemeClr val="bg1"/>
                </a:solidFill>
                <a:latin typeface="+mj-lt"/>
              </a:defRPr>
            </a:lvl1pPr>
          </a:lstStyle>
          <a:p>
            <a:pPr>
              <a:defRPr/>
            </a:pPr>
            <a:r>
              <a:rPr lang="en-US"/>
              <a:t>Slide </a:t>
            </a:r>
            <a:fld id="{EBF6E62F-E62E-4B48-82F1-5BBD37ADEB16}" type="slidenum">
              <a:rPr lang="en-US" smtClean="0"/>
              <a:pPr>
                <a:defRPr/>
              </a:pPr>
              <a:t>‹#›</a:t>
            </a:fld>
            <a:endParaRPr lang="en-US" dirty="0"/>
          </a:p>
        </p:txBody>
      </p:sp>
    </p:spTree>
    <p:extLst>
      <p:ext uri="{BB962C8B-B14F-4D97-AF65-F5344CB8AC3E}">
        <p14:creationId xmlns:p14="http://schemas.microsoft.com/office/powerpoint/2010/main" val="1906976828"/>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userDrawn="1">
  <p:cSld name="3.4_Content_Process">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7FF80A-2BF5-3144-AD83-69EC289939DA}"/>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9" name="SmartArt Placeholder 28"/>
          <p:cNvSpPr>
            <a:spLocks noGrp="1"/>
          </p:cNvSpPr>
          <p:nvPr>
            <p:ph type="dgm" sz="quarter" idx="15"/>
          </p:nvPr>
        </p:nvSpPr>
        <p:spPr>
          <a:xfrm>
            <a:off x="948274" y="2019866"/>
            <a:ext cx="9442445" cy="3324719"/>
          </a:xfrm>
          <a:prstGeom prst="rect">
            <a:avLst/>
          </a:prstGeom>
        </p:spPr>
        <p:txBody>
          <a:bodyPr anchor="ctr" anchorCtr="1"/>
          <a:lstStyle/>
          <a:p>
            <a:pPr lvl="0"/>
            <a:r>
              <a:rPr lang="en-US" noProof="0"/>
              <a:t>Click icon to add SmartArt graphic</a:t>
            </a:r>
          </a:p>
        </p:txBody>
      </p:sp>
      <p:sp>
        <p:nvSpPr>
          <p:cNvPr id="2" name="Title 1"/>
          <p:cNvSpPr>
            <a:spLocks noGrp="1"/>
          </p:cNvSpPr>
          <p:nvPr>
            <p:ph type="title"/>
          </p:nvPr>
        </p:nvSpPr>
        <p:spPr>
          <a:xfrm>
            <a:off x="948273" y="1335399"/>
            <a:ext cx="9442444" cy="383503"/>
          </a:xfrm>
          <a:prstGeom prst="rect">
            <a:avLst/>
          </a:prstGeom>
        </p:spPr>
        <p:txBody>
          <a:bodyPr lIns="0"/>
          <a:lstStyle/>
          <a:p>
            <a:r>
              <a:rPr lang="en-US"/>
              <a:t>Click to edit Master title style</a:t>
            </a:r>
          </a:p>
        </p:txBody>
      </p:sp>
      <p:sp>
        <p:nvSpPr>
          <p:cNvPr id="5" name="Footer Placeholder 1">
            <a:extLst>
              <a:ext uri="{FF2B5EF4-FFF2-40B4-BE49-F238E27FC236}">
                <a16:creationId xmlns:a16="http://schemas.microsoft.com/office/drawing/2014/main" id="{90C89B60-3A7F-894D-92A6-2C9AF3B01162}"/>
              </a:ext>
            </a:extLst>
          </p:cNvPr>
          <p:cNvSpPr>
            <a:spLocks noGrp="1"/>
          </p:cNvSpPr>
          <p:nvPr>
            <p:ph type="ftr" sz="quarter" idx="16"/>
          </p:nvPr>
        </p:nvSpPr>
        <p:spPr/>
        <p:txBody>
          <a:bodyPr/>
          <a:lstStyle>
            <a:lvl1pPr algn="l">
              <a:defRPr sz="1133" dirty="0">
                <a:solidFill>
                  <a:schemeClr val="tx1"/>
                </a:solidFill>
                <a:latin typeface="+mj-lt"/>
              </a:defRPr>
            </a:lvl1pPr>
          </a:lstStyle>
          <a:p>
            <a:pPr>
              <a:defRPr/>
            </a:pPr>
            <a:endParaRPr lang="en-US"/>
          </a:p>
        </p:txBody>
      </p:sp>
      <p:sp>
        <p:nvSpPr>
          <p:cNvPr id="6" name="Slide Number Placeholder 2">
            <a:extLst>
              <a:ext uri="{FF2B5EF4-FFF2-40B4-BE49-F238E27FC236}">
                <a16:creationId xmlns:a16="http://schemas.microsoft.com/office/drawing/2014/main" id="{7C2CA5E7-2227-3B48-B983-B13EF9E0EEA1}"/>
              </a:ext>
            </a:extLst>
          </p:cNvPr>
          <p:cNvSpPr>
            <a:spLocks noGrp="1"/>
          </p:cNvSpPr>
          <p:nvPr>
            <p:ph type="sldNum" sz="quarter" idx="17"/>
          </p:nvPr>
        </p:nvSpPr>
        <p:spPr/>
        <p:txBody>
          <a:bodyPr/>
          <a:lstStyle>
            <a:lvl1pPr algn="l">
              <a:defRPr sz="1133" dirty="0">
                <a:solidFill>
                  <a:schemeClr val="tx1"/>
                </a:solidFill>
                <a:latin typeface="+mj-lt"/>
              </a:defRPr>
            </a:lvl1pPr>
          </a:lstStyle>
          <a:p>
            <a:pPr>
              <a:defRPr/>
            </a:pPr>
            <a:r>
              <a:rPr lang="en-US"/>
              <a:t>Slide </a:t>
            </a:r>
            <a:fld id="{9C926608-B9BA-2343-916A-56E3876B0D38}" type="slidenum">
              <a:rPr lang="en-US" smtClean="0"/>
              <a:pPr>
                <a:defRPr/>
              </a:pPr>
              <a:t>‹#›</a:t>
            </a:fld>
            <a:endParaRPr lang="en-US"/>
          </a:p>
        </p:txBody>
      </p:sp>
    </p:spTree>
    <p:extLst>
      <p:ext uri="{BB962C8B-B14F-4D97-AF65-F5344CB8AC3E}">
        <p14:creationId xmlns:p14="http://schemas.microsoft.com/office/powerpoint/2010/main" val="317143686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userDrawn="1">
  <p:cSld name="3.1_Content_Blank_For_Objec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948273" y="1344706"/>
            <a:ext cx="9137023" cy="4727204"/>
          </a:xfrm>
          <a:prstGeom prst="rect">
            <a:avLst/>
          </a:prstGeom>
        </p:spPr>
        <p:txBody>
          <a:bodyPr anchor="t" anchorCtr="0"/>
          <a:lstStyle>
            <a:lvl1pPr marL="0" indent="0" algn="ctr">
              <a:buNone/>
              <a:defRPr/>
            </a:lvl1pPr>
          </a:lstStyle>
          <a:p>
            <a:pPr lvl="0"/>
            <a:r>
              <a:rPr lang="en-US"/>
              <a:t>Click to edit Master text styles</a:t>
            </a:r>
          </a:p>
        </p:txBody>
      </p:sp>
      <p:sp>
        <p:nvSpPr>
          <p:cNvPr id="3" name="Footer Placeholder 1">
            <a:extLst>
              <a:ext uri="{FF2B5EF4-FFF2-40B4-BE49-F238E27FC236}">
                <a16:creationId xmlns:a16="http://schemas.microsoft.com/office/drawing/2014/main" id="{918D1A34-73C6-0E43-A01F-709A9983B3C7}"/>
              </a:ext>
            </a:extLst>
          </p:cNvPr>
          <p:cNvSpPr>
            <a:spLocks noGrp="1"/>
          </p:cNvSpPr>
          <p:nvPr>
            <p:ph type="ftr" sz="quarter" idx="10"/>
          </p:nvPr>
        </p:nvSpPr>
        <p:spPr/>
        <p:txBody>
          <a:bodyPr/>
          <a:lstStyle>
            <a:lvl1pPr algn="l">
              <a:defRPr sz="1133" dirty="0">
                <a:solidFill>
                  <a:schemeClr val="tx1"/>
                </a:solidFill>
                <a:latin typeface="+mj-lt"/>
              </a:defRPr>
            </a:lvl1pPr>
          </a:lstStyle>
          <a:p>
            <a:pPr>
              <a:defRPr/>
            </a:pPr>
            <a:endParaRPr lang="en-US"/>
          </a:p>
        </p:txBody>
      </p:sp>
      <p:sp>
        <p:nvSpPr>
          <p:cNvPr id="5" name="Slide Number Placeholder 2">
            <a:extLst>
              <a:ext uri="{FF2B5EF4-FFF2-40B4-BE49-F238E27FC236}">
                <a16:creationId xmlns:a16="http://schemas.microsoft.com/office/drawing/2014/main" id="{3134B6D8-9EB6-2848-9251-58C4A29F37EB}"/>
              </a:ext>
            </a:extLst>
          </p:cNvPr>
          <p:cNvSpPr>
            <a:spLocks noGrp="1"/>
          </p:cNvSpPr>
          <p:nvPr>
            <p:ph type="sldNum" sz="quarter" idx="11"/>
          </p:nvPr>
        </p:nvSpPr>
        <p:spPr/>
        <p:txBody>
          <a:bodyPr/>
          <a:lstStyle>
            <a:lvl1pPr algn="l">
              <a:defRPr sz="1133" dirty="0">
                <a:solidFill>
                  <a:schemeClr val="tx1"/>
                </a:solidFill>
                <a:latin typeface="+mj-lt"/>
              </a:defRPr>
            </a:lvl1pPr>
          </a:lstStyle>
          <a:p>
            <a:pPr>
              <a:defRPr/>
            </a:pPr>
            <a:r>
              <a:rPr lang="en-US"/>
              <a:t>Slide </a:t>
            </a:r>
            <a:fld id="{71CE00F8-AB45-7C4F-8B7C-0752A17D66E9}" type="slidenum">
              <a:rPr lang="en-US" smtClean="0"/>
              <a:pPr>
                <a:defRPr/>
              </a:pPr>
              <a:t>‹#›</a:t>
            </a:fld>
            <a:endParaRPr lang="en-US"/>
          </a:p>
        </p:txBody>
      </p:sp>
    </p:spTree>
    <p:extLst>
      <p:ext uri="{BB962C8B-B14F-4D97-AF65-F5344CB8AC3E}">
        <p14:creationId xmlns:p14="http://schemas.microsoft.com/office/powerpoint/2010/main" val="475092577"/>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3.5_Content_Tabl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E52F9396-3C4E-3545-8D7F-E639900F4954}"/>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5" y="1330040"/>
            <a:ext cx="8680648" cy="383503"/>
          </a:xfrm>
          <a:prstGeom prst="rect">
            <a:avLst/>
          </a:prstGeom>
        </p:spPr>
        <p:txBody>
          <a:bodyPr lIns="0"/>
          <a:lstStyle/>
          <a:p>
            <a:r>
              <a:rPr lang="en-US"/>
              <a:t>Click to edit Master title style</a:t>
            </a:r>
            <a:endParaRPr lang="en-US" dirty="0"/>
          </a:p>
        </p:txBody>
      </p:sp>
      <p:sp>
        <p:nvSpPr>
          <p:cNvPr id="16" name="Text Placeholder 2"/>
          <p:cNvSpPr>
            <a:spLocks noGrp="1"/>
          </p:cNvSpPr>
          <p:nvPr>
            <p:ph idx="1"/>
          </p:nvPr>
        </p:nvSpPr>
        <p:spPr>
          <a:xfrm>
            <a:off x="4464692" y="2265104"/>
            <a:ext cx="3262616" cy="960000"/>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7" name="Text Placeholder 2"/>
          <p:cNvSpPr>
            <a:spLocks noGrp="1"/>
          </p:cNvSpPr>
          <p:nvPr>
            <p:ph idx="14"/>
          </p:nvPr>
        </p:nvSpPr>
        <p:spPr>
          <a:xfrm>
            <a:off x="966081" y="2265105"/>
            <a:ext cx="3374265" cy="1419027"/>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8" name="Text Placeholder 2"/>
          <p:cNvSpPr>
            <a:spLocks noGrp="1"/>
          </p:cNvSpPr>
          <p:nvPr>
            <p:ph idx="15"/>
          </p:nvPr>
        </p:nvSpPr>
        <p:spPr>
          <a:xfrm>
            <a:off x="4464692" y="3364775"/>
            <a:ext cx="3262616" cy="1031215"/>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30" name="Text Placeholder 2"/>
          <p:cNvSpPr>
            <a:spLocks noGrp="1"/>
          </p:cNvSpPr>
          <p:nvPr>
            <p:ph idx="17"/>
          </p:nvPr>
        </p:nvSpPr>
        <p:spPr>
          <a:xfrm>
            <a:off x="966081" y="3789083"/>
            <a:ext cx="3374265" cy="1647316"/>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31" name="Text Placeholder 2"/>
          <p:cNvSpPr>
            <a:spLocks noGrp="1"/>
          </p:cNvSpPr>
          <p:nvPr>
            <p:ph idx="18"/>
          </p:nvPr>
        </p:nvSpPr>
        <p:spPr>
          <a:xfrm>
            <a:off x="4464692" y="4476399"/>
            <a:ext cx="3262616" cy="960000"/>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0" name="Text Placeholder 2"/>
          <p:cNvSpPr>
            <a:spLocks noGrp="1"/>
          </p:cNvSpPr>
          <p:nvPr>
            <p:ph idx="19"/>
          </p:nvPr>
        </p:nvSpPr>
        <p:spPr>
          <a:xfrm>
            <a:off x="7860572" y="2265105"/>
            <a:ext cx="3374265" cy="1419027"/>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1" name="Text Placeholder 2"/>
          <p:cNvSpPr>
            <a:spLocks noGrp="1"/>
          </p:cNvSpPr>
          <p:nvPr>
            <p:ph idx="20"/>
          </p:nvPr>
        </p:nvSpPr>
        <p:spPr>
          <a:xfrm>
            <a:off x="7860572" y="3789083"/>
            <a:ext cx="3374265" cy="1647316"/>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11" name="Footer Placeholder 1">
            <a:extLst>
              <a:ext uri="{FF2B5EF4-FFF2-40B4-BE49-F238E27FC236}">
                <a16:creationId xmlns:a16="http://schemas.microsoft.com/office/drawing/2014/main" id="{14D6D8DD-5137-6947-964F-A64E99FE4DB0}"/>
              </a:ext>
            </a:extLst>
          </p:cNvPr>
          <p:cNvSpPr>
            <a:spLocks noGrp="1"/>
          </p:cNvSpPr>
          <p:nvPr>
            <p:ph type="ftr" sz="quarter" idx="21"/>
          </p:nvPr>
        </p:nvSpPr>
        <p:spPr/>
        <p:txBody>
          <a:bodyPr/>
          <a:lstStyle>
            <a:lvl1pPr algn="l">
              <a:defRPr sz="1133" dirty="0">
                <a:solidFill>
                  <a:schemeClr val="tx1"/>
                </a:solidFill>
                <a:latin typeface="+mj-lt"/>
              </a:defRPr>
            </a:lvl1pPr>
          </a:lstStyle>
          <a:p>
            <a:pPr>
              <a:defRPr/>
            </a:pPr>
            <a:endParaRPr lang="en-US"/>
          </a:p>
        </p:txBody>
      </p:sp>
      <p:sp>
        <p:nvSpPr>
          <p:cNvPr id="12" name="Slide Number Placeholder 2">
            <a:extLst>
              <a:ext uri="{FF2B5EF4-FFF2-40B4-BE49-F238E27FC236}">
                <a16:creationId xmlns:a16="http://schemas.microsoft.com/office/drawing/2014/main" id="{76D0D575-6E20-4545-9030-4C6C951D45E4}"/>
              </a:ext>
            </a:extLst>
          </p:cNvPr>
          <p:cNvSpPr>
            <a:spLocks noGrp="1"/>
          </p:cNvSpPr>
          <p:nvPr>
            <p:ph type="sldNum" sz="quarter" idx="22"/>
          </p:nvPr>
        </p:nvSpPr>
        <p:spPr/>
        <p:txBody>
          <a:bodyPr/>
          <a:lstStyle>
            <a:lvl1pPr algn="l">
              <a:defRPr sz="1133" dirty="0">
                <a:solidFill>
                  <a:schemeClr val="tx1"/>
                </a:solidFill>
                <a:latin typeface="+mj-lt"/>
              </a:defRPr>
            </a:lvl1pPr>
          </a:lstStyle>
          <a:p>
            <a:pPr>
              <a:defRPr/>
            </a:pPr>
            <a:r>
              <a:rPr lang="en-US"/>
              <a:t>Slide </a:t>
            </a:r>
            <a:fld id="{85A68E25-7512-3749-9050-8A2D84179793}" type="slidenum">
              <a:rPr lang="en-US" smtClean="0"/>
              <a:pPr>
                <a:defRPr/>
              </a:pPr>
              <a:t>‹#›</a:t>
            </a:fld>
            <a:endParaRPr lang="en-US"/>
          </a:p>
        </p:txBody>
      </p:sp>
    </p:spTree>
    <p:extLst>
      <p:ext uri="{BB962C8B-B14F-4D97-AF65-F5344CB8AC3E}">
        <p14:creationId xmlns:p14="http://schemas.microsoft.com/office/powerpoint/2010/main" val="4193438264"/>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3.3_Content_Text_With_Image_Gri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5C86D44-4BBA-D844-82BC-88BBFBE3160C}"/>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9" name="Content Placeholder 2"/>
          <p:cNvSpPr>
            <a:spLocks noGrp="1"/>
          </p:cNvSpPr>
          <p:nvPr>
            <p:ph idx="13"/>
          </p:nvPr>
        </p:nvSpPr>
        <p:spPr>
          <a:xfrm>
            <a:off x="948273" y="3120406"/>
            <a:ext cx="5050839" cy="2209823"/>
          </a:xfrm>
          <a:prstGeom prst="rect">
            <a:avLst/>
          </a:prstGeom>
        </p:spPr>
        <p:txBody>
          <a:bodyPr>
            <a:normAutofit/>
          </a:bodyPr>
          <a:lstStyle>
            <a:lvl1pPr marL="0" indent="0">
              <a:buFontTx/>
              <a:buNone/>
              <a:defRPr sz="1467"/>
            </a:lvl1pPr>
          </a:lstStyle>
          <a:p>
            <a:pPr lvl="0"/>
            <a:r>
              <a:rPr lang="en-US"/>
              <a:t>Click to edit Master text styles</a:t>
            </a:r>
          </a:p>
          <a:p>
            <a:pPr lvl="1"/>
            <a:r>
              <a:rPr lang="en-US"/>
              <a:t>Second level</a:t>
            </a:r>
          </a:p>
        </p:txBody>
      </p:sp>
      <p:sp>
        <p:nvSpPr>
          <p:cNvPr id="10" name="Picture Placeholder 19"/>
          <p:cNvSpPr>
            <a:spLocks noGrp="1"/>
          </p:cNvSpPr>
          <p:nvPr>
            <p:ph type="pic" sz="quarter" idx="14"/>
          </p:nvPr>
        </p:nvSpPr>
        <p:spPr>
          <a:xfrm>
            <a:off x="6314001" y="2457883"/>
            <a:ext cx="2478509" cy="2863252"/>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endParaRPr lang="en-US" noProof="0" dirty="0"/>
          </a:p>
        </p:txBody>
      </p:sp>
      <p:sp>
        <p:nvSpPr>
          <p:cNvPr id="2" name="Title 1"/>
          <p:cNvSpPr>
            <a:spLocks noGrp="1"/>
          </p:cNvSpPr>
          <p:nvPr>
            <p:ph type="title"/>
          </p:nvPr>
        </p:nvSpPr>
        <p:spPr>
          <a:xfrm>
            <a:off x="948273" y="1332798"/>
            <a:ext cx="8005983" cy="703631"/>
          </a:xfrm>
          <a:prstGeom prst="rect">
            <a:avLst/>
          </a:prstGeom>
        </p:spPr>
        <p:txBody>
          <a:bodyPr lIns="0" anchor="t" anchorCtr="0">
            <a:normAutofit/>
          </a:bodyPr>
          <a:lstStyle>
            <a:lvl1pPr>
              <a:defRPr sz="2667"/>
            </a:lvl1pPr>
          </a:lstStyle>
          <a:p>
            <a:r>
              <a:rPr lang="en-US"/>
              <a:t>Click to edit Master title style</a:t>
            </a:r>
            <a:endParaRPr lang="en-US" dirty="0"/>
          </a:p>
        </p:txBody>
      </p:sp>
      <p:sp>
        <p:nvSpPr>
          <p:cNvPr id="3" name="Text Placeholder 2"/>
          <p:cNvSpPr>
            <a:spLocks noGrp="1"/>
          </p:cNvSpPr>
          <p:nvPr>
            <p:ph type="body" idx="1"/>
          </p:nvPr>
        </p:nvSpPr>
        <p:spPr>
          <a:xfrm>
            <a:off x="948271" y="2442176"/>
            <a:ext cx="5050840" cy="538949"/>
          </a:xfrm>
          <a:prstGeom prst="rect">
            <a:avLst/>
          </a:prstGeom>
        </p:spPr>
        <p:txBody>
          <a:bodyPr>
            <a:normAutofit/>
          </a:bodyPr>
          <a:lstStyle>
            <a:lvl1pPr marL="0" indent="0">
              <a:buNone/>
              <a:defRPr sz="1867">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12" name="Picture Placeholder 19"/>
          <p:cNvSpPr>
            <a:spLocks noGrp="1"/>
          </p:cNvSpPr>
          <p:nvPr>
            <p:ph type="pic" sz="quarter" idx="15"/>
          </p:nvPr>
        </p:nvSpPr>
        <p:spPr>
          <a:xfrm>
            <a:off x="8873254" y="2457883"/>
            <a:ext cx="1308017" cy="1353127"/>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endParaRPr lang="en-US" noProof="0" dirty="0"/>
          </a:p>
        </p:txBody>
      </p:sp>
      <p:sp>
        <p:nvSpPr>
          <p:cNvPr id="13" name="Picture Placeholder 19"/>
          <p:cNvSpPr>
            <a:spLocks noGrp="1"/>
          </p:cNvSpPr>
          <p:nvPr>
            <p:ph type="pic" sz="quarter" idx="16"/>
          </p:nvPr>
        </p:nvSpPr>
        <p:spPr>
          <a:xfrm>
            <a:off x="8873254" y="3911234"/>
            <a:ext cx="1308017" cy="1418996"/>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endParaRPr lang="en-US" noProof="0" dirty="0"/>
          </a:p>
        </p:txBody>
      </p:sp>
      <p:sp>
        <p:nvSpPr>
          <p:cNvPr id="11" name="Footer Placeholder 1">
            <a:extLst>
              <a:ext uri="{FF2B5EF4-FFF2-40B4-BE49-F238E27FC236}">
                <a16:creationId xmlns:a16="http://schemas.microsoft.com/office/drawing/2014/main" id="{0CF0D223-55C0-5D4D-BD73-ABC8B0D0E17E}"/>
              </a:ext>
            </a:extLst>
          </p:cNvPr>
          <p:cNvSpPr>
            <a:spLocks noGrp="1"/>
          </p:cNvSpPr>
          <p:nvPr>
            <p:ph type="ftr" sz="quarter" idx="17"/>
          </p:nvPr>
        </p:nvSpPr>
        <p:spPr/>
        <p:txBody>
          <a:bodyPr/>
          <a:lstStyle>
            <a:lvl1pPr algn="l">
              <a:defRPr sz="1133" dirty="0">
                <a:solidFill>
                  <a:schemeClr val="tx1"/>
                </a:solidFill>
                <a:latin typeface="+mj-lt"/>
              </a:defRPr>
            </a:lvl1pPr>
          </a:lstStyle>
          <a:p>
            <a:pPr>
              <a:defRPr/>
            </a:pPr>
            <a:endParaRPr lang="en-US"/>
          </a:p>
        </p:txBody>
      </p:sp>
      <p:sp>
        <p:nvSpPr>
          <p:cNvPr id="14" name="Slide Number Placeholder 2">
            <a:extLst>
              <a:ext uri="{FF2B5EF4-FFF2-40B4-BE49-F238E27FC236}">
                <a16:creationId xmlns:a16="http://schemas.microsoft.com/office/drawing/2014/main" id="{E10975E0-0D2F-4C44-94B2-521E9A86FBD9}"/>
              </a:ext>
            </a:extLst>
          </p:cNvPr>
          <p:cNvSpPr>
            <a:spLocks noGrp="1"/>
          </p:cNvSpPr>
          <p:nvPr>
            <p:ph type="sldNum" sz="quarter" idx="18"/>
          </p:nvPr>
        </p:nvSpPr>
        <p:spPr/>
        <p:txBody>
          <a:bodyPr/>
          <a:lstStyle>
            <a:lvl1pPr algn="l">
              <a:defRPr sz="1133" dirty="0">
                <a:solidFill>
                  <a:schemeClr val="tx1"/>
                </a:solidFill>
                <a:latin typeface="+mj-lt"/>
              </a:defRPr>
            </a:lvl1pPr>
          </a:lstStyle>
          <a:p>
            <a:pPr>
              <a:defRPr/>
            </a:pPr>
            <a:r>
              <a:rPr lang="en-US"/>
              <a:t>Slide </a:t>
            </a:r>
            <a:fld id="{414A3948-FF9F-2049-B9DA-431D47588146}" type="slidenum">
              <a:rPr lang="en-US" smtClean="0"/>
              <a:pPr>
                <a:defRPr/>
              </a:pPr>
              <a:t>‹#›</a:t>
            </a:fld>
            <a:endParaRPr lang="en-US"/>
          </a:p>
        </p:txBody>
      </p:sp>
    </p:spTree>
    <p:extLst>
      <p:ext uri="{BB962C8B-B14F-4D97-AF65-F5344CB8AC3E}">
        <p14:creationId xmlns:p14="http://schemas.microsoft.com/office/powerpoint/2010/main" val="553314977"/>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1_Title_Slide_Generic_Geometri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2C7B33-BB2F-C442-B462-16FEA9681D6F}"/>
              </a:ext>
            </a:extLst>
          </p:cNvPr>
          <p:cNvSpPr/>
          <p:nvPr userDrawn="1"/>
        </p:nvSpPr>
        <p:spPr>
          <a:xfrm>
            <a:off x="3805768" y="8467"/>
            <a:ext cx="838623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sp>
        <p:nvSpPr>
          <p:cNvPr id="9" name="Freeform 8">
            <a:extLst>
              <a:ext uri="{FF2B5EF4-FFF2-40B4-BE49-F238E27FC236}">
                <a16:creationId xmlns:a16="http://schemas.microsoft.com/office/drawing/2014/main" id="{D9A81F7B-E201-DB4F-B323-CA682B5B378F}"/>
              </a:ext>
            </a:extLst>
          </p:cNvPr>
          <p:cNvSpPr/>
          <p:nvPr userDrawn="1"/>
        </p:nvSpPr>
        <p:spPr>
          <a:xfrm flipV="1">
            <a:off x="-2117" y="-8467"/>
            <a:ext cx="8058151" cy="6874933"/>
          </a:xfrm>
          <a:custGeom>
            <a:avLst/>
            <a:gdLst>
              <a:gd name="connsiteX0" fmla="*/ 5336628 w 8150773"/>
              <a:gd name="connsiteY0" fmla="*/ 0 h 5218386"/>
              <a:gd name="connsiteX1" fmla="*/ 0 w 8150773"/>
              <a:gd name="connsiteY1" fmla="*/ 0 h 5218386"/>
              <a:gd name="connsiteX2" fmla="*/ 0 w 8150773"/>
              <a:gd name="connsiteY2" fmla="*/ 5218386 h 5218386"/>
              <a:gd name="connsiteX3" fmla="*/ 8150773 w 8150773"/>
              <a:gd name="connsiteY3" fmla="*/ 5218386 h 5218386"/>
              <a:gd name="connsiteX4" fmla="*/ 5336628 w 8150773"/>
              <a:gd name="connsiteY4" fmla="*/ 0 h 5218386"/>
              <a:gd name="connsiteX0" fmla="*/ 5336628 w 8150773"/>
              <a:gd name="connsiteY0" fmla="*/ 0 h 5218386"/>
              <a:gd name="connsiteX1" fmla="*/ 439271 w 8150773"/>
              <a:gd name="connsiteY1" fmla="*/ 8965 h 5218386"/>
              <a:gd name="connsiteX2" fmla="*/ 0 w 8150773"/>
              <a:gd name="connsiteY2" fmla="*/ 5218386 h 5218386"/>
              <a:gd name="connsiteX3" fmla="*/ 8150773 w 8150773"/>
              <a:gd name="connsiteY3" fmla="*/ 5218386 h 5218386"/>
              <a:gd name="connsiteX4" fmla="*/ 5336628 w 8150773"/>
              <a:gd name="connsiteY4" fmla="*/ 0 h 5218386"/>
              <a:gd name="connsiteX0" fmla="*/ 4897357 w 7711502"/>
              <a:gd name="connsiteY0" fmla="*/ 0 h 5218386"/>
              <a:gd name="connsiteX1" fmla="*/ 0 w 7711502"/>
              <a:gd name="connsiteY1" fmla="*/ 8965 h 5218386"/>
              <a:gd name="connsiteX2" fmla="*/ 2250140 w 7711502"/>
              <a:gd name="connsiteY2" fmla="*/ 5218386 h 5218386"/>
              <a:gd name="connsiteX3" fmla="*/ 7711502 w 7711502"/>
              <a:gd name="connsiteY3" fmla="*/ 5218386 h 5218386"/>
              <a:gd name="connsiteX4" fmla="*/ 4897357 w 7711502"/>
              <a:gd name="connsiteY4" fmla="*/ 0 h 5218386"/>
              <a:gd name="connsiteX0" fmla="*/ 4897357 w 7711502"/>
              <a:gd name="connsiteY0" fmla="*/ 0 h 5218386"/>
              <a:gd name="connsiteX1" fmla="*/ 0 w 7711502"/>
              <a:gd name="connsiteY1" fmla="*/ 8965 h 5218386"/>
              <a:gd name="connsiteX2" fmla="*/ 1681815 w 7711502"/>
              <a:gd name="connsiteY2" fmla="*/ 5218386 h 5218386"/>
              <a:gd name="connsiteX3" fmla="*/ 7711502 w 7711502"/>
              <a:gd name="connsiteY3" fmla="*/ 5218386 h 5218386"/>
              <a:gd name="connsiteX4" fmla="*/ 4897357 w 7711502"/>
              <a:gd name="connsiteY4" fmla="*/ 0 h 5218386"/>
              <a:gd name="connsiteX0" fmla="*/ 3215542 w 6029687"/>
              <a:gd name="connsiteY0" fmla="*/ 0 h 5218386"/>
              <a:gd name="connsiteX1" fmla="*/ 169210 w 6029687"/>
              <a:gd name="connsiteY1" fmla="*/ 2615 h 5218386"/>
              <a:gd name="connsiteX2" fmla="*/ 0 w 6029687"/>
              <a:gd name="connsiteY2" fmla="*/ 5218386 h 5218386"/>
              <a:gd name="connsiteX3" fmla="*/ 6029687 w 6029687"/>
              <a:gd name="connsiteY3" fmla="*/ 5218386 h 5218386"/>
              <a:gd name="connsiteX4" fmla="*/ 3215542 w 6029687"/>
              <a:gd name="connsiteY4" fmla="*/ 0 h 5218386"/>
              <a:gd name="connsiteX0" fmla="*/ 3215542 w 6029687"/>
              <a:gd name="connsiteY0" fmla="*/ 0 h 5218386"/>
              <a:gd name="connsiteX1" fmla="*/ 10460 w 6029687"/>
              <a:gd name="connsiteY1" fmla="*/ 75640 h 5218386"/>
              <a:gd name="connsiteX2" fmla="*/ 0 w 6029687"/>
              <a:gd name="connsiteY2" fmla="*/ 5218386 h 5218386"/>
              <a:gd name="connsiteX3" fmla="*/ 6029687 w 6029687"/>
              <a:gd name="connsiteY3" fmla="*/ 5218386 h 5218386"/>
              <a:gd name="connsiteX4" fmla="*/ 3215542 w 6029687"/>
              <a:gd name="connsiteY4" fmla="*/ 0 h 5218386"/>
              <a:gd name="connsiteX0" fmla="*/ 3234592 w 6029687"/>
              <a:gd name="connsiteY0" fmla="*/ 0 h 5151711"/>
              <a:gd name="connsiteX1" fmla="*/ 10460 w 6029687"/>
              <a:gd name="connsiteY1" fmla="*/ 8965 h 5151711"/>
              <a:gd name="connsiteX2" fmla="*/ 0 w 6029687"/>
              <a:gd name="connsiteY2" fmla="*/ 5151711 h 5151711"/>
              <a:gd name="connsiteX3" fmla="*/ 6029687 w 6029687"/>
              <a:gd name="connsiteY3" fmla="*/ 5151711 h 5151711"/>
              <a:gd name="connsiteX4" fmla="*/ 3234592 w 6029687"/>
              <a:gd name="connsiteY4" fmla="*/ 0 h 5151711"/>
              <a:gd name="connsiteX0" fmla="*/ 3234592 w 6042387"/>
              <a:gd name="connsiteY0" fmla="*/ 0 h 5154886"/>
              <a:gd name="connsiteX1" fmla="*/ 10460 w 6042387"/>
              <a:gd name="connsiteY1" fmla="*/ 8965 h 5154886"/>
              <a:gd name="connsiteX2" fmla="*/ 0 w 6042387"/>
              <a:gd name="connsiteY2" fmla="*/ 5151711 h 5154886"/>
              <a:gd name="connsiteX3" fmla="*/ 6042387 w 6042387"/>
              <a:gd name="connsiteY3" fmla="*/ 5154886 h 5154886"/>
              <a:gd name="connsiteX4" fmla="*/ 3234592 w 6042387"/>
              <a:gd name="connsiteY4" fmla="*/ 0 h 5154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2387" h="5154886">
                <a:moveTo>
                  <a:pt x="3234592" y="0"/>
                </a:moveTo>
                <a:lnTo>
                  <a:pt x="10460" y="8965"/>
                </a:lnTo>
                <a:cubicBezTo>
                  <a:pt x="6973" y="1723214"/>
                  <a:pt x="3487" y="3437462"/>
                  <a:pt x="0" y="5151711"/>
                </a:cubicBezTo>
                <a:lnTo>
                  <a:pt x="6042387" y="5154886"/>
                </a:lnTo>
                <a:lnTo>
                  <a:pt x="3234592"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cxnSp>
        <p:nvCxnSpPr>
          <p:cNvPr id="10" name="Straight Connector 9">
            <a:extLst>
              <a:ext uri="{FF2B5EF4-FFF2-40B4-BE49-F238E27FC236}">
                <a16:creationId xmlns:a16="http://schemas.microsoft.com/office/drawing/2014/main" id="{33668834-0F85-AF43-945E-7EB329E5F116}"/>
              </a:ext>
            </a:extLst>
          </p:cNvPr>
          <p:cNvCxnSpPr>
            <a:cxnSpLocks/>
          </p:cNvCxnSpPr>
          <p:nvPr userDrawn="1"/>
        </p:nvCxnSpPr>
        <p:spPr>
          <a:xfrm flipV="1">
            <a:off x="4457700" y="-143933"/>
            <a:ext cx="3659717" cy="673523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6" descr="Graphical user interface&#10;&#10;Description automatically generated with medium confidence">
            <a:extLst>
              <a:ext uri="{FF2B5EF4-FFF2-40B4-BE49-F238E27FC236}">
                <a16:creationId xmlns:a16="http://schemas.microsoft.com/office/drawing/2014/main" id="{B79812B8-990B-1940-9098-B3A7D94B4BC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257387"/>
            <a:ext cx="121920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A picture containing icon&#10;&#10;Description automatically generated">
            <a:extLst>
              <a:ext uri="{FF2B5EF4-FFF2-40B4-BE49-F238E27FC236}">
                <a16:creationId xmlns:a16="http://schemas.microsoft.com/office/drawing/2014/main" id="{AFC5BC54-9D24-3541-838E-7B01BE2B0C9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764" t="5644" r="1195" b="6458"/>
          <a:stretch>
            <a:fillRect/>
          </a:stretch>
        </p:blipFill>
        <p:spPr bwMode="auto">
          <a:xfrm>
            <a:off x="6963834" y="2368552"/>
            <a:ext cx="4897967" cy="106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Icon&#10;&#10;Description automatically generated">
            <a:extLst>
              <a:ext uri="{FF2B5EF4-FFF2-40B4-BE49-F238E27FC236}">
                <a16:creationId xmlns:a16="http://schemas.microsoft.com/office/drawing/2014/main" id="{AD476064-9885-3E40-9333-0C37DFF5C20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18085" y="503767"/>
            <a:ext cx="2584449" cy="84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a:extLst>
              <a:ext uri="{FF2B5EF4-FFF2-40B4-BE49-F238E27FC236}">
                <a16:creationId xmlns:a16="http://schemas.microsoft.com/office/drawing/2014/main" id="{EA20A683-0BCE-6E4D-AAE5-4A1DE9A485EE}"/>
              </a:ext>
            </a:extLst>
          </p:cNvPr>
          <p:cNvCxnSpPr>
            <a:cxnSpLocks/>
          </p:cNvCxnSpPr>
          <p:nvPr userDrawn="1"/>
        </p:nvCxnSpPr>
        <p:spPr>
          <a:xfrm>
            <a:off x="884767" y="3282951"/>
            <a:ext cx="3090333" cy="0"/>
          </a:xfrm>
          <a:prstGeom prst="line">
            <a:avLst/>
          </a:prstGeom>
          <a:ln w="9525">
            <a:solidFill>
              <a:schemeClr val="bg1"/>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ctrTitle"/>
          </p:nvPr>
        </p:nvSpPr>
        <p:spPr>
          <a:xfrm>
            <a:off x="753036" y="763239"/>
            <a:ext cx="5520304" cy="2244461"/>
          </a:xfrm>
          <a:prstGeom prst="rect">
            <a:avLst/>
          </a:prstGeom>
        </p:spPr>
        <p:txBody>
          <a:bodyPr anchor="t" anchorCtr="0"/>
          <a:lstStyle>
            <a:lvl1pPr algn="l">
              <a:defRPr sz="6000">
                <a:solidFill>
                  <a:schemeClr val="accent1"/>
                </a:solidFill>
              </a:defRPr>
            </a:lvl1pPr>
          </a:lstStyle>
          <a:p>
            <a:r>
              <a:rPr lang="en-US"/>
              <a:t>Click to edit Master title style</a:t>
            </a:r>
          </a:p>
        </p:txBody>
      </p:sp>
      <p:sp>
        <p:nvSpPr>
          <p:cNvPr id="3" name="Subtitle 2"/>
          <p:cNvSpPr>
            <a:spLocks noGrp="1"/>
          </p:cNvSpPr>
          <p:nvPr>
            <p:ph type="subTitle" idx="1"/>
          </p:nvPr>
        </p:nvSpPr>
        <p:spPr>
          <a:xfrm>
            <a:off x="753035" y="2462622"/>
            <a:ext cx="4721412" cy="572767"/>
          </a:xfrm>
          <a:prstGeom prst="rect">
            <a:avLst/>
          </a:prstGeom>
        </p:spPr>
        <p:txBody>
          <a:bodyPr/>
          <a:lstStyle>
            <a:lvl1pPr marL="0" indent="0" algn="l">
              <a:buNone/>
              <a:defRPr sz="2400">
                <a:solidFill>
                  <a:schemeClr val="accent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22" name="Picture Placeholder 19"/>
          <p:cNvSpPr>
            <a:spLocks noGrp="1"/>
          </p:cNvSpPr>
          <p:nvPr>
            <p:ph type="pic" sz="quarter" idx="11"/>
          </p:nvPr>
        </p:nvSpPr>
        <p:spPr>
          <a:xfrm>
            <a:off x="753035"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p>
        </p:txBody>
      </p:sp>
      <p:sp>
        <p:nvSpPr>
          <p:cNvPr id="23" name="Picture Placeholder 19"/>
          <p:cNvSpPr>
            <a:spLocks noGrp="1"/>
          </p:cNvSpPr>
          <p:nvPr>
            <p:ph type="pic" sz="quarter" idx="14"/>
          </p:nvPr>
        </p:nvSpPr>
        <p:spPr>
          <a:xfrm>
            <a:off x="2521277"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p>
        </p:txBody>
      </p:sp>
      <p:sp>
        <p:nvSpPr>
          <p:cNvPr id="29" name="Text Placeholder 6"/>
          <p:cNvSpPr>
            <a:spLocks noGrp="1"/>
          </p:cNvSpPr>
          <p:nvPr>
            <p:ph type="body" sz="quarter" idx="15"/>
          </p:nvPr>
        </p:nvSpPr>
        <p:spPr>
          <a:xfrm>
            <a:off x="753035" y="4222919"/>
            <a:ext cx="4441300" cy="503767"/>
          </a:xfrm>
          <a:prstGeom prst="rect">
            <a:avLst/>
          </a:prstGeom>
        </p:spPr>
        <p:txBody>
          <a:bodyPr>
            <a:normAutofit/>
          </a:bodyPr>
          <a:lstStyle>
            <a:lvl1pPr marL="0" indent="0">
              <a:buNone/>
              <a:defRPr sz="1867">
                <a:solidFill>
                  <a:schemeClr val="accent1"/>
                </a:solidFill>
              </a:defRPr>
            </a:lvl1pPr>
          </a:lstStyle>
          <a:p>
            <a:pPr lvl="0"/>
            <a:r>
              <a:rPr lang="en-US"/>
              <a:t>Click to edit Master text styles</a:t>
            </a:r>
          </a:p>
        </p:txBody>
      </p:sp>
      <p:sp>
        <p:nvSpPr>
          <p:cNvPr id="30" name="Text Placeholder 6"/>
          <p:cNvSpPr>
            <a:spLocks noGrp="1"/>
          </p:cNvSpPr>
          <p:nvPr>
            <p:ph type="body" sz="quarter" idx="16"/>
          </p:nvPr>
        </p:nvSpPr>
        <p:spPr>
          <a:xfrm>
            <a:off x="753035" y="3833927"/>
            <a:ext cx="4441300" cy="332177"/>
          </a:xfrm>
          <a:prstGeom prst="rect">
            <a:avLst/>
          </a:prstGeom>
        </p:spPr>
        <p:txBody>
          <a:bodyPr>
            <a:normAutofit/>
          </a:bodyPr>
          <a:lstStyle>
            <a:lvl1pPr marL="0" indent="0">
              <a:buNone/>
              <a:defRPr sz="1867">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412366079"/>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2_Title_Slide_With_Image">
    <p:spTree>
      <p:nvGrpSpPr>
        <p:cNvPr id="1" name=""/>
        <p:cNvGrpSpPr/>
        <p:nvPr/>
      </p:nvGrpSpPr>
      <p:grpSpPr>
        <a:xfrm>
          <a:off x="0" y="0"/>
          <a:ext cx="0" cy="0"/>
          <a:chOff x="0" y="0"/>
          <a:chExt cx="0" cy="0"/>
        </a:xfrm>
      </p:grpSpPr>
      <p:pic>
        <p:nvPicPr>
          <p:cNvPr id="5" name="Picture 4" descr="A picture containing plant, flower, curtain, blur&#10;&#10;Description automatically generated">
            <a:extLst>
              <a:ext uri="{FF2B5EF4-FFF2-40B4-BE49-F238E27FC236}">
                <a16:creationId xmlns:a16="http://schemas.microsoft.com/office/drawing/2014/main" id="{5A74FDBD-7512-6A4C-890A-5E9131D57D5D}"/>
              </a:ext>
            </a:extLst>
          </p:cNvPr>
          <p:cNvPicPr>
            <a:picLocks noChangeAspect="1"/>
          </p:cNvPicPr>
          <p:nvPr userDrawn="1"/>
        </p:nvPicPr>
        <p:blipFill>
          <a:blip r:embed="rId2"/>
          <a:stretch>
            <a:fillRect/>
          </a:stretch>
        </p:blipFill>
        <p:spPr>
          <a:xfrm>
            <a:off x="3059045" y="0"/>
            <a:ext cx="9132955" cy="5845597"/>
          </a:xfrm>
          <a:prstGeom prst="rect">
            <a:avLst/>
          </a:prstGeom>
        </p:spPr>
      </p:pic>
      <p:pic>
        <p:nvPicPr>
          <p:cNvPr id="9" name="Picture 4" descr="Graphical user interface&#10;&#10;Description automatically generated with medium confidence">
            <a:extLst>
              <a:ext uri="{FF2B5EF4-FFF2-40B4-BE49-F238E27FC236}">
                <a16:creationId xmlns:a16="http://schemas.microsoft.com/office/drawing/2014/main" id="{5A359370-3399-1B4F-AE20-A08F0BBD0E7F}"/>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0" y="5240867"/>
            <a:ext cx="121920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a:extLst>
              <a:ext uri="{FF2B5EF4-FFF2-40B4-BE49-F238E27FC236}">
                <a16:creationId xmlns:a16="http://schemas.microsoft.com/office/drawing/2014/main" id="{D282BC3B-DC32-A84E-BDF4-09224F06E183}"/>
              </a:ext>
            </a:extLst>
          </p:cNvPr>
          <p:cNvGrpSpPr/>
          <p:nvPr userDrawn="1"/>
        </p:nvGrpSpPr>
        <p:grpSpPr>
          <a:xfrm>
            <a:off x="-1064" y="-136045"/>
            <a:ext cx="8119113" cy="7260637"/>
            <a:chOff x="-799" y="-107576"/>
            <a:chExt cx="6089335" cy="5445478"/>
          </a:xfrm>
          <a:solidFill>
            <a:srgbClr val="521B65"/>
          </a:solidFill>
        </p:grpSpPr>
        <p:sp>
          <p:nvSpPr>
            <p:cNvPr id="11" name="Freeform 10">
              <a:extLst>
                <a:ext uri="{FF2B5EF4-FFF2-40B4-BE49-F238E27FC236}">
                  <a16:creationId xmlns:a16="http://schemas.microsoft.com/office/drawing/2014/main" id="{C0F5F2B2-5B04-AB47-AABC-A8225DD1E6D5}"/>
                </a:ext>
              </a:extLst>
            </p:cNvPr>
            <p:cNvSpPr/>
            <p:nvPr/>
          </p:nvSpPr>
          <p:spPr>
            <a:xfrm flipV="1">
              <a:off x="-799" y="-3176"/>
              <a:ext cx="6042387" cy="5154886"/>
            </a:xfrm>
            <a:custGeom>
              <a:avLst/>
              <a:gdLst>
                <a:gd name="connsiteX0" fmla="*/ 5336628 w 8150773"/>
                <a:gd name="connsiteY0" fmla="*/ 0 h 5218386"/>
                <a:gd name="connsiteX1" fmla="*/ 0 w 8150773"/>
                <a:gd name="connsiteY1" fmla="*/ 0 h 5218386"/>
                <a:gd name="connsiteX2" fmla="*/ 0 w 8150773"/>
                <a:gd name="connsiteY2" fmla="*/ 5218386 h 5218386"/>
                <a:gd name="connsiteX3" fmla="*/ 8150773 w 8150773"/>
                <a:gd name="connsiteY3" fmla="*/ 5218386 h 5218386"/>
                <a:gd name="connsiteX4" fmla="*/ 5336628 w 8150773"/>
                <a:gd name="connsiteY4" fmla="*/ 0 h 5218386"/>
                <a:gd name="connsiteX0" fmla="*/ 5336628 w 8150773"/>
                <a:gd name="connsiteY0" fmla="*/ 0 h 5218386"/>
                <a:gd name="connsiteX1" fmla="*/ 439271 w 8150773"/>
                <a:gd name="connsiteY1" fmla="*/ 8965 h 5218386"/>
                <a:gd name="connsiteX2" fmla="*/ 0 w 8150773"/>
                <a:gd name="connsiteY2" fmla="*/ 5218386 h 5218386"/>
                <a:gd name="connsiteX3" fmla="*/ 8150773 w 8150773"/>
                <a:gd name="connsiteY3" fmla="*/ 5218386 h 5218386"/>
                <a:gd name="connsiteX4" fmla="*/ 5336628 w 8150773"/>
                <a:gd name="connsiteY4" fmla="*/ 0 h 5218386"/>
                <a:gd name="connsiteX0" fmla="*/ 4897357 w 7711502"/>
                <a:gd name="connsiteY0" fmla="*/ 0 h 5218386"/>
                <a:gd name="connsiteX1" fmla="*/ 0 w 7711502"/>
                <a:gd name="connsiteY1" fmla="*/ 8965 h 5218386"/>
                <a:gd name="connsiteX2" fmla="*/ 2250140 w 7711502"/>
                <a:gd name="connsiteY2" fmla="*/ 5218386 h 5218386"/>
                <a:gd name="connsiteX3" fmla="*/ 7711502 w 7711502"/>
                <a:gd name="connsiteY3" fmla="*/ 5218386 h 5218386"/>
                <a:gd name="connsiteX4" fmla="*/ 4897357 w 7711502"/>
                <a:gd name="connsiteY4" fmla="*/ 0 h 5218386"/>
                <a:gd name="connsiteX0" fmla="*/ 4897357 w 7711502"/>
                <a:gd name="connsiteY0" fmla="*/ 0 h 5218386"/>
                <a:gd name="connsiteX1" fmla="*/ 0 w 7711502"/>
                <a:gd name="connsiteY1" fmla="*/ 8965 h 5218386"/>
                <a:gd name="connsiteX2" fmla="*/ 1681815 w 7711502"/>
                <a:gd name="connsiteY2" fmla="*/ 5218386 h 5218386"/>
                <a:gd name="connsiteX3" fmla="*/ 7711502 w 7711502"/>
                <a:gd name="connsiteY3" fmla="*/ 5218386 h 5218386"/>
                <a:gd name="connsiteX4" fmla="*/ 4897357 w 7711502"/>
                <a:gd name="connsiteY4" fmla="*/ 0 h 5218386"/>
                <a:gd name="connsiteX0" fmla="*/ 3215542 w 6029687"/>
                <a:gd name="connsiteY0" fmla="*/ 0 h 5218386"/>
                <a:gd name="connsiteX1" fmla="*/ 169210 w 6029687"/>
                <a:gd name="connsiteY1" fmla="*/ 2615 h 5218386"/>
                <a:gd name="connsiteX2" fmla="*/ 0 w 6029687"/>
                <a:gd name="connsiteY2" fmla="*/ 5218386 h 5218386"/>
                <a:gd name="connsiteX3" fmla="*/ 6029687 w 6029687"/>
                <a:gd name="connsiteY3" fmla="*/ 5218386 h 5218386"/>
                <a:gd name="connsiteX4" fmla="*/ 3215542 w 6029687"/>
                <a:gd name="connsiteY4" fmla="*/ 0 h 5218386"/>
                <a:gd name="connsiteX0" fmla="*/ 3215542 w 6029687"/>
                <a:gd name="connsiteY0" fmla="*/ 0 h 5218386"/>
                <a:gd name="connsiteX1" fmla="*/ 10460 w 6029687"/>
                <a:gd name="connsiteY1" fmla="*/ 75640 h 5218386"/>
                <a:gd name="connsiteX2" fmla="*/ 0 w 6029687"/>
                <a:gd name="connsiteY2" fmla="*/ 5218386 h 5218386"/>
                <a:gd name="connsiteX3" fmla="*/ 6029687 w 6029687"/>
                <a:gd name="connsiteY3" fmla="*/ 5218386 h 5218386"/>
                <a:gd name="connsiteX4" fmla="*/ 3215542 w 6029687"/>
                <a:gd name="connsiteY4" fmla="*/ 0 h 5218386"/>
                <a:gd name="connsiteX0" fmla="*/ 3234592 w 6029687"/>
                <a:gd name="connsiteY0" fmla="*/ 0 h 5151711"/>
                <a:gd name="connsiteX1" fmla="*/ 10460 w 6029687"/>
                <a:gd name="connsiteY1" fmla="*/ 8965 h 5151711"/>
                <a:gd name="connsiteX2" fmla="*/ 0 w 6029687"/>
                <a:gd name="connsiteY2" fmla="*/ 5151711 h 5151711"/>
                <a:gd name="connsiteX3" fmla="*/ 6029687 w 6029687"/>
                <a:gd name="connsiteY3" fmla="*/ 5151711 h 5151711"/>
                <a:gd name="connsiteX4" fmla="*/ 3234592 w 6029687"/>
                <a:gd name="connsiteY4" fmla="*/ 0 h 5151711"/>
                <a:gd name="connsiteX0" fmla="*/ 3234592 w 6042387"/>
                <a:gd name="connsiteY0" fmla="*/ 0 h 5154886"/>
                <a:gd name="connsiteX1" fmla="*/ 10460 w 6042387"/>
                <a:gd name="connsiteY1" fmla="*/ 8965 h 5154886"/>
                <a:gd name="connsiteX2" fmla="*/ 0 w 6042387"/>
                <a:gd name="connsiteY2" fmla="*/ 5151711 h 5154886"/>
                <a:gd name="connsiteX3" fmla="*/ 6042387 w 6042387"/>
                <a:gd name="connsiteY3" fmla="*/ 5154886 h 5154886"/>
                <a:gd name="connsiteX4" fmla="*/ 3234592 w 6042387"/>
                <a:gd name="connsiteY4" fmla="*/ 0 h 5154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2387" h="5154886">
                  <a:moveTo>
                    <a:pt x="3234592" y="0"/>
                  </a:moveTo>
                  <a:lnTo>
                    <a:pt x="10460" y="8965"/>
                  </a:lnTo>
                  <a:cubicBezTo>
                    <a:pt x="6973" y="1723214"/>
                    <a:pt x="3487" y="3437462"/>
                    <a:pt x="0" y="5151711"/>
                  </a:cubicBezTo>
                  <a:lnTo>
                    <a:pt x="6042387" y="5154886"/>
                  </a:lnTo>
                  <a:lnTo>
                    <a:pt x="3234592"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cxnSp>
          <p:nvCxnSpPr>
            <p:cNvPr id="12" name="Straight Connector 11">
              <a:extLst>
                <a:ext uri="{FF2B5EF4-FFF2-40B4-BE49-F238E27FC236}">
                  <a16:creationId xmlns:a16="http://schemas.microsoft.com/office/drawing/2014/main" id="{D8F51788-777F-1346-96E9-3C2820E2C0B8}"/>
                </a:ext>
              </a:extLst>
            </p:cNvPr>
            <p:cNvCxnSpPr>
              <a:cxnSpLocks/>
            </p:cNvCxnSpPr>
            <p:nvPr/>
          </p:nvCxnSpPr>
          <p:spPr>
            <a:xfrm flipV="1">
              <a:off x="3129472" y="-107576"/>
              <a:ext cx="2959064" cy="5445478"/>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3" name="Picture 8" descr="A picture containing icon&#10;&#10;Description automatically generated">
            <a:extLst>
              <a:ext uri="{FF2B5EF4-FFF2-40B4-BE49-F238E27FC236}">
                <a16:creationId xmlns:a16="http://schemas.microsoft.com/office/drawing/2014/main" id="{073E5B0F-9DBC-904E-BA33-AFE92314E65A}"/>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l="1764" t="5644" r="1195" b="6458"/>
          <a:stretch>
            <a:fillRect/>
          </a:stretch>
        </p:blipFill>
        <p:spPr bwMode="auto">
          <a:xfrm>
            <a:off x="713318" y="5638800"/>
            <a:ext cx="3668183" cy="8318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9" descr="Icon&#10;&#10;Description automatically generated">
            <a:extLst>
              <a:ext uri="{FF2B5EF4-FFF2-40B4-BE49-F238E27FC236}">
                <a16:creationId xmlns:a16="http://schemas.microsoft.com/office/drawing/2014/main" id="{DDDBE2D4-9F40-C14E-95E5-E8C375FBDD67}"/>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9218085" y="503767"/>
            <a:ext cx="2584449" cy="84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31B25CA2-4A45-F243-A496-C772D2DB4C53}"/>
              </a:ext>
            </a:extLst>
          </p:cNvPr>
          <p:cNvCxnSpPr>
            <a:cxnSpLocks/>
          </p:cNvCxnSpPr>
          <p:nvPr userDrawn="1"/>
        </p:nvCxnSpPr>
        <p:spPr>
          <a:xfrm flipV="1">
            <a:off x="4171951" y="-143933"/>
            <a:ext cx="3945467" cy="7260167"/>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1" descr="Icon&#10;&#10;Description automatically generated">
            <a:extLst>
              <a:ext uri="{FF2B5EF4-FFF2-40B4-BE49-F238E27FC236}">
                <a16:creationId xmlns:a16="http://schemas.microsoft.com/office/drawing/2014/main" id="{8AE0AC2A-1374-114D-A80A-2F55D48ADBB7}"/>
              </a:ext>
            </a:extLst>
          </p:cNvPr>
          <p:cNvPicPr>
            <a:picLocks noChangeAspect="1" noChangeArrowheads="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673100" y="5632452"/>
            <a:ext cx="3733800" cy="93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Straight Connector 18">
            <a:extLst>
              <a:ext uri="{FF2B5EF4-FFF2-40B4-BE49-F238E27FC236}">
                <a16:creationId xmlns:a16="http://schemas.microsoft.com/office/drawing/2014/main" id="{A3B2BB19-A33A-DE43-93B5-679E8815A8ED}"/>
              </a:ext>
            </a:extLst>
          </p:cNvPr>
          <p:cNvCxnSpPr>
            <a:cxnSpLocks/>
          </p:cNvCxnSpPr>
          <p:nvPr userDrawn="1"/>
        </p:nvCxnSpPr>
        <p:spPr>
          <a:xfrm>
            <a:off x="893233" y="3498851"/>
            <a:ext cx="3513667"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0" name="Text Placeholder 6"/>
          <p:cNvSpPr>
            <a:spLocks noGrp="1"/>
          </p:cNvSpPr>
          <p:nvPr>
            <p:ph type="body" sz="quarter" idx="15"/>
          </p:nvPr>
        </p:nvSpPr>
        <p:spPr>
          <a:xfrm>
            <a:off x="753035" y="3981569"/>
            <a:ext cx="4441300" cy="503767"/>
          </a:xfrm>
          <a:prstGeom prst="rect">
            <a:avLst/>
          </a:prstGeom>
        </p:spPr>
        <p:txBody>
          <a:bodyPr>
            <a:normAutofit/>
          </a:bodyPr>
          <a:lstStyle>
            <a:lvl1pPr marL="0" indent="0">
              <a:buNone/>
              <a:defRPr sz="1867">
                <a:solidFill>
                  <a:schemeClr val="bg1"/>
                </a:solidFill>
              </a:defRPr>
            </a:lvl1pPr>
          </a:lstStyle>
          <a:p>
            <a:pPr lvl="0"/>
            <a:r>
              <a:rPr lang="en-US"/>
              <a:t>Click to edit Master text styles</a:t>
            </a:r>
          </a:p>
        </p:txBody>
      </p:sp>
      <p:sp>
        <p:nvSpPr>
          <p:cNvPr id="21" name="Text Placeholder 6"/>
          <p:cNvSpPr>
            <a:spLocks noGrp="1"/>
          </p:cNvSpPr>
          <p:nvPr>
            <p:ph type="body" sz="quarter" idx="16"/>
          </p:nvPr>
        </p:nvSpPr>
        <p:spPr>
          <a:xfrm>
            <a:off x="753035" y="3592577"/>
            <a:ext cx="4441300" cy="332177"/>
          </a:xfrm>
          <a:prstGeom prst="rect">
            <a:avLst/>
          </a:prstGeom>
        </p:spPr>
        <p:txBody>
          <a:bodyPr>
            <a:normAutofit/>
          </a:bodyPr>
          <a:lstStyle>
            <a:lvl1pPr marL="0" indent="0">
              <a:buNone/>
              <a:defRPr sz="1867">
                <a:solidFill>
                  <a:schemeClr val="bg1"/>
                </a:solidFill>
              </a:defRPr>
            </a:lvl1pPr>
          </a:lstStyle>
          <a:p>
            <a:pPr lvl="0"/>
            <a:r>
              <a:rPr lang="en-US"/>
              <a:t>Click to edit Master text styles</a:t>
            </a:r>
          </a:p>
        </p:txBody>
      </p:sp>
      <p:sp>
        <p:nvSpPr>
          <p:cNvPr id="22" name="Title 1"/>
          <p:cNvSpPr>
            <a:spLocks noGrp="1"/>
          </p:cNvSpPr>
          <p:nvPr>
            <p:ph type="ctrTitle"/>
          </p:nvPr>
        </p:nvSpPr>
        <p:spPr>
          <a:xfrm>
            <a:off x="753035" y="1129752"/>
            <a:ext cx="5940612" cy="1505797"/>
          </a:xfrm>
          <a:prstGeom prst="rect">
            <a:avLst/>
          </a:prstGeom>
        </p:spPr>
        <p:txBody>
          <a:bodyPr anchor="t" anchorCtr="0"/>
          <a:lstStyle>
            <a:lvl1pPr algn="l">
              <a:defRPr sz="6000">
                <a:solidFill>
                  <a:schemeClr val="bg1"/>
                </a:solidFill>
              </a:defRPr>
            </a:lvl1pPr>
          </a:lstStyle>
          <a:p>
            <a:r>
              <a:rPr lang="en-US"/>
              <a:t>Click to edit Master title style</a:t>
            </a:r>
          </a:p>
        </p:txBody>
      </p:sp>
      <p:sp>
        <p:nvSpPr>
          <p:cNvPr id="17" name="Picture Placeholder 19"/>
          <p:cNvSpPr>
            <a:spLocks noGrp="1"/>
          </p:cNvSpPr>
          <p:nvPr>
            <p:ph type="pic" sz="quarter" idx="11"/>
          </p:nvPr>
        </p:nvSpPr>
        <p:spPr>
          <a:xfrm>
            <a:off x="5368926"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p>
        </p:txBody>
      </p:sp>
      <p:sp>
        <p:nvSpPr>
          <p:cNvPr id="18" name="Picture Placeholder 19"/>
          <p:cNvSpPr>
            <a:spLocks noGrp="1"/>
          </p:cNvSpPr>
          <p:nvPr>
            <p:ph type="pic" sz="quarter" idx="14"/>
          </p:nvPr>
        </p:nvSpPr>
        <p:spPr>
          <a:xfrm>
            <a:off x="7137168"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p>
        </p:txBody>
      </p:sp>
      <p:sp>
        <p:nvSpPr>
          <p:cNvPr id="29" name="Subtitle 2"/>
          <p:cNvSpPr>
            <a:spLocks noGrp="1"/>
          </p:cNvSpPr>
          <p:nvPr>
            <p:ph type="subTitle" idx="1"/>
          </p:nvPr>
        </p:nvSpPr>
        <p:spPr>
          <a:xfrm>
            <a:off x="753035" y="2821746"/>
            <a:ext cx="4721412" cy="572767"/>
          </a:xfrm>
          <a:prstGeom prst="rect">
            <a:avLst/>
          </a:prstGeom>
        </p:spPr>
        <p:txBody>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96155788"/>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1.3_Title_Slide_With_Image">
    <p:spTree>
      <p:nvGrpSpPr>
        <p:cNvPr id="1" name=""/>
        <p:cNvGrpSpPr/>
        <p:nvPr/>
      </p:nvGrpSpPr>
      <p:grpSpPr>
        <a:xfrm>
          <a:off x="0" y="0"/>
          <a:ext cx="0" cy="0"/>
          <a:chOff x="0" y="0"/>
          <a:chExt cx="0" cy="0"/>
        </a:xfrm>
      </p:grpSpPr>
      <p:sp>
        <p:nvSpPr>
          <p:cNvPr id="25" name="Picture Placeholder 19"/>
          <p:cNvSpPr>
            <a:spLocks noGrp="1"/>
          </p:cNvSpPr>
          <p:nvPr>
            <p:ph type="pic" sz="quarter" idx="13"/>
          </p:nvPr>
        </p:nvSpPr>
        <p:spPr>
          <a:xfrm>
            <a:off x="4723360" y="1"/>
            <a:ext cx="7501301" cy="6007183"/>
          </a:xfrm>
          <a:prstGeom prst="rect">
            <a:avLst/>
          </a:prstGeom>
          <a:solidFill>
            <a:schemeClr val="accent5">
              <a:lumMod val="60000"/>
              <a:lumOff val="40000"/>
            </a:schemeClr>
          </a:solidFill>
        </p:spPr>
        <p:txBody>
          <a:bodyPr anchor="ctr" anchorCtr="1"/>
          <a:lstStyle>
            <a:lvl1pPr marL="0" indent="0" algn="ctr">
              <a:buNone/>
              <a:defRPr sz="1867">
                <a:solidFill>
                  <a:schemeClr val="accent5">
                    <a:lumMod val="75000"/>
                  </a:schemeClr>
                </a:solidFill>
              </a:defRPr>
            </a:lvl1pPr>
          </a:lstStyle>
          <a:p>
            <a:pPr lvl="0"/>
            <a:r>
              <a:rPr lang="en-US" noProof="0"/>
              <a:t>Click icon to add picture</a:t>
            </a:r>
          </a:p>
        </p:txBody>
      </p:sp>
      <p:pic>
        <p:nvPicPr>
          <p:cNvPr id="9" name="Picture 3" descr="Graphical user interface&#10;&#10;Description automatically generated with medium confidence">
            <a:extLst>
              <a:ext uri="{FF2B5EF4-FFF2-40B4-BE49-F238E27FC236}">
                <a16:creationId xmlns:a16="http://schemas.microsoft.com/office/drawing/2014/main" id="{96221B31-8C77-964A-90AA-9B67705FABE6}"/>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242984"/>
            <a:ext cx="121920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0" name="Group 9">
            <a:extLst>
              <a:ext uri="{FF2B5EF4-FFF2-40B4-BE49-F238E27FC236}">
                <a16:creationId xmlns:a16="http://schemas.microsoft.com/office/drawing/2014/main" id="{6F02DAE3-48DF-8E4D-9BC0-CDA3EF5BC059}"/>
              </a:ext>
            </a:extLst>
          </p:cNvPr>
          <p:cNvGrpSpPr/>
          <p:nvPr userDrawn="1"/>
        </p:nvGrpSpPr>
        <p:grpSpPr>
          <a:xfrm>
            <a:off x="-1064" y="-136045"/>
            <a:ext cx="8119113" cy="7260637"/>
            <a:chOff x="-799" y="-107576"/>
            <a:chExt cx="6089335" cy="5445478"/>
          </a:xfrm>
          <a:solidFill>
            <a:srgbClr val="521B65"/>
          </a:solidFill>
        </p:grpSpPr>
        <p:sp>
          <p:nvSpPr>
            <p:cNvPr id="11" name="Freeform 10">
              <a:extLst>
                <a:ext uri="{FF2B5EF4-FFF2-40B4-BE49-F238E27FC236}">
                  <a16:creationId xmlns:a16="http://schemas.microsoft.com/office/drawing/2014/main" id="{9D45BF22-4471-9E4B-BD67-84A12E572C03}"/>
                </a:ext>
              </a:extLst>
            </p:cNvPr>
            <p:cNvSpPr/>
            <p:nvPr/>
          </p:nvSpPr>
          <p:spPr>
            <a:xfrm flipV="1">
              <a:off x="-799" y="-3176"/>
              <a:ext cx="6042387" cy="5154886"/>
            </a:xfrm>
            <a:custGeom>
              <a:avLst/>
              <a:gdLst>
                <a:gd name="connsiteX0" fmla="*/ 5336628 w 8150773"/>
                <a:gd name="connsiteY0" fmla="*/ 0 h 5218386"/>
                <a:gd name="connsiteX1" fmla="*/ 0 w 8150773"/>
                <a:gd name="connsiteY1" fmla="*/ 0 h 5218386"/>
                <a:gd name="connsiteX2" fmla="*/ 0 w 8150773"/>
                <a:gd name="connsiteY2" fmla="*/ 5218386 h 5218386"/>
                <a:gd name="connsiteX3" fmla="*/ 8150773 w 8150773"/>
                <a:gd name="connsiteY3" fmla="*/ 5218386 h 5218386"/>
                <a:gd name="connsiteX4" fmla="*/ 5336628 w 8150773"/>
                <a:gd name="connsiteY4" fmla="*/ 0 h 5218386"/>
                <a:gd name="connsiteX0" fmla="*/ 5336628 w 8150773"/>
                <a:gd name="connsiteY0" fmla="*/ 0 h 5218386"/>
                <a:gd name="connsiteX1" fmla="*/ 439271 w 8150773"/>
                <a:gd name="connsiteY1" fmla="*/ 8965 h 5218386"/>
                <a:gd name="connsiteX2" fmla="*/ 0 w 8150773"/>
                <a:gd name="connsiteY2" fmla="*/ 5218386 h 5218386"/>
                <a:gd name="connsiteX3" fmla="*/ 8150773 w 8150773"/>
                <a:gd name="connsiteY3" fmla="*/ 5218386 h 5218386"/>
                <a:gd name="connsiteX4" fmla="*/ 5336628 w 8150773"/>
                <a:gd name="connsiteY4" fmla="*/ 0 h 5218386"/>
                <a:gd name="connsiteX0" fmla="*/ 4897357 w 7711502"/>
                <a:gd name="connsiteY0" fmla="*/ 0 h 5218386"/>
                <a:gd name="connsiteX1" fmla="*/ 0 w 7711502"/>
                <a:gd name="connsiteY1" fmla="*/ 8965 h 5218386"/>
                <a:gd name="connsiteX2" fmla="*/ 2250140 w 7711502"/>
                <a:gd name="connsiteY2" fmla="*/ 5218386 h 5218386"/>
                <a:gd name="connsiteX3" fmla="*/ 7711502 w 7711502"/>
                <a:gd name="connsiteY3" fmla="*/ 5218386 h 5218386"/>
                <a:gd name="connsiteX4" fmla="*/ 4897357 w 7711502"/>
                <a:gd name="connsiteY4" fmla="*/ 0 h 5218386"/>
                <a:gd name="connsiteX0" fmla="*/ 4897357 w 7711502"/>
                <a:gd name="connsiteY0" fmla="*/ 0 h 5218386"/>
                <a:gd name="connsiteX1" fmla="*/ 0 w 7711502"/>
                <a:gd name="connsiteY1" fmla="*/ 8965 h 5218386"/>
                <a:gd name="connsiteX2" fmla="*/ 1681815 w 7711502"/>
                <a:gd name="connsiteY2" fmla="*/ 5218386 h 5218386"/>
                <a:gd name="connsiteX3" fmla="*/ 7711502 w 7711502"/>
                <a:gd name="connsiteY3" fmla="*/ 5218386 h 5218386"/>
                <a:gd name="connsiteX4" fmla="*/ 4897357 w 7711502"/>
                <a:gd name="connsiteY4" fmla="*/ 0 h 5218386"/>
                <a:gd name="connsiteX0" fmla="*/ 3215542 w 6029687"/>
                <a:gd name="connsiteY0" fmla="*/ 0 h 5218386"/>
                <a:gd name="connsiteX1" fmla="*/ 169210 w 6029687"/>
                <a:gd name="connsiteY1" fmla="*/ 2615 h 5218386"/>
                <a:gd name="connsiteX2" fmla="*/ 0 w 6029687"/>
                <a:gd name="connsiteY2" fmla="*/ 5218386 h 5218386"/>
                <a:gd name="connsiteX3" fmla="*/ 6029687 w 6029687"/>
                <a:gd name="connsiteY3" fmla="*/ 5218386 h 5218386"/>
                <a:gd name="connsiteX4" fmla="*/ 3215542 w 6029687"/>
                <a:gd name="connsiteY4" fmla="*/ 0 h 5218386"/>
                <a:gd name="connsiteX0" fmla="*/ 3215542 w 6029687"/>
                <a:gd name="connsiteY0" fmla="*/ 0 h 5218386"/>
                <a:gd name="connsiteX1" fmla="*/ 10460 w 6029687"/>
                <a:gd name="connsiteY1" fmla="*/ 75640 h 5218386"/>
                <a:gd name="connsiteX2" fmla="*/ 0 w 6029687"/>
                <a:gd name="connsiteY2" fmla="*/ 5218386 h 5218386"/>
                <a:gd name="connsiteX3" fmla="*/ 6029687 w 6029687"/>
                <a:gd name="connsiteY3" fmla="*/ 5218386 h 5218386"/>
                <a:gd name="connsiteX4" fmla="*/ 3215542 w 6029687"/>
                <a:gd name="connsiteY4" fmla="*/ 0 h 5218386"/>
                <a:gd name="connsiteX0" fmla="*/ 3234592 w 6029687"/>
                <a:gd name="connsiteY0" fmla="*/ 0 h 5151711"/>
                <a:gd name="connsiteX1" fmla="*/ 10460 w 6029687"/>
                <a:gd name="connsiteY1" fmla="*/ 8965 h 5151711"/>
                <a:gd name="connsiteX2" fmla="*/ 0 w 6029687"/>
                <a:gd name="connsiteY2" fmla="*/ 5151711 h 5151711"/>
                <a:gd name="connsiteX3" fmla="*/ 6029687 w 6029687"/>
                <a:gd name="connsiteY3" fmla="*/ 5151711 h 5151711"/>
                <a:gd name="connsiteX4" fmla="*/ 3234592 w 6029687"/>
                <a:gd name="connsiteY4" fmla="*/ 0 h 5151711"/>
                <a:gd name="connsiteX0" fmla="*/ 3234592 w 6042387"/>
                <a:gd name="connsiteY0" fmla="*/ 0 h 5154886"/>
                <a:gd name="connsiteX1" fmla="*/ 10460 w 6042387"/>
                <a:gd name="connsiteY1" fmla="*/ 8965 h 5154886"/>
                <a:gd name="connsiteX2" fmla="*/ 0 w 6042387"/>
                <a:gd name="connsiteY2" fmla="*/ 5151711 h 5154886"/>
                <a:gd name="connsiteX3" fmla="*/ 6042387 w 6042387"/>
                <a:gd name="connsiteY3" fmla="*/ 5154886 h 5154886"/>
                <a:gd name="connsiteX4" fmla="*/ 3234592 w 6042387"/>
                <a:gd name="connsiteY4" fmla="*/ 0 h 5154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2387" h="5154886">
                  <a:moveTo>
                    <a:pt x="3234592" y="0"/>
                  </a:moveTo>
                  <a:lnTo>
                    <a:pt x="10460" y="8965"/>
                  </a:lnTo>
                  <a:cubicBezTo>
                    <a:pt x="6973" y="1723214"/>
                    <a:pt x="3487" y="3437462"/>
                    <a:pt x="0" y="5151711"/>
                  </a:cubicBezTo>
                  <a:lnTo>
                    <a:pt x="6042387" y="5154886"/>
                  </a:lnTo>
                  <a:lnTo>
                    <a:pt x="3234592" y="0"/>
                  </a:ln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cxnSp>
          <p:nvCxnSpPr>
            <p:cNvPr id="12" name="Straight Connector 11">
              <a:extLst>
                <a:ext uri="{FF2B5EF4-FFF2-40B4-BE49-F238E27FC236}">
                  <a16:creationId xmlns:a16="http://schemas.microsoft.com/office/drawing/2014/main" id="{17E8CC90-42AC-CB4A-A67F-D2B1191FA21F}"/>
                </a:ext>
              </a:extLst>
            </p:cNvPr>
            <p:cNvCxnSpPr>
              <a:cxnSpLocks/>
            </p:cNvCxnSpPr>
            <p:nvPr/>
          </p:nvCxnSpPr>
          <p:spPr>
            <a:xfrm flipV="1">
              <a:off x="3129472" y="-107576"/>
              <a:ext cx="2959064" cy="5445478"/>
            </a:xfrm>
            <a:prstGeom prst="line">
              <a:avLst/>
            </a:prstGeom>
            <a:grpFill/>
            <a:ln w="25400">
              <a:solidFill>
                <a:schemeClr val="bg1"/>
              </a:solidFill>
            </a:ln>
          </p:spPr>
          <p:style>
            <a:lnRef idx="1">
              <a:schemeClr val="accent1"/>
            </a:lnRef>
            <a:fillRef idx="0">
              <a:schemeClr val="accent1"/>
            </a:fillRef>
            <a:effectRef idx="0">
              <a:schemeClr val="accent1"/>
            </a:effectRef>
            <a:fontRef idx="minor">
              <a:schemeClr val="tx1"/>
            </a:fontRef>
          </p:style>
        </p:cxnSp>
      </p:grpSp>
      <p:pic>
        <p:nvPicPr>
          <p:cNvPr id="13" name="Picture 7" descr="Icon&#10;&#10;Description automatically generated">
            <a:extLst>
              <a:ext uri="{FF2B5EF4-FFF2-40B4-BE49-F238E27FC236}">
                <a16:creationId xmlns:a16="http://schemas.microsoft.com/office/drawing/2014/main" id="{24B7B554-1686-1A40-B499-ECEE85E072FE}"/>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73100" y="5632452"/>
            <a:ext cx="3733800" cy="933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a:extLst>
              <a:ext uri="{FF2B5EF4-FFF2-40B4-BE49-F238E27FC236}">
                <a16:creationId xmlns:a16="http://schemas.microsoft.com/office/drawing/2014/main" id="{583FB739-2BF9-3044-ACEB-51073075702F}"/>
              </a:ext>
            </a:extLst>
          </p:cNvPr>
          <p:cNvCxnSpPr>
            <a:cxnSpLocks/>
          </p:cNvCxnSpPr>
          <p:nvPr userDrawn="1"/>
        </p:nvCxnSpPr>
        <p:spPr>
          <a:xfrm>
            <a:off x="893233" y="3498851"/>
            <a:ext cx="3513667" cy="0"/>
          </a:xfrm>
          <a:prstGeom prst="line">
            <a:avLst/>
          </a:prstGeom>
          <a:ln w="9525"/>
        </p:spPr>
        <p:style>
          <a:lnRef idx="1">
            <a:schemeClr val="accent2"/>
          </a:lnRef>
          <a:fillRef idx="0">
            <a:schemeClr val="accent2"/>
          </a:fillRef>
          <a:effectRef idx="0">
            <a:schemeClr val="accent2"/>
          </a:effectRef>
          <a:fontRef idx="minor">
            <a:schemeClr val="tx1"/>
          </a:fontRef>
        </p:style>
      </p:cxnSp>
      <p:pic>
        <p:nvPicPr>
          <p:cNvPr id="16" name="Picture 9" descr="Icon&#10;&#10;Description automatically generated">
            <a:extLst>
              <a:ext uri="{FF2B5EF4-FFF2-40B4-BE49-F238E27FC236}">
                <a16:creationId xmlns:a16="http://schemas.microsoft.com/office/drawing/2014/main" id="{9E57CE0E-24F3-C544-9BE5-8A8FA9907A2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18085" y="503767"/>
            <a:ext cx="2584449" cy="84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Picture Placeholder 19"/>
          <p:cNvSpPr>
            <a:spLocks noGrp="1"/>
          </p:cNvSpPr>
          <p:nvPr>
            <p:ph type="pic" sz="quarter" idx="11"/>
          </p:nvPr>
        </p:nvSpPr>
        <p:spPr>
          <a:xfrm>
            <a:off x="5368926"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p>
        </p:txBody>
      </p:sp>
      <p:sp>
        <p:nvSpPr>
          <p:cNvPr id="18" name="Picture Placeholder 19"/>
          <p:cNvSpPr>
            <a:spLocks noGrp="1"/>
          </p:cNvSpPr>
          <p:nvPr>
            <p:ph type="pic" sz="quarter" idx="14"/>
          </p:nvPr>
        </p:nvSpPr>
        <p:spPr>
          <a:xfrm>
            <a:off x="7137168"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p>
        </p:txBody>
      </p:sp>
      <p:sp>
        <p:nvSpPr>
          <p:cNvPr id="23" name="Text Placeholder 6"/>
          <p:cNvSpPr>
            <a:spLocks noGrp="1"/>
          </p:cNvSpPr>
          <p:nvPr>
            <p:ph type="body" sz="quarter" idx="15"/>
          </p:nvPr>
        </p:nvSpPr>
        <p:spPr>
          <a:xfrm>
            <a:off x="753035" y="3981569"/>
            <a:ext cx="4441300" cy="503767"/>
          </a:xfrm>
          <a:prstGeom prst="rect">
            <a:avLst/>
          </a:prstGeom>
        </p:spPr>
        <p:txBody>
          <a:bodyPr>
            <a:normAutofit/>
          </a:bodyPr>
          <a:lstStyle>
            <a:lvl1pPr marL="0" indent="0">
              <a:buNone/>
              <a:defRPr sz="1867">
                <a:solidFill>
                  <a:schemeClr val="bg1"/>
                </a:solidFill>
              </a:defRPr>
            </a:lvl1pPr>
          </a:lstStyle>
          <a:p>
            <a:pPr lvl="0"/>
            <a:r>
              <a:rPr lang="en-US"/>
              <a:t>Click to edit Master text styles</a:t>
            </a:r>
          </a:p>
        </p:txBody>
      </p:sp>
      <p:sp>
        <p:nvSpPr>
          <p:cNvPr id="24" name="Text Placeholder 6"/>
          <p:cNvSpPr>
            <a:spLocks noGrp="1"/>
          </p:cNvSpPr>
          <p:nvPr>
            <p:ph type="body" sz="quarter" idx="16"/>
          </p:nvPr>
        </p:nvSpPr>
        <p:spPr>
          <a:xfrm>
            <a:off x="753035" y="3592577"/>
            <a:ext cx="4441300" cy="332177"/>
          </a:xfrm>
          <a:prstGeom prst="rect">
            <a:avLst/>
          </a:prstGeom>
        </p:spPr>
        <p:txBody>
          <a:bodyPr>
            <a:normAutofit/>
          </a:bodyPr>
          <a:lstStyle>
            <a:lvl1pPr marL="0" indent="0">
              <a:buNone/>
              <a:defRPr sz="1867">
                <a:solidFill>
                  <a:schemeClr val="bg1"/>
                </a:solidFill>
              </a:defRPr>
            </a:lvl1pPr>
          </a:lstStyle>
          <a:p>
            <a:pPr lvl="0"/>
            <a:r>
              <a:rPr lang="en-US"/>
              <a:t>Click to edit Master text styles</a:t>
            </a:r>
          </a:p>
        </p:txBody>
      </p:sp>
      <p:sp>
        <p:nvSpPr>
          <p:cNvPr id="2" name="Title 1"/>
          <p:cNvSpPr>
            <a:spLocks noGrp="1"/>
          </p:cNvSpPr>
          <p:nvPr>
            <p:ph type="ctrTitle"/>
          </p:nvPr>
        </p:nvSpPr>
        <p:spPr>
          <a:xfrm>
            <a:off x="753035" y="1129752"/>
            <a:ext cx="5940612" cy="1505797"/>
          </a:xfrm>
          <a:prstGeom prst="rect">
            <a:avLst/>
          </a:prstGeom>
        </p:spPr>
        <p:txBody>
          <a:bodyPr anchor="t" anchorCtr="0"/>
          <a:lstStyle>
            <a:lvl1pPr algn="l">
              <a:defRPr sz="6000">
                <a:solidFill>
                  <a:schemeClr val="bg1"/>
                </a:solidFill>
              </a:defRPr>
            </a:lvl1pPr>
          </a:lstStyle>
          <a:p>
            <a:r>
              <a:rPr lang="en-US"/>
              <a:t>Click to edit Master title style</a:t>
            </a:r>
          </a:p>
        </p:txBody>
      </p:sp>
      <p:sp>
        <p:nvSpPr>
          <p:cNvPr id="3" name="Subtitle 2"/>
          <p:cNvSpPr>
            <a:spLocks noGrp="1"/>
          </p:cNvSpPr>
          <p:nvPr>
            <p:ph type="subTitle" idx="1"/>
          </p:nvPr>
        </p:nvSpPr>
        <p:spPr>
          <a:xfrm>
            <a:off x="753035" y="2821746"/>
            <a:ext cx="4721412" cy="572767"/>
          </a:xfrm>
          <a:prstGeom prst="rect">
            <a:avLst/>
          </a:prstGeom>
        </p:spPr>
        <p:txBody>
          <a:bodyPr/>
          <a:lstStyle>
            <a:lvl1pPr marL="0" indent="0" algn="l">
              <a:buNone/>
              <a:defRPr sz="2400">
                <a:solidFill>
                  <a:schemeClr val="bg1"/>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Tree>
    <p:extLst>
      <p:ext uri="{BB962C8B-B14F-4D97-AF65-F5344CB8AC3E}">
        <p14:creationId xmlns:p14="http://schemas.microsoft.com/office/powerpoint/2010/main" val="3108639499"/>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2.2_Section_Divider_Yellow">
    <p:spTree>
      <p:nvGrpSpPr>
        <p:cNvPr id="1" name=""/>
        <p:cNvGrpSpPr/>
        <p:nvPr/>
      </p:nvGrpSpPr>
      <p:grpSpPr>
        <a:xfrm>
          <a:off x="0" y="0"/>
          <a:ext cx="0" cy="0"/>
          <a:chOff x="0" y="0"/>
          <a:chExt cx="0" cy="0"/>
        </a:xfrm>
      </p:grpSpPr>
      <p:pic>
        <p:nvPicPr>
          <p:cNvPr id="4" name="Picture 3" descr="Shape&#10;&#10;Description automatically generated">
            <a:extLst>
              <a:ext uri="{FF2B5EF4-FFF2-40B4-BE49-F238E27FC236}">
                <a16:creationId xmlns:a16="http://schemas.microsoft.com/office/drawing/2014/main" id="{F66EFED2-72EC-834A-8A74-807A85F52E7F}"/>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34FDD110-8F65-4D45-884E-50FF1AE9924C}"/>
              </a:ext>
            </a:extLst>
          </p:cNvPr>
          <p:cNvCxnSpPr>
            <a:cxnSpLocks/>
          </p:cNvCxnSpPr>
          <p:nvPr userDrawn="1"/>
        </p:nvCxnSpPr>
        <p:spPr>
          <a:xfrm>
            <a:off x="963085" y="3833284"/>
            <a:ext cx="340783" cy="0"/>
          </a:xfrm>
          <a:prstGeom prst="line">
            <a:avLst/>
          </a:prstGeom>
          <a:ln w="9525">
            <a:solidFill>
              <a:schemeClr val="bg1"/>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82613" y="3175281"/>
            <a:ext cx="8444752" cy="645835"/>
          </a:xfrm>
          <a:prstGeom prst="rect">
            <a:avLst/>
          </a:prstGeom>
        </p:spPr>
        <p:txBody>
          <a:bodyPr lIns="0" tIns="0" rIns="0" bIns="0" anchor="t" anchorCtr="0">
            <a:normAutofit/>
          </a:bodyPr>
          <a:lstStyle>
            <a:lvl1pPr>
              <a:defRPr sz="3733">
                <a:solidFill>
                  <a:schemeClr val="accent1"/>
                </a:solidFill>
              </a:defRPr>
            </a:lvl1pPr>
          </a:lstStyle>
          <a:p>
            <a:r>
              <a:rPr lang="en-US"/>
              <a:t>Click to edit Master title style</a:t>
            </a:r>
          </a:p>
        </p:txBody>
      </p:sp>
      <p:sp>
        <p:nvSpPr>
          <p:cNvPr id="12" name="Text Placeholder 2"/>
          <p:cNvSpPr>
            <a:spLocks noGrp="1"/>
          </p:cNvSpPr>
          <p:nvPr>
            <p:ph type="body" idx="1"/>
          </p:nvPr>
        </p:nvSpPr>
        <p:spPr>
          <a:xfrm>
            <a:off x="982613" y="4015723"/>
            <a:ext cx="8444752" cy="1500187"/>
          </a:xfrm>
          <a:prstGeom prst="rect">
            <a:avLst/>
          </a:prstGeom>
        </p:spPr>
        <p:txBody>
          <a:bodyPr lIns="0" tIns="0" rIns="0" bIns="0"/>
          <a:lstStyle>
            <a:lvl1pPr marL="0" indent="0">
              <a:buNone/>
              <a:defRPr sz="2400">
                <a:solidFill>
                  <a:schemeClr val="accent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ooter Placeholder 1">
            <a:extLst>
              <a:ext uri="{FF2B5EF4-FFF2-40B4-BE49-F238E27FC236}">
                <a16:creationId xmlns:a16="http://schemas.microsoft.com/office/drawing/2014/main" id="{D64EF68D-670F-3E4C-B3C0-C6226E4B6F2F}"/>
              </a:ext>
            </a:extLst>
          </p:cNvPr>
          <p:cNvSpPr>
            <a:spLocks noGrp="1"/>
          </p:cNvSpPr>
          <p:nvPr>
            <p:ph type="ftr" sz="quarter" idx="10"/>
          </p:nvPr>
        </p:nvSpPr>
        <p:spPr/>
        <p:txBody>
          <a:bodyPr/>
          <a:lstStyle>
            <a:lvl1pPr algn="l">
              <a:defRPr sz="1133" dirty="0">
                <a:solidFill>
                  <a:schemeClr val="accent1"/>
                </a:solidFill>
                <a:latin typeface="+mj-lt"/>
              </a:defRPr>
            </a:lvl1pPr>
          </a:lstStyle>
          <a:p>
            <a:pPr>
              <a:defRPr/>
            </a:pPr>
            <a:endParaRPr lang="en-US"/>
          </a:p>
        </p:txBody>
      </p:sp>
      <p:sp>
        <p:nvSpPr>
          <p:cNvPr id="7" name="Slide Number Placeholder 2">
            <a:extLst>
              <a:ext uri="{FF2B5EF4-FFF2-40B4-BE49-F238E27FC236}">
                <a16:creationId xmlns:a16="http://schemas.microsoft.com/office/drawing/2014/main" id="{AB48A8B7-D559-4044-8AFE-FC303CD6EBD4}"/>
              </a:ext>
            </a:extLst>
          </p:cNvPr>
          <p:cNvSpPr>
            <a:spLocks noGrp="1"/>
          </p:cNvSpPr>
          <p:nvPr>
            <p:ph type="sldNum" sz="quarter" idx="11"/>
          </p:nvPr>
        </p:nvSpPr>
        <p:spPr/>
        <p:txBody>
          <a:bodyPr/>
          <a:lstStyle>
            <a:lvl1pPr algn="l">
              <a:defRPr sz="1133">
                <a:solidFill>
                  <a:schemeClr val="accent1"/>
                </a:solidFill>
                <a:latin typeface="+mj-lt"/>
              </a:defRPr>
            </a:lvl1pPr>
          </a:lstStyle>
          <a:p>
            <a:pPr>
              <a:defRPr/>
            </a:pPr>
            <a:r>
              <a:rPr lang="en-US"/>
              <a:t>Slide </a:t>
            </a:r>
            <a:fld id="{C4F983C6-0A03-814B-BDBD-B982F014B003}" type="slidenum">
              <a:rPr lang="en-US" smtClean="0"/>
              <a:pPr>
                <a:defRPr/>
              </a:pPr>
              <a:t>‹#›</a:t>
            </a:fld>
            <a:endParaRPr lang="en-US"/>
          </a:p>
        </p:txBody>
      </p:sp>
    </p:spTree>
    <p:extLst>
      <p:ext uri="{BB962C8B-B14F-4D97-AF65-F5344CB8AC3E}">
        <p14:creationId xmlns:p14="http://schemas.microsoft.com/office/powerpoint/2010/main" val="4199012087"/>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2.3_Section_Divider_Grey">
    <p:spTree>
      <p:nvGrpSpPr>
        <p:cNvPr id="1" name=""/>
        <p:cNvGrpSpPr/>
        <p:nvPr/>
      </p:nvGrpSpPr>
      <p:grpSpPr>
        <a:xfrm>
          <a:off x="0" y="0"/>
          <a:ext cx="0" cy="0"/>
          <a:chOff x="0" y="0"/>
          <a:chExt cx="0" cy="0"/>
        </a:xfrm>
      </p:grpSpPr>
      <p:pic>
        <p:nvPicPr>
          <p:cNvPr id="4" name="Picture 3" descr="Shape&#10;&#10;Description automatically generated with medium confidence">
            <a:extLst>
              <a:ext uri="{FF2B5EF4-FFF2-40B4-BE49-F238E27FC236}">
                <a16:creationId xmlns:a16="http://schemas.microsoft.com/office/drawing/2014/main" id="{7204DB41-32AB-0347-8144-A40250815AA1}"/>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a:extLst>
              <a:ext uri="{FF2B5EF4-FFF2-40B4-BE49-F238E27FC236}">
                <a16:creationId xmlns:a16="http://schemas.microsoft.com/office/drawing/2014/main" id="{8B0A07F8-91A2-B847-9834-0D9E5EABA57A}"/>
              </a:ext>
            </a:extLst>
          </p:cNvPr>
          <p:cNvCxnSpPr>
            <a:cxnSpLocks/>
          </p:cNvCxnSpPr>
          <p:nvPr userDrawn="1"/>
        </p:nvCxnSpPr>
        <p:spPr>
          <a:xfrm>
            <a:off x="950385" y="4036484"/>
            <a:ext cx="342900"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13" name="Title 1"/>
          <p:cNvSpPr>
            <a:spLocks noGrp="1"/>
          </p:cNvSpPr>
          <p:nvPr>
            <p:ph type="title"/>
          </p:nvPr>
        </p:nvSpPr>
        <p:spPr>
          <a:xfrm>
            <a:off x="971180" y="3378481"/>
            <a:ext cx="8444752" cy="645835"/>
          </a:xfrm>
          <a:prstGeom prst="rect">
            <a:avLst/>
          </a:prstGeom>
        </p:spPr>
        <p:txBody>
          <a:bodyPr lIns="0" tIns="0" rIns="0" bIns="0" anchor="t" anchorCtr="0">
            <a:normAutofit/>
          </a:bodyPr>
          <a:lstStyle>
            <a:lvl1pPr>
              <a:defRPr sz="3733">
                <a:solidFill>
                  <a:schemeClr val="bg1"/>
                </a:solidFill>
              </a:defRPr>
            </a:lvl1pPr>
          </a:lstStyle>
          <a:p>
            <a:r>
              <a:rPr lang="en-US"/>
              <a:t>Click to edit Master title style</a:t>
            </a:r>
          </a:p>
        </p:txBody>
      </p:sp>
      <p:sp>
        <p:nvSpPr>
          <p:cNvPr id="14" name="Text Placeholder 2"/>
          <p:cNvSpPr>
            <a:spLocks noGrp="1"/>
          </p:cNvSpPr>
          <p:nvPr>
            <p:ph type="body" idx="1"/>
          </p:nvPr>
        </p:nvSpPr>
        <p:spPr>
          <a:xfrm>
            <a:off x="971180" y="4218923"/>
            <a:ext cx="8444752" cy="1500187"/>
          </a:xfrm>
          <a:prstGeom prst="rect">
            <a:avLst/>
          </a:prstGeom>
        </p:spPr>
        <p:txBody>
          <a:bodyPr lIns="0" tIns="0" rIns="0" bIns="0"/>
          <a:lstStyle>
            <a:lvl1pPr marL="0" indent="0">
              <a:buNone/>
              <a:defRPr sz="2400">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6" name="Footer Placeholder 1">
            <a:extLst>
              <a:ext uri="{FF2B5EF4-FFF2-40B4-BE49-F238E27FC236}">
                <a16:creationId xmlns:a16="http://schemas.microsoft.com/office/drawing/2014/main" id="{72E6936B-99FD-C241-BE90-C7C4C80CE9B5}"/>
              </a:ext>
            </a:extLst>
          </p:cNvPr>
          <p:cNvSpPr>
            <a:spLocks noGrp="1"/>
          </p:cNvSpPr>
          <p:nvPr>
            <p:ph type="ftr" sz="quarter" idx="10"/>
          </p:nvPr>
        </p:nvSpPr>
        <p:spPr/>
        <p:txBody>
          <a:bodyPr/>
          <a:lstStyle>
            <a:lvl1pPr algn="l">
              <a:defRPr sz="1133" dirty="0">
                <a:solidFill>
                  <a:schemeClr val="bg1"/>
                </a:solidFill>
                <a:latin typeface="+mj-lt"/>
              </a:defRPr>
            </a:lvl1pPr>
          </a:lstStyle>
          <a:p>
            <a:pPr>
              <a:defRPr/>
            </a:pPr>
            <a:endParaRPr lang="en-US"/>
          </a:p>
        </p:txBody>
      </p:sp>
      <p:sp>
        <p:nvSpPr>
          <p:cNvPr id="7" name="Slide Number Placeholder 2">
            <a:extLst>
              <a:ext uri="{FF2B5EF4-FFF2-40B4-BE49-F238E27FC236}">
                <a16:creationId xmlns:a16="http://schemas.microsoft.com/office/drawing/2014/main" id="{8698086D-CC7B-CB4E-A061-122B590B0A57}"/>
              </a:ext>
            </a:extLst>
          </p:cNvPr>
          <p:cNvSpPr>
            <a:spLocks noGrp="1"/>
          </p:cNvSpPr>
          <p:nvPr>
            <p:ph type="sldNum" sz="quarter" idx="11"/>
          </p:nvPr>
        </p:nvSpPr>
        <p:spPr/>
        <p:txBody>
          <a:bodyPr/>
          <a:lstStyle>
            <a:lvl1pPr algn="l">
              <a:defRPr sz="1133">
                <a:solidFill>
                  <a:schemeClr val="bg1"/>
                </a:solidFill>
                <a:latin typeface="+mj-lt"/>
              </a:defRPr>
            </a:lvl1pPr>
          </a:lstStyle>
          <a:p>
            <a:pPr>
              <a:defRPr/>
            </a:pPr>
            <a:r>
              <a:rPr lang="en-US"/>
              <a:t>Slide </a:t>
            </a:r>
            <a:fld id="{858852D5-D5E2-8D46-B01E-546F36402D2E}" type="slidenum">
              <a:rPr lang="en-US" smtClean="0"/>
              <a:pPr>
                <a:defRPr/>
              </a:pPr>
              <a:t>‹#›</a:t>
            </a:fld>
            <a:endParaRPr lang="en-US"/>
          </a:p>
        </p:txBody>
      </p:sp>
    </p:spTree>
    <p:extLst>
      <p:ext uri="{BB962C8B-B14F-4D97-AF65-F5344CB8AC3E}">
        <p14:creationId xmlns:p14="http://schemas.microsoft.com/office/powerpoint/2010/main" val="4105127882"/>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3.2_Content_Text_With_Imag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6" name="Straight Connector 5">
            <a:extLst>
              <a:ext uri="{FF2B5EF4-FFF2-40B4-BE49-F238E27FC236}">
                <a16:creationId xmlns:a16="http://schemas.microsoft.com/office/drawing/2014/main" id="{EEF49CE4-D234-0441-A277-271804424AA6}"/>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4" y="1345311"/>
            <a:ext cx="9232997" cy="383503"/>
          </a:xfrm>
          <a:prstGeom prst="rect">
            <a:avLst/>
          </a:prstGeom>
        </p:spPr>
        <p:txBody>
          <a:bodyPr lIns="0"/>
          <a:lstStyle/>
          <a:p>
            <a:r>
              <a:rPr lang="en-US"/>
              <a:t>Click to edit Master title style</a:t>
            </a:r>
          </a:p>
        </p:txBody>
      </p:sp>
      <p:sp>
        <p:nvSpPr>
          <p:cNvPr id="3" name="Content Placeholder 2"/>
          <p:cNvSpPr>
            <a:spLocks noGrp="1"/>
          </p:cNvSpPr>
          <p:nvPr>
            <p:ph idx="1"/>
          </p:nvPr>
        </p:nvSpPr>
        <p:spPr>
          <a:xfrm>
            <a:off x="948274" y="2444663"/>
            <a:ext cx="5325359" cy="1239469"/>
          </a:xfrm>
          <a:prstGeom prst="rect">
            <a:avLst/>
          </a:prstGeom>
        </p:spPr>
        <p:txBody>
          <a:bodyPr lIns="0">
            <a:normAutofit/>
          </a:bodyPr>
          <a:lstStyle>
            <a:lvl1pPr marL="0" indent="0">
              <a:buFontTx/>
              <a:buNone/>
              <a:defRPr sz="1467"/>
            </a:lvl1pPr>
          </a:lstStyle>
          <a:p>
            <a:pPr lvl="0"/>
            <a:r>
              <a:rPr lang="en-US"/>
              <a:t>Click to edit Master text styles</a:t>
            </a:r>
          </a:p>
        </p:txBody>
      </p:sp>
      <p:sp>
        <p:nvSpPr>
          <p:cNvPr id="7" name="Picture Placeholder 19"/>
          <p:cNvSpPr>
            <a:spLocks noGrp="1"/>
          </p:cNvSpPr>
          <p:nvPr>
            <p:ph type="pic" sz="quarter" idx="13"/>
          </p:nvPr>
        </p:nvSpPr>
        <p:spPr>
          <a:xfrm>
            <a:off x="7034730" y="2457882"/>
            <a:ext cx="3146540" cy="2863252"/>
          </a:xfrm>
          <a:prstGeom prst="rect">
            <a:avLst/>
          </a:prstGeom>
          <a:solidFill>
            <a:schemeClr val="accent5">
              <a:lumMod val="60000"/>
              <a:lumOff val="40000"/>
            </a:schemeClr>
          </a:solidFill>
        </p:spPr>
        <p:txBody>
          <a:bodyPr anchor="ctr" anchorCtr="1"/>
          <a:lstStyle>
            <a:lvl1pPr marL="0" indent="0" algn="ctr">
              <a:buNone/>
              <a:defRPr>
                <a:solidFill>
                  <a:schemeClr val="accent5">
                    <a:lumMod val="75000"/>
                  </a:schemeClr>
                </a:solidFill>
              </a:defRPr>
            </a:lvl1pPr>
          </a:lstStyle>
          <a:p>
            <a:pPr lvl="0"/>
            <a:r>
              <a:rPr lang="en-US" noProof="0"/>
              <a:t>Click icon to add picture</a:t>
            </a:r>
          </a:p>
        </p:txBody>
      </p:sp>
      <p:sp>
        <p:nvSpPr>
          <p:cNvPr id="11" name="Text Placeholder 10"/>
          <p:cNvSpPr>
            <a:spLocks noGrp="1"/>
          </p:cNvSpPr>
          <p:nvPr>
            <p:ph type="body" sz="quarter" idx="14"/>
          </p:nvPr>
        </p:nvSpPr>
        <p:spPr>
          <a:xfrm>
            <a:off x="948273" y="3764221"/>
            <a:ext cx="5325359" cy="1556913"/>
          </a:xfrm>
          <a:prstGeom prst="rect">
            <a:avLst/>
          </a:prstGeom>
        </p:spPr>
        <p:txBody>
          <a:bodyPr lIns="0">
            <a:noAutofit/>
          </a:bodyPr>
          <a:lstStyle>
            <a:lvl1pPr marL="228594" indent="-228594">
              <a:buFontTx/>
              <a:buBlip>
                <a:blip r:embed="rId3"/>
              </a:buBlip>
              <a:defRPr sz="1867"/>
            </a:lvl1pPr>
            <a:lvl2pPr marL="685783" indent="-228594">
              <a:buFontTx/>
              <a:buBlip>
                <a:blip r:embed="rId3"/>
              </a:buBlip>
              <a:defRPr sz="1867"/>
            </a:lvl2pPr>
            <a:lvl3pPr marL="1142971" indent="-228594">
              <a:buFontTx/>
              <a:buBlip>
                <a:blip r:embed="rId3"/>
              </a:buBlip>
              <a:defRPr sz="1867"/>
            </a:lvl3pPr>
            <a:lvl4pPr marL="1600160" indent="-228594">
              <a:buFontTx/>
              <a:buBlip>
                <a:blip r:embed="rId3"/>
              </a:buBlip>
              <a:defRPr sz="1867"/>
            </a:lvl4pPr>
            <a:lvl5pPr marL="2057349" indent="-228594">
              <a:buFontTx/>
              <a:buBlip>
                <a:blip r:embed="rId3"/>
              </a:buBlip>
              <a:defRPr sz="1867"/>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Footer Placeholder 1">
            <a:extLst>
              <a:ext uri="{FF2B5EF4-FFF2-40B4-BE49-F238E27FC236}">
                <a16:creationId xmlns:a16="http://schemas.microsoft.com/office/drawing/2014/main" id="{1069E386-6FE8-414D-9F56-737AAA8F5DFD}"/>
              </a:ext>
            </a:extLst>
          </p:cNvPr>
          <p:cNvSpPr>
            <a:spLocks noGrp="1"/>
          </p:cNvSpPr>
          <p:nvPr>
            <p:ph type="ftr" sz="quarter" idx="15"/>
          </p:nvPr>
        </p:nvSpPr>
        <p:spPr/>
        <p:txBody>
          <a:bodyPr/>
          <a:lstStyle>
            <a:lvl1pPr algn="l">
              <a:defRPr sz="1133" dirty="0">
                <a:solidFill>
                  <a:schemeClr val="tx1"/>
                </a:solidFill>
                <a:latin typeface="+mj-lt"/>
              </a:defRPr>
            </a:lvl1pPr>
          </a:lstStyle>
          <a:p>
            <a:pPr>
              <a:defRPr/>
            </a:pPr>
            <a:endParaRPr lang="en-US"/>
          </a:p>
        </p:txBody>
      </p:sp>
      <p:sp>
        <p:nvSpPr>
          <p:cNvPr id="9" name="Slide Number Placeholder 2">
            <a:extLst>
              <a:ext uri="{FF2B5EF4-FFF2-40B4-BE49-F238E27FC236}">
                <a16:creationId xmlns:a16="http://schemas.microsoft.com/office/drawing/2014/main" id="{99A257A0-6EE5-1D40-89F2-60C2AA29635E}"/>
              </a:ext>
            </a:extLst>
          </p:cNvPr>
          <p:cNvSpPr>
            <a:spLocks noGrp="1"/>
          </p:cNvSpPr>
          <p:nvPr>
            <p:ph type="sldNum" sz="quarter" idx="16"/>
          </p:nvPr>
        </p:nvSpPr>
        <p:spPr/>
        <p:txBody>
          <a:bodyPr/>
          <a:lstStyle>
            <a:lvl1pPr algn="l">
              <a:defRPr sz="1133" dirty="0">
                <a:solidFill>
                  <a:schemeClr val="tx1"/>
                </a:solidFill>
                <a:latin typeface="+mj-lt"/>
              </a:defRPr>
            </a:lvl1pPr>
          </a:lstStyle>
          <a:p>
            <a:pPr>
              <a:defRPr/>
            </a:pPr>
            <a:r>
              <a:rPr lang="en-US"/>
              <a:t>Slide </a:t>
            </a:r>
            <a:fld id="{BC8044DA-4538-E244-A881-949080D10DDA}" type="slidenum">
              <a:rPr lang="en-US" smtClean="0"/>
              <a:pPr>
                <a:defRPr/>
              </a:pPr>
              <a:t>‹#›</a:t>
            </a:fld>
            <a:endParaRPr lang="en-US"/>
          </a:p>
        </p:txBody>
      </p:sp>
    </p:spTree>
    <p:extLst>
      <p:ext uri="{BB962C8B-B14F-4D97-AF65-F5344CB8AC3E}">
        <p14:creationId xmlns:p14="http://schemas.microsoft.com/office/powerpoint/2010/main" val="1081212919"/>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1_3.3_Content_Text_With_Image_Gri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5C86D44-4BBA-D844-82BC-88BBFBE3160C}"/>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9" name="Content Placeholder 2"/>
          <p:cNvSpPr>
            <a:spLocks noGrp="1"/>
          </p:cNvSpPr>
          <p:nvPr>
            <p:ph idx="13"/>
          </p:nvPr>
        </p:nvSpPr>
        <p:spPr>
          <a:xfrm>
            <a:off x="948271" y="3120405"/>
            <a:ext cx="5050839" cy="2209823"/>
          </a:xfrm>
          <a:prstGeom prst="rect">
            <a:avLst/>
          </a:prstGeom>
        </p:spPr>
        <p:txBody>
          <a:bodyPr>
            <a:normAutofit/>
          </a:bodyPr>
          <a:lstStyle>
            <a:lvl1pPr marL="0" indent="0">
              <a:buFontTx/>
              <a:buNone/>
              <a:defRPr sz="1467"/>
            </a:lvl1pPr>
          </a:lstStyle>
          <a:p>
            <a:pPr lvl="0"/>
            <a:r>
              <a:rPr lang="en-US"/>
              <a:t>Click to edit Master text styles</a:t>
            </a:r>
          </a:p>
          <a:p>
            <a:pPr lvl="1"/>
            <a:r>
              <a:rPr lang="en-US"/>
              <a:t>Second level</a:t>
            </a:r>
          </a:p>
        </p:txBody>
      </p:sp>
      <p:sp>
        <p:nvSpPr>
          <p:cNvPr id="10" name="Picture Placeholder 19"/>
          <p:cNvSpPr>
            <a:spLocks noGrp="1"/>
          </p:cNvSpPr>
          <p:nvPr>
            <p:ph type="pic" sz="quarter" idx="14"/>
          </p:nvPr>
        </p:nvSpPr>
        <p:spPr>
          <a:xfrm>
            <a:off x="6314001" y="2457882"/>
            <a:ext cx="2478509" cy="2863252"/>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
        <p:nvSpPr>
          <p:cNvPr id="2" name="Title 1"/>
          <p:cNvSpPr>
            <a:spLocks noGrp="1"/>
          </p:cNvSpPr>
          <p:nvPr>
            <p:ph type="title"/>
          </p:nvPr>
        </p:nvSpPr>
        <p:spPr>
          <a:xfrm>
            <a:off x="948271" y="1332797"/>
            <a:ext cx="8005983" cy="703631"/>
          </a:xfrm>
          <a:prstGeom prst="rect">
            <a:avLst/>
          </a:prstGeom>
        </p:spPr>
        <p:txBody>
          <a:bodyPr lIns="0" anchor="t" anchorCtr="0">
            <a:normAutofit/>
          </a:bodyPr>
          <a:lstStyle>
            <a:lvl1pPr>
              <a:defRPr sz="2667"/>
            </a:lvl1pPr>
          </a:lstStyle>
          <a:p>
            <a:r>
              <a:rPr lang="en-US"/>
              <a:t>Click to edit Master title style</a:t>
            </a:r>
          </a:p>
        </p:txBody>
      </p:sp>
      <p:sp>
        <p:nvSpPr>
          <p:cNvPr id="3" name="Text Placeholder 2"/>
          <p:cNvSpPr>
            <a:spLocks noGrp="1"/>
          </p:cNvSpPr>
          <p:nvPr>
            <p:ph type="body" idx="1"/>
          </p:nvPr>
        </p:nvSpPr>
        <p:spPr>
          <a:xfrm>
            <a:off x="948271" y="2442175"/>
            <a:ext cx="5050840" cy="538949"/>
          </a:xfrm>
          <a:prstGeom prst="rect">
            <a:avLst/>
          </a:prstGeom>
        </p:spPr>
        <p:txBody>
          <a:bodyPr>
            <a:normAutofit/>
          </a:bodyPr>
          <a:lstStyle>
            <a:lvl1pPr marL="0" indent="0">
              <a:buNone/>
              <a:defRPr sz="1867">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2" name="Picture Placeholder 19"/>
          <p:cNvSpPr>
            <a:spLocks noGrp="1"/>
          </p:cNvSpPr>
          <p:nvPr>
            <p:ph type="pic" sz="quarter" idx="15"/>
          </p:nvPr>
        </p:nvSpPr>
        <p:spPr>
          <a:xfrm>
            <a:off x="8873253" y="2457882"/>
            <a:ext cx="1308017" cy="1353127"/>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
        <p:nvSpPr>
          <p:cNvPr id="13" name="Picture Placeholder 19"/>
          <p:cNvSpPr>
            <a:spLocks noGrp="1"/>
          </p:cNvSpPr>
          <p:nvPr>
            <p:ph type="pic" sz="quarter" idx="16"/>
          </p:nvPr>
        </p:nvSpPr>
        <p:spPr>
          <a:xfrm>
            <a:off x="8873253" y="3911233"/>
            <a:ext cx="1308017" cy="1418996"/>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
        <p:nvSpPr>
          <p:cNvPr id="11" name="Footer Placeholder 1">
            <a:extLst>
              <a:ext uri="{FF2B5EF4-FFF2-40B4-BE49-F238E27FC236}">
                <a16:creationId xmlns:a16="http://schemas.microsoft.com/office/drawing/2014/main" id="{0CF0D223-55C0-5D4D-BD73-ABC8B0D0E17E}"/>
              </a:ext>
            </a:extLst>
          </p:cNvPr>
          <p:cNvSpPr>
            <a:spLocks noGrp="1"/>
          </p:cNvSpPr>
          <p:nvPr>
            <p:ph type="ftr" sz="quarter" idx="17"/>
          </p:nvPr>
        </p:nvSpPr>
        <p:spPr/>
        <p:txBody>
          <a:bodyPr/>
          <a:lstStyle>
            <a:lvl1pPr algn="l">
              <a:defRPr sz="1133" dirty="0">
                <a:solidFill>
                  <a:schemeClr val="tx1"/>
                </a:solidFill>
                <a:latin typeface="+mj-lt"/>
              </a:defRPr>
            </a:lvl1pPr>
          </a:lstStyle>
          <a:p>
            <a:pPr>
              <a:defRPr/>
            </a:pPr>
            <a:endParaRPr lang="en-US"/>
          </a:p>
        </p:txBody>
      </p:sp>
      <p:sp>
        <p:nvSpPr>
          <p:cNvPr id="14" name="Slide Number Placeholder 2">
            <a:extLst>
              <a:ext uri="{FF2B5EF4-FFF2-40B4-BE49-F238E27FC236}">
                <a16:creationId xmlns:a16="http://schemas.microsoft.com/office/drawing/2014/main" id="{E10975E0-0D2F-4C44-94B2-521E9A86FBD9}"/>
              </a:ext>
            </a:extLst>
          </p:cNvPr>
          <p:cNvSpPr>
            <a:spLocks noGrp="1"/>
          </p:cNvSpPr>
          <p:nvPr>
            <p:ph type="sldNum" sz="quarter" idx="18"/>
          </p:nvPr>
        </p:nvSpPr>
        <p:spPr/>
        <p:txBody>
          <a:bodyPr/>
          <a:lstStyle>
            <a:lvl1pPr algn="l">
              <a:defRPr sz="1133" dirty="0">
                <a:solidFill>
                  <a:schemeClr val="tx1"/>
                </a:solidFill>
                <a:latin typeface="+mj-lt"/>
              </a:defRPr>
            </a:lvl1pPr>
          </a:lstStyle>
          <a:p>
            <a:pPr>
              <a:defRPr/>
            </a:pPr>
            <a:r>
              <a:rPr lang="en-US"/>
              <a:t>Slide </a:t>
            </a:r>
            <a:fld id="{414A3948-FF9F-2049-B9DA-431D47588146}" type="slidenum">
              <a:rPr lang="en-US" smtClean="0"/>
              <a:pPr>
                <a:defRPr/>
              </a:pPr>
              <a:t>‹#›</a:t>
            </a:fld>
            <a:endParaRPr lang="en-US"/>
          </a:p>
        </p:txBody>
      </p:sp>
    </p:spTree>
    <p:extLst>
      <p:ext uri="{BB962C8B-B14F-4D97-AF65-F5344CB8AC3E}">
        <p14:creationId xmlns:p14="http://schemas.microsoft.com/office/powerpoint/2010/main" val="2224148176"/>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1_1.1_Title_Slide_Generic_Geometri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2C7B33-BB2F-C442-B462-16FEA9681D6F}"/>
              </a:ext>
            </a:extLst>
          </p:cNvPr>
          <p:cNvSpPr/>
          <p:nvPr userDrawn="1"/>
        </p:nvSpPr>
        <p:spPr>
          <a:xfrm>
            <a:off x="3805769" y="8467"/>
            <a:ext cx="838623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dirty="0"/>
          </a:p>
        </p:txBody>
      </p:sp>
      <p:sp>
        <p:nvSpPr>
          <p:cNvPr id="9" name="Freeform 8">
            <a:extLst>
              <a:ext uri="{FF2B5EF4-FFF2-40B4-BE49-F238E27FC236}">
                <a16:creationId xmlns:a16="http://schemas.microsoft.com/office/drawing/2014/main" id="{D9A81F7B-E201-DB4F-B323-CA682B5B378F}"/>
              </a:ext>
            </a:extLst>
          </p:cNvPr>
          <p:cNvSpPr/>
          <p:nvPr userDrawn="1"/>
        </p:nvSpPr>
        <p:spPr>
          <a:xfrm flipV="1">
            <a:off x="-2116" y="-8467"/>
            <a:ext cx="8058151" cy="6874933"/>
          </a:xfrm>
          <a:custGeom>
            <a:avLst/>
            <a:gdLst>
              <a:gd name="connsiteX0" fmla="*/ 5336628 w 8150773"/>
              <a:gd name="connsiteY0" fmla="*/ 0 h 5218386"/>
              <a:gd name="connsiteX1" fmla="*/ 0 w 8150773"/>
              <a:gd name="connsiteY1" fmla="*/ 0 h 5218386"/>
              <a:gd name="connsiteX2" fmla="*/ 0 w 8150773"/>
              <a:gd name="connsiteY2" fmla="*/ 5218386 h 5218386"/>
              <a:gd name="connsiteX3" fmla="*/ 8150773 w 8150773"/>
              <a:gd name="connsiteY3" fmla="*/ 5218386 h 5218386"/>
              <a:gd name="connsiteX4" fmla="*/ 5336628 w 8150773"/>
              <a:gd name="connsiteY4" fmla="*/ 0 h 5218386"/>
              <a:gd name="connsiteX0" fmla="*/ 5336628 w 8150773"/>
              <a:gd name="connsiteY0" fmla="*/ 0 h 5218386"/>
              <a:gd name="connsiteX1" fmla="*/ 439271 w 8150773"/>
              <a:gd name="connsiteY1" fmla="*/ 8965 h 5218386"/>
              <a:gd name="connsiteX2" fmla="*/ 0 w 8150773"/>
              <a:gd name="connsiteY2" fmla="*/ 5218386 h 5218386"/>
              <a:gd name="connsiteX3" fmla="*/ 8150773 w 8150773"/>
              <a:gd name="connsiteY3" fmla="*/ 5218386 h 5218386"/>
              <a:gd name="connsiteX4" fmla="*/ 5336628 w 8150773"/>
              <a:gd name="connsiteY4" fmla="*/ 0 h 5218386"/>
              <a:gd name="connsiteX0" fmla="*/ 4897357 w 7711502"/>
              <a:gd name="connsiteY0" fmla="*/ 0 h 5218386"/>
              <a:gd name="connsiteX1" fmla="*/ 0 w 7711502"/>
              <a:gd name="connsiteY1" fmla="*/ 8965 h 5218386"/>
              <a:gd name="connsiteX2" fmla="*/ 2250140 w 7711502"/>
              <a:gd name="connsiteY2" fmla="*/ 5218386 h 5218386"/>
              <a:gd name="connsiteX3" fmla="*/ 7711502 w 7711502"/>
              <a:gd name="connsiteY3" fmla="*/ 5218386 h 5218386"/>
              <a:gd name="connsiteX4" fmla="*/ 4897357 w 7711502"/>
              <a:gd name="connsiteY4" fmla="*/ 0 h 5218386"/>
              <a:gd name="connsiteX0" fmla="*/ 4897357 w 7711502"/>
              <a:gd name="connsiteY0" fmla="*/ 0 h 5218386"/>
              <a:gd name="connsiteX1" fmla="*/ 0 w 7711502"/>
              <a:gd name="connsiteY1" fmla="*/ 8965 h 5218386"/>
              <a:gd name="connsiteX2" fmla="*/ 1681815 w 7711502"/>
              <a:gd name="connsiteY2" fmla="*/ 5218386 h 5218386"/>
              <a:gd name="connsiteX3" fmla="*/ 7711502 w 7711502"/>
              <a:gd name="connsiteY3" fmla="*/ 5218386 h 5218386"/>
              <a:gd name="connsiteX4" fmla="*/ 4897357 w 7711502"/>
              <a:gd name="connsiteY4" fmla="*/ 0 h 5218386"/>
              <a:gd name="connsiteX0" fmla="*/ 3215542 w 6029687"/>
              <a:gd name="connsiteY0" fmla="*/ 0 h 5218386"/>
              <a:gd name="connsiteX1" fmla="*/ 169210 w 6029687"/>
              <a:gd name="connsiteY1" fmla="*/ 2615 h 5218386"/>
              <a:gd name="connsiteX2" fmla="*/ 0 w 6029687"/>
              <a:gd name="connsiteY2" fmla="*/ 5218386 h 5218386"/>
              <a:gd name="connsiteX3" fmla="*/ 6029687 w 6029687"/>
              <a:gd name="connsiteY3" fmla="*/ 5218386 h 5218386"/>
              <a:gd name="connsiteX4" fmla="*/ 3215542 w 6029687"/>
              <a:gd name="connsiteY4" fmla="*/ 0 h 5218386"/>
              <a:gd name="connsiteX0" fmla="*/ 3215542 w 6029687"/>
              <a:gd name="connsiteY0" fmla="*/ 0 h 5218386"/>
              <a:gd name="connsiteX1" fmla="*/ 10460 w 6029687"/>
              <a:gd name="connsiteY1" fmla="*/ 75640 h 5218386"/>
              <a:gd name="connsiteX2" fmla="*/ 0 w 6029687"/>
              <a:gd name="connsiteY2" fmla="*/ 5218386 h 5218386"/>
              <a:gd name="connsiteX3" fmla="*/ 6029687 w 6029687"/>
              <a:gd name="connsiteY3" fmla="*/ 5218386 h 5218386"/>
              <a:gd name="connsiteX4" fmla="*/ 3215542 w 6029687"/>
              <a:gd name="connsiteY4" fmla="*/ 0 h 5218386"/>
              <a:gd name="connsiteX0" fmla="*/ 3234592 w 6029687"/>
              <a:gd name="connsiteY0" fmla="*/ 0 h 5151711"/>
              <a:gd name="connsiteX1" fmla="*/ 10460 w 6029687"/>
              <a:gd name="connsiteY1" fmla="*/ 8965 h 5151711"/>
              <a:gd name="connsiteX2" fmla="*/ 0 w 6029687"/>
              <a:gd name="connsiteY2" fmla="*/ 5151711 h 5151711"/>
              <a:gd name="connsiteX3" fmla="*/ 6029687 w 6029687"/>
              <a:gd name="connsiteY3" fmla="*/ 5151711 h 5151711"/>
              <a:gd name="connsiteX4" fmla="*/ 3234592 w 6029687"/>
              <a:gd name="connsiteY4" fmla="*/ 0 h 5151711"/>
              <a:gd name="connsiteX0" fmla="*/ 3234592 w 6042387"/>
              <a:gd name="connsiteY0" fmla="*/ 0 h 5154886"/>
              <a:gd name="connsiteX1" fmla="*/ 10460 w 6042387"/>
              <a:gd name="connsiteY1" fmla="*/ 8965 h 5154886"/>
              <a:gd name="connsiteX2" fmla="*/ 0 w 6042387"/>
              <a:gd name="connsiteY2" fmla="*/ 5151711 h 5154886"/>
              <a:gd name="connsiteX3" fmla="*/ 6042387 w 6042387"/>
              <a:gd name="connsiteY3" fmla="*/ 5154886 h 5154886"/>
              <a:gd name="connsiteX4" fmla="*/ 3234592 w 6042387"/>
              <a:gd name="connsiteY4" fmla="*/ 0 h 5154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2387" h="5154886">
                <a:moveTo>
                  <a:pt x="3234592" y="0"/>
                </a:moveTo>
                <a:lnTo>
                  <a:pt x="10460" y="8965"/>
                </a:lnTo>
                <a:cubicBezTo>
                  <a:pt x="6973" y="1723214"/>
                  <a:pt x="3487" y="3437462"/>
                  <a:pt x="0" y="5151711"/>
                </a:cubicBezTo>
                <a:lnTo>
                  <a:pt x="6042387" y="5154886"/>
                </a:lnTo>
                <a:lnTo>
                  <a:pt x="3234592"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400" dirty="0"/>
          </a:p>
        </p:txBody>
      </p:sp>
      <p:cxnSp>
        <p:nvCxnSpPr>
          <p:cNvPr id="10" name="Straight Connector 9">
            <a:extLst>
              <a:ext uri="{FF2B5EF4-FFF2-40B4-BE49-F238E27FC236}">
                <a16:creationId xmlns:a16="http://schemas.microsoft.com/office/drawing/2014/main" id="{33668834-0F85-AF43-945E-7EB329E5F116}"/>
              </a:ext>
            </a:extLst>
          </p:cNvPr>
          <p:cNvCxnSpPr>
            <a:cxnSpLocks/>
          </p:cNvCxnSpPr>
          <p:nvPr userDrawn="1"/>
        </p:nvCxnSpPr>
        <p:spPr>
          <a:xfrm flipV="1">
            <a:off x="4457700" y="-143933"/>
            <a:ext cx="3659717" cy="673523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6" descr="Graphical user interface&#10;&#10;Description automatically generated with medium confidence">
            <a:extLst>
              <a:ext uri="{FF2B5EF4-FFF2-40B4-BE49-F238E27FC236}">
                <a16:creationId xmlns:a16="http://schemas.microsoft.com/office/drawing/2014/main" id="{B79812B8-990B-1940-9098-B3A7D94B4BC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257387"/>
            <a:ext cx="121920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A picture containing icon&#10;&#10;Description automatically generated">
            <a:extLst>
              <a:ext uri="{FF2B5EF4-FFF2-40B4-BE49-F238E27FC236}">
                <a16:creationId xmlns:a16="http://schemas.microsoft.com/office/drawing/2014/main" id="{AFC5BC54-9D24-3541-838E-7B01BE2B0C9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764" t="5644" r="1195" b="6458"/>
          <a:stretch>
            <a:fillRect/>
          </a:stretch>
        </p:blipFill>
        <p:spPr bwMode="auto">
          <a:xfrm>
            <a:off x="6963835" y="2368553"/>
            <a:ext cx="4897967" cy="106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Icon&#10;&#10;Description automatically generated">
            <a:extLst>
              <a:ext uri="{FF2B5EF4-FFF2-40B4-BE49-F238E27FC236}">
                <a16:creationId xmlns:a16="http://schemas.microsoft.com/office/drawing/2014/main" id="{AD476064-9885-3E40-9333-0C37DFF5C20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18086" y="503767"/>
            <a:ext cx="2584449" cy="84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a:extLst>
              <a:ext uri="{FF2B5EF4-FFF2-40B4-BE49-F238E27FC236}">
                <a16:creationId xmlns:a16="http://schemas.microsoft.com/office/drawing/2014/main" id="{EA20A683-0BCE-6E4D-AAE5-4A1DE9A485EE}"/>
              </a:ext>
            </a:extLst>
          </p:cNvPr>
          <p:cNvCxnSpPr>
            <a:cxnSpLocks/>
          </p:cNvCxnSpPr>
          <p:nvPr userDrawn="1"/>
        </p:nvCxnSpPr>
        <p:spPr>
          <a:xfrm>
            <a:off x="884768" y="3282951"/>
            <a:ext cx="3090333" cy="0"/>
          </a:xfrm>
          <a:prstGeom prst="line">
            <a:avLst/>
          </a:prstGeom>
          <a:ln w="9525">
            <a:solidFill>
              <a:schemeClr val="bg1"/>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ctrTitle"/>
          </p:nvPr>
        </p:nvSpPr>
        <p:spPr>
          <a:xfrm>
            <a:off x="753036" y="763240"/>
            <a:ext cx="5520304" cy="2244461"/>
          </a:xfrm>
          <a:prstGeom prst="rect">
            <a:avLst/>
          </a:prstGeom>
        </p:spPr>
        <p:txBody>
          <a:bodyPr anchor="t" anchorCtr="0"/>
          <a:lstStyle>
            <a:lvl1pPr algn="l">
              <a:defRPr sz="60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53035" y="2462623"/>
            <a:ext cx="4721412" cy="572767"/>
          </a:xfrm>
          <a:prstGeom prst="rect">
            <a:avLst/>
          </a:prstGeom>
        </p:spPr>
        <p:txBody>
          <a:bodyPr/>
          <a:lstStyle>
            <a:lvl1pPr marL="0" indent="0" algn="l">
              <a:buNone/>
              <a:defRPr sz="240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22" name="Picture Placeholder 19"/>
          <p:cNvSpPr>
            <a:spLocks noGrp="1"/>
          </p:cNvSpPr>
          <p:nvPr>
            <p:ph type="pic" sz="quarter" idx="11"/>
          </p:nvPr>
        </p:nvSpPr>
        <p:spPr>
          <a:xfrm>
            <a:off x="753036"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endParaRPr lang="en-US" noProof="0" dirty="0"/>
          </a:p>
        </p:txBody>
      </p:sp>
      <p:sp>
        <p:nvSpPr>
          <p:cNvPr id="23" name="Picture Placeholder 19"/>
          <p:cNvSpPr>
            <a:spLocks noGrp="1"/>
          </p:cNvSpPr>
          <p:nvPr>
            <p:ph type="pic" sz="quarter" idx="14"/>
          </p:nvPr>
        </p:nvSpPr>
        <p:spPr>
          <a:xfrm>
            <a:off x="2521277"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endParaRPr lang="en-US" noProof="0" dirty="0"/>
          </a:p>
        </p:txBody>
      </p:sp>
      <p:sp>
        <p:nvSpPr>
          <p:cNvPr id="29" name="Text Placeholder 6"/>
          <p:cNvSpPr>
            <a:spLocks noGrp="1"/>
          </p:cNvSpPr>
          <p:nvPr>
            <p:ph type="body" sz="quarter" idx="15"/>
          </p:nvPr>
        </p:nvSpPr>
        <p:spPr>
          <a:xfrm>
            <a:off x="753035" y="4222921"/>
            <a:ext cx="4441300" cy="503767"/>
          </a:xfrm>
          <a:prstGeom prst="rect">
            <a:avLst/>
          </a:prstGeom>
        </p:spPr>
        <p:txBody>
          <a:bodyPr>
            <a:normAutofit/>
          </a:bodyPr>
          <a:lstStyle>
            <a:lvl1pPr marL="0" indent="0">
              <a:buNone/>
              <a:defRPr sz="1867">
                <a:solidFill>
                  <a:schemeClr val="accent1"/>
                </a:solidFill>
              </a:defRPr>
            </a:lvl1pPr>
          </a:lstStyle>
          <a:p>
            <a:pPr lvl="0"/>
            <a:r>
              <a:rPr lang="en-US"/>
              <a:t>Click to edit Master text styles</a:t>
            </a:r>
          </a:p>
        </p:txBody>
      </p:sp>
      <p:sp>
        <p:nvSpPr>
          <p:cNvPr id="30" name="Text Placeholder 6"/>
          <p:cNvSpPr>
            <a:spLocks noGrp="1"/>
          </p:cNvSpPr>
          <p:nvPr>
            <p:ph type="body" sz="quarter" idx="16"/>
          </p:nvPr>
        </p:nvSpPr>
        <p:spPr>
          <a:xfrm>
            <a:off x="753035" y="3833927"/>
            <a:ext cx="4441300" cy="332177"/>
          </a:xfrm>
          <a:prstGeom prst="rect">
            <a:avLst/>
          </a:prstGeom>
        </p:spPr>
        <p:txBody>
          <a:bodyPr>
            <a:normAutofit/>
          </a:bodyPr>
          <a:lstStyle>
            <a:lvl1pPr marL="0" indent="0">
              <a:buNone/>
              <a:defRPr sz="1867">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205405278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3.4_Content_Bulleted_Text">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182B07D-97E8-894A-987B-0246D9731130}"/>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3" y="1328140"/>
            <a:ext cx="8635508" cy="383503"/>
          </a:xfrm>
          <a:prstGeom prst="rect">
            <a:avLst/>
          </a:prstGeom>
        </p:spPr>
        <p:txBody>
          <a:bodyPr lIns="0"/>
          <a:lstStyle/>
          <a:p>
            <a:r>
              <a:rPr lang="en-US"/>
              <a:t>Click to edit Master title style</a:t>
            </a:r>
          </a:p>
        </p:txBody>
      </p:sp>
      <p:sp>
        <p:nvSpPr>
          <p:cNvPr id="16" name="Text Placeholder 2"/>
          <p:cNvSpPr>
            <a:spLocks noGrp="1"/>
          </p:cNvSpPr>
          <p:nvPr>
            <p:ph idx="1"/>
          </p:nvPr>
        </p:nvSpPr>
        <p:spPr>
          <a:xfrm>
            <a:off x="948273" y="2444663"/>
            <a:ext cx="9314001" cy="2237517"/>
          </a:xfrm>
          <a:prstGeom prst="rect">
            <a:avLst/>
          </a:prstGeom>
        </p:spPr>
        <p:txBody>
          <a:bodyPr vert="horz" lIns="0" tIns="0" rIns="0" bIns="0" rtlCol="0" anchor="t" anchorCtr="0">
            <a:normAutofit/>
          </a:bodyPr>
          <a:lstStyle>
            <a:lvl1pPr marL="228594" marR="0" indent="-228594" algn="l" defTabSz="914377" rtl="0" eaLnBrk="1" fontAlgn="auto" latinLnBrk="0" hangingPunct="1">
              <a:lnSpc>
                <a:spcPct val="90000"/>
              </a:lnSpc>
              <a:spcBef>
                <a:spcPts val="1000"/>
              </a:spcBef>
              <a:spcAft>
                <a:spcPts val="0"/>
              </a:spcAft>
              <a:buClrTx/>
              <a:buSzTx/>
              <a:buFontTx/>
              <a:buBlip>
                <a:blip r:embed="rId3"/>
              </a:buBlip>
              <a:tabLst/>
              <a:defRPr sz="1867"/>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0" name="Text Placeholder 2"/>
          <p:cNvSpPr>
            <a:spLocks noGrp="1"/>
          </p:cNvSpPr>
          <p:nvPr>
            <p:ph idx="14"/>
          </p:nvPr>
        </p:nvSpPr>
        <p:spPr>
          <a:xfrm>
            <a:off x="948273" y="4892663"/>
            <a:ext cx="9314001" cy="464139"/>
          </a:xfrm>
          <a:prstGeom prst="rect">
            <a:avLst/>
          </a:prstGeom>
        </p:spPr>
        <p:txBody>
          <a:bodyPr vert="horz" lIns="0" tIns="0" rIns="0" bIns="0" rtlCol="0" anchor="t" anchorCtr="0">
            <a:normAutofit/>
          </a:bodyPr>
          <a:lstStyle>
            <a:lvl1pPr marL="228594" indent="-228594">
              <a:buFontTx/>
              <a:buBlip>
                <a:blip r:embed="rId3"/>
              </a:buBlip>
              <a:defRPr sz="1867" b="0" u="none">
                <a:latin typeface="+mn-lt"/>
              </a:defRPr>
            </a:lvl1pPr>
          </a:lstStyle>
          <a:p>
            <a:pPr lvl="0"/>
            <a:r>
              <a:rPr lang="en-US"/>
              <a:t>Click to edit Master text styles</a:t>
            </a:r>
          </a:p>
        </p:txBody>
      </p:sp>
      <p:sp>
        <p:nvSpPr>
          <p:cNvPr id="6" name="Footer Placeholder 1">
            <a:extLst>
              <a:ext uri="{FF2B5EF4-FFF2-40B4-BE49-F238E27FC236}">
                <a16:creationId xmlns:a16="http://schemas.microsoft.com/office/drawing/2014/main" id="{913B6ABA-231A-3641-8A8D-452BF234AFD7}"/>
              </a:ext>
            </a:extLst>
          </p:cNvPr>
          <p:cNvSpPr>
            <a:spLocks noGrp="1"/>
          </p:cNvSpPr>
          <p:nvPr>
            <p:ph type="ftr" sz="quarter" idx="15"/>
          </p:nvPr>
        </p:nvSpPr>
        <p:spPr/>
        <p:txBody>
          <a:bodyPr/>
          <a:lstStyle>
            <a:lvl1pPr algn="l">
              <a:defRPr sz="1133" dirty="0">
                <a:solidFill>
                  <a:schemeClr val="tx1"/>
                </a:solidFill>
                <a:latin typeface="+mj-lt"/>
              </a:defRPr>
            </a:lvl1pPr>
          </a:lstStyle>
          <a:p>
            <a:pPr>
              <a:defRPr/>
            </a:pPr>
            <a:endParaRPr lang="en-US"/>
          </a:p>
        </p:txBody>
      </p:sp>
      <p:sp>
        <p:nvSpPr>
          <p:cNvPr id="7" name="Slide Number Placeholder 2">
            <a:extLst>
              <a:ext uri="{FF2B5EF4-FFF2-40B4-BE49-F238E27FC236}">
                <a16:creationId xmlns:a16="http://schemas.microsoft.com/office/drawing/2014/main" id="{8C22B33D-012F-8B44-A3DC-136F6C3355E3}"/>
              </a:ext>
            </a:extLst>
          </p:cNvPr>
          <p:cNvSpPr>
            <a:spLocks noGrp="1"/>
          </p:cNvSpPr>
          <p:nvPr>
            <p:ph type="sldNum" sz="quarter" idx="16"/>
          </p:nvPr>
        </p:nvSpPr>
        <p:spPr/>
        <p:txBody>
          <a:bodyPr/>
          <a:lstStyle>
            <a:lvl1pPr algn="l">
              <a:defRPr sz="1133" dirty="0">
                <a:solidFill>
                  <a:schemeClr val="tx1"/>
                </a:solidFill>
                <a:latin typeface="+mj-lt"/>
              </a:defRPr>
            </a:lvl1pPr>
          </a:lstStyle>
          <a:p>
            <a:pPr>
              <a:defRPr/>
            </a:pPr>
            <a:r>
              <a:rPr lang="en-US"/>
              <a:t>Slide </a:t>
            </a:r>
            <a:fld id="{588FDAE1-D051-8245-AD9B-2F5257006886}" type="slidenum">
              <a:rPr lang="en-US" smtClean="0"/>
              <a:pPr>
                <a:defRPr/>
              </a:pPr>
              <a:t>‹#›</a:t>
            </a:fld>
            <a:endParaRPr lang="en-US"/>
          </a:p>
        </p:txBody>
      </p:sp>
    </p:spTree>
    <p:extLst>
      <p:ext uri="{BB962C8B-B14F-4D97-AF65-F5344CB8AC3E}">
        <p14:creationId xmlns:p14="http://schemas.microsoft.com/office/powerpoint/2010/main" val="3349918085"/>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1_3.5_Content_Tabl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E52F9396-3C4E-3545-8D7F-E639900F4954}"/>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5" y="1330039"/>
            <a:ext cx="8680648" cy="383503"/>
          </a:xfrm>
          <a:prstGeom prst="rect">
            <a:avLst/>
          </a:prstGeom>
        </p:spPr>
        <p:txBody>
          <a:bodyPr lIns="0"/>
          <a:lstStyle/>
          <a:p>
            <a:r>
              <a:rPr lang="en-US"/>
              <a:t>Click to edit Master title style</a:t>
            </a:r>
          </a:p>
        </p:txBody>
      </p:sp>
      <p:sp>
        <p:nvSpPr>
          <p:cNvPr id="16" name="Text Placeholder 2"/>
          <p:cNvSpPr>
            <a:spLocks noGrp="1"/>
          </p:cNvSpPr>
          <p:nvPr>
            <p:ph idx="1"/>
          </p:nvPr>
        </p:nvSpPr>
        <p:spPr>
          <a:xfrm>
            <a:off x="4464692" y="2265104"/>
            <a:ext cx="3262616" cy="960000"/>
          </a:xfrm>
          <a:prstGeom prst="rect">
            <a:avLst/>
          </a:prstGeom>
          <a:solidFill>
            <a:schemeClr val="accent2"/>
          </a:solidFill>
        </p:spPr>
        <p:txBody>
          <a:bodyPr vert="horz" lIns="0" tIns="0" rIns="0" bIns="0" rtlCol="0" anchor="ctr" anchorCtr="1">
            <a:normAutofit/>
          </a:bodyPr>
          <a:lstStyle>
            <a:lvl1pPr marL="0" marR="0" indent="0" algn="ctr" defTabSz="914377"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7" name="Text Placeholder 2"/>
          <p:cNvSpPr>
            <a:spLocks noGrp="1"/>
          </p:cNvSpPr>
          <p:nvPr>
            <p:ph idx="14"/>
          </p:nvPr>
        </p:nvSpPr>
        <p:spPr>
          <a:xfrm>
            <a:off x="966080" y="2265104"/>
            <a:ext cx="3374265" cy="1419027"/>
          </a:xfrm>
          <a:prstGeom prst="rect">
            <a:avLst/>
          </a:prstGeom>
          <a:solidFill>
            <a:schemeClr val="accent2"/>
          </a:solidFill>
        </p:spPr>
        <p:txBody>
          <a:bodyPr vert="horz" lIns="0" tIns="0" rIns="0" bIns="0" rtlCol="0" anchor="ctr" anchorCtr="1">
            <a:normAutofit/>
          </a:bodyPr>
          <a:lstStyle>
            <a:lvl1pPr marL="0" marR="0" indent="0" algn="ctr" defTabSz="914377"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8" name="Text Placeholder 2"/>
          <p:cNvSpPr>
            <a:spLocks noGrp="1"/>
          </p:cNvSpPr>
          <p:nvPr>
            <p:ph idx="15"/>
          </p:nvPr>
        </p:nvSpPr>
        <p:spPr>
          <a:xfrm>
            <a:off x="4464692" y="3364774"/>
            <a:ext cx="3262616" cy="1031215"/>
          </a:xfrm>
          <a:prstGeom prst="rect">
            <a:avLst/>
          </a:prstGeom>
          <a:solidFill>
            <a:schemeClr val="accent2"/>
          </a:solidFill>
        </p:spPr>
        <p:txBody>
          <a:bodyPr vert="horz" lIns="0" tIns="0" rIns="0" bIns="0" rtlCol="0" anchor="ctr" anchorCtr="1">
            <a:normAutofit/>
          </a:bodyPr>
          <a:lstStyle>
            <a:lvl1pPr marL="0" marR="0" indent="0" algn="ctr" defTabSz="914377"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30" name="Text Placeholder 2"/>
          <p:cNvSpPr>
            <a:spLocks noGrp="1"/>
          </p:cNvSpPr>
          <p:nvPr>
            <p:ph idx="17"/>
          </p:nvPr>
        </p:nvSpPr>
        <p:spPr>
          <a:xfrm>
            <a:off x="966080" y="3789082"/>
            <a:ext cx="3374265" cy="1647316"/>
          </a:xfrm>
          <a:prstGeom prst="rect">
            <a:avLst/>
          </a:prstGeom>
          <a:solidFill>
            <a:schemeClr val="accent2"/>
          </a:solidFill>
        </p:spPr>
        <p:txBody>
          <a:bodyPr vert="horz" lIns="0" tIns="0" rIns="0" bIns="0" rtlCol="0" anchor="ctr" anchorCtr="1">
            <a:normAutofit/>
          </a:bodyPr>
          <a:lstStyle>
            <a:lvl1pPr marL="0" marR="0" indent="0" algn="ctr" defTabSz="914377"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31" name="Text Placeholder 2"/>
          <p:cNvSpPr>
            <a:spLocks noGrp="1"/>
          </p:cNvSpPr>
          <p:nvPr>
            <p:ph idx="18"/>
          </p:nvPr>
        </p:nvSpPr>
        <p:spPr>
          <a:xfrm>
            <a:off x="4464692" y="4476399"/>
            <a:ext cx="3262616" cy="960000"/>
          </a:xfrm>
          <a:prstGeom prst="rect">
            <a:avLst/>
          </a:prstGeom>
          <a:solidFill>
            <a:schemeClr val="accent2"/>
          </a:solidFill>
        </p:spPr>
        <p:txBody>
          <a:bodyPr vert="horz" lIns="0" tIns="0" rIns="0" bIns="0" rtlCol="0" anchor="ctr" anchorCtr="1">
            <a:normAutofit/>
          </a:bodyPr>
          <a:lstStyle>
            <a:lvl1pPr marL="0" marR="0" indent="0" algn="ctr" defTabSz="914377"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0" name="Text Placeholder 2"/>
          <p:cNvSpPr>
            <a:spLocks noGrp="1"/>
          </p:cNvSpPr>
          <p:nvPr>
            <p:ph idx="19"/>
          </p:nvPr>
        </p:nvSpPr>
        <p:spPr>
          <a:xfrm>
            <a:off x="7860570" y="2265104"/>
            <a:ext cx="3374265" cy="1419027"/>
          </a:xfrm>
          <a:prstGeom prst="rect">
            <a:avLst/>
          </a:prstGeom>
          <a:solidFill>
            <a:schemeClr val="accent2"/>
          </a:solidFill>
        </p:spPr>
        <p:txBody>
          <a:bodyPr vert="horz" lIns="0" tIns="0" rIns="0" bIns="0" rtlCol="0" anchor="ctr" anchorCtr="1">
            <a:normAutofit/>
          </a:bodyPr>
          <a:lstStyle>
            <a:lvl1pPr marL="0" marR="0" indent="0" algn="ctr" defTabSz="914377"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1" name="Text Placeholder 2"/>
          <p:cNvSpPr>
            <a:spLocks noGrp="1"/>
          </p:cNvSpPr>
          <p:nvPr>
            <p:ph idx="20"/>
          </p:nvPr>
        </p:nvSpPr>
        <p:spPr>
          <a:xfrm>
            <a:off x="7860570" y="3789082"/>
            <a:ext cx="3374265" cy="1647316"/>
          </a:xfrm>
          <a:prstGeom prst="rect">
            <a:avLst/>
          </a:prstGeom>
          <a:solidFill>
            <a:schemeClr val="accent2"/>
          </a:solidFill>
        </p:spPr>
        <p:txBody>
          <a:bodyPr vert="horz" lIns="0" tIns="0" rIns="0" bIns="0" rtlCol="0" anchor="ctr" anchorCtr="1">
            <a:normAutofit/>
          </a:bodyPr>
          <a:lstStyle>
            <a:lvl1pPr marL="0" marR="0" indent="0" algn="ctr" defTabSz="914377"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11" name="Footer Placeholder 1">
            <a:extLst>
              <a:ext uri="{FF2B5EF4-FFF2-40B4-BE49-F238E27FC236}">
                <a16:creationId xmlns:a16="http://schemas.microsoft.com/office/drawing/2014/main" id="{14D6D8DD-5137-6947-964F-A64E99FE4DB0}"/>
              </a:ext>
            </a:extLst>
          </p:cNvPr>
          <p:cNvSpPr>
            <a:spLocks noGrp="1"/>
          </p:cNvSpPr>
          <p:nvPr>
            <p:ph type="ftr" sz="quarter" idx="21"/>
          </p:nvPr>
        </p:nvSpPr>
        <p:spPr/>
        <p:txBody>
          <a:bodyPr/>
          <a:lstStyle>
            <a:lvl1pPr algn="l">
              <a:defRPr sz="1133" dirty="0">
                <a:solidFill>
                  <a:schemeClr val="tx1"/>
                </a:solidFill>
                <a:latin typeface="+mj-lt"/>
              </a:defRPr>
            </a:lvl1pPr>
          </a:lstStyle>
          <a:p>
            <a:pPr>
              <a:defRPr/>
            </a:pPr>
            <a:endParaRPr lang="en-US"/>
          </a:p>
        </p:txBody>
      </p:sp>
      <p:sp>
        <p:nvSpPr>
          <p:cNvPr id="12" name="Slide Number Placeholder 2">
            <a:extLst>
              <a:ext uri="{FF2B5EF4-FFF2-40B4-BE49-F238E27FC236}">
                <a16:creationId xmlns:a16="http://schemas.microsoft.com/office/drawing/2014/main" id="{76D0D575-6E20-4545-9030-4C6C951D45E4}"/>
              </a:ext>
            </a:extLst>
          </p:cNvPr>
          <p:cNvSpPr>
            <a:spLocks noGrp="1"/>
          </p:cNvSpPr>
          <p:nvPr>
            <p:ph type="sldNum" sz="quarter" idx="22"/>
          </p:nvPr>
        </p:nvSpPr>
        <p:spPr/>
        <p:txBody>
          <a:bodyPr/>
          <a:lstStyle>
            <a:lvl1pPr algn="l">
              <a:defRPr sz="1133" dirty="0">
                <a:solidFill>
                  <a:schemeClr val="tx1"/>
                </a:solidFill>
                <a:latin typeface="+mj-lt"/>
              </a:defRPr>
            </a:lvl1pPr>
          </a:lstStyle>
          <a:p>
            <a:pPr>
              <a:defRPr/>
            </a:pPr>
            <a:r>
              <a:rPr lang="en-US"/>
              <a:t>Slide </a:t>
            </a:r>
            <a:fld id="{85A68E25-7512-3749-9050-8A2D84179793}" type="slidenum">
              <a:rPr lang="en-US" smtClean="0"/>
              <a:pPr>
                <a:defRPr/>
              </a:pPr>
              <a:t>‹#›</a:t>
            </a:fld>
            <a:endParaRPr lang="en-US"/>
          </a:p>
        </p:txBody>
      </p:sp>
    </p:spTree>
    <p:extLst>
      <p:ext uri="{BB962C8B-B14F-4D97-AF65-F5344CB8AC3E}">
        <p14:creationId xmlns:p14="http://schemas.microsoft.com/office/powerpoint/2010/main" val="1254614756"/>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3.6_Content_Table_Formatte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429178F8-CB33-3C47-9E93-02C9EA9A4BC7}"/>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2" y="1306681"/>
            <a:ext cx="8680648" cy="383503"/>
          </a:xfrm>
          <a:prstGeom prst="rect">
            <a:avLst/>
          </a:prstGeom>
        </p:spPr>
        <p:txBody>
          <a:bodyPr lIns="0"/>
          <a:lstStyle>
            <a:lvl1pPr>
              <a:defRPr/>
            </a:lvl1pPr>
          </a:lstStyle>
          <a:p>
            <a:r>
              <a:rPr lang="en-US"/>
              <a:t>Click to edit Master title style</a:t>
            </a:r>
          </a:p>
        </p:txBody>
      </p:sp>
      <p:sp>
        <p:nvSpPr>
          <p:cNvPr id="20" name="Table Placeholder 8"/>
          <p:cNvSpPr>
            <a:spLocks noGrp="1"/>
          </p:cNvSpPr>
          <p:nvPr>
            <p:ph type="tbl" sz="quarter" idx="13"/>
          </p:nvPr>
        </p:nvSpPr>
        <p:spPr>
          <a:xfrm>
            <a:off x="948273" y="2407055"/>
            <a:ext cx="8680647" cy="2986631"/>
          </a:xfrm>
          <a:prstGeom prst="rect">
            <a:avLst/>
          </a:prstGeom>
        </p:spPr>
        <p:txBody>
          <a:bodyPr anchor="t" anchorCtr="1"/>
          <a:lstStyle/>
          <a:p>
            <a:pPr lvl="0"/>
            <a:r>
              <a:rPr lang="en-US" noProof="0"/>
              <a:t>Click icon to add table</a:t>
            </a:r>
          </a:p>
        </p:txBody>
      </p:sp>
      <p:sp>
        <p:nvSpPr>
          <p:cNvPr id="5" name="Footer Placeholder 1">
            <a:extLst>
              <a:ext uri="{FF2B5EF4-FFF2-40B4-BE49-F238E27FC236}">
                <a16:creationId xmlns:a16="http://schemas.microsoft.com/office/drawing/2014/main" id="{296721FA-1FDE-144A-9006-71972AAA50D4}"/>
              </a:ext>
            </a:extLst>
          </p:cNvPr>
          <p:cNvSpPr>
            <a:spLocks noGrp="1"/>
          </p:cNvSpPr>
          <p:nvPr>
            <p:ph type="ftr" sz="quarter" idx="14"/>
          </p:nvPr>
        </p:nvSpPr>
        <p:spPr/>
        <p:txBody>
          <a:bodyPr/>
          <a:lstStyle>
            <a:lvl1pPr algn="l">
              <a:defRPr sz="1133" dirty="0">
                <a:solidFill>
                  <a:schemeClr val="tx1"/>
                </a:solidFill>
                <a:latin typeface="+mj-lt"/>
              </a:defRPr>
            </a:lvl1pPr>
          </a:lstStyle>
          <a:p>
            <a:pPr>
              <a:defRPr/>
            </a:pPr>
            <a:endParaRPr lang="en-US"/>
          </a:p>
        </p:txBody>
      </p:sp>
      <p:sp>
        <p:nvSpPr>
          <p:cNvPr id="6" name="Slide Number Placeholder 2">
            <a:extLst>
              <a:ext uri="{FF2B5EF4-FFF2-40B4-BE49-F238E27FC236}">
                <a16:creationId xmlns:a16="http://schemas.microsoft.com/office/drawing/2014/main" id="{25C3AF1E-DEC2-544E-963E-9254A1A8E4EB}"/>
              </a:ext>
            </a:extLst>
          </p:cNvPr>
          <p:cNvSpPr>
            <a:spLocks noGrp="1"/>
          </p:cNvSpPr>
          <p:nvPr>
            <p:ph type="sldNum" sz="quarter" idx="15"/>
          </p:nvPr>
        </p:nvSpPr>
        <p:spPr/>
        <p:txBody>
          <a:bodyPr/>
          <a:lstStyle>
            <a:lvl1pPr algn="l">
              <a:defRPr sz="1133" dirty="0">
                <a:solidFill>
                  <a:schemeClr val="tx1"/>
                </a:solidFill>
                <a:latin typeface="+mj-lt"/>
              </a:defRPr>
            </a:lvl1pPr>
          </a:lstStyle>
          <a:p>
            <a:pPr>
              <a:defRPr/>
            </a:pPr>
            <a:r>
              <a:rPr lang="en-US"/>
              <a:t>Slide </a:t>
            </a:r>
            <a:fld id="{B22DAECB-94B9-B641-86A2-19F8221E15D3}" type="slidenum">
              <a:rPr lang="en-US" smtClean="0"/>
              <a:pPr>
                <a:defRPr/>
              </a:pPr>
              <a:t>‹#›</a:t>
            </a:fld>
            <a:endParaRPr lang="en-US"/>
          </a:p>
        </p:txBody>
      </p:sp>
    </p:spTree>
    <p:extLst>
      <p:ext uri="{BB962C8B-B14F-4D97-AF65-F5344CB8AC3E}">
        <p14:creationId xmlns:p14="http://schemas.microsoft.com/office/powerpoint/2010/main" val="16941930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3.7_Content_Key_Statement">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8206512D-0F5F-E649-85F6-ED789C196636}"/>
              </a:ext>
            </a:extLst>
          </p:cNvPr>
          <p:cNvCxnSpPr>
            <a:cxnSpLocks/>
          </p:cNvCxnSpPr>
          <p:nvPr userDrawn="1"/>
        </p:nvCxnSpPr>
        <p:spPr>
          <a:xfrm>
            <a:off x="929217" y="4555067"/>
            <a:ext cx="3088216" cy="0"/>
          </a:xfrm>
          <a:prstGeom prst="line">
            <a:avLst/>
          </a:prstGeom>
          <a:ln w="9525"/>
        </p:spPr>
        <p:style>
          <a:lnRef idx="1">
            <a:schemeClr val="accent2"/>
          </a:lnRef>
          <a:fillRef idx="0">
            <a:schemeClr val="accent2"/>
          </a:fillRef>
          <a:effectRef idx="0">
            <a:schemeClr val="accent2"/>
          </a:effectRef>
          <a:fontRef idx="minor">
            <a:schemeClr val="tx1"/>
          </a:fontRef>
        </p:style>
      </p:cxnSp>
      <p:pic>
        <p:nvPicPr>
          <p:cNvPr id="5" name="Picture 4" descr="Icon&#10;&#10;Description automatically generated">
            <a:extLst>
              <a:ext uri="{FF2B5EF4-FFF2-40B4-BE49-F238E27FC236}">
                <a16:creationId xmlns:a16="http://schemas.microsoft.com/office/drawing/2014/main" id="{5BF228A4-AFC7-634E-A072-6FABD6306A2C}"/>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929218" y="1699685"/>
            <a:ext cx="2271183" cy="757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948271" y="2757841"/>
            <a:ext cx="9861396" cy="1962167"/>
          </a:xfrm>
          <a:prstGeom prst="rect">
            <a:avLst/>
          </a:prstGeom>
        </p:spPr>
        <p:txBody>
          <a:bodyPr lIns="0">
            <a:normAutofit/>
          </a:bodyPr>
          <a:lstStyle>
            <a:lvl1pPr>
              <a:defRPr lang="en-GB" sz="2667" b="1" smtClean="0">
                <a:solidFill>
                  <a:srgbClr val="552D62"/>
                </a:solidFill>
              </a:defRPr>
            </a:lvl1pPr>
          </a:lstStyle>
          <a:p>
            <a:r>
              <a:rPr lang="en-US"/>
              <a:t>Click to edit Master title style</a:t>
            </a:r>
          </a:p>
        </p:txBody>
      </p:sp>
      <p:sp>
        <p:nvSpPr>
          <p:cNvPr id="7" name="Text Placeholder 2"/>
          <p:cNvSpPr>
            <a:spLocks noGrp="1"/>
          </p:cNvSpPr>
          <p:nvPr>
            <p:ph idx="14"/>
          </p:nvPr>
        </p:nvSpPr>
        <p:spPr>
          <a:xfrm>
            <a:off x="948273" y="4854259"/>
            <a:ext cx="3554580" cy="464139"/>
          </a:xfrm>
          <a:prstGeom prst="rect">
            <a:avLst/>
          </a:prstGeom>
        </p:spPr>
        <p:txBody>
          <a:bodyPr vert="horz" lIns="0" tIns="0" rIns="0" bIns="0" rtlCol="0" anchor="t" anchorCtr="0">
            <a:normAutofit/>
          </a:bodyPr>
          <a:lstStyle>
            <a:lvl1pPr marL="0" indent="0">
              <a:buFontTx/>
              <a:buNone/>
              <a:defRPr sz="1867" b="0" u="none">
                <a:latin typeface="+mn-lt"/>
              </a:defRPr>
            </a:lvl1pPr>
          </a:lstStyle>
          <a:p>
            <a:pPr lvl="0"/>
            <a:r>
              <a:rPr lang="en-US"/>
              <a:t>Click to edit Master text styles</a:t>
            </a:r>
          </a:p>
        </p:txBody>
      </p:sp>
      <p:sp>
        <p:nvSpPr>
          <p:cNvPr id="6" name="Footer Placeholder 1">
            <a:extLst>
              <a:ext uri="{FF2B5EF4-FFF2-40B4-BE49-F238E27FC236}">
                <a16:creationId xmlns:a16="http://schemas.microsoft.com/office/drawing/2014/main" id="{B2A925A6-6DA6-CC47-A5BB-61791896F00C}"/>
              </a:ext>
            </a:extLst>
          </p:cNvPr>
          <p:cNvSpPr>
            <a:spLocks noGrp="1"/>
          </p:cNvSpPr>
          <p:nvPr>
            <p:ph type="ftr" sz="quarter" idx="15"/>
          </p:nvPr>
        </p:nvSpPr>
        <p:spPr/>
        <p:txBody>
          <a:bodyPr/>
          <a:lstStyle>
            <a:lvl1pPr algn="l">
              <a:defRPr sz="1133" dirty="0">
                <a:solidFill>
                  <a:schemeClr val="tx1"/>
                </a:solidFill>
                <a:latin typeface="+mj-lt"/>
              </a:defRPr>
            </a:lvl1pPr>
          </a:lstStyle>
          <a:p>
            <a:pPr>
              <a:defRPr/>
            </a:pPr>
            <a:endParaRPr lang="en-US"/>
          </a:p>
        </p:txBody>
      </p:sp>
      <p:sp>
        <p:nvSpPr>
          <p:cNvPr id="8" name="Slide Number Placeholder 2">
            <a:extLst>
              <a:ext uri="{FF2B5EF4-FFF2-40B4-BE49-F238E27FC236}">
                <a16:creationId xmlns:a16="http://schemas.microsoft.com/office/drawing/2014/main" id="{793A7C8E-B07A-CC43-98B2-E450962EF565}"/>
              </a:ext>
            </a:extLst>
          </p:cNvPr>
          <p:cNvSpPr>
            <a:spLocks noGrp="1"/>
          </p:cNvSpPr>
          <p:nvPr>
            <p:ph type="sldNum" sz="quarter" idx="16"/>
          </p:nvPr>
        </p:nvSpPr>
        <p:spPr/>
        <p:txBody>
          <a:bodyPr/>
          <a:lstStyle>
            <a:lvl1pPr algn="l">
              <a:defRPr sz="1133" dirty="0">
                <a:solidFill>
                  <a:schemeClr val="tx1"/>
                </a:solidFill>
                <a:latin typeface="+mj-lt"/>
              </a:defRPr>
            </a:lvl1pPr>
          </a:lstStyle>
          <a:p>
            <a:pPr>
              <a:defRPr/>
            </a:pPr>
            <a:r>
              <a:rPr lang="en-US"/>
              <a:t>Slide </a:t>
            </a:r>
            <a:fld id="{D1164CFB-3F0E-D241-BC74-C10B737AC392}" type="slidenum">
              <a:rPr lang="en-US" smtClean="0"/>
              <a:pPr>
                <a:defRPr/>
              </a:pPr>
              <a:t>‹#›</a:t>
            </a:fld>
            <a:endParaRPr lang="en-US"/>
          </a:p>
        </p:txBody>
      </p:sp>
    </p:spTree>
    <p:extLst>
      <p:ext uri="{BB962C8B-B14F-4D97-AF65-F5344CB8AC3E}">
        <p14:creationId xmlns:p14="http://schemas.microsoft.com/office/powerpoint/2010/main" val="112145782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3.8_Content_Comparison">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48363BBB-BF82-0848-B198-E4EF4788C8A5}"/>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4" y="1357084"/>
            <a:ext cx="8590845" cy="383503"/>
          </a:xfrm>
          <a:prstGeom prst="rect">
            <a:avLst/>
          </a:prstGeom>
        </p:spPr>
        <p:txBody>
          <a:bodyPr lIns="0"/>
          <a:lstStyle/>
          <a:p>
            <a:r>
              <a:rPr lang="en-US"/>
              <a:t>Click to edit Master title style</a:t>
            </a:r>
          </a:p>
        </p:txBody>
      </p:sp>
      <p:sp>
        <p:nvSpPr>
          <p:cNvPr id="3" name="Text Placeholder 2"/>
          <p:cNvSpPr>
            <a:spLocks noGrp="1"/>
          </p:cNvSpPr>
          <p:nvPr>
            <p:ph type="body" idx="1"/>
          </p:nvPr>
        </p:nvSpPr>
        <p:spPr>
          <a:xfrm>
            <a:off x="948272" y="2258996"/>
            <a:ext cx="4114800" cy="823912"/>
          </a:xfrm>
          <a:prstGeom prst="rect">
            <a:avLst/>
          </a:prstGeom>
        </p:spPr>
        <p:txBody>
          <a:bodyPr lIns="0" anchor="t" anchorCtr="0">
            <a:noAutofit/>
          </a:bodyPr>
          <a:lstStyle>
            <a:lvl1pPr marL="0" indent="0">
              <a:buNone/>
              <a:defRPr sz="1867" b="1">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5424493" y="2258996"/>
            <a:ext cx="4340705" cy="823912"/>
          </a:xfrm>
          <a:prstGeom prst="rect">
            <a:avLst/>
          </a:prstGeom>
        </p:spPr>
        <p:txBody>
          <a:bodyPr lIns="0" anchor="t" anchorCtr="0">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867" b="1">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424493" y="3322039"/>
            <a:ext cx="4340705" cy="2178877"/>
          </a:xfrm>
          <a:prstGeom prst="rect">
            <a:avLst/>
          </a:prstGeom>
        </p:spPr>
        <p:txBody>
          <a:bodyPr lIns="0">
            <a:normAutofit/>
          </a:bodyPr>
          <a:lstStyle>
            <a:lvl1pPr marL="0" indent="0">
              <a:buFontTx/>
              <a:buNone/>
              <a:defRPr sz="1867"/>
            </a:lvl1pPr>
            <a:lvl2pPr marL="685783" indent="-228594">
              <a:buFontTx/>
              <a:buBlip>
                <a:blip r:embed="rId3"/>
              </a:buBlip>
              <a:defRPr sz="1867"/>
            </a:lvl2pPr>
            <a:lvl3pPr marL="1142971" indent="-228594">
              <a:buFontTx/>
              <a:buBlip>
                <a:blip r:embed="rId3"/>
              </a:buBlip>
              <a:defRPr sz="1467"/>
            </a:lvl3pPr>
            <a:lvl4pPr marL="1600160" indent="-228594">
              <a:buFontTx/>
              <a:buBlip>
                <a:blip r:embed="rId4"/>
              </a:buBlip>
              <a:defRPr sz="1867"/>
            </a:lvl4pPr>
            <a:lvl5pPr marL="2057349" indent="-228594">
              <a:buFontTx/>
              <a:buBlip>
                <a:blip r:embed="rId4"/>
              </a:buBlip>
              <a:defRPr sz="1867"/>
            </a:lvl5pPr>
          </a:lstStyle>
          <a:p>
            <a:pPr lvl="0"/>
            <a:r>
              <a:rPr lang="en-US"/>
              <a:t>Click to edit Master text styles</a:t>
            </a:r>
          </a:p>
          <a:p>
            <a:pPr lvl="1"/>
            <a:r>
              <a:rPr lang="en-US"/>
              <a:t>Second level</a:t>
            </a:r>
          </a:p>
          <a:p>
            <a:pPr lvl="2"/>
            <a:r>
              <a:rPr lang="en-US"/>
              <a:t>Third level</a:t>
            </a:r>
          </a:p>
        </p:txBody>
      </p:sp>
      <p:sp>
        <p:nvSpPr>
          <p:cNvPr id="16" name="Content Placeholder 5"/>
          <p:cNvSpPr>
            <a:spLocks noGrp="1"/>
          </p:cNvSpPr>
          <p:nvPr>
            <p:ph sz="quarter" idx="12"/>
          </p:nvPr>
        </p:nvSpPr>
        <p:spPr>
          <a:xfrm>
            <a:off x="948273" y="3322039"/>
            <a:ext cx="4114800" cy="2178877"/>
          </a:xfrm>
          <a:prstGeom prst="rect">
            <a:avLst/>
          </a:prstGeom>
        </p:spPr>
        <p:txBody>
          <a:bodyPr lIns="0">
            <a:normAutofit/>
          </a:bodyPr>
          <a:lstStyle>
            <a:lvl1pPr marL="0" indent="0">
              <a:buFontTx/>
              <a:buNone/>
              <a:defRPr sz="1867"/>
            </a:lvl1pPr>
            <a:lvl2pPr marL="685783" indent="-228594">
              <a:buFontTx/>
              <a:buBlip>
                <a:blip r:embed="rId3"/>
              </a:buBlip>
              <a:defRPr sz="1867"/>
            </a:lvl2pPr>
            <a:lvl3pPr marL="1142971" indent="-228594">
              <a:buFontTx/>
              <a:buBlip>
                <a:blip r:embed="rId3"/>
              </a:buBlip>
              <a:defRPr sz="1467"/>
            </a:lvl3pPr>
            <a:lvl4pPr marL="1600160" indent="-228594">
              <a:buFontTx/>
              <a:buBlip>
                <a:blip r:embed="rId4"/>
              </a:buBlip>
              <a:defRPr sz="1867"/>
            </a:lvl4pPr>
            <a:lvl5pPr marL="2057349" indent="-228594">
              <a:buFontTx/>
              <a:buBlip>
                <a:blip r:embed="rId4"/>
              </a:buBlip>
              <a:defRPr sz="1867"/>
            </a:lvl5pPr>
          </a:lstStyle>
          <a:p>
            <a:pPr lvl="0"/>
            <a:r>
              <a:rPr lang="en-US"/>
              <a:t>Click to edit Master text styles</a:t>
            </a:r>
          </a:p>
          <a:p>
            <a:pPr lvl="1"/>
            <a:r>
              <a:rPr lang="en-US"/>
              <a:t>Second level</a:t>
            </a:r>
          </a:p>
          <a:p>
            <a:pPr lvl="2"/>
            <a:r>
              <a:rPr lang="en-US"/>
              <a:t>Third level</a:t>
            </a:r>
          </a:p>
        </p:txBody>
      </p:sp>
      <p:sp>
        <p:nvSpPr>
          <p:cNvPr id="8" name="Footer Placeholder 1">
            <a:extLst>
              <a:ext uri="{FF2B5EF4-FFF2-40B4-BE49-F238E27FC236}">
                <a16:creationId xmlns:a16="http://schemas.microsoft.com/office/drawing/2014/main" id="{E5775BF2-2C53-9E40-9C6A-C370638A203A}"/>
              </a:ext>
            </a:extLst>
          </p:cNvPr>
          <p:cNvSpPr>
            <a:spLocks noGrp="1"/>
          </p:cNvSpPr>
          <p:nvPr>
            <p:ph type="ftr" sz="quarter" idx="13"/>
          </p:nvPr>
        </p:nvSpPr>
        <p:spPr/>
        <p:txBody>
          <a:bodyPr/>
          <a:lstStyle>
            <a:lvl1pPr algn="l">
              <a:defRPr sz="1133" dirty="0">
                <a:solidFill>
                  <a:schemeClr val="tx1"/>
                </a:solidFill>
                <a:latin typeface="+mj-lt"/>
              </a:defRPr>
            </a:lvl1pPr>
          </a:lstStyle>
          <a:p>
            <a:pPr>
              <a:defRPr/>
            </a:pPr>
            <a:endParaRPr lang="en-US"/>
          </a:p>
        </p:txBody>
      </p:sp>
      <p:sp>
        <p:nvSpPr>
          <p:cNvPr id="9" name="Slide Number Placeholder 2">
            <a:extLst>
              <a:ext uri="{FF2B5EF4-FFF2-40B4-BE49-F238E27FC236}">
                <a16:creationId xmlns:a16="http://schemas.microsoft.com/office/drawing/2014/main" id="{B0437D3B-701A-A64E-A055-48ABC1FB721C}"/>
              </a:ext>
            </a:extLst>
          </p:cNvPr>
          <p:cNvSpPr>
            <a:spLocks noGrp="1"/>
          </p:cNvSpPr>
          <p:nvPr>
            <p:ph type="sldNum" sz="quarter" idx="14"/>
          </p:nvPr>
        </p:nvSpPr>
        <p:spPr/>
        <p:txBody>
          <a:bodyPr/>
          <a:lstStyle>
            <a:lvl1pPr algn="l">
              <a:defRPr sz="1133" dirty="0">
                <a:solidFill>
                  <a:schemeClr val="tx1"/>
                </a:solidFill>
                <a:latin typeface="+mj-lt"/>
              </a:defRPr>
            </a:lvl1pPr>
          </a:lstStyle>
          <a:p>
            <a:pPr>
              <a:defRPr/>
            </a:pPr>
            <a:r>
              <a:rPr lang="en-US"/>
              <a:t>Slide </a:t>
            </a:r>
            <a:fld id="{8EE89D8B-1064-FA4A-944F-8EDE945A2892}" type="slidenum">
              <a:rPr lang="en-US" smtClean="0"/>
              <a:pPr>
                <a:defRPr/>
              </a:pPr>
              <a:t>‹#›</a:t>
            </a:fld>
            <a:endParaRPr lang="en-US"/>
          </a:p>
        </p:txBody>
      </p:sp>
    </p:spTree>
    <p:extLst>
      <p:ext uri="{BB962C8B-B14F-4D97-AF65-F5344CB8AC3E}">
        <p14:creationId xmlns:p14="http://schemas.microsoft.com/office/powerpoint/2010/main" val="403128310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9_Content_Image_Row">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11" name="Straight Connector 10">
            <a:extLst>
              <a:ext uri="{FF2B5EF4-FFF2-40B4-BE49-F238E27FC236}">
                <a16:creationId xmlns:a16="http://schemas.microsoft.com/office/drawing/2014/main" id="{F2F026E0-E1D7-764F-92E3-F751F9C477CA}"/>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4" y="1341023"/>
            <a:ext cx="8635508" cy="383503"/>
          </a:xfrm>
          <a:prstGeom prst="rect">
            <a:avLst/>
          </a:prstGeom>
        </p:spPr>
        <p:txBody>
          <a:bodyPr lIns="0"/>
          <a:lstStyle/>
          <a:p>
            <a:r>
              <a:rPr lang="en-US"/>
              <a:t>Click to edit Master title style</a:t>
            </a:r>
          </a:p>
        </p:txBody>
      </p:sp>
      <p:sp>
        <p:nvSpPr>
          <p:cNvPr id="10" name="Text Placeholder 2"/>
          <p:cNvSpPr>
            <a:spLocks noGrp="1"/>
          </p:cNvSpPr>
          <p:nvPr>
            <p:ph type="body" idx="1"/>
          </p:nvPr>
        </p:nvSpPr>
        <p:spPr>
          <a:xfrm>
            <a:off x="948272" y="1962734"/>
            <a:ext cx="8635509" cy="373932"/>
          </a:xfrm>
          <a:prstGeom prst="rect">
            <a:avLst/>
          </a:prstGeom>
        </p:spPr>
        <p:txBody>
          <a:bodyPr lIns="0">
            <a:normAutofit/>
          </a:bodyPr>
          <a:lstStyle>
            <a:lvl1pPr marL="0" indent="0">
              <a:buNone/>
              <a:defRPr sz="2133">
                <a:solidFill>
                  <a:schemeClr val="tx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14" name="Picture Placeholder 19"/>
          <p:cNvSpPr>
            <a:spLocks noGrp="1"/>
          </p:cNvSpPr>
          <p:nvPr>
            <p:ph type="pic" sz="quarter" idx="16"/>
          </p:nvPr>
        </p:nvSpPr>
        <p:spPr>
          <a:xfrm>
            <a:off x="6927293" y="2445244"/>
            <a:ext cx="2656489" cy="2735897"/>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
        <p:nvSpPr>
          <p:cNvPr id="15" name="Picture Placeholder 19"/>
          <p:cNvSpPr>
            <a:spLocks noGrp="1"/>
          </p:cNvSpPr>
          <p:nvPr>
            <p:ph type="pic" sz="quarter" idx="17"/>
          </p:nvPr>
        </p:nvSpPr>
        <p:spPr>
          <a:xfrm>
            <a:off x="3937783" y="2445244"/>
            <a:ext cx="2656488" cy="2735897"/>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
        <p:nvSpPr>
          <p:cNvPr id="16" name="Picture Placeholder 19"/>
          <p:cNvSpPr>
            <a:spLocks noGrp="1"/>
          </p:cNvSpPr>
          <p:nvPr>
            <p:ph type="pic" sz="quarter" idx="18"/>
          </p:nvPr>
        </p:nvSpPr>
        <p:spPr>
          <a:xfrm>
            <a:off x="948272" y="2445244"/>
            <a:ext cx="2656488" cy="2735897"/>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
        <p:nvSpPr>
          <p:cNvPr id="18" name="Text Placeholder 17"/>
          <p:cNvSpPr>
            <a:spLocks noGrp="1"/>
          </p:cNvSpPr>
          <p:nvPr>
            <p:ph type="body" sz="quarter" idx="19"/>
          </p:nvPr>
        </p:nvSpPr>
        <p:spPr>
          <a:xfrm>
            <a:off x="3937784" y="5289718"/>
            <a:ext cx="2453217" cy="448733"/>
          </a:xfrm>
          <a:prstGeom prst="rect">
            <a:avLst/>
          </a:prstGeom>
        </p:spPr>
        <p:txBody>
          <a:bodyPr>
            <a:noAutofit/>
          </a:bodyPr>
          <a:lstStyle>
            <a:lvl1pPr marL="0" indent="0">
              <a:buNone/>
              <a:defRPr sz="1467"/>
            </a:lvl1pPr>
            <a:lvl2pPr>
              <a:defRPr sz="1467"/>
            </a:lvl2pPr>
            <a:lvl3pPr>
              <a:defRPr sz="1467"/>
            </a:lvl3pPr>
            <a:lvl4pPr>
              <a:defRPr sz="1467"/>
            </a:lvl4pPr>
            <a:lvl5pPr>
              <a:defRPr sz="1467"/>
            </a:lvl5pPr>
          </a:lstStyle>
          <a:p>
            <a:pPr lvl="0"/>
            <a:r>
              <a:rPr lang="en-US"/>
              <a:t>Click to edit Master text styles</a:t>
            </a:r>
          </a:p>
        </p:txBody>
      </p:sp>
      <p:sp>
        <p:nvSpPr>
          <p:cNvPr id="19" name="Text Placeholder 17"/>
          <p:cNvSpPr>
            <a:spLocks noGrp="1"/>
          </p:cNvSpPr>
          <p:nvPr>
            <p:ph type="body" sz="quarter" idx="20"/>
          </p:nvPr>
        </p:nvSpPr>
        <p:spPr>
          <a:xfrm>
            <a:off x="948273" y="5303175"/>
            <a:ext cx="2453217" cy="448733"/>
          </a:xfrm>
          <a:prstGeom prst="rect">
            <a:avLst/>
          </a:prstGeom>
        </p:spPr>
        <p:txBody>
          <a:bodyPr>
            <a:noAutofit/>
          </a:bodyPr>
          <a:lstStyle>
            <a:lvl1pPr marL="0" indent="0">
              <a:buNone/>
              <a:defRPr sz="1467"/>
            </a:lvl1pPr>
            <a:lvl2pPr>
              <a:defRPr sz="1467"/>
            </a:lvl2pPr>
            <a:lvl3pPr>
              <a:defRPr sz="1467"/>
            </a:lvl3pPr>
            <a:lvl4pPr>
              <a:defRPr sz="1467"/>
            </a:lvl4pPr>
            <a:lvl5pPr>
              <a:defRPr sz="1467"/>
            </a:lvl5pPr>
          </a:lstStyle>
          <a:p>
            <a:pPr lvl="0"/>
            <a:r>
              <a:rPr lang="en-US"/>
              <a:t>Click to edit Master text styles</a:t>
            </a:r>
          </a:p>
        </p:txBody>
      </p:sp>
      <p:sp>
        <p:nvSpPr>
          <p:cNvPr id="20" name="Text Placeholder 17"/>
          <p:cNvSpPr>
            <a:spLocks noGrp="1"/>
          </p:cNvSpPr>
          <p:nvPr>
            <p:ph type="body" sz="quarter" idx="21"/>
          </p:nvPr>
        </p:nvSpPr>
        <p:spPr>
          <a:xfrm>
            <a:off x="6927293" y="5289718"/>
            <a:ext cx="2453217" cy="448733"/>
          </a:xfrm>
          <a:prstGeom prst="rect">
            <a:avLst/>
          </a:prstGeom>
        </p:spPr>
        <p:txBody>
          <a:bodyPr>
            <a:noAutofit/>
          </a:bodyPr>
          <a:lstStyle>
            <a:lvl1pPr marL="0" indent="0">
              <a:buNone/>
              <a:defRPr sz="1467"/>
            </a:lvl1pPr>
            <a:lvl2pPr>
              <a:defRPr sz="1467"/>
            </a:lvl2pPr>
            <a:lvl3pPr>
              <a:defRPr sz="1467"/>
            </a:lvl3pPr>
            <a:lvl4pPr>
              <a:defRPr sz="1467"/>
            </a:lvl4pPr>
            <a:lvl5pPr>
              <a:defRPr sz="1467"/>
            </a:lvl5pPr>
          </a:lstStyle>
          <a:p>
            <a:pPr lvl="0"/>
            <a:r>
              <a:rPr lang="en-US"/>
              <a:t>Click to edit Master text styles</a:t>
            </a:r>
          </a:p>
        </p:txBody>
      </p:sp>
      <p:sp>
        <p:nvSpPr>
          <p:cNvPr id="12" name="Footer Placeholder 1">
            <a:extLst>
              <a:ext uri="{FF2B5EF4-FFF2-40B4-BE49-F238E27FC236}">
                <a16:creationId xmlns:a16="http://schemas.microsoft.com/office/drawing/2014/main" id="{CC2AA430-295E-CD4E-B947-B74B1D5B4EB2}"/>
              </a:ext>
            </a:extLst>
          </p:cNvPr>
          <p:cNvSpPr>
            <a:spLocks noGrp="1"/>
          </p:cNvSpPr>
          <p:nvPr>
            <p:ph type="ftr" sz="quarter" idx="22"/>
          </p:nvPr>
        </p:nvSpPr>
        <p:spPr/>
        <p:txBody>
          <a:bodyPr/>
          <a:lstStyle>
            <a:lvl1pPr algn="l">
              <a:defRPr sz="1133" dirty="0">
                <a:solidFill>
                  <a:schemeClr val="tx1"/>
                </a:solidFill>
                <a:latin typeface="+mj-lt"/>
              </a:defRPr>
            </a:lvl1pPr>
          </a:lstStyle>
          <a:p>
            <a:pPr>
              <a:defRPr/>
            </a:pPr>
            <a:endParaRPr lang="en-US"/>
          </a:p>
        </p:txBody>
      </p:sp>
      <p:sp>
        <p:nvSpPr>
          <p:cNvPr id="13" name="Slide Number Placeholder 2">
            <a:extLst>
              <a:ext uri="{FF2B5EF4-FFF2-40B4-BE49-F238E27FC236}">
                <a16:creationId xmlns:a16="http://schemas.microsoft.com/office/drawing/2014/main" id="{9CEB9131-1962-8942-B0F7-F575480152E5}"/>
              </a:ext>
            </a:extLst>
          </p:cNvPr>
          <p:cNvSpPr>
            <a:spLocks noGrp="1"/>
          </p:cNvSpPr>
          <p:nvPr>
            <p:ph type="sldNum" sz="quarter" idx="23"/>
          </p:nvPr>
        </p:nvSpPr>
        <p:spPr/>
        <p:txBody>
          <a:bodyPr/>
          <a:lstStyle>
            <a:lvl1pPr algn="l">
              <a:defRPr sz="1133" dirty="0">
                <a:solidFill>
                  <a:schemeClr val="tx1"/>
                </a:solidFill>
                <a:latin typeface="+mj-lt"/>
              </a:defRPr>
            </a:lvl1pPr>
          </a:lstStyle>
          <a:p>
            <a:pPr>
              <a:defRPr/>
            </a:pPr>
            <a:r>
              <a:rPr lang="en-US"/>
              <a:t>Slide </a:t>
            </a:r>
            <a:fld id="{F4D5BE03-EB90-1A42-BF36-8BA5A810B747}" type="slidenum">
              <a:rPr lang="en-US" smtClean="0"/>
              <a:pPr>
                <a:defRPr/>
              </a:pPr>
              <a:t>‹#›</a:t>
            </a:fld>
            <a:endParaRPr lang="en-US"/>
          </a:p>
        </p:txBody>
      </p:sp>
    </p:spTree>
    <p:extLst>
      <p:ext uri="{BB962C8B-B14F-4D97-AF65-F5344CB8AC3E}">
        <p14:creationId xmlns:p14="http://schemas.microsoft.com/office/powerpoint/2010/main" val="1345441359"/>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3.11_Content_Image_Left_With_Caption">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304BAC3-683C-9740-A848-0D2769E0813C}"/>
              </a:ext>
            </a:extLst>
          </p:cNvPr>
          <p:cNvCxnSpPr>
            <a:cxnSpLocks/>
          </p:cNvCxnSpPr>
          <p:nvPr userDrawn="1"/>
        </p:nvCxnSpPr>
        <p:spPr>
          <a:xfrm>
            <a:off x="5848351" y="2338917"/>
            <a:ext cx="45063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5849296" y="1325007"/>
            <a:ext cx="6342705" cy="409151"/>
          </a:xfrm>
          <a:prstGeom prst="rect">
            <a:avLst/>
          </a:prstGeom>
        </p:spPr>
        <p:txBody>
          <a:bodyPr lIns="0" anchor="t" anchorCtr="0"/>
          <a:lstStyle>
            <a:lvl1pPr>
              <a:defRPr sz="3200"/>
            </a:lvl1pPr>
          </a:lstStyle>
          <a:p>
            <a:r>
              <a:rPr lang="en-US"/>
              <a:t>Click to edit Master title style</a:t>
            </a:r>
          </a:p>
        </p:txBody>
      </p:sp>
      <p:sp>
        <p:nvSpPr>
          <p:cNvPr id="4" name="Text Placeholder 3"/>
          <p:cNvSpPr>
            <a:spLocks noGrp="1"/>
          </p:cNvSpPr>
          <p:nvPr>
            <p:ph type="body" sz="half" idx="2"/>
          </p:nvPr>
        </p:nvSpPr>
        <p:spPr>
          <a:xfrm>
            <a:off x="5849295" y="2494919"/>
            <a:ext cx="3932237" cy="3374069"/>
          </a:xfrm>
          <a:prstGeom prst="rect">
            <a:avLst/>
          </a:prstGeom>
        </p:spPr>
        <p:txBody>
          <a:bodyPr lIns="0"/>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10" name="Picture Placeholder 19"/>
          <p:cNvSpPr>
            <a:spLocks noGrp="1"/>
          </p:cNvSpPr>
          <p:nvPr>
            <p:ph type="pic" sz="quarter" idx="14"/>
          </p:nvPr>
        </p:nvSpPr>
        <p:spPr>
          <a:xfrm>
            <a:off x="948272" y="1287876"/>
            <a:ext cx="4565101" cy="4581112"/>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
        <p:nvSpPr>
          <p:cNvPr id="6" name="Footer Placeholder 1">
            <a:extLst>
              <a:ext uri="{FF2B5EF4-FFF2-40B4-BE49-F238E27FC236}">
                <a16:creationId xmlns:a16="http://schemas.microsoft.com/office/drawing/2014/main" id="{DF27463C-147C-504C-A7E3-08BAB7E5560C}"/>
              </a:ext>
            </a:extLst>
          </p:cNvPr>
          <p:cNvSpPr>
            <a:spLocks noGrp="1"/>
          </p:cNvSpPr>
          <p:nvPr>
            <p:ph type="ftr" sz="quarter" idx="15"/>
          </p:nvPr>
        </p:nvSpPr>
        <p:spPr/>
        <p:txBody>
          <a:bodyPr/>
          <a:lstStyle>
            <a:lvl1pPr algn="l">
              <a:defRPr sz="1133" dirty="0">
                <a:solidFill>
                  <a:schemeClr val="tx1"/>
                </a:solidFill>
                <a:latin typeface="+mj-lt"/>
              </a:defRPr>
            </a:lvl1pPr>
          </a:lstStyle>
          <a:p>
            <a:pPr>
              <a:defRPr/>
            </a:pPr>
            <a:endParaRPr lang="en-US"/>
          </a:p>
        </p:txBody>
      </p:sp>
      <p:sp>
        <p:nvSpPr>
          <p:cNvPr id="7" name="Slide Number Placeholder 2">
            <a:extLst>
              <a:ext uri="{FF2B5EF4-FFF2-40B4-BE49-F238E27FC236}">
                <a16:creationId xmlns:a16="http://schemas.microsoft.com/office/drawing/2014/main" id="{0997700A-DA0C-8D41-9443-75171696D924}"/>
              </a:ext>
            </a:extLst>
          </p:cNvPr>
          <p:cNvSpPr>
            <a:spLocks noGrp="1"/>
          </p:cNvSpPr>
          <p:nvPr>
            <p:ph type="sldNum" sz="quarter" idx="16"/>
          </p:nvPr>
        </p:nvSpPr>
        <p:spPr/>
        <p:txBody>
          <a:bodyPr/>
          <a:lstStyle>
            <a:lvl1pPr algn="l">
              <a:defRPr sz="1133" dirty="0">
                <a:solidFill>
                  <a:schemeClr val="tx1"/>
                </a:solidFill>
                <a:latin typeface="+mj-lt"/>
              </a:defRPr>
            </a:lvl1pPr>
          </a:lstStyle>
          <a:p>
            <a:pPr>
              <a:defRPr/>
            </a:pPr>
            <a:r>
              <a:rPr lang="en-US"/>
              <a:t>Slide </a:t>
            </a:r>
            <a:fld id="{45422C7E-84CC-7348-9A58-65A98F243373}" type="slidenum">
              <a:rPr lang="en-US" smtClean="0"/>
              <a:pPr>
                <a:defRPr/>
              </a:pPr>
              <a:t>‹#›</a:t>
            </a:fld>
            <a:endParaRPr lang="en-US"/>
          </a:p>
        </p:txBody>
      </p:sp>
    </p:spTree>
    <p:extLst>
      <p:ext uri="{BB962C8B-B14F-4D97-AF65-F5344CB8AC3E}">
        <p14:creationId xmlns:p14="http://schemas.microsoft.com/office/powerpoint/2010/main" val="4102551061"/>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3.12_Content_Icons">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0D4177FC-FAE4-7F4B-A79C-8287624DE74F}"/>
              </a:ext>
            </a:extLst>
          </p:cNvPr>
          <p:cNvPicPr>
            <a:picLocks noChangeAspect="1"/>
          </p:cNvPicPr>
          <p:nvPr userDrawn="1"/>
        </p:nvPicPr>
        <p:blipFill>
          <a:blip r:embed="rId2"/>
          <a:stretch>
            <a:fillRect/>
          </a:stretch>
        </p:blipFill>
        <p:spPr bwMode="auto">
          <a:xfrm>
            <a:off x="685800" y="5230284"/>
            <a:ext cx="719667" cy="719667"/>
          </a:xfrm>
          <a:prstGeom prst="rect">
            <a:avLst/>
          </a:prstGeom>
          <a:effectLst>
            <a:outerShdw blurRad="50800" dist="38100" dir="2700000" algn="tl" rotWithShape="0">
              <a:prstClr val="black">
                <a:alpha val="40000"/>
              </a:prstClr>
            </a:outerShdw>
          </a:effectLst>
        </p:spPr>
      </p:pic>
      <p:grpSp>
        <p:nvGrpSpPr>
          <p:cNvPr id="3" name="Group 3">
            <a:extLst>
              <a:ext uri="{FF2B5EF4-FFF2-40B4-BE49-F238E27FC236}">
                <a16:creationId xmlns:a16="http://schemas.microsoft.com/office/drawing/2014/main" id="{FCBA422F-8AD9-3840-A569-CA1BD4680C76}"/>
              </a:ext>
            </a:extLst>
          </p:cNvPr>
          <p:cNvGrpSpPr>
            <a:grpSpLocks/>
          </p:cNvGrpSpPr>
          <p:nvPr userDrawn="1"/>
        </p:nvGrpSpPr>
        <p:grpSpPr bwMode="auto">
          <a:xfrm>
            <a:off x="742951" y="2025651"/>
            <a:ext cx="10782300" cy="742949"/>
            <a:chOff x="557999" y="1519903"/>
            <a:chExt cx="8085456" cy="556832"/>
          </a:xfrm>
        </p:grpSpPr>
        <p:pic>
          <p:nvPicPr>
            <p:cNvPr id="4" name="Picture 3" descr="Icon&#10;&#10;Description automatically generated">
              <a:extLst>
                <a:ext uri="{FF2B5EF4-FFF2-40B4-BE49-F238E27FC236}">
                  <a16:creationId xmlns:a16="http://schemas.microsoft.com/office/drawing/2014/main" id="{6045FA61-88DF-574F-B2FB-A322896F21BE}"/>
                </a:ext>
              </a:extLst>
            </p:cNvPr>
            <p:cNvPicPr>
              <a:picLocks noChangeAspect="1"/>
            </p:cNvPicPr>
            <p:nvPr userDrawn="1"/>
          </p:nvPicPr>
          <p:blipFill>
            <a:blip r:embed="rId3"/>
            <a:stretch>
              <a:fillRect/>
            </a:stretch>
          </p:blipFill>
          <p:spPr>
            <a:xfrm>
              <a:off x="1286547" y="1531007"/>
              <a:ext cx="541253" cy="540969"/>
            </a:xfrm>
            <a:prstGeom prst="rect">
              <a:avLst/>
            </a:prstGeom>
            <a:effectLst>
              <a:outerShdw blurRad="50800" dist="38100" dir="2700000" algn="tl" rotWithShape="0">
                <a:prstClr val="black">
                  <a:alpha val="40000"/>
                </a:prstClr>
              </a:outerShdw>
            </a:effectLst>
          </p:spPr>
        </p:pic>
        <p:pic>
          <p:nvPicPr>
            <p:cNvPr id="5" name="Picture 4" descr="Icon&#10;&#10;Description automatically generated">
              <a:extLst>
                <a:ext uri="{FF2B5EF4-FFF2-40B4-BE49-F238E27FC236}">
                  <a16:creationId xmlns:a16="http://schemas.microsoft.com/office/drawing/2014/main" id="{3277211F-36EF-4E47-8048-799C3777279B}"/>
                </a:ext>
              </a:extLst>
            </p:cNvPr>
            <p:cNvPicPr>
              <a:picLocks noChangeAspect="1"/>
            </p:cNvPicPr>
            <p:nvPr userDrawn="1"/>
          </p:nvPicPr>
          <p:blipFill>
            <a:blip r:embed="rId4"/>
            <a:stretch>
              <a:fillRect/>
            </a:stretch>
          </p:blipFill>
          <p:spPr>
            <a:xfrm>
              <a:off x="557999" y="1524662"/>
              <a:ext cx="539665" cy="539382"/>
            </a:xfrm>
            <a:prstGeom prst="rect">
              <a:avLst/>
            </a:prstGeom>
            <a:effectLst>
              <a:outerShdw blurRad="50800" dist="38100" dir="2700000" algn="tl" rotWithShape="0">
                <a:prstClr val="black">
                  <a:alpha val="40000"/>
                </a:prstClr>
              </a:outerShdw>
            </a:effectLst>
          </p:spPr>
        </p:pic>
        <p:pic>
          <p:nvPicPr>
            <p:cNvPr id="6" name="Picture 5" descr="Icon&#10;&#10;Description automatically generated">
              <a:extLst>
                <a:ext uri="{FF2B5EF4-FFF2-40B4-BE49-F238E27FC236}">
                  <a16:creationId xmlns:a16="http://schemas.microsoft.com/office/drawing/2014/main" id="{6A519688-3B1F-7E42-BBC0-1ED266A500D5}"/>
                </a:ext>
              </a:extLst>
            </p:cNvPr>
            <p:cNvPicPr>
              <a:picLocks noChangeAspect="1"/>
            </p:cNvPicPr>
            <p:nvPr userDrawn="1"/>
          </p:nvPicPr>
          <p:blipFill>
            <a:blip r:embed="rId5"/>
            <a:stretch>
              <a:fillRect/>
            </a:stretch>
          </p:blipFill>
          <p:spPr>
            <a:xfrm>
              <a:off x="2038904" y="1523076"/>
              <a:ext cx="541253" cy="539382"/>
            </a:xfrm>
            <a:prstGeom prst="rect">
              <a:avLst/>
            </a:prstGeom>
            <a:effectLst>
              <a:outerShdw blurRad="50800" dist="38100" dir="2700000" algn="tl" rotWithShape="0">
                <a:prstClr val="black">
                  <a:alpha val="40000"/>
                </a:prstClr>
              </a:outerShdw>
            </a:effectLst>
          </p:spPr>
        </p:pic>
        <p:pic>
          <p:nvPicPr>
            <p:cNvPr id="7" name="Picture 6" descr="Icon&#10;&#10;Description automatically generated">
              <a:extLst>
                <a:ext uri="{FF2B5EF4-FFF2-40B4-BE49-F238E27FC236}">
                  <a16:creationId xmlns:a16="http://schemas.microsoft.com/office/drawing/2014/main" id="{726DD336-523A-3F41-84D9-5D6254CDC0B4}"/>
                </a:ext>
              </a:extLst>
            </p:cNvPr>
            <p:cNvPicPr>
              <a:picLocks noChangeAspect="1"/>
            </p:cNvPicPr>
            <p:nvPr userDrawn="1"/>
          </p:nvPicPr>
          <p:blipFill>
            <a:blip r:embed="rId6"/>
            <a:stretch>
              <a:fillRect/>
            </a:stretch>
          </p:blipFill>
          <p:spPr>
            <a:xfrm>
              <a:off x="4364227" y="1531007"/>
              <a:ext cx="541252" cy="542555"/>
            </a:xfrm>
            <a:prstGeom prst="rect">
              <a:avLst/>
            </a:prstGeom>
            <a:effectLst>
              <a:outerShdw blurRad="50800" dist="38100" dir="2700000" algn="tl" rotWithShape="0">
                <a:prstClr val="black">
                  <a:alpha val="40000"/>
                </a:prstClr>
              </a:outerShdw>
            </a:effectLst>
          </p:spPr>
        </p:pic>
        <p:pic>
          <p:nvPicPr>
            <p:cNvPr id="8" name="Picture 7" descr="Icon&#10;&#10;Description automatically generated">
              <a:extLst>
                <a:ext uri="{FF2B5EF4-FFF2-40B4-BE49-F238E27FC236}">
                  <a16:creationId xmlns:a16="http://schemas.microsoft.com/office/drawing/2014/main" id="{D6C43620-4BD5-3E40-AC5D-432048BD6750}"/>
                </a:ext>
              </a:extLst>
            </p:cNvPr>
            <p:cNvPicPr>
              <a:picLocks noChangeAspect="1"/>
            </p:cNvPicPr>
            <p:nvPr userDrawn="1"/>
          </p:nvPicPr>
          <p:blipFill>
            <a:blip r:embed="rId7"/>
            <a:stretch>
              <a:fillRect/>
            </a:stretch>
          </p:blipFill>
          <p:spPr>
            <a:xfrm>
              <a:off x="3561078" y="1529422"/>
              <a:ext cx="541252" cy="539382"/>
            </a:xfrm>
            <a:prstGeom prst="rect">
              <a:avLst/>
            </a:prstGeom>
            <a:effectLst>
              <a:outerShdw blurRad="50800" dist="38100" dir="2700000" algn="tl" rotWithShape="0">
                <a:prstClr val="black">
                  <a:alpha val="40000"/>
                </a:prstClr>
              </a:outerShdw>
            </a:effectLst>
          </p:spPr>
        </p:pic>
        <p:pic>
          <p:nvPicPr>
            <p:cNvPr id="10" name="Picture 9" descr="Icon&#10;&#10;Description automatically generated">
              <a:extLst>
                <a:ext uri="{FF2B5EF4-FFF2-40B4-BE49-F238E27FC236}">
                  <a16:creationId xmlns:a16="http://schemas.microsoft.com/office/drawing/2014/main" id="{21F9F6F2-BA24-3C4F-A57E-E5842543AE47}"/>
                </a:ext>
              </a:extLst>
            </p:cNvPr>
            <p:cNvPicPr>
              <a:picLocks noChangeAspect="1"/>
            </p:cNvPicPr>
            <p:nvPr userDrawn="1"/>
          </p:nvPicPr>
          <p:blipFill>
            <a:blip r:embed="rId8"/>
            <a:stretch>
              <a:fillRect/>
            </a:stretch>
          </p:blipFill>
          <p:spPr>
            <a:xfrm>
              <a:off x="5072141" y="1519903"/>
              <a:ext cx="557125" cy="556832"/>
            </a:xfrm>
            <a:prstGeom prst="rect">
              <a:avLst/>
            </a:prstGeom>
            <a:effectLst>
              <a:outerShdw blurRad="50800" dist="38100" dir="2700000" algn="tl" rotWithShape="0">
                <a:prstClr val="black">
                  <a:alpha val="40000"/>
                </a:prstClr>
              </a:outerShdw>
            </a:effectLst>
          </p:spPr>
        </p:pic>
        <p:pic>
          <p:nvPicPr>
            <p:cNvPr id="11" name="Picture 10">
              <a:extLst>
                <a:ext uri="{FF2B5EF4-FFF2-40B4-BE49-F238E27FC236}">
                  <a16:creationId xmlns:a16="http://schemas.microsoft.com/office/drawing/2014/main" id="{9F647DAF-175C-8747-B55A-9FBCBDE1D5E4}"/>
                </a:ext>
              </a:extLst>
            </p:cNvPr>
            <p:cNvPicPr>
              <a:picLocks noChangeAspect="1"/>
            </p:cNvPicPr>
            <p:nvPr userDrawn="1"/>
          </p:nvPicPr>
          <p:blipFill>
            <a:blip r:embed="rId9"/>
            <a:stretch>
              <a:fillRect/>
            </a:stretch>
          </p:blipFill>
          <p:spPr>
            <a:xfrm>
              <a:off x="2791260" y="1531007"/>
              <a:ext cx="539665" cy="539382"/>
            </a:xfrm>
            <a:prstGeom prst="rect">
              <a:avLst/>
            </a:prstGeom>
            <a:effectLst>
              <a:outerShdw blurRad="50800" dist="38100" dir="2700000" algn="tl" rotWithShape="0">
                <a:prstClr val="black">
                  <a:alpha val="40000"/>
                </a:prstClr>
              </a:outerShdw>
            </a:effectLst>
          </p:spPr>
        </p:pic>
        <p:pic>
          <p:nvPicPr>
            <p:cNvPr id="12" name="Picture 11">
              <a:extLst>
                <a:ext uri="{FF2B5EF4-FFF2-40B4-BE49-F238E27FC236}">
                  <a16:creationId xmlns:a16="http://schemas.microsoft.com/office/drawing/2014/main" id="{42121491-CEAB-9B45-9B0A-803FCF87B2AE}"/>
                </a:ext>
              </a:extLst>
            </p:cNvPr>
            <p:cNvPicPr>
              <a:picLocks noChangeAspect="1"/>
            </p:cNvPicPr>
            <p:nvPr userDrawn="1"/>
          </p:nvPicPr>
          <p:blipFill>
            <a:blip r:embed="rId10"/>
            <a:stretch>
              <a:fillRect/>
            </a:stretch>
          </p:blipFill>
          <p:spPr>
            <a:xfrm>
              <a:off x="5840370" y="1532594"/>
              <a:ext cx="539665" cy="539382"/>
            </a:xfrm>
            <a:prstGeom prst="rect">
              <a:avLst/>
            </a:prstGeom>
            <a:effectLst>
              <a:outerShdw blurRad="50800" dist="38100" dir="2700000" algn="tl" rotWithShape="0">
                <a:prstClr val="black">
                  <a:alpha val="40000"/>
                </a:prstClr>
              </a:outerShdw>
            </a:effectLst>
          </p:spPr>
        </p:pic>
        <p:pic>
          <p:nvPicPr>
            <p:cNvPr id="13" name="Picture 12">
              <a:extLst>
                <a:ext uri="{FF2B5EF4-FFF2-40B4-BE49-F238E27FC236}">
                  <a16:creationId xmlns:a16="http://schemas.microsoft.com/office/drawing/2014/main" id="{B51206AB-34D6-8B4A-9A4E-883B9535992B}"/>
                </a:ext>
              </a:extLst>
            </p:cNvPr>
            <p:cNvPicPr>
              <a:picLocks noChangeAspect="1"/>
            </p:cNvPicPr>
            <p:nvPr userDrawn="1"/>
          </p:nvPicPr>
          <p:blipFill>
            <a:blip r:embed="rId11"/>
            <a:stretch>
              <a:fillRect/>
            </a:stretch>
          </p:blipFill>
          <p:spPr>
            <a:xfrm>
              <a:off x="6599076" y="1523076"/>
              <a:ext cx="539665" cy="539382"/>
            </a:xfrm>
            <a:prstGeom prst="rect">
              <a:avLst/>
            </a:prstGeom>
            <a:effectLst>
              <a:outerShdw blurRad="50800" dist="38100" dir="2700000" algn="tl" rotWithShape="0">
                <a:prstClr val="black">
                  <a:alpha val="40000"/>
                </a:prstClr>
              </a:outerShdw>
            </a:effectLst>
          </p:spPr>
        </p:pic>
        <p:pic>
          <p:nvPicPr>
            <p:cNvPr id="14" name="Picture 13">
              <a:extLst>
                <a:ext uri="{FF2B5EF4-FFF2-40B4-BE49-F238E27FC236}">
                  <a16:creationId xmlns:a16="http://schemas.microsoft.com/office/drawing/2014/main" id="{078C6BA0-CA77-CF4B-863D-85AAE1FA7107}"/>
                </a:ext>
              </a:extLst>
            </p:cNvPr>
            <p:cNvPicPr>
              <a:picLocks noChangeAspect="1"/>
            </p:cNvPicPr>
            <p:nvPr userDrawn="1"/>
          </p:nvPicPr>
          <p:blipFill>
            <a:blip r:embed="rId12"/>
            <a:stretch>
              <a:fillRect/>
            </a:stretch>
          </p:blipFill>
          <p:spPr>
            <a:xfrm>
              <a:off x="7332386" y="1521489"/>
              <a:ext cx="539665" cy="539382"/>
            </a:xfrm>
            <a:prstGeom prst="rect">
              <a:avLst/>
            </a:prstGeom>
            <a:effectLst>
              <a:outerShdw blurRad="50800" dist="38100" dir="2700000" algn="tl" rotWithShape="0">
                <a:prstClr val="black">
                  <a:alpha val="40000"/>
                </a:prstClr>
              </a:outerShdw>
            </a:effectLst>
          </p:spPr>
        </p:pic>
        <p:pic>
          <p:nvPicPr>
            <p:cNvPr id="15" name="Picture 14">
              <a:extLst>
                <a:ext uri="{FF2B5EF4-FFF2-40B4-BE49-F238E27FC236}">
                  <a16:creationId xmlns:a16="http://schemas.microsoft.com/office/drawing/2014/main" id="{E0607085-CCCD-CB42-B7EB-AFF590387321}"/>
                </a:ext>
              </a:extLst>
            </p:cNvPr>
            <p:cNvPicPr>
              <a:picLocks noChangeAspect="1"/>
            </p:cNvPicPr>
            <p:nvPr userDrawn="1"/>
          </p:nvPicPr>
          <p:blipFill>
            <a:blip r:embed="rId13"/>
            <a:stretch>
              <a:fillRect/>
            </a:stretch>
          </p:blipFill>
          <p:spPr>
            <a:xfrm>
              <a:off x="8103790" y="1529422"/>
              <a:ext cx="539665" cy="539382"/>
            </a:xfrm>
            <a:prstGeom prst="rect">
              <a:avLst/>
            </a:prstGeom>
            <a:effectLst>
              <a:outerShdw blurRad="50800" dist="38100" dir="2700000" algn="tl" rotWithShape="0">
                <a:prstClr val="black">
                  <a:alpha val="40000"/>
                </a:prstClr>
              </a:outerShdw>
            </a:effectLst>
          </p:spPr>
        </p:pic>
      </p:grpSp>
      <p:grpSp>
        <p:nvGrpSpPr>
          <p:cNvPr id="16" name="Group 15">
            <a:extLst>
              <a:ext uri="{FF2B5EF4-FFF2-40B4-BE49-F238E27FC236}">
                <a16:creationId xmlns:a16="http://schemas.microsoft.com/office/drawing/2014/main" id="{56E54E3E-6FC1-C54A-B806-1E2600D5BD13}"/>
              </a:ext>
            </a:extLst>
          </p:cNvPr>
          <p:cNvGrpSpPr>
            <a:grpSpLocks/>
          </p:cNvGrpSpPr>
          <p:nvPr userDrawn="1"/>
        </p:nvGrpSpPr>
        <p:grpSpPr bwMode="auto">
          <a:xfrm>
            <a:off x="698501" y="3092451"/>
            <a:ext cx="10833100" cy="745067"/>
            <a:chOff x="524317" y="2319697"/>
            <a:chExt cx="8124838" cy="558718"/>
          </a:xfrm>
        </p:grpSpPr>
        <p:pic>
          <p:nvPicPr>
            <p:cNvPr id="17" name="Picture 16" descr="Icon&#10;&#10;Description automatically generated">
              <a:extLst>
                <a:ext uri="{FF2B5EF4-FFF2-40B4-BE49-F238E27FC236}">
                  <a16:creationId xmlns:a16="http://schemas.microsoft.com/office/drawing/2014/main" id="{34BFDFA6-A8DA-7641-9B8F-4B2224BB74BF}"/>
                </a:ext>
              </a:extLst>
            </p:cNvPr>
            <p:cNvPicPr>
              <a:picLocks noChangeAspect="1"/>
            </p:cNvPicPr>
            <p:nvPr userDrawn="1"/>
          </p:nvPicPr>
          <p:blipFill>
            <a:blip r:embed="rId14"/>
            <a:stretch>
              <a:fillRect/>
            </a:stretch>
          </p:blipFill>
          <p:spPr>
            <a:xfrm>
              <a:off x="524317" y="2324458"/>
              <a:ext cx="541339" cy="541259"/>
            </a:xfrm>
            <a:prstGeom prst="rect">
              <a:avLst/>
            </a:prstGeom>
            <a:effectLst>
              <a:outerShdw blurRad="50800" dist="38100" dir="2700000" algn="tl" rotWithShape="0">
                <a:prstClr val="black">
                  <a:alpha val="40000"/>
                </a:prstClr>
              </a:outerShdw>
            </a:effectLst>
          </p:spPr>
        </p:pic>
        <p:pic>
          <p:nvPicPr>
            <p:cNvPr id="18" name="Picture 17" descr="Icon&#10;&#10;Description automatically generated">
              <a:extLst>
                <a:ext uri="{FF2B5EF4-FFF2-40B4-BE49-F238E27FC236}">
                  <a16:creationId xmlns:a16="http://schemas.microsoft.com/office/drawing/2014/main" id="{EA91BA7E-5F0A-6A4A-BEF9-210A8C791738}"/>
                </a:ext>
              </a:extLst>
            </p:cNvPr>
            <p:cNvPicPr>
              <a:picLocks noChangeAspect="1"/>
            </p:cNvPicPr>
            <p:nvPr userDrawn="1"/>
          </p:nvPicPr>
          <p:blipFill>
            <a:blip r:embed="rId15"/>
            <a:stretch>
              <a:fillRect/>
            </a:stretch>
          </p:blipFill>
          <p:spPr>
            <a:xfrm>
              <a:off x="1281556" y="2324458"/>
              <a:ext cx="541338" cy="541259"/>
            </a:xfrm>
            <a:prstGeom prst="rect">
              <a:avLst/>
            </a:prstGeom>
            <a:effectLst>
              <a:outerShdw blurRad="50800" dist="38100" dir="2700000" algn="tl" rotWithShape="0">
                <a:prstClr val="black">
                  <a:alpha val="40000"/>
                </a:prstClr>
              </a:outerShdw>
            </a:effectLst>
          </p:spPr>
        </p:pic>
        <p:pic>
          <p:nvPicPr>
            <p:cNvPr id="19" name="Picture 18">
              <a:extLst>
                <a:ext uri="{FF2B5EF4-FFF2-40B4-BE49-F238E27FC236}">
                  <a16:creationId xmlns:a16="http://schemas.microsoft.com/office/drawing/2014/main" id="{6B6A3D37-7D52-3C4B-88D3-1F59D5EBA4DE}"/>
                </a:ext>
              </a:extLst>
            </p:cNvPr>
            <p:cNvPicPr>
              <a:picLocks noChangeAspect="1"/>
            </p:cNvPicPr>
            <p:nvPr userDrawn="1"/>
          </p:nvPicPr>
          <p:blipFill>
            <a:blip r:embed="rId16"/>
            <a:stretch>
              <a:fillRect/>
            </a:stretch>
          </p:blipFill>
          <p:spPr>
            <a:xfrm>
              <a:off x="2049907" y="2319697"/>
              <a:ext cx="539751" cy="539671"/>
            </a:xfrm>
            <a:prstGeom prst="rect">
              <a:avLst/>
            </a:prstGeom>
            <a:effectLst>
              <a:outerShdw blurRad="50800" dist="38100" dir="2700000" algn="tl" rotWithShape="0">
                <a:prstClr val="black">
                  <a:alpha val="40000"/>
                </a:prstClr>
              </a:outerShdw>
            </a:effectLst>
          </p:spPr>
        </p:pic>
        <p:pic>
          <p:nvPicPr>
            <p:cNvPr id="20" name="Picture 19">
              <a:extLst>
                <a:ext uri="{FF2B5EF4-FFF2-40B4-BE49-F238E27FC236}">
                  <a16:creationId xmlns:a16="http://schemas.microsoft.com/office/drawing/2014/main" id="{88E6944C-6A6B-C541-9487-E544F70F476D}"/>
                </a:ext>
              </a:extLst>
            </p:cNvPr>
            <p:cNvPicPr>
              <a:picLocks noChangeAspect="1"/>
            </p:cNvPicPr>
            <p:nvPr userDrawn="1"/>
          </p:nvPicPr>
          <p:blipFill>
            <a:blip r:embed="rId17"/>
            <a:stretch>
              <a:fillRect/>
            </a:stretch>
          </p:blipFill>
          <p:spPr>
            <a:xfrm>
              <a:off x="2799209" y="2319697"/>
              <a:ext cx="541338" cy="541258"/>
            </a:xfrm>
            <a:prstGeom prst="rect">
              <a:avLst/>
            </a:prstGeom>
            <a:effectLst>
              <a:outerShdw blurRad="50800" dist="38100" dir="2700000" algn="tl" rotWithShape="0">
                <a:prstClr val="black">
                  <a:alpha val="40000"/>
                </a:prstClr>
              </a:outerShdw>
            </a:effectLst>
          </p:spPr>
        </p:pic>
        <p:pic>
          <p:nvPicPr>
            <p:cNvPr id="21" name="Picture 20">
              <a:extLst>
                <a:ext uri="{FF2B5EF4-FFF2-40B4-BE49-F238E27FC236}">
                  <a16:creationId xmlns:a16="http://schemas.microsoft.com/office/drawing/2014/main" id="{FC55A7F3-5D69-B441-99AF-B4FC8DBBC4A0}"/>
                </a:ext>
              </a:extLst>
            </p:cNvPr>
            <p:cNvPicPr>
              <a:picLocks noChangeAspect="1"/>
            </p:cNvPicPr>
            <p:nvPr userDrawn="1"/>
          </p:nvPicPr>
          <p:blipFill>
            <a:blip r:embed="rId18"/>
            <a:stretch>
              <a:fillRect/>
            </a:stretch>
          </p:blipFill>
          <p:spPr>
            <a:xfrm>
              <a:off x="3564385" y="2326046"/>
              <a:ext cx="539751" cy="539671"/>
            </a:xfrm>
            <a:prstGeom prst="rect">
              <a:avLst/>
            </a:prstGeom>
            <a:effectLst>
              <a:outerShdw blurRad="50800" dist="38100" dir="2700000" algn="tl" rotWithShape="0">
                <a:prstClr val="black">
                  <a:alpha val="40000"/>
                </a:prstClr>
              </a:outerShdw>
            </a:effectLst>
          </p:spPr>
        </p:pic>
        <p:pic>
          <p:nvPicPr>
            <p:cNvPr id="22" name="Picture 21">
              <a:extLst>
                <a:ext uri="{FF2B5EF4-FFF2-40B4-BE49-F238E27FC236}">
                  <a16:creationId xmlns:a16="http://schemas.microsoft.com/office/drawing/2014/main" id="{60A8CB76-E5BC-FC42-A4C5-78881E78E259}"/>
                </a:ext>
              </a:extLst>
            </p:cNvPr>
            <p:cNvPicPr>
              <a:picLocks noChangeAspect="1"/>
            </p:cNvPicPr>
            <p:nvPr userDrawn="1"/>
          </p:nvPicPr>
          <p:blipFill>
            <a:blip r:embed="rId19"/>
            <a:stretch>
              <a:fillRect/>
            </a:stretch>
          </p:blipFill>
          <p:spPr>
            <a:xfrm>
              <a:off x="4315273" y="2322872"/>
              <a:ext cx="541339" cy="541258"/>
            </a:xfrm>
            <a:prstGeom prst="rect">
              <a:avLst/>
            </a:prstGeom>
            <a:effectLst>
              <a:outerShdw blurRad="50800" dist="38100" dir="2700000" algn="tl" rotWithShape="0">
                <a:prstClr val="black">
                  <a:alpha val="40000"/>
                </a:prstClr>
              </a:outerShdw>
            </a:effectLst>
          </p:spPr>
        </p:pic>
        <p:pic>
          <p:nvPicPr>
            <p:cNvPr id="23" name="Picture 22">
              <a:extLst>
                <a:ext uri="{FF2B5EF4-FFF2-40B4-BE49-F238E27FC236}">
                  <a16:creationId xmlns:a16="http://schemas.microsoft.com/office/drawing/2014/main" id="{3CD16DB7-8BE0-B943-B5EF-C8EC86112AE1}"/>
                </a:ext>
              </a:extLst>
            </p:cNvPr>
            <p:cNvPicPr>
              <a:picLocks noChangeAspect="1"/>
            </p:cNvPicPr>
            <p:nvPr userDrawn="1"/>
          </p:nvPicPr>
          <p:blipFill>
            <a:blip r:embed="rId20"/>
            <a:stretch>
              <a:fillRect/>
            </a:stretch>
          </p:blipFill>
          <p:spPr>
            <a:xfrm>
              <a:off x="5086799" y="2322872"/>
              <a:ext cx="539751" cy="541258"/>
            </a:xfrm>
            <a:prstGeom prst="rect">
              <a:avLst/>
            </a:prstGeom>
            <a:effectLst>
              <a:outerShdw blurRad="50800" dist="38100" dir="2700000" algn="tl" rotWithShape="0">
                <a:prstClr val="black">
                  <a:alpha val="40000"/>
                </a:prstClr>
              </a:outerShdw>
            </a:effectLst>
          </p:spPr>
        </p:pic>
        <p:pic>
          <p:nvPicPr>
            <p:cNvPr id="24" name="Picture 23">
              <a:extLst>
                <a:ext uri="{FF2B5EF4-FFF2-40B4-BE49-F238E27FC236}">
                  <a16:creationId xmlns:a16="http://schemas.microsoft.com/office/drawing/2014/main" id="{2F70D6AE-5E1D-BC43-9717-CA394FAE48FB}"/>
                </a:ext>
              </a:extLst>
            </p:cNvPr>
            <p:cNvPicPr>
              <a:picLocks noChangeAspect="1"/>
            </p:cNvPicPr>
            <p:nvPr userDrawn="1"/>
          </p:nvPicPr>
          <p:blipFill>
            <a:blip r:embed="rId21"/>
            <a:stretch>
              <a:fillRect/>
            </a:stretch>
          </p:blipFill>
          <p:spPr>
            <a:xfrm>
              <a:off x="5834513" y="2330807"/>
              <a:ext cx="539751" cy="541259"/>
            </a:xfrm>
            <a:prstGeom prst="rect">
              <a:avLst/>
            </a:prstGeom>
            <a:effectLst>
              <a:outerShdw blurRad="50800" dist="38100" dir="2700000" algn="tl" rotWithShape="0">
                <a:prstClr val="black">
                  <a:alpha val="40000"/>
                </a:prstClr>
              </a:outerShdw>
            </a:effectLst>
          </p:spPr>
        </p:pic>
        <p:pic>
          <p:nvPicPr>
            <p:cNvPr id="25" name="Picture 24">
              <a:extLst>
                <a:ext uri="{FF2B5EF4-FFF2-40B4-BE49-F238E27FC236}">
                  <a16:creationId xmlns:a16="http://schemas.microsoft.com/office/drawing/2014/main" id="{F7D8AA81-703B-5145-BEE4-4C365626FE6F}"/>
                </a:ext>
              </a:extLst>
            </p:cNvPr>
            <p:cNvPicPr>
              <a:picLocks noChangeAspect="1"/>
            </p:cNvPicPr>
            <p:nvPr userDrawn="1"/>
          </p:nvPicPr>
          <p:blipFill>
            <a:blip r:embed="rId22"/>
            <a:stretch>
              <a:fillRect/>
            </a:stretch>
          </p:blipFill>
          <p:spPr>
            <a:xfrm>
              <a:off x="6591752" y="2333982"/>
              <a:ext cx="539751" cy="541259"/>
            </a:xfrm>
            <a:prstGeom prst="rect">
              <a:avLst/>
            </a:prstGeom>
            <a:effectLst>
              <a:outerShdw blurRad="50800" dist="38100" dir="2700000" algn="tl" rotWithShape="0">
                <a:prstClr val="black">
                  <a:alpha val="40000"/>
                </a:prstClr>
              </a:outerShdw>
            </a:effectLst>
          </p:spPr>
        </p:pic>
        <p:pic>
          <p:nvPicPr>
            <p:cNvPr id="26" name="Picture 25">
              <a:extLst>
                <a:ext uri="{FF2B5EF4-FFF2-40B4-BE49-F238E27FC236}">
                  <a16:creationId xmlns:a16="http://schemas.microsoft.com/office/drawing/2014/main" id="{69ECBFC6-3C18-4946-9CD5-41E5777BDCA0}"/>
                </a:ext>
              </a:extLst>
            </p:cNvPr>
            <p:cNvPicPr>
              <a:picLocks noChangeAspect="1"/>
            </p:cNvPicPr>
            <p:nvPr userDrawn="1"/>
          </p:nvPicPr>
          <p:blipFill>
            <a:blip r:embed="rId23"/>
            <a:stretch>
              <a:fillRect/>
            </a:stretch>
          </p:blipFill>
          <p:spPr>
            <a:xfrm>
              <a:off x="7336291" y="2338744"/>
              <a:ext cx="539751" cy="539671"/>
            </a:xfrm>
            <a:prstGeom prst="rect">
              <a:avLst/>
            </a:prstGeom>
            <a:effectLst>
              <a:outerShdw blurRad="50800" dist="38100" dir="2700000" algn="tl" rotWithShape="0">
                <a:prstClr val="black">
                  <a:alpha val="40000"/>
                </a:prstClr>
              </a:outerShdw>
            </a:effectLst>
          </p:spPr>
        </p:pic>
        <p:pic>
          <p:nvPicPr>
            <p:cNvPr id="27" name="Picture 26">
              <a:extLst>
                <a:ext uri="{FF2B5EF4-FFF2-40B4-BE49-F238E27FC236}">
                  <a16:creationId xmlns:a16="http://schemas.microsoft.com/office/drawing/2014/main" id="{E8B55669-BF46-2F4F-B3BA-5C3F58D04E28}"/>
                </a:ext>
              </a:extLst>
            </p:cNvPr>
            <p:cNvPicPr>
              <a:picLocks noChangeAspect="1"/>
            </p:cNvPicPr>
            <p:nvPr userDrawn="1"/>
          </p:nvPicPr>
          <p:blipFill>
            <a:blip r:embed="rId24"/>
            <a:stretch>
              <a:fillRect/>
            </a:stretch>
          </p:blipFill>
          <p:spPr>
            <a:xfrm>
              <a:off x="8109404" y="2330807"/>
              <a:ext cx="539751" cy="541259"/>
            </a:xfrm>
            <a:prstGeom prst="rect">
              <a:avLst/>
            </a:prstGeom>
            <a:effectLst>
              <a:outerShdw blurRad="50800" dist="38100" dir="2700000" algn="tl" rotWithShape="0">
                <a:prstClr val="black">
                  <a:alpha val="40000"/>
                </a:prstClr>
              </a:outerShdw>
            </a:effectLst>
          </p:spPr>
        </p:pic>
      </p:grpSp>
      <p:grpSp>
        <p:nvGrpSpPr>
          <p:cNvPr id="28" name="Group 27">
            <a:extLst>
              <a:ext uri="{FF2B5EF4-FFF2-40B4-BE49-F238E27FC236}">
                <a16:creationId xmlns:a16="http://schemas.microsoft.com/office/drawing/2014/main" id="{8EFEF362-FAA2-2C41-8E78-5BCF8F1D8B6A}"/>
              </a:ext>
            </a:extLst>
          </p:cNvPr>
          <p:cNvGrpSpPr>
            <a:grpSpLocks/>
          </p:cNvGrpSpPr>
          <p:nvPr userDrawn="1"/>
        </p:nvGrpSpPr>
        <p:grpSpPr bwMode="auto">
          <a:xfrm>
            <a:off x="702733" y="4171951"/>
            <a:ext cx="10828867" cy="745067"/>
            <a:chOff x="526853" y="3129302"/>
            <a:chExt cx="8122302" cy="558763"/>
          </a:xfrm>
        </p:grpSpPr>
        <p:pic>
          <p:nvPicPr>
            <p:cNvPr id="29" name="Picture 28">
              <a:extLst>
                <a:ext uri="{FF2B5EF4-FFF2-40B4-BE49-F238E27FC236}">
                  <a16:creationId xmlns:a16="http://schemas.microsoft.com/office/drawing/2014/main" id="{2B5BCB8A-77B8-CB4C-B21C-96E8A9707C41}"/>
                </a:ext>
              </a:extLst>
            </p:cNvPr>
            <p:cNvPicPr>
              <a:picLocks noChangeAspect="1"/>
            </p:cNvPicPr>
            <p:nvPr userDrawn="1"/>
          </p:nvPicPr>
          <p:blipFill>
            <a:blip r:embed="rId25"/>
            <a:stretch>
              <a:fillRect/>
            </a:stretch>
          </p:blipFill>
          <p:spPr>
            <a:xfrm>
              <a:off x="2049388" y="3138826"/>
              <a:ext cx="539793" cy="541301"/>
            </a:xfrm>
            <a:prstGeom prst="rect">
              <a:avLst/>
            </a:prstGeom>
            <a:effectLst>
              <a:outerShdw blurRad="50800" dist="38100" dir="2700000" algn="tl" rotWithShape="0">
                <a:prstClr val="black">
                  <a:alpha val="40000"/>
                </a:prstClr>
              </a:outerShdw>
            </a:effectLst>
          </p:spPr>
        </p:pic>
        <p:pic>
          <p:nvPicPr>
            <p:cNvPr id="30" name="Picture 29">
              <a:extLst>
                <a:ext uri="{FF2B5EF4-FFF2-40B4-BE49-F238E27FC236}">
                  <a16:creationId xmlns:a16="http://schemas.microsoft.com/office/drawing/2014/main" id="{DB04FAEB-C248-4941-A8FA-2041A0675B53}"/>
                </a:ext>
              </a:extLst>
            </p:cNvPr>
            <p:cNvPicPr>
              <a:picLocks noChangeAspect="1"/>
            </p:cNvPicPr>
            <p:nvPr userDrawn="1"/>
          </p:nvPicPr>
          <p:blipFill>
            <a:blip r:embed="rId26"/>
            <a:stretch>
              <a:fillRect/>
            </a:stretch>
          </p:blipFill>
          <p:spPr>
            <a:xfrm>
              <a:off x="2811449" y="3143588"/>
              <a:ext cx="541380" cy="539714"/>
            </a:xfrm>
            <a:prstGeom prst="rect">
              <a:avLst/>
            </a:prstGeom>
            <a:effectLst>
              <a:outerShdw blurRad="50800" dist="38100" dir="2700000" algn="tl" rotWithShape="0">
                <a:prstClr val="black">
                  <a:alpha val="40000"/>
                </a:prstClr>
              </a:outerShdw>
            </a:effectLst>
          </p:spPr>
        </p:pic>
        <p:pic>
          <p:nvPicPr>
            <p:cNvPr id="31" name="Picture 30">
              <a:extLst>
                <a:ext uri="{FF2B5EF4-FFF2-40B4-BE49-F238E27FC236}">
                  <a16:creationId xmlns:a16="http://schemas.microsoft.com/office/drawing/2014/main" id="{C2B2BE30-F55F-8447-8CBC-45CA86220D85}"/>
                </a:ext>
              </a:extLst>
            </p:cNvPr>
            <p:cNvPicPr>
              <a:picLocks noChangeAspect="1"/>
            </p:cNvPicPr>
            <p:nvPr userDrawn="1"/>
          </p:nvPicPr>
          <p:blipFill>
            <a:blip r:embed="rId27"/>
            <a:stretch>
              <a:fillRect/>
            </a:stretch>
          </p:blipFill>
          <p:spPr>
            <a:xfrm>
              <a:off x="3575098" y="3143588"/>
              <a:ext cx="539793" cy="539714"/>
            </a:xfrm>
            <a:prstGeom prst="rect">
              <a:avLst/>
            </a:prstGeom>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B3704B68-6184-4445-A622-431CACE424EA}"/>
                </a:ext>
              </a:extLst>
            </p:cNvPr>
            <p:cNvPicPr>
              <a:picLocks noChangeAspect="1"/>
            </p:cNvPicPr>
            <p:nvPr userDrawn="1"/>
          </p:nvPicPr>
          <p:blipFill>
            <a:blip r:embed="rId28"/>
            <a:stretch>
              <a:fillRect/>
            </a:stretch>
          </p:blipFill>
          <p:spPr>
            <a:xfrm>
              <a:off x="4321283" y="3138826"/>
              <a:ext cx="539793" cy="541301"/>
            </a:xfrm>
            <a:prstGeom prst="rect">
              <a:avLst/>
            </a:prstGeom>
            <a:effectLst>
              <a:outerShdw blurRad="50800" dist="38100" dir="2700000" algn="tl" rotWithShape="0">
                <a:prstClr val="black">
                  <a:alpha val="40000"/>
                </a:prstClr>
              </a:outerShdw>
            </a:effectLst>
          </p:spPr>
        </p:pic>
        <p:pic>
          <p:nvPicPr>
            <p:cNvPr id="33" name="Picture 32">
              <a:extLst>
                <a:ext uri="{FF2B5EF4-FFF2-40B4-BE49-F238E27FC236}">
                  <a16:creationId xmlns:a16="http://schemas.microsoft.com/office/drawing/2014/main" id="{CDD12113-A7E6-3942-8A7A-F6BF3E132E6D}"/>
                </a:ext>
              </a:extLst>
            </p:cNvPr>
            <p:cNvPicPr>
              <a:picLocks noChangeAspect="1"/>
            </p:cNvPicPr>
            <p:nvPr userDrawn="1"/>
          </p:nvPicPr>
          <p:blipFill>
            <a:blip r:embed="rId29"/>
            <a:stretch>
              <a:fillRect/>
            </a:stretch>
          </p:blipFill>
          <p:spPr>
            <a:xfrm>
              <a:off x="5091282" y="3138826"/>
              <a:ext cx="539793" cy="541301"/>
            </a:xfrm>
            <a:prstGeom prst="rect">
              <a:avLst/>
            </a:prstGeom>
            <a:effectLst>
              <a:outerShdw blurRad="50800" dist="38100" dir="2700000" algn="tl" rotWithShape="0">
                <a:prstClr val="black">
                  <a:alpha val="40000"/>
                </a:prstClr>
              </a:outerShdw>
            </a:effectLst>
          </p:spPr>
        </p:pic>
        <p:pic>
          <p:nvPicPr>
            <p:cNvPr id="34" name="Picture 33">
              <a:extLst>
                <a:ext uri="{FF2B5EF4-FFF2-40B4-BE49-F238E27FC236}">
                  <a16:creationId xmlns:a16="http://schemas.microsoft.com/office/drawing/2014/main" id="{2A5E6C69-A9E8-1E4F-B3FD-B6113A92AFDF}"/>
                </a:ext>
              </a:extLst>
            </p:cNvPr>
            <p:cNvPicPr>
              <a:picLocks noChangeAspect="1"/>
            </p:cNvPicPr>
            <p:nvPr userDrawn="1"/>
          </p:nvPicPr>
          <p:blipFill>
            <a:blip r:embed="rId30"/>
            <a:stretch>
              <a:fillRect/>
            </a:stretch>
          </p:blipFill>
          <p:spPr>
            <a:xfrm>
              <a:off x="7372703" y="3138826"/>
              <a:ext cx="541381" cy="541301"/>
            </a:xfrm>
            <a:prstGeom prst="rect">
              <a:avLst/>
            </a:prstGeom>
            <a:effectLst>
              <a:outerShdw blurRad="50800" dist="38100" dir="2700000" algn="tl" rotWithShape="0">
                <a:prstClr val="black">
                  <a:alpha val="40000"/>
                </a:prstClr>
              </a:outerShdw>
            </a:effectLst>
          </p:spPr>
        </p:pic>
        <p:pic>
          <p:nvPicPr>
            <p:cNvPr id="35" name="Picture 34">
              <a:extLst>
                <a:ext uri="{FF2B5EF4-FFF2-40B4-BE49-F238E27FC236}">
                  <a16:creationId xmlns:a16="http://schemas.microsoft.com/office/drawing/2014/main" id="{770484A4-DF87-A44E-A982-D3941FA1BBF0}"/>
                </a:ext>
              </a:extLst>
            </p:cNvPr>
            <p:cNvPicPr>
              <a:picLocks noChangeAspect="1"/>
            </p:cNvPicPr>
            <p:nvPr userDrawn="1"/>
          </p:nvPicPr>
          <p:blipFill>
            <a:blip r:embed="rId31"/>
            <a:stretch>
              <a:fillRect/>
            </a:stretch>
          </p:blipFill>
          <p:spPr>
            <a:xfrm>
              <a:off x="6597940" y="3142001"/>
              <a:ext cx="539793" cy="539714"/>
            </a:xfrm>
            <a:prstGeom prst="rect">
              <a:avLst/>
            </a:prstGeom>
            <a:effectLst>
              <a:outerShdw blurRad="50800" dist="38100" dir="2700000" algn="tl" rotWithShape="0">
                <a:prstClr val="black">
                  <a:alpha val="40000"/>
                </a:prstClr>
              </a:outerShdw>
            </a:effectLst>
          </p:spPr>
        </p:pic>
        <p:pic>
          <p:nvPicPr>
            <p:cNvPr id="36" name="Picture 35">
              <a:extLst>
                <a:ext uri="{FF2B5EF4-FFF2-40B4-BE49-F238E27FC236}">
                  <a16:creationId xmlns:a16="http://schemas.microsoft.com/office/drawing/2014/main" id="{9B0A11A8-84F5-9A4F-8000-DEFE381F73F6}"/>
                </a:ext>
              </a:extLst>
            </p:cNvPr>
            <p:cNvPicPr>
              <a:picLocks noChangeAspect="1"/>
            </p:cNvPicPr>
            <p:nvPr userDrawn="1"/>
          </p:nvPicPr>
          <p:blipFill>
            <a:blip r:embed="rId32"/>
            <a:stretch>
              <a:fillRect/>
            </a:stretch>
          </p:blipFill>
          <p:spPr>
            <a:xfrm>
              <a:off x="526853" y="3129302"/>
              <a:ext cx="539793" cy="539714"/>
            </a:xfrm>
            <a:prstGeom prst="rect">
              <a:avLst/>
            </a:prstGeom>
            <a:effectLst>
              <a:outerShdw blurRad="50800" dist="38100" dir="2700000" algn="tl" rotWithShape="0">
                <a:prstClr val="black">
                  <a:alpha val="40000"/>
                </a:prstClr>
              </a:outerShdw>
            </a:effectLst>
          </p:spPr>
        </p:pic>
        <p:pic>
          <p:nvPicPr>
            <p:cNvPr id="37" name="Picture 36">
              <a:extLst>
                <a:ext uri="{FF2B5EF4-FFF2-40B4-BE49-F238E27FC236}">
                  <a16:creationId xmlns:a16="http://schemas.microsoft.com/office/drawing/2014/main" id="{688D2CEA-933C-2F4D-9308-66450DBA2D33}"/>
                </a:ext>
              </a:extLst>
            </p:cNvPr>
            <p:cNvPicPr>
              <a:picLocks noChangeAspect="1"/>
            </p:cNvPicPr>
            <p:nvPr userDrawn="1"/>
          </p:nvPicPr>
          <p:blipFill>
            <a:blip r:embed="rId33"/>
            <a:stretch>
              <a:fillRect/>
            </a:stretch>
          </p:blipFill>
          <p:spPr>
            <a:xfrm>
              <a:off x="5824766" y="3146763"/>
              <a:ext cx="539793" cy="539714"/>
            </a:xfrm>
            <a:prstGeom prst="rect">
              <a:avLst/>
            </a:prstGeom>
            <a:effectLst>
              <a:outerShdw blurRad="50800" dist="38100" dir="2700000" algn="tl" rotWithShape="0">
                <a:prstClr val="black">
                  <a:alpha val="40000"/>
                </a:prstClr>
              </a:outerShdw>
            </a:effectLst>
          </p:spPr>
        </p:pic>
        <p:pic>
          <p:nvPicPr>
            <p:cNvPr id="38" name="Picture 37">
              <a:extLst>
                <a:ext uri="{FF2B5EF4-FFF2-40B4-BE49-F238E27FC236}">
                  <a16:creationId xmlns:a16="http://schemas.microsoft.com/office/drawing/2014/main" id="{24068480-7559-7B42-A6BE-4F9DC4BFA2B0}"/>
                </a:ext>
              </a:extLst>
            </p:cNvPr>
            <p:cNvPicPr>
              <a:picLocks noChangeAspect="1"/>
            </p:cNvPicPr>
            <p:nvPr userDrawn="1"/>
          </p:nvPicPr>
          <p:blipFill>
            <a:blip r:embed="rId34"/>
            <a:stretch>
              <a:fillRect/>
            </a:stretch>
          </p:blipFill>
          <p:spPr>
            <a:xfrm>
              <a:off x="1282564" y="3148351"/>
              <a:ext cx="539793" cy="539714"/>
            </a:xfrm>
            <a:prstGeom prst="rect">
              <a:avLst/>
            </a:prstGeom>
            <a:effectLst>
              <a:outerShdw blurRad="50800" dist="38100" dir="2700000" algn="tl" rotWithShape="0">
                <a:prstClr val="black">
                  <a:alpha val="40000"/>
                </a:prstClr>
              </a:outerShdw>
            </a:effectLst>
          </p:spPr>
        </p:pic>
        <p:pic>
          <p:nvPicPr>
            <p:cNvPr id="39" name="Picture 38">
              <a:extLst>
                <a:ext uri="{FF2B5EF4-FFF2-40B4-BE49-F238E27FC236}">
                  <a16:creationId xmlns:a16="http://schemas.microsoft.com/office/drawing/2014/main" id="{58CA5831-B3BA-3949-934A-9F8D9BB75569}"/>
                </a:ext>
              </a:extLst>
            </p:cNvPr>
            <p:cNvPicPr>
              <a:picLocks noChangeAspect="1"/>
            </p:cNvPicPr>
            <p:nvPr userDrawn="1"/>
          </p:nvPicPr>
          <p:blipFill>
            <a:blip r:embed="rId35"/>
            <a:stretch>
              <a:fillRect/>
            </a:stretch>
          </p:blipFill>
          <p:spPr>
            <a:xfrm>
              <a:off x="8109362" y="3138826"/>
              <a:ext cx="539793" cy="541301"/>
            </a:xfrm>
            <a:prstGeom prst="rect">
              <a:avLst/>
            </a:prstGeom>
            <a:effectLst>
              <a:outerShdw blurRad="50800" dist="38100" dir="2700000" algn="tl" rotWithShape="0">
                <a:prstClr val="black">
                  <a:alpha val="40000"/>
                </a:prstClr>
              </a:outerShdw>
            </a:effectLst>
          </p:spPr>
        </p:pic>
      </p:grpSp>
      <p:grpSp>
        <p:nvGrpSpPr>
          <p:cNvPr id="105" name="Group 104">
            <a:extLst>
              <a:ext uri="{FF2B5EF4-FFF2-40B4-BE49-F238E27FC236}">
                <a16:creationId xmlns:a16="http://schemas.microsoft.com/office/drawing/2014/main" id="{DDF2CDFF-68DB-6A48-96B9-ECDC75E4DE34}"/>
              </a:ext>
            </a:extLst>
          </p:cNvPr>
          <p:cNvGrpSpPr/>
          <p:nvPr userDrawn="1"/>
        </p:nvGrpSpPr>
        <p:grpSpPr>
          <a:xfrm>
            <a:off x="1695451" y="5236634"/>
            <a:ext cx="8854016" cy="745668"/>
            <a:chOff x="1271588" y="3927475"/>
            <a:chExt cx="6640512" cy="559251"/>
          </a:xfrm>
        </p:grpSpPr>
        <p:pic>
          <p:nvPicPr>
            <p:cNvPr id="41" name="Picture 40">
              <a:extLst>
                <a:ext uri="{FF2B5EF4-FFF2-40B4-BE49-F238E27FC236}">
                  <a16:creationId xmlns:a16="http://schemas.microsoft.com/office/drawing/2014/main" id="{DC3C2668-4F96-434D-83F9-41B9D27C6742}"/>
                </a:ext>
              </a:extLst>
            </p:cNvPr>
            <p:cNvPicPr>
              <a:picLocks noChangeAspect="1"/>
            </p:cNvPicPr>
            <p:nvPr userDrawn="1"/>
          </p:nvPicPr>
          <p:blipFill>
            <a:blip r:embed="rId36"/>
            <a:stretch>
              <a:fillRect/>
            </a:stretch>
          </p:blipFill>
          <p:spPr bwMode="auto">
            <a:xfrm>
              <a:off x="3560763" y="3937000"/>
              <a:ext cx="539750" cy="539750"/>
            </a:xfrm>
            <a:prstGeom prst="rect">
              <a:avLst/>
            </a:prstGeom>
            <a:effectLst>
              <a:outerShdw blurRad="50800" dist="38100" dir="2700000" algn="tl" rotWithShape="0">
                <a:prstClr val="black">
                  <a:alpha val="40000"/>
                </a:prstClr>
              </a:outerShdw>
            </a:effectLst>
          </p:spPr>
        </p:pic>
        <p:pic>
          <p:nvPicPr>
            <p:cNvPr id="43" name="Picture 42">
              <a:extLst>
                <a:ext uri="{FF2B5EF4-FFF2-40B4-BE49-F238E27FC236}">
                  <a16:creationId xmlns:a16="http://schemas.microsoft.com/office/drawing/2014/main" id="{01495D72-6A66-5E4B-ACA3-4D2440E0F531}"/>
                </a:ext>
              </a:extLst>
            </p:cNvPr>
            <p:cNvPicPr>
              <a:picLocks noChangeAspect="1"/>
            </p:cNvPicPr>
            <p:nvPr userDrawn="1"/>
          </p:nvPicPr>
          <p:blipFill>
            <a:blip r:embed="rId37"/>
            <a:stretch>
              <a:fillRect/>
            </a:stretch>
          </p:blipFill>
          <p:spPr bwMode="auto">
            <a:xfrm>
              <a:off x="1271588" y="3932238"/>
              <a:ext cx="539750" cy="539750"/>
            </a:xfrm>
            <a:prstGeom prst="rect">
              <a:avLst/>
            </a:prstGeom>
            <a:effectLst>
              <a:outerShdw blurRad="50800" dist="38100" dir="2700000" algn="tl" rotWithShape="0">
                <a:prstClr val="black">
                  <a:alpha val="40000"/>
                </a:prstClr>
              </a:outerShdw>
            </a:effectLst>
          </p:spPr>
        </p:pic>
        <p:pic>
          <p:nvPicPr>
            <p:cNvPr id="44" name="Picture 43">
              <a:extLst>
                <a:ext uri="{FF2B5EF4-FFF2-40B4-BE49-F238E27FC236}">
                  <a16:creationId xmlns:a16="http://schemas.microsoft.com/office/drawing/2014/main" id="{D1A10121-722A-8F4B-B5ED-D4DB62288799}"/>
                </a:ext>
              </a:extLst>
            </p:cNvPr>
            <p:cNvPicPr>
              <a:picLocks noChangeAspect="1"/>
            </p:cNvPicPr>
            <p:nvPr userDrawn="1"/>
          </p:nvPicPr>
          <p:blipFill>
            <a:blip r:embed="rId38"/>
            <a:stretch>
              <a:fillRect/>
            </a:stretch>
          </p:blipFill>
          <p:spPr bwMode="auto">
            <a:xfrm>
              <a:off x="2028825" y="3937000"/>
              <a:ext cx="541338" cy="539750"/>
            </a:xfrm>
            <a:prstGeom prst="rect">
              <a:avLst/>
            </a:prstGeom>
            <a:effectLst>
              <a:outerShdw blurRad="50800" dist="38100" dir="2700000" algn="tl" rotWithShape="0">
                <a:prstClr val="black">
                  <a:alpha val="40000"/>
                </a:prstClr>
              </a:outerShdw>
            </a:effectLst>
          </p:spPr>
        </p:pic>
        <p:pic>
          <p:nvPicPr>
            <p:cNvPr id="45" name="Picture 44">
              <a:extLst>
                <a:ext uri="{FF2B5EF4-FFF2-40B4-BE49-F238E27FC236}">
                  <a16:creationId xmlns:a16="http://schemas.microsoft.com/office/drawing/2014/main" id="{C2C7C9CD-F428-734F-938A-F17AB7EBD6BB}"/>
                </a:ext>
              </a:extLst>
            </p:cNvPr>
            <p:cNvPicPr>
              <a:picLocks noChangeAspect="1"/>
            </p:cNvPicPr>
            <p:nvPr userDrawn="1"/>
          </p:nvPicPr>
          <p:blipFill>
            <a:blip r:embed="rId39"/>
            <a:stretch>
              <a:fillRect/>
            </a:stretch>
          </p:blipFill>
          <p:spPr bwMode="auto">
            <a:xfrm>
              <a:off x="2794000" y="3932238"/>
              <a:ext cx="539750" cy="539750"/>
            </a:xfrm>
            <a:prstGeom prst="rect">
              <a:avLst/>
            </a:prstGeom>
            <a:effectLst>
              <a:outerShdw blurRad="50800" dist="38100" dir="2700000" algn="tl" rotWithShape="0">
                <a:prstClr val="black">
                  <a:alpha val="40000"/>
                </a:prstClr>
              </a:outerShdw>
            </a:effectLst>
          </p:spPr>
        </p:pic>
        <p:pic>
          <p:nvPicPr>
            <p:cNvPr id="46" name="Picture 45">
              <a:extLst>
                <a:ext uri="{FF2B5EF4-FFF2-40B4-BE49-F238E27FC236}">
                  <a16:creationId xmlns:a16="http://schemas.microsoft.com/office/drawing/2014/main" id="{525D51AE-E17D-F548-B79E-DE12C3882544}"/>
                </a:ext>
              </a:extLst>
            </p:cNvPr>
            <p:cNvPicPr>
              <a:picLocks noChangeAspect="1"/>
            </p:cNvPicPr>
            <p:nvPr userDrawn="1"/>
          </p:nvPicPr>
          <p:blipFill>
            <a:blip r:embed="rId40"/>
            <a:stretch>
              <a:fillRect/>
            </a:stretch>
          </p:blipFill>
          <p:spPr bwMode="auto">
            <a:xfrm>
              <a:off x="4298950" y="3940175"/>
              <a:ext cx="539750" cy="539750"/>
            </a:xfrm>
            <a:prstGeom prst="rect">
              <a:avLst/>
            </a:prstGeom>
            <a:effectLst>
              <a:outerShdw blurRad="50800" dist="38100" dir="2700000" algn="tl" rotWithShape="0">
                <a:prstClr val="black">
                  <a:alpha val="40000"/>
                </a:prstClr>
              </a:outerShdw>
            </a:effectLst>
          </p:spPr>
        </p:pic>
        <p:pic>
          <p:nvPicPr>
            <p:cNvPr id="47" name="Picture 46">
              <a:extLst>
                <a:ext uri="{FF2B5EF4-FFF2-40B4-BE49-F238E27FC236}">
                  <a16:creationId xmlns:a16="http://schemas.microsoft.com/office/drawing/2014/main" id="{641E0D40-F5AD-2449-9041-C6068EF2346D}"/>
                </a:ext>
              </a:extLst>
            </p:cNvPr>
            <p:cNvPicPr>
              <a:picLocks noChangeAspect="1"/>
            </p:cNvPicPr>
            <p:nvPr userDrawn="1"/>
          </p:nvPicPr>
          <p:blipFill>
            <a:blip r:embed="rId41"/>
            <a:stretch>
              <a:fillRect/>
            </a:stretch>
          </p:blipFill>
          <p:spPr bwMode="auto">
            <a:xfrm>
              <a:off x="5070475" y="3927475"/>
              <a:ext cx="539750" cy="538163"/>
            </a:xfrm>
            <a:prstGeom prst="rect">
              <a:avLst/>
            </a:prstGeom>
            <a:effectLst>
              <a:outerShdw blurRad="50800" dist="38100" dir="2700000" algn="tl" rotWithShape="0">
                <a:prstClr val="black">
                  <a:alpha val="40000"/>
                </a:prstClr>
              </a:outerShdw>
            </a:effectLst>
          </p:spPr>
        </p:pic>
        <p:pic>
          <p:nvPicPr>
            <p:cNvPr id="49" name="Picture 48" descr="Icon&#10;&#10;Description automatically generated">
              <a:extLst>
                <a:ext uri="{FF2B5EF4-FFF2-40B4-BE49-F238E27FC236}">
                  <a16:creationId xmlns:a16="http://schemas.microsoft.com/office/drawing/2014/main" id="{A79DD1EE-6B8B-C04E-956A-7ED8AA63DB5B}"/>
                </a:ext>
              </a:extLst>
            </p:cNvPr>
            <p:cNvPicPr>
              <a:picLocks noChangeAspect="1"/>
            </p:cNvPicPr>
            <p:nvPr userDrawn="1"/>
          </p:nvPicPr>
          <p:blipFill>
            <a:blip r:embed="rId42"/>
            <a:stretch>
              <a:fillRect/>
            </a:stretch>
          </p:blipFill>
          <p:spPr bwMode="auto">
            <a:xfrm>
              <a:off x="7372350" y="3929063"/>
              <a:ext cx="539750" cy="539750"/>
            </a:xfrm>
            <a:prstGeom prst="rect">
              <a:avLst/>
            </a:prstGeom>
            <a:effectLst>
              <a:outerShdw blurRad="50800" dist="38100" dir="2700000" algn="tl" rotWithShape="0">
                <a:prstClr val="black">
                  <a:alpha val="40000"/>
                </a:prstClr>
              </a:outerShdw>
            </a:effectLst>
          </p:spPr>
        </p:pic>
        <p:pic>
          <p:nvPicPr>
            <p:cNvPr id="102" name="Picture 101" descr="Qr code&#10;&#10;Description automatically generated">
              <a:extLst>
                <a:ext uri="{FF2B5EF4-FFF2-40B4-BE49-F238E27FC236}">
                  <a16:creationId xmlns:a16="http://schemas.microsoft.com/office/drawing/2014/main" id="{8049258C-84B4-7743-9AF4-6B3ADA917F74}"/>
                </a:ext>
              </a:extLst>
            </p:cNvPr>
            <p:cNvPicPr>
              <a:picLocks noChangeAspect="1"/>
            </p:cNvPicPr>
            <p:nvPr userDrawn="1"/>
          </p:nvPicPr>
          <p:blipFill>
            <a:blip r:embed="rId43"/>
            <a:stretch>
              <a:fillRect/>
            </a:stretch>
          </p:blipFill>
          <p:spPr>
            <a:xfrm>
              <a:off x="6593681" y="3946975"/>
              <a:ext cx="539751" cy="539751"/>
            </a:xfrm>
            <a:prstGeom prst="rect">
              <a:avLst/>
            </a:prstGeom>
            <a:effectLst>
              <a:outerShdw blurRad="50800" dist="38100" dir="2700000" algn="tl" rotWithShape="0">
                <a:prstClr val="black">
                  <a:alpha val="40000"/>
                </a:prstClr>
              </a:outerShdw>
            </a:effectLst>
          </p:spPr>
        </p:pic>
        <p:pic>
          <p:nvPicPr>
            <p:cNvPr id="104" name="Picture 103" descr="Qr code&#10;&#10;Description automatically generated">
              <a:extLst>
                <a:ext uri="{FF2B5EF4-FFF2-40B4-BE49-F238E27FC236}">
                  <a16:creationId xmlns:a16="http://schemas.microsoft.com/office/drawing/2014/main" id="{842F46F5-3F36-8B4B-A52A-3A09CAC62995}"/>
                </a:ext>
              </a:extLst>
            </p:cNvPr>
            <p:cNvPicPr>
              <a:picLocks noChangeAspect="1"/>
            </p:cNvPicPr>
            <p:nvPr userDrawn="1"/>
          </p:nvPicPr>
          <p:blipFill>
            <a:blip r:embed="rId44"/>
            <a:stretch>
              <a:fillRect/>
            </a:stretch>
          </p:blipFill>
          <p:spPr>
            <a:xfrm>
              <a:off x="5822141" y="3936701"/>
              <a:ext cx="539751" cy="539751"/>
            </a:xfrm>
            <a:prstGeom prst="rect">
              <a:avLst/>
            </a:prstGeom>
            <a:effectLst>
              <a:outerShdw blurRad="50800" dist="38100" dir="2700000" algn="tl" rotWithShape="0">
                <a:prstClr val="black">
                  <a:alpha val="40000"/>
                </a:prstClr>
              </a:outerShdw>
            </a:effectLst>
          </p:spPr>
        </p:pic>
      </p:grpSp>
      <p:pic>
        <p:nvPicPr>
          <p:cNvPr id="51" name="Picture 50" descr="A picture containing graphical user interface&#10;&#10;Description automatically generated">
            <a:extLst>
              <a:ext uri="{FF2B5EF4-FFF2-40B4-BE49-F238E27FC236}">
                <a16:creationId xmlns:a16="http://schemas.microsoft.com/office/drawing/2014/main" id="{61604A51-E7CD-B44A-B6F3-B797CD169BF2}"/>
              </a:ext>
            </a:extLst>
          </p:cNvPr>
          <p:cNvPicPr>
            <a:picLocks noChangeAspect="1" noChangeArrowheads="1"/>
          </p:cNvPicPr>
          <p:nvPr userDrawn="1"/>
        </p:nvPicPr>
        <p:blipFill>
          <a:blip r:embed="rId45">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2" name="Group 51">
            <a:extLst>
              <a:ext uri="{FF2B5EF4-FFF2-40B4-BE49-F238E27FC236}">
                <a16:creationId xmlns:a16="http://schemas.microsoft.com/office/drawing/2014/main" id="{AD157F9A-9540-8741-88EE-26784541317B}"/>
              </a:ext>
            </a:extLst>
          </p:cNvPr>
          <p:cNvGrpSpPr>
            <a:grpSpLocks/>
          </p:cNvGrpSpPr>
          <p:nvPr userDrawn="1"/>
        </p:nvGrpSpPr>
        <p:grpSpPr bwMode="auto">
          <a:xfrm>
            <a:off x="698500" y="2813052"/>
            <a:ext cx="10898717" cy="171449"/>
            <a:chOff x="524317" y="2140047"/>
            <a:chExt cx="8173476" cy="128441"/>
          </a:xfrm>
        </p:grpSpPr>
        <p:sp>
          <p:nvSpPr>
            <p:cNvPr id="53" name="TextBox 52">
              <a:extLst>
                <a:ext uri="{FF2B5EF4-FFF2-40B4-BE49-F238E27FC236}">
                  <a16:creationId xmlns:a16="http://schemas.microsoft.com/office/drawing/2014/main" id="{CED002A9-8A6F-0E4B-8FF4-8616EDA9238F}"/>
                </a:ext>
              </a:extLst>
            </p:cNvPr>
            <p:cNvSpPr txBox="1">
              <a:spLocks noChangeArrowheads="1"/>
            </p:cNvSpPr>
            <p:nvPr userDrawn="1"/>
          </p:nvSpPr>
          <p:spPr bwMode="auto">
            <a:xfrm>
              <a:off x="524317"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Tick / Yes</a:t>
              </a:r>
            </a:p>
          </p:txBody>
        </p:sp>
        <p:sp>
          <p:nvSpPr>
            <p:cNvPr id="54" name="TextBox 53">
              <a:extLst>
                <a:ext uri="{FF2B5EF4-FFF2-40B4-BE49-F238E27FC236}">
                  <a16:creationId xmlns:a16="http://schemas.microsoft.com/office/drawing/2014/main" id="{630FAA9E-292B-9442-A099-6808E77DEE8D}"/>
                </a:ext>
              </a:extLst>
            </p:cNvPr>
            <p:cNvSpPr txBox="1">
              <a:spLocks noChangeArrowheads="1"/>
            </p:cNvSpPr>
            <p:nvPr userDrawn="1"/>
          </p:nvSpPr>
          <p:spPr bwMode="auto">
            <a:xfrm>
              <a:off x="1283690"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Wrong / No</a:t>
              </a:r>
            </a:p>
          </p:txBody>
        </p:sp>
        <p:sp>
          <p:nvSpPr>
            <p:cNvPr id="55" name="TextBox 54">
              <a:extLst>
                <a:ext uri="{FF2B5EF4-FFF2-40B4-BE49-F238E27FC236}">
                  <a16:creationId xmlns:a16="http://schemas.microsoft.com/office/drawing/2014/main" id="{DC37D56E-66BF-1B40-A917-C848E2EDF2E5}"/>
                </a:ext>
              </a:extLst>
            </p:cNvPr>
            <p:cNvSpPr txBox="1">
              <a:spLocks noChangeArrowheads="1"/>
            </p:cNvSpPr>
            <p:nvPr userDrawn="1"/>
          </p:nvSpPr>
          <p:spPr bwMode="auto">
            <a:xfrm>
              <a:off x="2043063"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Click</a:t>
              </a:r>
            </a:p>
          </p:txBody>
        </p:sp>
        <p:sp>
          <p:nvSpPr>
            <p:cNvPr id="56" name="TextBox 55">
              <a:extLst>
                <a:ext uri="{FF2B5EF4-FFF2-40B4-BE49-F238E27FC236}">
                  <a16:creationId xmlns:a16="http://schemas.microsoft.com/office/drawing/2014/main" id="{83A8686B-83F8-5642-BA5F-5F3DD0EC0724}"/>
                </a:ext>
              </a:extLst>
            </p:cNvPr>
            <p:cNvSpPr txBox="1">
              <a:spLocks noChangeArrowheads="1"/>
            </p:cNvSpPr>
            <p:nvPr userDrawn="1"/>
          </p:nvSpPr>
          <p:spPr bwMode="auto">
            <a:xfrm>
              <a:off x="2802436"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Device</a:t>
              </a:r>
            </a:p>
          </p:txBody>
        </p:sp>
        <p:sp>
          <p:nvSpPr>
            <p:cNvPr id="57" name="TextBox 56">
              <a:extLst>
                <a:ext uri="{FF2B5EF4-FFF2-40B4-BE49-F238E27FC236}">
                  <a16:creationId xmlns:a16="http://schemas.microsoft.com/office/drawing/2014/main" id="{ECFA5785-4E72-C940-91E1-10F865C8A1F8}"/>
                </a:ext>
              </a:extLst>
            </p:cNvPr>
            <p:cNvSpPr txBox="1">
              <a:spLocks noChangeArrowheads="1"/>
            </p:cNvSpPr>
            <p:nvPr userDrawn="1"/>
          </p:nvSpPr>
          <p:spPr bwMode="auto">
            <a:xfrm>
              <a:off x="3561809"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Speak Out</a:t>
              </a:r>
            </a:p>
          </p:txBody>
        </p:sp>
        <p:sp>
          <p:nvSpPr>
            <p:cNvPr id="58" name="TextBox 57">
              <a:extLst>
                <a:ext uri="{FF2B5EF4-FFF2-40B4-BE49-F238E27FC236}">
                  <a16:creationId xmlns:a16="http://schemas.microsoft.com/office/drawing/2014/main" id="{D17741AB-2D6A-8A43-B4D9-947CA21C7DCD}"/>
                </a:ext>
              </a:extLst>
            </p:cNvPr>
            <p:cNvSpPr txBox="1">
              <a:spLocks noChangeArrowheads="1"/>
            </p:cNvSpPr>
            <p:nvPr userDrawn="1"/>
          </p:nvSpPr>
          <p:spPr bwMode="auto">
            <a:xfrm>
              <a:off x="4321182"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Question</a:t>
              </a:r>
            </a:p>
          </p:txBody>
        </p:sp>
        <p:sp>
          <p:nvSpPr>
            <p:cNvPr id="59" name="TextBox 58">
              <a:extLst>
                <a:ext uri="{FF2B5EF4-FFF2-40B4-BE49-F238E27FC236}">
                  <a16:creationId xmlns:a16="http://schemas.microsoft.com/office/drawing/2014/main" id="{5070882A-A966-154B-8C3A-1253DE8E9D31}"/>
                </a:ext>
              </a:extLst>
            </p:cNvPr>
            <p:cNvSpPr txBox="1">
              <a:spLocks noChangeArrowheads="1"/>
            </p:cNvSpPr>
            <p:nvPr userDrawn="1"/>
          </p:nvSpPr>
          <p:spPr bwMode="auto">
            <a:xfrm>
              <a:off x="5080555"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Tick</a:t>
              </a:r>
            </a:p>
          </p:txBody>
        </p:sp>
        <p:sp>
          <p:nvSpPr>
            <p:cNvPr id="60" name="TextBox 59">
              <a:extLst>
                <a:ext uri="{FF2B5EF4-FFF2-40B4-BE49-F238E27FC236}">
                  <a16:creationId xmlns:a16="http://schemas.microsoft.com/office/drawing/2014/main" id="{3F87ACA0-394C-164D-9FBA-D6C5815B826A}"/>
                </a:ext>
              </a:extLst>
            </p:cNvPr>
            <p:cNvSpPr txBox="1">
              <a:spLocks noChangeArrowheads="1"/>
            </p:cNvSpPr>
            <p:nvPr userDrawn="1"/>
          </p:nvSpPr>
          <p:spPr bwMode="auto">
            <a:xfrm>
              <a:off x="5733601" y="2140047"/>
              <a:ext cx="721011" cy="128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lnSpc>
                  <a:spcPts val="933"/>
                </a:lnSpc>
              </a:pPr>
              <a:r>
                <a:rPr lang="en-US" altLang="en-US" sz="800"/>
                <a:t>R+S Direct Question</a:t>
              </a:r>
            </a:p>
          </p:txBody>
        </p:sp>
        <p:sp>
          <p:nvSpPr>
            <p:cNvPr id="61" name="TextBox 60">
              <a:extLst>
                <a:ext uri="{FF2B5EF4-FFF2-40B4-BE49-F238E27FC236}">
                  <a16:creationId xmlns:a16="http://schemas.microsoft.com/office/drawing/2014/main" id="{2EF77D0F-DBBB-7740-9768-6F17641A770F}"/>
                </a:ext>
              </a:extLst>
            </p:cNvPr>
            <p:cNvSpPr txBox="1">
              <a:spLocks noChangeArrowheads="1"/>
            </p:cNvSpPr>
            <p:nvPr userDrawn="1"/>
          </p:nvSpPr>
          <p:spPr bwMode="auto">
            <a:xfrm>
              <a:off x="6599301"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Location</a:t>
              </a:r>
            </a:p>
          </p:txBody>
        </p:sp>
        <p:sp>
          <p:nvSpPr>
            <p:cNvPr id="62" name="TextBox 61">
              <a:extLst>
                <a:ext uri="{FF2B5EF4-FFF2-40B4-BE49-F238E27FC236}">
                  <a16:creationId xmlns:a16="http://schemas.microsoft.com/office/drawing/2014/main" id="{6D00A1D5-AC40-0648-A7E6-611019FA23FE}"/>
                </a:ext>
              </a:extLst>
            </p:cNvPr>
            <p:cNvSpPr txBox="1">
              <a:spLocks noChangeArrowheads="1"/>
            </p:cNvSpPr>
            <p:nvPr userDrawn="1"/>
          </p:nvSpPr>
          <p:spPr bwMode="auto">
            <a:xfrm>
              <a:off x="7358674" y="2140048"/>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Discussion</a:t>
              </a:r>
            </a:p>
          </p:txBody>
        </p:sp>
        <p:sp>
          <p:nvSpPr>
            <p:cNvPr id="63" name="TextBox 62">
              <a:extLst>
                <a:ext uri="{FF2B5EF4-FFF2-40B4-BE49-F238E27FC236}">
                  <a16:creationId xmlns:a16="http://schemas.microsoft.com/office/drawing/2014/main" id="{CD3D9F95-8075-CF46-890F-486F96B94D35}"/>
                </a:ext>
              </a:extLst>
            </p:cNvPr>
            <p:cNvSpPr txBox="1">
              <a:spLocks noChangeArrowheads="1"/>
            </p:cNvSpPr>
            <p:nvPr userDrawn="1"/>
          </p:nvSpPr>
          <p:spPr bwMode="auto">
            <a:xfrm>
              <a:off x="8044743" y="2140047"/>
              <a:ext cx="653050" cy="127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Confidentiality</a:t>
              </a:r>
            </a:p>
          </p:txBody>
        </p:sp>
      </p:grpSp>
      <p:grpSp>
        <p:nvGrpSpPr>
          <p:cNvPr id="64" name="Group 63">
            <a:extLst>
              <a:ext uri="{FF2B5EF4-FFF2-40B4-BE49-F238E27FC236}">
                <a16:creationId xmlns:a16="http://schemas.microsoft.com/office/drawing/2014/main" id="{25B73E78-5408-0C41-9055-22B9BD8F286F}"/>
              </a:ext>
            </a:extLst>
          </p:cNvPr>
          <p:cNvGrpSpPr>
            <a:grpSpLocks/>
          </p:cNvGrpSpPr>
          <p:nvPr userDrawn="1"/>
        </p:nvGrpSpPr>
        <p:grpSpPr bwMode="auto">
          <a:xfrm>
            <a:off x="685800" y="3926418"/>
            <a:ext cx="10820400" cy="143933"/>
            <a:chOff x="528882" y="2955429"/>
            <a:chExt cx="8116070" cy="107722"/>
          </a:xfrm>
        </p:grpSpPr>
        <p:sp>
          <p:nvSpPr>
            <p:cNvPr id="65" name="TextBox 64">
              <a:extLst>
                <a:ext uri="{FF2B5EF4-FFF2-40B4-BE49-F238E27FC236}">
                  <a16:creationId xmlns:a16="http://schemas.microsoft.com/office/drawing/2014/main" id="{61CFD214-3E94-404E-B2D1-4030BAD52B3D}"/>
                </a:ext>
              </a:extLst>
            </p:cNvPr>
            <p:cNvSpPr txBox="1">
              <a:spLocks noChangeArrowheads="1"/>
            </p:cNvSpPr>
            <p:nvPr userDrawn="1"/>
          </p:nvSpPr>
          <p:spPr bwMode="auto">
            <a:xfrm>
              <a:off x="2044096"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Click</a:t>
              </a:r>
            </a:p>
          </p:txBody>
        </p:sp>
        <p:sp>
          <p:nvSpPr>
            <p:cNvPr id="66" name="TextBox 65">
              <a:extLst>
                <a:ext uri="{FF2B5EF4-FFF2-40B4-BE49-F238E27FC236}">
                  <a16:creationId xmlns:a16="http://schemas.microsoft.com/office/drawing/2014/main" id="{41FB665C-FC0A-6C49-B3E8-82151480F38D}"/>
                </a:ext>
              </a:extLst>
            </p:cNvPr>
            <p:cNvSpPr txBox="1">
              <a:spLocks noChangeArrowheads="1"/>
            </p:cNvSpPr>
            <p:nvPr userDrawn="1"/>
          </p:nvSpPr>
          <p:spPr bwMode="auto">
            <a:xfrm>
              <a:off x="2801703"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Device</a:t>
              </a:r>
            </a:p>
          </p:txBody>
        </p:sp>
        <p:sp>
          <p:nvSpPr>
            <p:cNvPr id="67" name="TextBox 66">
              <a:extLst>
                <a:ext uri="{FF2B5EF4-FFF2-40B4-BE49-F238E27FC236}">
                  <a16:creationId xmlns:a16="http://schemas.microsoft.com/office/drawing/2014/main" id="{A0E46D05-53CB-E847-B26A-6B92AF4142F7}"/>
                </a:ext>
              </a:extLst>
            </p:cNvPr>
            <p:cNvSpPr txBox="1">
              <a:spLocks noChangeArrowheads="1"/>
            </p:cNvSpPr>
            <p:nvPr userDrawn="1"/>
          </p:nvSpPr>
          <p:spPr bwMode="auto">
            <a:xfrm>
              <a:off x="3559310"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Speak Out</a:t>
              </a:r>
            </a:p>
          </p:txBody>
        </p:sp>
        <p:sp>
          <p:nvSpPr>
            <p:cNvPr id="68" name="TextBox 67">
              <a:extLst>
                <a:ext uri="{FF2B5EF4-FFF2-40B4-BE49-F238E27FC236}">
                  <a16:creationId xmlns:a16="http://schemas.microsoft.com/office/drawing/2014/main" id="{BE07E17D-AA29-C548-954A-021C821D68EA}"/>
                </a:ext>
              </a:extLst>
            </p:cNvPr>
            <p:cNvSpPr txBox="1">
              <a:spLocks noChangeArrowheads="1"/>
            </p:cNvSpPr>
            <p:nvPr userDrawn="1"/>
          </p:nvSpPr>
          <p:spPr bwMode="auto">
            <a:xfrm>
              <a:off x="4316917"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Question</a:t>
              </a:r>
            </a:p>
          </p:txBody>
        </p:sp>
        <p:sp>
          <p:nvSpPr>
            <p:cNvPr id="69" name="TextBox 68">
              <a:extLst>
                <a:ext uri="{FF2B5EF4-FFF2-40B4-BE49-F238E27FC236}">
                  <a16:creationId xmlns:a16="http://schemas.microsoft.com/office/drawing/2014/main" id="{18BA388E-26E5-1043-8181-87303B7F985E}"/>
                </a:ext>
              </a:extLst>
            </p:cNvPr>
            <p:cNvSpPr txBox="1">
              <a:spLocks noChangeArrowheads="1"/>
            </p:cNvSpPr>
            <p:nvPr userDrawn="1"/>
          </p:nvSpPr>
          <p:spPr bwMode="auto">
            <a:xfrm>
              <a:off x="5074524"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Tick</a:t>
              </a:r>
            </a:p>
          </p:txBody>
        </p:sp>
        <p:sp>
          <p:nvSpPr>
            <p:cNvPr id="70" name="TextBox 69">
              <a:extLst>
                <a:ext uri="{FF2B5EF4-FFF2-40B4-BE49-F238E27FC236}">
                  <a16:creationId xmlns:a16="http://schemas.microsoft.com/office/drawing/2014/main" id="{8497279E-BD36-8944-B110-B29DD0F4DF98}"/>
                </a:ext>
              </a:extLst>
            </p:cNvPr>
            <p:cNvSpPr txBox="1">
              <a:spLocks noChangeArrowheads="1"/>
            </p:cNvSpPr>
            <p:nvPr userDrawn="1"/>
          </p:nvSpPr>
          <p:spPr bwMode="auto">
            <a:xfrm>
              <a:off x="8104952"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Person</a:t>
              </a:r>
            </a:p>
          </p:txBody>
        </p:sp>
        <p:sp>
          <p:nvSpPr>
            <p:cNvPr id="71" name="TextBox 70">
              <a:extLst>
                <a:ext uri="{FF2B5EF4-FFF2-40B4-BE49-F238E27FC236}">
                  <a16:creationId xmlns:a16="http://schemas.microsoft.com/office/drawing/2014/main" id="{D4D02DAC-06E0-304D-8957-0A947EB888D8}"/>
                </a:ext>
              </a:extLst>
            </p:cNvPr>
            <p:cNvSpPr txBox="1">
              <a:spLocks noChangeArrowheads="1"/>
            </p:cNvSpPr>
            <p:nvPr userDrawn="1"/>
          </p:nvSpPr>
          <p:spPr bwMode="auto">
            <a:xfrm>
              <a:off x="7292902" y="2955429"/>
              <a:ext cx="663554" cy="107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(Social) Network</a:t>
              </a:r>
            </a:p>
          </p:txBody>
        </p:sp>
        <p:sp>
          <p:nvSpPr>
            <p:cNvPr id="72" name="TextBox 71">
              <a:extLst>
                <a:ext uri="{FF2B5EF4-FFF2-40B4-BE49-F238E27FC236}">
                  <a16:creationId xmlns:a16="http://schemas.microsoft.com/office/drawing/2014/main" id="{3FCC0716-739B-9C40-BE20-FD68B64989E8}"/>
                </a:ext>
              </a:extLst>
            </p:cNvPr>
            <p:cNvSpPr txBox="1">
              <a:spLocks noChangeArrowheads="1"/>
            </p:cNvSpPr>
            <p:nvPr userDrawn="1"/>
          </p:nvSpPr>
          <p:spPr bwMode="auto">
            <a:xfrm>
              <a:off x="6589738"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safe</a:t>
              </a:r>
            </a:p>
          </p:txBody>
        </p:sp>
        <p:sp>
          <p:nvSpPr>
            <p:cNvPr id="73" name="TextBox 72">
              <a:extLst>
                <a:ext uri="{FF2B5EF4-FFF2-40B4-BE49-F238E27FC236}">
                  <a16:creationId xmlns:a16="http://schemas.microsoft.com/office/drawing/2014/main" id="{C970AD86-0EE6-9E48-B35E-0DF8B735ECE4}"/>
                </a:ext>
              </a:extLst>
            </p:cNvPr>
            <p:cNvSpPr txBox="1">
              <a:spLocks noChangeArrowheads="1"/>
            </p:cNvSpPr>
            <p:nvPr userDrawn="1"/>
          </p:nvSpPr>
          <p:spPr bwMode="auto">
            <a:xfrm>
              <a:off x="5832131"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Safe Place</a:t>
              </a:r>
            </a:p>
          </p:txBody>
        </p:sp>
        <p:sp>
          <p:nvSpPr>
            <p:cNvPr id="74" name="TextBox 73">
              <a:extLst>
                <a:ext uri="{FF2B5EF4-FFF2-40B4-BE49-F238E27FC236}">
                  <a16:creationId xmlns:a16="http://schemas.microsoft.com/office/drawing/2014/main" id="{614491BC-9C58-1748-957F-D73FC31D54EC}"/>
                </a:ext>
              </a:extLst>
            </p:cNvPr>
            <p:cNvSpPr txBox="1">
              <a:spLocks noChangeArrowheads="1"/>
            </p:cNvSpPr>
            <p:nvPr userDrawn="1"/>
          </p:nvSpPr>
          <p:spPr bwMode="auto">
            <a:xfrm>
              <a:off x="1286489"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Stop</a:t>
              </a:r>
            </a:p>
          </p:txBody>
        </p:sp>
        <p:sp>
          <p:nvSpPr>
            <p:cNvPr id="75" name="TextBox 74">
              <a:extLst>
                <a:ext uri="{FF2B5EF4-FFF2-40B4-BE49-F238E27FC236}">
                  <a16:creationId xmlns:a16="http://schemas.microsoft.com/office/drawing/2014/main" id="{C575E464-626E-4143-AB77-F1960D6B8825}"/>
                </a:ext>
              </a:extLst>
            </p:cNvPr>
            <p:cNvSpPr txBox="1">
              <a:spLocks noChangeArrowheads="1"/>
            </p:cNvSpPr>
            <p:nvPr userDrawn="1"/>
          </p:nvSpPr>
          <p:spPr bwMode="auto">
            <a:xfrm>
              <a:off x="528882" y="2955429"/>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Warning</a:t>
              </a:r>
            </a:p>
          </p:txBody>
        </p:sp>
      </p:grpSp>
      <p:grpSp>
        <p:nvGrpSpPr>
          <p:cNvPr id="76" name="Group 75">
            <a:extLst>
              <a:ext uri="{FF2B5EF4-FFF2-40B4-BE49-F238E27FC236}">
                <a16:creationId xmlns:a16="http://schemas.microsoft.com/office/drawing/2014/main" id="{8A3280F2-F459-9646-A5B8-E424A8BEAC46}"/>
              </a:ext>
            </a:extLst>
          </p:cNvPr>
          <p:cNvGrpSpPr>
            <a:grpSpLocks/>
          </p:cNvGrpSpPr>
          <p:nvPr userDrawn="1"/>
        </p:nvGrpSpPr>
        <p:grpSpPr bwMode="auto">
          <a:xfrm>
            <a:off x="713318" y="4959351"/>
            <a:ext cx="10814049" cy="220133"/>
            <a:chOff x="534938" y="3750140"/>
            <a:chExt cx="8110014" cy="164095"/>
          </a:xfrm>
        </p:grpSpPr>
        <p:sp>
          <p:nvSpPr>
            <p:cNvPr id="77" name="TextBox 76">
              <a:extLst>
                <a:ext uri="{FF2B5EF4-FFF2-40B4-BE49-F238E27FC236}">
                  <a16:creationId xmlns:a16="http://schemas.microsoft.com/office/drawing/2014/main" id="{77353884-9B91-E843-840C-CB13790E97A7}"/>
                </a:ext>
              </a:extLst>
            </p:cNvPr>
            <p:cNvSpPr txBox="1">
              <a:spLocks noChangeArrowheads="1"/>
            </p:cNvSpPr>
            <p:nvPr userDrawn="1"/>
          </p:nvSpPr>
          <p:spPr bwMode="auto">
            <a:xfrm>
              <a:off x="2048940"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Click</a:t>
              </a:r>
            </a:p>
          </p:txBody>
        </p:sp>
        <p:sp>
          <p:nvSpPr>
            <p:cNvPr id="78" name="TextBox 77">
              <a:extLst>
                <a:ext uri="{FF2B5EF4-FFF2-40B4-BE49-F238E27FC236}">
                  <a16:creationId xmlns:a16="http://schemas.microsoft.com/office/drawing/2014/main" id="{720DD4B7-13B0-6F40-AFF9-C61D143A57E4}"/>
                </a:ext>
              </a:extLst>
            </p:cNvPr>
            <p:cNvSpPr txBox="1">
              <a:spLocks noChangeArrowheads="1"/>
            </p:cNvSpPr>
            <p:nvPr userDrawn="1"/>
          </p:nvSpPr>
          <p:spPr bwMode="auto">
            <a:xfrm>
              <a:off x="2805941"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Device</a:t>
              </a:r>
            </a:p>
          </p:txBody>
        </p:sp>
        <p:sp>
          <p:nvSpPr>
            <p:cNvPr id="79" name="TextBox 78">
              <a:extLst>
                <a:ext uri="{FF2B5EF4-FFF2-40B4-BE49-F238E27FC236}">
                  <a16:creationId xmlns:a16="http://schemas.microsoft.com/office/drawing/2014/main" id="{621B72E2-C595-EA47-99F3-8021F8936208}"/>
                </a:ext>
              </a:extLst>
            </p:cNvPr>
            <p:cNvSpPr txBox="1">
              <a:spLocks noChangeArrowheads="1"/>
            </p:cNvSpPr>
            <p:nvPr userDrawn="1"/>
          </p:nvSpPr>
          <p:spPr bwMode="auto">
            <a:xfrm>
              <a:off x="3562942"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Speak Out</a:t>
              </a:r>
            </a:p>
          </p:txBody>
        </p:sp>
        <p:sp>
          <p:nvSpPr>
            <p:cNvPr id="80" name="TextBox 79">
              <a:extLst>
                <a:ext uri="{FF2B5EF4-FFF2-40B4-BE49-F238E27FC236}">
                  <a16:creationId xmlns:a16="http://schemas.microsoft.com/office/drawing/2014/main" id="{18067B5A-8AE0-5342-AB33-3D003B6D1912}"/>
                </a:ext>
              </a:extLst>
            </p:cNvPr>
            <p:cNvSpPr txBox="1">
              <a:spLocks noChangeArrowheads="1"/>
            </p:cNvSpPr>
            <p:nvPr userDrawn="1"/>
          </p:nvSpPr>
          <p:spPr bwMode="auto">
            <a:xfrm>
              <a:off x="4319943"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Question</a:t>
              </a:r>
            </a:p>
          </p:txBody>
        </p:sp>
        <p:sp>
          <p:nvSpPr>
            <p:cNvPr id="81" name="TextBox 80">
              <a:extLst>
                <a:ext uri="{FF2B5EF4-FFF2-40B4-BE49-F238E27FC236}">
                  <a16:creationId xmlns:a16="http://schemas.microsoft.com/office/drawing/2014/main" id="{3CD38853-03DD-C744-9C9D-480209FEBA3D}"/>
                </a:ext>
              </a:extLst>
            </p:cNvPr>
            <p:cNvSpPr txBox="1">
              <a:spLocks noChangeArrowheads="1"/>
            </p:cNvSpPr>
            <p:nvPr userDrawn="1"/>
          </p:nvSpPr>
          <p:spPr bwMode="auto">
            <a:xfrm>
              <a:off x="5076944"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Tick</a:t>
              </a:r>
            </a:p>
          </p:txBody>
        </p:sp>
        <p:sp>
          <p:nvSpPr>
            <p:cNvPr id="82" name="TextBox 81">
              <a:extLst>
                <a:ext uri="{FF2B5EF4-FFF2-40B4-BE49-F238E27FC236}">
                  <a16:creationId xmlns:a16="http://schemas.microsoft.com/office/drawing/2014/main" id="{CC8D8F37-3863-F548-AA52-CA54F5B19B98}"/>
                </a:ext>
              </a:extLst>
            </p:cNvPr>
            <p:cNvSpPr txBox="1">
              <a:spLocks noChangeArrowheads="1"/>
            </p:cNvSpPr>
            <p:nvPr userDrawn="1"/>
          </p:nvSpPr>
          <p:spPr bwMode="auto">
            <a:xfrm>
              <a:off x="5654930" y="3750140"/>
              <a:ext cx="864567" cy="164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Trusted Friend</a:t>
              </a:r>
            </a:p>
          </p:txBody>
        </p:sp>
        <p:sp>
          <p:nvSpPr>
            <p:cNvPr id="83" name="TextBox 82">
              <a:extLst>
                <a:ext uri="{FF2B5EF4-FFF2-40B4-BE49-F238E27FC236}">
                  <a16:creationId xmlns:a16="http://schemas.microsoft.com/office/drawing/2014/main" id="{B8FF1917-435D-4542-BC9D-E02369FAE391}"/>
                </a:ext>
              </a:extLst>
            </p:cNvPr>
            <p:cNvSpPr txBox="1">
              <a:spLocks noChangeArrowheads="1"/>
            </p:cNvSpPr>
            <p:nvPr userDrawn="1"/>
          </p:nvSpPr>
          <p:spPr bwMode="auto">
            <a:xfrm>
              <a:off x="8104952"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Legal/Law</a:t>
              </a:r>
            </a:p>
          </p:txBody>
        </p:sp>
        <p:sp>
          <p:nvSpPr>
            <p:cNvPr id="84" name="TextBox 83">
              <a:extLst>
                <a:ext uri="{FF2B5EF4-FFF2-40B4-BE49-F238E27FC236}">
                  <a16:creationId xmlns:a16="http://schemas.microsoft.com/office/drawing/2014/main" id="{FD8FF809-F119-9049-A3EA-A3612CF7FB30}"/>
                </a:ext>
              </a:extLst>
            </p:cNvPr>
            <p:cNvSpPr txBox="1">
              <a:spLocks noChangeArrowheads="1"/>
            </p:cNvSpPr>
            <p:nvPr userDrawn="1"/>
          </p:nvSpPr>
          <p:spPr bwMode="auto">
            <a:xfrm>
              <a:off x="7347947"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Crowd</a:t>
              </a:r>
            </a:p>
          </p:txBody>
        </p:sp>
        <p:sp>
          <p:nvSpPr>
            <p:cNvPr id="85" name="TextBox 84">
              <a:extLst>
                <a:ext uri="{FF2B5EF4-FFF2-40B4-BE49-F238E27FC236}">
                  <a16:creationId xmlns:a16="http://schemas.microsoft.com/office/drawing/2014/main" id="{EEAAA2B3-6CFE-C143-99BB-74166F23C655}"/>
                </a:ext>
              </a:extLst>
            </p:cNvPr>
            <p:cNvSpPr txBox="1">
              <a:spLocks noChangeArrowheads="1"/>
            </p:cNvSpPr>
            <p:nvPr userDrawn="1"/>
          </p:nvSpPr>
          <p:spPr bwMode="auto">
            <a:xfrm>
              <a:off x="6590946"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Escape</a:t>
              </a:r>
            </a:p>
          </p:txBody>
        </p:sp>
        <p:sp>
          <p:nvSpPr>
            <p:cNvPr id="86" name="TextBox 85">
              <a:extLst>
                <a:ext uri="{FF2B5EF4-FFF2-40B4-BE49-F238E27FC236}">
                  <a16:creationId xmlns:a16="http://schemas.microsoft.com/office/drawing/2014/main" id="{D52A66DF-BBD7-114E-907D-4F13A8108E08}"/>
                </a:ext>
              </a:extLst>
            </p:cNvPr>
            <p:cNvSpPr txBox="1">
              <a:spLocks noChangeArrowheads="1"/>
            </p:cNvSpPr>
            <p:nvPr userDrawn="1"/>
          </p:nvSpPr>
          <p:spPr bwMode="auto">
            <a:xfrm>
              <a:off x="1291939"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Next Step</a:t>
              </a:r>
            </a:p>
          </p:txBody>
        </p:sp>
        <p:sp>
          <p:nvSpPr>
            <p:cNvPr id="87" name="TextBox 86">
              <a:extLst>
                <a:ext uri="{FF2B5EF4-FFF2-40B4-BE49-F238E27FC236}">
                  <a16:creationId xmlns:a16="http://schemas.microsoft.com/office/drawing/2014/main" id="{FA821D97-12FA-044A-8169-0D03F6AA70A1}"/>
                </a:ext>
              </a:extLst>
            </p:cNvPr>
            <p:cNvSpPr txBox="1">
              <a:spLocks noChangeArrowheads="1"/>
            </p:cNvSpPr>
            <p:nvPr userDrawn="1"/>
          </p:nvSpPr>
          <p:spPr bwMode="auto">
            <a:xfrm>
              <a:off x="534938" y="3776772"/>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Arrow</a:t>
              </a:r>
            </a:p>
          </p:txBody>
        </p:sp>
      </p:grpSp>
      <p:cxnSp>
        <p:nvCxnSpPr>
          <p:cNvPr id="88" name="Straight Connector 87">
            <a:extLst>
              <a:ext uri="{FF2B5EF4-FFF2-40B4-BE49-F238E27FC236}">
                <a16:creationId xmlns:a16="http://schemas.microsoft.com/office/drawing/2014/main" id="{0444B12F-B9F0-F04B-BC7A-65C7C04A7AB9}"/>
              </a:ext>
            </a:extLst>
          </p:cNvPr>
          <p:cNvCxnSpPr>
            <a:cxnSpLocks/>
          </p:cNvCxnSpPr>
          <p:nvPr userDrawn="1"/>
        </p:nvCxnSpPr>
        <p:spPr>
          <a:xfrm>
            <a:off x="713318" y="1841500"/>
            <a:ext cx="8534761"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89" name="Rectangle 88">
            <a:extLst>
              <a:ext uri="{FF2B5EF4-FFF2-40B4-BE49-F238E27FC236}">
                <a16:creationId xmlns:a16="http://schemas.microsoft.com/office/drawing/2014/main" id="{B8026DD3-ECEA-EA4E-B99B-0FC053361F50}"/>
              </a:ext>
            </a:extLst>
          </p:cNvPr>
          <p:cNvSpPr/>
          <p:nvPr userDrawn="1"/>
        </p:nvSpPr>
        <p:spPr>
          <a:xfrm>
            <a:off x="9182100" y="5949951"/>
            <a:ext cx="2641600" cy="6985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a:p>
        </p:txBody>
      </p:sp>
      <p:grpSp>
        <p:nvGrpSpPr>
          <p:cNvPr id="90" name="Group 89">
            <a:extLst>
              <a:ext uri="{FF2B5EF4-FFF2-40B4-BE49-F238E27FC236}">
                <a16:creationId xmlns:a16="http://schemas.microsoft.com/office/drawing/2014/main" id="{6BF1368B-DD5F-A04E-9E54-04F1E775AFC5}"/>
              </a:ext>
            </a:extLst>
          </p:cNvPr>
          <p:cNvGrpSpPr>
            <a:grpSpLocks/>
          </p:cNvGrpSpPr>
          <p:nvPr userDrawn="1"/>
        </p:nvGrpSpPr>
        <p:grpSpPr bwMode="auto">
          <a:xfrm>
            <a:off x="713318" y="6013451"/>
            <a:ext cx="9814983" cy="148167"/>
            <a:chOff x="534938" y="4509503"/>
            <a:chExt cx="7361009" cy="112139"/>
          </a:xfrm>
        </p:grpSpPr>
        <p:sp>
          <p:nvSpPr>
            <p:cNvPr id="91" name="TextBox 90">
              <a:extLst>
                <a:ext uri="{FF2B5EF4-FFF2-40B4-BE49-F238E27FC236}">
                  <a16:creationId xmlns:a16="http://schemas.microsoft.com/office/drawing/2014/main" id="{3AB14E45-AA34-8744-B8F7-F351A41A3535}"/>
                </a:ext>
              </a:extLst>
            </p:cNvPr>
            <p:cNvSpPr txBox="1">
              <a:spLocks noChangeArrowheads="1"/>
            </p:cNvSpPr>
            <p:nvPr userDrawn="1"/>
          </p:nvSpPr>
          <p:spPr bwMode="auto">
            <a:xfrm>
              <a:off x="534938"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AB Arrow</a:t>
              </a:r>
            </a:p>
          </p:txBody>
        </p:sp>
        <p:sp>
          <p:nvSpPr>
            <p:cNvPr id="92" name="TextBox 91">
              <a:extLst>
                <a:ext uri="{FF2B5EF4-FFF2-40B4-BE49-F238E27FC236}">
                  <a16:creationId xmlns:a16="http://schemas.microsoft.com/office/drawing/2014/main" id="{00A57B9A-8A9A-B049-8ACA-621D40AE0094}"/>
                </a:ext>
              </a:extLst>
            </p:cNvPr>
            <p:cNvSpPr txBox="1">
              <a:spLocks noChangeArrowheads="1"/>
            </p:cNvSpPr>
            <p:nvPr userDrawn="1"/>
          </p:nvSpPr>
          <p:spPr bwMode="auto">
            <a:xfrm>
              <a:off x="7355947"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Ask for Info</a:t>
              </a:r>
            </a:p>
          </p:txBody>
        </p:sp>
        <p:sp>
          <p:nvSpPr>
            <p:cNvPr id="93" name="TextBox 92">
              <a:extLst>
                <a:ext uri="{FF2B5EF4-FFF2-40B4-BE49-F238E27FC236}">
                  <a16:creationId xmlns:a16="http://schemas.microsoft.com/office/drawing/2014/main" id="{F6D81231-7526-524D-9B4F-42A4908898AE}"/>
                </a:ext>
              </a:extLst>
            </p:cNvPr>
            <p:cNvSpPr txBox="1">
              <a:spLocks noChangeArrowheads="1"/>
            </p:cNvSpPr>
            <p:nvPr userDrawn="1"/>
          </p:nvSpPr>
          <p:spPr bwMode="auto">
            <a:xfrm>
              <a:off x="1273901"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AB See</a:t>
              </a:r>
            </a:p>
          </p:txBody>
        </p:sp>
        <p:sp>
          <p:nvSpPr>
            <p:cNvPr id="94" name="TextBox 93">
              <a:extLst>
                <a:ext uri="{FF2B5EF4-FFF2-40B4-BE49-F238E27FC236}">
                  <a16:creationId xmlns:a16="http://schemas.microsoft.com/office/drawing/2014/main" id="{3384AD7F-3519-6E4D-89A1-8034BB3CE0EB}"/>
                </a:ext>
              </a:extLst>
            </p:cNvPr>
            <p:cNvSpPr txBox="1">
              <a:spLocks noChangeArrowheads="1"/>
            </p:cNvSpPr>
            <p:nvPr userDrawn="1"/>
          </p:nvSpPr>
          <p:spPr bwMode="auto">
            <a:xfrm>
              <a:off x="2012864"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AB Hear</a:t>
              </a:r>
            </a:p>
          </p:txBody>
        </p:sp>
        <p:sp>
          <p:nvSpPr>
            <p:cNvPr id="95" name="TextBox 94">
              <a:extLst>
                <a:ext uri="{FF2B5EF4-FFF2-40B4-BE49-F238E27FC236}">
                  <a16:creationId xmlns:a16="http://schemas.microsoft.com/office/drawing/2014/main" id="{03123C98-970C-0346-AFDD-A28E9B6B37E3}"/>
                </a:ext>
              </a:extLst>
            </p:cNvPr>
            <p:cNvSpPr txBox="1">
              <a:spLocks noChangeArrowheads="1"/>
            </p:cNvSpPr>
            <p:nvPr userDrawn="1"/>
          </p:nvSpPr>
          <p:spPr bwMode="auto">
            <a:xfrm>
              <a:off x="2800565"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AB Say</a:t>
              </a:r>
            </a:p>
          </p:txBody>
        </p:sp>
        <p:sp>
          <p:nvSpPr>
            <p:cNvPr id="96" name="TextBox 95">
              <a:extLst>
                <a:ext uri="{FF2B5EF4-FFF2-40B4-BE49-F238E27FC236}">
                  <a16:creationId xmlns:a16="http://schemas.microsoft.com/office/drawing/2014/main" id="{E24D7357-411B-0B49-B296-F4789040EDFA}"/>
                </a:ext>
              </a:extLst>
            </p:cNvPr>
            <p:cNvSpPr txBox="1">
              <a:spLocks noChangeArrowheads="1"/>
            </p:cNvSpPr>
            <p:nvPr userDrawn="1"/>
          </p:nvSpPr>
          <p:spPr bwMode="auto">
            <a:xfrm>
              <a:off x="3555476"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AB Stop</a:t>
              </a:r>
            </a:p>
          </p:txBody>
        </p:sp>
        <p:sp>
          <p:nvSpPr>
            <p:cNvPr id="97" name="TextBox 96">
              <a:extLst>
                <a:ext uri="{FF2B5EF4-FFF2-40B4-BE49-F238E27FC236}">
                  <a16:creationId xmlns:a16="http://schemas.microsoft.com/office/drawing/2014/main" id="{9441355B-5D20-BC4C-91BC-F4F0CABCE56D}"/>
                </a:ext>
              </a:extLst>
            </p:cNvPr>
            <p:cNvSpPr txBox="1">
              <a:spLocks noChangeArrowheads="1"/>
            </p:cNvSpPr>
            <p:nvPr userDrawn="1"/>
          </p:nvSpPr>
          <p:spPr bwMode="auto">
            <a:xfrm>
              <a:off x="4286004" y="4513920"/>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Arrest</a:t>
              </a:r>
            </a:p>
          </p:txBody>
        </p:sp>
        <p:sp>
          <p:nvSpPr>
            <p:cNvPr id="98" name="TextBox 97">
              <a:extLst>
                <a:ext uri="{FF2B5EF4-FFF2-40B4-BE49-F238E27FC236}">
                  <a16:creationId xmlns:a16="http://schemas.microsoft.com/office/drawing/2014/main" id="{4ACCB3DF-E74B-F643-937D-9405AA8A5083}"/>
                </a:ext>
              </a:extLst>
            </p:cNvPr>
            <p:cNvSpPr txBox="1">
              <a:spLocks noChangeArrowheads="1"/>
            </p:cNvSpPr>
            <p:nvPr userDrawn="1"/>
          </p:nvSpPr>
          <p:spPr bwMode="auto">
            <a:xfrm>
              <a:off x="5080555"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Conviction</a:t>
              </a:r>
            </a:p>
          </p:txBody>
        </p:sp>
        <p:sp>
          <p:nvSpPr>
            <p:cNvPr id="99" name="TextBox 98">
              <a:extLst>
                <a:ext uri="{FF2B5EF4-FFF2-40B4-BE49-F238E27FC236}">
                  <a16:creationId xmlns:a16="http://schemas.microsoft.com/office/drawing/2014/main" id="{F37087FF-0866-4F4A-9A18-5571E2448C36}"/>
                </a:ext>
              </a:extLst>
            </p:cNvPr>
            <p:cNvSpPr txBox="1">
              <a:spLocks noChangeArrowheads="1"/>
            </p:cNvSpPr>
            <p:nvPr userDrawn="1"/>
          </p:nvSpPr>
          <p:spPr bwMode="auto">
            <a:xfrm>
              <a:off x="5811083" y="4509503"/>
              <a:ext cx="540000" cy="1077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QR Code</a:t>
              </a:r>
            </a:p>
          </p:txBody>
        </p:sp>
      </p:grpSp>
      <p:sp>
        <p:nvSpPr>
          <p:cNvPr id="100" name="TextBox 99">
            <a:extLst>
              <a:ext uri="{FF2B5EF4-FFF2-40B4-BE49-F238E27FC236}">
                <a16:creationId xmlns:a16="http://schemas.microsoft.com/office/drawing/2014/main" id="{11716ED8-45DA-2B48-96F1-A0FB8618C9F3}"/>
              </a:ext>
            </a:extLst>
          </p:cNvPr>
          <p:cNvSpPr txBox="1">
            <a:spLocks noChangeArrowheads="1"/>
          </p:cNvSpPr>
          <p:nvPr userDrawn="1"/>
        </p:nvSpPr>
        <p:spPr bwMode="auto">
          <a:xfrm>
            <a:off x="8794751" y="6019800"/>
            <a:ext cx="719667" cy="143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chorCtr="1"/>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457200" fontAlgn="base">
              <a:spcBef>
                <a:spcPct val="0"/>
              </a:spcBef>
              <a:spcAft>
                <a:spcPct val="0"/>
              </a:spcAft>
              <a:defRPr>
                <a:solidFill>
                  <a:schemeClr val="tx1"/>
                </a:solidFill>
                <a:latin typeface="Calibri" panose="020F0502020204030204" pitchFamily="34" charset="0"/>
              </a:defRPr>
            </a:lvl6pPr>
            <a:lvl7pPr marL="2971800" indent="-228600" defTabSz="457200" fontAlgn="base">
              <a:spcBef>
                <a:spcPct val="0"/>
              </a:spcBef>
              <a:spcAft>
                <a:spcPct val="0"/>
              </a:spcAft>
              <a:defRPr>
                <a:solidFill>
                  <a:schemeClr val="tx1"/>
                </a:solidFill>
                <a:latin typeface="Calibri" panose="020F0502020204030204" pitchFamily="34" charset="0"/>
              </a:defRPr>
            </a:lvl7pPr>
            <a:lvl8pPr marL="3429000" indent="-228600" defTabSz="457200" fontAlgn="base">
              <a:spcBef>
                <a:spcPct val="0"/>
              </a:spcBef>
              <a:spcAft>
                <a:spcPct val="0"/>
              </a:spcAft>
              <a:defRPr>
                <a:solidFill>
                  <a:schemeClr val="tx1"/>
                </a:solidFill>
                <a:latin typeface="Calibri" panose="020F0502020204030204" pitchFamily="34" charset="0"/>
              </a:defRPr>
            </a:lvl8pPr>
            <a:lvl9pPr marL="3886200" indent="-228600" defTabSz="457200" fontAlgn="base">
              <a:spcBef>
                <a:spcPct val="0"/>
              </a:spcBef>
              <a:spcAft>
                <a:spcPct val="0"/>
              </a:spcAft>
              <a:defRPr>
                <a:solidFill>
                  <a:schemeClr val="tx1"/>
                </a:solidFill>
                <a:latin typeface="Calibri" panose="020F0502020204030204" pitchFamily="34" charset="0"/>
              </a:defRPr>
            </a:lvl9pPr>
          </a:lstStyle>
          <a:p>
            <a:pPr algn="ctr" eaLnBrk="1" hangingPunct="1"/>
            <a:r>
              <a:rPr lang="en-US" altLang="en-US" sz="800"/>
              <a:t>R+S QR Code</a:t>
            </a:r>
          </a:p>
        </p:txBody>
      </p:sp>
      <p:sp>
        <p:nvSpPr>
          <p:cNvPr id="9" name="Title 1"/>
          <p:cNvSpPr>
            <a:spLocks noGrp="1"/>
          </p:cNvSpPr>
          <p:nvPr userDrawn="1">
            <p:ph type="title" hasCustomPrompt="1"/>
          </p:nvPr>
        </p:nvSpPr>
        <p:spPr>
          <a:xfrm>
            <a:off x="742392" y="1384959"/>
            <a:ext cx="8743715" cy="752835"/>
          </a:xfrm>
          <a:prstGeom prst="rect">
            <a:avLst/>
          </a:prstGeom>
        </p:spPr>
        <p:txBody>
          <a:bodyPr lIns="0"/>
          <a:lstStyle>
            <a:lvl1pPr>
              <a:defRPr/>
            </a:lvl1pPr>
          </a:lstStyle>
          <a:p>
            <a:r>
              <a:rPr lang="en-GB"/>
              <a:t>Copy, paste and resize the icons to populate your presentation.</a:t>
            </a:r>
            <a:endParaRPr lang="en-US"/>
          </a:p>
        </p:txBody>
      </p:sp>
    </p:spTree>
    <p:extLst>
      <p:ext uri="{BB962C8B-B14F-4D97-AF65-F5344CB8AC3E}">
        <p14:creationId xmlns:p14="http://schemas.microsoft.com/office/powerpoint/2010/main" val="71166584"/>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4.1_Vertical_Title_and_Tex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6" name="Footer Placeholder 4">
            <a:extLst>
              <a:ext uri="{FF2B5EF4-FFF2-40B4-BE49-F238E27FC236}">
                <a16:creationId xmlns:a16="http://schemas.microsoft.com/office/drawing/2014/main" id="{8435E966-DD89-6A48-8C9F-D01E3659C087}"/>
              </a:ext>
            </a:extLst>
          </p:cNvPr>
          <p:cNvSpPr txBox="1">
            <a:spLocks/>
          </p:cNvSpPr>
          <p:nvPr userDrawn="1"/>
        </p:nvSpPr>
        <p:spPr>
          <a:xfrm rot="5400000">
            <a:off x="-1611841" y="2435225"/>
            <a:ext cx="4114800" cy="366184"/>
          </a:xfrm>
          <a:prstGeom prst="rect">
            <a:avLst/>
          </a:prstGeom>
        </p:spPr>
        <p:txBody>
          <a:bodyPr lIns="0" tIns="0" rIns="0" bIns="0"/>
          <a:lstStyle>
            <a:defPPr>
              <a:defRPr lang="en-US"/>
            </a:defPPr>
            <a:lvl1pPr marL="0" algn="l" defTabSz="457200" rtl="0" eaLnBrk="1" latinLnBrk="0" hangingPunct="1">
              <a:defRPr sz="850" kern="1200">
                <a:solidFill>
                  <a:schemeClr val="tx1"/>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1133">
                <a:solidFill>
                  <a:srgbClr val="521B65"/>
                </a:solidFill>
              </a:rPr>
              <a:t>Click to add footer</a:t>
            </a:r>
          </a:p>
        </p:txBody>
      </p:sp>
      <p:sp>
        <p:nvSpPr>
          <p:cNvPr id="7" name="Slide Number Placeholder 5">
            <a:extLst>
              <a:ext uri="{FF2B5EF4-FFF2-40B4-BE49-F238E27FC236}">
                <a16:creationId xmlns:a16="http://schemas.microsoft.com/office/drawing/2014/main" id="{DE6574CF-72AE-D643-BEBB-8A6136966677}"/>
              </a:ext>
            </a:extLst>
          </p:cNvPr>
          <p:cNvSpPr txBox="1">
            <a:spLocks/>
          </p:cNvSpPr>
          <p:nvPr userDrawn="1"/>
        </p:nvSpPr>
        <p:spPr>
          <a:xfrm rot="5400000">
            <a:off x="-926041" y="3275541"/>
            <a:ext cx="2743200" cy="366184"/>
          </a:xfrm>
          <a:prstGeom prst="rect">
            <a:avLst/>
          </a:prstGeom>
        </p:spPr>
        <p:txBody>
          <a:bodyPr lIns="0" tIns="0" rIns="0" bIns="0"/>
          <a:lstStyle>
            <a:defPPr>
              <a:defRPr lang="en-US"/>
            </a:defPPr>
            <a:lvl1pPr marL="0" algn="l" defTabSz="457200" rtl="0" eaLnBrk="1" latinLnBrk="0" hangingPunct="1">
              <a:defRPr sz="850" kern="1200">
                <a:solidFill>
                  <a:schemeClr val="tx1"/>
                </a:solidFill>
                <a:latin typeface="+mj-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en-US" sz="1133">
                <a:solidFill>
                  <a:srgbClr val="521B65"/>
                </a:solidFill>
              </a:rPr>
              <a:t>Slide </a:t>
            </a:r>
            <a:fld id="{B531801B-8227-9046-9ED8-AA65A1F510FC}" type="slidenum">
              <a:rPr lang="en-US" sz="1133" smtClean="0">
                <a:solidFill>
                  <a:srgbClr val="521B65"/>
                </a:solidFill>
              </a:rPr>
              <a:pPr fontAlgn="auto">
                <a:spcBef>
                  <a:spcPts val="0"/>
                </a:spcBef>
                <a:spcAft>
                  <a:spcPts val="0"/>
                </a:spcAft>
                <a:defRPr/>
              </a:pPr>
              <a:t>‹#›</a:t>
            </a:fld>
            <a:endParaRPr lang="en-US" sz="1133">
              <a:solidFill>
                <a:srgbClr val="521B65"/>
              </a:solidFill>
            </a:endParaRPr>
          </a:p>
        </p:txBody>
      </p:sp>
      <p:cxnSp>
        <p:nvCxnSpPr>
          <p:cNvPr id="8" name="Straight Connector 7">
            <a:extLst>
              <a:ext uri="{FF2B5EF4-FFF2-40B4-BE49-F238E27FC236}">
                <a16:creationId xmlns:a16="http://schemas.microsoft.com/office/drawing/2014/main" id="{0A0DFB3E-5ED9-A046-B2C7-C4C142320F8E}"/>
              </a:ext>
            </a:extLst>
          </p:cNvPr>
          <p:cNvCxnSpPr>
            <a:cxnSpLocks/>
          </p:cNvCxnSpPr>
          <p:nvPr userDrawn="1"/>
        </p:nvCxnSpPr>
        <p:spPr>
          <a:xfrm>
            <a:off x="9658351" y="660401"/>
            <a:ext cx="0" cy="158751"/>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Vertical Title 1"/>
          <p:cNvSpPr>
            <a:spLocks noGrp="1"/>
          </p:cNvSpPr>
          <p:nvPr>
            <p:ph type="title" orient="vert"/>
          </p:nvPr>
        </p:nvSpPr>
        <p:spPr>
          <a:xfrm>
            <a:off x="9853626" y="561125"/>
            <a:ext cx="392415" cy="5112799"/>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7510963" y="561122"/>
            <a:ext cx="1226872" cy="5112799"/>
          </a:xfrm>
          <a:prstGeom prst="rect">
            <a:avLst/>
          </a:prstGeom>
        </p:spPr>
        <p:txBody>
          <a:bodyPr vert="eaVert">
            <a:normAutofit/>
          </a:bodyPr>
          <a:lstStyle>
            <a:lvl1pPr marL="0" indent="0">
              <a:buFontTx/>
              <a:buNone/>
              <a:defRPr sz="1867"/>
            </a:lvl1pPr>
            <a:lvl2pPr marL="685783" indent="-228594">
              <a:buFontTx/>
              <a:buBlip>
                <a:blip r:embed="rId3"/>
              </a:buBlip>
              <a:defRPr sz="1867"/>
            </a:lvl2pPr>
            <a:lvl3pPr marL="1142971" indent="-228594">
              <a:buFontTx/>
              <a:buBlip>
                <a:blip r:embed="rId3"/>
              </a:buBlip>
              <a:defRPr sz="1467"/>
            </a:lvl3pPr>
            <a:lvl4pPr>
              <a:defRPr sz="1867"/>
            </a:lvl4pPr>
            <a:lvl5pPr>
              <a:defRPr sz="1867"/>
            </a:lvl5pPr>
          </a:lstStyle>
          <a:p>
            <a:pPr lvl="0"/>
            <a:r>
              <a:rPr lang="en-US"/>
              <a:t>Click to edit Master text styles</a:t>
            </a:r>
          </a:p>
          <a:p>
            <a:pPr lvl="1"/>
            <a:r>
              <a:rPr lang="en-US"/>
              <a:t>Second level</a:t>
            </a:r>
          </a:p>
          <a:p>
            <a:pPr lvl="2"/>
            <a:r>
              <a:rPr lang="en-US"/>
              <a:t>Third level</a:t>
            </a:r>
          </a:p>
        </p:txBody>
      </p:sp>
      <p:sp>
        <p:nvSpPr>
          <p:cNvPr id="9" name="Vertical Text Placeholder 2"/>
          <p:cNvSpPr>
            <a:spLocks noGrp="1"/>
          </p:cNvSpPr>
          <p:nvPr>
            <p:ph type="body" orient="vert" idx="13"/>
          </p:nvPr>
        </p:nvSpPr>
        <p:spPr>
          <a:xfrm>
            <a:off x="8886424" y="561123"/>
            <a:ext cx="592425" cy="5112799"/>
          </a:xfrm>
          <a:prstGeom prst="rect">
            <a:avLst/>
          </a:prstGeom>
        </p:spPr>
        <p:txBody>
          <a:bodyPr vert="eaVert">
            <a:normAutofit/>
          </a:bodyPr>
          <a:lstStyle>
            <a:lvl1pPr marL="0" indent="0">
              <a:buNone/>
              <a:defRPr sz="1867"/>
            </a:lvl1pPr>
            <a:lvl2pPr>
              <a:defRPr sz="1867"/>
            </a:lvl2pPr>
            <a:lvl3pPr>
              <a:defRPr sz="1867"/>
            </a:lvl3pPr>
            <a:lvl4pPr>
              <a:defRPr sz="1867"/>
            </a:lvl4pPr>
            <a:lvl5pPr>
              <a:defRPr sz="1867"/>
            </a:lvl5pPr>
          </a:lstStyle>
          <a:p>
            <a:pPr lvl="0"/>
            <a:r>
              <a:rPr lang="en-US"/>
              <a:t>Click to edit Master text styles</a:t>
            </a:r>
          </a:p>
        </p:txBody>
      </p:sp>
      <p:sp>
        <p:nvSpPr>
          <p:cNvPr id="12" name="Picture Placeholder 19"/>
          <p:cNvSpPr>
            <a:spLocks noGrp="1"/>
          </p:cNvSpPr>
          <p:nvPr>
            <p:ph type="pic" sz="quarter" idx="22"/>
          </p:nvPr>
        </p:nvSpPr>
        <p:spPr>
          <a:xfrm rot="5400000">
            <a:off x="2025123" y="110464"/>
            <a:ext cx="4521739" cy="5423057"/>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p>
        </p:txBody>
      </p:sp>
    </p:spTree>
    <p:extLst>
      <p:ext uri="{BB962C8B-B14F-4D97-AF65-F5344CB8AC3E}">
        <p14:creationId xmlns:p14="http://schemas.microsoft.com/office/powerpoint/2010/main" val="1336997158"/>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5.1_Perfect_Blank_Slice">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9468846"/>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1_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4" y="1077065"/>
            <a:ext cx="11192535" cy="564451"/>
          </a:xfrm>
          <a:prstGeom prst="rect">
            <a:avLst/>
          </a:prstGeom>
        </p:spPr>
        <p:txBody>
          <a:bodyPr wrap="square">
            <a:noAutofit/>
          </a:bodyPr>
          <a:lstStyle>
            <a:lvl1pPr>
              <a:lnSpc>
                <a:spcPct val="104000"/>
              </a:lnSpc>
              <a:defRPr sz="1800" b="0" i="0"/>
            </a:lvl1pPr>
          </a:lstStyle>
          <a:p>
            <a:pPr marL="0" marR="0" lvl="0" indent="0" algn="l" defTabSz="914377"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4" y="538539"/>
            <a:ext cx="11192535"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4" y="1888476"/>
            <a:ext cx="11192535" cy="3567600"/>
          </a:xfrm>
          <a:prstGeom prst="rect">
            <a:avLst/>
          </a:prstGeom>
        </p:spPr>
        <p:txBody>
          <a:bodyPr vert="horz" lIns="0" tIns="0" rIns="0" bIns="0" rtlCol="0">
            <a:noAutofit/>
          </a:bodyPr>
          <a:lstStyle>
            <a:lvl1pPr>
              <a:defRPr sz="1600" b="0" i="0"/>
            </a:lvl1pPr>
          </a:lstStyle>
          <a:p>
            <a:pPr lvl="0"/>
            <a:endParaRPr lang="en-GB"/>
          </a:p>
        </p:txBody>
      </p:sp>
      <p:sp>
        <p:nvSpPr>
          <p:cNvPr id="2" name="Footer Placeholder 4">
            <a:extLst>
              <a:ext uri="{FF2B5EF4-FFF2-40B4-BE49-F238E27FC236}">
                <a16:creationId xmlns:a16="http://schemas.microsoft.com/office/drawing/2014/main" id="{27BCE634-ACEE-FFB5-E0D7-9D56B0111332}"/>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4" name="Slide Number Placeholder 5">
            <a:extLst>
              <a:ext uri="{FF2B5EF4-FFF2-40B4-BE49-F238E27FC236}">
                <a16:creationId xmlns:a16="http://schemas.microsoft.com/office/drawing/2014/main" id="{65CBC7E4-9C3A-0FAB-A51A-2ADF61DE1263}"/>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28669615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2_3.5_Content_Table">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10" name="Straight Connector 9">
            <a:extLst>
              <a:ext uri="{FF2B5EF4-FFF2-40B4-BE49-F238E27FC236}">
                <a16:creationId xmlns:a16="http://schemas.microsoft.com/office/drawing/2014/main" id="{E52F9396-3C4E-3545-8D7F-E639900F4954}"/>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title"/>
          </p:nvPr>
        </p:nvSpPr>
        <p:spPr>
          <a:xfrm>
            <a:off x="948275" y="1330040"/>
            <a:ext cx="8680648" cy="383503"/>
          </a:xfrm>
          <a:prstGeom prst="rect">
            <a:avLst/>
          </a:prstGeom>
        </p:spPr>
        <p:txBody>
          <a:bodyPr lIns="0"/>
          <a:lstStyle/>
          <a:p>
            <a:r>
              <a:rPr lang="en-US"/>
              <a:t>Click to edit Master title style</a:t>
            </a:r>
            <a:endParaRPr lang="en-US" dirty="0"/>
          </a:p>
        </p:txBody>
      </p:sp>
      <p:sp>
        <p:nvSpPr>
          <p:cNvPr id="16" name="Text Placeholder 2"/>
          <p:cNvSpPr>
            <a:spLocks noGrp="1"/>
          </p:cNvSpPr>
          <p:nvPr>
            <p:ph idx="1"/>
          </p:nvPr>
        </p:nvSpPr>
        <p:spPr>
          <a:xfrm>
            <a:off x="4464692" y="2265104"/>
            <a:ext cx="3262616" cy="960000"/>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7" name="Text Placeholder 2"/>
          <p:cNvSpPr>
            <a:spLocks noGrp="1"/>
          </p:cNvSpPr>
          <p:nvPr>
            <p:ph idx="14"/>
          </p:nvPr>
        </p:nvSpPr>
        <p:spPr>
          <a:xfrm>
            <a:off x="966081" y="2265105"/>
            <a:ext cx="3374265" cy="1419027"/>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8" name="Text Placeholder 2"/>
          <p:cNvSpPr>
            <a:spLocks noGrp="1"/>
          </p:cNvSpPr>
          <p:nvPr>
            <p:ph idx="15"/>
          </p:nvPr>
        </p:nvSpPr>
        <p:spPr>
          <a:xfrm>
            <a:off x="4464692" y="3364775"/>
            <a:ext cx="3262616" cy="1031215"/>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30" name="Text Placeholder 2"/>
          <p:cNvSpPr>
            <a:spLocks noGrp="1"/>
          </p:cNvSpPr>
          <p:nvPr>
            <p:ph idx="17"/>
          </p:nvPr>
        </p:nvSpPr>
        <p:spPr>
          <a:xfrm>
            <a:off x="966081" y="3789083"/>
            <a:ext cx="3374265" cy="1647316"/>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31" name="Text Placeholder 2"/>
          <p:cNvSpPr>
            <a:spLocks noGrp="1"/>
          </p:cNvSpPr>
          <p:nvPr>
            <p:ph idx="18"/>
          </p:nvPr>
        </p:nvSpPr>
        <p:spPr>
          <a:xfrm>
            <a:off x="4464692" y="4476399"/>
            <a:ext cx="3262616" cy="960000"/>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0" name="Text Placeholder 2"/>
          <p:cNvSpPr>
            <a:spLocks noGrp="1"/>
          </p:cNvSpPr>
          <p:nvPr>
            <p:ph idx="19"/>
          </p:nvPr>
        </p:nvSpPr>
        <p:spPr>
          <a:xfrm>
            <a:off x="7860572" y="2265105"/>
            <a:ext cx="3374265" cy="1419027"/>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21" name="Text Placeholder 2"/>
          <p:cNvSpPr>
            <a:spLocks noGrp="1"/>
          </p:cNvSpPr>
          <p:nvPr>
            <p:ph idx="20"/>
          </p:nvPr>
        </p:nvSpPr>
        <p:spPr>
          <a:xfrm>
            <a:off x="7860572" y="3789083"/>
            <a:ext cx="3374265" cy="1647316"/>
          </a:xfrm>
          <a:prstGeom prst="rect">
            <a:avLst/>
          </a:prstGeom>
          <a:solidFill>
            <a:schemeClr val="accent2"/>
          </a:solidFill>
        </p:spPr>
        <p:txBody>
          <a:bodyPr vert="horz" lIns="0" tIns="0" rIns="0" bIns="0" rtlCol="0" anchor="ctr" anchorCtr="1">
            <a:normAutofit/>
          </a:bodyPr>
          <a:lstStyle>
            <a:lvl1pPr marL="0" marR="0" indent="0" algn="ctr" defTabSz="914354" rtl="0" eaLnBrk="1" fontAlgn="auto" latinLnBrk="0" hangingPunct="1">
              <a:lnSpc>
                <a:spcPct val="90000"/>
              </a:lnSpc>
              <a:spcBef>
                <a:spcPts val="1000"/>
              </a:spcBef>
              <a:spcAft>
                <a:spcPts val="0"/>
              </a:spcAft>
              <a:buClrTx/>
              <a:buSzTx/>
              <a:buFontTx/>
              <a:buNone/>
              <a:tabLst/>
              <a:defRPr sz="1467">
                <a:solidFill>
                  <a:srgbClr val="511B6C"/>
                </a:solidFill>
              </a:defRPr>
            </a:lvl1pPr>
          </a:lstStyle>
          <a:p>
            <a:pPr lvl="0"/>
            <a:r>
              <a:rPr lang="en-US"/>
              <a:t>Click to edit Master text styles</a:t>
            </a:r>
          </a:p>
        </p:txBody>
      </p:sp>
      <p:sp>
        <p:nvSpPr>
          <p:cNvPr id="11" name="Footer Placeholder 1">
            <a:extLst>
              <a:ext uri="{FF2B5EF4-FFF2-40B4-BE49-F238E27FC236}">
                <a16:creationId xmlns:a16="http://schemas.microsoft.com/office/drawing/2014/main" id="{14D6D8DD-5137-6947-964F-A64E99FE4DB0}"/>
              </a:ext>
            </a:extLst>
          </p:cNvPr>
          <p:cNvSpPr>
            <a:spLocks noGrp="1"/>
          </p:cNvSpPr>
          <p:nvPr>
            <p:ph type="ftr" sz="quarter" idx="21"/>
          </p:nvPr>
        </p:nvSpPr>
        <p:spPr/>
        <p:txBody>
          <a:bodyPr/>
          <a:lstStyle>
            <a:lvl1pPr algn="l">
              <a:defRPr sz="1133" dirty="0">
                <a:solidFill>
                  <a:schemeClr val="tx1"/>
                </a:solidFill>
                <a:latin typeface="+mj-lt"/>
              </a:defRPr>
            </a:lvl1pPr>
          </a:lstStyle>
          <a:p>
            <a:pPr>
              <a:defRPr/>
            </a:pPr>
            <a:endParaRPr lang="en-US"/>
          </a:p>
        </p:txBody>
      </p:sp>
      <p:sp>
        <p:nvSpPr>
          <p:cNvPr id="12" name="Slide Number Placeholder 2">
            <a:extLst>
              <a:ext uri="{FF2B5EF4-FFF2-40B4-BE49-F238E27FC236}">
                <a16:creationId xmlns:a16="http://schemas.microsoft.com/office/drawing/2014/main" id="{76D0D575-6E20-4545-9030-4C6C951D45E4}"/>
              </a:ext>
            </a:extLst>
          </p:cNvPr>
          <p:cNvSpPr>
            <a:spLocks noGrp="1"/>
          </p:cNvSpPr>
          <p:nvPr>
            <p:ph type="sldNum" sz="quarter" idx="22"/>
          </p:nvPr>
        </p:nvSpPr>
        <p:spPr/>
        <p:txBody>
          <a:bodyPr/>
          <a:lstStyle>
            <a:lvl1pPr algn="l">
              <a:defRPr sz="1133" dirty="0">
                <a:solidFill>
                  <a:schemeClr val="tx1"/>
                </a:solidFill>
                <a:latin typeface="+mj-lt"/>
              </a:defRPr>
            </a:lvl1pPr>
          </a:lstStyle>
          <a:p>
            <a:pPr>
              <a:defRPr/>
            </a:pPr>
            <a:r>
              <a:rPr lang="en-US"/>
              <a:t>Slide </a:t>
            </a:r>
            <a:fld id="{85A68E25-7512-3749-9050-8A2D84179793}" type="slidenum">
              <a:rPr lang="en-US" smtClean="0"/>
              <a:pPr>
                <a:defRPr/>
              </a:pPr>
              <a:t>‹#›</a:t>
            </a:fld>
            <a:endParaRPr lang="en-US"/>
          </a:p>
        </p:txBody>
      </p:sp>
    </p:spTree>
    <p:extLst>
      <p:ext uri="{BB962C8B-B14F-4D97-AF65-F5344CB8AC3E}">
        <p14:creationId xmlns:p14="http://schemas.microsoft.com/office/powerpoint/2010/main" val="3351289859"/>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2_3.3_Content_Text_With_Image_Gri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5C86D44-4BBA-D844-82BC-88BBFBE3160C}"/>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9" name="Content Placeholder 2"/>
          <p:cNvSpPr>
            <a:spLocks noGrp="1"/>
          </p:cNvSpPr>
          <p:nvPr>
            <p:ph idx="13"/>
          </p:nvPr>
        </p:nvSpPr>
        <p:spPr>
          <a:xfrm>
            <a:off x="948273" y="3120406"/>
            <a:ext cx="5050839" cy="2209823"/>
          </a:xfrm>
          <a:prstGeom prst="rect">
            <a:avLst/>
          </a:prstGeom>
        </p:spPr>
        <p:txBody>
          <a:bodyPr>
            <a:normAutofit/>
          </a:bodyPr>
          <a:lstStyle>
            <a:lvl1pPr marL="0" indent="0">
              <a:buFontTx/>
              <a:buNone/>
              <a:defRPr sz="1467"/>
            </a:lvl1pPr>
          </a:lstStyle>
          <a:p>
            <a:pPr lvl="0"/>
            <a:r>
              <a:rPr lang="en-US"/>
              <a:t>Click to edit Master text styles</a:t>
            </a:r>
          </a:p>
          <a:p>
            <a:pPr lvl="1"/>
            <a:r>
              <a:rPr lang="en-US"/>
              <a:t>Second level</a:t>
            </a:r>
          </a:p>
        </p:txBody>
      </p:sp>
      <p:sp>
        <p:nvSpPr>
          <p:cNvPr id="10" name="Picture Placeholder 19"/>
          <p:cNvSpPr>
            <a:spLocks noGrp="1"/>
          </p:cNvSpPr>
          <p:nvPr>
            <p:ph type="pic" sz="quarter" idx="14"/>
          </p:nvPr>
        </p:nvSpPr>
        <p:spPr>
          <a:xfrm>
            <a:off x="6314001" y="2457883"/>
            <a:ext cx="2478509" cy="2863252"/>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endParaRPr lang="en-US" noProof="0" dirty="0"/>
          </a:p>
        </p:txBody>
      </p:sp>
      <p:sp>
        <p:nvSpPr>
          <p:cNvPr id="2" name="Title 1"/>
          <p:cNvSpPr>
            <a:spLocks noGrp="1"/>
          </p:cNvSpPr>
          <p:nvPr>
            <p:ph type="title"/>
          </p:nvPr>
        </p:nvSpPr>
        <p:spPr>
          <a:xfrm>
            <a:off x="948273" y="1332798"/>
            <a:ext cx="8005983" cy="703631"/>
          </a:xfrm>
          <a:prstGeom prst="rect">
            <a:avLst/>
          </a:prstGeom>
        </p:spPr>
        <p:txBody>
          <a:bodyPr lIns="0" anchor="t" anchorCtr="0">
            <a:normAutofit/>
          </a:bodyPr>
          <a:lstStyle>
            <a:lvl1pPr>
              <a:defRPr sz="2667"/>
            </a:lvl1pPr>
          </a:lstStyle>
          <a:p>
            <a:r>
              <a:rPr lang="en-US"/>
              <a:t>Click to edit Master title style</a:t>
            </a:r>
            <a:endParaRPr lang="en-US" dirty="0"/>
          </a:p>
        </p:txBody>
      </p:sp>
      <p:sp>
        <p:nvSpPr>
          <p:cNvPr id="3" name="Text Placeholder 2"/>
          <p:cNvSpPr>
            <a:spLocks noGrp="1"/>
          </p:cNvSpPr>
          <p:nvPr>
            <p:ph type="body" idx="1"/>
          </p:nvPr>
        </p:nvSpPr>
        <p:spPr>
          <a:xfrm>
            <a:off x="948271" y="2442176"/>
            <a:ext cx="5050840" cy="538949"/>
          </a:xfrm>
          <a:prstGeom prst="rect">
            <a:avLst/>
          </a:prstGeom>
        </p:spPr>
        <p:txBody>
          <a:bodyPr>
            <a:normAutofit/>
          </a:bodyPr>
          <a:lstStyle>
            <a:lvl1pPr marL="0" indent="0">
              <a:buNone/>
              <a:defRPr sz="1867">
                <a:solidFill>
                  <a:schemeClr val="tx1"/>
                </a:solidFill>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en-US"/>
              <a:t>Click to edit Master text styles</a:t>
            </a:r>
          </a:p>
        </p:txBody>
      </p:sp>
      <p:sp>
        <p:nvSpPr>
          <p:cNvPr id="12" name="Picture Placeholder 19"/>
          <p:cNvSpPr>
            <a:spLocks noGrp="1"/>
          </p:cNvSpPr>
          <p:nvPr>
            <p:ph type="pic" sz="quarter" idx="15"/>
          </p:nvPr>
        </p:nvSpPr>
        <p:spPr>
          <a:xfrm>
            <a:off x="8873254" y="2457883"/>
            <a:ext cx="1308017" cy="1353127"/>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endParaRPr lang="en-US" noProof="0" dirty="0"/>
          </a:p>
        </p:txBody>
      </p:sp>
      <p:sp>
        <p:nvSpPr>
          <p:cNvPr id="13" name="Picture Placeholder 19"/>
          <p:cNvSpPr>
            <a:spLocks noGrp="1"/>
          </p:cNvSpPr>
          <p:nvPr>
            <p:ph type="pic" sz="quarter" idx="16"/>
          </p:nvPr>
        </p:nvSpPr>
        <p:spPr>
          <a:xfrm>
            <a:off x="8873254" y="3911234"/>
            <a:ext cx="1308017" cy="1418996"/>
          </a:xfrm>
          <a:prstGeom prst="rect">
            <a:avLst/>
          </a:prstGeom>
          <a:solidFill>
            <a:schemeClr val="accent5">
              <a:lumMod val="60000"/>
              <a:lumOff val="40000"/>
            </a:schemeClr>
          </a:solidFill>
        </p:spPr>
        <p:txBody>
          <a:bodyPr anchor="ctr" anchorCtr="1">
            <a:normAutofit/>
          </a:bodyPr>
          <a:lstStyle>
            <a:lvl1pPr marL="0" indent="0" algn="ctr">
              <a:buNone/>
              <a:defRPr sz="1867">
                <a:solidFill>
                  <a:schemeClr val="accent5">
                    <a:lumMod val="75000"/>
                  </a:schemeClr>
                </a:solidFill>
              </a:defRPr>
            </a:lvl1pPr>
          </a:lstStyle>
          <a:p>
            <a:pPr lvl="0"/>
            <a:r>
              <a:rPr lang="en-US" noProof="0"/>
              <a:t>Click icon to add picture</a:t>
            </a:r>
            <a:endParaRPr lang="en-US" noProof="0" dirty="0"/>
          </a:p>
        </p:txBody>
      </p:sp>
      <p:sp>
        <p:nvSpPr>
          <p:cNvPr id="11" name="Footer Placeholder 1">
            <a:extLst>
              <a:ext uri="{FF2B5EF4-FFF2-40B4-BE49-F238E27FC236}">
                <a16:creationId xmlns:a16="http://schemas.microsoft.com/office/drawing/2014/main" id="{0CF0D223-55C0-5D4D-BD73-ABC8B0D0E17E}"/>
              </a:ext>
            </a:extLst>
          </p:cNvPr>
          <p:cNvSpPr>
            <a:spLocks noGrp="1"/>
          </p:cNvSpPr>
          <p:nvPr>
            <p:ph type="ftr" sz="quarter" idx="17"/>
          </p:nvPr>
        </p:nvSpPr>
        <p:spPr/>
        <p:txBody>
          <a:bodyPr/>
          <a:lstStyle>
            <a:lvl1pPr algn="l">
              <a:defRPr sz="1133" dirty="0">
                <a:solidFill>
                  <a:schemeClr val="tx1"/>
                </a:solidFill>
                <a:latin typeface="+mj-lt"/>
              </a:defRPr>
            </a:lvl1pPr>
          </a:lstStyle>
          <a:p>
            <a:pPr>
              <a:defRPr/>
            </a:pPr>
            <a:endParaRPr lang="en-US"/>
          </a:p>
        </p:txBody>
      </p:sp>
      <p:sp>
        <p:nvSpPr>
          <p:cNvPr id="14" name="Slide Number Placeholder 2">
            <a:extLst>
              <a:ext uri="{FF2B5EF4-FFF2-40B4-BE49-F238E27FC236}">
                <a16:creationId xmlns:a16="http://schemas.microsoft.com/office/drawing/2014/main" id="{E10975E0-0D2F-4C44-94B2-521E9A86FBD9}"/>
              </a:ext>
            </a:extLst>
          </p:cNvPr>
          <p:cNvSpPr>
            <a:spLocks noGrp="1"/>
          </p:cNvSpPr>
          <p:nvPr>
            <p:ph type="sldNum" sz="quarter" idx="18"/>
          </p:nvPr>
        </p:nvSpPr>
        <p:spPr/>
        <p:txBody>
          <a:bodyPr/>
          <a:lstStyle>
            <a:lvl1pPr algn="l">
              <a:defRPr sz="1133" dirty="0">
                <a:solidFill>
                  <a:schemeClr val="tx1"/>
                </a:solidFill>
                <a:latin typeface="+mj-lt"/>
              </a:defRPr>
            </a:lvl1pPr>
          </a:lstStyle>
          <a:p>
            <a:pPr>
              <a:defRPr/>
            </a:pPr>
            <a:r>
              <a:rPr lang="en-US"/>
              <a:t>Slide </a:t>
            </a:r>
            <a:fld id="{414A3948-FF9F-2049-B9DA-431D47588146}" type="slidenum">
              <a:rPr lang="en-US" smtClean="0"/>
              <a:pPr>
                <a:defRPr/>
              </a:pPr>
              <a:t>‹#›</a:t>
            </a:fld>
            <a:endParaRPr lang="en-US"/>
          </a:p>
        </p:txBody>
      </p:sp>
    </p:spTree>
    <p:extLst>
      <p:ext uri="{BB962C8B-B14F-4D97-AF65-F5344CB8AC3E}">
        <p14:creationId xmlns:p14="http://schemas.microsoft.com/office/powerpoint/2010/main" val="72193878"/>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1_3.1_Content_Blank_For_Objec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948274" y="1344707"/>
            <a:ext cx="9137023" cy="4727204"/>
          </a:xfrm>
          <a:prstGeom prst="rect">
            <a:avLst/>
          </a:prstGeom>
        </p:spPr>
        <p:txBody>
          <a:bodyPr anchor="t" anchorCtr="0"/>
          <a:lstStyle>
            <a:lvl1pPr marL="0" indent="0" algn="ctr">
              <a:buNone/>
              <a:defRPr/>
            </a:lvl1pPr>
          </a:lstStyle>
          <a:p>
            <a:pPr lvl="0"/>
            <a:r>
              <a:rPr lang="en-US"/>
              <a:t>Click to edit Master text styles</a:t>
            </a:r>
          </a:p>
        </p:txBody>
      </p:sp>
      <p:sp>
        <p:nvSpPr>
          <p:cNvPr id="3" name="Footer Placeholder 1">
            <a:extLst>
              <a:ext uri="{FF2B5EF4-FFF2-40B4-BE49-F238E27FC236}">
                <a16:creationId xmlns:a16="http://schemas.microsoft.com/office/drawing/2014/main" id="{918D1A34-73C6-0E43-A01F-709A9983B3C7}"/>
              </a:ext>
            </a:extLst>
          </p:cNvPr>
          <p:cNvSpPr>
            <a:spLocks noGrp="1"/>
          </p:cNvSpPr>
          <p:nvPr>
            <p:ph type="ftr" sz="quarter" idx="10"/>
          </p:nvPr>
        </p:nvSpPr>
        <p:spPr/>
        <p:txBody>
          <a:bodyPr/>
          <a:lstStyle>
            <a:lvl1pPr algn="l">
              <a:defRPr sz="1133" dirty="0">
                <a:solidFill>
                  <a:schemeClr val="tx1"/>
                </a:solidFill>
                <a:latin typeface="+mj-lt"/>
              </a:defRPr>
            </a:lvl1pPr>
          </a:lstStyle>
          <a:p>
            <a:pPr>
              <a:defRPr/>
            </a:pPr>
            <a:endParaRPr lang="en-US"/>
          </a:p>
        </p:txBody>
      </p:sp>
      <p:sp>
        <p:nvSpPr>
          <p:cNvPr id="5" name="Slide Number Placeholder 2">
            <a:extLst>
              <a:ext uri="{FF2B5EF4-FFF2-40B4-BE49-F238E27FC236}">
                <a16:creationId xmlns:a16="http://schemas.microsoft.com/office/drawing/2014/main" id="{3134B6D8-9EB6-2848-9251-58C4A29F37EB}"/>
              </a:ext>
            </a:extLst>
          </p:cNvPr>
          <p:cNvSpPr>
            <a:spLocks noGrp="1"/>
          </p:cNvSpPr>
          <p:nvPr>
            <p:ph type="sldNum" sz="quarter" idx="11"/>
          </p:nvPr>
        </p:nvSpPr>
        <p:spPr/>
        <p:txBody>
          <a:bodyPr/>
          <a:lstStyle>
            <a:lvl1pPr algn="l">
              <a:defRPr sz="1133" dirty="0">
                <a:solidFill>
                  <a:schemeClr val="tx1"/>
                </a:solidFill>
                <a:latin typeface="+mj-lt"/>
              </a:defRPr>
            </a:lvl1pPr>
          </a:lstStyle>
          <a:p>
            <a:pPr>
              <a:defRPr/>
            </a:pPr>
            <a:r>
              <a:rPr lang="en-US"/>
              <a:t>Slide </a:t>
            </a:r>
            <a:fld id="{71CE00F8-AB45-7C4F-8B7C-0752A17D66E9}" type="slidenum">
              <a:rPr lang="en-US" smtClean="0"/>
              <a:pPr>
                <a:defRPr/>
              </a:pPr>
              <a:t>‹#›</a:t>
            </a:fld>
            <a:endParaRPr lang="en-US"/>
          </a:p>
        </p:txBody>
      </p:sp>
    </p:spTree>
    <p:extLst>
      <p:ext uri="{BB962C8B-B14F-4D97-AF65-F5344CB8AC3E}">
        <p14:creationId xmlns:p14="http://schemas.microsoft.com/office/powerpoint/2010/main" val="815915811"/>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1_3.4_Content_Process">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87FF80A-2BF5-3144-AD83-69EC289939DA}"/>
              </a:ext>
            </a:extLst>
          </p:cNvPr>
          <p:cNvCxnSpPr>
            <a:cxnSpLocks/>
          </p:cNvCxnSpPr>
          <p:nvPr userDrawn="1"/>
        </p:nvCxnSpPr>
        <p:spPr>
          <a:xfrm>
            <a:off x="929217" y="1780117"/>
            <a:ext cx="150283" cy="0"/>
          </a:xfrm>
          <a:prstGeom prst="line">
            <a:avLst/>
          </a:prstGeom>
          <a:ln w="9525"/>
        </p:spPr>
        <p:style>
          <a:lnRef idx="1">
            <a:schemeClr val="accent2"/>
          </a:lnRef>
          <a:fillRef idx="0">
            <a:schemeClr val="accent2"/>
          </a:fillRef>
          <a:effectRef idx="0">
            <a:schemeClr val="accent2"/>
          </a:effectRef>
          <a:fontRef idx="minor">
            <a:schemeClr val="tx1"/>
          </a:fontRef>
        </p:style>
      </p:cxnSp>
      <p:sp>
        <p:nvSpPr>
          <p:cNvPr id="29" name="SmartArt Placeholder 28"/>
          <p:cNvSpPr>
            <a:spLocks noGrp="1"/>
          </p:cNvSpPr>
          <p:nvPr>
            <p:ph type="dgm" sz="quarter" idx="15"/>
          </p:nvPr>
        </p:nvSpPr>
        <p:spPr>
          <a:xfrm>
            <a:off x="948275" y="2019867"/>
            <a:ext cx="9442445" cy="3324719"/>
          </a:xfrm>
          <a:prstGeom prst="rect">
            <a:avLst/>
          </a:prstGeom>
        </p:spPr>
        <p:txBody>
          <a:bodyPr anchor="ctr" anchorCtr="1"/>
          <a:lstStyle/>
          <a:p>
            <a:pPr lvl="0"/>
            <a:r>
              <a:rPr lang="en-US" noProof="0"/>
              <a:t>Click icon to add SmartArt graphic</a:t>
            </a:r>
            <a:endParaRPr lang="en-US" noProof="0" dirty="0"/>
          </a:p>
        </p:txBody>
      </p:sp>
      <p:sp>
        <p:nvSpPr>
          <p:cNvPr id="2" name="Title 1"/>
          <p:cNvSpPr>
            <a:spLocks noGrp="1"/>
          </p:cNvSpPr>
          <p:nvPr>
            <p:ph type="title"/>
          </p:nvPr>
        </p:nvSpPr>
        <p:spPr>
          <a:xfrm>
            <a:off x="948274" y="1335399"/>
            <a:ext cx="9442444" cy="383503"/>
          </a:xfrm>
          <a:prstGeom prst="rect">
            <a:avLst/>
          </a:prstGeom>
        </p:spPr>
        <p:txBody>
          <a:bodyPr lIns="0"/>
          <a:lstStyle/>
          <a:p>
            <a:r>
              <a:rPr lang="en-US"/>
              <a:t>Click to edit Master title style</a:t>
            </a:r>
            <a:endParaRPr lang="en-US" dirty="0"/>
          </a:p>
        </p:txBody>
      </p:sp>
      <p:sp>
        <p:nvSpPr>
          <p:cNvPr id="5" name="Footer Placeholder 1">
            <a:extLst>
              <a:ext uri="{FF2B5EF4-FFF2-40B4-BE49-F238E27FC236}">
                <a16:creationId xmlns:a16="http://schemas.microsoft.com/office/drawing/2014/main" id="{90C89B60-3A7F-894D-92A6-2C9AF3B01162}"/>
              </a:ext>
            </a:extLst>
          </p:cNvPr>
          <p:cNvSpPr>
            <a:spLocks noGrp="1"/>
          </p:cNvSpPr>
          <p:nvPr>
            <p:ph type="ftr" sz="quarter" idx="16"/>
          </p:nvPr>
        </p:nvSpPr>
        <p:spPr/>
        <p:txBody>
          <a:bodyPr/>
          <a:lstStyle>
            <a:lvl1pPr algn="l">
              <a:defRPr sz="1133" dirty="0">
                <a:solidFill>
                  <a:schemeClr val="tx1"/>
                </a:solidFill>
                <a:latin typeface="+mj-lt"/>
              </a:defRPr>
            </a:lvl1pPr>
          </a:lstStyle>
          <a:p>
            <a:pPr>
              <a:defRPr/>
            </a:pPr>
            <a:endParaRPr lang="en-US"/>
          </a:p>
        </p:txBody>
      </p:sp>
      <p:sp>
        <p:nvSpPr>
          <p:cNvPr id="6" name="Slide Number Placeholder 2">
            <a:extLst>
              <a:ext uri="{FF2B5EF4-FFF2-40B4-BE49-F238E27FC236}">
                <a16:creationId xmlns:a16="http://schemas.microsoft.com/office/drawing/2014/main" id="{7C2CA5E7-2227-3B48-B983-B13EF9E0EEA1}"/>
              </a:ext>
            </a:extLst>
          </p:cNvPr>
          <p:cNvSpPr>
            <a:spLocks noGrp="1"/>
          </p:cNvSpPr>
          <p:nvPr>
            <p:ph type="sldNum" sz="quarter" idx="17"/>
          </p:nvPr>
        </p:nvSpPr>
        <p:spPr/>
        <p:txBody>
          <a:bodyPr/>
          <a:lstStyle>
            <a:lvl1pPr algn="l">
              <a:defRPr sz="1133" dirty="0">
                <a:solidFill>
                  <a:schemeClr val="tx1"/>
                </a:solidFill>
                <a:latin typeface="+mj-lt"/>
              </a:defRPr>
            </a:lvl1pPr>
          </a:lstStyle>
          <a:p>
            <a:pPr>
              <a:defRPr/>
            </a:pPr>
            <a:r>
              <a:rPr lang="en-US"/>
              <a:t>Slide </a:t>
            </a:r>
            <a:fld id="{9C926608-B9BA-2343-916A-56E3876B0D38}" type="slidenum">
              <a:rPr lang="en-US" smtClean="0"/>
              <a:pPr>
                <a:defRPr/>
              </a:pPr>
              <a:t>‹#›</a:t>
            </a:fld>
            <a:endParaRPr lang="en-US"/>
          </a:p>
        </p:txBody>
      </p:sp>
    </p:spTree>
    <p:extLst>
      <p:ext uri="{BB962C8B-B14F-4D97-AF65-F5344CB8AC3E}">
        <p14:creationId xmlns:p14="http://schemas.microsoft.com/office/powerpoint/2010/main" val="4159248147"/>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2_1.1_Title_Slide_Generic_Geometric">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02C7B33-BB2F-C442-B462-16FEA9681D6F}"/>
              </a:ext>
            </a:extLst>
          </p:cNvPr>
          <p:cNvSpPr/>
          <p:nvPr userDrawn="1"/>
        </p:nvSpPr>
        <p:spPr>
          <a:xfrm>
            <a:off x="3805769" y="8467"/>
            <a:ext cx="838623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sp>
        <p:nvSpPr>
          <p:cNvPr id="9" name="Freeform 8">
            <a:extLst>
              <a:ext uri="{FF2B5EF4-FFF2-40B4-BE49-F238E27FC236}">
                <a16:creationId xmlns:a16="http://schemas.microsoft.com/office/drawing/2014/main" id="{D9A81F7B-E201-DB4F-B323-CA682B5B378F}"/>
              </a:ext>
            </a:extLst>
          </p:cNvPr>
          <p:cNvSpPr/>
          <p:nvPr userDrawn="1"/>
        </p:nvSpPr>
        <p:spPr>
          <a:xfrm flipV="1">
            <a:off x="-2116" y="-8467"/>
            <a:ext cx="8058151" cy="6874933"/>
          </a:xfrm>
          <a:custGeom>
            <a:avLst/>
            <a:gdLst>
              <a:gd name="connsiteX0" fmla="*/ 5336628 w 8150773"/>
              <a:gd name="connsiteY0" fmla="*/ 0 h 5218386"/>
              <a:gd name="connsiteX1" fmla="*/ 0 w 8150773"/>
              <a:gd name="connsiteY1" fmla="*/ 0 h 5218386"/>
              <a:gd name="connsiteX2" fmla="*/ 0 w 8150773"/>
              <a:gd name="connsiteY2" fmla="*/ 5218386 h 5218386"/>
              <a:gd name="connsiteX3" fmla="*/ 8150773 w 8150773"/>
              <a:gd name="connsiteY3" fmla="*/ 5218386 h 5218386"/>
              <a:gd name="connsiteX4" fmla="*/ 5336628 w 8150773"/>
              <a:gd name="connsiteY4" fmla="*/ 0 h 5218386"/>
              <a:gd name="connsiteX0" fmla="*/ 5336628 w 8150773"/>
              <a:gd name="connsiteY0" fmla="*/ 0 h 5218386"/>
              <a:gd name="connsiteX1" fmla="*/ 439271 w 8150773"/>
              <a:gd name="connsiteY1" fmla="*/ 8965 h 5218386"/>
              <a:gd name="connsiteX2" fmla="*/ 0 w 8150773"/>
              <a:gd name="connsiteY2" fmla="*/ 5218386 h 5218386"/>
              <a:gd name="connsiteX3" fmla="*/ 8150773 w 8150773"/>
              <a:gd name="connsiteY3" fmla="*/ 5218386 h 5218386"/>
              <a:gd name="connsiteX4" fmla="*/ 5336628 w 8150773"/>
              <a:gd name="connsiteY4" fmla="*/ 0 h 5218386"/>
              <a:gd name="connsiteX0" fmla="*/ 4897357 w 7711502"/>
              <a:gd name="connsiteY0" fmla="*/ 0 h 5218386"/>
              <a:gd name="connsiteX1" fmla="*/ 0 w 7711502"/>
              <a:gd name="connsiteY1" fmla="*/ 8965 h 5218386"/>
              <a:gd name="connsiteX2" fmla="*/ 2250140 w 7711502"/>
              <a:gd name="connsiteY2" fmla="*/ 5218386 h 5218386"/>
              <a:gd name="connsiteX3" fmla="*/ 7711502 w 7711502"/>
              <a:gd name="connsiteY3" fmla="*/ 5218386 h 5218386"/>
              <a:gd name="connsiteX4" fmla="*/ 4897357 w 7711502"/>
              <a:gd name="connsiteY4" fmla="*/ 0 h 5218386"/>
              <a:gd name="connsiteX0" fmla="*/ 4897357 w 7711502"/>
              <a:gd name="connsiteY0" fmla="*/ 0 h 5218386"/>
              <a:gd name="connsiteX1" fmla="*/ 0 w 7711502"/>
              <a:gd name="connsiteY1" fmla="*/ 8965 h 5218386"/>
              <a:gd name="connsiteX2" fmla="*/ 1681815 w 7711502"/>
              <a:gd name="connsiteY2" fmla="*/ 5218386 h 5218386"/>
              <a:gd name="connsiteX3" fmla="*/ 7711502 w 7711502"/>
              <a:gd name="connsiteY3" fmla="*/ 5218386 h 5218386"/>
              <a:gd name="connsiteX4" fmla="*/ 4897357 w 7711502"/>
              <a:gd name="connsiteY4" fmla="*/ 0 h 5218386"/>
              <a:gd name="connsiteX0" fmla="*/ 3215542 w 6029687"/>
              <a:gd name="connsiteY0" fmla="*/ 0 h 5218386"/>
              <a:gd name="connsiteX1" fmla="*/ 169210 w 6029687"/>
              <a:gd name="connsiteY1" fmla="*/ 2615 h 5218386"/>
              <a:gd name="connsiteX2" fmla="*/ 0 w 6029687"/>
              <a:gd name="connsiteY2" fmla="*/ 5218386 h 5218386"/>
              <a:gd name="connsiteX3" fmla="*/ 6029687 w 6029687"/>
              <a:gd name="connsiteY3" fmla="*/ 5218386 h 5218386"/>
              <a:gd name="connsiteX4" fmla="*/ 3215542 w 6029687"/>
              <a:gd name="connsiteY4" fmla="*/ 0 h 5218386"/>
              <a:gd name="connsiteX0" fmla="*/ 3215542 w 6029687"/>
              <a:gd name="connsiteY0" fmla="*/ 0 h 5218386"/>
              <a:gd name="connsiteX1" fmla="*/ 10460 w 6029687"/>
              <a:gd name="connsiteY1" fmla="*/ 75640 h 5218386"/>
              <a:gd name="connsiteX2" fmla="*/ 0 w 6029687"/>
              <a:gd name="connsiteY2" fmla="*/ 5218386 h 5218386"/>
              <a:gd name="connsiteX3" fmla="*/ 6029687 w 6029687"/>
              <a:gd name="connsiteY3" fmla="*/ 5218386 h 5218386"/>
              <a:gd name="connsiteX4" fmla="*/ 3215542 w 6029687"/>
              <a:gd name="connsiteY4" fmla="*/ 0 h 5218386"/>
              <a:gd name="connsiteX0" fmla="*/ 3234592 w 6029687"/>
              <a:gd name="connsiteY0" fmla="*/ 0 h 5151711"/>
              <a:gd name="connsiteX1" fmla="*/ 10460 w 6029687"/>
              <a:gd name="connsiteY1" fmla="*/ 8965 h 5151711"/>
              <a:gd name="connsiteX2" fmla="*/ 0 w 6029687"/>
              <a:gd name="connsiteY2" fmla="*/ 5151711 h 5151711"/>
              <a:gd name="connsiteX3" fmla="*/ 6029687 w 6029687"/>
              <a:gd name="connsiteY3" fmla="*/ 5151711 h 5151711"/>
              <a:gd name="connsiteX4" fmla="*/ 3234592 w 6029687"/>
              <a:gd name="connsiteY4" fmla="*/ 0 h 5151711"/>
              <a:gd name="connsiteX0" fmla="*/ 3234592 w 6042387"/>
              <a:gd name="connsiteY0" fmla="*/ 0 h 5154886"/>
              <a:gd name="connsiteX1" fmla="*/ 10460 w 6042387"/>
              <a:gd name="connsiteY1" fmla="*/ 8965 h 5154886"/>
              <a:gd name="connsiteX2" fmla="*/ 0 w 6042387"/>
              <a:gd name="connsiteY2" fmla="*/ 5151711 h 5154886"/>
              <a:gd name="connsiteX3" fmla="*/ 6042387 w 6042387"/>
              <a:gd name="connsiteY3" fmla="*/ 5154886 h 5154886"/>
              <a:gd name="connsiteX4" fmla="*/ 3234592 w 6042387"/>
              <a:gd name="connsiteY4" fmla="*/ 0 h 51548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42387" h="5154886">
                <a:moveTo>
                  <a:pt x="3234592" y="0"/>
                </a:moveTo>
                <a:lnTo>
                  <a:pt x="10460" y="8965"/>
                </a:lnTo>
                <a:cubicBezTo>
                  <a:pt x="6973" y="1723214"/>
                  <a:pt x="3487" y="3437462"/>
                  <a:pt x="0" y="5151711"/>
                </a:cubicBezTo>
                <a:lnTo>
                  <a:pt x="6042387" y="5154886"/>
                </a:lnTo>
                <a:lnTo>
                  <a:pt x="3234592"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2400" dirty="0"/>
          </a:p>
        </p:txBody>
      </p:sp>
      <p:cxnSp>
        <p:nvCxnSpPr>
          <p:cNvPr id="10" name="Straight Connector 9">
            <a:extLst>
              <a:ext uri="{FF2B5EF4-FFF2-40B4-BE49-F238E27FC236}">
                <a16:creationId xmlns:a16="http://schemas.microsoft.com/office/drawing/2014/main" id="{33668834-0F85-AF43-945E-7EB329E5F116}"/>
              </a:ext>
            </a:extLst>
          </p:cNvPr>
          <p:cNvCxnSpPr>
            <a:cxnSpLocks/>
          </p:cNvCxnSpPr>
          <p:nvPr userDrawn="1"/>
        </p:nvCxnSpPr>
        <p:spPr>
          <a:xfrm flipV="1">
            <a:off x="4457700" y="-143933"/>
            <a:ext cx="3659717" cy="6735233"/>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6" descr="Graphical user interface&#10;&#10;Description automatically generated with medium confidence">
            <a:extLst>
              <a:ext uri="{FF2B5EF4-FFF2-40B4-BE49-F238E27FC236}">
                <a16:creationId xmlns:a16="http://schemas.microsoft.com/office/drawing/2014/main" id="{B79812B8-990B-1940-9098-B3A7D94B4BC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5257387"/>
            <a:ext cx="121920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7" descr="A picture containing icon&#10;&#10;Description automatically generated">
            <a:extLst>
              <a:ext uri="{FF2B5EF4-FFF2-40B4-BE49-F238E27FC236}">
                <a16:creationId xmlns:a16="http://schemas.microsoft.com/office/drawing/2014/main" id="{AFC5BC54-9D24-3541-838E-7B01BE2B0C9D}"/>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l="1764" t="5644" r="1195" b="6458"/>
          <a:stretch>
            <a:fillRect/>
          </a:stretch>
        </p:blipFill>
        <p:spPr bwMode="auto">
          <a:xfrm>
            <a:off x="6963835" y="2368553"/>
            <a:ext cx="4897967" cy="1060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8" descr="Icon&#10;&#10;Description automatically generated">
            <a:extLst>
              <a:ext uri="{FF2B5EF4-FFF2-40B4-BE49-F238E27FC236}">
                <a16:creationId xmlns:a16="http://schemas.microsoft.com/office/drawing/2014/main" id="{AD476064-9885-3E40-9333-0C37DFF5C20E}"/>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9218086" y="503767"/>
            <a:ext cx="2584449" cy="848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4" name="Straight Connector 13">
            <a:extLst>
              <a:ext uri="{FF2B5EF4-FFF2-40B4-BE49-F238E27FC236}">
                <a16:creationId xmlns:a16="http://schemas.microsoft.com/office/drawing/2014/main" id="{EA20A683-0BCE-6E4D-AAE5-4A1DE9A485EE}"/>
              </a:ext>
            </a:extLst>
          </p:cNvPr>
          <p:cNvCxnSpPr>
            <a:cxnSpLocks/>
          </p:cNvCxnSpPr>
          <p:nvPr userDrawn="1"/>
        </p:nvCxnSpPr>
        <p:spPr>
          <a:xfrm>
            <a:off x="884768" y="3282951"/>
            <a:ext cx="3090333" cy="0"/>
          </a:xfrm>
          <a:prstGeom prst="line">
            <a:avLst/>
          </a:prstGeom>
          <a:ln w="9525">
            <a:solidFill>
              <a:schemeClr val="bg1"/>
            </a:solidFill>
          </a:ln>
        </p:spPr>
        <p:style>
          <a:lnRef idx="1">
            <a:schemeClr val="accent2"/>
          </a:lnRef>
          <a:fillRef idx="0">
            <a:schemeClr val="accent2"/>
          </a:fillRef>
          <a:effectRef idx="0">
            <a:schemeClr val="accent2"/>
          </a:effectRef>
          <a:fontRef idx="minor">
            <a:schemeClr val="tx1"/>
          </a:fontRef>
        </p:style>
      </p:cxnSp>
      <p:sp>
        <p:nvSpPr>
          <p:cNvPr id="2" name="Title 1"/>
          <p:cNvSpPr>
            <a:spLocks noGrp="1"/>
          </p:cNvSpPr>
          <p:nvPr>
            <p:ph type="ctrTitle"/>
          </p:nvPr>
        </p:nvSpPr>
        <p:spPr>
          <a:xfrm>
            <a:off x="753036" y="763240"/>
            <a:ext cx="5520304" cy="2244461"/>
          </a:xfrm>
          <a:prstGeom prst="rect">
            <a:avLst/>
          </a:prstGeom>
        </p:spPr>
        <p:txBody>
          <a:bodyPr anchor="t" anchorCtr="0"/>
          <a:lstStyle>
            <a:lvl1pPr algn="l">
              <a:defRPr sz="60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753035" y="2462623"/>
            <a:ext cx="4721412" cy="572767"/>
          </a:xfrm>
          <a:prstGeom prst="rect">
            <a:avLst/>
          </a:prstGeom>
        </p:spPr>
        <p:txBody>
          <a:bodyPr/>
          <a:lstStyle>
            <a:lvl1pPr marL="0" indent="0" algn="l">
              <a:buNone/>
              <a:defRPr sz="2400">
                <a:solidFill>
                  <a:schemeClr val="accent1"/>
                </a:solidFill>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edit Master subtitle style</a:t>
            </a:r>
            <a:endParaRPr lang="en-US" dirty="0"/>
          </a:p>
        </p:txBody>
      </p:sp>
      <p:sp>
        <p:nvSpPr>
          <p:cNvPr id="22" name="Picture Placeholder 19"/>
          <p:cNvSpPr>
            <a:spLocks noGrp="1"/>
          </p:cNvSpPr>
          <p:nvPr>
            <p:ph type="pic" sz="quarter" idx="11"/>
          </p:nvPr>
        </p:nvSpPr>
        <p:spPr>
          <a:xfrm>
            <a:off x="753036"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endParaRPr lang="en-US" noProof="0" dirty="0"/>
          </a:p>
        </p:txBody>
      </p:sp>
      <p:sp>
        <p:nvSpPr>
          <p:cNvPr id="23" name="Picture Placeholder 19"/>
          <p:cNvSpPr>
            <a:spLocks noGrp="1"/>
          </p:cNvSpPr>
          <p:nvPr>
            <p:ph type="pic" sz="quarter" idx="14"/>
          </p:nvPr>
        </p:nvSpPr>
        <p:spPr>
          <a:xfrm>
            <a:off x="2521277" y="5590028"/>
            <a:ext cx="1454149" cy="1018117"/>
          </a:xfrm>
          <a:prstGeom prst="rect">
            <a:avLst/>
          </a:prstGeom>
          <a:solidFill>
            <a:schemeClr val="accent5">
              <a:lumMod val="60000"/>
              <a:lumOff val="40000"/>
            </a:schemeClr>
          </a:solidFill>
        </p:spPr>
        <p:txBody>
          <a:bodyPr anchor="ctr" anchorCtr="0">
            <a:noAutofit/>
          </a:bodyPr>
          <a:lstStyle>
            <a:lvl1pPr marL="0" indent="0" algn="ctr">
              <a:lnSpc>
                <a:spcPct val="80000"/>
              </a:lnSpc>
              <a:buNone/>
              <a:defRPr sz="1867">
                <a:solidFill>
                  <a:schemeClr val="accent5">
                    <a:lumMod val="75000"/>
                  </a:schemeClr>
                </a:solidFill>
              </a:defRPr>
            </a:lvl1pPr>
          </a:lstStyle>
          <a:p>
            <a:pPr lvl="0"/>
            <a:r>
              <a:rPr lang="en-US" noProof="0"/>
              <a:t>Click icon to add picture</a:t>
            </a:r>
            <a:endParaRPr lang="en-US" noProof="0" dirty="0"/>
          </a:p>
        </p:txBody>
      </p:sp>
      <p:sp>
        <p:nvSpPr>
          <p:cNvPr id="29" name="Text Placeholder 6"/>
          <p:cNvSpPr>
            <a:spLocks noGrp="1"/>
          </p:cNvSpPr>
          <p:nvPr>
            <p:ph type="body" sz="quarter" idx="15"/>
          </p:nvPr>
        </p:nvSpPr>
        <p:spPr>
          <a:xfrm>
            <a:off x="753035" y="4222921"/>
            <a:ext cx="4441300" cy="503767"/>
          </a:xfrm>
          <a:prstGeom prst="rect">
            <a:avLst/>
          </a:prstGeom>
        </p:spPr>
        <p:txBody>
          <a:bodyPr>
            <a:normAutofit/>
          </a:bodyPr>
          <a:lstStyle>
            <a:lvl1pPr marL="0" indent="0">
              <a:buNone/>
              <a:defRPr sz="1867">
                <a:solidFill>
                  <a:schemeClr val="accent1"/>
                </a:solidFill>
              </a:defRPr>
            </a:lvl1pPr>
          </a:lstStyle>
          <a:p>
            <a:pPr lvl="0"/>
            <a:r>
              <a:rPr lang="en-US"/>
              <a:t>Click to edit Master text styles</a:t>
            </a:r>
          </a:p>
        </p:txBody>
      </p:sp>
      <p:sp>
        <p:nvSpPr>
          <p:cNvPr id="30" name="Text Placeholder 6"/>
          <p:cNvSpPr>
            <a:spLocks noGrp="1"/>
          </p:cNvSpPr>
          <p:nvPr>
            <p:ph type="body" sz="quarter" idx="16"/>
          </p:nvPr>
        </p:nvSpPr>
        <p:spPr>
          <a:xfrm>
            <a:off x="753035" y="3833927"/>
            <a:ext cx="4441300" cy="332177"/>
          </a:xfrm>
          <a:prstGeom prst="rect">
            <a:avLst/>
          </a:prstGeom>
        </p:spPr>
        <p:txBody>
          <a:bodyPr>
            <a:normAutofit/>
          </a:bodyPr>
          <a:lstStyle>
            <a:lvl1pPr marL="0" indent="0">
              <a:buNone/>
              <a:defRPr sz="1867">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93623610"/>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userDrawn="1">
  <p:cSld name="Full Image">
    <p:bg>
      <p:bgRef idx="1001">
        <a:schemeClr val="bg1"/>
      </p:bgRef>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A61D285-409F-9DEC-0B95-30E301D341D3}"/>
              </a:ext>
            </a:extLst>
          </p:cNvPr>
          <p:cNvSpPr>
            <a:spLocks noGrp="1"/>
          </p:cNvSpPr>
          <p:nvPr>
            <p:ph type="pic" sz="quarter" idx="12" hasCustomPrompt="1"/>
          </p:nvPr>
        </p:nvSpPr>
        <p:spPr>
          <a:xfrm>
            <a:off x="0" y="0"/>
            <a:ext cx="12192000" cy="6858000"/>
          </a:xfrm>
          <a:prstGeom prst="rect">
            <a:avLst/>
          </a:prstGeom>
        </p:spPr>
        <p:txBody>
          <a:bodyPr wrap="square" bIns="648000" anchor="ctr">
            <a:noAutofit/>
          </a:bodyPr>
          <a:lstStyle>
            <a:lvl1pPr algn="ctr">
              <a:defRPr sz="1200"/>
            </a:lvl1pPr>
          </a:lstStyle>
          <a:p>
            <a:r>
              <a:rPr lang="en-GB" dirty="0"/>
              <a:t>Click icon to insert image</a:t>
            </a:r>
          </a:p>
        </p:txBody>
      </p:sp>
      <p:sp>
        <p:nvSpPr>
          <p:cNvPr id="8" name="Text Placeholder 7">
            <a:extLst>
              <a:ext uri="{FF2B5EF4-FFF2-40B4-BE49-F238E27FC236}">
                <a16:creationId xmlns:a16="http://schemas.microsoft.com/office/drawing/2014/main" id="{4658EC27-3E24-F724-F000-B8342EDF2E9C}"/>
              </a:ext>
            </a:extLst>
          </p:cNvPr>
          <p:cNvSpPr>
            <a:spLocks noGrp="1"/>
          </p:cNvSpPr>
          <p:nvPr>
            <p:ph type="body" sz="quarter" idx="13" hasCustomPrompt="1"/>
          </p:nvPr>
        </p:nvSpPr>
        <p:spPr>
          <a:xfrm>
            <a:off x="5600861" y="5350192"/>
            <a:ext cx="6591140" cy="1507808"/>
          </a:xfrm>
          <a:custGeom>
            <a:avLst/>
            <a:gdLst>
              <a:gd name="connsiteX0" fmla="*/ 879504 w 6591140"/>
              <a:gd name="connsiteY0" fmla="*/ 0 h 1507808"/>
              <a:gd name="connsiteX1" fmla="*/ 6591140 w 6591140"/>
              <a:gd name="connsiteY1" fmla="*/ 0 h 1507808"/>
              <a:gd name="connsiteX2" fmla="*/ 6591140 w 6591140"/>
              <a:gd name="connsiteY2" fmla="*/ 1507808 h 1507808"/>
              <a:gd name="connsiteX3" fmla="*/ 0 w 6591140"/>
              <a:gd name="connsiteY3" fmla="*/ 1507808 h 1507808"/>
            </a:gdLst>
            <a:ahLst/>
            <a:cxnLst>
              <a:cxn ang="0">
                <a:pos x="connsiteX0" y="connsiteY0"/>
              </a:cxn>
              <a:cxn ang="0">
                <a:pos x="connsiteX1" y="connsiteY1"/>
              </a:cxn>
              <a:cxn ang="0">
                <a:pos x="connsiteX2" y="connsiteY2"/>
              </a:cxn>
              <a:cxn ang="0">
                <a:pos x="connsiteX3" y="connsiteY3"/>
              </a:cxn>
            </a:cxnLst>
            <a:rect l="l" t="t" r="r" b="b"/>
            <a:pathLst>
              <a:path w="6591140" h="1507808">
                <a:moveTo>
                  <a:pt x="879504" y="0"/>
                </a:moveTo>
                <a:lnTo>
                  <a:pt x="6591140" y="0"/>
                </a:lnTo>
                <a:lnTo>
                  <a:pt x="6591140" y="1507808"/>
                </a:lnTo>
                <a:lnTo>
                  <a:pt x="0" y="1507808"/>
                </a:lnTo>
                <a:close/>
              </a:path>
            </a:pathLst>
          </a:custGeom>
          <a:solidFill>
            <a:schemeClr val="accent1"/>
          </a:solidFill>
        </p:spPr>
        <p:txBody>
          <a:bodyPr wrap="square" lIns="1260000" anchor="ctr">
            <a:noAutofit/>
          </a:bodyPr>
          <a:lstStyle>
            <a:lvl1pPr>
              <a:defRPr sz="1800" b="1">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Add text here</a:t>
            </a:r>
            <a:endParaRPr lang="en-GB" dirty="0"/>
          </a:p>
        </p:txBody>
      </p:sp>
    </p:spTree>
    <p:custDataLst>
      <p:tags r:id="rId1"/>
    </p:custDataLst>
    <p:extLst>
      <p:ext uri="{BB962C8B-B14F-4D97-AF65-F5344CB8AC3E}">
        <p14:creationId xmlns:p14="http://schemas.microsoft.com/office/powerpoint/2010/main" val="1502988696"/>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7.xml"/><Relationship Id="rId13" Type="http://schemas.openxmlformats.org/officeDocument/2006/relationships/slideLayout" Target="../slideLayouts/slideLayout72.xml"/><Relationship Id="rId18" Type="http://schemas.openxmlformats.org/officeDocument/2006/relationships/slideLayout" Target="../slideLayouts/slideLayout77.xml"/><Relationship Id="rId3" Type="http://schemas.openxmlformats.org/officeDocument/2006/relationships/slideLayout" Target="../slideLayouts/slideLayout62.xml"/><Relationship Id="rId21" Type="http://schemas.openxmlformats.org/officeDocument/2006/relationships/theme" Target="../theme/theme6.xml"/><Relationship Id="rId7" Type="http://schemas.openxmlformats.org/officeDocument/2006/relationships/slideLayout" Target="../slideLayouts/slideLayout66.xml"/><Relationship Id="rId12" Type="http://schemas.openxmlformats.org/officeDocument/2006/relationships/slideLayout" Target="../slideLayouts/slideLayout71.xml"/><Relationship Id="rId17" Type="http://schemas.openxmlformats.org/officeDocument/2006/relationships/slideLayout" Target="../slideLayouts/slideLayout76.xml"/><Relationship Id="rId2" Type="http://schemas.openxmlformats.org/officeDocument/2006/relationships/slideLayout" Target="../slideLayouts/slideLayout61.xml"/><Relationship Id="rId16" Type="http://schemas.openxmlformats.org/officeDocument/2006/relationships/slideLayout" Target="../slideLayouts/slideLayout75.xml"/><Relationship Id="rId20" Type="http://schemas.openxmlformats.org/officeDocument/2006/relationships/slideLayout" Target="../slideLayouts/slideLayout79.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slideLayout" Target="../slideLayouts/slideLayout70.xml"/><Relationship Id="rId5" Type="http://schemas.openxmlformats.org/officeDocument/2006/relationships/slideLayout" Target="../slideLayouts/slideLayout64.xml"/><Relationship Id="rId15" Type="http://schemas.openxmlformats.org/officeDocument/2006/relationships/slideLayout" Target="../slideLayouts/slideLayout74.xml"/><Relationship Id="rId10" Type="http://schemas.openxmlformats.org/officeDocument/2006/relationships/slideLayout" Target="../slideLayouts/slideLayout69.xml"/><Relationship Id="rId19" Type="http://schemas.openxmlformats.org/officeDocument/2006/relationships/slideLayout" Target="../slideLayouts/slideLayout78.xml"/><Relationship Id="rId4" Type="http://schemas.openxmlformats.org/officeDocument/2006/relationships/slideLayout" Target="../slideLayouts/slideLayout63.xml"/><Relationship Id="rId9" Type="http://schemas.openxmlformats.org/officeDocument/2006/relationships/slideLayout" Target="../slideLayouts/slideLayout68.xml"/><Relationship Id="rId14" Type="http://schemas.openxmlformats.org/officeDocument/2006/relationships/slideLayout" Target="../slideLayouts/slideLayout73.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92.xml"/><Relationship Id="rId18" Type="http://schemas.openxmlformats.org/officeDocument/2006/relationships/slideLayout" Target="../slideLayouts/slideLayout97.xml"/><Relationship Id="rId26" Type="http://schemas.openxmlformats.org/officeDocument/2006/relationships/slideLayout" Target="../slideLayouts/slideLayout105.xml"/><Relationship Id="rId39" Type="http://schemas.openxmlformats.org/officeDocument/2006/relationships/slideLayout" Target="../slideLayouts/slideLayout118.xml"/><Relationship Id="rId21" Type="http://schemas.openxmlformats.org/officeDocument/2006/relationships/slideLayout" Target="../slideLayouts/slideLayout100.xml"/><Relationship Id="rId34" Type="http://schemas.openxmlformats.org/officeDocument/2006/relationships/slideLayout" Target="../slideLayouts/slideLayout113.xml"/><Relationship Id="rId42" Type="http://schemas.openxmlformats.org/officeDocument/2006/relationships/slideLayout" Target="../slideLayouts/slideLayout121.xml"/><Relationship Id="rId47" Type="http://schemas.openxmlformats.org/officeDocument/2006/relationships/slideLayout" Target="../slideLayouts/slideLayout126.xml"/><Relationship Id="rId50" Type="http://schemas.openxmlformats.org/officeDocument/2006/relationships/slideLayout" Target="../slideLayouts/slideLayout129.xml"/><Relationship Id="rId7" Type="http://schemas.openxmlformats.org/officeDocument/2006/relationships/slideLayout" Target="../slideLayouts/slideLayout86.xml"/><Relationship Id="rId2" Type="http://schemas.openxmlformats.org/officeDocument/2006/relationships/slideLayout" Target="../slideLayouts/slideLayout81.xml"/><Relationship Id="rId16" Type="http://schemas.openxmlformats.org/officeDocument/2006/relationships/slideLayout" Target="../slideLayouts/slideLayout95.xml"/><Relationship Id="rId29" Type="http://schemas.openxmlformats.org/officeDocument/2006/relationships/slideLayout" Target="../slideLayouts/slideLayout108.xml"/><Relationship Id="rId11" Type="http://schemas.openxmlformats.org/officeDocument/2006/relationships/slideLayout" Target="../slideLayouts/slideLayout90.xml"/><Relationship Id="rId24" Type="http://schemas.openxmlformats.org/officeDocument/2006/relationships/slideLayout" Target="../slideLayouts/slideLayout103.xml"/><Relationship Id="rId32" Type="http://schemas.openxmlformats.org/officeDocument/2006/relationships/slideLayout" Target="../slideLayouts/slideLayout111.xml"/><Relationship Id="rId37" Type="http://schemas.openxmlformats.org/officeDocument/2006/relationships/slideLayout" Target="../slideLayouts/slideLayout116.xml"/><Relationship Id="rId40" Type="http://schemas.openxmlformats.org/officeDocument/2006/relationships/slideLayout" Target="../slideLayouts/slideLayout119.xml"/><Relationship Id="rId45" Type="http://schemas.openxmlformats.org/officeDocument/2006/relationships/slideLayout" Target="../slideLayouts/slideLayout124.xml"/><Relationship Id="rId5" Type="http://schemas.openxmlformats.org/officeDocument/2006/relationships/slideLayout" Target="../slideLayouts/slideLayout84.xml"/><Relationship Id="rId15" Type="http://schemas.openxmlformats.org/officeDocument/2006/relationships/slideLayout" Target="../slideLayouts/slideLayout94.xml"/><Relationship Id="rId23" Type="http://schemas.openxmlformats.org/officeDocument/2006/relationships/slideLayout" Target="../slideLayouts/slideLayout102.xml"/><Relationship Id="rId28" Type="http://schemas.openxmlformats.org/officeDocument/2006/relationships/slideLayout" Target="../slideLayouts/slideLayout107.xml"/><Relationship Id="rId36" Type="http://schemas.openxmlformats.org/officeDocument/2006/relationships/slideLayout" Target="../slideLayouts/slideLayout115.xml"/><Relationship Id="rId49" Type="http://schemas.openxmlformats.org/officeDocument/2006/relationships/slideLayout" Target="../slideLayouts/slideLayout128.xml"/><Relationship Id="rId10" Type="http://schemas.openxmlformats.org/officeDocument/2006/relationships/slideLayout" Target="../slideLayouts/slideLayout89.xml"/><Relationship Id="rId19" Type="http://schemas.openxmlformats.org/officeDocument/2006/relationships/slideLayout" Target="../slideLayouts/slideLayout98.xml"/><Relationship Id="rId31" Type="http://schemas.openxmlformats.org/officeDocument/2006/relationships/slideLayout" Target="../slideLayouts/slideLayout110.xml"/><Relationship Id="rId44" Type="http://schemas.openxmlformats.org/officeDocument/2006/relationships/slideLayout" Target="../slideLayouts/slideLayout123.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slideLayout" Target="../slideLayouts/slideLayout93.xml"/><Relationship Id="rId22" Type="http://schemas.openxmlformats.org/officeDocument/2006/relationships/slideLayout" Target="../slideLayouts/slideLayout101.xml"/><Relationship Id="rId27" Type="http://schemas.openxmlformats.org/officeDocument/2006/relationships/slideLayout" Target="../slideLayouts/slideLayout106.xml"/><Relationship Id="rId30" Type="http://schemas.openxmlformats.org/officeDocument/2006/relationships/slideLayout" Target="../slideLayouts/slideLayout109.xml"/><Relationship Id="rId35" Type="http://schemas.openxmlformats.org/officeDocument/2006/relationships/slideLayout" Target="../slideLayouts/slideLayout114.xml"/><Relationship Id="rId43" Type="http://schemas.openxmlformats.org/officeDocument/2006/relationships/slideLayout" Target="../slideLayouts/slideLayout122.xml"/><Relationship Id="rId48" Type="http://schemas.openxmlformats.org/officeDocument/2006/relationships/slideLayout" Target="../slideLayouts/slideLayout127.xml"/><Relationship Id="rId8" Type="http://schemas.openxmlformats.org/officeDocument/2006/relationships/slideLayout" Target="../slideLayouts/slideLayout87.xml"/><Relationship Id="rId51" Type="http://schemas.openxmlformats.org/officeDocument/2006/relationships/theme" Target="../theme/theme7.xml"/><Relationship Id="rId3" Type="http://schemas.openxmlformats.org/officeDocument/2006/relationships/slideLayout" Target="../slideLayouts/slideLayout82.xml"/><Relationship Id="rId12" Type="http://schemas.openxmlformats.org/officeDocument/2006/relationships/slideLayout" Target="../slideLayouts/slideLayout91.xml"/><Relationship Id="rId17" Type="http://schemas.openxmlformats.org/officeDocument/2006/relationships/slideLayout" Target="../slideLayouts/slideLayout96.xml"/><Relationship Id="rId25" Type="http://schemas.openxmlformats.org/officeDocument/2006/relationships/slideLayout" Target="../slideLayouts/slideLayout104.xml"/><Relationship Id="rId33" Type="http://schemas.openxmlformats.org/officeDocument/2006/relationships/slideLayout" Target="../slideLayouts/slideLayout112.xml"/><Relationship Id="rId38" Type="http://schemas.openxmlformats.org/officeDocument/2006/relationships/slideLayout" Target="../slideLayouts/slideLayout117.xml"/><Relationship Id="rId46" Type="http://schemas.openxmlformats.org/officeDocument/2006/relationships/slideLayout" Target="../slideLayouts/slideLayout125.xml"/><Relationship Id="rId20" Type="http://schemas.openxmlformats.org/officeDocument/2006/relationships/slideLayout" Target="../slideLayouts/slideLayout99.xml"/><Relationship Id="rId41" Type="http://schemas.openxmlformats.org/officeDocument/2006/relationships/slideLayout" Target="../slideLayouts/slideLayout120.xml"/><Relationship Id="rId1" Type="http://schemas.openxmlformats.org/officeDocument/2006/relationships/slideLayout" Target="../slideLayouts/slideLayout80.xml"/><Relationship Id="rId6" Type="http://schemas.openxmlformats.org/officeDocument/2006/relationships/slideLayout" Target="../slideLayouts/slideLayout8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04E9794-5D49-5B2F-FF44-A89B68330EB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AD3984B-80FF-DB56-55EF-B67FEE2F94C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842F1029-60F3-6D6B-29CD-83AB73F3686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F03BA30-7CAA-4283-A5E8-86EBB03F1AA2}" type="datetimeFigureOut">
              <a:rPr lang="en-GB" smtClean="0"/>
              <a:t>23/09/2026</a:t>
            </a:fld>
            <a:endParaRPr lang="en-GB"/>
          </a:p>
        </p:txBody>
      </p:sp>
      <p:sp>
        <p:nvSpPr>
          <p:cNvPr id="5" name="Footer Placeholder 4">
            <a:extLst>
              <a:ext uri="{FF2B5EF4-FFF2-40B4-BE49-F238E27FC236}">
                <a16:creationId xmlns:a16="http://schemas.microsoft.com/office/drawing/2014/main" id="{9D1300C2-C09F-3BB6-4600-E2A229B575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F32C472-DB24-1B81-D977-9B688DF0E07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7A8AA62-4D05-4B83-8787-09E88F778985}" type="slidenum">
              <a:rPr lang="en-GB" smtClean="0"/>
              <a:t>‹#›</a:t>
            </a:fld>
            <a:endParaRPr lang="en-GB"/>
          </a:p>
        </p:txBody>
      </p:sp>
    </p:spTree>
    <p:extLst>
      <p:ext uri="{BB962C8B-B14F-4D97-AF65-F5344CB8AC3E}">
        <p14:creationId xmlns:p14="http://schemas.microsoft.com/office/powerpoint/2010/main" val="29592296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4FD9722-C317-9AF5-A333-9A50EC649D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3A344F8-17B1-57D7-99A9-CF4762DAC9B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BF7237C-35C3-3ED7-B11F-39F3DD84D9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A41D1BA-C4E9-4613-95CB-B19DDE55DC21}" type="datetimeFigureOut">
              <a:rPr lang="en-GB" smtClean="0"/>
              <a:t>23/09/2026</a:t>
            </a:fld>
            <a:endParaRPr lang="en-GB"/>
          </a:p>
        </p:txBody>
      </p:sp>
      <p:sp>
        <p:nvSpPr>
          <p:cNvPr id="5" name="Footer Placeholder 4">
            <a:extLst>
              <a:ext uri="{FF2B5EF4-FFF2-40B4-BE49-F238E27FC236}">
                <a16:creationId xmlns:a16="http://schemas.microsoft.com/office/drawing/2014/main" id="{CE4A8EAF-B535-C3E8-0BCE-1E8761A0B82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040251FA-C71E-2B17-D573-FC2DCC06B1E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49A60C5-BC24-415E-8251-6C99A0D723A7}" type="slidenum">
              <a:rPr lang="en-GB" smtClean="0"/>
              <a:t>‹#›</a:t>
            </a:fld>
            <a:endParaRPr lang="en-GB"/>
          </a:p>
        </p:txBody>
      </p:sp>
    </p:spTree>
    <p:extLst>
      <p:ext uri="{BB962C8B-B14F-4D97-AF65-F5344CB8AC3E}">
        <p14:creationId xmlns:p14="http://schemas.microsoft.com/office/powerpoint/2010/main" val="23121616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C8C2F7"/>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3E2AE-9F28-4E9C-AB43-EC660F0DAE2E}" type="datetimeFigureOut">
              <a:rPr lang="en-GB" smtClean="0"/>
              <a:t>23/09/2026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66FC0-80E8-477F-88D8-1378AB517554}" type="slidenum">
              <a:rPr lang="en-GB" smtClean="0"/>
              <a:t>‹#›</a:t>
            </a:fld>
            <a:endParaRPr lang="en-GB"/>
          </a:p>
        </p:txBody>
      </p:sp>
    </p:spTree>
    <p:extLst>
      <p:ext uri="{BB962C8B-B14F-4D97-AF65-F5344CB8AC3E}">
        <p14:creationId xmlns:p14="http://schemas.microsoft.com/office/powerpoint/2010/main" val="43791216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3E2AE-9F28-4E9C-AB43-EC660F0DAE2E}" type="datetimeFigureOut">
              <a:rPr lang="en-GB" smtClean="0"/>
              <a:t>23/09/2026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66FC0-80E8-477F-88D8-1378AB517554}" type="slidenum">
              <a:rPr lang="en-GB" smtClean="0"/>
              <a:t>‹#›</a:t>
            </a:fld>
            <a:endParaRPr lang="en-GB"/>
          </a:p>
        </p:txBody>
      </p:sp>
    </p:spTree>
    <p:extLst>
      <p:ext uri="{BB962C8B-B14F-4D97-AF65-F5344CB8AC3E}">
        <p14:creationId xmlns:p14="http://schemas.microsoft.com/office/powerpoint/2010/main" val="292924986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93E2AE-9F28-4E9C-AB43-EC660F0DAE2E}" type="datetimeFigureOut">
              <a:rPr lang="en-GB" smtClean="0"/>
              <a:t>23/09/2026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8566FC0-80E8-477F-88D8-1378AB517554}" type="slidenum">
              <a:rPr lang="en-GB" smtClean="0"/>
              <a:t>‹#›</a:t>
            </a:fld>
            <a:endParaRPr lang="en-GB"/>
          </a:p>
        </p:txBody>
      </p:sp>
    </p:spTree>
    <p:extLst>
      <p:ext uri="{BB962C8B-B14F-4D97-AF65-F5344CB8AC3E}">
        <p14:creationId xmlns:p14="http://schemas.microsoft.com/office/powerpoint/2010/main" val="636281666"/>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endParaRPr lang="en-GB"/>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3487907679"/>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 id="2147483729" r:id="rId17"/>
    <p:sldLayoutId id="2147483730" r:id="rId18"/>
    <p:sldLayoutId id="2147483731" r:id="rId19"/>
    <p:sldLayoutId id="2147483732" r:id="rId20"/>
  </p:sldLayoutIdLst>
  <p:hf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8" name="Footer Placeholder 4">
            <a:extLst>
              <a:ext uri="{FF2B5EF4-FFF2-40B4-BE49-F238E27FC236}">
                <a16:creationId xmlns:a16="http://schemas.microsoft.com/office/drawing/2014/main" id="{8C4D7240-D232-95F4-C21B-298DDD2BE5CF}"/>
              </a:ext>
            </a:extLst>
          </p:cNvPr>
          <p:cNvSpPr>
            <a:spLocks noGrp="1"/>
          </p:cNvSpPr>
          <p:nvPr>
            <p:ph type="ftr" sz="quarter" idx="3"/>
          </p:nvPr>
        </p:nvSpPr>
        <p:spPr>
          <a:xfrm>
            <a:off x="1039734" y="5994451"/>
            <a:ext cx="10652535"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900" b="0" i="0">
                <a:solidFill>
                  <a:schemeClr val="tx1"/>
                </a:solidFill>
                <a:latin typeface="Aptos" panose="020B0004020202020204" pitchFamily="34" charset="0"/>
                <a:cs typeface="Calibri" panose="020F0502020204030204" pitchFamily="34" charset="0"/>
              </a:defRPr>
            </a:lvl1pPr>
          </a:lstStyle>
          <a:p>
            <a:endParaRPr lang="en-GB"/>
          </a:p>
        </p:txBody>
      </p:sp>
      <p:sp>
        <p:nvSpPr>
          <p:cNvPr id="19" name="Slide Number Placeholder 5">
            <a:extLst>
              <a:ext uri="{FF2B5EF4-FFF2-40B4-BE49-F238E27FC236}">
                <a16:creationId xmlns:a16="http://schemas.microsoft.com/office/drawing/2014/main" id="{1DC63404-594E-BCA7-9102-08E61E3F9D56}"/>
              </a:ext>
            </a:extLst>
          </p:cNvPr>
          <p:cNvSpPr>
            <a:spLocks noGrp="1"/>
          </p:cNvSpPr>
          <p:nvPr>
            <p:ph type="sldNum" sz="quarter" idx="4"/>
          </p:nvPr>
        </p:nvSpPr>
        <p:spPr>
          <a:xfrm>
            <a:off x="499733" y="5994451"/>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4" y="1888476"/>
            <a:ext cx="11192535"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4" y="538539"/>
            <a:ext cx="11192535" cy="383567"/>
          </a:xfrm>
          <a:prstGeom prst="rect">
            <a:avLst/>
          </a:prstGeom>
        </p:spPr>
        <p:txBody>
          <a:bodyPr vert="horz" wrap="square" lIns="0" tIns="0" rIns="0" bIns="0" rtlCol="0" anchor="t">
            <a:spAutoFit/>
          </a:bodyPr>
          <a:lstStyle/>
          <a:p>
            <a:r>
              <a:rPr lang="en-GB"/>
              <a:t>Click here to insert title</a:t>
            </a:r>
          </a:p>
        </p:txBody>
      </p:sp>
    </p:spTree>
    <p:extLst>
      <p:ext uri="{BB962C8B-B14F-4D97-AF65-F5344CB8AC3E}">
        <p14:creationId xmlns:p14="http://schemas.microsoft.com/office/powerpoint/2010/main" val="2196508811"/>
      </p:ext>
    </p:extLst>
  </p:cSld>
  <p:clrMap bg1="dk1" tx1="lt1" bg2="dk2" tx2="lt2" accent1="accent1" accent2="accent2" accent3="accent3" accent4="accent4" accent5="accent5" accent6="accent6" hlink="hlink" folHlink="folHlink"/>
  <p:sldLayoutIdLst>
    <p:sldLayoutId id="2147483734" r:id="rId1"/>
    <p:sldLayoutId id="2147483735" r:id="rId2"/>
    <p:sldLayoutId id="2147483736" r:id="rId3"/>
    <p:sldLayoutId id="2147483737" r:id="rId4"/>
    <p:sldLayoutId id="2147483738" r:id="rId5"/>
    <p:sldLayoutId id="2147483739" r:id="rId6"/>
    <p:sldLayoutId id="2147483740" r:id="rId7"/>
    <p:sldLayoutId id="2147483741" r:id="rId8"/>
    <p:sldLayoutId id="2147483742" r:id="rId9"/>
    <p:sldLayoutId id="2147483743" r:id="rId10"/>
    <p:sldLayoutId id="2147483744" r:id="rId11"/>
    <p:sldLayoutId id="2147483745" r:id="rId12"/>
    <p:sldLayoutId id="2147483746" r:id="rId13"/>
    <p:sldLayoutId id="2147483747" r:id="rId14"/>
    <p:sldLayoutId id="2147483748" r:id="rId15"/>
    <p:sldLayoutId id="2147483749" r:id="rId16"/>
    <p:sldLayoutId id="2147483750" r:id="rId17"/>
    <p:sldLayoutId id="2147483751" r:id="rId18"/>
    <p:sldLayoutId id="2147483752" r:id="rId19"/>
    <p:sldLayoutId id="2147483753" r:id="rId20"/>
    <p:sldLayoutId id="2147483754" r:id="rId21"/>
    <p:sldLayoutId id="2147483755" r:id="rId22"/>
    <p:sldLayoutId id="2147483756" r:id="rId23"/>
    <p:sldLayoutId id="2147483757" r:id="rId24"/>
    <p:sldLayoutId id="2147483758" r:id="rId25"/>
    <p:sldLayoutId id="2147483759" r:id="rId26"/>
    <p:sldLayoutId id="2147483760" r:id="rId27"/>
    <p:sldLayoutId id="2147483761" r:id="rId28"/>
    <p:sldLayoutId id="2147483762" r:id="rId29"/>
    <p:sldLayoutId id="2147483763" r:id="rId30"/>
    <p:sldLayoutId id="2147483764" r:id="rId31"/>
    <p:sldLayoutId id="2147483765" r:id="rId32"/>
    <p:sldLayoutId id="2147483766" r:id="rId33"/>
    <p:sldLayoutId id="2147483767" r:id="rId34"/>
    <p:sldLayoutId id="2147483768" r:id="rId35"/>
    <p:sldLayoutId id="2147483769" r:id="rId36"/>
    <p:sldLayoutId id="2147483770" r:id="rId37"/>
    <p:sldLayoutId id="2147483771" r:id="rId38"/>
    <p:sldLayoutId id="2147483772" r:id="rId39"/>
    <p:sldLayoutId id="2147483773" r:id="rId40"/>
    <p:sldLayoutId id="2147483774" r:id="rId41"/>
    <p:sldLayoutId id="2147483775" r:id="rId42"/>
    <p:sldLayoutId id="2147483776" r:id="rId43"/>
    <p:sldLayoutId id="2147483777" r:id="rId44"/>
    <p:sldLayoutId id="2147483778" r:id="rId45"/>
    <p:sldLayoutId id="2147483779" r:id="rId46"/>
    <p:sldLayoutId id="2147483780" r:id="rId47"/>
    <p:sldLayoutId id="2147483781" r:id="rId48"/>
    <p:sldLayoutId id="2147483782" r:id="rId49"/>
    <p:sldLayoutId id="2147483783" r:id="rId50"/>
  </p:sldLayoutIdLst>
  <p:hf hdr="0" dt="0"/>
  <p:txStyles>
    <p:titleStyle>
      <a:lvl1pPr algn="l" defTabSz="914377"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377" rtl="0" eaLnBrk="1" latinLnBrk="0" hangingPunct="1">
        <a:lnSpc>
          <a:spcPct val="104000"/>
        </a:lnSpc>
        <a:spcBef>
          <a:spcPts val="0"/>
        </a:spcBef>
        <a:buFont typeface="Arial" panose="020B0604020202020204" pitchFamily="34" charset="0"/>
        <a:buNone/>
        <a:defRPr sz="1600" b="0" i="0" kern="1200" spc="31" baseline="0">
          <a:solidFill>
            <a:schemeClr val="tx1"/>
          </a:solidFill>
          <a:latin typeface="Aptos" panose="020B0004020202020204" pitchFamily="34" charset="0"/>
          <a:ea typeface="+mn-ea"/>
          <a:cs typeface="Calibri" panose="020F0502020204030204" pitchFamily="34" charset="0"/>
        </a:defRPr>
      </a:lvl1pPr>
      <a:lvl2pPr marL="457189" indent="0" algn="l" defTabSz="914377"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377" indent="0" algn="l" defTabSz="914377"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566" indent="0" algn="l" defTabSz="914377"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754" indent="0" algn="l" defTabSz="914377"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67.jpg"/><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3.xml"/><Relationship Id="rId1" Type="http://schemas.openxmlformats.org/officeDocument/2006/relationships/slideLayout" Target="../slideLayouts/slideLayout4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5.xml.rels><?xml version="1.0" encoding="UTF-8" standalone="yes"?>
<Relationships xmlns="http://schemas.openxmlformats.org/package/2006/relationships"><Relationship Id="rId3" Type="http://schemas.openxmlformats.org/officeDocument/2006/relationships/hyperlink" Target="https://warwick.ac.uk/fac/soc/economics/current/communications/#MSc" TargetMode="External"/><Relationship Id="rId2" Type="http://schemas.openxmlformats.org/officeDocument/2006/relationships/notesSlide" Target="../notesSlides/notesSlide4.xml"/><Relationship Id="rId1" Type="http://schemas.openxmlformats.org/officeDocument/2006/relationships/slideLayout" Target="../slideLayouts/slideLayout43.xml"/><Relationship Id="rId4" Type="http://schemas.openxmlformats.org/officeDocument/2006/relationships/image" Target="../media/image72.png"/></Relationships>
</file>

<file path=ppt/slides/_rels/slide6.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hyperlink" Target="https://warwick.ac.uk/fac/soc/economics/current/?programme=msc" TargetMode="External"/><Relationship Id="rId2" Type="http://schemas.openxmlformats.org/officeDocument/2006/relationships/notesSlide" Target="../notesSlides/notesSlide7.xml"/><Relationship Id="rId1" Type="http://schemas.openxmlformats.org/officeDocument/2006/relationships/slideLayout" Target="../slideLayouts/slideLayout43.xml"/><Relationship Id="rId5" Type="http://schemas.openxmlformats.org/officeDocument/2006/relationships/image" Target="../media/image75.jpeg"/><Relationship Id="rId4" Type="http://schemas.openxmlformats.org/officeDocument/2006/relationships/hyperlink" Target="https://warwick.ac.uk/fac/soc/economics/current/msc/handbook/introduction"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s://warwick.ac.uk/services/community-safety/safezone/" TargetMode="External"/><Relationship Id="rId2" Type="http://schemas.openxmlformats.org/officeDocument/2006/relationships/notesSlide" Target="../notesSlides/notesSlide8.xml"/><Relationship Id="rId1" Type="http://schemas.openxmlformats.org/officeDocument/2006/relationships/slideLayout" Target="../slideLayouts/slideLayout43.xml"/><Relationship Id="rId5" Type="http://schemas.openxmlformats.org/officeDocument/2006/relationships/image" Target="../media/image76.png"/><Relationship Id="rId4" Type="http://schemas.openxmlformats.org/officeDocument/2006/relationships/hyperlink" Target="https://warwick.ac.uk/services/idg/learning-resources/knowledge/how-to-set-up-mfa" TargetMode="External"/></Relationships>
</file>

<file path=ppt/slides/_rels/slide10.xml.rels><?xml version="1.0" encoding="UTF-8" standalone="yes"?>
<Relationships xmlns="http://schemas.openxmlformats.org/package/2006/relationships"><Relationship Id="rId3" Type="http://schemas.openxmlformats.org/officeDocument/2006/relationships/hyperlink" Target="https://eur01.safelinks.protection.outlook.com/?url=https%3A%2F%2Fwarwick.ac.uk%2Ffac%2Fsoc%2Fwarwickfoundationstudies%2Feap%2Fin-sessional%2F&amp;data=05%7C02%7CTina.E.Jones%40warwick.ac.uk%7C1508a856286f48a2606e08deec987a7e%7C09bacfbd47ef446592653546f2eaf6bc%7C0%7C0%7C639208336782943615%7CUnknown%7CTWFpbGZsb3d8eyJFbXB0eU1hcGkiOnRydWUsIlYiOiIwLjAuMDAwMCIsIlAiOiJXaW4zMiIsIkFOIjoiTWFpbCIsIldUIjoyfQ%3D%3D%7C0%7C%7C%7C&amp;sdata=1W%2FU3A58J3PkE%2F1X1tg8xA9DddDoc%2BrVRhThdjY48ps%3D&amp;reserved=0" TargetMode="External"/><Relationship Id="rId2" Type="http://schemas.openxmlformats.org/officeDocument/2006/relationships/notesSlide" Target="../notesSlides/notesSlide9.xml"/><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3" Type="http://schemas.openxmlformats.org/officeDocument/2006/relationships/hyperlink" Target="https://warwick.ac.uk/fac/soc/economics/current/shared/academic-integrity" TargetMode="External"/><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0.xml.rels><?xml version="1.0" encoding="UTF-8" standalone="yes"?>
<Relationships xmlns="http://schemas.openxmlformats.org/package/2006/relationships"><Relationship Id="rId8" Type="http://schemas.openxmlformats.org/officeDocument/2006/relationships/image" Target="../media/image84.svg"/><Relationship Id="rId3" Type="http://schemas.openxmlformats.org/officeDocument/2006/relationships/image" Target="../media/image79.svg"/><Relationship Id="rId7" Type="http://schemas.openxmlformats.org/officeDocument/2006/relationships/image" Target="../media/image83.png"/><Relationship Id="rId2" Type="http://schemas.microsoft.com/office/2018/10/relationships/comments" Target="../comments/modernComment_110_103386C0.xml"/><Relationship Id="rId1" Type="http://schemas.openxmlformats.org/officeDocument/2006/relationships/slideLayout" Target="../slideLayouts/slideLayout24.xml"/><Relationship Id="rId6" Type="http://schemas.openxmlformats.org/officeDocument/2006/relationships/image" Target="../media/image82.png"/><Relationship Id="rId5" Type="http://schemas.openxmlformats.org/officeDocument/2006/relationships/image" Target="../media/image81.png"/><Relationship Id="rId10" Type="http://schemas.openxmlformats.org/officeDocument/2006/relationships/image" Target="../media/image86.png"/><Relationship Id="rId4" Type="http://schemas.openxmlformats.org/officeDocument/2006/relationships/image" Target="../media/image80.svg"/><Relationship Id="rId9" Type="http://schemas.openxmlformats.org/officeDocument/2006/relationships/image" Target="../media/image85.svg"/></Relationships>
</file>

<file path=ppt/slides/_rels/slide21.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image" Target="../media/image87.jpeg"/><Relationship Id="rId1" Type="http://schemas.openxmlformats.org/officeDocument/2006/relationships/slideLayout" Target="../slideLayouts/slideLayout24.xml"/><Relationship Id="rId6" Type="http://schemas.openxmlformats.org/officeDocument/2006/relationships/image" Target="../media/image91.jpeg"/><Relationship Id="rId5" Type="http://schemas.openxmlformats.org/officeDocument/2006/relationships/image" Target="../media/image90.jpeg"/><Relationship Id="rId4" Type="http://schemas.openxmlformats.org/officeDocument/2006/relationships/image" Target="../media/image89.jpeg"/></Relationships>
</file>

<file path=ppt/slides/_rels/slide22.xml.rels><?xml version="1.0" encoding="UTF-8" standalone="yes"?>
<Relationships xmlns="http://schemas.openxmlformats.org/package/2006/relationships"><Relationship Id="rId3" Type="http://schemas.openxmlformats.org/officeDocument/2006/relationships/image" Target="../media/image93.svg"/><Relationship Id="rId2" Type="http://schemas.openxmlformats.org/officeDocument/2006/relationships/image" Target="../media/image92.svg"/><Relationship Id="rId1" Type="http://schemas.openxmlformats.org/officeDocument/2006/relationships/slideLayout" Target="../slideLayouts/slideLayout24.xml"/><Relationship Id="rId4" Type="http://schemas.openxmlformats.org/officeDocument/2006/relationships/image" Target="../media/image94.svg"/></Relationships>
</file>

<file path=ppt/slides/_rels/slide23.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14.xml"/><Relationship Id="rId1" Type="http://schemas.openxmlformats.org/officeDocument/2006/relationships/slideLayout" Target="../slideLayouts/slideLayout80.xml"/></Relationships>
</file>

<file path=ppt/slides/_rels/slide2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5.xml"/><Relationship Id="rId1" Type="http://schemas.openxmlformats.org/officeDocument/2006/relationships/slideLayout" Target="../slideLayouts/slideLayout9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8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99.png"/><Relationship Id="rId4" Type="http://schemas.openxmlformats.org/officeDocument/2006/relationships/notesSlide" Target="../notesSlides/notesSlide16.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7.xml"/><Relationship Id="rId1" Type="http://schemas.openxmlformats.org/officeDocument/2006/relationships/slideLayout" Target="../slideLayouts/slideLayout8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04.svg"/><Relationship Id="rId2" Type="http://schemas.openxmlformats.org/officeDocument/2006/relationships/notesSlide" Target="../notesSlides/notesSlide18.xml"/><Relationship Id="rId1" Type="http://schemas.openxmlformats.org/officeDocument/2006/relationships/slideLayout" Target="../slideLayouts/slideLayout8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6.xml"/></Relationships>
</file>

<file path=ppt/slides/_rels/slide30.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notesSlide" Target="../notesSlides/notesSlide19.xml"/><Relationship Id="rId1" Type="http://schemas.openxmlformats.org/officeDocument/2006/relationships/slideLayout" Target="../slideLayouts/slideLayout84.xml"/><Relationship Id="rId4" Type="http://schemas.openxmlformats.org/officeDocument/2006/relationships/image" Target="../media/image62.png"/></Relationships>
</file>

<file path=ppt/slides/_rels/slide31.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image" Target="../media/image106.png"/><Relationship Id="rId1" Type="http://schemas.openxmlformats.org/officeDocument/2006/relationships/slideLayout" Target="../slideLayouts/slideLayout9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5.xml"/></Relationships>
</file>

<file path=ppt/slides/_rels/slide3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0.xml"/><Relationship Id="rId1" Type="http://schemas.openxmlformats.org/officeDocument/2006/relationships/slideLayout" Target="../slideLayouts/slideLayout8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08.jpg"/><Relationship Id="rId2" Type="http://schemas.openxmlformats.org/officeDocument/2006/relationships/notesSlide" Target="../notesSlides/notesSlide21.xml"/><Relationship Id="rId1" Type="http://schemas.openxmlformats.org/officeDocument/2006/relationships/slideLayout" Target="../slideLayouts/slideLayout129.xml"/></Relationships>
</file>

<file path=ppt/slides/_rels/slide3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2.xml"/><Relationship Id="rId1" Type="http://schemas.openxmlformats.org/officeDocument/2006/relationships/slideLayout" Target="../slideLayouts/slideLayout84.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6.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3.xml"/><Relationship Id="rId1" Type="http://schemas.openxmlformats.org/officeDocument/2006/relationships/slideLayout" Target="../slideLayouts/slideLayout8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4.xml"/><Relationship Id="rId1" Type="http://schemas.openxmlformats.org/officeDocument/2006/relationships/slideLayout" Target="../slideLayouts/slideLayout8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5.xml"/><Relationship Id="rId1" Type="http://schemas.openxmlformats.org/officeDocument/2006/relationships/slideLayout" Target="../slideLayouts/slideLayout83.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9.xml.rels><?xml version="1.0" encoding="UTF-8" standalone="yes"?>
<Relationships xmlns="http://schemas.openxmlformats.org/package/2006/relationships"><Relationship Id="rId8" Type="http://schemas.openxmlformats.org/officeDocument/2006/relationships/image" Target="../media/image95.emf"/><Relationship Id="rId3" Type="http://schemas.openxmlformats.org/officeDocument/2006/relationships/image" Target="../media/image31.emf"/><Relationship Id="rId7"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98.xml"/><Relationship Id="rId6" Type="http://schemas.openxmlformats.org/officeDocument/2006/relationships/image" Target="../media/image107.png"/><Relationship Id="rId5" Type="http://schemas.openxmlformats.org/officeDocument/2006/relationships/image" Target="../media/image38.emf"/><Relationship Id="rId4" Type="http://schemas.openxmlformats.org/officeDocument/2006/relationships/image" Target="../media/image37.emf"/></Relationships>
</file>

<file path=ppt/slides/_rels/slide40.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notesSlide" Target="../notesSlides/notesSlide27.xml"/><Relationship Id="rId1" Type="http://schemas.openxmlformats.org/officeDocument/2006/relationships/slideLayout" Target="../slideLayouts/slideLayout80.xml"/><Relationship Id="rId4" Type="http://schemas.openxmlformats.org/officeDocument/2006/relationships/image" Target="../media/image109.png"/></Relationships>
</file>

<file path=ppt/slides/_rels/slide41.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36.xml"/></Relationships>
</file>

<file path=ppt/slides/_rels/slide42.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28.xml"/><Relationship Id="rId1" Type="http://schemas.openxmlformats.org/officeDocument/2006/relationships/slideLayout" Target="../slideLayouts/slideLayout31.xml"/><Relationship Id="rId4" Type="http://schemas.openxmlformats.org/officeDocument/2006/relationships/image" Target="../media/image112.png"/></Relationships>
</file>

<file path=ppt/slides/_rels/slide43.xml.rels><?xml version="1.0" encoding="UTF-8" standalone="yes"?>
<Relationships xmlns="http://schemas.openxmlformats.org/package/2006/relationships"><Relationship Id="rId3" Type="http://schemas.openxmlformats.org/officeDocument/2006/relationships/hyperlink" Target="mailto:Han.Zhang.5@warwick.ac.uk" TargetMode="External"/><Relationship Id="rId2" Type="http://schemas.openxmlformats.org/officeDocument/2006/relationships/notesSlide" Target="../notesSlides/notesSlide29.xml"/><Relationship Id="rId1" Type="http://schemas.openxmlformats.org/officeDocument/2006/relationships/slideLayout" Target="../slideLayouts/slideLayout31.xml"/><Relationship Id="rId5" Type="http://schemas.openxmlformats.org/officeDocument/2006/relationships/image" Target="../media/image113.jpeg"/><Relationship Id="rId4" Type="http://schemas.openxmlformats.org/officeDocument/2006/relationships/hyperlink" Target="mailto:economics.pastoral@warwick.ac.uk" TargetMode="External"/></Relationships>
</file>

<file path=ppt/slides/_rels/slide44.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image" Target="../media/image114.jpeg"/><Relationship Id="rId7" Type="http://schemas.openxmlformats.org/officeDocument/2006/relationships/hyperlink" Target="https://reportandsupport.warwick.ac.uk/" TargetMode="External"/><Relationship Id="rId2" Type="http://schemas.openxmlformats.org/officeDocument/2006/relationships/notesSlide" Target="../notesSlides/notesSlide30.xml"/><Relationship Id="rId1" Type="http://schemas.openxmlformats.org/officeDocument/2006/relationships/slideLayout" Target="../slideLayouts/slideLayout31.xml"/><Relationship Id="rId6" Type="http://schemas.openxmlformats.org/officeDocument/2006/relationships/hyperlink" Target="https://warwick.ac.uk/services/wss/students/disability" TargetMode="External"/><Relationship Id="rId5" Type="http://schemas.openxmlformats.org/officeDocument/2006/relationships/hyperlink" Target="https://warwick.ac.uk/services/wss/" TargetMode="External"/><Relationship Id="rId4" Type="http://schemas.openxmlformats.org/officeDocument/2006/relationships/image" Target="../media/image115.png"/><Relationship Id="rId9" Type="http://schemas.openxmlformats.org/officeDocument/2006/relationships/image" Target="../media/image117.png"/></Relationships>
</file>

<file path=ppt/slides/_rels/slide45.xml.rels><?xml version="1.0" encoding="UTF-8" standalone="yes"?>
<Relationships xmlns="http://schemas.openxmlformats.org/package/2006/relationships"><Relationship Id="rId3" Type="http://schemas.openxmlformats.org/officeDocument/2006/relationships/hyperlink" Target="mailto:han.zhang.5@warwick.ac.uk" TargetMode="External"/><Relationship Id="rId2" Type="http://schemas.openxmlformats.org/officeDocument/2006/relationships/notesSlide" Target="../notesSlides/notesSlide31.xml"/><Relationship Id="rId1" Type="http://schemas.openxmlformats.org/officeDocument/2006/relationships/slideLayout" Target="../slideLayouts/slideLayout55.xml"/><Relationship Id="rId4" Type="http://schemas.openxmlformats.org/officeDocument/2006/relationships/image" Target="../media/image118.png"/></Relationships>
</file>

<file path=ppt/slides/_rels/slide46.xml.rels><?xml version="1.0" encoding="UTF-8" standalone="yes"?>
<Relationships xmlns="http://schemas.openxmlformats.org/package/2006/relationships"><Relationship Id="rId3" Type="http://schemas.openxmlformats.org/officeDocument/2006/relationships/hyperlink" Target="https://warwick.ac.uk/fac/soc/economics/current/msc/resources/wellbeing" TargetMode="External"/><Relationship Id="rId2" Type="http://schemas.openxmlformats.org/officeDocument/2006/relationships/notesSlide" Target="../notesSlides/notesSlide32.xml"/><Relationship Id="rId1" Type="http://schemas.openxmlformats.org/officeDocument/2006/relationships/slideLayout" Target="../slideLayouts/slideLayout55.xml"/></Relationships>
</file>

<file path=ppt/slides/_rels/slide47.xml.rels><?xml version="1.0" encoding="UTF-8" standalone="yes"?>
<Relationships xmlns="http://schemas.openxmlformats.org/package/2006/relationships"><Relationship Id="rId3" Type="http://schemas.openxmlformats.org/officeDocument/2006/relationships/image" Target="../media/image119.jpg"/><Relationship Id="rId2" Type="http://schemas.openxmlformats.org/officeDocument/2006/relationships/notesSlide" Target="../notesSlides/notesSlide33.xml"/><Relationship Id="rId1" Type="http://schemas.openxmlformats.org/officeDocument/2006/relationships/slideLayout" Target="../slideLayouts/slideLayout55.xml"/><Relationship Id="rId5" Type="http://schemas.openxmlformats.org/officeDocument/2006/relationships/image" Target="../media/image121.png"/><Relationship Id="rId4" Type="http://schemas.openxmlformats.org/officeDocument/2006/relationships/image" Target="../media/image120.jpg"/></Relationships>
</file>

<file path=ppt/slides/_rels/slide48.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hyperlink" Target="https://livewarwickac.sharepoint.com/sites/EC342LiveLecture/_layouts/15/stream.aspx?id=%2Fsites%2FEC342LiveLecture%2FShared%20Documents%2FGeneral%2FRecordings%2FView%20Only%2FAcademic%20Integrity%20PG%202026%202027%2D20260922%5F112349%2DMeeting%20Recording%2Emp4&amp;nav=eyJyZWZlcnJhbEluZm8iOnsicmVmZXJyYWxBcHAiOiJTdHJlYW1XZWJBcHAiLCJyZWZlcnJhbFZpZXciOiJTaGFyZURpYWxvZy1MaW5rIiwicmVmZXJyYWxBcHBQbGF0Zm9ybSI6IldlYiIsInJlZmVycmFsTW9kZSI6InZpZXcifSwicGxheWJhY2tPcHRpb25zIjp7InN0YXJ0VGltZUluU2Vjb25kcyI6ODQ2fX0&amp;referrer=StreamWebApp%2EWeb&amp;referrerScenario=AddressBarCopied%2Eview%2Ec2c422a2%2Def4a%2D4c15%2D9d00%2D8ecad88fb369&amp;ct=1790160894732&amp;or=Outlook%2DExtensibility&amp;cid=948470B0%2DC7D9%2D4638%2D8378%2D045B88882C76&amp;ga=1&amp;LOF=1" TargetMode="External"/><Relationship Id="rId1" Type="http://schemas.openxmlformats.org/officeDocument/2006/relationships/slideLayout" Target="../slideLayouts/slideLayout48.xml"/></Relationships>
</file>

<file path=ppt/slides/_rels/slide49.xml.rels><?xml version="1.0" encoding="UTF-8" standalone="yes"?>
<Relationships xmlns="http://schemas.openxmlformats.org/package/2006/relationships"><Relationship Id="rId2" Type="http://schemas.openxmlformats.org/officeDocument/2006/relationships/image" Target="../media/image122.jpeg"/><Relationship Id="rId1" Type="http://schemas.openxmlformats.org/officeDocument/2006/relationships/slideLayout" Target="../slideLayouts/slideLayout60.xml"/></Relationships>
</file>

<file path=ppt/slides/_rels/slide50.xml.rels><?xml version="1.0" encoding="UTF-8" standalone="yes"?>
<Relationships xmlns="http://schemas.openxmlformats.org/package/2006/relationships"><Relationship Id="rId3" Type="http://schemas.openxmlformats.org/officeDocument/2006/relationships/image" Target="../media/image124.jpg"/><Relationship Id="rId2" Type="http://schemas.openxmlformats.org/officeDocument/2006/relationships/image" Target="../media/image123.jpg"/><Relationship Id="rId1" Type="http://schemas.openxmlformats.org/officeDocument/2006/relationships/slideLayout" Target="../slideLayouts/slideLayout71.xml"/><Relationship Id="rId5" Type="http://schemas.openxmlformats.org/officeDocument/2006/relationships/image" Target="../media/image126.jpeg"/><Relationship Id="rId4" Type="http://schemas.openxmlformats.org/officeDocument/2006/relationships/image" Target="../media/image125.png"/></Relationships>
</file>

<file path=ppt/slides/_rels/slide51.xml.rels><?xml version="1.0" encoding="UTF-8" standalone="yes"?>
<Relationships xmlns="http://schemas.openxmlformats.org/package/2006/relationships"><Relationship Id="rId2" Type="http://schemas.openxmlformats.org/officeDocument/2006/relationships/image" Target="../media/image127.jpg"/><Relationship Id="rId1" Type="http://schemas.openxmlformats.org/officeDocument/2006/relationships/slideLayout" Target="../slideLayouts/slideLayout71.xml"/></Relationships>
</file>

<file path=ppt/slides/_rels/slide52.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64.xml"/></Relationships>
</file>

<file path=ppt/slides/_rels/slide53.xml.rels><?xml version="1.0" encoding="UTF-8" standalone="yes"?>
<Relationships xmlns="http://schemas.openxmlformats.org/package/2006/relationships"><Relationship Id="rId2" Type="http://schemas.openxmlformats.org/officeDocument/2006/relationships/image" Target="../media/image129.jpg"/><Relationship Id="rId1" Type="http://schemas.openxmlformats.org/officeDocument/2006/relationships/slideLayout" Target="../slideLayouts/slideLayout71.xml"/></Relationships>
</file>

<file path=ppt/slides/_rels/slide54.xml.rels><?xml version="1.0" encoding="UTF-8" standalone="yes"?>
<Relationships xmlns="http://schemas.openxmlformats.org/package/2006/relationships"><Relationship Id="rId3" Type="http://schemas.microsoft.com/office/2007/relationships/media" Target="../media/media3.mp4"/><Relationship Id="rId7" Type="http://schemas.openxmlformats.org/officeDocument/2006/relationships/image" Target="../media/image131.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130.png"/><Relationship Id="rId5" Type="http://schemas.openxmlformats.org/officeDocument/2006/relationships/slideLayout" Target="../slideLayouts/slideLayout69.xml"/><Relationship Id="rId4" Type="http://schemas.openxmlformats.org/officeDocument/2006/relationships/video" Target="../media/media3.mp4"/></Relationships>
</file>

<file path=ppt/slides/_rels/slide55.xml.rels><?xml version="1.0" encoding="UTF-8" standalone="yes"?>
<Relationships xmlns="http://schemas.openxmlformats.org/package/2006/relationships"><Relationship Id="rId2" Type="http://schemas.openxmlformats.org/officeDocument/2006/relationships/image" Target="../media/image132.jpeg"/><Relationship Id="rId1" Type="http://schemas.openxmlformats.org/officeDocument/2006/relationships/slideLayout" Target="../slideLayouts/slideLayout78.xml"/></Relationships>
</file>

<file path=ppt/slides/_rels/slide56.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4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499733" y="3779224"/>
            <a:ext cx="6540500" cy="1706562"/>
          </a:xfrm>
        </p:spPr>
        <p:txBody>
          <a:bodyPr wrap="square">
            <a:normAutofit/>
          </a:bodyPr>
          <a:lstStyle/>
          <a:p>
            <a:pPr marL="0" indent="0" fontAlgn="base">
              <a:lnSpc>
                <a:spcPct val="94000"/>
              </a:lnSpc>
              <a:buNone/>
            </a:pPr>
            <a:br>
              <a:rPr lang="en-GB" sz="1500" dirty="0"/>
            </a:br>
            <a:r>
              <a:rPr lang="en-GB" sz="1500" dirty="0"/>
              <a:t>MSc Econ, MSc EIFE, MSc EDS, MSc BES </a:t>
            </a:r>
            <a:br>
              <a:rPr lang="en-GB" sz="1500" dirty="0"/>
            </a:br>
            <a:r>
              <a:rPr lang="en-GB" sz="1500" dirty="0"/>
              <a:t>Induction 2026-27</a:t>
            </a:r>
            <a:br>
              <a:rPr lang="en-GB" sz="1500" dirty="0"/>
            </a:br>
            <a:br>
              <a:rPr lang="en-GB" sz="1500" dirty="0"/>
            </a:br>
            <a:br>
              <a:rPr lang="en-GB" sz="1500" dirty="0">
                <a:highlight>
                  <a:srgbClr val="FFFF00"/>
                </a:highlight>
              </a:rPr>
            </a:br>
            <a:br>
              <a:rPr lang="en-GB" sz="1500" dirty="0"/>
            </a:br>
            <a:r>
              <a:rPr lang="en-GB" sz="1500" b="1" dirty="0"/>
              <a:t>Director of Student Experience and Progression PGT Degrees</a:t>
            </a: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499732" y="1889950"/>
            <a:ext cx="6542513" cy="1806905"/>
          </a:xfrm>
        </p:spPr>
        <p:txBody>
          <a:bodyPr wrap="square" anchor="t">
            <a:normAutofit/>
          </a:bodyPr>
          <a:lstStyle/>
          <a:p>
            <a:r>
              <a:rPr lang="en-GB" sz="5000" dirty="0"/>
              <a:t>Expectations, Support </a:t>
            </a:r>
            <a:br>
              <a:rPr lang="en-GB" sz="5000" dirty="0"/>
            </a:br>
            <a:r>
              <a:rPr lang="en-GB" sz="5000" dirty="0"/>
              <a:t>and Community</a:t>
            </a:r>
          </a:p>
        </p:txBody>
      </p:sp>
      <p:pic>
        <p:nvPicPr>
          <p:cNvPr id="7" name="Picture Placeholder 6">
            <a:extLst>
              <a:ext uri="{FF2B5EF4-FFF2-40B4-BE49-F238E27FC236}">
                <a16:creationId xmlns:a16="http://schemas.microsoft.com/office/drawing/2014/main" id="{5165FC83-E4E9-5777-449C-7AFA9AC6AB7B}"/>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3913" r="1449" b="-1"/>
          <a:stretch>
            <a:fillRect/>
          </a:stretch>
        </p:blipFill>
        <p:spPr>
          <a:xfrm>
            <a:off x="7162800" y="10"/>
            <a:ext cx="4529468" cy="635444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8135088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2EA531E-2992-E6F2-B4D2-7C4CF2236D6D}"/>
              </a:ext>
            </a:extLst>
          </p:cNvPr>
          <p:cNvSpPr txBox="1"/>
          <p:nvPr/>
        </p:nvSpPr>
        <p:spPr>
          <a:xfrm>
            <a:off x="820264" y="332417"/>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Calibri"/>
              </a:rPr>
              <a:t>Today</a:t>
            </a:r>
            <a:endPar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9A2E4451-E974-8092-F160-FE3BFD2BD13B}"/>
              </a:ext>
            </a:extLst>
          </p:cNvPr>
          <p:cNvSpPr txBox="1"/>
          <p:nvPr/>
        </p:nvSpPr>
        <p:spPr>
          <a:xfrm>
            <a:off x="1248889" y="1173539"/>
            <a:ext cx="9194005" cy="5170646"/>
          </a:xfrm>
          <a:prstGeom prst="rect">
            <a:avLst/>
          </a:prstGeom>
          <a:noFill/>
        </p:spPr>
        <p:txBody>
          <a:bodyPr wrap="square" lIns="91440" tIns="45720" rIns="91440" bIns="45720" anchor="t">
            <a:spAutoFit/>
          </a:bodyPr>
          <a:lstStyle/>
          <a:p>
            <a:pPr marL="342900" marR="0" lvl="0" indent="-34290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r>
              <a:rPr kumimoji="0" lang="en-GB" sz="2200" b="1" i="0" u="none" strike="noStrike" kern="1200" cap="none" spc="0" normalizeH="0" baseline="0" noProof="0" dirty="0">
                <a:ln>
                  <a:noFill/>
                </a:ln>
                <a:solidFill>
                  <a:prstClr val="black"/>
                </a:solidFill>
                <a:effectLst/>
                <a:uLnTx/>
                <a:uFillTx/>
                <a:latin typeface="Aptos"/>
                <a:ea typeface="+mn-ea"/>
                <a:cs typeface="+mn-cs"/>
              </a:rPr>
              <a:t>Community: Your SU</a:t>
            </a:r>
            <a:endParaRPr kumimoji="0" lang="en-US" sz="22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a:ea typeface="+mn-ea"/>
                <a:cs typeface="+mn-cs"/>
              </a:rPr>
              <a:t>Democracy; Advice; Social</a:t>
            </a:r>
            <a:endParaRPr kumimoji="0" lang="en-US" sz="2200" b="0" i="0" u="none" strike="noStrike" kern="1200" cap="none" spc="0" normalizeH="0" baseline="0" noProof="0" dirty="0">
              <a:ln>
                <a:noFill/>
              </a:ln>
              <a:solidFill>
                <a:prstClr val="black"/>
              </a:solidFill>
              <a:effectLst/>
              <a:uLnTx/>
              <a:uFillTx/>
              <a:latin typeface="Aptos"/>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Sans-Serif" panose="020B0604020202020204" pitchFamily="34" charset="0"/>
              <a:buChar char="•"/>
              <a:tabLst/>
              <a:defRPr/>
            </a:pPr>
            <a:endParaRPr kumimoji="0" lang="en-GB" sz="2200" b="0" i="0" u="none" strike="noStrike" kern="1200" cap="none" spc="0" normalizeH="0" baseline="0" noProof="0" dirty="0">
              <a:ln>
                <a:noFill/>
              </a:ln>
              <a:solidFill>
                <a:prstClr val="black"/>
              </a:solidFill>
              <a:effectLst/>
              <a:uLnTx/>
              <a:uFillTx/>
              <a:latin typeface="Aptos"/>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prstClr val="black"/>
                </a:solidFill>
                <a:effectLst/>
                <a:uLnTx/>
                <a:uFillTx/>
                <a:latin typeface="Aptos"/>
                <a:ea typeface="+mn-ea"/>
                <a:cs typeface="+mn-cs"/>
              </a:rPr>
              <a:t>Behavioural Expectations</a:t>
            </a:r>
            <a:endParaRPr kumimoji="0" lang="en-GB" sz="1800" b="0" i="0" u="none" strike="noStrike" kern="1200" cap="none" spc="0" normalizeH="0" baseline="0" noProof="0" dirty="0">
              <a:ln>
                <a:noFill/>
              </a:ln>
              <a:solidFill>
                <a:prstClr val="black"/>
              </a:solidFill>
              <a:effectLst/>
              <a:uLnTx/>
              <a:uFillTx/>
              <a:latin typeface="Aptos"/>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Warwick community; Report + Support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Support: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How we help you achieve this and stay well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Support: Department team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Senior and Academic Tutors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The PG Office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2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Academic Expectations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Integrity and behaviours for success</a:t>
            </a:r>
          </a:p>
        </p:txBody>
      </p:sp>
    </p:spTree>
    <p:extLst>
      <p:ext uri="{BB962C8B-B14F-4D97-AF65-F5344CB8AC3E}">
        <p14:creationId xmlns:p14="http://schemas.microsoft.com/office/powerpoint/2010/main" val="532085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BF6F8FC-A4A4-56AF-F618-33AF3C5745F6}"/>
              </a:ext>
            </a:extLst>
          </p:cNvPr>
          <p:cNvSpPr/>
          <p:nvPr/>
        </p:nvSpPr>
        <p:spPr>
          <a:xfrm>
            <a:off x="3760" y="3650877"/>
            <a:ext cx="12188240" cy="3207124"/>
          </a:xfrm>
          <a:prstGeom prst="rect">
            <a:avLst/>
          </a:prstGeom>
          <a:solidFill>
            <a:schemeClr val="bg1">
              <a:alpha val="79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399"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4CDCD9D-AADE-61C9-29F9-7DFCCE3891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3797710"/>
          </a:xfrm>
          <a:prstGeom prst="rect">
            <a:avLst/>
          </a:prstGeom>
        </p:spPr>
      </p:pic>
      <p:sp>
        <p:nvSpPr>
          <p:cNvPr id="4" name="TextBox 3">
            <a:extLst>
              <a:ext uri="{FF2B5EF4-FFF2-40B4-BE49-F238E27FC236}">
                <a16:creationId xmlns:a16="http://schemas.microsoft.com/office/drawing/2014/main" id="{1327A451-B091-9419-A79D-8A552E230064}"/>
              </a:ext>
            </a:extLst>
          </p:cNvPr>
          <p:cNvSpPr txBox="1"/>
          <p:nvPr/>
        </p:nvSpPr>
        <p:spPr>
          <a:xfrm>
            <a:off x="-2612" y="3650225"/>
            <a:ext cx="12190852" cy="3693319"/>
          </a:xfrm>
          <a:prstGeom prst="rect">
            <a:avLst/>
          </a:prstGeom>
          <a:solidFill>
            <a:srgbClr val="FEF2CA"/>
          </a:solid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SSLC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The Staff Student Liaison Committee (SSLC) is your opportunity, as a student, to raise any issues you would like to bring to the attention of the Economics Department staff.</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Students nominate themselves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 would like a representative from each of our MSc courses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 chair and co-chair will be chosen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 meet 5 times a year and the chair or co-chair will attend out Graduate Management Committee.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Ø"/>
              <a:tabLst/>
              <a:defRPr/>
            </a:pPr>
            <a:r>
              <a:rPr kumimoji="0" lang="en-GB" sz="1600" b="1" i="0" u="none" strike="noStrike" kern="1200" cap="none" spc="0" normalizeH="0" baseline="0" noProof="0" dirty="0">
                <a:ln>
                  <a:noFill/>
                </a:ln>
                <a:solidFill>
                  <a:prstClr val="black"/>
                </a:solidFill>
                <a:effectLst/>
                <a:uLnTx/>
                <a:uFillTx/>
                <a:latin typeface="Aptos"/>
                <a:ea typeface="+mn-ea"/>
                <a:cs typeface="+mn-cs"/>
              </a:rPr>
              <a:t>Details about how to apply will be emailed to you. Any questions please speak to Katie </a:t>
            </a:r>
            <a:endParaRPr kumimoji="0" lang="en-GB" sz="1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9886885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F7AD22-AAC3-E510-92AD-9F9AE3CF24D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35A910D7-3A82-6B0D-BA58-20F57F68205E}"/>
              </a:ext>
            </a:extLst>
          </p:cNvPr>
          <p:cNvSpPr txBox="1"/>
          <p:nvPr/>
        </p:nvSpPr>
        <p:spPr>
          <a:xfrm>
            <a:off x="466531" y="412195"/>
            <a:ext cx="1320569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Introductions</a:t>
            </a:r>
          </a:p>
        </p:txBody>
      </p:sp>
      <p:sp>
        <p:nvSpPr>
          <p:cNvPr id="22" name="TextBox 21">
            <a:extLst>
              <a:ext uri="{FF2B5EF4-FFF2-40B4-BE49-F238E27FC236}">
                <a16:creationId xmlns:a16="http://schemas.microsoft.com/office/drawing/2014/main" id="{AB03AF06-5589-D2F6-C3D2-22629768A0BF}"/>
              </a:ext>
            </a:extLst>
          </p:cNvPr>
          <p:cNvSpPr txBox="1"/>
          <p:nvPr/>
        </p:nvSpPr>
        <p:spPr>
          <a:xfrm>
            <a:off x="492672" y="4555527"/>
            <a:ext cx="2199290" cy="11439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Tina Jones</a:t>
            </a:r>
          </a:p>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0" i="0" u="none" strike="noStrike" kern="1200" cap="none" spc="0" normalizeH="0" baseline="0" noProof="0" dirty="0">
                <a:ln>
                  <a:noFill/>
                </a:ln>
                <a:solidFill>
                  <a:srgbClr val="3F4246"/>
                </a:solidFill>
                <a:effectLst/>
                <a:uLnTx/>
                <a:uFillTx/>
                <a:latin typeface="Aptos" panose="020B0004020202020204" pitchFamily="34" charset="0"/>
                <a:ea typeface="+mn-ea"/>
                <a:cs typeface="+mn-cs"/>
              </a:rPr>
              <a:t>Programmes Manager PGT</a:t>
            </a:r>
          </a:p>
        </p:txBody>
      </p:sp>
      <p:sp>
        <p:nvSpPr>
          <p:cNvPr id="23" name="TextBox 22">
            <a:extLst>
              <a:ext uri="{FF2B5EF4-FFF2-40B4-BE49-F238E27FC236}">
                <a16:creationId xmlns:a16="http://schemas.microsoft.com/office/drawing/2014/main" id="{7C420D6D-55CB-8B2E-ED12-736C14701BE9}"/>
              </a:ext>
            </a:extLst>
          </p:cNvPr>
          <p:cNvSpPr txBox="1"/>
          <p:nvPr/>
        </p:nvSpPr>
        <p:spPr>
          <a:xfrm>
            <a:off x="3228646" y="4525099"/>
            <a:ext cx="2199290" cy="114390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Andrea Wyld</a:t>
            </a:r>
          </a:p>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0" i="0" u="none" strike="noStrike" kern="1200" cap="none" spc="0" normalizeH="0" baseline="0" noProof="0" dirty="0">
                <a:ln>
                  <a:noFill/>
                </a:ln>
                <a:solidFill>
                  <a:srgbClr val="3F4246"/>
                </a:solidFill>
                <a:effectLst/>
                <a:uLnTx/>
                <a:uFillTx/>
                <a:latin typeface="Aptos" panose="020B0004020202020204" pitchFamily="34" charset="0"/>
                <a:ea typeface="+mn-ea"/>
                <a:cs typeface="+mn-cs"/>
              </a:rPr>
              <a:t>Programmes Coordinator (MSc) </a:t>
            </a:r>
          </a:p>
        </p:txBody>
      </p:sp>
      <p:sp>
        <p:nvSpPr>
          <p:cNvPr id="24" name="TextBox 23">
            <a:extLst>
              <a:ext uri="{FF2B5EF4-FFF2-40B4-BE49-F238E27FC236}">
                <a16:creationId xmlns:a16="http://schemas.microsoft.com/office/drawing/2014/main" id="{323FF574-1032-4621-4B63-D713DD843DC3}"/>
              </a:ext>
            </a:extLst>
          </p:cNvPr>
          <p:cNvSpPr txBox="1"/>
          <p:nvPr/>
        </p:nvSpPr>
        <p:spPr>
          <a:xfrm>
            <a:off x="5811892" y="4517216"/>
            <a:ext cx="2199290" cy="145167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Katie Murley</a:t>
            </a:r>
          </a:p>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0" i="0" u="none" strike="noStrike" kern="1200" cap="none" spc="0" normalizeH="0" baseline="0" noProof="0" dirty="0">
                <a:ln>
                  <a:noFill/>
                </a:ln>
                <a:solidFill>
                  <a:srgbClr val="3F4246"/>
                </a:solidFill>
                <a:effectLst/>
                <a:uLnTx/>
                <a:uFillTx/>
                <a:latin typeface="Aptos" panose="020B0004020202020204" pitchFamily="34" charset="0"/>
                <a:ea typeface="+mn-ea"/>
                <a:cs typeface="+mn-cs"/>
              </a:rPr>
              <a:t>Student Experience Coordinator</a:t>
            </a:r>
          </a:p>
        </p:txBody>
      </p:sp>
      <p:sp>
        <p:nvSpPr>
          <p:cNvPr id="25" name="TextBox 24">
            <a:extLst>
              <a:ext uri="{FF2B5EF4-FFF2-40B4-BE49-F238E27FC236}">
                <a16:creationId xmlns:a16="http://schemas.microsoft.com/office/drawing/2014/main" id="{CC7C7BFE-E24B-B350-EA0E-57E13141BC97}"/>
              </a:ext>
            </a:extLst>
          </p:cNvPr>
          <p:cNvSpPr txBox="1"/>
          <p:nvPr/>
        </p:nvSpPr>
        <p:spPr>
          <a:xfrm>
            <a:off x="8395138" y="4555527"/>
            <a:ext cx="2199290" cy="175945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Marion Nicholson</a:t>
            </a:r>
          </a:p>
          <a:p>
            <a:pPr marL="0" marR="0" lvl="0" indent="0" algn="ctr" defTabSz="914400" rtl="0" eaLnBrk="1" fontAlgn="auto" latinLnBrk="0" hangingPunct="1">
              <a:lnSpc>
                <a:spcPct val="100000"/>
              </a:lnSpc>
              <a:spcBef>
                <a:spcPts val="1000"/>
              </a:spcBef>
              <a:spcAft>
                <a:spcPts val="0"/>
              </a:spcAft>
              <a:buClr>
                <a:srgbClr val="EF4050"/>
              </a:buClr>
              <a:buSzTx/>
              <a:buFontTx/>
              <a:buNone/>
              <a:tabLst/>
              <a:defRPr/>
            </a:pPr>
            <a:r>
              <a:rPr kumimoji="0" lang="en-GB" sz="20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t>Programmes Administrator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889B9133-3152-C94A-7546-394B442B881A}"/>
              </a:ext>
            </a:extLst>
          </p:cNvPr>
          <p:cNvPicPr>
            <a:picLocks noChangeAspect="1"/>
          </p:cNvPicPr>
          <p:nvPr/>
        </p:nvPicPr>
        <p:blipFill>
          <a:blip r:embed="rId3"/>
          <a:stretch>
            <a:fillRect/>
          </a:stretch>
        </p:blipFill>
        <p:spPr>
          <a:xfrm>
            <a:off x="579282" y="1811550"/>
            <a:ext cx="2135205" cy="2076098"/>
          </a:xfrm>
          <a:prstGeom prst="ellipse">
            <a:avLst/>
          </a:prstGeom>
          <a:ln>
            <a:noFill/>
          </a:ln>
          <a:effectLst>
            <a:softEdge rad="112500"/>
          </a:effectLst>
        </p:spPr>
      </p:pic>
      <p:pic>
        <p:nvPicPr>
          <p:cNvPr id="27" name="Picture 26">
            <a:extLst>
              <a:ext uri="{FF2B5EF4-FFF2-40B4-BE49-F238E27FC236}">
                <a16:creationId xmlns:a16="http://schemas.microsoft.com/office/drawing/2014/main" id="{14A1D4F4-ACD1-2766-C9AB-22481B5A6E3E}"/>
              </a:ext>
            </a:extLst>
          </p:cNvPr>
          <p:cNvPicPr>
            <a:picLocks noChangeAspect="1"/>
          </p:cNvPicPr>
          <p:nvPr/>
        </p:nvPicPr>
        <p:blipFill>
          <a:blip r:embed="rId4"/>
          <a:stretch>
            <a:fillRect/>
          </a:stretch>
        </p:blipFill>
        <p:spPr>
          <a:xfrm>
            <a:off x="3332263" y="1873859"/>
            <a:ext cx="1992056" cy="2013788"/>
          </a:xfrm>
          <a:prstGeom prst="ellipse">
            <a:avLst/>
          </a:prstGeom>
          <a:ln>
            <a:noFill/>
          </a:ln>
          <a:effectLst>
            <a:softEdge rad="112500"/>
          </a:effectLst>
        </p:spPr>
      </p:pic>
      <p:pic>
        <p:nvPicPr>
          <p:cNvPr id="29" name="Picture 28">
            <a:extLst>
              <a:ext uri="{FF2B5EF4-FFF2-40B4-BE49-F238E27FC236}">
                <a16:creationId xmlns:a16="http://schemas.microsoft.com/office/drawing/2014/main" id="{D5EE0C05-3C68-B826-A2A9-20EC792BD925}"/>
              </a:ext>
            </a:extLst>
          </p:cNvPr>
          <p:cNvPicPr>
            <a:picLocks noChangeAspect="1"/>
          </p:cNvPicPr>
          <p:nvPr/>
        </p:nvPicPr>
        <p:blipFill>
          <a:blip r:embed="rId5"/>
          <a:stretch>
            <a:fillRect/>
          </a:stretch>
        </p:blipFill>
        <p:spPr>
          <a:xfrm>
            <a:off x="8580640" y="1811549"/>
            <a:ext cx="2199290" cy="2199290"/>
          </a:xfrm>
          <a:prstGeom prst="ellipse">
            <a:avLst/>
          </a:prstGeom>
          <a:ln>
            <a:noFill/>
          </a:ln>
          <a:effectLst>
            <a:softEdge rad="112500"/>
          </a:effectLst>
        </p:spPr>
      </p:pic>
      <p:pic>
        <p:nvPicPr>
          <p:cNvPr id="3" name="Picture 2">
            <a:extLst>
              <a:ext uri="{FF2B5EF4-FFF2-40B4-BE49-F238E27FC236}">
                <a16:creationId xmlns:a16="http://schemas.microsoft.com/office/drawing/2014/main" id="{B417355B-BC28-CE35-3116-E6227FB5EAE1}"/>
              </a:ext>
            </a:extLst>
          </p:cNvPr>
          <p:cNvPicPr>
            <a:picLocks noChangeAspect="1"/>
          </p:cNvPicPr>
          <p:nvPr/>
        </p:nvPicPr>
        <p:blipFill>
          <a:blip r:embed="rId6"/>
          <a:stretch>
            <a:fillRect/>
          </a:stretch>
        </p:blipFill>
        <p:spPr>
          <a:xfrm>
            <a:off x="5811892" y="1667536"/>
            <a:ext cx="2302165" cy="2282421"/>
          </a:xfrm>
          <a:prstGeom prst="ellipse">
            <a:avLst/>
          </a:prstGeom>
          <a:ln>
            <a:noFill/>
          </a:ln>
          <a:effectLst>
            <a:softEdge rad="112500"/>
          </a:effectLst>
        </p:spPr>
      </p:pic>
    </p:spTree>
    <p:extLst>
      <p:ext uri="{BB962C8B-B14F-4D97-AF65-F5344CB8AC3E}">
        <p14:creationId xmlns:p14="http://schemas.microsoft.com/office/powerpoint/2010/main" val="391441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F214987-73BC-39A7-6375-24E202A27F8F}"/>
              </a:ext>
            </a:extLst>
          </p:cNvPr>
          <p:cNvSpPr txBox="1">
            <a:spLocks/>
          </p:cNvSpPr>
          <p:nvPr/>
        </p:nvSpPr>
        <p:spPr>
          <a:xfrm>
            <a:off x="860310" y="408381"/>
            <a:ext cx="7940215" cy="820808"/>
          </a:xfrm>
          <a:prstGeom prst="rect">
            <a:avLst/>
          </a:prstGeom>
        </p:spPr>
        <p:txBody>
          <a:bodyPr/>
          <a:lstStyle>
            <a:defPPr>
              <a:defRPr lang="en-US"/>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511C6C"/>
              </a:buClr>
              <a:buSzTx/>
              <a:buFontTx/>
              <a:buNone/>
              <a:tabLst/>
              <a:defRPr/>
            </a:pPr>
            <a:r>
              <a:rPr kumimoji="0" lang="en-GB" sz="4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Emails</a:t>
            </a:r>
            <a:br>
              <a:rPr kumimoji="0" lang="en-GB" sz="4000" b="1"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4000" b="1"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4000" b="1" i="0" u="none" strike="noStrike" kern="1200" cap="none" spc="0" normalizeH="0" baseline="0" noProof="0" dirty="0">
                <a:ln>
                  <a:noFill/>
                </a:ln>
                <a:solidFill>
                  <a:srgbClr val="3F4246"/>
                </a:solidFill>
                <a:effectLst/>
                <a:uLnTx/>
                <a:uFillTx/>
                <a:latin typeface="Aptos" panose="020B0004020202020204" pitchFamily="34" charset="0"/>
                <a:ea typeface="+mn-ea"/>
                <a:cs typeface="+mn-cs"/>
              </a:rPr>
            </a:br>
            <a:endParaRPr kumimoji="0" lang="en-US" sz="4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3" name="TextBox 2">
            <a:extLst>
              <a:ext uri="{FF2B5EF4-FFF2-40B4-BE49-F238E27FC236}">
                <a16:creationId xmlns:a16="http://schemas.microsoft.com/office/drawing/2014/main" id="{2F75ED66-6F85-691D-B954-8A3BAF4F687E}"/>
              </a:ext>
            </a:extLst>
          </p:cNvPr>
          <p:cNvSpPr txBox="1"/>
          <p:nvPr/>
        </p:nvSpPr>
        <p:spPr>
          <a:xfrm>
            <a:off x="860309" y="1600200"/>
            <a:ext cx="7438563" cy="3970318"/>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14313" marR="0" lvl="0" indent="-214313" algn="l" defTabSz="6858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Read daily</a:t>
            </a:r>
          </a:p>
          <a:p>
            <a:pPr marL="214313" marR="0" lvl="0" indent="-214313" algn="l" defTabSz="6858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Newsletters </a:t>
            </a:r>
          </a:p>
          <a:p>
            <a:pPr marL="214313" marR="0" lvl="0" indent="-214313" algn="l" defTabSz="685800" rtl="0" eaLnBrk="1" fontAlgn="ctr" latinLnBrk="0" hangingPunct="1">
              <a:lnSpc>
                <a:spcPct val="100000"/>
              </a:lnSpc>
              <a:spcBef>
                <a:spcPts val="0"/>
              </a:spcBef>
              <a:spcAft>
                <a:spcPts val="0"/>
              </a:spcAft>
              <a:buClrTx/>
              <a:buSzTx/>
              <a:buFont typeface="Arial" panose="020B0604020202020204" pitchFamily="34" charset="0"/>
              <a:buChar char="•"/>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Weekly updates</a:t>
            </a:r>
          </a:p>
          <a:p>
            <a:pPr marL="0" marR="0" lvl="0" indent="0" algn="l" defTabSz="685800" rtl="0" eaLnBrk="1" fontAlgn="ctr"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Changes to timetable, deadlines, events etc</a:t>
            </a:r>
          </a:p>
          <a:p>
            <a:pPr marL="0" marR="0" lvl="0" indent="0" algn="l" defTabSz="685800" rtl="0" eaLnBrk="1" fontAlgn="ctr"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685800" rtl="0" eaLnBrk="1" fontAlgn="ctr"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All important comms are uploaded to:</a:t>
            </a:r>
          </a:p>
          <a:p>
            <a:pPr marL="0" marR="0" lvl="0" indent="0" algn="l" defTabSz="685800" rtl="0" eaLnBrk="1" fontAlgn="ctr" latinLnBrk="0" hangingPunct="1">
              <a:lnSpc>
                <a:spcPct val="100000"/>
              </a:lnSpc>
              <a:spcBef>
                <a:spcPts val="0"/>
              </a:spcBef>
              <a:spcAft>
                <a:spcPts val="0"/>
              </a:spcAft>
              <a:buClrTx/>
              <a:buSzTx/>
              <a:buFontTx/>
              <a:buNone/>
              <a:tabLst/>
              <a:defRPr/>
            </a:pPr>
            <a:endParaRPr kumimoji="0" lang="en-GB" sz="28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685800" rtl="0" eaLnBrk="1" fontAlgn="ctr"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dirty="0">
                <a:ln>
                  <a:noFill/>
                </a:ln>
                <a:solidFill>
                  <a:srgbClr val="0070C0"/>
                </a:solidFill>
                <a:effectLst/>
                <a:uLnTx/>
                <a:uFillTx/>
                <a:latin typeface="Aptos" panose="020B0004020202020204" pitchFamily="34" charset="0"/>
                <a:ea typeface="+mn-ea"/>
                <a:cs typeface="+mn-cs"/>
                <a:hlinkClick r:id="rId3">
                  <a:extLst>
                    <a:ext uri="{A12FA001-AC4F-418D-AE19-62706E023703}">
                      <ahyp:hlinkClr xmlns:ahyp="http://schemas.microsoft.com/office/drawing/2018/hyperlinkcolor" val="tx"/>
                    </a:ext>
                  </a:extLst>
                </a:hlinkClick>
              </a:rPr>
              <a:t>https://warwick.ac.uk/fac/soc/economics/current/communications/#MSc</a:t>
            </a:r>
            <a:r>
              <a:rPr kumimoji="0" lang="en-GB" sz="2800" b="0" i="0" u="none" strike="noStrike" kern="1200" cap="none" spc="0" normalizeH="0" baseline="0" noProof="0" dirty="0">
                <a:ln>
                  <a:noFill/>
                </a:ln>
                <a:solidFill>
                  <a:srgbClr val="0070C0"/>
                </a:solidFill>
                <a:effectLst/>
                <a:uLnTx/>
                <a:uFillTx/>
                <a:latin typeface="Aptos" panose="020B0004020202020204" pitchFamily="34" charset="0"/>
                <a:ea typeface="+mn-ea"/>
                <a:cs typeface="+mn-cs"/>
              </a:rPr>
              <a:t> </a:t>
            </a:r>
          </a:p>
        </p:txBody>
      </p:sp>
      <p:pic>
        <p:nvPicPr>
          <p:cNvPr id="4" name="Picture 3">
            <a:extLst>
              <a:ext uri="{FF2B5EF4-FFF2-40B4-BE49-F238E27FC236}">
                <a16:creationId xmlns:a16="http://schemas.microsoft.com/office/drawing/2014/main" id="{8C7389A1-567F-2C82-6BF0-A0B7672E1518}"/>
              </a:ext>
            </a:extLst>
          </p:cNvPr>
          <p:cNvPicPr>
            <a:picLocks noChangeAspect="1"/>
          </p:cNvPicPr>
          <p:nvPr/>
        </p:nvPicPr>
        <p:blipFill>
          <a:blip r:embed="rId4"/>
          <a:stretch>
            <a:fillRect/>
          </a:stretch>
        </p:blipFill>
        <p:spPr>
          <a:xfrm>
            <a:off x="7994072" y="1287482"/>
            <a:ext cx="3769011" cy="3769011"/>
          </a:xfrm>
          <a:prstGeom prst="rect">
            <a:avLst/>
          </a:prstGeom>
        </p:spPr>
      </p:pic>
      <p:sp>
        <p:nvSpPr>
          <p:cNvPr id="5" name="TextBox 4">
            <a:extLst>
              <a:ext uri="{FF2B5EF4-FFF2-40B4-BE49-F238E27FC236}">
                <a16:creationId xmlns:a16="http://schemas.microsoft.com/office/drawing/2014/main" id="{6C2A062F-7275-C590-28AD-17586695847B}"/>
              </a:ext>
            </a:extLst>
          </p:cNvPr>
          <p:cNvSpPr txBox="1"/>
          <p:nvPr/>
        </p:nvSpPr>
        <p:spPr>
          <a:xfrm>
            <a:off x="3432107" y="5682321"/>
            <a:ext cx="3561430" cy="646331"/>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Calibri" panose="020F0502020204030204"/>
                <a:ea typeface="+mn-ea"/>
                <a:cs typeface="+mn-cs"/>
              </a:rPr>
              <a:t>Please always use your Warwick email address when you contact us.</a:t>
            </a:r>
          </a:p>
        </p:txBody>
      </p:sp>
    </p:spTree>
    <p:extLst>
      <p:ext uri="{BB962C8B-B14F-4D97-AF65-F5344CB8AC3E}">
        <p14:creationId xmlns:p14="http://schemas.microsoft.com/office/powerpoint/2010/main" val="2221392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84937-0C8D-3683-4A7B-D88AE4D37CCC}"/>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7F8FEA81-8C2E-A24E-A36B-938C27D7BBCA}"/>
              </a:ext>
            </a:extLst>
          </p:cNvPr>
          <p:cNvSpPr txBox="1">
            <a:spLocks/>
          </p:cNvSpPr>
          <p:nvPr/>
        </p:nvSpPr>
        <p:spPr>
          <a:xfrm>
            <a:off x="445926" y="462893"/>
            <a:ext cx="7940215" cy="820808"/>
          </a:xfrm>
          <a:prstGeom prst="rect">
            <a:avLst/>
          </a:prstGeom>
        </p:spPr>
        <p:txBody>
          <a:bodyPr/>
          <a:lstStyle>
            <a:defPPr>
              <a:defRPr lang="en-US"/>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511C6C"/>
              </a:buClr>
              <a:buSzTx/>
              <a:buFontTx/>
              <a:buNone/>
              <a:tabLst/>
              <a:defRPr/>
            </a:pPr>
            <a:r>
              <a:rPr kumimoji="0" lang="en-GB" sz="4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Tabula</a:t>
            </a:r>
            <a:r>
              <a:rPr kumimoji="0" lang="en-GB" sz="36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br>
              <a:rPr kumimoji="0" lang="en-GB" sz="1350" b="0" i="0" u="none" strike="noStrike" kern="1200" cap="none" spc="0" normalizeH="0" baseline="0" noProof="0" dirty="0">
                <a:ln>
                  <a:noFill/>
                </a:ln>
                <a:solidFill>
                  <a:srgbClr val="F2EDE8"/>
                </a:solidFill>
                <a:effectLst/>
                <a:uLnTx/>
                <a:uFillTx/>
                <a:latin typeface="Aptos" panose="020B0004020202020204" pitchFamily="34" charset="0"/>
                <a:ea typeface="+mn-ea"/>
                <a:cs typeface="+mn-cs"/>
              </a:rPr>
            </a:br>
            <a:br>
              <a:rPr kumimoji="0" lang="en-GB" sz="18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18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1800" b="0" i="0" u="none" strike="noStrike" kern="1200" cap="none" spc="0" normalizeH="0" baseline="0" noProof="0" dirty="0">
                <a:ln>
                  <a:noFill/>
                </a:ln>
                <a:solidFill>
                  <a:srgbClr val="3F4246"/>
                </a:solidFill>
                <a:effectLst/>
                <a:uLnTx/>
                <a:uFillTx/>
                <a:latin typeface="Aptos" panose="020B0004020202020204" pitchFamily="34" charset="0"/>
                <a:ea typeface="+mn-ea"/>
                <a:cs typeface="+mn-cs"/>
              </a:rPr>
            </a:br>
            <a:endParaRPr kumimoji="0" lang="en-US" sz="135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grpSp>
        <p:nvGrpSpPr>
          <p:cNvPr id="7" name="Group 6">
            <a:extLst>
              <a:ext uri="{FF2B5EF4-FFF2-40B4-BE49-F238E27FC236}">
                <a16:creationId xmlns:a16="http://schemas.microsoft.com/office/drawing/2014/main" id="{4FEB093F-E74E-11F0-F1D6-F7AD43DBA19A}"/>
              </a:ext>
            </a:extLst>
          </p:cNvPr>
          <p:cNvGrpSpPr/>
          <p:nvPr/>
        </p:nvGrpSpPr>
        <p:grpSpPr>
          <a:xfrm>
            <a:off x="462361" y="1605706"/>
            <a:ext cx="6148838" cy="4142508"/>
            <a:chOff x="3146449" y="817664"/>
            <a:chExt cx="7455854" cy="5186083"/>
          </a:xfrm>
        </p:grpSpPr>
        <p:grpSp>
          <p:nvGrpSpPr>
            <p:cNvPr id="8" name="Group 7">
              <a:extLst>
                <a:ext uri="{FF2B5EF4-FFF2-40B4-BE49-F238E27FC236}">
                  <a16:creationId xmlns:a16="http://schemas.microsoft.com/office/drawing/2014/main" id="{92D43BCD-07EA-9B5E-189B-957C4776090C}"/>
                </a:ext>
              </a:extLst>
            </p:cNvPr>
            <p:cNvGrpSpPr/>
            <p:nvPr/>
          </p:nvGrpSpPr>
          <p:grpSpPr>
            <a:xfrm>
              <a:off x="3146449" y="817664"/>
              <a:ext cx="7455854" cy="5186083"/>
              <a:chOff x="3196144" y="817664"/>
              <a:chExt cx="7455854" cy="5186083"/>
            </a:xfrm>
          </p:grpSpPr>
          <p:pic>
            <p:nvPicPr>
              <p:cNvPr id="10" name="Picture 9" descr="A screenshot of a computer&#10;&#10;AI-generated content may be incorrect.">
                <a:extLst>
                  <a:ext uri="{FF2B5EF4-FFF2-40B4-BE49-F238E27FC236}">
                    <a16:creationId xmlns:a16="http://schemas.microsoft.com/office/drawing/2014/main" id="{D948310F-1D75-2B96-194B-8276EEA044EC}"/>
                  </a:ext>
                </a:extLst>
              </p:cNvPr>
              <p:cNvPicPr>
                <a:picLocks noChangeAspect="1"/>
              </p:cNvPicPr>
              <p:nvPr/>
            </p:nvPicPr>
            <p:blipFill>
              <a:blip r:embed="rId3"/>
              <a:stretch>
                <a:fillRect/>
              </a:stretch>
            </p:blipFill>
            <p:spPr>
              <a:xfrm>
                <a:off x="3196144" y="817664"/>
                <a:ext cx="7455854" cy="5186083"/>
              </a:xfrm>
              <a:prstGeom prst="rect">
                <a:avLst/>
              </a:prstGeom>
            </p:spPr>
          </p:pic>
          <p:sp>
            <p:nvSpPr>
              <p:cNvPr id="11" name="Rectangle 10">
                <a:extLst>
                  <a:ext uri="{FF2B5EF4-FFF2-40B4-BE49-F238E27FC236}">
                    <a16:creationId xmlns:a16="http://schemas.microsoft.com/office/drawing/2014/main" id="{5322B402-F33D-B8FA-573D-77E3511A5671}"/>
                  </a:ext>
                </a:extLst>
              </p:cNvPr>
              <p:cNvSpPr/>
              <p:nvPr/>
            </p:nvSpPr>
            <p:spPr>
              <a:xfrm>
                <a:off x="8806070" y="1033670"/>
                <a:ext cx="1351721" cy="1888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013"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sp>
          <p:nvSpPr>
            <p:cNvPr id="9" name="Rectangle 8">
              <a:extLst>
                <a:ext uri="{FF2B5EF4-FFF2-40B4-BE49-F238E27FC236}">
                  <a16:creationId xmlns:a16="http://schemas.microsoft.com/office/drawing/2014/main" id="{70B0534A-3BE4-4FE9-E963-8CFA5D06B064}"/>
                </a:ext>
              </a:extLst>
            </p:cNvPr>
            <p:cNvSpPr/>
            <p:nvPr/>
          </p:nvSpPr>
          <p:spPr>
            <a:xfrm>
              <a:off x="5128591" y="3429000"/>
              <a:ext cx="1162879" cy="35780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013" b="0"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grpSp>
      <p:sp>
        <p:nvSpPr>
          <p:cNvPr id="12" name="TextBox 11">
            <a:extLst>
              <a:ext uri="{FF2B5EF4-FFF2-40B4-BE49-F238E27FC236}">
                <a16:creationId xmlns:a16="http://schemas.microsoft.com/office/drawing/2014/main" id="{DC8A80BA-90B2-2461-85C0-2265B02198CE}"/>
              </a:ext>
            </a:extLst>
          </p:cNvPr>
          <p:cNvSpPr txBox="1"/>
          <p:nvPr/>
        </p:nvSpPr>
        <p:spPr>
          <a:xfrm>
            <a:off x="7010400" y="2048379"/>
            <a:ext cx="4890654" cy="3572196"/>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Assignments (submissions, extension requests, results, feedback)</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Modules (details of assignments, marks &amp; assessments)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Personal Circumstances (mitigation, self-certs)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Reasonable Adjustments</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Personal Academic Tutor</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13"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5030333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E9A6CAD9-E16C-3E13-4D07-2F78E2D505FF}"/>
              </a:ext>
            </a:extLst>
          </p:cNvPr>
          <p:cNvSpPr txBox="1">
            <a:spLocks/>
          </p:cNvSpPr>
          <p:nvPr/>
        </p:nvSpPr>
        <p:spPr>
          <a:xfrm>
            <a:off x="445926" y="462893"/>
            <a:ext cx="7940215" cy="820808"/>
          </a:xfrm>
          <a:prstGeom prst="rect">
            <a:avLst/>
          </a:prstGeom>
        </p:spPr>
        <p:txBody>
          <a:bodyPr/>
          <a:lstStyle>
            <a:defPPr>
              <a:defRPr lang="en-US"/>
            </a:defPPr>
            <a:lvl1pPr marL="0" algn="l" defTabSz="685800" rtl="0" eaLnBrk="1" latinLnBrk="0" hangingPunct="1">
              <a:lnSpc>
                <a:spcPct val="90000"/>
              </a:lnSpc>
              <a:spcBef>
                <a:spcPct val="0"/>
              </a:spcBef>
              <a:buNone/>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511C6C"/>
              </a:buClr>
              <a:buSzTx/>
              <a:buFontTx/>
              <a:buNone/>
              <a:tabLst/>
              <a:defRPr/>
            </a:pPr>
            <a:r>
              <a:rPr kumimoji="0" lang="en-GB" sz="4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Moodle</a:t>
            </a:r>
            <a:br>
              <a:rPr kumimoji="0" lang="en-GB" sz="1350" b="0" i="0" u="none" strike="noStrike" kern="1200" cap="none" spc="0" normalizeH="0" baseline="0" noProof="0" dirty="0">
                <a:ln>
                  <a:noFill/>
                </a:ln>
                <a:solidFill>
                  <a:srgbClr val="F2EDE8"/>
                </a:solidFill>
                <a:effectLst/>
                <a:uLnTx/>
                <a:uFillTx/>
                <a:latin typeface="Aptos" panose="020B0004020202020204" pitchFamily="34" charset="0"/>
                <a:ea typeface="+mn-ea"/>
                <a:cs typeface="+mn-cs"/>
              </a:rPr>
            </a:br>
            <a:br>
              <a:rPr kumimoji="0" lang="en-GB" sz="18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18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1800" b="0" i="0" u="none" strike="noStrike" kern="1200" cap="none" spc="0" normalizeH="0" baseline="0" noProof="0" dirty="0">
                <a:ln>
                  <a:noFill/>
                </a:ln>
                <a:solidFill>
                  <a:srgbClr val="3F4246"/>
                </a:solidFill>
                <a:effectLst/>
                <a:uLnTx/>
                <a:uFillTx/>
                <a:latin typeface="Aptos" panose="020B0004020202020204" pitchFamily="34" charset="0"/>
                <a:ea typeface="+mn-ea"/>
                <a:cs typeface="+mn-cs"/>
              </a:rPr>
            </a:br>
            <a:endParaRPr kumimoji="0" lang="en-US" sz="135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pic>
        <p:nvPicPr>
          <p:cNvPr id="3" name="Picture 2">
            <a:extLst>
              <a:ext uri="{FF2B5EF4-FFF2-40B4-BE49-F238E27FC236}">
                <a16:creationId xmlns:a16="http://schemas.microsoft.com/office/drawing/2014/main" id="{FABE25B2-08AE-5CB4-4959-FACF54617637}"/>
              </a:ext>
            </a:extLst>
          </p:cNvPr>
          <p:cNvPicPr>
            <a:picLocks noChangeAspect="1"/>
          </p:cNvPicPr>
          <p:nvPr/>
        </p:nvPicPr>
        <p:blipFill>
          <a:blip r:embed="rId3"/>
          <a:stretch>
            <a:fillRect/>
          </a:stretch>
        </p:blipFill>
        <p:spPr>
          <a:xfrm>
            <a:off x="860530" y="1283701"/>
            <a:ext cx="9894556" cy="3249423"/>
          </a:xfrm>
          <a:prstGeom prst="rect">
            <a:avLst/>
          </a:prstGeom>
        </p:spPr>
      </p:pic>
      <p:sp>
        <p:nvSpPr>
          <p:cNvPr id="4" name="TextBox 3">
            <a:extLst>
              <a:ext uri="{FF2B5EF4-FFF2-40B4-BE49-F238E27FC236}">
                <a16:creationId xmlns:a16="http://schemas.microsoft.com/office/drawing/2014/main" id="{AF0B9CC1-5BA7-846B-050D-A184DBEADDFC}"/>
              </a:ext>
            </a:extLst>
          </p:cNvPr>
          <p:cNvSpPr txBox="1"/>
          <p:nvPr/>
        </p:nvSpPr>
        <p:spPr>
          <a:xfrm>
            <a:off x="860530" y="4881801"/>
            <a:ext cx="8414099" cy="1569660"/>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Module related</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Teaching information </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Lecture capture</a:t>
            </a:r>
          </a:p>
          <a:p>
            <a:pPr marL="214313" marR="0" lvl="0" indent="-214313"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Lecture notes, announcements, study groups</a:t>
            </a:r>
          </a:p>
        </p:txBody>
      </p:sp>
    </p:spTree>
    <p:extLst>
      <p:ext uri="{BB962C8B-B14F-4D97-AF65-F5344CB8AC3E}">
        <p14:creationId xmlns:p14="http://schemas.microsoft.com/office/powerpoint/2010/main" val="650359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59EFDE4B-3143-1209-59C6-9D0AEBC71243}"/>
              </a:ext>
            </a:extLst>
          </p:cNvPr>
          <p:cNvSpPr txBox="1">
            <a:spLocks/>
          </p:cNvSpPr>
          <p:nvPr/>
        </p:nvSpPr>
        <p:spPr>
          <a:xfrm>
            <a:off x="542480" y="637064"/>
            <a:ext cx="8175071" cy="567621"/>
          </a:xfrm>
          <a:prstGeom prst="rect">
            <a:avLst/>
          </a:prstGeom>
        </p:spPr>
        <p:txBody>
          <a:bodyPr vert="horz" wrap="square" lIns="0" tIns="0" rIns="0" bIns="0" rtlCol="0" anchor="t">
            <a:noAutofit/>
          </a:bodyPr>
          <a:lstStyle>
            <a:defPPr>
              <a:defRPr lang="en-US"/>
            </a:defPPr>
            <a:lvl1pPr marL="0" algn="l" defTabSz="685800" rtl="0" eaLnBrk="1" latinLnBrk="0" hangingPunct="1">
              <a:lnSpc>
                <a:spcPct val="80000"/>
              </a:lnSpc>
              <a:spcBef>
                <a:spcPct val="0"/>
              </a:spcBef>
              <a:buNone/>
              <a:defRPr sz="1350" b="1" i="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511C6C"/>
              </a:buClr>
              <a:buSzTx/>
              <a:buFontTx/>
              <a:buNone/>
              <a:tabLst/>
              <a:defRPr/>
            </a:pPr>
            <a:r>
              <a:rPr kumimoji="0" lang="en-GB" sz="4000" b="1" i="0" u="none" strike="noStrike" kern="1200" cap="none" spc="0" normalizeH="0" baseline="0" noProof="0" dirty="0">
                <a:ln>
                  <a:noFill/>
                </a:ln>
                <a:solidFill>
                  <a:srgbClr val="0C0C0C"/>
                </a:solidFill>
                <a:effectLst/>
                <a:uLnTx/>
                <a:uFillTx/>
                <a:latin typeface="Aptos" panose="020B0004020202020204" pitchFamily="34" charset="0"/>
                <a:ea typeface="+mn-ea"/>
                <a:cs typeface="+mn-cs"/>
              </a:rPr>
              <a:t>Current Student pages</a:t>
            </a:r>
            <a:br>
              <a:rPr kumimoji="0" lang="en-GB" sz="40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endParaRPr kumimoji="0" lang="en-GB" sz="40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endParaRPr>
          </a:p>
          <a:p>
            <a:pPr marL="0" marR="0" lvl="0" indent="0" algn="l" defTabSz="685800" rtl="0" eaLnBrk="1" fontAlgn="auto" latinLnBrk="0" hangingPunct="1">
              <a:lnSpc>
                <a:spcPct val="100000"/>
              </a:lnSpc>
              <a:spcBef>
                <a:spcPts val="750"/>
              </a:spcBef>
              <a:spcAft>
                <a:spcPts val="0"/>
              </a:spcAft>
              <a:buClr>
                <a:srgbClr val="511C6C"/>
              </a:buClr>
              <a:buSzTx/>
              <a:buFontTx/>
              <a:buNone/>
              <a:tabLst/>
              <a:defRPr/>
            </a:pPr>
            <a:r>
              <a:rPr kumimoji="0" lang="en-GB" sz="2400" b="0" i="0" u="none" strike="noStrike" kern="1200" cap="none" spc="0" normalizeH="0" baseline="0" noProof="0" dirty="0">
                <a:ln>
                  <a:noFill/>
                </a:ln>
                <a:solidFill>
                  <a:srgbClr val="A399F4">
                    <a:lumMod val="50000"/>
                  </a:srgbClr>
                </a:solidFill>
                <a:effectLst/>
                <a:uLnTx/>
                <a:uFillTx/>
                <a:latin typeface="Aptos" panose="020B0004020202020204" pitchFamily="34" charset="0"/>
                <a:ea typeface="Lato"/>
                <a:cs typeface="Lato"/>
                <a:hlinkClick r:id="rId3">
                  <a:extLst>
                    <a:ext uri="{A12FA001-AC4F-418D-AE19-62706E023703}">
                      <ahyp:hlinkClr xmlns:ahyp="http://schemas.microsoft.com/office/drawing/2018/hyperlinkcolor" val="tx"/>
                    </a:ext>
                  </a:extLst>
                </a:hlinkClick>
              </a:rPr>
              <a:t>Current students - MSc</a:t>
            </a:r>
            <a:r>
              <a:rPr kumimoji="0" lang="en-GB" sz="2400" b="0" i="0" u="none" strike="noStrike" kern="1200" cap="none" spc="0" normalizeH="0" baseline="0" noProof="0" dirty="0">
                <a:ln>
                  <a:noFill/>
                </a:ln>
                <a:solidFill>
                  <a:srgbClr val="A399F4">
                    <a:lumMod val="50000"/>
                  </a:srgbClr>
                </a:solidFill>
                <a:effectLst/>
                <a:uLnTx/>
                <a:uFillTx/>
                <a:latin typeface="Aptos" panose="020B0004020202020204" pitchFamily="34" charset="0"/>
                <a:ea typeface="Lato"/>
                <a:cs typeface="Lato"/>
              </a:rPr>
              <a:t> </a:t>
            </a:r>
            <a:br>
              <a:rPr kumimoji="0" lang="en-GB" sz="24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2400" b="0" i="0" u="none" strike="noStrike" kern="1200" cap="none" spc="0" normalizeH="0" baseline="0" noProof="0" dirty="0">
                <a:ln>
                  <a:noFill/>
                </a:ln>
                <a:solidFill>
                  <a:srgbClr val="3F4246"/>
                </a:solidFill>
                <a:effectLst/>
                <a:uLnTx/>
                <a:uFillTx/>
                <a:latin typeface="Aptos" panose="020B0004020202020204" pitchFamily="34" charset="0"/>
                <a:ea typeface="Lato"/>
                <a:cs typeface="Lato"/>
              </a:rPr>
            </a:br>
            <a:br>
              <a:rPr kumimoji="0" lang="en-GB" sz="2400" b="0" i="0" u="none" strike="noStrike" kern="1200" cap="none" spc="0" normalizeH="0" baseline="0" noProof="0" dirty="0">
                <a:ln>
                  <a:noFill/>
                </a:ln>
                <a:solidFill>
                  <a:srgbClr val="3F4246"/>
                </a:solidFill>
                <a:effectLst/>
                <a:uLnTx/>
                <a:uFillTx/>
                <a:latin typeface="Aptos" panose="020B0004020202020204" pitchFamily="34" charset="0"/>
                <a:ea typeface="+mn-ea"/>
                <a:cs typeface="+mn-cs"/>
              </a:rPr>
            </a:br>
            <a:endParaRPr kumimoji="0" lang="en-US" sz="2400" b="1" i="0" u="none" strike="noStrike" kern="1200" cap="none" spc="0" normalizeH="0" baseline="0" noProof="0" dirty="0">
              <a:ln>
                <a:noFill/>
              </a:ln>
              <a:solidFill>
                <a:srgbClr val="0C0C0C"/>
              </a:solidFill>
              <a:effectLst/>
              <a:uLnTx/>
              <a:uFillTx/>
              <a:latin typeface="Aptos" panose="020B0004020202020204" pitchFamily="34" charset="0"/>
              <a:ea typeface="+mn-ea"/>
              <a:cs typeface="+mn-cs"/>
            </a:endParaRPr>
          </a:p>
        </p:txBody>
      </p:sp>
      <p:sp>
        <p:nvSpPr>
          <p:cNvPr id="3" name="TextBox 2">
            <a:extLst>
              <a:ext uri="{FF2B5EF4-FFF2-40B4-BE49-F238E27FC236}">
                <a16:creationId xmlns:a16="http://schemas.microsoft.com/office/drawing/2014/main" id="{21E4276E-97DF-C5A7-8344-71029CF7BC1B}"/>
              </a:ext>
            </a:extLst>
          </p:cNvPr>
          <p:cNvSpPr txBox="1"/>
          <p:nvPr/>
        </p:nvSpPr>
        <p:spPr>
          <a:xfrm>
            <a:off x="542480" y="2658929"/>
            <a:ext cx="7494235" cy="2677656"/>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Induction information </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Handbook </a:t>
            </a:r>
            <a:r>
              <a:rPr kumimoji="0" lang="en-GB" sz="2400" b="0" i="0" u="none" strike="noStrike" kern="1200" cap="none" spc="0" normalizeH="0" baseline="0" noProof="0" dirty="0">
                <a:ln>
                  <a:noFill/>
                </a:ln>
                <a:solidFill>
                  <a:srgbClr val="A399F4">
                    <a:lumMod val="50000"/>
                  </a:srgbClr>
                </a:solidFill>
                <a:effectLst/>
                <a:uLnTx/>
                <a:uFillTx/>
                <a:latin typeface="Aptos" panose="02110004020202020204"/>
                <a:ea typeface="+mn-ea"/>
                <a:cs typeface="+mn-cs"/>
                <a:hlinkClick r:id="rId4">
                  <a:extLst>
                    <a:ext uri="{A12FA001-AC4F-418D-AE19-62706E023703}">
                      <ahyp:hlinkClr xmlns:ahyp="http://schemas.microsoft.com/office/drawing/2018/hyperlinkcolor" val="tx"/>
                    </a:ext>
                  </a:extLst>
                </a:hlinkClick>
              </a:rPr>
              <a:t>MSc handbooks</a:t>
            </a:r>
            <a:endParaRPr kumimoji="0" lang="en-GB" sz="2400" b="0" i="0" u="none" strike="noStrike" kern="1200" cap="none" spc="0" normalizeH="0" baseline="0" noProof="0" dirty="0">
              <a:ln>
                <a:noFill/>
              </a:ln>
              <a:solidFill>
                <a:srgbClr val="A399F4">
                  <a:lumMod val="50000"/>
                </a:srgbClr>
              </a:solidFill>
              <a:effectLst/>
              <a:uLnTx/>
              <a:uFillTx/>
              <a:latin typeface="Aptos" panose="02110004020202020204"/>
              <a:ea typeface="+mn-ea"/>
              <a:cs typeface="+mn-cs"/>
            </a:endParaRP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Monitoring Point information </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Forms</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Support available</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Careers</a:t>
            </a:r>
          </a:p>
          <a:p>
            <a:pPr marL="214313" marR="0" lvl="0" indent="-214313" algn="l" defTabSz="685800" rtl="0" eaLnBrk="1" fontAlgn="base" latinLnBrk="0" hangingPunct="1">
              <a:lnSpc>
                <a:spcPct val="100000"/>
              </a:lnSpc>
              <a:spcBef>
                <a:spcPct val="0"/>
              </a:spcBef>
              <a:spcAft>
                <a:spcPct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srgbClr val="000000"/>
                </a:solidFill>
                <a:effectLst/>
                <a:uLnTx/>
                <a:uFillTx/>
                <a:latin typeface="Aptos" panose="02110004020202020204"/>
                <a:ea typeface="+mn-ea"/>
                <a:cs typeface="+mn-cs"/>
              </a:rPr>
              <a:t>Your results after exam boards</a:t>
            </a:r>
          </a:p>
        </p:txBody>
      </p:sp>
      <p:pic>
        <p:nvPicPr>
          <p:cNvPr id="6" name="Picture 5">
            <a:extLst>
              <a:ext uri="{FF2B5EF4-FFF2-40B4-BE49-F238E27FC236}">
                <a16:creationId xmlns:a16="http://schemas.microsoft.com/office/drawing/2014/main" id="{D61441EA-4C81-DC1B-EF53-EDE97640D9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16914" y="0"/>
            <a:ext cx="4883866" cy="6220936"/>
          </a:xfrm>
          <a:prstGeom prst="rect">
            <a:avLst/>
          </a:prstGeom>
        </p:spPr>
      </p:pic>
    </p:spTree>
    <p:extLst>
      <p:ext uri="{BB962C8B-B14F-4D97-AF65-F5344CB8AC3E}">
        <p14:creationId xmlns:p14="http://schemas.microsoft.com/office/powerpoint/2010/main" val="7790248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3FDC7-DFFE-9072-16D7-31661A82E44B}"/>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651A7198-C875-E23D-B710-EE1A55417AD6}"/>
              </a:ext>
            </a:extLst>
          </p:cNvPr>
          <p:cNvSpPr txBox="1">
            <a:spLocks/>
          </p:cNvSpPr>
          <p:nvPr/>
        </p:nvSpPr>
        <p:spPr>
          <a:xfrm>
            <a:off x="542480" y="456955"/>
            <a:ext cx="8175071" cy="567621"/>
          </a:xfrm>
          <a:prstGeom prst="rect">
            <a:avLst/>
          </a:prstGeom>
        </p:spPr>
        <p:txBody>
          <a:bodyPr vert="horz" wrap="square" lIns="0" tIns="0" rIns="0" bIns="0" rtlCol="0" anchor="t">
            <a:noAutofit/>
          </a:bodyPr>
          <a:lstStyle>
            <a:defPPr>
              <a:defRPr lang="en-US"/>
            </a:defPPr>
            <a:lvl1pPr marL="0" algn="l" defTabSz="685800" rtl="0" eaLnBrk="1" latinLnBrk="0" hangingPunct="1">
              <a:lnSpc>
                <a:spcPct val="80000"/>
              </a:lnSpc>
              <a:spcBef>
                <a:spcPct val="0"/>
              </a:spcBef>
              <a:buNone/>
              <a:defRPr sz="1350" b="1" i="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511C6C"/>
              </a:buClr>
              <a:buSzTx/>
              <a:buFontTx/>
              <a:buNone/>
              <a:tabLst/>
              <a:defRPr/>
            </a:pPr>
            <a:r>
              <a:rPr kumimoji="0" lang="en-GB" sz="4000" b="1" i="0" u="none" strike="noStrike" kern="1200" cap="none" spc="0" normalizeH="0" baseline="0" noProof="0" dirty="0">
                <a:ln>
                  <a:noFill/>
                </a:ln>
                <a:solidFill>
                  <a:srgbClr val="0C0C0C"/>
                </a:solidFill>
                <a:effectLst/>
                <a:uLnTx/>
                <a:uFillTx/>
                <a:latin typeface="Aptos" panose="020B0004020202020204" pitchFamily="34" charset="0"/>
                <a:ea typeface="+mn-ea"/>
                <a:cs typeface="+mn-cs"/>
              </a:rPr>
              <a:t>Other Apps</a:t>
            </a:r>
            <a:endParaRPr kumimoji="0" lang="en-US" sz="2400" b="1" i="0" u="none" strike="noStrike" kern="1200" cap="none" spc="0" normalizeH="0" baseline="0" noProof="0" dirty="0">
              <a:ln>
                <a:noFill/>
              </a:ln>
              <a:solidFill>
                <a:srgbClr val="0C0C0C"/>
              </a:solidFill>
              <a:effectLst/>
              <a:uLnTx/>
              <a:uFillTx/>
              <a:latin typeface="Aptos" panose="020B0004020202020204" pitchFamily="34" charset="0"/>
              <a:ea typeface="+mn-ea"/>
              <a:cs typeface="+mn-cs"/>
            </a:endParaRPr>
          </a:p>
        </p:txBody>
      </p:sp>
      <p:sp>
        <p:nvSpPr>
          <p:cNvPr id="3" name="TextBox 2">
            <a:extLst>
              <a:ext uri="{FF2B5EF4-FFF2-40B4-BE49-F238E27FC236}">
                <a16:creationId xmlns:a16="http://schemas.microsoft.com/office/drawing/2014/main" id="{D737841E-C39F-7056-831E-6762B65F8A4D}"/>
              </a:ext>
            </a:extLst>
          </p:cNvPr>
          <p:cNvSpPr txBox="1"/>
          <p:nvPr/>
        </p:nvSpPr>
        <p:spPr>
          <a:xfrm>
            <a:off x="5413242" y="1571601"/>
            <a:ext cx="6608618" cy="4031873"/>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err="1">
                <a:ln>
                  <a:noFill/>
                </a:ln>
                <a:solidFill>
                  <a:srgbClr val="000000"/>
                </a:solidFill>
                <a:effectLst/>
                <a:uLnTx/>
                <a:uFillTx/>
                <a:latin typeface="Aptos" panose="020B0004020202020204" pitchFamily="34" charset="0"/>
                <a:ea typeface="+mn-ea"/>
                <a:cs typeface="+mn-cs"/>
              </a:rPr>
              <a:t>SafeZone</a:t>
            </a:r>
            <a:endParaRPr kumimoji="0" lang="en-GB"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err="1">
                <a:ln>
                  <a:noFill/>
                </a:ln>
                <a:solidFill>
                  <a:srgbClr val="5B9BD5">
                    <a:lumMod val="50000"/>
                  </a:srgbClr>
                </a:solidFill>
                <a:effectLst/>
                <a:uLnTx/>
                <a:uFillTx/>
                <a:latin typeface="Aptos" panose="020B0004020202020204" pitchFamily="34" charset="0"/>
                <a:ea typeface="+mn-ea"/>
                <a:cs typeface="+mn-cs"/>
                <a:hlinkClick r:id="rId3">
                  <a:extLst>
                    <a:ext uri="{A12FA001-AC4F-418D-AE19-62706E023703}">
                      <ahyp:hlinkClr xmlns:ahyp="http://schemas.microsoft.com/office/drawing/2018/hyperlinkcolor" val="tx"/>
                    </a:ext>
                  </a:extLst>
                </a:hlinkClick>
              </a:rPr>
              <a:t>SafeZone</a:t>
            </a:r>
            <a:r>
              <a:rPr kumimoji="0" lang="en-GB" sz="3200" b="0" i="0" u="none" strike="noStrike" kern="1200" cap="none" spc="0" normalizeH="0" baseline="0" noProof="0" dirty="0">
                <a:ln>
                  <a:noFill/>
                </a:ln>
                <a:solidFill>
                  <a:srgbClr val="5B9BD5">
                    <a:lumMod val="50000"/>
                  </a:srgbClr>
                </a:solidFill>
                <a:effectLst/>
                <a:uLnTx/>
                <a:uFillTx/>
                <a:latin typeface="Aptos" panose="020B0004020202020204" pitchFamily="34" charset="0"/>
                <a:ea typeface="+mn-ea"/>
                <a:cs typeface="+mn-cs"/>
                <a:hlinkClick r:id="rId3">
                  <a:extLst>
                    <a:ext uri="{A12FA001-AC4F-418D-AE19-62706E023703}">
                      <ahyp:hlinkClr xmlns:ahyp="http://schemas.microsoft.com/office/drawing/2018/hyperlinkcolor" val="tx"/>
                    </a:ext>
                  </a:extLst>
                </a:hlinkClick>
              </a:rPr>
              <a:t> app</a:t>
            </a:r>
            <a:r>
              <a:rPr kumimoji="0" lang="en-GB" sz="3200" b="0" i="0" u="none" strike="noStrike" kern="1200" cap="none" spc="0" normalizeH="0" baseline="0" noProof="0" dirty="0">
                <a:ln>
                  <a:noFill/>
                </a:ln>
                <a:solidFill>
                  <a:srgbClr val="5B9BD5">
                    <a:lumMod val="50000"/>
                  </a:srgbClr>
                </a:solidFill>
                <a:effectLst/>
                <a:uLnTx/>
                <a:uFillTx/>
                <a:latin typeface="Aptos" panose="020B0004020202020204" pitchFamily="34" charset="0"/>
                <a:ea typeface="+mn-ea"/>
                <a:cs typeface="+mn-cs"/>
              </a:rPr>
              <a:t>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You have campus support just a tap away – wherever you are, whenever you need it.</a:t>
            </a:r>
          </a:p>
          <a:p>
            <a:pPr marL="0" marR="0" lvl="0" indent="0" algn="l" defTabSz="6858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Authenticator app</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5B9BD5">
                    <a:lumMod val="50000"/>
                  </a:srgbClr>
                </a:solidFill>
                <a:effectLst/>
                <a:uLnTx/>
                <a:uFillTx/>
                <a:latin typeface="Aptos" panose="020B0004020202020204" pitchFamily="34" charset="0"/>
                <a:ea typeface="+mn-ea"/>
                <a:cs typeface="+mn-cs"/>
                <a:hlinkClick r:id="rId4">
                  <a:extLst>
                    <a:ext uri="{A12FA001-AC4F-418D-AE19-62706E023703}">
                      <ahyp:hlinkClr xmlns:ahyp="http://schemas.microsoft.com/office/drawing/2018/hyperlinkcolor" val="tx"/>
                    </a:ext>
                  </a:extLst>
                </a:hlinkClick>
              </a:rPr>
              <a:t>IDG authenticator app</a:t>
            </a:r>
            <a:endParaRPr kumimoji="0" lang="en-GB" sz="3200" b="0" i="0" u="none" strike="noStrike" kern="1200" cap="none" spc="0" normalizeH="0" baseline="0" noProof="0" dirty="0">
              <a:ln>
                <a:noFill/>
              </a:ln>
              <a:solidFill>
                <a:srgbClr val="5B9BD5">
                  <a:lumMod val="50000"/>
                </a:srgbClr>
              </a:solidFill>
              <a:effectLst/>
              <a:uLnTx/>
              <a:uFillTx/>
              <a:latin typeface="Aptos" panose="020B0004020202020204" pitchFamily="34" charset="0"/>
              <a:ea typeface="+mn-ea"/>
              <a:cs typeface="+mn-cs"/>
            </a:endParaRPr>
          </a:p>
        </p:txBody>
      </p:sp>
      <p:pic>
        <p:nvPicPr>
          <p:cNvPr id="5" name="Picture 4">
            <a:extLst>
              <a:ext uri="{FF2B5EF4-FFF2-40B4-BE49-F238E27FC236}">
                <a16:creationId xmlns:a16="http://schemas.microsoft.com/office/drawing/2014/main" id="{EC241673-DA39-0E53-E010-6E4020F17C52}"/>
              </a:ext>
            </a:extLst>
          </p:cNvPr>
          <p:cNvPicPr>
            <a:picLocks noChangeAspect="1"/>
          </p:cNvPicPr>
          <p:nvPr/>
        </p:nvPicPr>
        <p:blipFill>
          <a:blip r:embed="rId5"/>
          <a:stretch>
            <a:fillRect/>
          </a:stretch>
        </p:blipFill>
        <p:spPr>
          <a:xfrm>
            <a:off x="542480" y="1677250"/>
            <a:ext cx="4569847" cy="3704551"/>
          </a:xfrm>
          <a:prstGeom prst="rect">
            <a:avLst/>
          </a:prstGeom>
        </p:spPr>
      </p:pic>
    </p:spTree>
    <p:extLst>
      <p:ext uri="{BB962C8B-B14F-4D97-AF65-F5344CB8AC3E}">
        <p14:creationId xmlns:p14="http://schemas.microsoft.com/office/powerpoint/2010/main" val="26210465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34AE2-AA4A-A45B-1C1A-EBD9ED46B869}"/>
            </a:ext>
          </a:extLst>
        </p:cNvPr>
        <p:cNvGrpSpPr/>
        <p:nvPr/>
      </p:nvGrpSpPr>
      <p:grpSpPr>
        <a:xfrm>
          <a:off x="0" y="0"/>
          <a:ext cx="0" cy="0"/>
          <a:chOff x="0" y="0"/>
          <a:chExt cx="0" cy="0"/>
        </a:xfrm>
      </p:grpSpPr>
      <p:sp>
        <p:nvSpPr>
          <p:cNvPr id="2" name="Title 3">
            <a:extLst>
              <a:ext uri="{FF2B5EF4-FFF2-40B4-BE49-F238E27FC236}">
                <a16:creationId xmlns:a16="http://schemas.microsoft.com/office/drawing/2014/main" id="{8E2D8953-DCB2-FB1B-CCA9-8D6A642C8847}"/>
              </a:ext>
            </a:extLst>
          </p:cNvPr>
          <p:cNvSpPr txBox="1">
            <a:spLocks/>
          </p:cNvSpPr>
          <p:nvPr/>
        </p:nvSpPr>
        <p:spPr>
          <a:xfrm>
            <a:off x="542480" y="456955"/>
            <a:ext cx="8175071" cy="567621"/>
          </a:xfrm>
          <a:prstGeom prst="rect">
            <a:avLst/>
          </a:prstGeom>
        </p:spPr>
        <p:txBody>
          <a:bodyPr vert="horz" wrap="square" lIns="0" tIns="0" rIns="0" bIns="0" rtlCol="0" anchor="t">
            <a:noAutofit/>
          </a:bodyPr>
          <a:lstStyle>
            <a:defPPr>
              <a:defRPr lang="en-US"/>
            </a:defPPr>
            <a:lvl1pPr marL="0" algn="l" defTabSz="685800" rtl="0" eaLnBrk="1" latinLnBrk="0" hangingPunct="1">
              <a:lnSpc>
                <a:spcPct val="80000"/>
              </a:lnSpc>
              <a:spcBef>
                <a:spcPct val="0"/>
              </a:spcBef>
              <a:buNone/>
              <a:defRPr sz="1350" b="1" i="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750"/>
              </a:spcBef>
              <a:spcAft>
                <a:spcPts val="0"/>
              </a:spcAft>
              <a:buClr>
                <a:srgbClr val="511C6C"/>
              </a:buClr>
              <a:buSzTx/>
              <a:buFontTx/>
              <a:buNone/>
              <a:tabLst/>
              <a:defRPr/>
            </a:pPr>
            <a:r>
              <a:rPr kumimoji="0" lang="en-GB" sz="4000" b="1" i="0" u="none" strike="noStrike" kern="1200" cap="none" spc="0" normalizeH="0" baseline="0" noProof="0" dirty="0">
                <a:ln>
                  <a:noFill/>
                </a:ln>
                <a:solidFill>
                  <a:srgbClr val="0C0C0C"/>
                </a:solidFill>
                <a:effectLst/>
                <a:uLnTx/>
                <a:uFillTx/>
                <a:latin typeface="Aptos" panose="020B0004020202020204" pitchFamily="34" charset="0"/>
                <a:ea typeface="+mn-ea"/>
                <a:cs typeface="+mn-cs"/>
              </a:rPr>
              <a:t>Other Apps</a:t>
            </a:r>
            <a:endParaRPr kumimoji="0" lang="en-US" sz="2400" b="1" i="0" u="none" strike="noStrike" kern="1200" cap="none" spc="0" normalizeH="0" baseline="0" noProof="0" dirty="0">
              <a:ln>
                <a:noFill/>
              </a:ln>
              <a:solidFill>
                <a:srgbClr val="0C0C0C"/>
              </a:solidFill>
              <a:effectLst/>
              <a:uLnTx/>
              <a:uFillTx/>
              <a:latin typeface="Aptos" panose="020B0004020202020204" pitchFamily="34" charset="0"/>
              <a:ea typeface="+mn-ea"/>
              <a:cs typeface="+mn-cs"/>
            </a:endParaRPr>
          </a:p>
        </p:txBody>
      </p:sp>
      <p:sp>
        <p:nvSpPr>
          <p:cNvPr id="3" name="TextBox 2">
            <a:extLst>
              <a:ext uri="{FF2B5EF4-FFF2-40B4-BE49-F238E27FC236}">
                <a16:creationId xmlns:a16="http://schemas.microsoft.com/office/drawing/2014/main" id="{A07170E9-998B-13A2-CD16-7EDD378428D9}"/>
              </a:ext>
            </a:extLst>
          </p:cNvPr>
          <p:cNvSpPr txBox="1"/>
          <p:nvPr/>
        </p:nvSpPr>
        <p:spPr>
          <a:xfrm>
            <a:off x="460898" y="1239868"/>
            <a:ext cx="9997551" cy="4524315"/>
          </a:xfrm>
          <a:prstGeom prst="rect">
            <a:avLst/>
          </a:prstGeom>
          <a:noFill/>
        </p:spPr>
        <p:txBody>
          <a:bodyPr wrap="square" rtlCol="0">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In-sessional English </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hlinkClick r:id="rId3"/>
              </a:rPr>
              <a:t>In-Sessional English at Warwick</a:t>
            </a:r>
            <a:endPar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What is the Academic English Enhancement Programme?</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The Academic English Enhancement Programme provides focused academic language and study support alongside your main degree. It is comprised of:</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5-week modules</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2-hour weekly face-to-face classes</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Zero-credit and no formal assessment</a:t>
            </a:r>
          </a:p>
          <a:p>
            <a:pPr marL="342900" marR="0" lvl="0" indent="-34290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Small, interactive groups</a:t>
            </a:r>
          </a:p>
          <a:p>
            <a:pPr marL="0" marR="0" lvl="0" indent="0" algn="l" defTabSz="6858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Registration opens 21 September</a:t>
            </a:r>
          </a:p>
        </p:txBody>
      </p:sp>
    </p:spTree>
    <p:extLst>
      <p:ext uri="{BB962C8B-B14F-4D97-AF65-F5344CB8AC3E}">
        <p14:creationId xmlns:p14="http://schemas.microsoft.com/office/powerpoint/2010/main" val="32315382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AAA2B5-2A79-AE37-9252-744962E68FFF}"/>
              </a:ext>
            </a:extLst>
          </p:cNvPr>
          <p:cNvSpPr>
            <a:spLocks noGrp="1"/>
          </p:cNvSpPr>
          <p:nvPr>
            <p:ph type="title"/>
          </p:nvPr>
        </p:nvSpPr>
        <p:spPr>
          <a:xfrm>
            <a:off x="467872" y="511871"/>
            <a:ext cx="7772400" cy="511337"/>
          </a:xfrm>
        </p:spPr>
        <p:txBody>
          <a:bodyPr>
            <a:normAutofit fontScale="90000"/>
          </a:bodyPr>
          <a:lstStyle/>
          <a:p>
            <a:r>
              <a:rPr lang="en-GB" b="1" dirty="0">
                <a:latin typeface="Aptos" panose="020B0004020202020204" pitchFamily="34" charset="0"/>
              </a:rPr>
              <a:t>Academic Expectations</a:t>
            </a:r>
          </a:p>
        </p:txBody>
      </p:sp>
      <p:sp>
        <p:nvSpPr>
          <p:cNvPr id="3" name="Content Placeholder 2">
            <a:extLst>
              <a:ext uri="{FF2B5EF4-FFF2-40B4-BE49-F238E27FC236}">
                <a16:creationId xmlns:a16="http://schemas.microsoft.com/office/drawing/2014/main" id="{C5C3A50C-6443-B024-F3D5-DC0B7414F6F9}"/>
              </a:ext>
            </a:extLst>
          </p:cNvPr>
          <p:cNvSpPr>
            <a:spLocks noGrp="1"/>
          </p:cNvSpPr>
          <p:nvPr>
            <p:ph idx="1"/>
          </p:nvPr>
        </p:nvSpPr>
        <p:spPr>
          <a:xfrm>
            <a:off x="467872" y="1371600"/>
            <a:ext cx="8870092" cy="4114800"/>
          </a:xfrm>
        </p:spPr>
        <p:txBody>
          <a:bodyPr>
            <a:noAutofit/>
          </a:bodyPr>
          <a:lstStyle/>
          <a:p>
            <a:pPr marL="0" indent="0">
              <a:buNone/>
            </a:pPr>
            <a:r>
              <a:rPr lang="en-GB" sz="2400" b="1" dirty="0">
                <a:latin typeface="Aptos" panose="020B0004020202020204" pitchFamily="34" charset="0"/>
              </a:rPr>
              <a:t>Integrity</a:t>
            </a:r>
          </a:p>
          <a:p>
            <a:pPr marL="0" indent="0">
              <a:buNone/>
            </a:pPr>
            <a:endParaRPr lang="en-GB" sz="2400" dirty="0">
              <a:latin typeface="Aptos" panose="020B0004020202020204" pitchFamily="34" charset="0"/>
            </a:endParaRPr>
          </a:p>
          <a:p>
            <a:pPr marL="990575" lvl="1" indent="-380990"/>
            <a:r>
              <a:rPr lang="en-GB" dirty="0">
                <a:latin typeface="Aptos" panose="020B0004020202020204" pitchFamily="34" charset="0"/>
              </a:rPr>
              <a:t>You own work: only, always, with acknowledgement </a:t>
            </a:r>
          </a:p>
          <a:p>
            <a:pPr marL="990575" lvl="1" indent="-380990"/>
            <a:r>
              <a:rPr lang="en-GB" dirty="0">
                <a:solidFill>
                  <a:schemeClr val="accent1">
                    <a:lumMod val="50000"/>
                  </a:schemeClr>
                </a:solidFill>
                <a:latin typeface="Aptos" panose="020B0004020202020204" pitchFamily="34" charset="0"/>
                <a:hlinkClick r:id="rId3">
                  <a:extLst>
                    <a:ext uri="{A12FA001-AC4F-418D-AE19-62706E023703}">
                      <ahyp:hlinkClr xmlns:ahyp="http://schemas.microsoft.com/office/drawing/2018/hyperlinkcolor" val="tx"/>
                    </a:ext>
                  </a:extLst>
                </a:hlinkClick>
              </a:rPr>
              <a:t>Academic Integrity</a:t>
            </a:r>
            <a:endParaRPr lang="en-GB" dirty="0">
              <a:solidFill>
                <a:schemeClr val="accent1">
                  <a:lumMod val="50000"/>
                </a:schemeClr>
              </a:solidFill>
              <a:latin typeface="Aptos" panose="020B0004020202020204" pitchFamily="34" charset="0"/>
            </a:endParaRPr>
          </a:p>
          <a:p>
            <a:pPr marL="609585" lvl="1" indent="0">
              <a:buNone/>
            </a:pPr>
            <a:endParaRPr lang="en-GB" sz="2400" dirty="0">
              <a:latin typeface="Aptos" panose="020B0004020202020204" pitchFamily="34" charset="0"/>
            </a:endParaRPr>
          </a:p>
          <a:p>
            <a:pPr marL="0" indent="0">
              <a:buNone/>
            </a:pPr>
            <a:r>
              <a:rPr lang="en-GB" sz="2400" b="1" dirty="0">
                <a:latin typeface="Aptos" panose="020B0004020202020204" pitchFamily="34" charset="0"/>
              </a:rPr>
              <a:t>Engagement</a:t>
            </a:r>
          </a:p>
          <a:p>
            <a:pPr marL="0" indent="0">
              <a:buNone/>
            </a:pPr>
            <a:endParaRPr lang="en-GB" sz="2400" dirty="0">
              <a:latin typeface="Aptos" panose="020B0004020202020204" pitchFamily="34" charset="0"/>
            </a:endParaRPr>
          </a:p>
          <a:p>
            <a:pPr marL="990575" lvl="1" indent="-380990"/>
            <a:r>
              <a:rPr lang="en-GB" dirty="0">
                <a:latin typeface="Aptos" panose="020B0004020202020204" pitchFamily="34" charset="0"/>
              </a:rPr>
              <a:t>Turn up; think; question; interact</a:t>
            </a:r>
          </a:p>
          <a:p>
            <a:pPr marL="609585" lvl="1" indent="0">
              <a:buNone/>
            </a:pPr>
            <a:endParaRPr lang="en-GB" sz="2400" dirty="0">
              <a:latin typeface="Aptos" panose="020B0004020202020204" pitchFamily="34" charset="0"/>
            </a:endParaRPr>
          </a:p>
          <a:p>
            <a:pPr marL="0" indent="0">
              <a:buNone/>
            </a:pPr>
            <a:r>
              <a:rPr lang="en-GB" sz="2400" b="1" dirty="0">
                <a:latin typeface="Aptos" panose="020B0004020202020204" pitchFamily="34" charset="0"/>
              </a:rPr>
              <a:t>Independence</a:t>
            </a:r>
          </a:p>
          <a:p>
            <a:pPr marL="380990" indent="-380990"/>
            <a:endParaRPr lang="en-GB" sz="2400" dirty="0">
              <a:latin typeface="Aptos" panose="020B0004020202020204" pitchFamily="34" charset="0"/>
            </a:endParaRPr>
          </a:p>
          <a:p>
            <a:pPr marL="990575" lvl="1" indent="-380990"/>
            <a:r>
              <a:rPr lang="en-GB" dirty="0">
                <a:latin typeface="Aptos" panose="020B0004020202020204" pitchFamily="34" charset="0"/>
              </a:rPr>
              <a:t>Lectures are just an introduction</a:t>
            </a:r>
          </a:p>
          <a:p>
            <a:pPr marL="990575" lvl="1" indent="-380990"/>
            <a:endParaRPr lang="en-GB" dirty="0">
              <a:latin typeface="Aptos" panose="020B0004020202020204" pitchFamily="34" charset="0"/>
            </a:endParaRPr>
          </a:p>
        </p:txBody>
      </p:sp>
      <p:sp>
        <p:nvSpPr>
          <p:cNvPr id="4" name="Slide Number Placeholder 3">
            <a:extLst>
              <a:ext uri="{FF2B5EF4-FFF2-40B4-BE49-F238E27FC236}">
                <a16:creationId xmlns:a16="http://schemas.microsoft.com/office/drawing/2014/main" id="{0313B942-A931-B378-4028-794848EF933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516F13-A93C-4095-85F0-7549C44EC4B0}" type="slidenum">
              <a:rPr kumimoji="0" lang="en-GB" alt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alt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39282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bwMode="auto">
          <a:xfrm>
            <a:off x="658772" y="539941"/>
            <a:ext cx="9247228" cy="70564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spAutoFit/>
          </a:bodyPr>
          <a:lstStyle/>
          <a:p>
            <a:pPr eaLnBrk="1" hangingPunct="1"/>
            <a:r>
              <a:rPr lang="en-GB" altLang="en-US" b="1" dirty="0">
                <a:latin typeface="Aptos" panose="020B0004020202020204" pitchFamily="34" charset="0"/>
              </a:rPr>
              <a:t>Engagement and Independence</a:t>
            </a:r>
          </a:p>
        </p:txBody>
      </p:sp>
      <p:sp>
        <p:nvSpPr>
          <p:cNvPr id="54275" name="Rectangle 3"/>
          <p:cNvSpPr>
            <a:spLocks noGrp="1" noChangeArrowheads="1"/>
          </p:cNvSpPr>
          <p:nvPr>
            <p:ph idx="1"/>
          </p:nvPr>
        </p:nvSpPr>
        <p:spPr bwMode="auto">
          <a:xfrm>
            <a:off x="819439" y="1569893"/>
            <a:ext cx="9483321" cy="44338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pPr eaLnBrk="1" hangingPunct="1">
              <a:lnSpc>
                <a:spcPct val="80000"/>
              </a:lnSpc>
              <a:buFont typeface="Wingdings" pitchFamily="2" charset="2"/>
              <a:buChar char="Ø"/>
            </a:pPr>
            <a:r>
              <a:rPr lang="en-GB" altLang="en-US" dirty="0">
                <a:latin typeface="Aptos" panose="020B0004020202020204" pitchFamily="34" charset="0"/>
              </a:rPr>
              <a:t>8-10, +3 contact hours per week </a:t>
            </a:r>
          </a:p>
          <a:p>
            <a:pPr eaLnBrk="1" hangingPunct="1">
              <a:lnSpc>
                <a:spcPct val="80000"/>
              </a:lnSpc>
              <a:buFont typeface="Wingdings" pitchFamily="2" charset="2"/>
              <a:buChar char="Ø"/>
            </a:pPr>
            <a:endParaRPr lang="en-GB" altLang="en-US" dirty="0">
              <a:latin typeface="Aptos" panose="020B0004020202020204" pitchFamily="34" charset="0"/>
            </a:endParaRPr>
          </a:p>
          <a:p>
            <a:pPr eaLnBrk="1" hangingPunct="1">
              <a:lnSpc>
                <a:spcPct val="80000"/>
              </a:lnSpc>
              <a:buFont typeface="Wingdings" pitchFamily="2" charset="2"/>
              <a:buChar char="Ø"/>
            </a:pPr>
            <a:r>
              <a:rPr lang="en-GB" altLang="en-US" dirty="0">
                <a:latin typeface="Aptos" panose="020B0004020202020204" pitchFamily="34" charset="0"/>
              </a:rPr>
              <a:t>Average of 11h contact hours, and </a:t>
            </a:r>
          </a:p>
          <a:p>
            <a:pPr eaLnBrk="1" hangingPunct="1">
              <a:lnSpc>
                <a:spcPct val="80000"/>
              </a:lnSpc>
              <a:buFont typeface="Wingdings" pitchFamily="2" charset="2"/>
              <a:buChar char="Ø"/>
            </a:pPr>
            <a:endParaRPr lang="en-GB" altLang="en-US" dirty="0">
              <a:latin typeface="Aptos" panose="020B0004020202020204" pitchFamily="34" charset="0"/>
            </a:endParaRPr>
          </a:p>
          <a:p>
            <a:pPr eaLnBrk="1" hangingPunct="1">
              <a:lnSpc>
                <a:spcPct val="80000"/>
              </a:lnSpc>
              <a:buFont typeface="Wingdings" pitchFamily="2" charset="2"/>
              <a:buChar char="Ø"/>
            </a:pPr>
            <a:r>
              <a:rPr lang="en-GB" altLang="en-US" dirty="0">
                <a:latin typeface="Aptos" panose="020B0004020202020204" pitchFamily="34" charset="0"/>
              </a:rPr>
              <a:t>26.5h of independent study </a:t>
            </a:r>
          </a:p>
          <a:p>
            <a:pPr marL="457189" lvl="1">
              <a:lnSpc>
                <a:spcPct val="80000"/>
              </a:lnSpc>
            </a:pPr>
            <a:endParaRPr lang="en-GB" altLang="en-US" dirty="0">
              <a:latin typeface="Aptos" panose="020B0004020202020204" pitchFamily="34" charset="0"/>
            </a:endParaRPr>
          </a:p>
          <a:p>
            <a:pPr eaLnBrk="1" hangingPunct="1">
              <a:lnSpc>
                <a:spcPct val="80000"/>
              </a:lnSpc>
              <a:buFont typeface="Wingdings" pitchFamily="2" charset="2"/>
              <a:buChar char="Ø"/>
            </a:pPr>
            <a:r>
              <a:rPr lang="en-GB" altLang="en-US" dirty="0">
                <a:latin typeface="Aptos" panose="020B0004020202020204" pitchFamily="34" charset="0"/>
              </a:rPr>
              <a:t>Engagement: contact time</a:t>
            </a:r>
          </a:p>
          <a:p>
            <a:pPr eaLnBrk="1" hangingPunct="1">
              <a:lnSpc>
                <a:spcPct val="80000"/>
              </a:lnSpc>
              <a:buFont typeface="Wingdings" pitchFamily="2" charset="2"/>
              <a:buChar char="Ø"/>
            </a:pPr>
            <a:endParaRPr lang="en-GB" altLang="en-US" dirty="0">
              <a:latin typeface="Aptos" panose="020B0004020202020204" pitchFamily="34" charset="0"/>
            </a:endParaRPr>
          </a:p>
          <a:p>
            <a:pPr eaLnBrk="1" hangingPunct="1">
              <a:lnSpc>
                <a:spcPct val="80000"/>
              </a:lnSpc>
              <a:buFont typeface="Wingdings" pitchFamily="2" charset="2"/>
              <a:buChar char="Ø"/>
            </a:pPr>
            <a:r>
              <a:rPr lang="en-GB" altLang="en-US" b="1" dirty="0">
                <a:latin typeface="Aptos" panose="020B0004020202020204" pitchFamily="34" charset="0"/>
              </a:rPr>
              <a:t>Independence: 2/3 of you work you do yourselves</a:t>
            </a:r>
          </a:p>
          <a:p>
            <a:pPr marL="457189" lvl="1">
              <a:lnSpc>
                <a:spcPct val="80000"/>
              </a:lnSpc>
            </a:pPr>
            <a:endParaRPr lang="en-GB" altLang="en-US" dirty="0">
              <a:latin typeface="Aptos" panose="020B0004020202020204" pitchFamily="34" charset="0"/>
            </a:endParaRPr>
          </a:p>
          <a:p>
            <a:pPr eaLnBrk="1" hangingPunct="1">
              <a:lnSpc>
                <a:spcPct val="80000"/>
              </a:lnSpc>
            </a:pPr>
            <a:endParaRPr lang="en-GB" altLang="en-US" dirty="0">
              <a:latin typeface="Aptos" panose="020B0004020202020204" pitchFamily="34" charset="0"/>
            </a:endParaRPr>
          </a:p>
          <a:p>
            <a:pPr eaLnBrk="1" hangingPunct="1">
              <a:lnSpc>
                <a:spcPct val="80000"/>
              </a:lnSpc>
              <a:buFontTx/>
              <a:buNone/>
            </a:pPr>
            <a:endParaRPr lang="en-GB" altLang="en-US" sz="2000" b="1" dirty="0">
              <a:latin typeface="Aptos" panose="020B0004020202020204" pitchFamily="34" charset="0"/>
            </a:endParaRPr>
          </a:p>
        </p:txBody>
      </p:sp>
    </p:spTree>
    <p:extLst>
      <p:ext uri="{BB962C8B-B14F-4D97-AF65-F5344CB8AC3E}">
        <p14:creationId xmlns:p14="http://schemas.microsoft.com/office/powerpoint/2010/main" val="707855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0C295B-ED53-AF5D-7E41-5A53D1BBB4F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Freeform: Shape 14">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 name="Freeform: Shape 20">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3" name="Isosceles Triangle 22">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Isosceles Triangle 24">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2F513C35-CF7B-7577-EE6F-A9FBCC79244A}"/>
              </a:ext>
            </a:extLst>
          </p:cNvPr>
          <p:cNvPicPr>
            <a:picLocks noChangeAspect="1"/>
          </p:cNvPicPr>
          <p:nvPr/>
        </p:nvPicPr>
        <p:blipFill>
          <a:blip r:embed="rId3"/>
          <a:stretch>
            <a:fillRect/>
          </a:stretch>
        </p:blipFill>
        <p:spPr>
          <a:xfrm>
            <a:off x="3239" y="0"/>
            <a:ext cx="12185522" cy="6858000"/>
          </a:xfrm>
          <a:prstGeom prst="rect">
            <a:avLst/>
          </a:prstGeom>
        </p:spPr>
      </p:pic>
    </p:spTree>
    <p:extLst>
      <p:ext uri="{BB962C8B-B14F-4D97-AF65-F5344CB8AC3E}">
        <p14:creationId xmlns:p14="http://schemas.microsoft.com/office/powerpoint/2010/main" val="16967584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43761-046D-37CE-9530-67BF23B812DF}"/>
              </a:ext>
            </a:extLst>
          </p:cNvPr>
          <p:cNvSpPr>
            <a:spLocks noGrp="1"/>
          </p:cNvSpPr>
          <p:nvPr>
            <p:ph type="title"/>
          </p:nvPr>
        </p:nvSpPr>
        <p:spPr>
          <a:xfrm>
            <a:off x="381000" y="0"/>
            <a:ext cx="10515600" cy="1325563"/>
          </a:xfrm>
        </p:spPr>
        <p:txBody>
          <a:bodyPr>
            <a:normAutofit/>
          </a:bodyPr>
          <a:lstStyle/>
          <a:p>
            <a:r>
              <a:rPr lang="en-GB" sz="4000" b="1" dirty="0">
                <a:latin typeface="Aptos" panose="020B0004020202020204" pitchFamily="34" charset="0"/>
              </a:rPr>
              <a:t>Reminder</a:t>
            </a:r>
          </a:p>
        </p:txBody>
      </p:sp>
      <p:sp>
        <p:nvSpPr>
          <p:cNvPr id="5" name="TextBox 4">
            <a:extLst>
              <a:ext uri="{FF2B5EF4-FFF2-40B4-BE49-F238E27FC236}">
                <a16:creationId xmlns:a16="http://schemas.microsoft.com/office/drawing/2014/main" id="{D3AF6DD2-636D-038A-D26B-CC3330272F46}"/>
              </a:ext>
            </a:extLst>
          </p:cNvPr>
          <p:cNvSpPr txBox="1"/>
          <p:nvPr/>
        </p:nvSpPr>
        <p:spPr>
          <a:xfrm>
            <a:off x="381000" y="1567933"/>
            <a:ext cx="8569036" cy="120032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ptos"/>
                <a:ea typeface="+mn-ea"/>
                <a:cs typeface="+mn-cs"/>
              </a:rPr>
              <a:t>DSEP and Pastoral drop-in sessions today at 4pm – optional.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ptos"/>
                <a:ea typeface="+mn-ea"/>
                <a:cs typeface="+mn-cs"/>
              </a:rPr>
              <a:t> Pastoral (S0.90)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prstClr val="black"/>
                </a:solidFill>
                <a:effectLst/>
                <a:uLnTx/>
                <a:uFillTx/>
                <a:latin typeface="Aptos"/>
                <a:ea typeface="+mn-ea"/>
                <a:cs typeface="+mn-cs"/>
              </a:rPr>
              <a:t>     Academic (S1.137)</a:t>
            </a:r>
          </a:p>
        </p:txBody>
      </p:sp>
    </p:spTree>
    <p:extLst>
      <p:ext uri="{BB962C8B-B14F-4D97-AF65-F5344CB8AC3E}">
        <p14:creationId xmlns:p14="http://schemas.microsoft.com/office/powerpoint/2010/main" val="31092397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739C51E5-6E56-A780-2DB1-2CD4CA1AC8A6}"/>
              </a:ext>
            </a:extLst>
          </p:cNvPr>
          <p:cNvSpPr txBox="1"/>
          <p:nvPr/>
        </p:nvSpPr>
        <p:spPr>
          <a:xfrm>
            <a:off x="731312" y="1624773"/>
            <a:ext cx="10729376" cy="2426305"/>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60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Welcome to </a:t>
            </a:r>
          </a:p>
          <a:p>
            <a:pPr marL="0" marR="0" lvl="0" indent="0" algn="l" defTabSz="914400" rtl="0" eaLnBrk="1" fontAlgn="auto" latinLnBrk="0" hangingPunct="1">
              <a:lnSpc>
                <a:spcPct val="120000"/>
              </a:lnSpc>
              <a:spcBef>
                <a:spcPts val="0"/>
              </a:spcBef>
              <a:spcAft>
                <a:spcPts val="1400"/>
              </a:spcAft>
              <a:buClrTx/>
              <a:buSzTx/>
              <a:buFontTx/>
              <a:buNone/>
              <a:tabLst/>
              <a:defRPr/>
            </a:pPr>
            <a:r>
              <a:rPr kumimoji="0" lang="en-US" sz="60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Warwick Students’ Union</a:t>
            </a:r>
            <a:endParaRPr kumimoji="0" lang="en-US" sz="60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41312751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301DB6-0FC3-38D9-D624-6DB4462A22B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ACD5C73-A78D-9124-B6F4-C7757EF2B670}"/>
              </a:ext>
            </a:extLst>
          </p:cNvPr>
          <p:cNvSpPr txBox="1"/>
          <p:nvPr/>
        </p:nvSpPr>
        <p:spPr>
          <a:xfrm>
            <a:off x="505611" y="505611"/>
            <a:ext cx="11180778" cy="4942892"/>
          </a:xfrm>
          <a:prstGeom prst="rect">
            <a:avLst/>
          </a:prstGeom>
          <a:noFill/>
        </p:spPr>
        <p:txBody>
          <a:bodyPr wrap="square" rtlCol="0">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32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Essential Info</a:t>
            </a:r>
          </a:p>
          <a:p>
            <a:pPr marL="0" marR="0" lvl="0" indent="0" algn="l" defTabSz="914400" rtl="0" eaLnBrk="1" fontAlgn="auto" latinLnBrk="0" hangingPunct="1">
              <a:lnSpc>
                <a:spcPct val="12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We are a Union run by Students!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We are a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charity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Operate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independently</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 of the University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A collective which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represents the best interests of c.30,000 students </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at Warwick</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Political</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 and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democratic</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Champion students’ rights</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Foster a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safe and inclusive </a:t>
            </a: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community</a:t>
            </a:r>
          </a:p>
          <a:p>
            <a:pPr marL="285750" marR="0" lvl="0" indent="-285750" algn="l" defTabSz="914400" rtl="0" eaLnBrk="1" fontAlgn="auto" latinLnBrk="0" hangingPunct="1">
              <a:lnSpc>
                <a:spcPct val="120000"/>
              </a:lnSpc>
              <a:spcBef>
                <a:spcPts val="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prstClr val="black"/>
                </a:solidFill>
                <a:effectLst/>
                <a:uLnTx/>
                <a:uFillTx/>
                <a:latin typeface="Poppins" pitchFamily="2" charset="77"/>
                <a:ea typeface="+mn-ea"/>
                <a:cs typeface="Poppins" pitchFamily="2" charset="77"/>
              </a:rPr>
              <a:t>Provide </a:t>
            </a:r>
            <a:r>
              <a:rPr kumimoji="0" lang="en-GB" sz="2400" b="1" i="0" u="none" strike="noStrike" kern="1200" cap="none" spc="0" normalizeH="0" baseline="0" noProof="0">
                <a:ln>
                  <a:noFill/>
                </a:ln>
                <a:solidFill>
                  <a:prstClr val="black"/>
                </a:solidFill>
                <a:effectLst/>
                <a:uLnTx/>
                <a:uFillTx/>
                <a:latin typeface="Poppins" pitchFamily="2" charset="77"/>
                <a:ea typeface="+mn-ea"/>
                <a:cs typeface="Poppins" pitchFamily="2" charset="77"/>
              </a:rPr>
              <a:t>facilities, opportunities and support</a:t>
            </a:r>
          </a:p>
        </p:txBody>
      </p:sp>
    </p:spTree>
    <p:extLst>
      <p:ext uri="{BB962C8B-B14F-4D97-AF65-F5344CB8AC3E}">
        <p14:creationId xmlns:p14="http://schemas.microsoft.com/office/powerpoint/2010/main" val="37248326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A328B9-7CDD-C5E1-2CB5-A60E0DBFABD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FBF6B0A-BD7A-1E7B-7054-5D38016570D9}"/>
              </a:ext>
            </a:extLst>
          </p:cNvPr>
          <p:cNvSpPr txBox="1"/>
          <p:nvPr/>
        </p:nvSpPr>
        <p:spPr>
          <a:xfrm>
            <a:off x="811819" y="374621"/>
            <a:ext cx="11180778" cy="650434"/>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sz="3200" b="1" i="0" u="none" strike="noStrike" kern="1200" cap="none" spc="0" normalizeH="0" baseline="0" noProof="0">
                <a:ln>
                  <a:noFill/>
                </a:ln>
                <a:solidFill>
                  <a:srgbClr val="E54487"/>
                </a:solidFill>
                <a:effectLst/>
                <a:uLnTx/>
                <a:uFillTx/>
                <a:latin typeface="Poppins SemiBold"/>
                <a:ea typeface="+mn-ea"/>
                <a:cs typeface="Poppins SemiBold"/>
              </a:rPr>
              <a:t>Who are your Officers?</a:t>
            </a:r>
          </a:p>
        </p:txBody>
      </p:sp>
      <p:pic>
        <p:nvPicPr>
          <p:cNvPr id="3" name="Picture 2" descr="Group of Student Officers sitting facing forward, smiling at the camera">
            <a:extLst>
              <a:ext uri="{FF2B5EF4-FFF2-40B4-BE49-F238E27FC236}">
                <a16:creationId xmlns:a16="http://schemas.microsoft.com/office/drawing/2014/main" id="{5D61B426-7B13-ABA3-2938-83AE9C9386A6}"/>
              </a:ext>
            </a:extLst>
          </p:cNvPr>
          <p:cNvPicPr>
            <a:picLocks noChangeAspect="1"/>
          </p:cNvPicPr>
          <p:nvPr/>
        </p:nvPicPr>
        <p:blipFill>
          <a:blip r:embed="rId2"/>
          <a:stretch>
            <a:fillRect/>
          </a:stretch>
        </p:blipFill>
        <p:spPr>
          <a:xfrm>
            <a:off x="1842111" y="1241552"/>
            <a:ext cx="8507776" cy="4776294"/>
          </a:xfrm>
          <a:prstGeom prst="rect">
            <a:avLst/>
          </a:prstGeom>
        </p:spPr>
      </p:pic>
      <p:sp>
        <p:nvSpPr>
          <p:cNvPr id="4" name="TextBox 3">
            <a:extLst>
              <a:ext uri="{FF2B5EF4-FFF2-40B4-BE49-F238E27FC236}">
                <a16:creationId xmlns:a16="http://schemas.microsoft.com/office/drawing/2014/main" id="{EBA97B98-FF24-F2F3-B3E6-CD9BE47D4881}"/>
              </a:ext>
            </a:extLst>
          </p:cNvPr>
          <p:cNvSpPr txBox="1"/>
          <p:nvPr/>
        </p:nvSpPr>
        <p:spPr>
          <a:xfrm>
            <a:off x="387613" y="4306218"/>
            <a:ext cx="2060585" cy="119720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James Varney VP Democracy and Development</a:t>
            </a:r>
          </a:p>
        </p:txBody>
      </p:sp>
      <p:sp>
        <p:nvSpPr>
          <p:cNvPr id="6" name="TextBox 5">
            <a:extLst>
              <a:ext uri="{FF2B5EF4-FFF2-40B4-BE49-F238E27FC236}">
                <a16:creationId xmlns:a16="http://schemas.microsoft.com/office/drawing/2014/main" id="{4AEE3D48-4D3B-5AE8-123D-A0550713608E}"/>
              </a:ext>
            </a:extLst>
          </p:cNvPr>
          <p:cNvSpPr txBox="1"/>
          <p:nvPr/>
        </p:nvSpPr>
        <p:spPr>
          <a:xfrm>
            <a:off x="4428491" y="5968259"/>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Ollie Chapman President</a:t>
            </a:r>
          </a:p>
        </p:txBody>
      </p:sp>
      <p:sp>
        <p:nvSpPr>
          <p:cNvPr id="8" name="TextBox 7">
            <a:extLst>
              <a:ext uri="{FF2B5EF4-FFF2-40B4-BE49-F238E27FC236}">
                <a16:creationId xmlns:a16="http://schemas.microsoft.com/office/drawing/2014/main" id="{9F16B063-4DD9-CA7D-8B4F-EFF154712445}"/>
              </a:ext>
            </a:extLst>
          </p:cNvPr>
          <p:cNvSpPr txBox="1"/>
          <p:nvPr/>
        </p:nvSpPr>
        <p:spPr>
          <a:xfrm>
            <a:off x="8932398" y="5055624"/>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Ronny Whetton VP PG</a:t>
            </a:r>
          </a:p>
        </p:txBody>
      </p:sp>
      <p:sp>
        <p:nvSpPr>
          <p:cNvPr id="10" name="TextBox 9">
            <a:extLst>
              <a:ext uri="{FF2B5EF4-FFF2-40B4-BE49-F238E27FC236}">
                <a16:creationId xmlns:a16="http://schemas.microsoft.com/office/drawing/2014/main" id="{AE7C208C-5EB3-AC5B-7CD7-F06A1B608AC4}"/>
              </a:ext>
            </a:extLst>
          </p:cNvPr>
          <p:cNvSpPr txBox="1"/>
          <p:nvPr/>
        </p:nvSpPr>
        <p:spPr>
          <a:xfrm>
            <a:off x="7097640" y="5645094"/>
            <a:ext cx="216816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err="1">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Nazrana</a:t>
            </a: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 </a:t>
            </a:r>
            <a:r>
              <a:rPr kumimoji="0" lang="en-GB" sz="1800" b="1" i="0" u="none" strike="noStrike" kern="1200" cap="none" spc="0" normalizeH="0" baseline="0" noProof="0" err="1">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Meghji</a:t>
            </a:r>
            <a:r>
              <a:rPr kumimoji="0" lang="en-GB" sz="1800" b="1" i="0" u="none" strike="noStrike" kern="1200" cap="none" spc="0" normalizeH="0" baseline="0" noProof="0">
                <a:ln>
                  <a:noFill/>
                </a:ln>
                <a:solidFill>
                  <a:prstClr val="white"/>
                </a:solidFill>
                <a:effectLst/>
                <a:highlight>
                  <a:srgbClr val="000000"/>
                </a:highlight>
                <a:uLnTx/>
                <a:uFillTx/>
                <a:latin typeface="Poppins" panose="00000500000000000000" pitchFamily="2" charset="0"/>
                <a:ea typeface="+mn-ea"/>
                <a:cs typeface="Poppins" panose="00000500000000000000" pitchFamily="2" charset="0"/>
              </a:rPr>
              <a:t> VP Sports</a:t>
            </a:r>
          </a:p>
        </p:txBody>
      </p:sp>
      <p:sp>
        <p:nvSpPr>
          <p:cNvPr id="12" name="TextBox 11">
            <a:extLst>
              <a:ext uri="{FF2B5EF4-FFF2-40B4-BE49-F238E27FC236}">
                <a16:creationId xmlns:a16="http://schemas.microsoft.com/office/drawing/2014/main" id="{58B57E66-082C-DD3E-3032-8848AFB99AD5}"/>
              </a:ext>
            </a:extLst>
          </p:cNvPr>
          <p:cNvSpPr txBox="1"/>
          <p:nvPr/>
        </p:nvSpPr>
        <p:spPr>
          <a:xfrm>
            <a:off x="7331320" y="591300"/>
            <a:ext cx="3218754" cy="923330"/>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Harri Paget</a:t>
            </a: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 VP Welfare and Campaigns</a:t>
            </a: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4" name="TextBox 13">
            <a:extLst>
              <a:ext uri="{FF2B5EF4-FFF2-40B4-BE49-F238E27FC236}">
                <a16:creationId xmlns:a16="http://schemas.microsoft.com/office/drawing/2014/main" id="{3703D656-10FE-5955-ACAB-2E33CF2FA4AA}"/>
              </a:ext>
            </a:extLst>
          </p:cNvPr>
          <p:cNvSpPr txBox="1"/>
          <p:nvPr/>
        </p:nvSpPr>
        <p:spPr>
          <a:xfrm>
            <a:off x="3031940" y="1035358"/>
            <a:ext cx="3218754"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Adam Skryzmowski </a:t>
            </a:r>
            <a:endParaRPr kumimoji="0" lang="en-US" sz="1800" b="0" i="0" u="none" strike="noStrike" kern="1200" cap="none" spc="0" normalizeH="0" baseline="0" noProof="0">
              <a:ln>
                <a:noFill/>
              </a:ln>
              <a:solidFill>
                <a:prstClr val="white"/>
              </a:solidFill>
              <a:effectLst/>
              <a:uLnTx/>
              <a:uFillTx/>
              <a:latin typeface="Poppins"/>
              <a:ea typeface="+mn-ea"/>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VP Societies</a:t>
            </a:r>
            <a:endParaRPr kumimoji="0" lang="en-GB" sz="1800" b="0" i="0" u="none" strike="noStrike" kern="1200" cap="none" spc="0" normalizeH="0" baseline="0" noProof="0">
              <a:ln>
                <a:noFill/>
              </a:ln>
              <a:solidFill>
                <a:prstClr val="white"/>
              </a:solidFill>
              <a:effectLst/>
              <a:uLnTx/>
              <a:uFillTx/>
              <a:latin typeface="Poppins"/>
              <a:ea typeface="+mn-ea"/>
              <a:cs typeface="Poppins"/>
            </a:endParaRPr>
          </a:p>
        </p:txBody>
      </p:sp>
      <p:sp>
        <p:nvSpPr>
          <p:cNvPr id="16" name="TextBox 15">
            <a:extLst>
              <a:ext uri="{FF2B5EF4-FFF2-40B4-BE49-F238E27FC236}">
                <a16:creationId xmlns:a16="http://schemas.microsoft.com/office/drawing/2014/main" id="{7415489F-B9CA-D2E8-8083-8B7180EE4B7D}"/>
              </a:ext>
            </a:extLst>
          </p:cNvPr>
          <p:cNvSpPr txBox="1"/>
          <p:nvPr/>
        </p:nvSpPr>
        <p:spPr>
          <a:xfrm>
            <a:off x="673425" y="1481471"/>
            <a:ext cx="2358515" cy="646331"/>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Raj Hacker </a:t>
            </a:r>
            <a:endParaRPr kumimoji="0" lang="en-US" sz="1800" b="0" i="0" u="none" strike="noStrike" kern="1200" cap="none" spc="0" normalizeH="0" baseline="0" noProof="0">
              <a:ln>
                <a:noFill/>
              </a:ln>
              <a:solidFill>
                <a:prstClr val="white"/>
              </a:solidFill>
              <a:effectLst/>
              <a:uLnTx/>
              <a:uFillTx/>
              <a:latin typeface="Poppins"/>
              <a:ea typeface="+mn-ea"/>
              <a:cs typeface="Poppin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prstClr val="white"/>
                </a:solidFill>
                <a:effectLst/>
                <a:highlight>
                  <a:srgbClr val="000000"/>
                </a:highlight>
                <a:uLnTx/>
                <a:uFillTx/>
                <a:latin typeface="Poppins"/>
                <a:ea typeface="+mn-ea"/>
                <a:cs typeface="Poppins"/>
              </a:rPr>
              <a:t>VP Education</a:t>
            </a:r>
            <a:endParaRPr kumimoji="0" lang="en-GB" sz="1800" b="0" i="0" u="none" strike="noStrike" kern="1200" cap="none" spc="0" normalizeH="0" baseline="0" noProof="0">
              <a:ln>
                <a:noFill/>
              </a:ln>
              <a:solidFill>
                <a:prstClr val="white"/>
              </a:solidFill>
              <a:effectLst/>
              <a:uLnTx/>
              <a:uFillTx/>
              <a:latin typeface="Poppins"/>
              <a:ea typeface="+mn-ea"/>
              <a:cs typeface="Poppins"/>
            </a:endParaRPr>
          </a:p>
        </p:txBody>
      </p:sp>
      <p:sp>
        <p:nvSpPr>
          <p:cNvPr id="17" name="Arrow: Right 16">
            <a:extLst>
              <a:ext uri="{FF2B5EF4-FFF2-40B4-BE49-F238E27FC236}">
                <a16:creationId xmlns:a16="http://schemas.microsoft.com/office/drawing/2014/main" id="{682EE05B-A150-2F48-A536-5B58C9161ECF}"/>
              </a:ext>
            </a:extLst>
          </p:cNvPr>
          <p:cNvSpPr/>
          <p:nvPr/>
        </p:nvSpPr>
        <p:spPr>
          <a:xfrm rot="252090">
            <a:off x="2545237" y="1771102"/>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9" name="Arrow: Right 18">
            <a:extLst>
              <a:ext uri="{FF2B5EF4-FFF2-40B4-BE49-F238E27FC236}">
                <a16:creationId xmlns:a16="http://schemas.microsoft.com/office/drawing/2014/main" id="{85A96978-9AB3-79F1-07D5-C32D98CC7453}"/>
              </a:ext>
            </a:extLst>
          </p:cNvPr>
          <p:cNvSpPr/>
          <p:nvPr/>
        </p:nvSpPr>
        <p:spPr>
          <a:xfrm rot="19325585">
            <a:off x="2070297" y="3658056"/>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1" name="Arrow: Right 20">
            <a:extLst>
              <a:ext uri="{FF2B5EF4-FFF2-40B4-BE49-F238E27FC236}">
                <a16:creationId xmlns:a16="http://schemas.microsoft.com/office/drawing/2014/main" id="{6A4A8846-BBBA-8775-9A82-2491E2744101}"/>
              </a:ext>
            </a:extLst>
          </p:cNvPr>
          <p:cNvSpPr/>
          <p:nvPr/>
        </p:nvSpPr>
        <p:spPr>
          <a:xfrm rot="16795102">
            <a:off x="4841885" y="5044640"/>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Arrow: Right 22">
            <a:extLst>
              <a:ext uri="{FF2B5EF4-FFF2-40B4-BE49-F238E27FC236}">
                <a16:creationId xmlns:a16="http://schemas.microsoft.com/office/drawing/2014/main" id="{7E85ABEF-BFDF-B30B-4746-353295B55EAC}"/>
              </a:ext>
            </a:extLst>
          </p:cNvPr>
          <p:cNvSpPr/>
          <p:nvPr/>
        </p:nvSpPr>
        <p:spPr>
          <a:xfrm rot="15137125">
            <a:off x="6871700" y="4772845"/>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5" name="Arrow: Right 24">
            <a:extLst>
              <a:ext uri="{FF2B5EF4-FFF2-40B4-BE49-F238E27FC236}">
                <a16:creationId xmlns:a16="http://schemas.microsoft.com/office/drawing/2014/main" id="{981EB3C5-52C8-9429-A429-68071FC93588}"/>
              </a:ext>
            </a:extLst>
          </p:cNvPr>
          <p:cNvSpPr/>
          <p:nvPr/>
        </p:nvSpPr>
        <p:spPr>
          <a:xfrm rot="15005636">
            <a:off x="8170066" y="4098262"/>
            <a:ext cx="1341376"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7" name="Arrow: Right 26">
            <a:extLst>
              <a:ext uri="{FF2B5EF4-FFF2-40B4-BE49-F238E27FC236}">
                <a16:creationId xmlns:a16="http://schemas.microsoft.com/office/drawing/2014/main" id="{4982D58C-6D8C-A640-346F-C967864AA815}"/>
              </a:ext>
            </a:extLst>
          </p:cNvPr>
          <p:cNvSpPr/>
          <p:nvPr/>
        </p:nvSpPr>
        <p:spPr>
          <a:xfrm rot="8289968">
            <a:off x="7199265" y="1659067"/>
            <a:ext cx="795193"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9" name="Arrow: Right 28">
            <a:extLst>
              <a:ext uri="{FF2B5EF4-FFF2-40B4-BE49-F238E27FC236}">
                <a16:creationId xmlns:a16="http://schemas.microsoft.com/office/drawing/2014/main" id="{CE3C79BF-A6CC-62D2-20A5-4A5CAD2D4992}"/>
              </a:ext>
            </a:extLst>
          </p:cNvPr>
          <p:cNvSpPr/>
          <p:nvPr/>
        </p:nvSpPr>
        <p:spPr>
          <a:xfrm rot="3446264">
            <a:off x="4532624" y="1535723"/>
            <a:ext cx="572684" cy="263950"/>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447191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2BBAF5-AE6F-B45F-1061-3F367521BD8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5C7C1559-F450-5F86-98C3-C1E94E87A9E1}"/>
              </a:ext>
            </a:extLst>
          </p:cNvPr>
          <p:cNvSpPr txBox="1"/>
          <p:nvPr/>
        </p:nvSpPr>
        <p:spPr>
          <a:xfrm>
            <a:off x="505611" y="2994811"/>
            <a:ext cx="11180778" cy="72019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54487"/>
                </a:solidFill>
                <a:effectLst/>
                <a:uLnTx/>
                <a:uFillTx/>
                <a:latin typeface="Poppins SemiBold"/>
                <a:ea typeface="+mn-ea"/>
                <a:cs typeface="Poppins SemiBold"/>
              </a:rPr>
              <a:t>What your Officer team is </a:t>
            </a:r>
            <a:r>
              <a:rPr kumimoji="0" lang="en-US" sz="3600" b="1" i="0" u="none" strike="noStrike" kern="1200" cap="none" spc="0" normalizeH="0" baseline="0" noProof="0" err="1">
                <a:ln>
                  <a:noFill/>
                </a:ln>
                <a:solidFill>
                  <a:srgbClr val="E54487"/>
                </a:solidFill>
                <a:effectLst/>
                <a:uLnTx/>
                <a:uFillTx/>
                <a:latin typeface="Poppins SemiBold"/>
                <a:ea typeface="+mn-ea"/>
                <a:cs typeface="Poppins SemiBold"/>
              </a:rPr>
              <a:t>prioritising</a:t>
            </a:r>
            <a:r>
              <a:rPr kumimoji="0" lang="en-US" sz="3600" b="1" i="0" u="none" strike="noStrike" kern="1200" cap="none" spc="0" normalizeH="0" baseline="0" noProof="0">
                <a:ln>
                  <a:noFill/>
                </a:ln>
                <a:solidFill>
                  <a:srgbClr val="E54487"/>
                </a:solidFill>
                <a:effectLst/>
                <a:uLnTx/>
                <a:uFillTx/>
                <a:latin typeface="Poppins SemiBold"/>
                <a:ea typeface="+mn-ea"/>
                <a:cs typeface="Poppins SemiBold"/>
              </a:rPr>
              <a:t> this year!</a:t>
            </a:r>
            <a:endParaRPr kumimoji="0" lang="en-US" sz="1600" b="0" i="0" u="none" strike="noStrike" kern="1200" cap="none" spc="0" normalizeH="0" baseline="0" noProof="0">
              <a:ln>
                <a:noFill/>
              </a:ln>
              <a:solidFill>
                <a:prstClr val="black"/>
              </a:solidFill>
              <a:effectLst/>
              <a:uLnTx/>
              <a:uFillTx/>
              <a:latin typeface="Poppins SemiBold"/>
              <a:ea typeface="+mn-ea"/>
              <a:cs typeface="Poppins SemiBold"/>
            </a:endParaRPr>
          </a:p>
        </p:txBody>
      </p:sp>
    </p:spTree>
    <p:extLst>
      <p:ext uri="{BB962C8B-B14F-4D97-AF65-F5344CB8AC3E}">
        <p14:creationId xmlns:p14="http://schemas.microsoft.com/office/powerpoint/2010/main" val="15594808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A765E-5292-4393-2E09-60E9B239D40B}"/>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C92584DA-9B58-7AE1-9C15-F3F25C9432DB}"/>
              </a:ext>
            </a:extLst>
          </p:cNvPr>
          <p:cNvSpPr txBox="1"/>
          <p:nvPr/>
        </p:nvSpPr>
        <p:spPr>
          <a:xfrm>
            <a:off x="505611" y="2708803"/>
            <a:ext cx="11180778" cy="72019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What I am working on this year?</a:t>
            </a:r>
            <a:endParaRPr kumimoji="0" lang="en-US" sz="16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Tree>
    <p:extLst>
      <p:ext uri="{BB962C8B-B14F-4D97-AF65-F5344CB8AC3E}">
        <p14:creationId xmlns:p14="http://schemas.microsoft.com/office/powerpoint/2010/main" val="144610593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4CD7E-8532-E063-34E7-8BD2A72B4A26}"/>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7113CD72-9F1D-98C6-38A7-BA676FE17DAF}"/>
              </a:ext>
            </a:extLst>
          </p:cNvPr>
          <p:cNvSpPr txBox="1"/>
          <p:nvPr/>
        </p:nvSpPr>
        <p:spPr>
          <a:xfrm>
            <a:off x="505611" y="461923"/>
            <a:ext cx="11180778" cy="72019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How can you get involved?</a:t>
            </a:r>
            <a:endParaRPr kumimoji="0" lang="en-US" sz="16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9" name="TextBox 8">
            <a:extLst>
              <a:ext uri="{FF2B5EF4-FFF2-40B4-BE49-F238E27FC236}">
                <a16:creationId xmlns:a16="http://schemas.microsoft.com/office/drawing/2014/main" id="{670E1114-F408-14FB-9B41-D4ECB185FB23}"/>
              </a:ext>
            </a:extLst>
          </p:cNvPr>
          <p:cNvSpPr txBox="1"/>
          <p:nvPr/>
        </p:nvSpPr>
        <p:spPr>
          <a:xfrm>
            <a:off x="1049184" y="3258178"/>
            <a:ext cx="1932789" cy="51090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pitchFamily="2" charset="77"/>
                <a:ea typeface="+mn-ea"/>
                <a:cs typeface="Poppins SemiBold" pitchFamily="2" charset="77"/>
              </a:rPr>
              <a:t>Jobs </a:t>
            </a:r>
            <a:endParaRPr kumimoji="0" lang="en-US" sz="24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10" name="TextBox 9">
            <a:extLst>
              <a:ext uri="{FF2B5EF4-FFF2-40B4-BE49-F238E27FC236}">
                <a16:creationId xmlns:a16="http://schemas.microsoft.com/office/drawing/2014/main" id="{A840A0D1-B1FC-896F-CCC3-2C8F917290BF}"/>
              </a:ext>
            </a:extLst>
          </p:cNvPr>
          <p:cNvSpPr txBox="1"/>
          <p:nvPr/>
        </p:nvSpPr>
        <p:spPr>
          <a:xfrm>
            <a:off x="3450621" y="3258178"/>
            <a:ext cx="1932789" cy="9541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pitchFamily="2" charset="77"/>
                <a:ea typeface="+mn-ea"/>
                <a:cs typeface="Poppins SemiBold" pitchFamily="2" charset="77"/>
              </a:rPr>
              <a:t>Our Elections </a:t>
            </a:r>
            <a:endParaRPr kumimoji="0" lang="en-US" sz="24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11" name="TextBox 10">
            <a:extLst>
              <a:ext uri="{FF2B5EF4-FFF2-40B4-BE49-F238E27FC236}">
                <a16:creationId xmlns:a16="http://schemas.microsoft.com/office/drawing/2014/main" id="{681CDC07-CB10-28B8-38F0-933DDA78C536}"/>
              </a:ext>
            </a:extLst>
          </p:cNvPr>
          <p:cNvSpPr txBox="1"/>
          <p:nvPr/>
        </p:nvSpPr>
        <p:spPr>
          <a:xfrm>
            <a:off x="8961700" y="3232346"/>
            <a:ext cx="2083666" cy="95410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pitchFamily="2" charset="77"/>
                <a:ea typeface="+mn-ea"/>
                <a:cs typeface="Poppins SemiBold" pitchFamily="2" charset="77"/>
              </a:rPr>
              <a:t>Our Campaigns</a:t>
            </a:r>
            <a:endParaRPr kumimoji="0" lang="en-US" sz="24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pic>
        <p:nvPicPr>
          <p:cNvPr id="12" name="Graphic 11" descr="Lecturer with solid fill">
            <a:extLst>
              <a:ext uri="{FF2B5EF4-FFF2-40B4-BE49-F238E27FC236}">
                <a16:creationId xmlns:a16="http://schemas.microsoft.com/office/drawing/2014/main" id="{AC16FB06-94D9-6B70-A6EF-3D8913E6CBC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05219" y="1811379"/>
            <a:ext cx="1423594" cy="1423594"/>
          </a:xfrm>
          <a:prstGeom prst="rect">
            <a:avLst/>
          </a:prstGeom>
        </p:spPr>
      </p:pic>
      <p:pic>
        <p:nvPicPr>
          <p:cNvPr id="14" name="Graphic 13" descr="Cycle with people outline">
            <a:extLst>
              <a:ext uri="{FF2B5EF4-FFF2-40B4-BE49-F238E27FC236}">
                <a16:creationId xmlns:a16="http://schemas.microsoft.com/office/drawing/2014/main" id="{9E42E478-5768-F670-853A-30D80211B4E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94511" y="1608031"/>
            <a:ext cx="1818045" cy="1818045"/>
          </a:xfrm>
          <a:prstGeom prst="rect">
            <a:avLst/>
          </a:prstGeom>
        </p:spPr>
      </p:pic>
      <p:pic>
        <p:nvPicPr>
          <p:cNvPr id="16" name="Picture 15">
            <a:extLst>
              <a:ext uri="{FF2B5EF4-FFF2-40B4-BE49-F238E27FC236}">
                <a16:creationId xmlns:a16="http://schemas.microsoft.com/office/drawing/2014/main" id="{6B061F6D-4CB2-90B3-86EB-E72554FF83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371" y="4476290"/>
            <a:ext cx="2110725" cy="2110725"/>
          </a:xfrm>
          <a:prstGeom prst="rect">
            <a:avLst/>
          </a:prstGeom>
        </p:spPr>
      </p:pic>
      <p:pic>
        <p:nvPicPr>
          <p:cNvPr id="18" name="Picture 17">
            <a:extLst>
              <a:ext uri="{FF2B5EF4-FFF2-40B4-BE49-F238E27FC236}">
                <a16:creationId xmlns:a16="http://schemas.microsoft.com/office/drawing/2014/main" id="{B99AB2C5-776B-D53A-430B-179C0025B9D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71389" y="4729053"/>
            <a:ext cx="1562100" cy="1562100"/>
          </a:xfrm>
          <a:prstGeom prst="rect">
            <a:avLst/>
          </a:prstGeom>
        </p:spPr>
      </p:pic>
      <p:pic>
        <p:nvPicPr>
          <p:cNvPr id="20" name="Picture 19">
            <a:extLst>
              <a:ext uri="{FF2B5EF4-FFF2-40B4-BE49-F238E27FC236}">
                <a16:creationId xmlns:a16="http://schemas.microsoft.com/office/drawing/2014/main" id="{21FB8C19-E2F3-CD21-FD65-0C75450873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146283" y="4665715"/>
            <a:ext cx="1714500" cy="1714500"/>
          </a:xfrm>
          <a:prstGeom prst="rect">
            <a:avLst/>
          </a:prstGeom>
        </p:spPr>
      </p:pic>
      <p:pic>
        <p:nvPicPr>
          <p:cNvPr id="3" name="Graphic 2" descr="Work from home desk with solid fill">
            <a:extLst>
              <a:ext uri="{FF2B5EF4-FFF2-40B4-BE49-F238E27FC236}">
                <a16:creationId xmlns:a16="http://schemas.microsoft.com/office/drawing/2014/main" id="{41ED80C9-B809-770B-373A-C3C42CA9DE6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12190" y="1809427"/>
            <a:ext cx="1418094" cy="1405179"/>
          </a:xfrm>
          <a:prstGeom prst="rect">
            <a:avLst/>
          </a:prstGeom>
        </p:spPr>
      </p:pic>
      <p:pic>
        <p:nvPicPr>
          <p:cNvPr id="4" name="Graphic 3" descr="Users with solid fill">
            <a:extLst>
              <a:ext uri="{FF2B5EF4-FFF2-40B4-BE49-F238E27FC236}">
                <a16:creationId xmlns:a16="http://schemas.microsoft.com/office/drawing/2014/main" id="{10ADD241-B41D-F932-E194-D046F5DF435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6413715" y="1615697"/>
            <a:ext cx="1934705" cy="1805553"/>
          </a:xfrm>
          <a:prstGeom prst="rect">
            <a:avLst/>
          </a:prstGeom>
        </p:spPr>
      </p:pic>
      <p:sp>
        <p:nvSpPr>
          <p:cNvPr id="6" name="TextBox 5">
            <a:extLst>
              <a:ext uri="{FF2B5EF4-FFF2-40B4-BE49-F238E27FC236}">
                <a16:creationId xmlns:a16="http://schemas.microsoft.com/office/drawing/2014/main" id="{E8AEA306-3A95-E383-20E5-88FF80E35AE6}"/>
              </a:ext>
            </a:extLst>
          </p:cNvPr>
          <p:cNvSpPr txBox="1"/>
          <p:nvPr/>
        </p:nvSpPr>
        <p:spPr>
          <a:xfrm>
            <a:off x="6408213" y="3077363"/>
            <a:ext cx="1932789" cy="1397306"/>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a:ea typeface="+mn-ea"/>
                <a:cs typeface="Poppins SemiBold"/>
              </a:rPr>
              <a:t>Our Clubs and Societies</a:t>
            </a:r>
          </a:p>
        </p:txBody>
      </p:sp>
      <p:pic>
        <p:nvPicPr>
          <p:cNvPr id="7" name="Picture 6" descr="A qr code on a white background&#10;&#10;AI-generated content may be incorrect.">
            <a:extLst>
              <a:ext uri="{FF2B5EF4-FFF2-40B4-BE49-F238E27FC236}">
                <a16:creationId xmlns:a16="http://schemas.microsoft.com/office/drawing/2014/main" id="{CD0DDE76-7754-D8CD-9D0D-5FD381F49024}"/>
              </a:ext>
            </a:extLst>
          </p:cNvPr>
          <p:cNvPicPr>
            <a:picLocks noChangeAspect="1"/>
          </p:cNvPicPr>
          <p:nvPr/>
        </p:nvPicPr>
        <p:blipFill>
          <a:blip r:embed="rId10"/>
          <a:stretch>
            <a:fillRect/>
          </a:stretch>
        </p:blipFill>
        <p:spPr>
          <a:xfrm>
            <a:off x="6606475" y="4740221"/>
            <a:ext cx="1562100" cy="1562100"/>
          </a:xfrm>
          <a:prstGeom prst="rect">
            <a:avLst/>
          </a:prstGeom>
        </p:spPr>
      </p:pic>
    </p:spTree>
    <p:extLst>
      <p:ext uri="{BB962C8B-B14F-4D97-AF65-F5344CB8AC3E}">
        <p14:creationId xmlns:p14="http://schemas.microsoft.com/office/powerpoint/2010/main" val="271812288"/>
      </p:ext>
    </p:extLst>
  </p:cSld>
  <p:clrMapOvr>
    <a:masterClrMapping/>
  </p:clrMapOvr>
  <p:extLst>
    <p:ext uri="{6950BFC3-D8DA-4A85-94F7-54DA5524770B}">
      <p188:commentRel xmlns:p188="http://schemas.microsoft.com/office/powerpoint/2018/8/main" r:id="rId2"/>
    </p:ext>
  </p:extLs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brick building with signs on the wall&#10;&#10;AI-generated content may be incorrect.">
            <a:extLst>
              <a:ext uri="{FF2B5EF4-FFF2-40B4-BE49-F238E27FC236}">
                <a16:creationId xmlns:a16="http://schemas.microsoft.com/office/drawing/2014/main" id="{BB79C7F4-117D-9682-0CA3-5F76427C47DD}"/>
              </a:ext>
            </a:extLst>
          </p:cNvPr>
          <p:cNvPicPr>
            <a:picLocks noChangeAspect="1"/>
          </p:cNvPicPr>
          <p:nvPr/>
        </p:nvPicPr>
        <p:blipFill>
          <a:blip r:embed="rId2"/>
          <a:stretch>
            <a:fillRect/>
          </a:stretch>
        </p:blipFill>
        <p:spPr>
          <a:xfrm>
            <a:off x="6263899" y="90407"/>
            <a:ext cx="4274950" cy="3241729"/>
          </a:xfrm>
          <a:prstGeom prst="rect">
            <a:avLst/>
          </a:prstGeom>
        </p:spPr>
      </p:pic>
      <p:pic>
        <p:nvPicPr>
          <p:cNvPr id="2" name="Picture 1" descr="A group of people posing for a photo&#10;&#10;AI-generated content may be incorrect.">
            <a:extLst>
              <a:ext uri="{FF2B5EF4-FFF2-40B4-BE49-F238E27FC236}">
                <a16:creationId xmlns:a16="http://schemas.microsoft.com/office/drawing/2014/main" id="{726F00CC-4757-666A-44D9-7032E192A346}"/>
              </a:ext>
            </a:extLst>
          </p:cNvPr>
          <p:cNvPicPr>
            <a:picLocks noChangeAspect="1"/>
          </p:cNvPicPr>
          <p:nvPr/>
        </p:nvPicPr>
        <p:blipFill>
          <a:blip r:embed="rId3"/>
          <a:stretch>
            <a:fillRect/>
          </a:stretch>
        </p:blipFill>
        <p:spPr>
          <a:xfrm>
            <a:off x="1178555" y="301065"/>
            <a:ext cx="4588506" cy="3035958"/>
          </a:xfrm>
          <a:prstGeom prst="rect">
            <a:avLst/>
          </a:prstGeom>
        </p:spPr>
      </p:pic>
      <p:pic>
        <p:nvPicPr>
          <p:cNvPr id="3" name="Picture 2" descr="A person wearing a hat&#10;&#10;AI-generated content may be incorrect.">
            <a:extLst>
              <a:ext uri="{FF2B5EF4-FFF2-40B4-BE49-F238E27FC236}">
                <a16:creationId xmlns:a16="http://schemas.microsoft.com/office/drawing/2014/main" id="{48CA7C7C-C83E-9B9F-85DC-928AF1A664F3}"/>
              </a:ext>
            </a:extLst>
          </p:cNvPr>
          <p:cNvPicPr>
            <a:picLocks noChangeAspect="1"/>
          </p:cNvPicPr>
          <p:nvPr/>
        </p:nvPicPr>
        <p:blipFill>
          <a:blip r:embed="rId4"/>
          <a:stretch>
            <a:fillRect/>
          </a:stretch>
        </p:blipFill>
        <p:spPr>
          <a:xfrm>
            <a:off x="3525290" y="2221424"/>
            <a:ext cx="4495656" cy="3022171"/>
          </a:xfrm>
          <a:prstGeom prst="rect">
            <a:avLst/>
          </a:prstGeom>
        </p:spPr>
      </p:pic>
      <p:pic>
        <p:nvPicPr>
          <p:cNvPr id="4" name="Picture 3" descr="A person and person standing next to a table with a large pink heart&#10;&#10;AI-generated content may be incorrect.">
            <a:extLst>
              <a:ext uri="{FF2B5EF4-FFF2-40B4-BE49-F238E27FC236}">
                <a16:creationId xmlns:a16="http://schemas.microsoft.com/office/drawing/2014/main" id="{4FEF981C-780F-9EA7-EA84-64EBF090A103}"/>
              </a:ext>
            </a:extLst>
          </p:cNvPr>
          <p:cNvPicPr>
            <a:picLocks noChangeAspect="1"/>
          </p:cNvPicPr>
          <p:nvPr/>
        </p:nvPicPr>
        <p:blipFill>
          <a:blip r:embed="rId5"/>
          <a:stretch>
            <a:fillRect/>
          </a:stretch>
        </p:blipFill>
        <p:spPr>
          <a:xfrm>
            <a:off x="348712" y="2905932"/>
            <a:ext cx="4055390" cy="3035085"/>
          </a:xfrm>
          <a:prstGeom prst="rect">
            <a:avLst/>
          </a:prstGeom>
        </p:spPr>
      </p:pic>
      <p:pic>
        <p:nvPicPr>
          <p:cNvPr id="6" name="Picture 5" descr="A person in a duck garment holding a sign&#10;&#10;AI-generated content may be incorrect.">
            <a:extLst>
              <a:ext uri="{FF2B5EF4-FFF2-40B4-BE49-F238E27FC236}">
                <a16:creationId xmlns:a16="http://schemas.microsoft.com/office/drawing/2014/main" id="{C9F1DCFD-B04E-A835-2430-AE74360C01D7}"/>
              </a:ext>
            </a:extLst>
          </p:cNvPr>
          <p:cNvPicPr>
            <a:picLocks noChangeAspect="1"/>
          </p:cNvPicPr>
          <p:nvPr/>
        </p:nvPicPr>
        <p:blipFill>
          <a:blip r:embed="rId6"/>
          <a:stretch>
            <a:fillRect/>
          </a:stretch>
        </p:blipFill>
        <p:spPr>
          <a:xfrm>
            <a:off x="8018759" y="2415152"/>
            <a:ext cx="3038314" cy="4029559"/>
          </a:xfrm>
          <a:prstGeom prst="rect">
            <a:avLst/>
          </a:prstGeom>
        </p:spPr>
      </p:pic>
    </p:spTree>
    <p:extLst>
      <p:ext uri="{BB962C8B-B14F-4D97-AF65-F5344CB8AC3E}">
        <p14:creationId xmlns:p14="http://schemas.microsoft.com/office/powerpoint/2010/main" val="38070744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B1841-D830-C14C-8D35-E7566BAD3DE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69B349C-5BAB-2320-5F85-AE091CE74FAC}"/>
              </a:ext>
            </a:extLst>
          </p:cNvPr>
          <p:cNvSpPr txBox="1"/>
          <p:nvPr/>
        </p:nvSpPr>
        <p:spPr>
          <a:xfrm>
            <a:off x="505611" y="461923"/>
            <a:ext cx="11180778" cy="720197"/>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3600" b="1" i="0" u="none" strike="noStrike" kern="1200" cap="none" spc="0" normalizeH="0" baseline="0" noProof="0">
                <a:ln>
                  <a:noFill/>
                </a:ln>
                <a:solidFill>
                  <a:srgbClr val="E54487"/>
                </a:solidFill>
                <a:effectLst/>
                <a:uLnTx/>
                <a:uFillTx/>
                <a:latin typeface="Poppins SemiBold" pitchFamily="2" charset="77"/>
                <a:ea typeface="+mn-ea"/>
                <a:cs typeface="Poppins SemiBold" pitchFamily="2" charset="77"/>
              </a:rPr>
              <a:t>How can you reach us? </a:t>
            </a:r>
            <a:endParaRPr kumimoji="0" lang="en-US" sz="16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pic>
        <p:nvPicPr>
          <p:cNvPr id="6" name="Graphic 5" descr="Email with solid fill">
            <a:extLst>
              <a:ext uri="{FF2B5EF4-FFF2-40B4-BE49-F238E27FC236}">
                <a16:creationId xmlns:a16="http://schemas.microsoft.com/office/drawing/2014/main" id="{5624C2E0-6DBB-C6D2-1D48-8C125DA519B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90874" y="1812968"/>
            <a:ext cx="2972161" cy="3023822"/>
          </a:xfrm>
          <a:prstGeom prst="rect">
            <a:avLst/>
          </a:prstGeom>
        </p:spPr>
      </p:pic>
      <p:sp>
        <p:nvSpPr>
          <p:cNvPr id="10" name="TextBox 9">
            <a:extLst>
              <a:ext uri="{FF2B5EF4-FFF2-40B4-BE49-F238E27FC236}">
                <a16:creationId xmlns:a16="http://schemas.microsoft.com/office/drawing/2014/main" id="{CBDED029-254F-F1AE-2717-A53CAA206AF6}"/>
              </a:ext>
            </a:extLst>
          </p:cNvPr>
          <p:cNvSpPr txBox="1"/>
          <p:nvPr/>
        </p:nvSpPr>
        <p:spPr>
          <a:xfrm>
            <a:off x="902504" y="5064623"/>
            <a:ext cx="1932789" cy="510909"/>
          </a:xfrm>
          <a:prstGeom prst="rect">
            <a:avLst/>
          </a:prstGeom>
          <a:noFill/>
        </p:spPr>
        <p:txBody>
          <a:bodyPr wrap="square" rtlCol="0">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pitchFamily="2" charset="77"/>
                <a:ea typeface="+mn-ea"/>
                <a:cs typeface="Poppins SemiBold" pitchFamily="2" charset="77"/>
              </a:rPr>
              <a:t>Our Email </a:t>
            </a:r>
            <a:endParaRPr kumimoji="0" lang="en-US" sz="2400" b="0" i="0" u="none" strike="noStrike" kern="1200" cap="none" spc="0" normalizeH="0" baseline="0" noProof="0">
              <a:ln>
                <a:noFill/>
              </a:ln>
              <a:solidFill>
                <a:prstClr val="black"/>
              </a:solidFill>
              <a:effectLst/>
              <a:uLnTx/>
              <a:uFillTx/>
              <a:latin typeface="Poppins" pitchFamily="2" charset="77"/>
              <a:ea typeface="+mn-ea"/>
              <a:cs typeface="Poppins" pitchFamily="2" charset="77"/>
            </a:endParaRPr>
          </a:p>
        </p:txBody>
      </p:sp>
      <p:sp>
        <p:nvSpPr>
          <p:cNvPr id="11" name="TextBox 10">
            <a:extLst>
              <a:ext uri="{FF2B5EF4-FFF2-40B4-BE49-F238E27FC236}">
                <a16:creationId xmlns:a16="http://schemas.microsoft.com/office/drawing/2014/main" id="{97F71EB8-5AB2-642B-7764-D5CB687078C3}"/>
              </a:ext>
            </a:extLst>
          </p:cNvPr>
          <p:cNvSpPr txBox="1"/>
          <p:nvPr/>
        </p:nvSpPr>
        <p:spPr>
          <a:xfrm>
            <a:off x="8964866" y="4853482"/>
            <a:ext cx="1932789"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a:ea typeface="+mn-ea"/>
                <a:cs typeface="Poppins SemiBold"/>
              </a:rPr>
              <a:t>Our Website</a:t>
            </a:r>
          </a:p>
        </p:txBody>
      </p:sp>
      <p:pic>
        <p:nvPicPr>
          <p:cNvPr id="3" name="Graphic 2" descr="Web design with solid fill">
            <a:extLst>
              <a:ext uri="{FF2B5EF4-FFF2-40B4-BE49-F238E27FC236}">
                <a16:creationId xmlns:a16="http://schemas.microsoft.com/office/drawing/2014/main" id="{67008314-9886-667F-C881-1E1CB28AD573}"/>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95528" y="1721235"/>
            <a:ext cx="3484534" cy="3600772"/>
          </a:xfrm>
          <a:prstGeom prst="rect">
            <a:avLst/>
          </a:prstGeom>
        </p:spPr>
      </p:pic>
      <p:pic>
        <p:nvPicPr>
          <p:cNvPr id="4" name="Graphic 3" descr="Modern architecture with solid fill">
            <a:extLst>
              <a:ext uri="{FF2B5EF4-FFF2-40B4-BE49-F238E27FC236}">
                <a16:creationId xmlns:a16="http://schemas.microsoft.com/office/drawing/2014/main" id="{2FD4118E-8802-7DAB-A257-3DBF8C9232EE}"/>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361543" y="1984828"/>
            <a:ext cx="2830285" cy="2895599"/>
          </a:xfrm>
          <a:prstGeom prst="rect">
            <a:avLst/>
          </a:prstGeom>
        </p:spPr>
      </p:pic>
      <p:sp>
        <p:nvSpPr>
          <p:cNvPr id="5" name="TextBox 4">
            <a:extLst>
              <a:ext uri="{FF2B5EF4-FFF2-40B4-BE49-F238E27FC236}">
                <a16:creationId xmlns:a16="http://schemas.microsoft.com/office/drawing/2014/main" id="{4EE75B95-5CC6-04C8-B644-9962749DBE39}"/>
              </a:ext>
            </a:extLst>
          </p:cNvPr>
          <p:cNvSpPr txBox="1"/>
          <p:nvPr/>
        </p:nvSpPr>
        <p:spPr>
          <a:xfrm>
            <a:off x="4806523" y="4882511"/>
            <a:ext cx="1932789" cy="954107"/>
          </a:xfrm>
          <a:prstGeom prst="rect">
            <a:avLst/>
          </a:prstGeom>
          <a:noFill/>
        </p:spPr>
        <p:txBody>
          <a:bodyPr wrap="square" lIns="91440" tIns="45720" rIns="91440" bIns="45720" rtlCol="0" anchor="t">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Poppins SemiBold"/>
                <a:ea typeface="+mn-ea"/>
                <a:cs typeface="Poppins SemiBold"/>
              </a:rPr>
              <a:t>Our Building</a:t>
            </a:r>
          </a:p>
        </p:txBody>
      </p:sp>
    </p:spTree>
    <p:extLst>
      <p:ext uri="{BB962C8B-B14F-4D97-AF65-F5344CB8AC3E}">
        <p14:creationId xmlns:p14="http://schemas.microsoft.com/office/powerpoint/2010/main" val="32966748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53ED85-3BEF-8211-B88A-2C80E71606C3}"/>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625FB252-DFCA-5A97-0A31-C9B7C44A8089}"/>
              </a:ext>
            </a:extLst>
          </p:cNvPr>
          <p:cNvPicPr>
            <a:picLocks noChangeAspect="1"/>
          </p:cNvPicPr>
          <p:nvPr/>
        </p:nvPicPr>
        <p:blipFill>
          <a:blip r:embed="rId3"/>
          <a:stretch>
            <a:fillRect/>
          </a:stretch>
        </p:blipFill>
        <p:spPr>
          <a:xfrm>
            <a:off x="2546135" y="2085539"/>
            <a:ext cx="7092023" cy="1333301"/>
          </a:xfrm>
          <a:prstGeom prst="rect">
            <a:avLst/>
          </a:prstGeom>
        </p:spPr>
      </p:pic>
      <p:sp>
        <p:nvSpPr>
          <p:cNvPr id="2" name="Subtitle 2">
            <a:extLst>
              <a:ext uri="{FF2B5EF4-FFF2-40B4-BE49-F238E27FC236}">
                <a16:creationId xmlns:a16="http://schemas.microsoft.com/office/drawing/2014/main" id="{62D56DDA-6EA6-8F2F-E4BE-759A7D2F79DD}"/>
              </a:ext>
            </a:extLst>
          </p:cNvPr>
          <p:cNvSpPr txBox="1">
            <a:spLocks/>
          </p:cNvSpPr>
          <p:nvPr/>
        </p:nvSpPr>
        <p:spPr>
          <a:xfrm>
            <a:off x="3657736" y="3627432"/>
            <a:ext cx="4876801" cy="1333301"/>
          </a:xfrm>
          <a:prstGeom prst="rect">
            <a:avLst/>
          </a:prstGeom>
        </p:spPr>
        <p:txBody>
          <a:bodyPr lIns="121920" tIns="60960" rIns="121920" bIns="60960" anchor="t"/>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gn="ctr" defTabSz="914377"/>
            <a:r>
              <a:rPr lang="en-US" sz="2133" b="1" spc="31" dirty="0" err="1">
                <a:solidFill>
                  <a:srgbClr val="FDFCFC"/>
                </a:solidFill>
                <a:latin typeface="Aptos"/>
                <a:cs typeface="Calibri"/>
              </a:rPr>
              <a:t>Vedasha</a:t>
            </a:r>
            <a:r>
              <a:rPr lang="en-US" sz="2133" b="1" spc="31" dirty="0">
                <a:solidFill>
                  <a:srgbClr val="FDFCFC"/>
                </a:solidFill>
                <a:latin typeface="Aptos"/>
                <a:cs typeface="Calibri"/>
              </a:rPr>
              <a:t> Desai - Liaison Officer</a:t>
            </a:r>
          </a:p>
          <a:p>
            <a:pPr algn="ctr" defTabSz="914377"/>
            <a:r>
              <a:rPr lang="en-US" sz="2133" b="1" spc="31" dirty="0">
                <a:solidFill>
                  <a:srgbClr val="FDFCFC"/>
                </a:solidFill>
              </a:rPr>
              <a:t>Conduct &amp; Resolution Team</a:t>
            </a:r>
          </a:p>
          <a:p>
            <a:pPr algn="ctr" defTabSz="914377"/>
            <a:endParaRPr lang="en-US" sz="2133" b="1" spc="31" dirty="0">
              <a:solidFill>
                <a:srgbClr val="FDFCFC"/>
              </a:solidFill>
            </a:endParaRPr>
          </a:p>
          <a:p>
            <a:pPr algn="ctr" defTabSz="914377"/>
            <a:r>
              <a:rPr lang="en-US" sz="2133" b="1" spc="31" dirty="0">
                <a:solidFill>
                  <a:srgbClr val="FDFCFC"/>
                </a:solidFill>
              </a:rPr>
              <a:t>reportandsupport@warwick.ac.uk</a:t>
            </a:r>
          </a:p>
          <a:p>
            <a:pPr algn="ctr" defTabSz="914377"/>
            <a:endParaRPr lang="en-US" sz="2133" spc="31" dirty="0">
              <a:solidFill>
                <a:srgbClr val="FDFCFC"/>
              </a:solidFill>
            </a:endParaRPr>
          </a:p>
        </p:txBody>
      </p:sp>
    </p:spTree>
    <p:extLst>
      <p:ext uri="{BB962C8B-B14F-4D97-AF65-F5344CB8AC3E}">
        <p14:creationId xmlns:p14="http://schemas.microsoft.com/office/powerpoint/2010/main" val="18505279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87AA3B-B53B-0319-362F-B97D4A06E5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033453-BE2F-2022-540B-F9E1F5934392}"/>
              </a:ext>
            </a:extLst>
          </p:cNvPr>
          <p:cNvSpPr>
            <a:spLocks noGrp="1"/>
          </p:cNvSpPr>
          <p:nvPr>
            <p:ph type="title"/>
          </p:nvPr>
        </p:nvSpPr>
        <p:spPr>
          <a:xfrm>
            <a:off x="499733" y="336116"/>
            <a:ext cx="10502095" cy="740949"/>
          </a:xfrm>
        </p:spPr>
        <p:txBody>
          <a:bodyPr wrap="square" anchor="t">
            <a:normAutofit/>
          </a:bodyPr>
          <a:lstStyle/>
          <a:p>
            <a:br>
              <a:rPr lang="en-GB" sz="2400" dirty="0"/>
            </a:br>
            <a:endParaRPr lang="en-GB" sz="2400" dirty="0"/>
          </a:p>
        </p:txBody>
      </p:sp>
      <p:graphicFrame>
        <p:nvGraphicFramePr>
          <p:cNvPr id="5" name="Text Placeholder 2">
            <a:extLst>
              <a:ext uri="{FF2B5EF4-FFF2-40B4-BE49-F238E27FC236}">
                <a16:creationId xmlns:a16="http://schemas.microsoft.com/office/drawing/2014/main" id="{3EDDCDAE-2636-9E27-3D3D-F5973B6A6D8E}"/>
              </a:ext>
            </a:extLst>
          </p:cNvPr>
          <p:cNvGraphicFramePr/>
          <p:nvPr/>
        </p:nvGraphicFramePr>
        <p:xfrm>
          <a:off x="1759573" y="1077065"/>
          <a:ext cx="8665288" cy="43790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59203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B03C96-CCE1-361E-7C78-3FAEEC3ABCFE}"/>
              </a:ext>
            </a:extLst>
          </p:cNvPr>
          <p:cNvSpPr>
            <a:spLocks noGrp="1"/>
          </p:cNvSpPr>
          <p:nvPr>
            <p:ph type="title"/>
          </p:nvPr>
        </p:nvSpPr>
        <p:spPr>
          <a:xfrm>
            <a:off x="3682878" y="3045434"/>
            <a:ext cx="4826245" cy="383567"/>
          </a:xfrm>
        </p:spPr>
        <p:txBody>
          <a:bodyPr/>
          <a:lstStyle/>
          <a:p>
            <a:r>
              <a:rPr lang="en-GB" dirty="0"/>
              <a:t>Who we are and what we do</a:t>
            </a:r>
          </a:p>
        </p:txBody>
      </p:sp>
    </p:spTree>
    <p:extLst>
      <p:ext uri="{BB962C8B-B14F-4D97-AF65-F5344CB8AC3E}">
        <p14:creationId xmlns:p14="http://schemas.microsoft.com/office/powerpoint/2010/main" val="15694386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45338-BBDA-3013-A7FF-7587E21DB181}"/>
            </a:ext>
          </a:extLst>
        </p:cNvPr>
        <p:cNvGrpSpPr/>
        <p:nvPr/>
      </p:nvGrpSpPr>
      <p:grpSpPr>
        <a:xfrm>
          <a:off x="0" y="0"/>
          <a:ext cx="0" cy="0"/>
          <a:chOff x="0" y="0"/>
          <a:chExt cx="0" cy="0"/>
        </a:xfrm>
      </p:grpSpPr>
      <p:sp>
        <p:nvSpPr>
          <p:cNvPr id="21" name="Title 20">
            <a:extLst>
              <a:ext uri="{FF2B5EF4-FFF2-40B4-BE49-F238E27FC236}">
                <a16:creationId xmlns:a16="http://schemas.microsoft.com/office/drawing/2014/main" id="{F0C74EC8-8291-1317-E7B5-7843D3ABF4F4}"/>
              </a:ext>
            </a:extLst>
          </p:cNvPr>
          <p:cNvSpPr>
            <a:spLocks noGrp="1"/>
          </p:cNvSpPr>
          <p:nvPr>
            <p:ph type="title"/>
          </p:nvPr>
        </p:nvSpPr>
        <p:spPr>
          <a:xfrm>
            <a:off x="499734" y="538539"/>
            <a:ext cx="11192535" cy="426142"/>
          </a:xfrm>
        </p:spPr>
        <p:txBody>
          <a:bodyPr/>
          <a:lstStyle/>
          <a:p>
            <a:r>
              <a:rPr lang="en-GB" sz="3333" dirty="0"/>
              <a:t>Who we are</a:t>
            </a:r>
          </a:p>
        </p:txBody>
      </p:sp>
      <p:sp>
        <p:nvSpPr>
          <p:cNvPr id="17" name="Slide Number Placeholder 29">
            <a:extLst>
              <a:ext uri="{FF2B5EF4-FFF2-40B4-BE49-F238E27FC236}">
                <a16:creationId xmlns:a16="http://schemas.microsoft.com/office/drawing/2014/main" id="{246D58A5-A02F-D681-7452-8E7D7C3D97C1}"/>
              </a:ext>
            </a:extLst>
          </p:cNvPr>
          <p:cNvSpPr>
            <a:spLocks noGrp="1"/>
          </p:cNvSpPr>
          <p:nvPr>
            <p:ph type="sldNum" sz="quarter" idx="4"/>
          </p:nvPr>
        </p:nvSpPr>
        <p:spPr>
          <a:xfrm>
            <a:off x="499733" y="5994451"/>
            <a:ext cx="360000" cy="360000"/>
          </a:xfrm>
        </p:spPr>
        <p:txBody>
          <a:bodyPr/>
          <a:lstStyle/>
          <a:p>
            <a:pPr defTabSz="609585" eaLnBrk="0" fontAlgn="base" hangingPunct="0"/>
            <a:fld id="{E8F1A65C-595C-4736-BF40-F7D31E789466}" type="slidenum">
              <a:rPr lang="en-GB">
                <a:solidFill>
                  <a:srgbClr val="FDFCFC"/>
                </a:solidFill>
              </a:rPr>
              <a:pPr defTabSz="609585" eaLnBrk="0" fontAlgn="base" hangingPunct="0"/>
              <a:t>26</a:t>
            </a:fld>
            <a:endParaRPr lang="en-GB">
              <a:solidFill>
                <a:srgbClr val="FDFCFC"/>
              </a:solidFill>
            </a:endParaRPr>
          </a:p>
        </p:txBody>
      </p:sp>
      <p:pic>
        <p:nvPicPr>
          <p:cNvPr id="2" name="Warwick report and support v5 (1)">
            <a:hlinkClick r:id="" action="ppaction://media"/>
            <a:extLst>
              <a:ext uri="{FF2B5EF4-FFF2-40B4-BE49-F238E27FC236}">
                <a16:creationId xmlns:a16="http://schemas.microsoft.com/office/drawing/2014/main" id="{6C25567E-D3AB-0F95-B73F-6CE04CDAA79A}"/>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423269" y="1106529"/>
            <a:ext cx="9580792" cy="5389196"/>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610501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40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8D4BE-1F78-937A-6085-848D2AF43FBE}"/>
              </a:ext>
            </a:extLst>
          </p:cNvPr>
          <p:cNvSpPr>
            <a:spLocks noGrp="1"/>
          </p:cNvSpPr>
          <p:nvPr>
            <p:ph type="title"/>
          </p:nvPr>
        </p:nvSpPr>
        <p:spPr>
          <a:xfrm>
            <a:off x="499734" y="741740"/>
            <a:ext cx="11192535" cy="383677"/>
          </a:xfrm>
        </p:spPr>
        <p:txBody>
          <a:bodyPr wrap="square" anchor="t">
            <a:normAutofit fontScale="90000"/>
          </a:bodyPr>
          <a:lstStyle/>
          <a:p>
            <a:r>
              <a:rPr lang="en-GB" sz="3733" dirty="0"/>
              <a:t>Report + Support at The University of Warwick</a:t>
            </a:r>
            <a:br>
              <a:rPr lang="en-GB" sz="2400" dirty="0"/>
            </a:br>
            <a:endParaRPr lang="en-GB" sz="2400" dirty="0"/>
          </a:p>
        </p:txBody>
      </p:sp>
      <p:sp>
        <p:nvSpPr>
          <p:cNvPr id="12" name="Slide Number Placeholder 5">
            <a:extLst>
              <a:ext uri="{FF2B5EF4-FFF2-40B4-BE49-F238E27FC236}">
                <a16:creationId xmlns:a16="http://schemas.microsoft.com/office/drawing/2014/main" id="{A2922140-D2B0-99D3-9D97-D91CCE1C5A31}"/>
              </a:ext>
            </a:extLst>
          </p:cNvPr>
          <p:cNvSpPr>
            <a:spLocks noGrp="1"/>
          </p:cNvSpPr>
          <p:nvPr>
            <p:ph type="sldNum" sz="quarter" idx="4"/>
          </p:nvPr>
        </p:nvSpPr>
        <p:spPr/>
        <p:txBody>
          <a:bodyPr/>
          <a:lstStyle/>
          <a:p>
            <a:pPr defTabSz="609585" eaLnBrk="0" fontAlgn="base" hangingPunct="0"/>
            <a:fld id="{E8F1A65C-595C-4736-BF40-F7D31E789466}" type="slidenum">
              <a:rPr lang="en-GB">
                <a:solidFill>
                  <a:srgbClr val="FDFCFC"/>
                </a:solidFill>
              </a:rPr>
              <a:pPr defTabSz="609585" eaLnBrk="0" fontAlgn="base" hangingPunct="0"/>
              <a:t>27</a:t>
            </a:fld>
            <a:endParaRPr lang="en-GB">
              <a:solidFill>
                <a:srgbClr val="FDFCFC"/>
              </a:solidFill>
            </a:endParaRPr>
          </a:p>
        </p:txBody>
      </p:sp>
      <p:graphicFrame>
        <p:nvGraphicFramePr>
          <p:cNvPr id="3" name="Diagram 2">
            <a:extLst>
              <a:ext uri="{FF2B5EF4-FFF2-40B4-BE49-F238E27FC236}">
                <a16:creationId xmlns:a16="http://schemas.microsoft.com/office/drawing/2014/main" id="{5C70529C-2D25-09A1-BB94-C0FE7B71D43D}"/>
              </a:ext>
            </a:extLst>
          </p:cNvPr>
          <p:cNvGraphicFramePr/>
          <p:nvPr/>
        </p:nvGraphicFramePr>
        <p:xfrm>
          <a:off x="499734" y="1888476"/>
          <a:ext cx="11192535" cy="3567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865388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4592E-C702-06FE-0A8F-7127EF11FA2E}"/>
            </a:ext>
          </a:extLst>
        </p:cNvPr>
        <p:cNvGrpSpPr/>
        <p:nvPr/>
      </p:nvGrpSpPr>
      <p:grpSpPr>
        <a:xfrm>
          <a:off x="0" y="0"/>
          <a:ext cx="0" cy="0"/>
          <a:chOff x="0" y="0"/>
          <a:chExt cx="0" cy="0"/>
        </a:xfrm>
      </p:grpSpPr>
      <p:sp>
        <p:nvSpPr>
          <p:cNvPr id="2" name="Slide Number Placeholder 29">
            <a:extLst>
              <a:ext uri="{FF2B5EF4-FFF2-40B4-BE49-F238E27FC236}">
                <a16:creationId xmlns:a16="http://schemas.microsoft.com/office/drawing/2014/main" id="{F9A6C5CD-976B-13A9-2B36-70B67F831CD7}"/>
              </a:ext>
            </a:extLst>
          </p:cNvPr>
          <p:cNvSpPr>
            <a:spLocks noGrp="1"/>
          </p:cNvSpPr>
          <p:nvPr>
            <p:ph type="sldNum" sz="quarter" idx="4"/>
          </p:nvPr>
        </p:nvSpPr>
        <p:spPr>
          <a:xfrm>
            <a:off x="499733" y="5994451"/>
            <a:ext cx="360000" cy="360000"/>
          </a:xfrm>
        </p:spPr>
        <p:txBody>
          <a:bodyPr/>
          <a:lstStyle/>
          <a:p>
            <a:pPr defTabSz="609585" eaLnBrk="0" fontAlgn="base" hangingPunct="0"/>
            <a:fld id="{E8F1A65C-595C-4736-BF40-F7D31E789466}" type="slidenum">
              <a:rPr lang="en-GB">
                <a:solidFill>
                  <a:srgbClr val="FDFCFC"/>
                </a:solidFill>
              </a:rPr>
              <a:pPr defTabSz="609585" eaLnBrk="0" fontAlgn="base" hangingPunct="0"/>
              <a:t>28</a:t>
            </a:fld>
            <a:endParaRPr lang="en-GB">
              <a:solidFill>
                <a:srgbClr val="FDFCFC"/>
              </a:solidFill>
            </a:endParaRPr>
          </a:p>
        </p:txBody>
      </p:sp>
      <p:sp>
        <p:nvSpPr>
          <p:cNvPr id="8" name="Title 7">
            <a:extLst>
              <a:ext uri="{FF2B5EF4-FFF2-40B4-BE49-F238E27FC236}">
                <a16:creationId xmlns:a16="http://schemas.microsoft.com/office/drawing/2014/main" id="{3A7BECBF-A699-7B06-2A7D-C14B89C456DF}"/>
              </a:ext>
            </a:extLst>
          </p:cNvPr>
          <p:cNvSpPr>
            <a:spLocks noGrp="1"/>
          </p:cNvSpPr>
          <p:nvPr>
            <p:ph type="title"/>
          </p:nvPr>
        </p:nvSpPr>
        <p:spPr>
          <a:xfrm>
            <a:off x="499734" y="538541"/>
            <a:ext cx="11192535" cy="777457"/>
          </a:xfrm>
        </p:spPr>
        <p:txBody>
          <a:bodyPr/>
          <a:lstStyle/>
          <a:p>
            <a:r>
              <a:rPr lang="en-US" altLang="en-US" sz="3200" dirty="0"/>
              <a:t>What can be disclosed into Report + Support?</a:t>
            </a:r>
            <a:br>
              <a:rPr lang="en-US" altLang="en-US" sz="3200" dirty="0">
                <a:ea typeface="Calibri"/>
                <a:cs typeface="Calibri"/>
              </a:rPr>
            </a:br>
            <a:endParaRPr lang="en-GB" dirty="0"/>
          </a:p>
        </p:txBody>
      </p:sp>
      <p:sp>
        <p:nvSpPr>
          <p:cNvPr id="9" name="Text Placeholder 1">
            <a:extLst>
              <a:ext uri="{FF2B5EF4-FFF2-40B4-BE49-F238E27FC236}">
                <a16:creationId xmlns:a16="http://schemas.microsoft.com/office/drawing/2014/main" id="{A58EBC87-F9AF-6CE9-4B82-99B61D843E17}"/>
              </a:ext>
            </a:extLst>
          </p:cNvPr>
          <p:cNvSpPr txBox="1">
            <a:spLocks noChangeArrowheads="1"/>
          </p:cNvSpPr>
          <p:nvPr/>
        </p:nvSpPr>
        <p:spPr bwMode="auto">
          <a:xfrm>
            <a:off x="2968800" y="1238968"/>
            <a:ext cx="6254401" cy="652389"/>
          </a:xfrm>
          <a:prstGeom prst="rect">
            <a:avLst/>
          </a:prstGeom>
          <a:solidFill>
            <a:schemeClr val="tx1"/>
          </a:solidFill>
          <a:ln>
            <a:noFill/>
          </a:ln>
        </p:spPr>
        <p:txBody>
          <a:bodyPr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lgn="ctr" defTabSz="609570" eaLnBrk="1" hangingPunct="1">
              <a:lnSpc>
                <a:spcPct val="90000"/>
              </a:lnSpc>
              <a:spcBef>
                <a:spcPts val="1000"/>
              </a:spcBef>
            </a:pPr>
            <a:r>
              <a:rPr lang="en-US" altLang="en-US" sz="2400" dirty="0">
                <a:solidFill>
                  <a:srgbClr val="3C1053"/>
                </a:solidFill>
              </a:rPr>
              <a:t>Discrimination</a:t>
            </a:r>
            <a:endParaRPr lang="en-US" altLang="en-US" sz="2000" dirty="0">
              <a:solidFill>
                <a:srgbClr val="3C1053"/>
              </a:solidFill>
            </a:endParaRPr>
          </a:p>
        </p:txBody>
      </p:sp>
      <p:sp>
        <p:nvSpPr>
          <p:cNvPr id="10" name="Text Placeholder 1">
            <a:extLst>
              <a:ext uri="{FF2B5EF4-FFF2-40B4-BE49-F238E27FC236}">
                <a16:creationId xmlns:a16="http://schemas.microsoft.com/office/drawing/2014/main" id="{710C7C8B-C987-1F26-F86B-4164402CD8E0}"/>
              </a:ext>
            </a:extLst>
          </p:cNvPr>
          <p:cNvSpPr txBox="1">
            <a:spLocks noChangeArrowheads="1"/>
          </p:cNvSpPr>
          <p:nvPr/>
        </p:nvSpPr>
        <p:spPr bwMode="auto">
          <a:xfrm>
            <a:off x="2979565" y="2057450"/>
            <a:ext cx="6254401" cy="652389"/>
          </a:xfrm>
          <a:prstGeom prst="rect">
            <a:avLst/>
          </a:prstGeom>
          <a:solidFill>
            <a:schemeClr val="accent1"/>
          </a:solidFill>
          <a:ln>
            <a:noFill/>
          </a:ln>
        </p:spPr>
        <p:txBody>
          <a:bodyPr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lgn="ctr" defTabSz="609570" eaLnBrk="1" hangingPunct="1">
              <a:lnSpc>
                <a:spcPct val="90000"/>
              </a:lnSpc>
              <a:spcBef>
                <a:spcPts val="1000"/>
              </a:spcBef>
            </a:pPr>
            <a:r>
              <a:rPr lang="en-US" altLang="en-US" sz="2400">
                <a:solidFill>
                  <a:prstClr val="white"/>
                </a:solidFill>
              </a:rPr>
              <a:t>Harassment</a:t>
            </a:r>
          </a:p>
        </p:txBody>
      </p:sp>
      <p:sp>
        <p:nvSpPr>
          <p:cNvPr id="11" name="Text Placeholder 1">
            <a:extLst>
              <a:ext uri="{FF2B5EF4-FFF2-40B4-BE49-F238E27FC236}">
                <a16:creationId xmlns:a16="http://schemas.microsoft.com/office/drawing/2014/main" id="{E7DDF1B0-8F47-16DD-B028-A65825F6FB9C}"/>
              </a:ext>
            </a:extLst>
          </p:cNvPr>
          <p:cNvSpPr txBox="1">
            <a:spLocks noChangeArrowheads="1"/>
          </p:cNvSpPr>
          <p:nvPr/>
        </p:nvSpPr>
        <p:spPr bwMode="auto">
          <a:xfrm>
            <a:off x="2979565" y="2890145"/>
            <a:ext cx="6254401" cy="652388"/>
          </a:xfrm>
          <a:prstGeom prst="rect">
            <a:avLst/>
          </a:prstGeom>
          <a:solidFill>
            <a:schemeClr val="tx1"/>
          </a:solidFill>
          <a:ln>
            <a:noFill/>
          </a:ln>
        </p:spPr>
        <p:txBody>
          <a:bodyPr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lgn="ctr" defTabSz="609570" eaLnBrk="1" hangingPunct="1">
              <a:lnSpc>
                <a:spcPct val="90000"/>
              </a:lnSpc>
              <a:spcBef>
                <a:spcPts val="1000"/>
              </a:spcBef>
            </a:pPr>
            <a:r>
              <a:rPr lang="en-US" altLang="en-US" sz="2400" dirty="0">
                <a:solidFill>
                  <a:srgbClr val="3C1053"/>
                </a:solidFill>
              </a:rPr>
              <a:t>Bullying</a:t>
            </a:r>
          </a:p>
        </p:txBody>
      </p:sp>
      <p:sp>
        <p:nvSpPr>
          <p:cNvPr id="12" name="Text Placeholder 1">
            <a:extLst>
              <a:ext uri="{FF2B5EF4-FFF2-40B4-BE49-F238E27FC236}">
                <a16:creationId xmlns:a16="http://schemas.microsoft.com/office/drawing/2014/main" id="{12177688-0FC9-3CFD-E8A2-776CD9CA6F10}"/>
              </a:ext>
            </a:extLst>
          </p:cNvPr>
          <p:cNvSpPr txBox="1">
            <a:spLocks noChangeArrowheads="1"/>
          </p:cNvSpPr>
          <p:nvPr/>
        </p:nvSpPr>
        <p:spPr bwMode="auto">
          <a:xfrm>
            <a:off x="2979571" y="3694820"/>
            <a:ext cx="6254395" cy="652389"/>
          </a:xfrm>
          <a:prstGeom prst="rect">
            <a:avLst/>
          </a:prstGeom>
          <a:solidFill>
            <a:schemeClr val="accent1"/>
          </a:solidFill>
          <a:ln>
            <a:noFill/>
          </a:ln>
        </p:spPr>
        <p:txBody>
          <a:bodyPr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lgn="ctr" defTabSz="609570"/>
            <a:r>
              <a:rPr lang="en-US" altLang="en-US" sz="2400">
                <a:solidFill>
                  <a:prstClr val="white"/>
                </a:solidFill>
              </a:rPr>
              <a:t>Sexual misconduct</a:t>
            </a:r>
          </a:p>
        </p:txBody>
      </p:sp>
      <p:sp>
        <p:nvSpPr>
          <p:cNvPr id="13" name="Text Placeholder 1">
            <a:extLst>
              <a:ext uri="{FF2B5EF4-FFF2-40B4-BE49-F238E27FC236}">
                <a16:creationId xmlns:a16="http://schemas.microsoft.com/office/drawing/2014/main" id="{5248051C-DE75-73D0-1968-EE32A3394AEB}"/>
              </a:ext>
            </a:extLst>
          </p:cNvPr>
          <p:cNvSpPr txBox="1">
            <a:spLocks noChangeArrowheads="1"/>
          </p:cNvSpPr>
          <p:nvPr/>
        </p:nvSpPr>
        <p:spPr bwMode="auto">
          <a:xfrm>
            <a:off x="2968797" y="4534298"/>
            <a:ext cx="6254401" cy="702111"/>
          </a:xfrm>
          <a:prstGeom prst="rect">
            <a:avLst/>
          </a:prstGeom>
          <a:solidFill>
            <a:schemeClr val="tx1"/>
          </a:solidFill>
          <a:ln>
            <a:noFill/>
          </a:ln>
        </p:spPr>
        <p:txBody>
          <a:bodyPr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lgn="ctr" defTabSz="609570" eaLnBrk="1" hangingPunct="1">
              <a:lnSpc>
                <a:spcPct val="90000"/>
              </a:lnSpc>
              <a:spcBef>
                <a:spcPts val="1000"/>
              </a:spcBef>
            </a:pPr>
            <a:r>
              <a:rPr lang="en-US" altLang="en-US" sz="2400">
                <a:solidFill>
                  <a:srgbClr val="3C1053"/>
                </a:solidFill>
              </a:rPr>
              <a:t>Relationship abuse</a:t>
            </a:r>
          </a:p>
        </p:txBody>
      </p:sp>
      <p:sp>
        <p:nvSpPr>
          <p:cNvPr id="14" name="Text Placeholder 1">
            <a:extLst>
              <a:ext uri="{FF2B5EF4-FFF2-40B4-BE49-F238E27FC236}">
                <a16:creationId xmlns:a16="http://schemas.microsoft.com/office/drawing/2014/main" id="{C1AE178D-F716-DD47-49F5-8D10FF534226}"/>
              </a:ext>
            </a:extLst>
          </p:cNvPr>
          <p:cNvSpPr txBox="1">
            <a:spLocks noChangeArrowheads="1"/>
          </p:cNvSpPr>
          <p:nvPr/>
        </p:nvSpPr>
        <p:spPr bwMode="auto">
          <a:xfrm>
            <a:off x="2968796" y="5423497"/>
            <a:ext cx="6254401" cy="702111"/>
          </a:xfrm>
          <a:prstGeom prst="rect">
            <a:avLst/>
          </a:prstGeom>
          <a:solidFill>
            <a:schemeClr val="accent1"/>
          </a:solidFill>
          <a:ln>
            <a:noFill/>
          </a:ln>
        </p:spPr>
        <p:txBody>
          <a:bodyPr anchor="ctr"/>
          <a:lstStyle>
            <a:defPPr>
              <a:defRPr lang="en-US"/>
            </a:defPPr>
            <a:lvl1pPr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609585"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1219170"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828754"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2438339" algn="l" defTabSz="609585"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3047924" algn="l" defTabSz="1219170" rtl="0" eaLnBrk="1" latinLnBrk="0" hangingPunct="1">
              <a:defRPr kern="1200">
                <a:solidFill>
                  <a:schemeClr val="tx1"/>
                </a:solidFill>
                <a:latin typeface="Calibri" panose="020F0502020204030204" pitchFamily="34" charset="0"/>
                <a:ea typeface="+mn-ea"/>
                <a:cs typeface="+mn-cs"/>
              </a:defRPr>
            </a:lvl6pPr>
            <a:lvl7pPr marL="3657509" algn="l" defTabSz="1219170" rtl="0" eaLnBrk="1" latinLnBrk="0" hangingPunct="1">
              <a:defRPr kern="1200">
                <a:solidFill>
                  <a:schemeClr val="tx1"/>
                </a:solidFill>
                <a:latin typeface="Calibri" panose="020F0502020204030204" pitchFamily="34" charset="0"/>
                <a:ea typeface="+mn-ea"/>
                <a:cs typeface="+mn-cs"/>
              </a:defRPr>
            </a:lvl7pPr>
            <a:lvl8pPr marL="4267093" algn="l" defTabSz="1219170" rtl="0" eaLnBrk="1" latinLnBrk="0" hangingPunct="1">
              <a:defRPr kern="1200">
                <a:solidFill>
                  <a:schemeClr val="tx1"/>
                </a:solidFill>
                <a:latin typeface="Calibri" panose="020F0502020204030204" pitchFamily="34" charset="0"/>
                <a:ea typeface="+mn-ea"/>
                <a:cs typeface="+mn-cs"/>
              </a:defRPr>
            </a:lvl8pPr>
            <a:lvl9pPr marL="4876678" algn="l" defTabSz="1219170" rtl="0" eaLnBrk="1" latinLnBrk="0" hangingPunct="1">
              <a:defRPr kern="1200">
                <a:solidFill>
                  <a:schemeClr val="tx1"/>
                </a:solidFill>
                <a:latin typeface="Calibri" panose="020F0502020204030204" pitchFamily="34" charset="0"/>
                <a:ea typeface="+mn-ea"/>
                <a:cs typeface="+mn-cs"/>
              </a:defRPr>
            </a:lvl9pPr>
          </a:lstStyle>
          <a:p>
            <a:pPr algn="ctr" defTabSz="609570"/>
            <a:r>
              <a:rPr lang="en-US" altLang="en-US" sz="2400">
                <a:solidFill>
                  <a:prstClr val="white"/>
                </a:solidFill>
              </a:rPr>
              <a:t>Hate crime / hate incidents</a:t>
            </a:r>
          </a:p>
        </p:txBody>
      </p:sp>
      <p:pic>
        <p:nvPicPr>
          <p:cNvPr id="15" name="Graphic 14" descr="Help outline">
            <a:extLst>
              <a:ext uri="{FF2B5EF4-FFF2-40B4-BE49-F238E27FC236}">
                <a16:creationId xmlns:a16="http://schemas.microsoft.com/office/drawing/2014/main" id="{9FC4A46E-D511-294A-7689-C7DAC4E810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053912" y="1415988"/>
            <a:ext cx="1219200" cy="1219200"/>
          </a:xfrm>
          <a:prstGeom prst="rect">
            <a:avLst/>
          </a:prstGeom>
        </p:spPr>
      </p:pic>
      <p:pic>
        <p:nvPicPr>
          <p:cNvPr id="16" name="Graphic 15" descr="Help outline">
            <a:extLst>
              <a:ext uri="{FF2B5EF4-FFF2-40B4-BE49-F238E27FC236}">
                <a16:creationId xmlns:a16="http://schemas.microsoft.com/office/drawing/2014/main" id="{92FF4BFD-EB17-6437-1391-E3C52E6282A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896616" y="4775251"/>
            <a:ext cx="1219200" cy="1219200"/>
          </a:xfrm>
          <a:prstGeom prst="rect">
            <a:avLst/>
          </a:prstGeom>
        </p:spPr>
      </p:pic>
    </p:spTree>
    <p:extLst>
      <p:ext uri="{BB962C8B-B14F-4D97-AF65-F5344CB8AC3E}">
        <p14:creationId xmlns:p14="http://schemas.microsoft.com/office/powerpoint/2010/main" val="804081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EA1E1F-E5E4-406E-9EA8-19D40B3E18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FDD7F6A-2F88-E5B8-F92D-9AD31F15859A}"/>
              </a:ext>
            </a:extLst>
          </p:cNvPr>
          <p:cNvSpPr>
            <a:spLocks noGrp="1"/>
          </p:cNvSpPr>
          <p:nvPr>
            <p:ph type="title"/>
          </p:nvPr>
        </p:nvSpPr>
        <p:spPr>
          <a:xfrm>
            <a:off x="3247797" y="3045434"/>
            <a:ext cx="5696407" cy="383567"/>
          </a:xfrm>
        </p:spPr>
        <p:txBody>
          <a:bodyPr/>
          <a:lstStyle/>
          <a:p>
            <a:r>
              <a:rPr lang="en-GB" dirty="0"/>
              <a:t>How you can access our support</a:t>
            </a:r>
          </a:p>
        </p:txBody>
      </p:sp>
    </p:spTree>
    <p:extLst>
      <p:ext uri="{BB962C8B-B14F-4D97-AF65-F5344CB8AC3E}">
        <p14:creationId xmlns:p14="http://schemas.microsoft.com/office/powerpoint/2010/main" val="22198659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45338-BBDA-3013-A7FF-7587E21DB181}"/>
            </a:ext>
          </a:extLst>
        </p:cNvPr>
        <p:cNvGrpSpPr/>
        <p:nvPr/>
      </p:nvGrpSpPr>
      <p:grpSpPr>
        <a:xfrm>
          <a:off x="0" y="0"/>
          <a:ext cx="0" cy="0"/>
          <a:chOff x="0" y="0"/>
          <a:chExt cx="0" cy="0"/>
        </a:xfrm>
      </p:grpSpPr>
      <p:sp>
        <p:nvSpPr>
          <p:cNvPr id="17" name="Slide Number Placeholder 29">
            <a:extLst>
              <a:ext uri="{FF2B5EF4-FFF2-40B4-BE49-F238E27FC236}">
                <a16:creationId xmlns:a16="http://schemas.microsoft.com/office/drawing/2014/main" id="{246D58A5-A02F-D681-7452-8E7D7C3D97C1}"/>
              </a:ext>
            </a:extLst>
          </p:cNvPr>
          <p:cNvSpPr>
            <a:spLocks noGrp="1"/>
          </p:cNvSpPr>
          <p:nvPr>
            <p:ph type="sldNum" sz="quarter" idx="4"/>
          </p:nvPr>
        </p:nvSpPr>
        <p:spPr>
          <a:xfrm>
            <a:off x="499733" y="5994451"/>
            <a:ext cx="360000" cy="360000"/>
          </a:xfrm>
        </p:spPr>
        <p:txBody>
          <a:bodyPr/>
          <a:lstStyle/>
          <a:p>
            <a:pPr defTabSz="609585" eaLnBrk="0" fontAlgn="base" hangingPunct="0"/>
            <a:fld id="{E8F1A65C-595C-4736-BF40-F7D31E789466}" type="slidenum">
              <a:rPr lang="en-GB">
                <a:solidFill>
                  <a:srgbClr val="FDFCFC"/>
                </a:solidFill>
              </a:rPr>
              <a:pPr defTabSz="609585" eaLnBrk="0" fontAlgn="base" hangingPunct="0"/>
              <a:t>30</a:t>
            </a:fld>
            <a:endParaRPr lang="en-GB">
              <a:solidFill>
                <a:srgbClr val="FDFCFC"/>
              </a:solidFill>
            </a:endParaRPr>
          </a:p>
        </p:txBody>
      </p:sp>
      <p:pic>
        <p:nvPicPr>
          <p:cNvPr id="2" name="Content Placeholder 1">
            <a:extLst>
              <a:ext uri="{FF2B5EF4-FFF2-40B4-BE49-F238E27FC236}">
                <a16:creationId xmlns:a16="http://schemas.microsoft.com/office/drawing/2014/main" id="{D67C4C5B-F375-DA22-6893-AEF6D844A312}"/>
              </a:ext>
            </a:extLst>
          </p:cNvPr>
          <p:cNvPicPr>
            <a:picLocks noGrp="1" noChangeAspect="1"/>
          </p:cNvPicPr>
          <p:nvPr>
            <p:ph idx="1"/>
          </p:nvPr>
        </p:nvPicPr>
        <p:blipFill>
          <a:blip r:embed="rId3"/>
          <a:stretch>
            <a:fillRect/>
          </a:stretch>
        </p:blipFill>
        <p:spPr>
          <a:xfrm>
            <a:off x="2796267" y="460635"/>
            <a:ext cx="8980083" cy="5347279"/>
          </a:xfrm>
          <a:prstGeom prst="rect">
            <a:avLst/>
          </a:prstGeom>
        </p:spPr>
      </p:pic>
      <p:pic>
        <p:nvPicPr>
          <p:cNvPr id="5" name="Picture 4" descr="Qr code&#10;&#10;Description automatically generated">
            <a:extLst>
              <a:ext uri="{FF2B5EF4-FFF2-40B4-BE49-F238E27FC236}">
                <a16:creationId xmlns:a16="http://schemas.microsoft.com/office/drawing/2014/main" id="{C55D7E58-8216-473B-A500-78C337EC2064}"/>
              </a:ext>
            </a:extLst>
          </p:cNvPr>
          <p:cNvPicPr>
            <a:picLocks noChangeAspect="1"/>
          </p:cNvPicPr>
          <p:nvPr/>
        </p:nvPicPr>
        <p:blipFill>
          <a:blip r:embed="rId4">
            <a:duotone>
              <a:schemeClr val="bg2">
                <a:shade val="45000"/>
                <a:satMod val="135000"/>
              </a:schemeClr>
              <a:prstClr val="white"/>
            </a:duotone>
          </a:blip>
          <a:stretch>
            <a:fillRect/>
          </a:stretch>
        </p:blipFill>
        <p:spPr>
          <a:xfrm>
            <a:off x="679734" y="2756390"/>
            <a:ext cx="2491116" cy="2491116"/>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5885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0955FA-91A6-266D-74EA-0AB15CCB4364}"/>
            </a:ext>
          </a:extLst>
        </p:cNvPr>
        <p:cNvGrpSpPr/>
        <p:nvPr/>
      </p:nvGrpSpPr>
      <p:grpSpPr>
        <a:xfrm>
          <a:off x="0" y="0"/>
          <a:ext cx="0" cy="0"/>
          <a:chOff x="0" y="0"/>
          <a:chExt cx="0" cy="0"/>
        </a:xfrm>
      </p:grpSpPr>
      <p:pic>
        <p:nvPicPr>
          <p:cNvPr id="6" name="Content Placeholder 6" descr="A screenshot of a web page&#10;&#10;AI-generated content may be incorrect.">
            <a:extLst>
              <a:ext uri="{FF2B5EF4-FFF2-40B4-BE49-F238E27FC236}">
                <a16:creationId xmlns:a16="http://schemas.microsoft.com/office/drawing/2014/main" id="{1479BEC5-4B0D-0A59-F022-9DFF31B08638}"/>
              </a:ext>
            </a:extLst>
          </p:cNvPr>
          <p:cNvPicPr>
            <a:picLocks noChangeAspect="1"/>
          </p:cNvPicPr>
          <p:nvPr/>
        </p:nvPicPr>
        <p:blipFill>
          <a:blip r:embed="rId2"/>
          <a:stretch>
            <a:fillRect/>
          </a:stretch>
        </p:blipFill>
        <p:spPr>
          <a:xfrm>
            <a:off x="775847" y="1669575"/>
            <a:ext cx="10633735" cy="3531767"/>
          </a:xfrm>
          <a:prstGeom prst="rect">
            <a:avLst/>
          </a:prstGeom>
        </p:spPr>
      </p:pic>
      <p:sp>
        <p:nvSpPr>
          <p:cNvPr id="8" name="Arrow: Up 7">
            <a:extLst>
              <a:ext uri="{FF2B5EF4-FFF2-40B4-BE49-F238E27FC236}">
                <a16:creationId xmlns:a16="http://schemas.microsoft.com/office/drawing/2014/main" id="{ADEB4AD6-439A-333D-3056-731CFA72E0B6}"/>
              </a:ext>
            </a:extLst>
          </p:cNvPr>
          <p:cNvSpPr/>
          <p:nvPr/>
        </p:nvSpPr>
        <p:spPr>
          <a:xfrm>
            <a:off x="6519027" y="5539091"/>
            <a:ext cx="504032" cy="1024867"/>
          </a:xfrm>
          <a:prstGeom prs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endParaRPr lang="en-GB" sz="2400">
              <a:solidFill>
                <a:srgbClr val="FDFCFC"/>
              </a:solidFill>
              <a:latin typeface="Aptos" panose="02110004020202020204"/>
            </a:endParaRPr>
          </a:p>
        </p:txBody>
      </p:sp>
      <p:sp>
        <p:nvSpPr>
          <p:cNvPr id="10" name="Oval 9">
            <a:extLst>
              <a:ext uri="{FF2B5EF4-FFF2-40B4-BE49-F238E27FC236}">
                <a16:creationId xmlns:a16="http://schemas.microsoft.com/office/drawing/2014/main" id="{D8609B50-27F1-62DE-3793-4855E195A623}"/>
              </a:ext>
            </a:extLst>
          </p:cNvPr>
          <p:cNvSpPr/>
          <p:nvPr/>
        </p:nvSpPr>
        <p:spPr>
          <a:xfrm>
            <a:off x="5572309" y="4245083"/>
            <a:ext cx="2385908" cy="1164963"/>
          </a:xfrm>
          <a:prstGeom prst="ellipse">
            <a:avLst/>
          </a:prstGeom>
          <a:noFill/>
          <a:ln>
            <a:solidFill>
              <a:srgbClr val="7030A0"/>
            </a:solidFill>
          </a:ln>
        </p:spPr>
        <p:style>
          <a:lnRef idx="3">
            <a:schemeClr val="lt1"/>
          </a:lnRef>
          <a:fillRef idx="1">
            <a:schemeClr val="accent1"/>
          </a:fillRef>
          <a:effectRef idx="1">
            <a:schemeClr val="accent1"/>
          </a:effectRef>
          <a:fontRef idx="minor">
            <a:schemeClr val="lt1"/>
          </a:fontRef>
        </p:style>
        <p:txBody>
          <a:bodyPr rtlCol="0" anchor="ctr"/>
          <a:lstStyle/>
          <a:p>
            <a:pPr algn="ctr" defTabSz="609585" eaLnBrk="0" fontAlgn="base" hangingPunct="0">
              <a:spcBef>
                <a:spcPct val="0"/>
              </a:spcBef>
              <a:spcAft>
                <a:spcPct val="0"/>
              </a:spcAft>
            </a:pPr>
            <a:endParaRPr lang="en-GB" sz="2400">
              <a:solidFill>
                <a:srgbClr val="FDFCFC"/>
              </a:solidFill>
              <a:latin typeface="Aptos" panose="02110004020202020204"/>
            </a:endParaRPr>
          </a:p>
        </p:txBody>
      </p:sp>
      <p:pic>
        <p:nvPicPr>
          <p:cNvPr id="12" name="Picture 16" descr="Icon&#10;&#10;Description automatically generated">
            <a:extLst>
              <a:ext uri="{FF2B5EF4-FFF2-40B4-BE49-F238E27FC236}">
                <a16:creationId xmlns:a16="http://schemas.microsoft.com/office/drawing/2014/main" id="{9131F30E-E89B-5D7A-0A98-326840EEAB3F}"/>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48281" y="767000"/>
            <a:ext cx="1479551" cy="147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0901961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29">
            <a:extLst>
              <a:ext uri="{FF2B5EF4-FFF2-40B4-BE49-F238E27FC236}">
                <a16:creationId xmlns:a16="http://schemas.microsoft.com/office/drawing/2014/main" id="{A9EFBE49-D2DC-8D3C-FB12-B93A102F3EF5}"/>
              </a:ext>
            </a:extLst>
          </p:cNvPr>
          <p:cNvSpPr>
            <a:spLocks noGrp="1"/>
          </p:cNvSpPr>
          <p:nvPr>
            <p:ph type="sldNum" sz="quarter" idx="4"/>
          </p:nvPr>
        </p:nvSpPr>
        <p:spPr>
          <a:xfrm>
            <a:off x="499733" y="5994451"/>
            <a:ext cx="360000" cy="360000"/>
          </a:xfrm>
        </p:spPr>
        <p:txBody>
          <a:bodyPr/>
          <a:lstStyle/>
          <a:p>
            <a:pPr defTabSz="609585" eaLnBrk="0" fontAlgn="base" hangingPunct="0"/>
            <a:fld id="{E8F1A65C-595C-4736-BF40-F7D31E789466}" type="slidenum">
              <a:rPr lang="en-GB">
                <a:solidFill>
                  <a:srgbClr val="FDFCFC"/>
                </a:solidFill>
              </a:rPr>
              <a:pPr defTabSz="609585" eaLnBrk="0" fontAlgn="base" hangingPunct="0"/>
              <a:t>32</a:t>
            </a:fld>
            <a:endParaRPr lang="en-GB">
              <a:solidFill>
                <a:srgbClr val="FDFCFC"/>
              </a:solidFill>
            </a:endParaRPr>
          </a:p>
        </p:txBody>
      </p:sp>
      <p:sp>
        <p:nvSpPr>
          <p:cNvPr id="2" name="Title 6">
            <a:extLst>
              <a:ext uri="{FF2B5EF4-FFF2-40B4-BE49-F238E27FC236}">
                <a16:creationId xmlns:a16="http://schemas.microsoft.com/office/drawing/2014/main" id="{161C82E4-DC74-8BE9-4BB7-1A055A5541A5}"/>
              </a:ext>
            </a:extLst>
          </p:cNvPr>
          <p:cNvSpPr>
            <a:spLocks noGrp="1"/>
          </p:cNvSpPr>
          <p:nvPr>
            <p:ph type="title"/>
          </p:nvPr>
        </p:nvSpPr>
        <p:spPr>
          <a:xfrm>
            <a:off x="499534" y="537634"/>
            <a:ext cx="11192933" cy="385233"/>
          </a:xfrm>
        </p:spPr>
        <p:txBody>
          <a:bodyPr/>
          <a:lstStyle/>
          <a:p>
            <a:r>
              <a:rPr lang="en-GB" dirty="0"/>
              <a:t>What’s the difference?</a:t>
            </a:r>
          </a:p>
        </p:txBody>
      </p:sp>
      <p:sp>
        <p:nvSpPr>
          <p:cNvPr id="3" name="Text Placeholder 8">
            <a:extLst>
              <a:ext uri="{FF2B5EF4-FFF2-40B4-BE49-F238E27FC236}">
                <a16:creationId xmlns:a16="http://schemas.microsoft.com/office/drawing/2014/main" id="{5BE38644-B951-96FC-8456-A08448AE9771}"/>
              </a:ext>
            </a:extLst>
          </p:cNvPr>
          <p:cNvSpPr>
            <a:spLocks noGrp="1"/>
          </p:cNvSpPr>
          <p:nvPr>
            <p:ph type="body" sz="quarter" idx="14"/>
          </p:nvPr>
        </p:nvSpPr>
        <p:spPr>
          <a:xfrm>
            <a:off x="499531" y="1194425"/>
            <a:ext cx="5075767" cy="565151"/>
          </a:xfrm>
        </p:spPr>
        <p:txBody>
          <a:bodyPr/>
          <a:lstStyle/>
          <a:p>
            <a:r>
              <a:rPr lang="en-GB" sz="2667" dirty="0"/>
              <a:t>Tell us anonymously</a:t>
            </a:r>
          </a:p>
        </p:txBody>
      </p:sp>
      <p:sp>
        <p:nvSpPr>
          <p:cNvPr id="4" name="Text Placeholder 11">
            <a:extLst>
              <a:ext uri="{FF2B5EF4-FFF2-40B4-BE49-F238E27FC236}">
                <a16:creationId xmlns:a16="http://schemas.microsoft.com/office/drawing/2014/main" id="{44BFE44D-3C58-98B5-3DC6-0DB3B04E3BA4}"/>
              </a:ext>
            </a:extLst>
          </p:cNvPr>
          <p:cNvSpPr>
            <a:spLocks noGrp="1"/>
          </p:cNvSpPr>
          <p:nvPr>
            <p:ph type="body" sz="quarter" idx="19"/>
          </p:nvPr>
        </p:nvSpPr>
        <p:spPr>
          <a:xfrm>
            <a:off x="6616705" y="1191182"/>
            <a:ext cx="5073649" cy="565151"/>
          </a:xfrm>
        </p:spPr>
        <p:txBody>
          <a:bodyPr/>
          <a:lstStyle/>
          <a:p>
            <a:r>
              <a:rPr lang="en-GB" sz="2667" dirty="0"/>
              <a:t>Tell us with details</a:t>
            </a:r>
          </a:p>
        </p:txBody>
      </p:sp>
      <p:sp>
        <p:nvSpPr>
          <p:cNvPr id="5" name="Content Placeholder 9">
            <a:extLst>
              <a:ext uri="{FF2B5EF4-FFF2-40B4-BE49-F238E27FC236}">
                <a16:creationId xmlns:a16="http://schemas.microsoft.com/office/drawing/2014/main" id="{2A639E01-0588-09AD-382C-BB059062ED06}"/>
              </a:ext>
            </a:extLst>
          </p:cNvPr>
          <p:cNvSpPr>
            <a:spLocks noGrp="1"/>
          </p:cNvSpPr>
          <p:nvPr>
            <p:ph sz="quarter" idx="17"/>
          </p:nvPr>
        </p:nvSpPr>
        <p:spPr>
          <a:xfrm>
            <a:off x="499533" y="2024647"/>
            <a:ext cx="5075767" cy="2865967"/>
          </a:xfrm>
        </p:spPr>
        <p:txBody>
          <a:bodyPr/>
          <a:lstStyle/>
          <a:p>
            <a:r>
              <a:rPr lang="en-GB" sz="1867" dirty="0"/>
              <a:t>An anonymous way to tell us that something has happened.</a:t>
            </a:r>
          </a:p>
          <a:p>
            <a:endParaRPr lang="en-GB" sz="1867" dirty="0"/>
          </a:p>
          <a:p>
            <a:r>
              <a:rPr lang="en-GB" sz="1867" dirty="0"/>
              <a:t>We cannot find out who disclosed or contact you.</a:t>
            </a:r>
          </a:p>
          <a:p>
            <a:endParaRPr lang="en-GB" sz="1867" dirty="0"/>
          </a:p>
          <a:p>
            <a:r>
              <a:rPr lang="en-GB" sz="1867" dirty="0"/>
              <a:t>Generally, we cannot act from this disclosure.</a:t>
            </a:r>
          </a:p>
          <a:p>
            <a:endParaRPr lang="en-GB" sz="1867" dirty="0"/>
          </a:p>
          <a:p>
            <a:r>
              <a:rPr lang="en-GB" sz="1867" dirty="0"/>
              <a:t>Data informs institutional campaigns and training to address unacceptable behaviours in the University community.</a:t>
            </a:r>
          </a:p>
        </p:txBody>
      </p:sp>
      <p:sp>
        <p:nvSpPr>
          <p:cNvPr id="8" name="Content Placeholder 10">
            <a:extLst>
              <a:ext uri="{FF2B5EF4-FFF2-40B4-BE49-F238E27FC236}">
                <a16:creationId xmlns:a16="http://schemas.microsoft.com/office/drawing/2014/main" id="{45E6B86A-FBA9-9A18-A4A8-83C323DD63DF}"/>
              </a:ext>
            </a:extLst>
          </p:cNvPr>
          <p:cNvSpPr>
            <a:spLocks noGrp="1"/>
          </p:cNvSpPr>
          <p:nvPr>
            <p:ph sz="quarter" idx="18"/>
          </p:nvPr>
        </p:nvSpPr>
        <p:spPr>
          <a:xfrm>
            <a:off x="6616705" y="2024646"/>
            <a:ext cx="5073649" cy="2865967"/>
          </a:xfrm>
        </p:spPr>
        <p:txBody>
          <a:bodyPr/>
          <a:lstStyle/>
          <a:p>
            <a:r>
              <a:rPr lang="en-GB" sz="1867" dirty="0"/>
              <a:t>You share your details with us, and we contact you within two university working days to arrange a confidential call or meeting.</a:t>
            </a:r>
          </a:p>
          <a:p>
            <a:endParaRPr lang="en-GB" sz="1867" dirty="0"/>
          </a:p>
          <a:p>
            <a:r>
              <a:rPr lang="en-GB" sz="1867" dirty="0"/>
              <a:t>You are supported by a Liaison Officer to understand your options. You can bring a support person.</a:t>
            </a:r>
          </a:p>
          <a:p>
            <a:endParaRPr lang="en-GB" sz="1867" dirty="0"/>
          </a:p>
          <a:p>
            <a:r>
              <a:rPr lang="en-GB" sz="1867" dirty="0"/>
              <a:t>You only share what you want to share in the meeting, we are guided by you.</a:t>
            </a:r>
          </a:p>
          <a:p>
            <a:endParaRPr lang="en-GB" sz="1867" dirty="0"/>
          </a:p>
          <a:p>
            <a:r>
              <a:rPr lang="en-GB" sz="1867" dirty="0"/>
              <a:t>You make an informed decision about how you wish to proceed. We are guided by you.</a:t>
            </a:r>
          </a:p>
          <a:p>
            <a:endParaRPr lang="en-GB" sz="1867" dirty="0"/>
          </a:p>
        </p:txBody>
      </p:sp>
      <p:sp>
        <p:nvSpPr>
          <p:cNvPr id="10" name="Footer Placeholder 28">
            <a:extLst>
              <a:ext uri="{FF2B5EF4-FFF2-40B4-BE49-F238E27FC236}">
                <a16:creationId xmlns:a16="http://schemas.microsoft.com/office/drawing/2014/main" id="{CBC27B6C-7E96-5E4A-4DA0-BB61976A31EB}"/>
              </a:ext>
            </a:extLst>
          </p:cNvPr>
          <p:cNvSpPr>
            <a:spLocks noGrp="1"/>
          </p:cNvSpPr>
          <p:nvPr>
            <p:ph type="ftr" sz="quarter" idx="3"/>
          </p:nvPr>
        </p:nvSpPr>
        <p:spPr>
          <a:xfrm>
            <a:off x="859734" y="6191467"/>
            <a:ext cx="10918255" cy="325967"/>
          </a:xfrm>
        </p:spPr>
        <p:txBody>
          <a:bodyPr/>
          <a:lstStyle/>
          <a:p>
            <a:pPr defTabSz="609585" eaLnBrk="0" fontAlgn="base" hangingPunct="0"/>
            <a:r>
              <a:rPr lang="en-GB" sz="1467" b="1" dirty="0">
                <a:solidFill>
                  <a:srgbClr val="FDFCFC"/>
                </a:solidFill>
              </a:rPr>
              <a:t>Making a disclosure does not automatically lead to a formal report to the University. It allows you to understand your options.</a:t>
            </a:r>
          </a:p>
        </p:txBody>
      </p:sp>
    </p:spTree>
    <p:extLst>
      <p:ext uri="{BB962C8B-B14F-4D97-AF65-F5344CB8AC3E}">
        <p14:creationId xmlns:p14="http://schemas.microsoft.com/office/powerpoint/2010/main" val="32005736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DEA794-BDF9-BE7E-7B3F-5AB375D0AF04}"/>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A547946F-465E-CF55-2B74-774547671AE4}"/>
              </a:ext>
            </a:extLst>
          </p:cNvPr>
          <p:cNvSpPr>
            <a:spLocks noGrp="1"/>
          </p:cNvSpPr>
          <p:nvPr>
            <p:ph type="title"/>
          </p:nvPr>
        </p:nvSpPr>
        <p:spPr>
          <a:xfrm>
            <a:off x="499733" y="683550"/>
            <a:ext cx="3382456" cy="383609"/>
          </a:xfrm>
        </p:spPr>
        <p:txBody>
          <a:bodyPr/>
          <a:lstStyle/>
          <a:p>
            <a:r>
              <a:rPr lang="en-GB" dirty="0"/>
              <a:t>Tell us with Details</a:t>
            </a:r>
          </a:p>
        </p:txBody>
      </p:sp>
      <p:sp>
        <p:nvSpPr>
          <p:cNvPr id="2" name="Slide Number Placeholder 29">
            <a:extLst>
              <a:ext uri="{FF2B5EF4-FFF2-40B4-BE49-F238E27FC236}">
                <a16:creationId xmlns:a16="http://schemas.microsoft.com/office/drawing/2014/main" id="{0328F2B0-93DB-3BC1-3B22-A0978BF8D992}"/>
              </a:ext>
            </a:extLst>
          </p:cNvPr>
          <p:cNvSpPr>
            <a:spLocks noGrp="1"/>
          </p:cNvSpPr>
          <p:nvPr>
            <p:ph type="sldNum" sz="quarter" idx="4"/>
          </p:nvPr>
        </p:nvSpPr>
        <p:spPr>
          <a:xfrm>
            <a:off x="499733" y="5994451"/>
            <a:ext cx="360000" cy="360000"/>
          </a:xfrm>
        </p:spPr>
        <p:txBody>
          <a:bodyPr/>
          <a:lstStyle/>
          <a:p>
            <a:pPr defTabSz="609585" eaLnBrk="0" fontAlgn="base" hangingPunct="0"/>
            <a:fld id="{E8F1A65C-595C-4736-BF40-F7D31E789466}" type="slidenum">
              <a:rPr lang="en-GB">
                <a:solidFill>
                  <a:srgbClr val="FDFCFC"/>
                </a:solidFill>
              </a:rPr>
              <a:pPr defTabSz="609585" eaLnBrk="0" fontAlgn="base" hangingPunct="0"/>
              <a:t>33</a:t>
            </a:fld>
            <a:endParaRPr lang="en-GB">
              <a:solidFill>
                <a:srgbClr val="FDFCFC"/>
              </a:solidFill>
            </a:endParaRPr>
          </a:p>
        </p:txBody>
      </p:sp>
      <p:graphicFrame>
        <p:nvGraphicFramePr>
          <p:cNvPr id="4" name="Content Placeholder 3">
            <a:extLst>
              <a:ext uri="{FF2B5EF4-FFF2-40B4-BE49-F238E27FC236}">
                <a16:creationId xmlns:a16="http://schemas.microsoft.com/office/drawing/2014/main" id="{1F864DDE-3658-7480-FFEF-BBFCCFC21B56}"/>
              </a:ext>
            </a:extLst>
          </p:cNvPr>
          <p:cNvGraphicFramePr>
            <a:graphicFrameLocks noGrp="1"/>
          </p:cNvGraphicFramePr>
          <p:nvPr>
            <p:ph idx="1"/>
          </p:nvPr>
        </p:nvGraphicFramePr>
        <p:xfrm>
          <a:off x="1003024" y="876590"/>
          <a:ext cx="10183136" cy="5490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9541633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Placeholder 2" descr="A couple of people standing in front of a poster&#10;&#10;Description automatically generated">
            <a:extLst>
              <a:ext uri="{FF2B5EF4-FFF2-40B4-BE49-F238E27FC236}">
                <a16:creationId xmlns:a16="http://schemas.microsoft.com/office/drawing/2014/main" id="{014D9B69-393E-BD11-6577-F3D2F7E02132}"/>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r="1334"/>
          <a:stretch/>
        </p:blipFill>
        <p:spPr>
          <a:xfrm>
            <a:off x="21" y="10"/>
            <a:ext cx="12191980" cy="6857991"/>
          </a:xfrm>
          <a:noFill/>
        </p:spPr>
      </p:pic>
    </p:spTree>
    <p:extLst>
      <p:ext uri="{BB962C8B-B14F-4D97-AF65-F5344CB8AC3E}">
        <p14:creationId xmlns:p14="http://schemas.microsoft.com/office/powerpoint/2010/main" val="2487271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7FCAA-4B35-C209-AA7A-96A717972974}"/>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A9F0794F-12A1-DAB8-3619-B28358A15BF9}"/>
              </a:ext>
            </a:extLst>
          </p:cNvPr>
          <p:cNvSpPr/>
          <p:nvPr/>
        </p:nvSpPr>
        <p:spPr>
          <a:xfrm>
            <a:off x="224221" y="2284247"/>
            <a:ext cx="11715531" cy="248044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endParaRPr lang="en-GB" sz="2400" dirty="0">
              <a:solidFill>
                <a:srgbClr val="FDFCFC"/>
              </a:solidFill>
              <a:latin typeface="Aptos" panose="02110004020202020204"/>
            </a:endParaRPr>
          </a:p>
        </p:txBody>
      </p:sp>
      <p:sp>
        <p:nvSpPr>
          <p:cNvPr id="2" name="Title 1">
            <a:extLst>
              <a:ext uri="{FF2B5EF4-FFF2-40B4-BE49-F238E27FC236}">
                <a16:creationId xmlns:a16="http://schemas.microsoft.com/office/drawing/2014/main" id="{1827534A-82F6-4218-A11C-95BA06812D59}"/>
              </a:ext>
            </a:extLst>
          </p:cNvPr>
          <p:cNvSpPr>
            <a:spLocks noGrp="1"/>
          </p:cNvSpPr>
          <p:nvPr>
            <p:ph type="title"/>
          </p:nvPr>
        </p:nvSpPr>
        <p:spPr>
          <a:xfrm>
            <a:off x="1763355" y="1078152"/>
            <a:ext cx="8665288" cy="383677"/>
          </a:xfrm>
        </p:spPr>
        <p:txBody>
          <a:bodyPr wrap="square" anchor="t">
            <a:normAutofit fontScale="90000"/>
          </a:bodyPr>
          <a:lstStyle/>
          <a:p>
            <a:r>
              <a:rPr lang="en-US" altLang="en-US" sz="3733" dirty="0">
                <a:ea typeface="Calibri Light"/>
                <a:cs typeface="Calibri Light"/>
              </a:rPr>
              <a:t>Regulation 23: Student Disciplinary Offences</a:t>
            </a:r>
            <a:br>
              <a:rPr lang="en-GB" sz="2400" dirty="0"/>
            </a:br>
            <a:endParaRPr lang="en-GB" sz="2400" dirty="0"/>
          </a:p>
        </p:txBody>
      </p:sp>
      <p:sp>
        <p:nvSpPr>
          <p:cNvPr id="12" name="Slide Number Placeholder 5">
            <a:extLst>
              <a:ext uri="{FF2B5EF4-FFF2-40B4-BE49-F238E27FC236}">
                <a16:creationId xmlns:a16="http://schemas.microsoft.com/office/drawing/2014/main" id="{8E572E38-69DB-6C6B-FC40-D3FD5B720F60}"/>
              </a:ext>
            </a:extLst>
          </p:cNvPr>
          <p:cNvSpPr>
            <a:spLocks noGrp="1"/>
          </p:cNvSpPr>
          <p:nvPr>
            <p:ph type="sldNum" sz="quarter" idx="4"/>
          </p:nvPr>
        </p:nvSpPr>
        <p:spPr/>
        <p:txBody>
          <a:bodyPr/>
          <a:lstStyle/>
          <a:p>
            <a:pPr defTabSz="609585" eaLnBrk="0" fontAlgn="base" hangingPunct="0"/>
            <a:fld id="{E8F1A65C-595C-4736-BF40-F7D31E789466}" type="slidenum">
              <a:rPr lang="en-GB">
                <a:solidFill>
                  <a:srgbClr val="FDFCFC"/>
                </a:solidFill>
              </a:rPr>
              <a:pPr defTabSz="609585" eaLnBrk="0" fontAlgn="base" hangingPunct="0"/>
              <a:t>35</a:t>
            </a:fld>
            <a:endParaRPr lang="en-GB">
              <a:solidFill>
                <a:srgbClr val="FDFCFC"/>
              </a:solidFill>
            </a:endParaRPr>
          </a:p>
        </p:txBody>
      </p:sp>
      <p:graphicFrame>
        <p:nvGraphicFramePr>
          <p:cNvPr id="3" name="Diagram 2">
            <a:extLst>
              <a:ext uri="{FF2B5EF4-FFF2-40B4-BE49-F238E27FC236}">
                <a16:creationId xmlns:a16="http://schemas.microsoft.com/office/drawing/2014/main" id="{8582D752-C09D-8B6A-7080-D034C2CC16EB}"/>
              </a:ext>
            </a:extLst>
          </p:cNvPr>
          <p:cNvGraphicFramePr/>
          <p:nvPr/>
        </p:nvGraphicFramePr>
        <p:xfrm>
          <a:off x="499733" y="1326948"/>
          <a:ext cx="11192535" cy="441870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6243448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418BE6-9859-AC4B-B070-533E1D5918B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D35F7502-025A-DB27-68FF-5187A5645C23}"/>
              </a:ext>
            </a:extLst>
          </p:cNvPr>
          <p:cNvSpPr/>
          <p:nvPr/>
        </p:nvSpPr>
        <p:spPr>
          <a:xfrm>
            <a:off x="427029" y="1469292"/>
            <a:ext cx="5117075" cy="4903485"/>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endParaRPr lang="en-GB" sz="2400" dirty="0">
              <a:solidFill>
                <a:srgbClr val="FDFCFC"/>
              </a:solidFill>
              <a:latin typeface="Aptos" panose="02110004020202020204"/>
            </a:endParaRPr>
          </a:p>
        </p:txBody>
      </p:sp>
      <p:sp>
        <p:nvSpPr>
          <p:cNvPr id="33795" name="Title 2">
            <a:extLst>
              <a:ext uri="{FF2B5EF4-FFF2-40B4-BE49-F238E27FC236}">
                <a16:creationId xmlns:a16="http://schemas.microsoft.com/office/drawing/2014/main" id="{1311563D-47CB-25AC-78FD-0AB30CEA959D}"/>
              </a:ext>
            </a:extLst>
          </p:cNvPr>
          <p:cNvSpPr>
            <a:spLocks noGrp="1" noChangeArrowheads="1"/>
          </p:cNvSpPr>
          <p:nvPr>
            <p:ph type="title"/>
          </p:nvPr>
        </p:nvSpPr>
        <p:spPr bwMode="auto">
          <a:xfrm>
            <a:off x="1896487" y="530969"/>
            <a:ext cx="8641885" cy="61555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60960" rIns="121920" bIns="60960" numCol="1" rtlCol="0" anchor="t" anchorCtr="0" compatLnSpc="1">
            <a:prstTxWarp prst="textNoShape">
              <a:avLst/>
            </a:prstTxWarp>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00000"/>
              </a:lnSpc>
            </a:pPr>
            <a:r>
              <a:rPr lang="en-US" altLang="en-US" sz="3200" dirty="0">
                <a:latin typeface="+mj-lt"/>
              </a:rPr>
              <a:t>University of Warwick - Sexual Misconduct Policy</a:t>
            </a:r>
            <a:endParaRPr lang="en-US" altLang="en-US" sz="3200" dirty="0">
              <a:latin typeface="+mj-lt"/>
              <a:ea typeface="Calibri Light"/>
              <a:cs typeface="Calibri Light"/>
            </a:endParaRPr>
          </a:p>
        </p:txBody>
      </p:sp>
      <p:sp>
        <p:nvSpPr>
          <p:cNvPr id="7" name="Text Placeholder 3">
            <a:extLst>
              <a:ext uri="{FF2B5EF4-FFF2-40B4-BE49-F238E27FC236}">
                <a16:creationId xmlns:a16="http://schemas.microsoft.com/office/drawing/2014/main" id="{12513FE7-39A5-3094-C1DA-AC68C94DFACF}"/>
              </a:ext>
            </a:extLst>
          </p:cNvPr>
          <p:cNvSpPr txBox="1">
            <a:spLocks/>
          </p:cNvSpPr>
          <p:nvPr/>
        </p:nvSpPr>
        <p:spPr>
          <a:xfrm>
            <a:off x="808037" y="1776970"/>
            <a:ext cx="4209440" cy="3806559"/>
          </a:xfrm>
          <a:prstGeom prst="rect">
            <a:avLst/>
          </a:prstGeom>
        </p:spPr>
        <p:txBody>
          <a:bodyPr lIns="0" tIns="0" rIns="0" bIns="0" anchor="t">
            <a:no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380990" indent="-380990" defTabSz="914377">
              <a:spcBef>
                <a:spcPts val="1067"/>
              </a:spcBef>
              <a:buFont typeface="Arial" panose="020B0604020202020204" pitchFamily="34" charset="0"/>
              <a:buChar char="•"/>
              <a:defRPr/>
            </a:pPr>
            <a:r>
              <a:rPr lang="en-GB" sz="1867" dirty="0">
                <a:solidFill>
                  <a:srgbClr val="FDFCFC"/>
                </a:solidFill>
                <a:latin typeface="Aptos" panose="02110004020202020204"/>
                <a:ea typeface="+mn-lt"/>
                <a:cs typeface="+mn-lt"/>
              </a:rPr>
              <a:t>Sexual Misconduct covers a broad range of inappropriate and unwanted behaviours of a sexual nature. </a:t>
            </a:r>
          </a:p>
          <a:p>
            <a:pPr marL="380990" indent="-380990" defTabSz="914377">
              <a:spcBef>
                <a:spcPts val="1067"/>
              </a:spcBef>
              <a:buFont typeface="Arial" panose="020B0604020202020204" pitchFamily="34" charset="0"/>
              <a:buChar char="•"/>
              <a:defRPr/>
            </a:pPr>
            <a:endParaRPr lang="en-GB" sz="1867" dirty="0">
              <a:solidFill>
                <a:srgbClr val="FDFCFC"/>
              </a:solidFill>
              <a:latin typeface="Aptos" panose="02110004020202020204"/>
              <a:ea typeface="+mn-lt"/>
              <a:cs typeface="+mn-lt"/>
            </a:endParaRPr>
          </a:p>
          <a:p>
            <a:pPr marL="380990" indent="-380990" defTabSz="914377">
              <a:spcBef>
                <a:spcPts val="1067"/>
              </a:spcBef>
              <a:buFont typeface="Arial" panose="020B0604020202020204" pitchFamily="34" charset="0"/>
              <a:buChar char="•"/>
              <a:defRPr/>
            </a:pPr>
            <a:r>
              <a:rPr lang="en-GB" sz="1867" dirty="0">
                <a:solidFill>
                  <a:srgbClr val="FDFCFC"/>
                </a:solidFill>
                <a:latin typeface="Aptos" panose="02110004020202020204"/>
                <a:ea typeface="+mn-lt"/>
                <a:cs typeface="+mn-lt"/>
              </a:rPr>
              <a:t>It covers all forms of sexual violence</a:t>
            </a:r>
          </a:p>
          <a:p>
            <a:pPr marL="380990" indent="-380990" defTabSz="914377">
              <a:spcBef>
                <a:spcPts val="1067"/>
              </a:spcBef>
              <a:buFont typeface="Arial" panose="020B0604020202020204" pitchFamily="34" charset="0"/>
              <a:buChar char="•"/>
              <a:defRPr/>
            </a:pPr>
            <a:endParaRPr lang="en-GB" sz="1867" dirty="0">
              <a:solidFill>
                <a:srgbClr val="FDFCFC"/>
              </a:solidFill>
              <a:latin typeface="Aptos" panose="02110004020202020204"/>
              <a:ea typeface="+mn-lt"/>
              <a:cs typeface="+mn-lt"/>
            </a:endParaRPr>
          </a:p>
          <a:p>
            <a:pPr marL="380990" indent="-380990" defTabSz="914377">
              <a:spcBef>
                <a:spcPts val="1067"/>
              </a:spcBef>
              <a:buFont typeface="Arial" panose="020B0604020202020204" pitchFamily="34" charset="0"/>
              <a:buChar char="•"/>
              <a:defRPr/>
            </a:pPr>
            <a:r>
              <a:rPr lang="en-GB" sz="1867" dirty="0">
                <a:solidFill>
                  <a:srgbClr val="FDFCFC"/>
                </a:solidFill>
                <a:latin typeface="Aptos" panose="02110004020202020204"/>
                <a:ea typeface="+mn-lt"/>
                <a:cs typeface="+mn-lt"/>
              </a:rPr>
              <a:t>Domestic Violence and Stalking can sometimes overlap with sexual violence and harassment.</a:t>
            </a:r>
          </a:p>
          <a:p>
            <a:pPr marL="380990" indent="-380990" defTabSz="914377">
              <a:spcBef>
                <a:spcPts val="1067"/>
              </a:spcBef>
              <a:buFont typeface="Arial" panose="020B0604020202020204" pitchFamily="34" charset="0"/>
              <a:buChar char="•"/>
              <a:defRPr/>
            </a:pPr>
            <a:endParaRPr lang="en-GB" sz="1867" dirty="0">
              <a:solidFill>
                <a:srgbClr val="FDFCFC"/>
              </a:solidFill>
              <a:latin typeface="Aptos" panose="02110004020202020204"/>
              <a:ea typeface="+mn-lt"/>
              <a:cs typeface="+mn-lt"/>
            </a:endParaRPr>
          </a:p>
          <a:p>
            <a:pPr marL="380990" indent="-380990" defTabSz="914377">
              <a:spcBef>
                <a:spcPts val="1067"/>
              </a:spcBef>
              <a:buFont typeface="Arial" panose="020B0604020202020204" pitchFamily="34" charset="0"/>
              <a:buChar char="•"/>
              <a:defRPr/>
            </a:pPr>
            <a:r>
              <a:rPr lang="en-GB" sz="1867" dirty="0">
                <a:solidFill>
                  <a:srgbClr val="FDFCFC"/>
                </a:solidFill>
                <a:latin typeface="Aptos" panose="02110004020202020204"/>
                <a:ea typeface="+mn-lt"/>
                <a:cs typeface="+mn-lt"/>
              </a:rPr>
              <a:t>If this is being experienced at home, we can still support. </a:t>
            </a:r>
          </a:p>
        </p:txBody>
      </p:sp>
      <p:cxnSp>
        <p:nvCxnSpPr>
          <p:cNvPr id="21" name="Straight Connector 20">
            <a:extLst>
              <a:ext uri="{FF2B5EF4-FFF2-40B4-BE49-F238E27FC236}">
                <a16:creationId xmlns:a16="http://schemas.microsoft.com/office/drawing/2014/main" id="{76A4551C-00CE-A216-206D-E4052503632C}"/>
              </a:ext>
            </a:extLst>
          </p:cNvPr>
          <p:cNvCxnSpPr>
            <a:cxnSpLocks/>
          </p:cNvCxnSpPr>
          <p:nvPr/>
        </p:nvCxnSpPr>
        <p:spPr>
          <a:xfrm>
            <a:off x="427030" y="1260743"/>
            <a:ext cx="5250637" cy="4576"/>
          </a:xfrm>
          <a:prstGeom prst="line">
            <a:avLst/>
          </a:prstGeom>
          <a:ln w="12700"/>
        </p:spPr>
        <p:style>
          <a:lnRef idx="1">
            <a:schemeClr val="accent2"/>
          </a:lnRef>
          <a:fillRef idx="0">
            <a:schemeClr val="accent2"/>
          </a:fillRef>
          <a:effectRef idx="0">
            <a:schemeClr val="accent2"/>
          </a:effectRef>
          <a:fontRef idx="minor">
            <a:schemeClr val="tx1"/>
          </a:fontRef>
        </p:style>
      </p:cxnSp>
      <p:graphicFrame>
        <p:nvGraphicFramePr>
          <p:cNvPr id="3" name="Diagram 2">
            <a:extLst>
              <a:ext uri="{FF2B5EF4-FFF2-40B4-BE49-F238E27FC236}">
                <a16:creationId xmlns:a16="http://schemas.microsoft.com/office/drawing/2014/main" id="{AEB6D073-7C56-5107-D7D0-A7C7E31D9418}"/>
              </a:ext>
            </a:extLst>
          </p:cNvPr>
          <p:cNvGraphicFramePr/>
          <p:nvPr/>
        </p:nvGraphicFramePr>
        <p:xfrm>
          <a:off x="5811230" y="1248509"/>
          <a:ext cx="6189343" cy="53217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361953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010C459-815D-3A0C-2708-E4E85DA74C75}"/>
              </a:ext>
            </a:extLst>
          </p:cNvPr>
          <p:cNvSpPr/>
          <p:nvPr/>
        </p:nvSpPr>
        <p:spPr>
          <a:xfrm>
            <a:off x="499734" y="1318384"/>
            <a:ext cx="5033108" cy="513644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09585" eaLnBrk="0" fontAlgn="base" hangingPunct="0">
              <a:spcBef>
                <a:spcPct val="0"/>
              </a:spcBef>
              <a:spcAft>
                <a:spcPct val="0"/>
              </a:spcAft>
            </a:pPr>
            <a:endParaRPr lang="en-GB" sz="2400" dirty="0">
              <a:solidFill>
                <a:srgbClr val="FDFCFC"/>
              </a:solidFill>
              <a:latin typeface="Aptos" panose="02110004020202020204"/>
            </a:endParaRPr>
          </a:p>
        </p:txBody>
      </p:sp>
      <p:sp>
        <p:nvSpPr>
          <p:cNvPr id="3" name="Title 2">
            <a:extLst>
              <a:ext uri="{FF2B5EF4-FFF2-40B4-BE49-F238E27FC236}">
                <a16:creationId xmlns:a16="http://schemas.microsoft.com/office/drawing/2014/main" id="{3F581726-754D-43B3-83BC-354BF16E4F5B}"/>
              </a:ext>
            </a:extLst>
          </p:cNvPr>
          <p:cNvSpPr>
            <a:spLocks noGrp="1"/>
          </p:cNvSpPr>
          <p:nvPr>
            <p:ph type="title"/>
          </p:nvPr>
        </p:nvSpPr>
        <p:spPr>
          <a:xfrm>
            <a:off x="1679274" y="622202"/>
            <a:ext cx="8833453" cy="409151"/>
          </a:xfrm>
        </p:spPr>
        <p:txBody>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altLang="en-US" sz="3200" dirty="0">
                <a:latin typeface="+mj-lt"/>
              </a:rPr>
              <a:t>University of Warwick - Relationship Abuse Policy</a:t>
            </a:r>
            <a:endParaRPr lang="en-GB" sz="3200" dirty="0">
              <a:latin typeface="+mj-lt"/>
            </a:endParaRPr>
          </a:p>
        </p:txBody>
      </p:sp>
      <p:sp>
        <p:nvSpPr>
          <p:cNvPr id="5" name="TextBox 4">
            <a:extLst>
              <a:ext uri="{FF2B5EF4-FFF2-40B4-BE49-F238E27FC236}">
                <a16:creationId xmlns:a16="http://schemas.microsoft.com/office/drawing/2014/main" id="{CE6EC472-A221-43DC-8B47-A243F163670F}"/>
              </a:ext>
            </a:extLst>
          </p:cNvPr>
          <p:cNvSpPr txBox="1"/>
          <p:nvPr/>
        </p:nvSpPr>
        <p:spPr>
          <a:xfrm>
            <a:off x="642696" y="1511758"/>
            <a:ext cx="4747181" cy="5145383"/>
          </a:xfrm>
          <a:prstGeom prst="rect">
            <a:avLst/>
          </a:prstGeom>
          <a:noFill/>
        </p:spPr>
        <p:txBody>
          <a:bodyPr wrap="square" lIns="121920" tIns="60960" rIns="121920" bIns="6096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380990" indent="-380990" defTabSz="914377" fontAlgn="base">
              <a:spcBef>
                <a:spcPct val="0"/>
              </a:spcBef>
              <a:spcAft>
                <a:spcPct val="0"/>
              </a:spcAft>
              <a:buFont typeface="Arial" panose="020B0604020202020204" pitchFamily="34" charset="0"/>
              <a:buChar char="•"/>
              <a:defRPr/>
            </a:pPr>
            <a:r>
              <a:rPr lang="en-US" altLang="en-US" sz="2000" b="1" dirty="0">
                <a:solidFill>
                  <a:srgbClr val="FDFCFC"/>
                </a:solidFill>
                <a:latin typeface="Aptos" panose="02110004020202020204"/>
              </a:rPr>
              <a:t>Definition:</a:t>
            </a:r>
            <a:r>
              <a:rPr lang="en-US" altLang="en-US" sz="2000" dirty="0">
                <a:solidFill>
                  <a:srgbClr val="FDFCFC"/>
                </a:solidFill>
                <a:latin typeface="Aptos" panose="02110004020202020204"/>
              </a:rPr>
              <a:t> Any incidents of controlling, coercive, threatening </a:t>
            </a:r>
            <a:r>
              <a:rPr lang="en-US" altLang="en-US" sz="2000" dirty="0" err="1">
                <a:solidFill>
                  <a:srgbClr val="FDFCFC"/>
                </a:solidFill>
                <a:latin typeface="Aptos" panose="02110004020202020204"/>
              </a:rPr>
              <a:t>behaviour</a:t>
            </a:r>
            <a:r>
              <a:rPr lang="en-US" altLang="en-US" sz="2000" dirty="0">
                <a:solidFill>
                  <a:srgbClr val="FDFCFC"/>
                </a:solidFill>
                <a:latin typeface="Aptos" panose="02110004020202020204"/>
              </a:rPr>
              <a:t> and/or violence between those aged 16 +</a:t>
            </a:r>
          </a:p>
          <a:p>
            <a:pPr defTabSz="914377" fontAlgn="base">
              <a:spcBef>
                <a:spcPct val="0"/>
              </a:spcBef>
              <a:spcAft>
                <a:spcPct val="0"/>
              </a:spcAft>
              <a:defRPr/>
            </a:pPr>
            <a:endParaRPr lang="en-US" altLang="en-US" sz="2000" dirty="0">
              <a:solidFill>
                <a:srgbClr val="FDFCFC"/>
              </a:solidFill>
              <a:latin typeface="Aptos" panose="02110004020202020204"/>
            </a:endParaRPr>
          </a:p>
          <a:p>
            <a:pPr marL="380990" indent="-380990" defTabSz="914377" fontAlgn="base">
              <a:spcBef>
                <a:spcPct val="0"/>
              </a:spcBef>
              <a:spcAft>
                <a:spcPct val="0"/>
              </a:spcAft>
              <a:buFont typeface="Arial" panose="020B0604020202020204" pitchFamily="34" charset="0"/>
              <a:buChar char="•"/>
              <a:defRPr/>
            </a:pPr>
            <a:r>
              <a:rPr lang="en-US" altLang="en-US" sz="2000" b="1" dirty="0">
                <a:solidFill>
                  <a:srgbClr val="FDFCFC"/>
                </a:solidFill>
                <a:latin typeface="Aptos" panose="02110004020202020204"/>
              </a:rPr>
              <a:t>Personally connected </a:t>
            </a:r>
            <a:r>
              <a:rPr lang="en-US" altLang="en-US" sz="2000" dirty="0">
                <a:solidFill>
                  <a:srgbClr val="FDFCFC"/>
                </a:solidFill>
                <a:latin typeface="Aptos" panose="02110004020202020204"/>
              </a:rPr>
              <a:t>with the individual abusing them, regardless of gender or sexuality. </a:t>
            </a:r>
          </a:p>
          <a:p>
            <a:pPr marL="380990" indent="-380990" defTabSz="914377" fontAlgn="base">
              <a:spcBef>
                <a:spcPct val="0"/>
              </a:spcBef>
              <a:spcAft>
                <a:spcPct val="0"/>
              </a:spcAft>
              <a:buFont typeface="Arial" panose="020B0604020202020204" pitchFamily="34" charset="0"/>
              <a:buChar char="•"/>
              <a:defRPr/>
            </a:pPr>
            <a:endParaRPr lang="en-US" altLang="en-US" sz="2000" dirty="0">
              <a:solidFill>
                <a:srgbClr val="FDFCFC"/>
              </a:solidFill>
              <a:latin typeface="Aptos" panose="02110004020202020204"/>
            </a:endParaRPr>
          </a:p>
          <a:p>
            <a:pPr marL="380990" indent="-380990" defTabSz="914354" fontAlgn="base">
              <a:spcBef>
                <a:spcPts val="1067"/>
              </a:spcBef>
              <a:spcAft>
                <a:spcPct val="0"/>
              </a:spcAft>
              <a:buFont typeface="Arial" panose="020B0604020202020204" pitchFamily="34" charset="0"/>
              <a:buChar char="•"/>
              <a:defRPr/>
            </a:pPr>
            <a:r>
              <a:rPr lang="en-GB" sz="1867" dirty="0">
                <a:solidFill>
                  <a:srgbClr val="FDFCFC"/>
                </a:solidFill>
                <a:latin typeface="Aptos" panose="02110004020202020204"/>
                <a:ea typeface="+mn-lt"/>
                <a:cs typeface="Calibri" panose="020F0502020204030204"/>
              </a:rPr>
              <a:t>This includes: </a:t>
            </a:r>
            <a:r>
              <a:rPr lang="en-GB" sz="1867" b="1" dirty="0">
                <a:solidFill>
                  <a:srgbClr val="FDFCFC"/>
                </a:solidFill>
                <a:latin typeface="Aptos" panose="02110004020202020204"/>
                <a:ea typeface="+mn-lt"/>
                <a:cs typeface="Calibri" panose="020F0502020204030204"/>
              </a:rPr>
              <a:t>Partners/former partners, family members, and individuals who share parental responsibility for a child. </a:t>
            </a:r>
          </a:p>
          <a:p>
            <a:pPr marL="380990" indent="-380990" defTabSz="914354" fontAlgn="base">
              <a:spcBef>
                <a:spcPts val="1067"/>
              </a:spcBef>
              <a:spcAft>
                <a:spcPct val="0"/>
              </a:spcAft>
              <a:buFont typeface="Arial" panose="020B0604020202020204" pitchFamily="34" charset="0"/>
              <a:buChar char="•"/>
              <a:defRPr/>
            </a:pPr>
            <a:r>
              <a:rPr lang="en-GB" sz="1867" dirty="0">
                <a:solidFill>
                  <a:srgbClr val="FDFCFC"/>
                </a:solidFill>
                <a:latin typeface="Aptos" panose="02110004020202020204"/>
                <a:ea typeface="+mn-lt"/>
                <a:cs typeface="Calibri" panose="020F0502020204030204"/>
              </a:rPr>
              <a:t>They do not need to be living in the same household.</a:t>
            </a:r>
          </a:p>
          <a:p>
            <a:pPr defTabSz="914377" fontAlgn="base">
              <a:spcBef>
                <a:spcPct val="0"/>
              </a:spcBef>
              <a:spcAft>
                <a:spcPct val="0"/>
              </a:spcAft>
              <a:defRPr/>
            </a:pPr>
            <a:endParaRPr lang="en-GB" sz="1600" dirty="0">
              <a:solidFill>
                <a:srgbClr val="521B65"/>
              </a:solidFill>
              <a:latin typeface="Calibri" panose="020F0502020204030204"/>
            </a:endParaRPr>
          </a:p>
        </p:txBody>
      </p:sp>
      <p:graphicFrame>
        <p:nvGraphicFramePr>
          <p:cNvPr id="4" name="Diagram 3">
            <a:extLst>
              <a:ext uri="{FF2B5EF4-FFF2-40B4-BE49-F238E27FC236}">
                <a16:creationId xmlns:a16="http://schemas.microsoft.com/office/drawing/2014/main" id="{162B5170-688B-8749-F6A3-DD2C042689DC}"/>
              </a:ext>
            </a:extLst>
          </p:cNvPr>
          <p:cNvGraphicFramePr/>
          <p:nvPr/>
        </p:nvGraphicFramePr>
        <p:xfrm>
          <a:off x="6096000" y="1537418"/>
          <a:ext cx="5951549" cy="469838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41331836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5D425-E806-A76A-47FF-7A4C11553007}"/>
              </a:ext>
            </a:extLst>
          </p:cNvPr>
          <p:cNvSpPr>
            <a:spLocks noGrp="1"/>
          </p:cNvSpPr>
          <p:nvPr>
            <p:ph type="title"/>
          </p:nvPr>
        </p:nvSpPr>
        <p:spPr>
          <a:xfrm>
            <a:off x="499734" y="551134"/>
            <a:ext cx="11192535" cy="728213"/>
          </a:xfrm>
        </p:spPr>
        <p:txBody>
          <a:bodyPr/>
          <a:lstStyle/>
          <a:p>
            <a:r>
              <a:rPr lang="en-GB" sz="2800" dirty="0"/>
              <a:t>Relevant university &amp; SU support services </a:t>
            </a:r>
            <a:endParaRPr lang="en-GB" sz="2800" b="0" dirty="0">
              <a:solidFill>
                <a:srgbClr val="000000"/>
              </a:solidFill>
            </a:endParaRPr>
          </a:p>
          <a:p>
            <a:endParaRPr lang="en-GB" dirty="0"/>
          </a:p>
        </p:txBody>
      </p:sp>
      <p:sp>
        <p:nvSpPr>
          <p:cNvPr id="4" name="Slide Number Placeholder 3">
            <a:extLst>
              <a:ext uri="{FF2B5EF4-FFF2-40B4-BE49-F238E27FC236}">
                <a16:creationId xmlns:a16="http://schemas.microsoft.com/office/drawing/2014/main" id="{0EEBC46B-EEE7-09B2-2B49-9FA1497F707C}"/>
              </a:ext>
            </a:extLst>
          </p:cNvPr>
          <p:cNvSpPr>
            <a:spLocks noGrp="1"/>
          </p:cNvSpPr>
          <p:nvPr>
            <p:ph type="sldNum" sz="quarter" idx="4"/>
          </p:nvPr>
        </p:nvSpPr>
        <p:spPr/>
        <p:txBody>
          <a:bodyPr/>
          <a:lstStyle/>
          <a:p>
            <a:pPr defTabSz="609585" eaLnBrk="0" fontAlgn="base" hangingPunct="0"/>
            <a:fld id="{E8F1A65C-595C-4736-BF40-F7D31E789466}" type="slidenum">
              <a:rPr lang="en-GB">
                <a:solidFill>
                  <a:srgbClr val="FDFCFC"/>
                </a:solidFill>
              </a:rPr>
              <a:pPr defTabSz="609585" eaLnBrk="0" fontAlgn="base" hangingPunct="0"/>
              <a:t>38</a:t>
            </a:fld>
            <a:endParaRPr lang="en-GB">
              <a:solidFill>
                <a:srgbClr val="FDFCFC"/>
              </a:solidFill>
            </a:endParaRPr>
          </a:p>
        </p:txBody>
      </p:sp>
      <p:graphicFrame>
        <p:nvGraphicFramePr>
          <p:cNvPr id="6" name="Content Placeholder 2">
            <a:extLst>
              <a:ext uri="{FF2B5EF4-FFF2-40B4-BE49-F238E27FC236}">
                <a16:creationId xmlns:a16="http://schemas.microsoft.com/office/drawing/2014/main" id="{49BEA886-025E-1F59-5DA4-4FB1FF65B4B2}"/>
              </a:ext>
            </a:extLst>
          </p:cNvPr>
          <p:cNvGraphicFramePr>
            <a:graphicFrameLocks/>
          </p:cNvGraphicFramePr>
          <p:nvPr/>
        </p:nvGraphicFramePr>
        <p:xfrm>
          <a:off x="312487" y="1212491"/>
          <a:ext cx="11567027" cy="44330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2638544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2CA77-E5E2-3726-DFF1-8DB393077A6E}"/>
              </a:ext>
            </a:extLst>
          </p:cNvPr>
          <p:cNvSpPr>
            <a:spLocks noGrp="1"/>
          </p:cNvSpPr>
          <p:nvPr>
            <p:ph type="title"/>
          </p:nvPr>
        </p:nvSpPr>
        <p:spPr>
          <a:xfrm>
            <a:off x="1089672" y="1763936"/>
            <a:ext cx="5829712" cy="681853"/>
          </a:xfrm>
        </p:spPr>
        <p:txBody>
          <a:bodyPr/>
          <a:lstStyle/>
          <a:p>
            <a:r>
              <a:rPr lang="en-GB" sz="5333" dirty="0"/>
              <a:t>Any questions?</a:t>
            </a:r>
          </a:p>
        </p:txBody>
      </p:sp>
      <p:pic>
        <p:nvPicPr>
          <p:cNvPr id="5" name="Picture 4">
            <a:extLst>
              <a:ext uri="{FF2B5EF4-FFF2-40B4-BE49-F238E27FC236}">
                <a16:creationId xmlns:a16="http://schemas.microsoft.com/office/drawing/2014/main" id="{E2530C61-F36B-7A1A-BA4F-1DF5844E4862}"/>
              </a:ext>
            </a:extLst>
          </p:cNvPr>
          <p:cNvPicPr>
            <a:picLocks noChangeAspect="1"/>
          </p:cNvPicPr>
          <p:nvPr/>
        </p:nvPicPr>
        <p:blipFill>
          <a:blip r:embed="rId3">
            <a:duotone>
              <a:schemeClr val="accent2">
                <a:shade val="45000"/>
                <a:satMod val="135000"/>
              </a:schemeClr>
              <a:prstClr val="white"/>
            </a:duotone>
          </a:blip>
          <a:stretch>
            <a:fillRect/>
          </a:stretch>
        </p:blipFill>
        <p:spPr>
          <a:xfrm>
            <a:off x="4616449" y="2497053"/>
            <a:ext cx="1356784" cy="1356783"/>
          </a:xfrm>
          <a:prstGeom prst="rect">
            <a:avLst/>
          </a:prstGeom>
          <a:effectLst>
            <a:outerShdw blurRad="50800" dist="38100" dir="2700000" algn="tl" rotWithShape="0">
              <a:prstClr val="black">
                <a:alpha val="40000"/>
              </a:prstClr>
            </a:outerShdw>
          </a:effectLst>
        </p:spPr>
      </p:pic>
      <p:pic>
        <p:nvPicPr>
          <p:cNvPr id="6" name="Picture 5">
            <a:extLst>
              <a:ext uri="{FF2B5EF4-FFF2-40B4-BE49-F238E27FC236}">
                <a16:creationId xmlns:a16="http://schemas.microsoft.com/office/drawing/2014/main" id="{686FB6EF-A632-1C47-3571-DEAE7531115D}"/>
              </a:ext>
            </a:extLst>
          </p:cNvPr>
          <p:cNvPicPr>
            <a:picLocks noChangeAspect="1"/>
          </p:cNvPicPr>
          <p:nvPr/>
        </p:nvPicPr>
        <p:blipFill>
          <a:blip r:embed="rId4">
            <a:duotone>
              <a:schemeClr val="accent2">
                <a:shade val="45000"/>
                <a:satMod val="135000"/>
              </a:schemeClr>
              <a:prstClr val="white"/>
            </a:duotone>
          </a:blip>
          <a:stretch>
            <a:fillRect/>
          </a:stretch>
        </p:blipFill>
        <p:spPr>
          <a:xfrm>
            <a:off x="3632201" y="3427942"/>
            <a:ext cx="984249" cy="984249"/>
          </a:xfrm>
          <a:prstGeom prst="rect">
            <a:avLst/>
          </a:prstGeom>
          <a:effectLst>
            <a:outerShdw blurRad="50800" dist="38100" dir="2700000" algn="tl" rotWithShape="0">
              <a:prstClr val="black">
                <a:alpha val="40000"/>
              </a:prstClr>
            </a:outerShdw>
          </a:effectLst>
        </p:spPr>
      </p:pic>
      <p:pic>
        <p:nvPicPr>
          <p:cNvPr id="8" name="Picture 7">
            <a:extLst>
              <a:ext uri="{FF2B5EF4-FFF2-40B4-BE49-F238E27FC236}">
                <a16:creationId xmlns:a16="http://schemas.microsoft.com/office/drawing/2014/main" id="{CD1936D7-822A-519C-AC7B-CBB104EAB828}"/>
              </a:ext>
            </a:extLst>
          </p:cNvPr>
          <p:cNvPicPr>
            <a:picLocks noChangeAspect="1"/>
          </p:cNvPicPr>
          <p:nvPr/>
        </p:nvPicPr>
        <p:blipFill>
          <a:blip r:embed="rId5">
            <a:duotone>
              <a:schemeClr val="accent2">
                <a:shade val="45000"/>
                <a:satMod val="135000"/>
              </a:schemeClr>
              <a:prstClr val="white"/>
            </a:duotone>
          </a:blip>
          <a:stretch>
            <a:fillRect/>
          </a:stretch>
        </p:blipFill>
        <p:spPr>
          <a:xfrm>
            <a:off x="5917141" y="1034282"/>
            <a:ext cx="1092200" cy="1094317"/>
          </a:xfrm>
          <a:prstGeom prst="rect">
            <a:avLst/>
          </a:prstGeom>
          <a:effectLst>
            <a:outerShdw blurRad="50800" dist="38100" dir="2700000" algn="tl" rotWithShape="0">
              <a:prstClr val="black">
                <a:alpha val="40000"/>
              </a:prstClr>
            </a:outerShdw>
          </a:effectLst>
        </p:spPr>
      </p:pic>
      <p:pic>
        <p:nvPicPr>
          <p:cNvPr id="9" name="Picture 16" descr="Icon&#10;&#10;Description automatically generated">
            <a:extLst>
              <a:ext uri="{FF2B5EF4-FFF2-40B4-BE49-F238E27FC236}">
                <a16:creationId xmlns:a16="http://schemas.microsoft.com/office/drawing/2014/main" id="{9DEB86FE-97E9-4C9F-6440-ABA021FF5024}"/>
              </a:ext>
            </a:extLst>
          </p:cNvPr>
          <p:cNvPicPr>
            <a:picLocks noChangeAspect="1" noChangeArrowheads="1"/>
          </p:cNvPicPr>
          <p:nvPr/>
        </p:nvPicPr>
        <p:blipFill>
          <a:blip r:embed="rId6">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4795310" y="4016706"/>
            <a:ext cx="1479551" cy="1479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descr="Qr code&#10;&#10;Description automatically generated">
            <a:extLst>
              <a:ext uri="{FF2B5EF4-FFF2-40B4-BE49-F238E27FC236}">
                <a16:creationId xmlns:a16="http://schemas.microsoft.com/office/drawing/2014/main" id="{092DDE69-C977-C2AD-2479-909ECAD94314}"/>
              </a:ext>
            </a:extLst>
          </p:cNvPr>
          <p:cNvPicPr>
            <a:picLocks noChangeAspect="1"/>
          </p:cNvPicPr>
          <p:nvPr/>
        </p:nvPicPr>
        <p:blipFill>
          <a:blip r:embed="rId7">
            <a:duotone>
              <a:schemeClr val="bg2">
                <a:shade val="45000"/>
                <a:satMod val="135000"/>
              </a:schemeClr>
              <a:prstClr val="white"/>
            </a:duotone>
          </a:blip>
          <a:stretch>
            <a:fillRect/>
          </a:stretch>
        </p:blipFill>
        <p:spPr>
          <a:xfrm>
            <a:off x="6274861" y="1833035"/>
            <a:ext cx="3594100" cy="3594100"/>
          </a:xfrm>
          <a:prstGeom prst="rect">
            <a:avLst/>
          </a:prstGeom>
          <a:ln>
            <a:noFill/>
          </a:ln>
          <a:effectLst>
            <a:outerShdw blurRad="50800" dist="38100" dir="2700000" algn="tl" rotWithShape="0">
              <a:prstClr val="black">
                <a:alpha val="40000"/>
              </a:prstClr>
            </a:outerShdw>
          </a:effectLst>
        </p:spPr>
      </p:pic>
      <p:pic>
        <p:nvPicPr>
          <p:cNvPr id="3" name="Picture 2">
            <a:extLst>
              <a:ext uri="{FF2B5EF4-FFF2-40B4-BE49-F238E27FC236}">
                <a16:creationId xmlns:a16="http://schemas.microsoft.com/office/drawing/2014/main" id="{D816302E-C54B-2BEF-6FF7-B075C8850E34}"/>
              </a:ext>
            </a:extLst>
          </p:cNvPr>
          <p:cNvPicPr>
            <a:picLocks noChangeAspect="1"/>
          </p:cNvPicPr>
          <p:nvPr/>
        </p:nvPicPr>
        <p:blipFill>
          <a:blip r:embed="rId8"/>
          <a:stretch>
            <a:fillRect/>
          </a:stretch>
        </p:blipFill>
        <p:spPr>
          <a:xfrm>
            <a:off x="8169523" y="5887027"/>
            <a:ext cx="3795048" cy="713469"/>
          </a:xfrm>
          <a:prstGeom prst="rect">
            <a:avLst/>
          </a:prstGeom>
        </p:spPr>
      </p:pic>
    </p:spTree>
    <p:extLst>
      <p:ext uri="{BB962C8B-B14F-4D97-AF65-F5344CB8AC3E}">
        <p14:creationId xmlns:p14="http://schemas.microsoft.com/office/powerpoint/2010/main" val="31619917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90AA55-A0AB-861D-D689-3DD9CC68DF77}"/>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98FD1BEB-E47B-1E32-95C0-5624439BC7DC}"/>
              </a:ext>
            </a:extLst>
          </p:cNvPr>
          <p:cNvPicPr>
            <a:picLocks noChangeAspect="1"/>
          </p:cNvPicPr>
          <p:nvPr/>
        </p:nvPicPr>
        <p:blipFill>
          <a:blip r:embed="rId3"/>
          <a:stretch>
            <a:fillRect/>
          </a:stretch>
        </p:blipFill>
        <p:spPr>
          <a:xfrm>
            <a:off x="1512971" y="590212"/>
            <a:ext cx="3644107" cy="685093"/>
          </a:xfrm>
          <a:prstGeom prst="rect">
            <a:avLst/>
          </a:prstGeom>
        </p:spPr>
      </p:pic>
      <p:sp>
        <p:nvSpPr>
          <p:cNvPr id="2" name="Subtitle 2">
            <a:extLst>
              <a:ext uri="{FF2B5EF4-FFF2-40B4-BE49-F238E27FC236}">
                <a16:creationId xmlns:a16="http://schemas.microsoft.com/office/drawing/2014/main" id="{B92817E0-CD68-B7B0-3D80-002DDD9217B1}"/>
              </a:ext>
            </a:extLst>
          </p:cNvPr>
          <p:cNvSpPr txBox="1">
            <a:spLocks/>
          </p:cNvSpPr>
          <p:nvPr/>
        </p:nvSpPr>
        <p:spPr>
          <a:xfrm>
            <a:off x="7054329" y="3144658"/>
            <a:ext cx="4876801" cy="1333301"/>
          </a:xfrm>
          <a:prstGeom prst="rect">
            <a:avLst/>
          </a:prstGeom>
        </p:spPr>
        <p:txBody>
          <a:bodyPr lIns="121920" tIns="60960" rIns="121920" bIns="60960" anchor="t"/>
          <a:lstStyle>
            <a:lvl1pPr marL="0" indent="0" algn="l" defTabSz="685800" rtl="0" eaLnBrk="1" latinLnBrk="0" hangingPunct="1">
              <a:lnSpc>
                <a:spcPct val="104000"/>
              </a:lnSpc>
              <a:spcBef>
                <a:spcPts val="0"/>
              </a:spcBef>
              <a:buFont typeface="Arial" panose="020B0604020202020204" pitchFamily="34" charset="0"/>
              <a:buNone/>
              <a:defRPr sz="1200" b="0" i="0" kern="1200" spc="23" baseline="0">
                <a:solidFill>
                  <a:schemeClr val="tx1"/>
                </a:solidFill>
                <a:latin typeface="Aptos" panose="020B0004020202020204" pitchFamily="34" charset="0"/>
                <a:ea typeface="+mn-ea"/>
                <a:cs typeface="Calibri" panose="020F0502020204030204" pitchFamily="34" charset="0"/>
              </a:defRPr>
            </a:lvl1pPr>
            <a:lvl2pPr marL="342900" indent="0" algn="l" defTabSz="685800" rtl="0" eaLnBrk="1" latinLnBrk="0" hangingPunct="1">
              <a:lnSpc>
                <a:spcPct val="90000"/>
              </a:lnSpc>
              <a:spcBef>
                <a:spcPts val="375"/>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2pPr>
            <a:lvl3pPr marL="685800" indent="0" algn="l" defTabSz="685800" rtl="0" eaLnBrk="1" latinLnBrk="0" hangingPunct="1">
              <a:lnSpc>
                <a:spcPct val="90000"/>
              </a:lnSpc>
              <a:spcBef>
                <a:spcPts val="375"/>
              </a:spcBef>
              <a:buFont typeface="Arial" panose="020B0604020202020204" pitchFamily="34" charset="0"/>
              <a:buNone/>
              <a:defRPr sz="1050" kern="1200">
                <a:solidFill>
                  <a:schemeClr val="tx1"/>
                </a:solidFill>
                <a:latin typeface="Calibri" panose="020F0502020204030204" pitchFamily="34" charset="0"/>
                <a:ea typeface="+mn-ea"/>
                <a:cs typeface="Calibri" panose="020F0502020204030204" pitchFamily="34" charset="0"/>
              </a:defRPr>
            </a:lvl3pPr>
            <a:lvl4pPr marL="10287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4pPr>
            <a:lvl5pPr marL="1371600" indent="0" algn="l" defTabSz="685800" rtl="0" eaLnBrk="1" latinLnBrk="0" hangingPunct="1">
              <a:lnSpc>
                <a:spcPct val="90000"/>
              </a:lnSpc>
              <a:spcBef>
                <a:spcPts val="375"/>
              </a:spcBef>
              <a:buFont typeface="Arial" panose="020B0604020202020204" pitchFamily="34" charset="0"/>
              <a:buNone/>
              <a:defRPr sz="900" kern="1200">
                <a:solidFill>
                  <a:schemeClr val="tx1"/>
                </a:solidFill>
                <a:latin typeface="Calibri" panose="020F0502020204030204" pitchFamily="34" charset="0"/>
                <a:ea typeface="+mn-ea"/>
                <a:cs typeface="Calibri" panose="020F050202020403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defTabSz="914377" fontAlgn="base"/>
            <a:r>
              <a:rPr lang="en-US" sz="2133" b="1" spc="31" dirty="0" err="1">
                <a:solidFill>
                  <a:srgbClr val="FDFCFC"/>
                </a:solidFill>
                <a:latin typeface="Aptos"/>
                <a:cs typeface="Calibri"/>
              </a:rPr>
              <a:t>Vedasha</a:t>
            </a:r>
            <a:r>
              <a:rPr lang="en-US" sz="2133" b="1" spc="31" dirty="0">
                <a:solidFill>
                  <a:srgbClr val="FDFCFC"/>
                </a:solidFill>
                <a:latin typeface="Aptos"/>
                <a:cs typeface="Calibri"/>
              </a:rPr>
              <a:t> Desai - Liaison Officer</a:t>
            </a:r>
            <a:endParaRPr lang="en-US" sz="1600" spc="31" dirty="0">
              <a:solidFill>
                <a:srgbClr val="FDFCFC"/>
              </a:solidFill>
            </a:endParaRPr>
          </a:p>
          <a:p>
            <a:pPr defTabSz="914377"/>
            <a:r>
              <a:rPr lang="en-US" sz="2133" b="1" spc="31" dirty="0">
                <a:solidFill>
                  <a:srgbClr val="FDFCFC"/>
                </a:solidFill>
              </a:rPr>
              <a:t>Conduct &amp; Resolution Team</a:t>
            </a:r>
          </a:p>
          <a:p>
            <a:pPr defTabSz="914377"/>
            <a:endParaRPr lang="en-US" sz="2133" b="1" spc="31" dirty="0">
              <a:solidFill>
                <a:srgbClr val="FDFCFC"/>
              </a:solidFill>
            </a:endParaRPr>
          </a:p>
          <a:p>
            <a:pPr defTabSz="914377"/>
            <a:r>
              <a:rPr lang="en-US" sz="2133" b="1" spc="31" dirty="0">
                <a:solidFill>
                  <a:srgbClr val="FDFCFC"/>
                </a:solidFill>
              </a:rPr>
              <a:t>reportandsupport@warwick.ac.uk</a:t>
            </a:r>
          </a:p>
          <a:p>
            <a:pPr defTabSz="914377"/>
            <a:endParaRPr lang="en-US" sz="2133" spc="31" dirty="0">
              <a:solidFill>
                <a:srgbClr val="FDFCFC"/>
              </a:solidFill>
            </a:endParaRPr>
          </a:p>
        </p:txBody>
      </p:sp>
      <p:pic>
        <p:nvPicPr>
          <p:cNvPr id="4" name="Picture 3" descr="A qr code with a dinosaur&#10;&#10;AI-generated content may be incorrect.">
            <a:extLst>
              <a:ext uri="{FF2B5EF4-FFF2-40B4-BE49-F238E27FC236}">
                <a16:creationId xmlns:a16="http://schemas.microsoft.com/office/drawing/2014/main" id="{2CC246AC-0A1A-1289-A1FA-F946512E4CF8}"/>
              </a:ext>
            </a:extLst>
          </p:cNvPr>
          <p:cNvPicPr>
            <a:picLocks noChangeAspect="1"/>
          </p:cNvPicPr>
          <p:nvPr/>
        </p:nvPicPr>
        <p:blipFill>
          <a:blip r:embed="rId4">
            <a:duotone>
              <a:prstClr val="black"/>
              <a:schemeClr val="accent2">
                <a:tint val="45000"/>
                <a:satMod val="400000"/>
              </a:schemeClr>
            </a:duotone>
          </a:blip>
          <a:stretch>
            <a:fillRect/>
          </a:stretch>
        </p:blipFill>
        <p:spPr>
          <a:xfrm>
            <a:off x="3586521" y="2260156"/>
            <a:ext cx="3102304" cy="3102304"/>
          </a:xfrm>
          <a:prstGeom prst="rect">
            <a:avLst/>
          </a:prstGeom>
        </p:spPr>
      </p:pic>
    </p:spTree>
    <p:extLst>
      <p:ext uri="{BB962C8B-B14F-4D97-AF65-F5344CB8AC3E}">
        <p14:creationId xmlns:p14="http://schemas.microsoft.com/office/powerpoint/2010/main" val="373625180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FCA4B0-E9A2-FB9D-72E9-83E1D42DB836}"/>
              </a:ext>
            </a:extLst>
          </p:cNvPr>
          <p:cNvSpPr>
            <a:spLocks noGrp="1"/>
          </p:cNvSpPr>
          <p:nvPr>
            <p:ph type="body" sz="quarter" idx="13"/>
          </p:nvPr>
        </p:nvSpPr>
        <p:spPr>
          <a:xfrm>
            <a:off x="665742" y="3012117"/>
            <a:ext cx="6540500" cy="1706562"/>
          </a:xfrm>
        </p:spPr>
        <p:txBody>
          <a:bodyPr wrap="square">
            <a:normAutofit/>
          </a:bodyPr>
          <a:lstStyle/>
          <a:p>
            <a:pPr marL="0" indent="0" fontAlgn="base">
              <a:buNone/>
            </a:pPr>
            <a:r>
              <a:rPr lang="en-GB" sz="2000">
                <a:latin typeface="Aptos" panose="020B0004020202020204" pitchFamily="34" charset="0"/>
                <a:cs typeface="Calibri"/>
              </a:rPr>
              <a:t>Do you need pastoral support?</a:t>
            </a:r>
          </a:p>
        </p:txBody>
      </p:sp>
      <p:sp>
        <p:nvSpPr>
          <p:cNvPr id="3" name="Title 2">
            <a:extLst>
              <a:ext uri="{FF2B5EF4-FFF2-40B4-BE49-F238E27FC236}">
                <a16:creationId xmlns:a16="http://schemas.microsoft.com/office/drawing/2014/main" id="{F926F25D-EC5E-3B3B-B3AA-ABE614EA3099}"/>
              </a:ext>
            </a:extLst>
          </p:cNvPr>
          <p:cNvSpPr>
            <a:spLocks noGrp="1"/>
          </p:cNvSpPr>
          <p:nvPr>
            <p:ph type="title"/>
          </p:nvPr>
        </p:nvSpPr>
        <p:spPr>
          <a:xfrm>
            <a:off x="758757" y="2108665"/>
            <a:ext cx="7042245" cy="670749"/>
          </a:xfrm>
        </p:spPr>
        <p:txBody>
          <a:bodyPr wrap="square" anchor="t">
            <a:normAutofit/>
          </a:bodyPr>
          <a:lstStyle/>
          <a:p>
            <a:r>
              <a:rPr lang="en-GB" sz="4000"/>
              <a:t>PG Pastoral Support</a:t>
            </a:r>
          </a:p>
        </p:txBody>
      </p:sp>
      <p:pic>
        <p:nvPicPr>
          <p:cNvPr id="8" name="Picture Placeholder 7">
            <a:extLst>
              <a:ext uri="{FF2B5EF4-FFF2-40B4-BE49-F238E27FC236}">
                <a16:creationId xmlns:a16="http://schemas.microsoft.com/office/drawing/2014/main" id="{9FC7031D-8045-613B-EEEF-4DE92B41A1E4}"/>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2632" r="2632"/>
          <a:stretch>
            <a:fillRect/>
          </a:stretch>
        </p:blipFill>
        <p:spPr>
          <a:xfrm>
            <a:off x="6096001" y="0"/>
            <a:ext cx="4991100"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extLst>
      <p:ext uri="{BB962C8B-B14F-4D97-AF65-F5344CB8AC3E}">
        <p14:creationId xmlns:p14="http://schemas.microsoft.com/office/powerpoint/2010/main" val="331711092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2EA531E-2992-E6F2-B4D2-7C4CF2236D6D}"/>
              </a:ext>
            </a:extLst>
          </p:cNvPr>
          <p:cNvSpPr txBox="1"/>
          <p:nvPr/>
        </p:nvSpPr>
        <p:spPr>
          <a:xfrm>
            <a:off x="2966828" y="329411"/>
            <a:ext cx="625834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Calibri"/>
              </a:rPr>
              <a:t>Economics PG Pastoral Team</a:t>
            </a:r>
            <a:endParaRPr kumimoji="0" lang="en-GB" sz="3600" b="1" i="0" u="none" strike="noStrike" kern="1200" cap="none" spc="0" normalizeH="0" baseline="0" noProof="0">
              <a:ln>
                <a:noFill/>
              </a:ln>
              <a:solidFill>
                <a:prstClr val="black"/>
              </a:solidFill>
              <a:effectLst/>
              <a:uLnTx/>
              <a:uFillTx/>
              <a:latin typeface="Aptos" panose="020B0004020202020204" pitchFamily="34" charset="0"/>
              <a:ea typeface="+mn-ea"/>
              <a:cs typeface="+mn-cs"/>
            </a:endParaRPr>
          </a:p>
        </p:txBody>
      </p:sp>
      <p:sp>
        <p:nvSpPr>
          <p:cNvPr id="16" name="TextBox 15">
            <a:extLst>
              <a:ext uri="{FF2B5EF4-FFF2-40B4-BE49-F238E27FC236}">
                <a16:creationId xmlns:a16="http://schemas.microsoft.com/office/drawing/2014/main" id="{4D81E9D5-ABF0-DB42-A544-CD249700ACF7}"/>
              </a:ext>
            </a:extLst>
          </p:cNvPr>
          <p:cNvSpPr txBox="1"/>
          <p:nvPr/>
        </p:nvSpPr>
        <p:spPr>
          <a:xfrm>
            <a:off x="5858866" y="1289761"/>
            <a:ext cx="6136976" cy="5071645"/>
          </a:xfrm>
          <a:prstGeom prst="rect">
            <a:avLst/>
          </a:prstGeom>
          <a:noFill/>
        </p:spPr>
        <p:txBody>
          <a:bodyPr wrap="square">
            <a:spAutoFit/>
          </a:bodyPr>
          <a:lstStyle/>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Support available within Department </a:t>
            </a: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Mitigating circumstances:</a:t>
            </a: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Something outside your control is affecting your studies?</a:t>
            </a:r>
            <a:b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We can help you understand your options.</a:t>
            </a: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Monitoring Attendance:</a:t>
            </a: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Not attending as regularly?</a:t>
            </a:r>
            <a:b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We’ll check in and offer support.</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Monitoring Academic Ability</a:t>
            </a:r>
          </a:p>
          <a:p>
            <a:pPr marL="0" marR="0" lvl="0" indent="0" algn="ctr" defTabSz="914400" rtl="0" eaLnBrk="1" fontAlgn="auto" latinLnBrk="0" hangingPunct="1">
              <a:lnSpc>
                <a:spcPts val="2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914400" rtl="0" eaLnBrk="1" fontAlgn="auto" latinLnBrk="0" hangingPunct="1">
              <a:lnSpc>
                <a:spcPts val="2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Your assessment or exam performance has changed?</a:t>
            </a:r>
            <a:b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We’ll get in touch to see how you’re doing.</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198A0026-DEC3-468C-E28A-D0CAABF17B98}"/>
              </a:ext>
            </a:extLst>
          </p:cNvPr>
          <p:cNvPicPr>
            <a:picLocks noChangeAspect="1"/>
          </p:cNvPicPr>
          <p:nvPr/>
        </p:nvPicPr>
        <p:blipFill>
          <a:blip r:embed="rId3"/>
          <a:stretch>
            <a:fillRect/>
          </a:stretch>
        </p:blipFill>
        <p:spPr>
          <a:xfrm>
            <a:off x="514020" y="1966749"/>
            <a:ext cx="2318623" cy="2360589"/>
          </a:xfrm>
          <a:prstGeom prst="rect">
            <a:avLst/>
          </a:prstGeom>
        </p:spPr>
      </p:pic>
      <p:sp>
        <p:nvSpPr>
          <p:cNvPr id="5" name="TextBox 4">
            <a:extLst>
              <a:ext uri="{FF2B5EF4-FFF2-40B4-BE49-F238E27FC236}">
                <a16:creationId xmlns:a16="http://schemas.microsoft.com/office/drawing/2014/main" id="{5E3E5D11-9222-F41B-9B83-A0A0FEA8ED7B}"/>
              </a:ext>
            </a:extLst>
          </p:cNvPr>
          <p:cNvSpPr txBox="1"/>
          <p:nvPr/>
        </p:nvSpPr>
        <p:spPr>
          <a:xfrm>
            <a:off x="514020" y="4582916"/>
            <a:ext cx="2318623" cy="919291"/>
          </a:xfrm>
          <a:prstGeom prst="rect">
            <a:avLst/>
          </a:prstGeom>
          <a:noFill/>
        </p:spPr>
        <p:txBody>
          <a:bodyPr wrap="square">
            <a:spAutoFit/>
          </a:bodyPr>
          <a:lstStyle/>
          <a:p>
            <a:pPr marL="0" marR="0" lvl="0" indent="0" algn="ctr" defTabSz="914400" rtl="0" eaLnBrk="1" fontAlgn="auto" latinLnBrk="0" hangingPunct="1">
              <a:lnSpc>
                <a:spcPts val="1800"/>
              </a:lnSpc>
              <a:spcBef>
                <a:spcPts val="0"/>
              </a:spcBef>
              <a:spcAft>
                <a:spcPts val="960"/>
              </a:spcAft>
              <a:buClrTx/>
              <a:buSzTx/>
              <a:buFontTx/>
              <a:buNone/>
              <a:tabLst/>
              <a:defRPr/>
            </a:pPr>
            <a:r>
              <a:rPr kumimoji="0" lang="en-GB" sz="1800" b="1" i="0" u="none" strike="noStrike" kern="1200" cap="none" spc="0" normalizeH="0" baseline="0" noProof="0" dirty="0">
                <a:ln>
                  <a:noFill/>
                </a:ln>
                <a:solidFill>
                  <a:srgbClr val="212529"/>
                </a:solidFill>
                <a:effectLst/>
                <a:uLnTx/>
                <a:uFillTx/>
                <a:latin typeface="Aptos" panose="020B0004020202020204" pitchFamily="34" charset="0"/>
                <a:ea typeface="+mn-ea"/>
                <a:cs typeface="+mn-cs"/>
              </a:rPr>
              <a:t>Jessica Proudlock</a:t>
            </a:r>
          </a:p>
          <a:p>
            <a:pPr marL="0" marR="0" lvl="0" indent="0" algn="ctr" defTabSz="914400" rtl="0" eaLnBrk="1" fontAlgn="auto" latinLnBrk="0" hangingPunct="1">
              <a:lnSpc>
                <a:spcPts val="1800"/>
              </a:lnSpc>
              <a:spcBef>
                <a:spcPts val="0"/>
              </a:spcBef>
              <a:spcAft>
                <a:spcPts val="960"/>
              </a:spcAft>
              <a:buClrTx/>
              <a:buSzTx/>
              <a:buFontTx/>
              <a:buNone/>
              <a:tabLst/>
              <a:defRPr/>
            </a:pPr>
            <a:r>
              <a:rPr kumimoji="0" lang="en-GB" sz="1800" b="0" i="0" u="none" strike="noStrike" kern="1200" cap="none" spc="0" normalizeH="0" baseline="0" noProof="0" dirty="0">
                <a:ln>
                  <a:noFill/>
                </a:ln>
                <a:solidFill>
                  <a:srgbClr val="212529"/>
                </a:solidFill>
                <a:effectLst/>
                <a:uLnTx/>
                <a:uFillTx/>
                <a:latin typeface="Aptos" panose="020B0004020202020204" pitchFamily="34" charset="0"/>
                <a:ea typeface="+mn-ea"/>
                <a:cs typeface="+mn-cs"/>
              </a:rPr>
              <a:t>Student Support and Progression Officer</a:t>
            </a:r>
          </a:p>
        </p:txBody>
      </p:sp>
      <p:pic>
        <p:nvPicPr>
          <p:cNvPr id="4" name="Picture 3">
            <a:extLst>
              <a:ext uri="{FF2B5EF4-FFF2-40B4-BE49-F238E27FC236}">
                <a16:creationId xmlns:a16="http://schemas.microsoft.com/office/drawing/2014/main" id="{D0599198-FBB0-CB23-B988-654DA9A78038}"/>
              </a:ext>
            </a:extLst>
          </p:cNvPr>
          <p:cNvPicPr>
            <a:picLocks noChangeAspect="1"/>
          </p:cNvPicPr>
          <p:nvPr/>
        </p:nvPicPr>
        <p:blipFill>
          <a:blip r:embed="rId4"/>
          <a:stretch>
            <a:fillRect/>
          </a:stretch>
        </p:blipFill>
        <p:spPr>
          <a:xfrm>
            <a:off x="3272714" y="1954724"/>
            <a:ext cx="2372614" cy="2372614"/>
          </a:xfrm>
          <a:prstGeom prst="rect">
            <a:avLst/>
          </a:prstGeom>
        </p:spPr>
      </p:pic>
      <p:sp>
        <p:nvSpPr>
          <p:cNvPr id="6" name="TextBox 5">
            <a:extLst>
              <a:ext uri="{FF2B5EF4-FFF2-40B4-BE49-F238E27FC236}">
                <a16:creationId xmlns:a16="http://schemas.microsoft.com/office/drawing/2014/main" id="{8991B50E-F839-93F7-3E87-57C2DF82B9DA}"/>
              </a:ext>
            </a:extLst>
          </p:cNvPr>
          <p:cNvSpPr txBox="1"/>
          <p:nvPr/>
        </p:nvSpPr>
        <p:spPr>
          <a:xfrm>
            <a:off x="3764334" y="4582916"/>
            <a:ext cx="1389373" cy="791050"/>
          </a:xfrm>
          <a:prstGeom prst="rect">
            <a:avLst/>
          </a:prstGeom>
          <a:noFill/>
        </p:spPr>
        <p:txBody>
          <a:bodyPr wrap="square" rtlCol="0">
            <a:spAutoFit/>
          </a:bodyPr>
          <a:lstStyle/>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Han Zhang</a:t>
            </a:r>
          </a:p>
          <a:p>
            <a:pPr marL="0" marR="0" lvl="0" indent="0" algn="ctr" defTabSz="914400" rtl="0" eaLnBrk="1" fontAlgn="auto" latinLnBrk="0" hangingPunct="1">
              <a:lnSpc>
                <a:spcPts val="1800"/>
              </a:lnSpc>
              <a:spcBef>
                <a:spcPts val="0"/>
              </a:spcBef>
              <a:spcAft>
                <a:spcPts val="0"/>
              </a:spcAft>
              <a:buClrTx/>
              <a:buSzTx/>
              <a:buFontTx/>
              <a:buNone/>
              <a:tabLst/>
              <a:defRPr/>
            </a:pPr>
            <a:endParaRPr kumimoji="0" lang="en-GB"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ctr" defTabSz="914400" rtl="0" eaLnBrk="1" fontAlgn="auto" latinLnBrk="0" hangingPunct="1">
              <a:lnSpc>
                <a:spcPts val="18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Senior Tutor</a:t>
            </a:r>
          </a:p>
        </p:txBody>
      </p:sp>
    </p:spTree>
    <p:extLst>
      <p:ext uri="{BB962C8B-B14F-4D97-AF65-F5344CB8AC3E}">
        <p14:creationId xmlns:p14="http://schemas.microsoft.com/office/powerpoint/2010/main" val="303635383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D4B253C-0C86-EA5B-B66C-09C9968CBC2E}"/>
              </a:ext>
            </a:extLst>
          </p:cNvPr>
          <p:cNvSpPr txBox="1"/>
          <p:nvPr/>
        </p:nvSpPr>
        <p:spPr>
          <a:xfrm>
            <a:off x="7399708" y="4264175"/>
            <a:ext cx="4722891" cy="132343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Book an appointment: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Han (</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Han.Zhang.5@warwick.ac.uk</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a:t>
            </a:r>
            <a:endPar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Jess (</a:t>
            </a:r>
            <a:r>
              <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hlinkClick r:id="rId4"/>
              </a:rPr>
              <a:t>economics.pastoral@warwick.ac.uk</a:t>
            </a:r>
            <a:r>
              <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a:t>
            </a:r>
            <a:endParaRPr kumimoji="0" lang="en-GB" sz="2000" b="0" i="0" u="none" strike="noStrike" kern="1200" cap="none" spc="0" normalizeH="0" baseline="0" noProof="0" dirty="0">
              <a:ln>
                <a:noFill/>
              </a:ln>
              <a:solidFill>
                <a:srgbClr val="0070C0"/>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3D68AFF4-2CE2-4E17-9B52-57932D0E140A}"/>
              </a:ext>
            </a:extLst>
          </p:cNvPr>
          <p:cNvSpPr txBox="1"/>
          <p:nvPr/>
        </p:nvSpPr>
        <p:spPr>
          <a:xfrm>
            <a:off x="8018360" y="960896"/>
            <a:ext cx="3485583" cy="135421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Something on your mind?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644EDF8E-CDF8-F286-87F8-79839111EA76}"/>
              </a:ext>
            </a:extLst>
          </p:cNvPr>
          <p:cNvSpPr txBox="1"/>
          <p:nvPr/>
        </p:nvSpPr>
        <p:spPr>
          <a:xfrm>
            <a:off x="7936564" y="2163574"/>
            <a:ext cx="3649177" cy="190821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Drop in for a chat with Jess in S1.132 on Mondays, Tuesdays and Thursdays (subject to availability)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E4C89D09-B2AC-C903-08D6-20BA0BBFABA1}"/>
              </a:ext>
            </a:extLst>
          </p:cNvPr>
          <p:cNvPicPr>
            <a:picLocks noChangeAspect="1"/>
          </p:cNvPicPr>
          <p:nvPr/>
        </p:nvPicPr>
        <p:blipFill>
          <a:blip r:embed="rId5"/>
          <a:stretch>
            <a:fillRect/>
          </a:stretch>
        </p:blipFill>
        <p:spPr>
          <a:xfrm>
            <a:off x="293902" y="960896"/>
            <a:ext cx="7059861" cy="4706574"/>
          </a:xfrm>
          <a:prstGeom prst="rect">
            <a:avLst/>
          </a:prstGeom>
        </p:spPr>
      </p:pic>
    </p:spTree>
    <p:extLst>
      <p:ext uri="{BB962C8B-B14F-4D97-AF65-F5344CB8AC3E}">
        <p14:creationId xmlns:p14="http://schemas.microsoft.com/office/powerpoint/2010/main" val="11782823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537E5-D8E4-D528-27E6-9519C98BB7E0}"/>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B9864274-3445-5587-D4CA-C25FDFC87126}"/>
              </a:ext>
            </a:extLst>
          </p:cNvPr>
          <p:cNvSpPr/>
          <p:nvPr/>
        </p:nvSpPr>
        <p:spPr>
          <a:xfrm>
            <a:off x="6832474" y="4195651"/>
            <a:ext cx="4218913" cy="2456243"/>
          </a:xfrm>
          <a:prstGeom prst="rect">
            <a:avLst/>
          </a:prstGeom>
          <a:solidFill>
            <a:srgbClr val="50D6C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 name="Rectangle 17">
            <a:extLst>
              <a:ext uri="{FF2B5EF4-FFF2-40B4-BE49-F238E27FC236}">
                <a16:creationId xmlns:a16="http://schemas.microsoft.com/office/drawing/2014/main" id="{285137D4-9010-C716-F9BD-996D9D82A98F}"/>
              </a:ext>
            </a:extLst>
          </p:cNvPr>
          <p:cNvSpPr/>
          <p:nvPr/>
        </p:nvSpPr>
        <p:spPr>
          <a:xfrm>
            <a:off x="1027048" y="4199519"/>
            <a:ext cx="4218913" cy="2456243"/>
          </a:xfrm>
          <a:prstGeom prst="rect">
            <a:avLst/>
          </a:prstGeom>
          <a:solidFill>
            <a:srgbClr val="F3AC9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050D9EC6-A953-9E51-087D-D326C0C84B26}"/>
              </a:ext>
            </a:extLst>
          </p:cNvPr>
          <p:cNvSpPr/>
          <p:nvPr/>
        </p:nvSpPr>
        <p:spPr>
          <a:xfrm>
            <a:off x="6832474" y="1285590"/>
            <a:ext cx="4218915" cy="2706987"/>
          </a:xfrm>
          <a:prstGeom prst="rect">
            <a:avLst/>
          </a:prstGeom>
          <a:solidFill>
            <a:srgbClr val="C5E2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EBE3ECA6-B4F0-FADA-409E-DA4CA764F174}"/>
              </a:ext>
            </a:extLst>
          </p:cNvPr>
          <p:cNvSpPr/>
          <p:nvPr/>
        </p:nvSpPr>
        <p:spPr>
          <a:xfrm>
            <a:off x="1027048" y="1312751"/>
            <a:ext cx="4218915" cy="2706987"/>
          </a:xfrm>
          <a:prstGeom prst="rect">
            <a:avLst/>
          </a:prstGeom>
          <a:solidFill>
            <a:srgbClr val="FEF2C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Rectangle 7">
            <a:extLst>
              <a:ext uri="{FF2B5EF4-FFF2-40B4-BE49-F238E27FC236}">
                <a16:creationId xmlns:a16="http://schemas.microsoft.com/office/drawing/2014/main" id="{51A4DAC8-B4D2-9D46-B9F6-3E300E433D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15554975-D0A4-BC04-F9B1-59895ED0DF75}"/>
              </a:ext>
            </a:extLst>
          </p:cNvPr>
          <p:cNvSpPr txBox="1"/>
          <p:nvPr/>
        </p:nvSpPr>
        <p:spPr>
          <a:xfrm>
            <a:off x="4342970" y="215443"/>
            <a:ext cx="350605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prstClr val="black"/>
                </a:solidFill>
                <a:effectLst/>
                <a:uLnTx/>
                <a:uFillTx/>
                <a:latin typeface="Aptos" panose="020B0004020202020204" pitchFamily="34" charset="0"/>
                <a:ea typeface="+mn-ea"/>
                <a:cs typeface="Calibri"/>
              </a:rPr>
              <a:t>Other Support</a:t>
            </a:r>
            <a:endParaRPr kumimoji="0" lang="en-GB" sz="40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6" name="TextBox 15">
            <a:extLst>
              <a:ext uri="{FF2B5EF4-FFF2-40B4-BE49-F238E27FC236}">
                <a16:creationId xmlns:a16="http://schemas.microsoft.com/office/drawing/2014/main" id="{FCDC5EFA-1C42-4135-CCB2-02839CBBB956}"/>
              </a:ext>
            </a:extLst>
          </p:cNvPr>
          <p:cNvSpPr txBox="1"/>
          <p:nvPr/>
        </p:nvSpPr>
        <p:spPr>
          <a:xfrm>
            <a:off x="958635" y="1313490"/>
            <a:ext cx="4355740" cy="1815882"/>
          </a:xfrm>
          <a:prstGeom prst="rect">
            <a:avLst/>
          </a:prstGeom>
          <a:noFill/>
        </p:spPr>
        <p:txBody>
          <a:bodyPr wrap="square">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2000" b="0" i="0" u="sng" strike="noStrike" kern="1200" cap="none" spc="0" normalizeH="0" baseline="0" noProof="0" dirty="0">
                <a:ln>
                  <a:noFill/>
                </a:ln>
                <a:solidFill>
                  <a:prstClr val="black"/>
                </a:solidFill>
                <a:effectLst/>
                <a:uLnTx/>
                <a:uFillTx/>
                <a:latin typeface="Aptos" panose="020B0004020202020204" pitchFamily="34" charset="0"/>
                <a:ea typeface="+mn-ea"/>
                <a:cs typeface="+mn-cs"/>
              </a:rPr>
              <a:t>​</a:t>
            </a:r>
            <a:r>
              <a:rPr kumimoji="0" lang="en-US" sz="1800" b="1" i="0" u="sng" strike="noStrike" kern="1200" cap="none" spc="0" normalizeH="0" baseline="0" noProof="0" dirty="0" err="1">
                <a:ln>
                  <a:noFill/>
                </a:ln>
                <a:solidFill>
                  <a:srgbClr val="0C0C0C"/>
                </a:solidFill>
                <a:effectLst/>
                <a:uLnTx/>
                <a:uFillTx/>
                <a:latin typeface="Aptos" panose="020B0004020202020204" pitchFamily="34" charset="0"/>
                <a:ea typeface="+mn-ea"/>
                <a:cs typeface="Helvetica"/>
              </a:rPr>
              <a:t>SafeZone</a:t>
            </a:r>
            <a:r>
              <a:rPr kumimoji="0" lang="en-US" sz="1800" b="1" i="0" u="sng" strike="noStrike" kern="1200" cap="none" spc="0" normalizeH="0" baseline="0" noProof="0" dirty="0">
                <a:ln>
                  <a:noFill/>
                </a:ln>
                <a:solidFill>
                  <a:srgbClr val="0C0C0C"/>
                </a:solidFill>
                <a:effectLst/>
                <a:uLnTx/>
                <a:uFillTx/>
                <a:latin typeface="Aptos" panose="020B0004020202020204" pitchFamily="34" charset="0"/>
                <a:ea typeface="+mn-ea"/>
                <a:cs typeface="Helvetica"/>
              </a:rPr>
              <a:t> App</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C0C0C"/>
                </a:solidFill>
                <a:effectLst/>
                <a:uLnTx/>
                <a:uFillTx/>
                <a:latin typeface="Aptos" panose="020B0004020202020204" pitchFamily="34" charset="0"/>
                <a:ea typeface="+mn-ea"/>
                <a:cs typeface="Helvetica"/>
              </a:rPr>
              <a:t>Download</a:t>
            </a:r>
            <a:r>
              <a:rPr kumimoji="0" lang="en-US" sz="1800" b="1" i="0" u="none" strike="noStrike" kern="1200" cap="none" spc="0" normalizeH="0" baseline="0" noProof="0" dirty="0">
                <a:ln>
                  <a:noFill/>
                </a:ln>
                <a:solidFill>
                  <a:srgbClr val="0C0C0C"/>
                </a:solidFill>
                <a:effectLst/>
                <a:uLnTx/>
                <a:uFillTx/>
                <a:latin typeface="Aptos" panose="020B0004020202020204" pitchFamily="34" charset="0"/>
                <a:ea typeface="+mn-ea"/>
                <a:cs typeface="Helvetica"/>
              </a:rPr>
              <a:t> </a:t>
            </a:r>
            <a:r>
              <a:rPr kumimoji="0" lang="en-US" sz="1800" b="0" i="0" u="none" strike="noStrike" kern="1200" cap="none" spc="0" normalizeH="0" baseline="0" noProof="0" dirty="0">
                <a:ln>
                  <a:noFill/>
                </a:ln>
                <a:solidFill>
                  <a:srgbClr val="0C0C0C"/>
                </a:solidFill>
                <a:effectLst/>
                <a:uLnTx/>
                <a:uFillTx/>
                <a:latin typeface="Aptos" panose="020B0004020202020204" pitchFamily="34" charset="0"/>
                <a:ea typeface="+mn-ea"/>
                <a:cs typeface="Helvetica"/>
              </a:rPr>
              <a:t>for quick access to community safety </a:t>
            </a:r>
            <a:r>
              <a:rPr kumimoji="0" lang="en-GB" sz="1800" b="0" i="0" u="none" strike="noStrike" kern="1200" cap="none" spc="0" normalizeH="0" baseline="0" noProof="0" dirty="0">
                <a:ln>
                  <a:noFill/>
                </a:ln>
                <a:solidFill>
                  <a:srgbClr val="0C0C0C"/>
                </a:solidFill>
                <a:effectLst/>
                <a:uLnTx/>
                <a:uFillTx/>
                <a:latin typeface="Aptos" panose="020B0004020202020204" pitchFamily="34" charset="0"/>
                <a:ea typeface="+mn-ea"/>
                <a:cs typeface="Helvetica"/>
              </a:rPr>
              <a:t>and emergency support – </a:t>
            </a:r>
            <a:r>
              <a:rPr kumimoji="0" lang="en-GB" sz="1800" b="1" i="0" u="none" strike="noStrike" kern="1200" cap="none" spc="0" normalizeH="0" baseline="0" noProof="0" dirty="0">
                <a:ln>
                  <a:noFill/>
                </a:ln>
                <a:solidFill>
                  <a:srgbClr val="0C0C0C"/>
                </a:solidFill>
                <a:effectLst/>
                <a:uLnTx/>
                <a:uFillTx/>
                <a:latin typeface="Aptos" panose="020B0004020202020204" pitchFamily="34" charset="0"/>
                <a:ea typeface="+mn-ea"/>
                <a:cs typeface="Helvetica"/>
              </a:rPr>
              <a:t>if you don’t have this, get it </a:t>
            </a:r>
            <a:r>
              <a:rPr kumimoji="0" lang="en-GB" sz="1800" b="0" i="0" u="none" strike="noStrike" kern="1200" cap="none" spc="0" normalizeH="0" baseline="0" noProof="0" dirty="0">
                <a:ln>
                  <a:noFill/>
                </a:ln>
                <a:solidFill>
                  <a:srgbClr val="0C0C0C"/>
                </a:solidFill>
                <a:effectLst/>
                <a:uLnTx/>
                <a:uFillTx/>
                <a:latin typeface="Aptos" panose="020B0004020202020204" pitchFamily="34" charset="0"/>
                <a:ea typeface="+mn-ea"/>
                <a:cs typeface="Helvetica"/>
              </a:rPr>
              <a:t>– it looks like this and can be downloaded from app stores: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pic>
        <p:nvPicPr>
          <p:cNvPr id="4" name="Picture 3" descr="SafeZone – Apps on Google Play">
            <a:extLst>
              <a:ext uri="{FF2B5EF4-FFF2-40B4-BE49-F238E27FC236}">
                <a16:creationId xmlns:a16="http://schemas.microsoft.com/office/drawing/2014/main" id="{228D45DE-2788-E4AE-F8FA-ACE91B9EA4ED}"/>
              </a:ext>
            </a:extLst>
          </p:cNvPr>
          <p:cNvPicPr>
            <a:picLocks noChangeAspect="1"/>
          </p:cNvPicPr>
          <p:nvPr/>
        </p:nvPicPr>
        <p:blipFill>
          <a:blip r:embed="rId3"/>
          <a:stretch>
            <a:fillRect/>
          </a:stretch>
        </p:blipFill>
        <p:spPr>
          <a:xfrm>
            <a:off x="2545147" y="2770465"/>
            <a:ext cx="1099494" cy="1099494"/>
          </a:xfrm>
          <a:prstGeom prst="rect">
            <a:avLst/>
          </a:prstGeom>
        </p:spPr>
      </p:pic>
      <p:pic>
        <p:nvPicPr>
          <p:cNvPr id="5" name="Picture 4" descr="QR Code">
            <a:extLst>
              <a:ext uri="{FF2B5EF4-FFF2-40B4-BE49-F238E27FC236}">
                <a16:creationId xmlns:a16="http://schemas.microsoft.com/office/drawing/2014/main" id="{752A3C68-E959-643D-88AB-C9E50E8D9388}"/>
              </a:ext>
            </a:extLst>
          </p:cNvPr>
          <p:cNvPicPr>
            <a:picLocks noChangeAspect="1"/>
          </p:cNvPicPr>
          <p:nvPr/>
        </p:nvPicPr>
        <p:blipFill>
          <a:blip r:embed="rId4"/>
          <a:stretch>
            <a:fillRect/>
          </a:stretch>
        </p:blipFill>
        <p:spPr>
          <a:xfrm flipH="1">
            <a:off x="8394804" y="5438868"/>
            <a:ext cx="1099494" cy="1099494"/>
          </a:xfrm>
          <a:prstGeom prst="rect">
            <a:avLst/>
          </a:prstGeom>
        </p:spPr>
      </p:pic>
      <p:sp>
        <p:nvSpPr>
          <p:cNvPr id="7" name="TextBox 6">
            <a:extLst>
              <a:ext uri="{FF2B5EF4-FFF2-40B4-BE49-F238E27FC236}">
                <a16:creationId xmlns:a16="http://schemas.microsoft.com/office/drawing/2014/main" id="{1115C8A7-1DF7-D3F5-D4DE-0A483F442F0A}"/>
              </a:ext>
            </a:extLst>
          </p:cNvPr>
          <p:cNvSpPr txBox="1"/>
          <p:nvPr/>
        </p:nvSpPr>
        <p:spPr>
          <a:xfrm>
            <a:off x="916636" y="4238539"/>
            <a:ext cx="4454305" cy="1200329"/>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hlinkClick r:id="rId5">
                  <a:extLst>
                    <a:ext uri="{A12FA001-AC4F-418D-AE19-62706E023703}">
                      <ahyp:hlinkClr xmlns:ahyp="http://schemas.microsoft.com/office/drawing/2018/hyperlinkcolor" val="tx"/>
                    </a:ext>
                  </a:extLst>
                </a:hlinkClick>
              </a:rPr>
              <a:t>University Wellbeing Services</a:t>
            </a:r>
            <a:r>
              <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Brief Consultations, Self-help Resources, Steps to Wellbeing, Counselling, CBT</a:t>
            </a: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47606274-B857-0DE6-A452-8350805B3294}"/>
              </a:ext>
            </a:extLst>
          </p:cNvPr>
          <p:cNvSpPr txBox="1"/>
          <p:nvPr/>
        </p:nvSpPr>
        <p:spPr>
          <a:xfrm>
            <a:off x="6832474" y="1078648"/>
            <a:ext cx="4218915" cy="2031325"/>
          </a:xfrm>
          <a:prstGeom prst="rect">
            <a:avLst/>
          </a:prstGeom>
          <a:noFill/>
        </p:spPr>
        <p:txBody>
          <a:bodyPr wrap="square" rtlCol="0">
            <a:sp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Calibri"/>
              <a:cs typeface="Calibri"/>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hlinkClick r:id="rId6">
                  <a:extLst>
                    <a:ext uri="{A12FA001-AC4F-418D-AE19-62706E023703}">
                      <ahyp:hlinkClr xmlns:ahyp="http://schemas.microsoft.com/office/drawing/2018/hyperlinkcolor" val="tx"/>
                    </a:ext>
                  </a:extLst>
                </a:hlinkClick>
              </a:rPr>
              <a:t>Disability Services</a:t>
            </a:r>
            <a:r>
              <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Reasonable adjustments, individual support requirements – make an appointment​ &amp; provide medical documents for assessment.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45D998C0-AEFA-C0A3-84AC-D8E1D17313EA}"/>
              </a:ext>
            </a:extLst>
          </p:cNvPr>
          <p:cNvSpPr txBox="1"/>
          <p:nvPr/>
        </p:nvSpPr>
        <p:spPr>
          <a:xfrm>
            <a:off x="6832472" y="4184221"/>
            <a:ext cx="4218915" cy="1477328"/>
          </a:xfrm>
          <a:prstGeom prst="rect">
            <a:avLst/>
          </a:prstGeom>
          <a:noFill/>
        </p:spPr>
        <p:txBody>
          <a:bodyPr wrap="square" rtlCol="0">
            <a:spAutoFit/>
          </a:bodyPr>
          <a:lstStyle/>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hlinkClick r:id="rId7">
                  <a:extLst>
                    <a:ext uri="{A12FA001-AC4F-418D-AE19-62706E023703}">
                      <ahyp:hlinkClr xmlns:ahyp="http://schemas.microsoft.com/office/drawing/2018/hyperlinkcolor" val="tx"/>
                    </a:ext>
                  </a:extLst>
                </a:hlinkClick>
              </a:rPr>
              <a:t>Report and Support </a:t>
            </a:r>
            <a:r>
              <a:rPr kumimoji="0" lang="en-US" sz="1800" b="1"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 </a:t>
            </a:r>
            <a:endPar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a:p>
            <a:pPr marL="0" marR="0" lvl="0" indent="0" algn="ctr" defTabSz="914400" rtl="0" eaLnBrk="1" fontAlgn="base"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A university service you can turn to for support with harassment or bullying of any kind.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13" name="Picture 12" descr="QR Code">
            <a:extLst>
              <a:ext uri="{FF2B5EF4-FFF2-40B4-BE49-F238E27FC236}">
                <a16:creationId xmlns:a16="http://schemas.microsoft.com/office/drawing/2014/main" id="{EAE2F3E5-6980-05C1-29D5-A3763BD1343E}"/>
              </a:ext>
            </a:extLst>
          </p:cNvPr>
          <p:cNvPicPr>
            <a:picLocks noChangeAspect="1"/>
          </p:cNvPicPr>
          <p:nvPr/>
        </p:nvPicPr>
        <p:blipFill>
          <a:blip r:embed="rId8"/>
          <a:stretch>
            <a:fillRect/>
          </a:stretch>
        </p:blipFill>
        <p:spPr>
          <a:xfrm>
            <a:off x="2545147" y="5448541"/>
            <a:ext cx="1099494" cy="1099494"/>
          </a:xfrm>
          <a:prstGeom prst="rect">
            <a:avLst/>
          </a:prstGeom>
        </p:spPr>
      </p:pic>
      <p:pic>
        <p:nvPicPr>
          <p:cNvPr id="15" name="Picture 14">
            <a:extLst>
              <a:ext uri="{FF2B5EF4-FFF2-40B4-BE49-F238E27FC236}">
                <a16:creationId xmlns:a16="http://schemas.microsoft.com/office/drawing/2014/main" id="{940A5096-F81A-987F-798A-835320BEBDB2}"/>
              </a:ext>
            </a:extLst>
          </p:cNvPr>
          <p:cNvPicPr>
            <a:picLocks noChangeAspect="1"/>
          </p:cNvPicPr>
          <p:nvPr/>
        </p:nvPicPr>
        <p:blipFill>
          <a:blip r:embed="rId9"/>
          <a:stretch>
            <a:fillRect/>
          </a:stretch>
        </p:blipFill>
        <p:spPr>
          <a:xfrm>
            <a:off x="8394804" y="2768826"/>
            <a:ext cx="1099494" cy="1099494"/>
          </a:xfrm>
          <a:prstGeom prst="rect">
            <a:avLst/>
          </a:prstGeom>
        </p:spPr>
      </p:pic>
    </p:spTree>
    <p:extLst>
      <p:ext uri="{BB962C8B-B14F-4D97-AF65-F5344CB8AC3E}">
        <p14:creationId xmlns:p14="http://schemas.microsoft.com/office/powerpoint/2010/main" val="150887316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EF2CA"/>
        </a:solidFill>
        <a:effectLst/>
      </p:bgPr>
    </p:bg>
    <p:spTree>
      <p:nvGrpSpPr>
        <p:cNvPr id="1" name="">
          <a:extLst>
            <a:ext uri="{FF2B5EF4-FFF2-40B4-BE49-F238E27FC236}">
              <a16:creationId xmlns:a16="http://schemas.microsoft.com/office/drawing/2014/main" id="{97797E63-409D-4CD8-F2B1-7FB25A7F6B5D}"/>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2EA531E-2992-E6F2-B4D2-7C4CF2236D6D}"/>
              </a:ext>
            </a:extLst>
          </p:cNvPr>
          <p:cNvSpPr txBox="1"/>
          <p:nvPr/>
        </p:nvSpPr>
        <p:spPr>
          <a:xfrm>
            <a:off x="820264" y="332417"/>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Calibri"/>
              </a:rPr>
              <a:t>Senior Tutor</a:t>
            </a:r>
            <a:endPar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16" name="TextBox 15">
            <a:extLst>
              <a:ext uri="{FF2B5EF4-FFF2-40B4-BE49-F238E27FC236}">
                <a16:creationId xmlns:a16="http://schemas.microsoft.com/office/drawing/2014/main" id="{4D81E9D5-ABF0-DB42-A544-CD249700ACF7}"/>
              </a:ext>
            </a:extLst>
          </p:cNvPr>
          <p:cNvSpPr txBox="1"/>
          <p:nvPr/>
        </p:nvSpPr>
        <p:spPr>
          <a:xfrm>
            <a:off x="5943227" y="1871307"/>
            <a:ext cx="5614986" cy="399083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960"/>
              </a:spcAft>
              <a:buClrTx/>
              <a:buSzTx/>
              <a:buFontTx/>
              <a:buNone/>
              <a:tabLst/>
              <a:defRPr/>
            </a:pPr>
            <a:r>
              <a:rPr kumimoji="0" lang="en-GB" sz="2000" b="0" i="0" u="none" strike="noStrike" kern="1200" cap="none" spc="0" normalizeH="0" baseline="0" noProof="0" dirty="0">
                <a:ln>
                  <a:noFill/>
                </a:ln>
                <a:solidFill>
                  <a:srgbClr val="0C0C0C"/>
                </a:solidFill>
                <a:effectLst/>
                <a:uLnTx/>
                <a:uFillTx/>
                <a:latin typeface="Aptos" panose="02110004020202020204"/>
                <a:ea typeface="+mn-ea"/>
                <a:cs typeface="+mn-cs"/>
              </a:rPr>
              <a:t>To support with more serious concerns or problems:</a:t>
            </a:r>
          </a:p>
          <a:p>
            <a:pPr marL="0" marR="0" lvl="0" indent="0" algn="l" defTabSz="914400" rtl="0" eaLnBrk="1" fontAlgn="auto" latinLnBrk="0" hangingPunct="1">
              <a:lnSpc>
                <a:spcPct val="100000"/>
              </a:lnSpc>
              <a:spcBef>
                <a:spcPts val="0"/>
              </a:spcBef>
              <a:spcAft>
                <a:spcPts val="96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neue-haas-grotesk-text"/>
                <a:ea typeface="+mn-ea"/>
                <a:cs typeface="+mn-cs"/>
              </a:rPr>
              <a:t>• Illness that is affecting or might affect your coursework, tests or exams</a:t>
            </a:r>
          </a:p>
          <a:p>
            <a:pPr marL="0" marR="0" lvl="0" indent="0" algn="l" defTabSz="914400" rtl="0" eaLnBrk="1" fontAlgn="auto" latinLnBrk="0" hangingPunct="1">
              <a:lnSpc>
                <a:spcPct val="100000"/>
              </a:lnSpc>
              <a:spcBef>
                <a:spcPts val="0"/>
              </a:spcBef>
              <a:spcAft>
                <a:spcPts val="96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neue-haas-grotesk-text"/>
                <a:ea typeface="+mn-ea"/>
                <a:cs typeface="+mn-cs"/>
              </a:rPr>
              <a:t>• Family or personal circumstances that are affecting or might affect your coursework, tests or exams</a:t>
            </a:r>
          </a:p>
          <a:p>
            <a:pPr marL="0" marR="0" lvl="0" indent="0" algn="l" defTabSz="914400" rtl="0" eaLnBrk="1" fontAlgn="auto" latinLnBrk="0" hangingPunct="1">
              <a:lnSpc>
                <a:spcPct val="100000"/>
              </a:lnSpc>
              <a:spcBef>
                <a:spcPts val="0"/>
              </a:spcBef>
              <a:spcAft>
                <a:spcPts val="96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neue-haas-grotesk-text"/>
                <a:ea typeface="+mn-ea"/>
                <a:cs typeface="+mn-cs"/>
              </a:rPr>
              <a:t>• Problems with managing your workload, which is starting to cause you anxiety.</a:t>
            </a:r>
          </a:p>
          <a:p>
            <a:pPr marL="0" marR="0" lvl="0" indent="0" algn="l" defTabSz="914400" rtl="0" eaLnBrk="1" fontAlgn="auto" latinLnBrk="0" hangingPunct="1">
              <a:lnSpc>
                <a:spcPct val="100000"/>
              </a:lnSpc>
              <a:spcBef>
                <a:spcPts val="0"/>
              </a:spcBef>
              <a:spcAft>
                <a:spcPts val="960"/>
              </a:spcAft>
              <a:buClrTx/>
              <a:buSzTx/>
              <a:buFontTx/>
              <a:buNone/>
              <a:tabLst/>
              <a:defRPr/>
            </a:pPr>
            <a:r>
              <a:rPr kumimoji="0" lang="en-GB" sz="2000" b="0" i="0" u="none" strike="noStrike" kern="1200" cap="none" spc="0" normalizeH="0" baseline="0" noProof="0" dirty="0">
                <a:ln>
                  <a:noFill/>
                </a:ln>
                <a:solidFill>
                  <a:srgbClr val="000000"/>
                </a:solidFill>
                <a:effectLst/>
                <a:uLnTx/>
                <a:uFillTx/>
                <a:latin typeface="neue-haas-grotesk-text"/>
                <a:ea typeface="+mn-ea"/>
                <a:cs typeface="+mn-cs"/>
              </a:rPr>
              <a:t>You can contact by email </a:t>
            </a:r>
            <a:r>
              <a:rPr kumimoji="0" lang="en-GB" sz="2000" b="0" i="0" u="none" strike="noStrike" kern="1200" cap="none" spc="0" normalizeH="0" baseline="0" noProof="0" dirty="0">
                <a:ln>
                  <a:noFill/>
                </a:ln>
                <a:solidFill>
                  <a:srgbClr val="002060"/>
                </a:solidFill>
                <a:effectLst/>
                <a:uLnTx/>
                <a:uFillTx/>
                <a:latin typeface="neue-haas-grotesk-text"/>
                <a:ea typeface="+mn-ea"/>
                <a:cs typeface="+mn-cs"/>
                <a:hlinkClick r:id="rId3">
                  <a:extLst>
                    <a:ext uri="{A12FA001-AC4F-418D-AE19-62706E023703}">
                      <ahyp:hlinkClr xmlns:ahyp="http://schemas.microsoft.com/office/drawing/2018/hyperlinkcolor" val="tx"/>
                    </a:ext>
                  </a:extLst>
                </a:hlinkClick>
              </a:rPr>
              <a:t>han.zhang.5@warwick.ac.uk</a:t>
            </a:r>
            <a:endParaRPr kumimoji="0" lang="en-GB" sz="2000" b="0" i="0" u="none" strike="noStrike" kern="1200" cap="none" spc="0" normalizeH="0" baseline="0" noProof="0" dirty="0">
              <a:ln>
                <a:noFill/>
              </a:ln>
              <a:solidFill>
                <a:srgbClr val="002060"/>
              </a:solidFill>
              <a:effectLst/>
              <a:uLnTx/>
              <a:uFillTx/>
              <a:latin typeface="neue-haas-grotesk-text"/>
              <a:ea typeface="+mn-ea"/>
              <a:cs typeface="+mn-cs"/>
            </a:endParaRPr>
          </a:p>
        </p:txBody>
      </p:sp>
      <p:sp>
        <p:nvSpPr>
          <p:cNvPr id="5" name="TextBox 4">
            <a:extLst>
              <a:ext uri="{FF2B5EF4-FFF2-40B4-BE49-F238E27FC236}">
                <a16:creationId xmlns:a16="http://schemas.microsoft.com/office/drawing/2014/main" id="{5E3E5D11-9222-F41B-9B83-A0A0FEA8ED7B}"/>
              </a:ext>
            </a:extLst>
          </p:cNvPr>
          <p:cNvSpPr txBox="1"/>
          <p:nvPr/>
        </p:nvSpPr>
        <p:spPr>
          <a:xfrm>
            <a:off x="1364084" y="5104940"/>
            <a:ext cx="9158286"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1" i="0" u="none" strike="noStrike" kern="1200" cap="none" spc="0" normalizeH="0" baseline="0" noProof="0" dirty="0">
                <a:ln>
                  <a:noFill/>
                </a:ln>
                <a:solidFill>
                  <a:srgbClr val="0C0C0C"/>
                </a:solidFill>
                <a:effectLst/>
                <a:uLnTx/>
                <a:uFillTx/>
                <a:latin typeface="Aptos" panose="02110004020202020204"/>
                <a:ea typeface="+mn-ea"/>
                <a:cs typeface="+mn-cs"/>
              </a:rPr>
              <a:t>Dr Han Zhang</a:t>
            </a:r>
          </a:p>
        </p:txBody>
      </p:sp>
      <p:pic>
        <p:nvPicPr>
          <p:cNvPr id="2" name="Picture 1">
            <a:extLst>
              <a:ext uri="{FF2B5EF4-FFF2-40B4-BE49-F238E27FC236}">
                <a16:creationId xmlns:a16="http://schemas.microsoft.com/office/drawing/2014/main" id="{4D29B890-C7FA-009C-B120-5669CCA509FF}"/>
              </a:ext>
            </a:extLst>
          </p:cNvPr>
          <p:cNvPicPr>
            <a:picLocks noChangeAspect="1"/>
          </p:cNvPicPr>
          <p:nvPr/>
        </p:nvPicPr>
        <p:blipFill>
          <a:blip r:embed="rId4"/>
          <a:stretch>
            <a:fillRect/>
          </a:stretch>
        </p:blipFill>
        <p:spPr>
          <a:xfrm>
            <a:off x="1364084" y="1974745"/>
            <a:ext cx="2797867" cy="2789780"/>
          </a:xfrm>
          <a:prstGeom prst="rect">
            <a:avLst/>
          </a:prstGeom>
        </p:spPr>
      </p:pic>
      <p:sp>
        <p:nvSpPr>
          <p:cNvPr id="6" name="TextBox 5">
            <a:extLst>
              <a:ext uri="{FF2B5EF4-FFF2-40B4-BE49-F238E27FC236}">
                <a16:creationId xmlns:a16="http://schemas.microsoft.com/office/drawing/2014/main" id="{726CA640-B9CA-208D-28D8-A57940E2879D}"/>
              </a:ext>
            </a:extLst>
          </p:cNvPr>
          <p:cNvSpPr txBox="1"/>
          <p:nvPr/>
        </p:nvSpPr>
        <p:spPr>
          <a:xfrm>
            <a:off x="873206" y="987999"/>
            <a:ext cx="1014004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If you have a concern or problem that is perhaps more serious, it is a good idea to go straight to the Postgraduate Senior Tutor for MSc Students. </a:t>
            </a:r>
          </a:p>
        </p:txBody>
      </p:sp>
    </p:spTree>
    <p:extLst>
      <p:ext uri="{BB962C8B-B14F-4D97-AF65-F5344CB8AC3E}">
        <p14:creationId xmlns:p14="http://schemas.microsoft.com/office/powerpoint/2010/main" val="32635562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EF2CA"/>
        </a:solidFill>
        <a:effectLst/>
      </p:bgPr>
    </p:bg>
    <p:spTree>
      <p:nvGrpSpPr>
        <p:cNvPr id="1" name="">
          <a:extLst>
            <a:ext uri="{FF2B5EF4-FFF2-40B4-BE49-F238E27FC236}">
              <a16:creationId xmlns:a16="http://schemas.microsoft.com/office/drawing/2014/main" id="{07299EA0-4138-6007-BCAA-B713FA91955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B196C5AD-262B-D5E2-D3F3-E560947EF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221A1BD7-E657-7936-0073-70E25804820D}"/>
              </a:ext>
            </a:extLst>
          </p:cNvPr>
          <p:cNvSpPr txBox="1"/>
          <p:nvPr/>
        </p:nvSpPr>
        <p:spPr>
          <a:xfrm>
            <a:off x="820264" y="332417"/>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Calibri"/>
              </a:rPr>
              <a:t>Senior Tutor</a:t>
            </a:r>
            <a:endPar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0B826A88-974F-C6E1-E825-C82DCED2A647}"/>
              </a:ext>
            </a:extLst>
          </p:cNvPr>
          <p:cNvSpPr txBox="1"/>
          <p:nvPr/>
        </p:nvSpPr>
        <p:spPr>
          <a:xfrm>
            <a:off x="820264" y="978748"/>
            <a:ext cx="10889654"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If you have a concern or problem that is perhaps more serious, it is a good idea to go straight to the Postgraduate Senior Tutor for MSc Students.</a:t>
            </a:r>
          </a:p>
        </p:txBody>
      </p:sp>
      <p:sp>
        <p:nvSpPr>
          <p:cNvPr id="9" name="TextBox 8">
            <a:extLst>
              <a:ext uri="{FF2B5EF4-FFF2-40B4-BE49-F238E27FC236}">
                <a16:creationId xmlns:a16="http://schemas.microsoft.com/office/drawing/2014/main" id="{33AE8F4D-DB60-1969-45FB-1A73CC51BAA8}"/>
              </a:ext>
            </a:extLst>
          </p:cNvPr>
          <p:cNvSpPr txBox="1"/>
          <p:nvPr/>
        </p:nvSpPr>
        <p:spPr>
          <a:xfrm>
            <a:off x="820264" y="2472184"/>
            <a:ext cx="8659638" cy="317009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Details of pastoral support can be found </a:t>
            </a:r>
            <a:r>
              <a:rPr kumimoji="0" lang="en-GB" sz="2000" b="0" i="0" u="none" strike="noStrike" kern="1200" cap="none" spc="0" normalizeH="0" baseline="0" noProof="0" dirty="0">
                <a:ln>
                  <a:noFill/>
                </a:ln>
                <a:solidFill>
                  <a:srgbClr val="002060"/>
                </a:solidFill>
                <a:effectLst/>
                <a:uLnTx/>
                <a:uFillTx/>
                <a:latin typeface="Calibri" panose="020F0502020204030204"/>
                <a:ea typeface="+mn-ea"/>
                <a:cs typeface="+mn-cs"/>
                <a:hlinkClick r:id="rId3">
                  <a:extLst>
                    <a:ext uri="{A12FA001-AC4F-418D-AE19-62706E023703}">
                      <ahyp:hlinkClr xmlns:ahyp="http://schemas.microsoft.com/office/drawing/2018/hyperlinkcolor" val="tx"/>
                    </a:ext>
                  </a:extLst>
                </a:hlinkClick>
              </a:rPr>
              <a:t>Departmental wellbeing support</a:t>
            </a:r>
            <a:endParaRPr kumimoji="0" lang="en-GB" sz="2000" b="0" i="0" u="none" strike="noStrike" kern="1200" cap="none" spc="0" normalizeH="0" baseline="0" noProof="0" dirty="0">
              <a:ln>
                <a:noFill/>
              </a:ln>
              <a:solidFill>
                <a:srgbClr val="00206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srgbClr val="A5A5A5">
                  <a:lumMod val="5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This page includes details of how to book an appointment with your senior tutor.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Drop-in sessions: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C00000"/>
                </a:solidFill>
                <a:effectLst/>
                <a:uLnTx/>
                <a:uFillTx/>
                <a:latin typeface="Calibri" panose="020F0502020204030204"/>
                <a:ea typeface="+mn-ea"/>
                <a:cs typeface="+mn-cs"/>
              </a:rPr>
              <a:t>Term 1 	Thursday 15.00 – 16.00</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C00000"/>
                </a:solidFill>
                <a:effectLst/>
                <a:uLnTx/>
                <a:uFillTx/>
                <a:latin typeface="Calibri" panose="020F0502020204030204"/>
                <a:ea typeface="+mn-ea"/>
                <a:cs typeface="+mn-cs"/>
              </a:rPr>
              <a:t>Term 2 	Tuesday   15.00 – 16.00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754715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EF2CA"/>
        </a:solidFill>
        <a:effectLst/>
      </p:bgPr>
    </p:bg>
    <p:spTree>
      <p:nvGrpSpPr>
        <p:cNvPr id="1" name="">
          <a:extLst>
            <a:ext uri="{FF2B5EF4-FFF2-40B4-BE49-F238E27FC236}">
              <a16:creationId xmlns:a16="http://schemas.microsoft.com/office/drawing/2014/main" id="{88836040-3E76-2939-96FD-9A7923D94065}"/>
            </a:ext>
          </a:extLst>
        </p:cNvPr>
        <p:cNvGrpSpPr/>
        <p:nvPr/>
      </p:nvGrpSpPr>
      <p:grpSpPr>
        <a:xfrm>
          <a:off x="0" y="0"/>
          <a:ext cx="0" cy="0"/>
          <a:chOff x="0" y="0"/>
          <a:chExt cx="0" cy="0"/>
        </a:xfrm>
      </p:grpSpPr>
      <p:sp>
        <p:nvSpPr>
          <p:cNvPr id="8" name="Rectangle 7">
            <a:extLst>
              <a:ext uri="{FF2B5EF4-FFF2-40B4-BE49-F238E27FC236}">
                <a16:creationId xmlns:a16="http://schemas.microsoft.com/office/drawing/2014/main" id="{20C671F4-FDFA-288D-B987-A02CDE36F6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a:extLst>
              <a:ext uri="{FF2B5EF4-FFF2-40B4-BE49-F238E27FC236}">
                <a16:creationId xmlns:a16="http://schemas.microsoft.com/office/drawing/2014/main" id="{A949801D-2194-E621-9603-EEA56F4985FA}"/>
              </a:ext>
            </a:extLst>
          </p:cNvPr>
          <p:cNvSpPr txBox="1"/>
          <p:nvPr/>
        </p:nvSpPr>
        <p:spPr>
          <a:xfrm>
            <a:off x="820264" y="332417"/>
            <a:ext cx="1269695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Calibri"/>
              </a:rPr>
              <a:t>Academic Personal Tutor</a:t>
            </a:r>
            <a:endParaRPr kumimoji="0" lang="en-GB" sz="3600" b="1"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sp>
        <p:nvSpPr>
          <p:cNvPr id="4" name="TextBox 3">
            <a:extLst>
              <a:ext uri="{FF2B5EF4-FFF2-40B4-BE49-F238E27FC236}">
                <a16:creationId xmlns:a16="http://schemas.microsoft.com/office/drawing/2014/main" id="{87683C0C-53E2-0491-7FC0-D822FD0A59EF}"/>
              </a:ext>
            </a:extLst>
          </p:cNvPr>
          <p:cNvSpPr txBox="1"/>
          <p:nvPr/>
        </p:nvSpPr>
        <p:spPr>
          <a:xfrm>
            <a:off x="820264" y="978748"/>
            <a:ext cx="10889654" cy="175432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To support with all academic matters and concerns: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Weekly drop-in sessions </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Reference writing</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Guidance on module selection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rPr>
              <a:t>Drop-in sessions will take place at 4pm today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800" b="0" i="0" u="none" strike="noStrike" kern="1200" cap="none" spc="0" normalizeH="0" baseline="0" noProof="0" dirty="0">
              <a:ln>
                <a:noFill/>
              </a:ln>
              <a:solidFill>
                <a:prstClr val="black"/>
              </a:solidFill>
              <a:effectLst/>
              <a:uLnTx/>
              <a:uFillTx/>
              <a:latin typeface="Aptos" panose="020B0004020202020204" pitchFamily="34" charset="0"/>
              <a:ea typeface="+mn-ea"/>
              <a:cs typeface="+mn-cs"/>
            </a:endParaRPr>
          </a:p>
        </p:txBody>
      </p:sp>
      <p:pic>
        <p:nvPicPr>
          <p:cNvPr id="2" name="Picture 1" descr="A close-up of a person smiling&#10;&#10;AI-generated content may be incorrect.">
            <a:extLst>
              <a:ext uri="{FF2B5EF4-FFF2-40B4-BE49-F238E27FC236}">
                <a16:creationId xmlns:a16="http://schemas.microsoft.com/office/drawing/2014/main" id="{D6B05E68-C488-F532-E7BF-FD21B937F446}"/>
              </a:ext>
            </a:extLst>
          </p:cNvPr>
          <p:cNvPicPr>
            <a:picLocks noChangeAspect="1"/>
          </p:cNvPicPr>
          <p:nvPr/>
        </p:nvPicPr>
        <p:blipFill>
          <a:blip r:embed="rId3"/>
          <a:stretch>
            <a:fillRect/>
          </a:stretch>
        </p:blipFill>
        <p:spPr>
          <a:xfrm>
            <a:off x="825310" y="3026369"/>
            <a:ext cx="2197116" cy="2197116"/>
          </a:xfrm>
          <a:prstGeom prst="rect">
            <a:avLst/>
          </a:prstGeom>
        </p:spPr>
      </p:pic>
      <p:pic>
        <p:nvPicPr>
          <p:cNvPr id="10" name="Picture 9" descr="A person smiling for the camera&#10;&#10;AI-generated content may be incorrect.">
            <a:extLst>
              <a:ext uri="{FF2B5EF4-FFF2-40B4-BE49-F238E27FC236}">
                <a16:creationId xmlns:a16="http://schemas.microsoft.com/office/drawing/2014/main" id="{A3B12C7D-A159-552B-8BA4-839E44FA15C7}"/>
              </a:ext>
            </a:extLst>
          </p:cNvPr>
          <p:cNvPicPr>
            <a:picLocks noChangeAspect="1"/>
          </p:cNvPicPr>
          <p:nvPr/>
        </p:nvPicPr>
        <p:blipFill>
          <a:blip r:embed="rId4"/>
          <a:stretch>
            <a:fillRect/>
          </a:stretch>
        </p:blipFill>
        <p:spPr>
          <a:xfrm>
            <a:off x="8605233" y="3026015"/>
            <a:ext cx="2191297" cy="2191297"/>
          </a:xfrm>
          <a:prstGeom prst="rect">
            <a:avLst/>
          </a:prstGeom>
        </p:spPr>
      </p:pic>
      <p:sp>
        <p:nvSpPr>
          <p:cNvPr id="13" name="TextBox 12">
            <a:extLst>
              <a:ext uri="{FF2B5EF4-FFF2-40B4-BE49-F238E27FC236}">
                <a16:creationId xmlns:a16="http://schemas.microsoft.com/office/drawing/2014/main" id="{63250561-56AD-19CF-5439-6ECC226755A9}"/>
              </a:ext>
            </a:extLst>
          </p:cNvPr>
          <p:cNvSpPr txBox="1"/>
          <p:nvPr/>
        </p:nvSpPr>
        <p:spPr>
          <a:xfrm>
            <a:off x="1103693" y="5417587"/>
            <a:ext cx="1480887"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C0C0C"/>
                </a:solidFill>
                <a:effectLst/>
                <a:uLnTx/>
                <a:uFillTx/>
                <a:latin typeface="Aptos" panose="02110004020202020204"/>
                <a:ea typeface="+mn-ea"/>
                <a:cs typeface="+mn-cs"/>
              </a:rPr>
              <a:t>Dr Mahnaz Nazneen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C0C0C"/>
                </a:solidFill>
                <a:effectLst/>
                <a:uLnTx/>
                <a:uFillTx/>
                <a:latin typeface="Aptos" panose="02110004020202020204"/>
                <a:ea typeface="+mn-ea"/>
                <a:cs typeface="+mn-cs"/>
              </a:rPr>
              <a:t>Room S0.82</a:t>
            </a:r>
            <a:endParaRPr kumimoji="0" lang="en-GB" sz="1800" b="0" i="0" u="none" strike="noStrike" kern="1200" cap="none" spc="0" normalizeH="0" baseline="0" noProof="0" dirty="0">
              <a:ln>
                <a:noFill/>
              </a:ln>
              <a:solidFill>
                <a:srgbClr val="0C0C0C"/>
              </a:solidFill>
              <a:effectLst/>
              <a:uLnTx/>
              <a:uFillTx/>
              <a:latin typeface="Aptos" panose="02110004020202020204"/>
              <a:ea typeface="+mn-ea"/>
              <a:cs typeface="+mn-cs"/>
            </a:endParaRPr>
          </a:p>
        </p:txBody>
      </p:sp>
      <p:sp>
        <p:nvSpPr>
          <p:cNvPr id="17" name="TextBox 16">
            <a:extLst>
              <a:ext uri="{FF2B5EF4-FFF2-40B4-BE49-F238E27FC236}">
                <a16:creationId xmlns:a16="http://schemas.microsoft.com/office/drawing/2014/main" id="{CD018994-82EC-B7E7-3138-14CD22CDE8FD}"/>
              </a:ext>
            </a:extLst>
          </p:cNvPr>
          <p:cNvSpPr txBox="1"/>
          <p:nvPr/>
        </p:nvSpPr>
        <p:spPr>
          <a:xfrm>
            <a:off x="4485280" y="5386810"/>
            <a:ext cx="2599059"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C0C0C"/>
                </a:solidFill>
                <a:effectLst/>
                <a:uLnTx/>
                <a:uFillTx/>
                <a:latin typeface="Aptos" panose="02110004020202020204"/>
                <a:ea typeface="+mn-ea"/>
                <a:cs typeface="+mn-cs"/>
              </a:rPr>
              <a:t>Dr Ghasan Asbool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Aptos" panose="02110004020202020204"/>
                <a:ea typeface="+mn-ea"/>
                <a:cs typeface="+mn-cs"/>
              </a:rPr>
              <a:t>S0.43</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srgbClr val="0C0C0C"/>
                </a:solidFill>
                <a:effectLst/>
                <a:uLnTx/>
                <a:uFillTx/>
                <a:latin typeface="Aptos" panose="02110004020202020204"/>
                <a:ea typeface="+mn-ea"/>
                <a:cs typeface="+mn-cs"/>
              </a:rPr>
              <a:t> </a:t>
            </a:r>
          </a:p>
        </p:txBody>
      </p:sp>
      <p:sp>
        <p:nvSpPr>
          <p:cNvPr id="19" name="TextBox 18">
            <a:extLst>
              <a:ext uri="{FF2B5EF4-FFF2-40B4-BE49-F238E27FC236}">
                <a16:creationId xmlns:a16="http://schemas.microsoft.com/office/drawing/2014/main" id="{F31BE8E8-AC4C-431B-9B30-BD4F550908A6}"/>
              </a:ext>
            </a:extLst>
          </p:cNvPr>
          <p:cNvSpPr txBox="1"/>
          <p:nvPr/>
        </p:nvSpPr>
        <p:spPr>
          <a:xfrm>
            <a:off x="8985040" y="5417587"/>
            <a:ext cx="1431682" cy="92333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C0C0C"/>
                </a:solidFill>
                <a:effectLst/>
                <a:uLnTx/>
                <a:uFillTx/>
                <a:latin typeface="Aptos" panose="02110004020202020204"/>
                <a:ea typeface="+mn-ea"/>
                <a:cs typeface="+mn-cs"/>
              </a:rPr>
              <a:t>Dr Nicholas Jackson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Aptos" panose="02110004020202020204"/>
                <a:ea typeface="+mn-ea"/>
                <a:cs typeface="+mn-cs"/>
              </a:rPr>
              <a:t>S0.84</a:t>
            </a:r>
          </a:p>
        </p:txBody>
      </p:sp>
      <p:pic>
        <p:nvPicPr>
          <p:cNvPr id="5" name="Picture 4">
            <a:extLst>
              <a:ext uri="{FF2B5EF4-FFF2-40B4-BE49-F238E27FC236}">
                <a16:creationId xmlns:a16="http://schemas.microsoft.com/office/drawing/2014/main" id="{D20D40ED-C5F8-FB1C-01EF-81D3109F9BF2}"/>
              </a:ext>
            </a:extLst>
          </p:cNvPr>
          <p:cNvPicPr>
            <a:picLocks noChangeAspect="1"/>
          </p:cNvPicPr>
          <p:nvPr/>
        </p:nvPicPr>
        <p:blipFill>
          <a:blip r:embed="rId5"/>
          <a:stretch>
            <a:fillRect/>
          </a:stretch>
        </p:blipFill>
        <p:spPr>
          <a:xfrm>
            <a:off x="4663440" y="3026015"/>
            <a:ext cx="2191296" cy="2191296"/>
          </a:xfrm>
          <a:prstGeom prst="rect">
            <a:avLst/>
          </a:prstGeom>
        </p:spPr>
      </p:pic>
    </p:spTree>
    <p:extLst>
      <p:ext uri="{BB962C8B-B14F-4D97-AF65-F5344CB8AC3E}">
        <p14:creationId xmlns:p14="http://schemas.microsoft.com/office/powerpoint/2010/main" val="421372649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137342-850B-4BFF-ED5B-1187723FF7C8}"/>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CBAE54E5-241C-17D5-01EA-E27ED9DD487B}"/>
              </a:ext>
            </a:extLst>
          </p:cNvPr>
          <p:cNvSpPr>
            <a:spLocks noGrp="1"/>
          </p:cNvSpPr>
          <p:nvPr>
            <p:ph type="body" sz="quarter" idx="13"/>
          </p:nvPr>
        </p:nvSpPr>
        <p:spPr>
          <a:xfrm>
            <a:off x="499733" y="3779224"/>
            <a:ext cx="6540500" cy="1706562"/>
          </a:xfrm>
        </p:spPr>
        <p:txBody>
          <a:bodyPr wrap="square">
            <a:normAutofit/>
          </a:bodyPr>
          <a:lstStyle/>
          <a:p>
            <a:pPr marL="0" indent="0" fontAlgn="base">
              <a:buNone/>
            </a:pPr>
            <a:br>
              <a:rPr lang="en-GB" sz="1500" dirty="0"/>
            </a:br>
            <a:br>
              <a:rPr lang="en-GB" sz="1500" dirty="0"/>
            </a:br>
            <a:br>
              <a:rPr lang="en-GB" sz="1500" dirty="0">
                <a:highlight>
                  <a:srgbClr val="FFFF00"/>
                </a:highlight>
              </a:rPr>
            </a:br>
            <a:br>
              <a:rPr lang="en-GB" sz="1500" dirty="0"/>
            </a:br>
            <a:r>
              <a:rPr lang="en-GB" b="1" dirty="0"/>
              <a:t>Dr Cecilia T. Lanata-Briones</a:t>
            </a:r>
            <a:endParaRPr lang="en-GB" sz="1500" b="1" dirty="0"/>
          </a:p>
        </p:txBody>
      </p:sp>
      <p:sp>
        <p:nvSpPr>
          <p:cNvPr id="3" name="Title 2">
            <a:extLst>
              <a:ext uri="{FF2B5EF4-FFF2-40B4-BE49-F238E27FC236}">
                <a16:creationId xmlns:a16="http://schemas.microsoft.com/office/drawing/2014/main" id="{3F0DAB20-83C3-6C2E-030E-836F5295C0AD}"/>
              </a:ext>
            </a:extLst>
          </p:cNvPr>
          <p:cNvSpPr>
            <a:spLocks noGrp="1"/>
          </p:cNvSpPr>
          <p:nvPr>
            <p:ph type="title"/>
          </p:nvPr>
        </p:nvSpPr>
        <p:spPr>
          <a:xfrm>
            <a:off x="499732" y="1889950"/>
            <a:ext cx="6542513" cy="1806905"/>
          </a:xfrm>
        </p:spPr>
        <p:txBody>
          <a:bodyPr wrap="square" anchor="t">
            <a:normAutofit fontScale="90000"/>
          </a:bodyPr>
          <a:lstStyle/>
          <a:p>
            <a:r>
              <a:rPr lang="en-GB" sz="5000" dirty="0"/>
              <a:t>Academic Integrity</a:t>
            </a:r>
            <a:br>
              <a:rPr lang="en-GB" sz="5000" dirty="0"/>
            </a:br>
            <a:br>
              <a:rPr lang="en-GB" sz="5000" dirty="0"/>
            </a:br>
            <a:br>
              <a:rPr lang="en-GB" sz="5000" dirty="0"/>
            </a:br>
            <a:r>
              <a:rPr lang="en-GB" sz="2700" dirty="0">
                <a:hlinkClick r:id="rId2"/>
              </a:rPr>
              <a:t>Academic Integrity PG 2026 2027-20260922_112349-Meeting Recording.mp4</a:t>
            </a:r>
            <a:endParaRPr lang="en-GB" sz="5000" dirty="0"/>
          </a:p>
        </p:txBody>
      </p:sp>
      <p:pic>
        <p:nvPicPr>
          <p:cNvPr id="7" name="Picture Placeholder 6">
            <a:extLst>
              <a:ext uri="{FF2B5EF4-FFF2-40B4-BE49-F238E27FC236}">
                <a16:creationId xmlns:a16="http://schemas.microsoft.com/office/drawing/2014/main" id="{7E69FCF9-5035-5276-E6B6-3524B8B51DC4}"/>
              </a:ext>
            </a:extLst>
          </p:cNvPr>
          <p:cNvPicPr>
            <a:picLocks noGrp="1" noChangeAspect="1"/>
          </p:cNvPicPr>
          <p:nvPr>
            <p:ph type="pic" sz="quarter" idx="12"/>
          </p:nvPr>
        </p:nvPicPr>
        <p:blipFill>
          <a:blip r:embed="rId3" cstate="print">
            <a:extLst>
              <a:ext uri="{28A0092B-C50C-407E-A947-70E740481C1C}">
                <a14:useLocalDpi xmlns:a14="http://schemas.microsoft.com/office/drawing/2010/main" val="0"/>
              </a:ext>
            </a:extLst>
          </a:blip>
          <a:srcRect l="3913" r="1449" b="-1"/>
          <a:stretch>
            <a:fillRect/>
          </a:stretch>
        </p:blipFill>
        <p:spPr>
          <a:xfrm>
            <a:off x="7162800" y="10"/>
            <a:ext cx="4529468" cy="635444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5217722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
            <a:extLst>
              <a:ext uri="{FF2B5EF4-FFF2-40B4-BE49-F238E27FC236}">
                <a16:creationId xmlns:a16="http://schemas.microsoft.com/office/drawing/2014/main" id="{303F4157-55B0-FE86-3580-E331778EFA54}"/>
              </a:ext>
            </a:extLst>
          </p:cNvPr>
          <p:cNvSpPr>
            <a:spLocks noGrp="1"/>
          </p:cNvSpPr>
          <p:nvPr>
            <p:ph type="body" sz="quarter" idx="13"/>
          </p:nvPr>
        </p:nvSpPr>
        <p:spPr>
          <a:xfrm>
            <a:off x="499732" y="3177230"/>
            <a:ext cx="6540500" cy="1204625"/>
          </a:xfrm>
        </p:spPr>
        <p:txBody>
          <a:bodyPr/>
          <a:lstStyle/>
          <a:p>
            <a:r>
              <a:rPr lang="en-US" sz="2400" b="1" dirty="0"/>
              <a:t>Student Recruitment and Marketing Team</a:t>
            </a:r>
          </a:p>
          <a:p>
            <a:r>
              <a:rPr lang="en-US" sz="2400" b="1" dirty="0"/>
              <a:t>Volunteer Opportunities for 2027 Entry</a:t>
            </a:r>
          </a:p>
        </p:txBody>
      </p:sp>
      <p:sp>
        <p:nvSpPr>
          <p:cNvPr id="14" name="Title 2">
            <a:extLst>
              <a:ext uri="{FF2B5EF4-FFF2-40B4-BE49-F238E27FC236}">
                <a16:creationId xmlns:a16="http://schemas.microsoft.com/office/drawing/2014/main" id="{974AB4BE-A300-D67C-1EEE-23535A37FE5E}"/>
              </a:ext>
            </a:extLst>
          </p:cNvPr>
          <p:cNvSpPr>
            <a:spLocks noGrp="1"/>
          </p:cNvSpPr>
          <p:nvPr>
            <p:ph type="title"/>
          </p:nvPr>
        </p:nvSpPr>
        <p:spPr>
          <a:xfrm>
            <a:off x="499732" y="1889950"/>
            <a:ext cx="6542513" cy="1204625"/>
          </a:xfrm>
        </p:spPr>
        <p:txBody>
          <a:bodyPr/>
          <a:lstStyle/>
          <a:p>
            <a:r>
              <a:rPr lang="en-US" sz="4800" dirty="0"/>
              <a:t>Shape the Future of Warwick Economics</a:t>
            </a:r>
          </a:p>
        </p:txBody>
      </p:sp>
      <p:pic>
        <p:nvPicPr>
          <p:cNvPr id="7" name="Picture Placeholder 6" descr="A person wearing virtual reality goggles&#10;&#10;AI-generated content may be incorrect.">
            <a:extLst>
              <a:ext uri="{FF2B5EF4-FFF2-40B4-BE49-F238E27FC236}">
                <a16:creationId xmlns:a16="http://schemas.microsoft.com/office/drawing/2014/main" id="{ADC764F6-F36E-503A-3587-2353F2655A0B}"/>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b="-1"/>
          <a:stretch>
            <a:fillRect/>
          </a:stretch>
        </p:blipFill>
        <p:spPr>
          <a:xfrm>
            <a:off x="7678168" y="10"/>
            <a:ext cx="4014099" cy="6354440"/>
          </a:xfrm>
          <a:noFill/>
        </p:spPr>
      </p:pic>
      <p:sp>
        <p:nvSpPr>
          <p:cNvPr id="2" name="TextBox 1">
            <a:extLst>
              <a:ext uri="{FF2B5EF4-FFF2-40B4-BE49-F238E27FC236}">
                <a16:creationId xmlns:a16="http://schemas.microsoft.com/office/drawing/2014/main" id="{D1FFB100-4779-D914-8476-AF5E995BF03B}"/>
              </a:ext>
            </a:extLst>
          </p:cNvPr>
          <p:cNvSpPr txBox="1"/>
          <p:nvPr/>
        </p:nvSpPr>
        <p:spPr>
          <a:xfrm>
            <a:off x="499732" y="4873557"/>
            <a:ext cx="44383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Aptos" panose="02110004020202020204"/>
                <a:ea typeface="+mn-ea"/>
                <a:cs typeface="+mn-cs"/>
              </a:rPr>
              <a:t>Maxine Kendall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C0C0C"/>
                </a:solidFill>
                <a:effectLst/>
                <a:uLnTx/>
                <a:uFillTx/>
                <a:latin typeface="Aptos" panose="02110004020202020204"/>
                <a:ea typeface="+mn-ea"/>
                <a:cs typeface="+mn-cs"/>
              </a:rPr>
              <a:t>Marketing and Student Recruitment Officer</a:t>
            </a:r>
          </a:p>
        </p:txBody>
      </p:sp>
    </p:spTree>
    <p:extLst>
      <p:ext uri="{BB962C8B-B14F-4D97-AF65-F5344CB8AC3E}">
        <p14:creationId xmlns:p14="http://schemas.microsoft.com/office/powerpoint/2010/main" val="126931572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Title 1">
            <a:extLst>
              <a:ext uri="{FF2B5EF4-FFF2-40B4-BE49-F238E27FC236}">
                <a16:creationId xmlns:a16="http://schemas.microsoft.com/office/drawing/2014/main" id="{D8CA51E2-8B02-17E3-F2D8-93CBB2448034}"/>
              </a:ext>
            </a:extLst>
          </p:cNvPr>
          <p:cNvSpPr>
            <a:spLocks noGrp="1"/>
          </p:cNvSpPr>
          <p:nvPr>
            <p:ph type="title"/>
          </p:nvPr>
        </p:nvSpPr>
        <p:spPr>
          <a:xfrm>
            <a:off x="499734" y="538538"/>
            <a:ext cx="4860000" cy="511422"/>
          </a:xfrm>
        </p:spPr>
        <p:txBody>
          <a:bodyPr/>
          <a:lstStyle/>
          <a:p>
            <a:r>
              <a:rPr lang="en-US" sz="4000" dirty="0"/>
              <a:t>Who we are</a:t>
            </a:r>
          </a:p>
        </p:txBody>
      </p:sp>
      <p:sp>
        <p:nvSpPr>
          <p:cNvPr id="68" name="Text Placeholder 2">
            <a:extLst>
              <a:ext uri="{FF2B5EF4-FFF2-40B4-BE49-F238E27FC236}">
                <a16:creationId xmlns:a16="http://schemas.microsoft.com/office/drawing/2014/main" id="{EB37D0C2-4C6C-1594-AD1D-484CA9282D18}"/>
              </a:ext>
            </a:extLst>
          </p:cNvPr>
          <p:cNvSpPr>
            <a:spLocks noGrp="1"/>
          </p:cNvSpPr>
          <p:nvPr>
            <p:ph type="body" sz="quarter" idx="13"/>
          </p:nvPr>
        </p:nvSpPr>
        <p:spPr>
          <a:xfrm>
            <a:off x="499733" y="4007598"/>
            <a:ext cx="8089789" cy="564450"/>
          </a:xfrm>
        </p:spPr>
        <p:txBody>
          <a:bodyPr/>
          <a:lstStyle/>
          <a:p>
            <a:r>
              <a:rPr lang="en-US" sz="2000" b="1" dirty="0"/>
              <a:t>The Marketing and Student Recruitment Tram supports:</a:t>
            </a:r>
          </a:p>
        </p:txBody>
      </p:sp>
      <p:sp>
        <p:nvSpPr>
          <p:cNvPr id="70" name="Content Placeholder 3">
            <a:extLst>
              <a:ext uri="{FF2B5EF4-FFF2-40B4-BE49-F238E27FC236}">
                <a16:creationId xmlns:a16="http://schemas.microsoft.com/office/drawing/2014/main" id="{6A5C2759-B0B4-389A-9625-073460FC1821}"/>
              </a:ext>
            </a:extLst>
          </p:cNvPr>
          <p:cNvSpPr>
            <a:spLocks noGrp="1"/>
          </p:cNvSpPr>
          <p:nvPr>
            <p:ph sz="quarter" idx="20"/>
          </p:nvPr>
        </p:nvSpPr>
        <p:spPr>
          <a:xfrm>
            <a:off x="499733" y="4459215"/>
            <a:ext cx="10103416" cy="2109592"/>
          </a:xfrm>
        </p:spPr>
        <p:txBody>
          <a:bodyPr/>
          <a:lstStyle/>
          <a:p>
            <a:pPr marL="285750" indent="-285750">
              <a:buFont typeface="Arial" panose="020B0604020202020204" pitchFamily="34" charset="0"/>
              <a:buChar char="•"/>
            </a:pPr>
            <a:r>
              <a:rPr lang="en-US" sz="1800" dirty="0"/>
              <a:t>Student Recruitment and conversion</a:t>
            </a:r>
          </a:p>
          <a:p>
            <a:pPr marL="285750" indent="-285750">
              <a:buFont typeface="Arial" panose="020B0604020202020204" pitchFamily="34" charset="0"/>
              <a:buChar char="•"/>
            </a:pPr>
            <a:r>
              <a:rPr lang="en-US" sz="1800" dirty="0"/>
              <a:t>Recruitment events, webinars and Open Days</a:t>
            </a:r>
          </a:p>
          <a:p>
            <a:pPr marL="285750" indent="-285750">
              <a:buFont typeface="Arial" panose="020B0604020202020204" pitchFamily="34" charset="0"/>
              <a:buChar char="•"/>
            </a:pPr>
            <a:r>
              <a:rPr lang="en-US" sz="1800" dirty="0"/>
              <a:t>Digital marketing and social media</a:t>
            </a:r>
          </a:p>
          <a:p>
            <a:pPr marL="285750" indent="-285750">
              <a:buFont typeface="Arial" panose="020B0604020202020204" pitchFamily="34" charset="0"/>
              <a:buChar char="•"/>
            </a:pPr>
            <a:r>
              <a:rPr lang="en-US" sz="1800" dirty="0"/>
              <a:t>Student stories, department and UG and PG degree promotion</a:t>
            </a:r>
          </a:p>
          <a:p>
            <a:pPr marL="285750" indent="-285750">
              <a:buFont typeface="Arial" panose="020B0604020202020204" pitchFamily="34" charset="0"/>
              <a:buChar char="•"/>
            </a:pPr>
            <a:r>
              <a:rPr lang="en-US" sz="1800" dirty="0"/>
              <a:t>Communications with prospective students</a:t>
            </a:r>
          </a:p>
        </p:txBody>
      </p:sp>
      <p:sp>
        <p:nvSpPr>
          <p:cNvPr id="72" name="Footer Placeholder 5">
            <a:extLst>
              <a:ext uri="{FF2B5EF4-FFF2-40B4-BE49-F238E27FC236}">
                <a16:creationId xmlns:a16="http://schemas.microsoft.com/office/drawing/2014/main" id="{C2764195-0909-3CB3-E343-0A655D754E52}"/>
              </a:ext>
            </a:extLst>
          </p:cNvPr>
          <p:cNvSpPr>
            <a:spLocks noGrp="1"/>
          </p:cNvSpPr>
          <p:nvPr>
            <p:ph type="ftr" sz="quarter" idx="3"/>
          </p:nvPr>
        </p:nvSpPr>
        <p:spPr>
          <a:xfrm>
            <a:off x="1039733" y="5994450"/>
            <a:ext cx="432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100" b="0" i="0" u="none" strike="noStrike" kern="1200" cap="none" spc="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rPr>
              <a:t>Department of Economics</a:t>
            </a:r>
          </a:p>
        </p:txBody>
      </p:sp>
      <p:sp>
        <p:nvSpPr>
          <p:cNvPr id="55" name="Slide Number Placeholder 54">
            <a:extLst>
              <a:ext uri="{FF2B5EF4-FFF2-40B4-BE49-F238E27FC236}">
                <a16:creationId xmlns:a16="http://schemas.microsoft.com/office/drawing/2014/main" id="{4651DE74-F99E-A1B3-52F8-AFA923D35CEF}"/>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50</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pic>
        <p:nvPicPr>
          <p:cNvPr id="7" name="Picture 6">
            <a:extLst>
              <a:ext uri="{FF2B5EF4-FFF2-40B4-BE49-F238E27FC236}">
                <a16:creationId xmlns:a16="http://schemas.microsoft.com/office/drawing/2014/main" id="{EA4C9D3E-5EBE-4142-EF88-975B90645DD6}"/>
              </a:ext>
            </a:extLst>
          </p:cNvPr>
          <p:cNvPicPr>
            <a:picLocks noChangeAspect="1"/>
          </p:cNvPicPr>
          <p:nvPr/>
        </p:nvPicPr>
        <p:blipFill>
          <a:blip r:embed="rId2"/>
          <a:stretch>
            <a:fillRect/>
          </a:stretch>
        </p:blipFill>
        <p:spPr>
          <a:xfrm>
            <a:off x="581013" y="1146115"/>
            <a:ext cx="1583067" cy="1583067"/>
          </a:xfrm>
          <a:prstGeom prst="rect">
            <a:avLst/>
          </a:prstGeom>
        </p:spPr>
      </p:pic>
      <p:pic>
        <p:nvPicPr>
          <p:cNvPr id="9" name="Picture 8">
            <a:extLst>
              <a:ext uri="{FF2B5EF4-FFF2-40B4-BE49-F238E27FC236}">
                <a16:creationId xmlns:a16="http://schemas.microsoft.com/office/drawing/2014/main" id="{60866626-F415-95D8-79FB-EE664D659FA8}"/>
              </a:ext>
            </a:extLst>
          </p:cNvPr>
          <p:cNvPicPr>
            <a:picLocks noChangeAspect="1"/>
          </p:cNvPicPr>
          <p:nvPr/>
        </p:nvPicPr>
        <p:blipFill>
          <a:blip r:embed="rId3"/>
          <a:stretch>
            <a:fillRect/>
          </a:stretch>
        </p:blipFill>
        <p:spPr>
          <a:xfrm>
            <a:off x="3279323" y="1146115"/>
            <a:ext cx="1583067" cy="1583067"/>
          </a:xfrm>
          <a:prstGeom prst="rect">
            <a:avLst/>
          </a:prstGeom>
        </p:spPr>
      </p:pic>
      <p:pic>
        <p:nvPicPr>
          <p:cNvPr id="11" name="Picture 10">
            <a:extLst>
              <a:ext uri="{FF2B5EF4-FFF2-40B4-BE49-F238E27FC236}">
                <a16:creationId xmlns:a16="http://schemas.microsoft.com/office/drawing/2014/main" id="{0227FF10-CF00-1AA5-E0D7-6005A66BD4D3}"/>
              </a:ext>
            </a:extLst>
          </p:cNvPr>
          <p:cNvPicPr>
            <a:picLocks noChangeAspect="1"/>
          </p:cNvPicPr>
          <p:nvPr/>
        </p:nvPicPr>
        <p:blipFill>
          <a:blip r:embed="rId4"/>
          <a:stretch>
            <a:fillRect/>
          </a:stretch>
        </p:blipFill>
        <p:spPr>
          <a:xfrm>
            <a:off x="5977633" y="1146115"/>
            <a:ext cx="1583067" cy="1583067"/>
          </a:xfrm>
          <a:prstGeom prst="rect">
            <a:avLst/>
          </a:prstGeom>
        </p:spPr>
      </p:pic>
      <p:pic>
        <p:nvPicPr>
          <p:cNvPr id="12" name="Picture 11" descr="Staff profile photo">
            <a:extLst>
              <a:ext uri="{FF2B5EF4-FFF2-40B4-BE49-F238E27FC236}">
                <a16:creationId xmlns:a16="http://schemas.microsoft.com/office/drawing/2014/main" id="{1118247F-F5FD-D89E-18A4-B3B7A60D4932}"/>
              </a:ext>
            </a:extLst>
          </p:cNvPr>
          <p:cNvPicPr>
            <a:picLocks noChangeAspect="1"/>
          </p:cNvPicPr>
          <p:nvPr/>
        </p:nvPicPr>
        <p:blipFill>
          <a:blip r:embed="rId5"/>
          <a:stretch>
            <a:fillRect/>
          </a:stretch>
        </p:blipFill>
        <p:spPr>
          <a:xfrm>
            <a:off x="8675943" y="1146115"/>
            <a:ext cx="1583067" cy="1583067"/>
          </a:xfrm>
          <a:prstGeom prst="rect">
            <a:avLst/>
          </a:prstGeom>
        </p:spPr>
      </p:pic>
      <p:sp>
        <p:nvSpPr>
          <p:cNvPr id="13" name="TextBox 12">
            <a:extLst>
              <a:ext uri="{FF2B5EF4-FFF2-40B4-BE49-F238E27FC236}">
                <a16:creationId xmlns:a16="http://schemas.microsoft.com/office/drawing/2014/main" id="{E875CE0D-16FE-884E-97DC-00793A46293B}"/>
              </a:ext>
            </a:extLst>
          </p:cNvPr>
          <p:cNvSpPr txBox="1"/>
          <p:nvPr/>
        </p:nvSpPr>
        <p:spPr>
          <a:xfrm>
            <a:off x="475596" y="2779993"/>
            <a:ext cx="2213939"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C0C0C"/>
                </a:solidFill>
                <a:effectLst/>
                <a:uLnTx/>
                <a:uFillTx/>
                <a:latin typeface="Aptos" panose="02110004020202020204"/>
                <a:ea typeface="+mn-ea"/>
                <a:cs typeface="+mn-cs"/>
              </a:rPr>
              <a:t>Bozena Beauclair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Head of Marketing and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Communication</a:t>
            </a:r>
          </a:p>
        </p:txBody>
      </p:sp>
      <p:sp>
        <p:nvSpPr>
          <p:cNvPr id="14" name="TextBox 13">
            <a:extLst>
              <a:ext uri="{FF2B5EF4-FFF2-40B4-BE49-F238E27FC236}">
                <a16:creationId xmlns:a16="http://schemas.microsoft.com/office/drawing/2014/main" id="{3F59D0A5-608A-9474-721A-C130C1F853FA}"/>
              </a:ext>
            </a:extLst>
          </p:cNvPr>
          <p:cNvSpPr txBox="1"/>
          <p:nvPr/>
        </p:nvSpPr>
        <p:spPr>
          <a:xfrm>
            <a:off x="8589522" y="2757763"/>
            <a:ext cx="217078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C0C0C"/>
                </a:solidFill>
                <a:effectLst/>
                <a:uLnTx/>
                <a:uFillTx/>
                <a:latin typeface="Aptos" panose="02110004020202020204"/>
                <a:ea typeface="+mn-ea"/>
                <a:cs typeface="+mn-cs"/>
              </a:rPr>
              <a:t>Galen Bahia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Online Comms Officer</a:t>
            </a:r>
          </a:p>
        </p:txBody>
      </p:sp>
      <p:sp>
        <p:nvSpPr>
          <p:cNvPr id="17" name="TextBox 16">
            <a:extLst>
              <a:ext uri="{FF2B5EF4-FFF2-40B4-BE49-F238E27FC236}">
                <a16:creationId xmlns:a16="http://schemas.microsoft.com/office/drawing/2014/main" id="{938ED343-9C41-58D3-6335-2AB3975D0C86}"/>
              </a:ext>
            </a:extLst>
          </p:cNvPr>
          <p:cNvSpPr txBox="1"/>
          <p:nvPr/>
        </p:nvSpPr>
        <p:spPr>
          <a:xfrm>
            <a:off x="5872262" y="2779993"/>
            <a:ext cx="2052934"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C0C0C"/>
                </a:solidFill>
                <a:effectLst/>
                <a:uLnTx/>
                <a:uFillTx/>
                <a:latin typeface="Aptos" panose="02110004020202020204"/>
                <a:ea typeface="+mn-ea"/>
                <a:cs typeface="+mn-cs"/>
              </a:rPr>
              <a:t>Rosie Cottom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SR &amp; WP Coordinator</a:t>
            </a:r>
          </a:p>
        </p:txBody>
      </p:sp>
      <p:sp>
        <p:nvSpPr>
          <p:cNvPr id="19" name="TextBox 18">
            <a:extLst>
              <a:ext uri="{FF2B5EF4-FFF2-40B4-BE49-F238E27FC236}">
                <a16:creationId xmlns:a16="http://schemas.microsoft.com/office/drawing/2014/main" id="{4349C9A3-9AF4-706C-3366-CA92233E6033}"/>
              </a:ext>
            </a:extLst>
          </p:cNvPr>
          <p:cNvSpPr txBox="1"/>
          <p:nvPr/>
        </p:nvSpPr>
        <p:spPr>
          <a:xfrm>
            <a:off x="3173929" y="2757763"/>
            <a:ext cx="1717008" cy="83099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1" i="0" u="none" strike="noStrike" kern="1200" cap="none" spc="0" normalizeH="0" baseline="0" noProof="0" dirty="0">
                <a:ln>
                  <a:noFill/>
                </a:ln>
                <a:solidFill>
                  <a:srgbClr val="0C0C0C"/>
                </a:solidFill>
                <a:effectLst/>
                <a:uLnTx/>
                <a:uFillTx/>
                <a:latin typeface="Aptos" panose="02110004020202020204"/>
                <a:ea typeface="+mn-ea"/>
                <a:cs typeface="+mn-cs"/>
              </a:rPr>
              <a:t>Maxine Kendall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Marketing and SR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Officer</a:t>
            </a:r>
          </a:p>
        </p:txBody>
      </p:sp>
    </p:spTree>
    <p:extLst>
      <p:ext uri="{BB962C8B-B14F-4D97-AF65-F5344CB8AC3E}">
        <p14:creationId xmlns:p14="http://schemas.microsoft.com/office/powerpoint/2010/main" val="27852236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A3F57-7406-7A60-8A60-EC2574A1AEDD}"/>
            </a:ext>
          </a:extLst>
        </p:cNvPr>
        <p:cNvGrpSpPr/>
        <p:nvPr/>
      </p:nvGrpSpPr>
      <p:grpSpPr>
        <a:xfrm>
          <a:off x="0" y="0"/>
          <a:ext cx="0" cy="0"/>
          <a:chOff x="0" y="0"/>
          <a:chExt cx="0" cy="0"/>
        </a:xfrm>
      </p:grpSpPr>
      <p:sp>
        <p:nvSpPr>
          <p:cNvPr id="66" name="Title 1">
            <a:extLst>
              <a:ext uri="{FF2B5EF4-FFF2-40B4-BE49-F238E27FC236}">
                <a16:creationId xmlns:a16="http://schemas.microsoft.com/office/drawing/2014/main" id="{B5F459E5-17AB-9B7A-9002-30C9F83D1CFD}"/>
              </a:ext>
            </a:extLst>
          </p:cNvPr>
          <p:cNvSpPr>
            <a:spLocks noGrp="1"/>
          </p:cNvSpPr>
          <p:nvPr>
            <p:ph type="title"/>
          </p:nvPr>
        </p:nvSpPr>
        <p:spPr>
          <a:xfrm>
            <a:off x="499734" y="538538"/>
            <a:ext cx="4860000" cy="1003865"/>
          </a:xfrm>
        </p:spPr>
        <p:txBody>
          <a:bodyPr/>
          <a:lstStyle/>
          <a:p>
            <a:r>
              <a:rPr lang="en-US" sz="4000" dirty="0"/>
              <a:t>Why Your Voice Matters</a:t>
            </a:r>
          </a:p>
        </p:txBody>
      </p:sp>
      <p:sp>
        <p:nvSpPr>
          <p:cNvPr id="70" name="Content Placeholder 3">
            <a:extLst>
              <a:ext uri="{FF2B5EF4-FFF2-40B4-BE49-F238E27FC236}">
                <a16:creationId xmlns:a16="http://schemas.microsoft.com/office/drawing/2014/main" id="{6D318B27-C2FC-6AA3-634B-EEBDD48D72F2}"/>
              </a:ext>
            </a:extLst>
          </p:cNvPr>
          <p:cNvSpPr>
            <a:spLocks noGrp="1"/>
          </p:cNvSpPr>
          <p:nvPr>
            <p:ph sz="quarter" idx="20"/>
          </p:nvPr>
        </p:nvSpPr>
        <p:spPr>
          <a:xfrm>
            <a:off x="499733" y="1888476"/>
            <a:ext cx="4860000" cy="2109592"/>
          </a:xfrm>
        </p:spPr>
        <p:txBody>
          <a:bodyPr/>
          <a:lstStyle/>
          <a:p>
            <a:r>
              <a:rPr lang="en-US" sz="1800" dirty="0"/>
              <a:t>Prospective students consistently want authentic insights from current students.</a:t>
            </a:r>
          </a:p>
          <a:p>
            <a:endParaRPr lang="en-US" sz="1800" dirty="0"/>
          </a:p>
          <a:p>
            <a:r>
              <a:rPr lang="en-US" sz="1800" dirty="0"/>
              <a:t>Your experiences help applicants understand:</a:t>
            </a:r>
          </a:p>
          <a:p>
            <a:pPr marL="285750" indent="-285750">
              <a:buFont typeface="Arial" panose="020B0604020202020204" pitchFamily="34" charset="0"/>
              <a:buChar char="•"/>
            </a:pPr>
            <a:r>
              <a:rPr lang="en-US" sz="1800" dirty="0"/>
              <a:t>Academic life</a:t>
            </a:r>
          </a:p>
          <a:p>
            <a:pPr marL="285750" indent="-285750">
              <a:buFont typeface="Arial" panose="020B0604020202020204" pitchFamily="34" charset="0"/>
              <a:buChar char="•"/>
            </a:pPr>
            <a:r>
              <a:rPr lang="en-US" sz="1800" dirty="0"/>
              <a:t>Opportunities</a:t>
            </a:r>
          </a:p>
          <a:p>
            <a:pPr marL="285750" indent="-285750">
              <a:buFont typeface="Arial" panose="020B0604020202020204" pitchFamily="34" charset="0"/>
              <a:buChar char="•"/>
            </a:pPr>
            <a:r>
              <a:rPr lang="en-US" sz="1800" dirty="0"/>
              <a:t>Careers</a:t>
            </a:r>
          </a:p>
          <a:p>
            <a:pPr marL="285750" indent="-285750">
              <a:buFont typeface="Arial" panose="020B0604020202020204" pitchFamily="34" charset="0"/>
              <a:buChar char="•"/>
            </a:pPr>
            <a:r>
              <a:rPr lang="en-US" sz="1800" dirty="0"/>
              <a:t>Community</a:t>
            </a:r>
          </a:p>
          <a:p>
            <a:pPr marL="285750" indent="-285750">
              <a:buFont typeface="Arial" panose="020B0604020202020204" pitchFamily="34" charset="0"/>
              <a:buChar char="•"/>
            </a:pPr>
            <a:endParaRPr lang="en-US" sz="1800" dirty="0"/>
          </a:p>
          <a:p>
            <a:r>
              <a:rPr lang="en-US" sz="1800" dirty="0"/>
              <a:t>What better promotion of the Department than students who have chosen to study with us.</a:t>
            </a:r>
          </a:p>
        </p:txBody>
      </p:sp>
      <p:pic>
        <p:nvPicPr>
          <p:cNvPr id="15" name="Picture Placeholder 14">
            <a:extLst>
              <a:ext uri="{FF2B5EF4-FFF2-40B4-BE49-F238E27FC236}">
                <a16:creationId xmlns:a16="http://schemas.microsoft.com/office/drawing/2014/main" id="{AD600AB7-A7AC-D992-1140-579E97A260A3}"/>
              </a:ext>
            </a:extLst>
          </p:cNvPr>
          <p:cNvPicPr>
            <a:picLocks noGrp="1" noChangeAspect="1"/>
          </p:cNvPicPr>
          <p:nvPr>
            <p:ph type="pic" sz="quarter" idx="12"/>
          </p:nvPr>
        </p:nvPicPr>
        <p:blipFill>
          <a:blip r:embed="rId2"/>
          <a:srcRect/>
          <a:stretch/>
        </p:blipFill>
        <p:spPr>
          <a:xfrm>
            <a:off x="5981999" y="10"/>
            <a:ext cx="4554000" cy="6857990"/>
          </a:xfrm>
          <a:noFill/>
        </p:spPr>
      </p:pic>
      <p:sp>
        <p:nvSpPr>
          <p:cNvPr id="72" name="Footer Placeholder 5">
            <a:extLst>
              <a:ext uri="{FF2B5EF4-FFF2-40B4-BE49-F238E27FC236}">
                <a16:creationId xmlns:a16="http://schemas.microsoft.com/office/drawing/2014/main" id="{3A92651A-502F-605C-3C2D-F62000B0B10B}"/>
              </a:ext>
            </a:extLst>
          </p:cNvPr>
          <p:cNvSpPr>
            <a:spLocks noGrp="1"/>
          </p:cNvSpPr>
          <p:nvPr>
            <p:ph type="ftr" sz="quarter" idx="3"/>
          </p:nvPr>
        </p:nvSpPr>
        <p:spPr>
          <a:xfrm>
            <a:off x="1039733" y="5994450"/>
            <a:ext cx="432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100" b="0" i="0" u="none" strike="noStrike" kern="1200" cap="none" spc="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rPr>
              <a:t>Department of Economics</a:t>
            </a:r>
          </a:p>
        </p:txBody>
      </p:sp>
      <p:sp>
        <p:nvSpPr>
          <p:cNvPr id="55" name="Slide Number Placeholder 54">
            <a:extLst>
              <a:ext uri="{FF2B5EF4-FFF2-40B4-BE49-F238E27FC236}">
                <a16:creationId xmlns:a16="http://schemas.microsoft.com/office/drawing/2014/main" id="{2A0289A8-8BBD-A194-949F-623CE8ECC38C}"/>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51</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Tree>
    <p:extLst>
      <p:ext uri="{BB962C8B-B14F-4D97-AF65-F5344CB8AC3E}">
        <p14:creationId xmlns:p14="http://schemas.microsoft.com/office/powerpoint/2010/main" val="12348055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014441A-F6E4-8D0A-F035-23B9FE244F5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8B3D4A9-EF99-5452-C9D4-62A33F0B2B25}"/>
              </a:ext>
            </a:extLst>
          </p:cNvPr>
          <p:cNvSpPr>
            <a:spLocks noGrp="1"/>
          </p:cNvSpPr>
          <p:nvPr>
            <p:ph type="title"/>
          </p:nvPr>
        </p:nvSpPr>
        <p:spPr/>
        <p:txBody>
          <a:bodyPr/>
          <a:lstStyle/>
          <a:p>
            <a:r>
              <a:rPr lang="en-GB" dirty="0"/>
              <a:t>Volunteering Opportunities</a:t>
            </a:r>
          </a:p>
        </p:txBody>
      </p:sp>
      <p:sp>
        <p:nvSpPr>
          <p:cNvPr id="6" name="Content Placeholder 5">
            <a:extLst>
              <a:ext uri="{FF2B5EF4-FFF2-40B4-BE49-F238E27FC236}">
                <a16:creationId xmlns:a16="http://schemas.microsoft.com/office/drawing/2014/main" id="{F585EA55-E7E0-F76E-B58F-B79D7AEB9455}"/>
              </a:ext>
            </a:extLst>
          </p:cNvPr>
          <p:cNvSpPr>
            <a:spLocks noGrp="1"/>
          </p:cNvSpPr>
          <p:nvPr>
            <p:ph sz="quarter" idx="19"/>
          </p:nvPr>
        </p:nvSpPr>
        <p:spPr>
          <a:xfrm>
            <a:off x="499733" y="1188085"/>
            <a:ext cx="5596267" cy="3567600"/>
          </a:xfrm>
        </p:spPr>
        <p:txBody>
          <a:bodyPr/>
          <a:lstStyle/>
          <a:p>
            <a:r>
              <a:rPr lang="en-GB" sz="1800" b="1" dirty="0"/>
              <a:t>Virtual Webinars</a:t>
            </a:r>
          </a:p>
          <a:p>
            <a:pPr marL="285750" indent="-285750">
              <a:buFont typeface="Arial" panose="020B0604020202020204" pitchFamily="34" charset="0"/>
              <a:buChar char="•"/>
            </a:pPr>
            <a:r>
              <a:rPr lang="en-GB" sz="1600" dirty="0"/>
              <a:t>Join online prospective student events</a:t>
            </a:r>
          </a:p>
          <a:p>
            <a:pPr marL="285750" indent="-285750">
              <a:buFont typeface="Arial" panose="020B0604020202020204" pitchFamily="34" charset="0"/>
              <a:buChar char="•"/>
            </a:pPr>
            <a:r>
              <a:rPr lang="en-GB" sz="1600" dirty="0"/>
              <a:t>Share your experiences of studying at Warwick</a:t>
            </a:r>
          </a:p>
          <a:p>
            <a:pPr marL="285750" indent="-285750">
              <a:buFont typeface="Arial" panose="020B0604020202020204" pitchFamily="34" charset="0"/>
              <a:buChar char="•"/>
            </a:pPr>
            <a:r>
              <a:rPr lang="en-GB" sz="1600" dirty="0"/>
              <a:t>Answer questions about modules, carers and student life</a:t>
            </a:r>
          </a:p>
          <a:p>
            <a:pPr marL="285750" indent="-285750">
              <a:buFont typeface="Arial" panose="020B0604020202020204" pitchFamily="34" charset="0"/>
              <a:buChar char="•"/>
            </a:pPr>
            <a:r>
              <a:rPr lang="en-GB" sz="1600" dirty="0"/>
              <a:t>Usually 30-60 minutes</a:t>
            </a:r>
          </a:p>
          <a:p>
            <a:endParaRPr lang="en-GB" sz="1600" dirty="0"/>
          </a:p>
          <a:p>
            <a:r>
              <a:rPr lang="en-GB" sz="1800" b="1" dirty="0"/>
              <a:t>Day in the Life Videos/Social media content</a:t>
            </a:r>
          </a:p>
          <a:p>
            <a:r>
              <a:rPr lang="en-GB" sz="1600" dirty="0"/>
              <a:t>Record short videos showcasing</a:t>
            </a:r>
          </a:p>
          <a:p>
            <a:pPr marL="285750" indent="-285750">
              <a:buFont typeface="Arial" panose="020B0604020202020204" pitchFamily="34" charset="0"/>
              <a:buChar char="•"/>
            </a:pPr>
            <a:r>
              <a:rPr lang="en-GB" sz="1600" dirty="0"/>
              <a:t>Typical study day</a:t>
            </a:r>
          </a:p>
          <a:p>
            <a:pPr marL="285750" indent="-285750">
              <a:buFont typeface="Arial" panose="020B0604020202020204" pitchFamily="34" charset="0"/>
              <a:buChar char="•"/>
            </a:pPr>
            <a:r>
              <a:rPr lang="en-GB" sz="1600" dirty="0"/>
              <a:t>Campus Life</a:t>
            </a:r>
          </a:p>
          <a:p>
            <a:pPr marL="285750" indent="-285750">
              <a:buFont typeface="Arial" panose="020B0604020202020204" pitchFamily="34" charset="0"/>
              <a:buChar char="•"/>
            </a:pPr>
            <a:r>
              <a:rPr lang="en-GB" sz="1600" dirty="0"/>
              <a:t>Academic highlights</a:t>
            </a:r>
          </a:p>
          <a:p>
            <a:pPr marL="285750" indent="-285750">
              <a:buFont typeface="Arial" panose="020B0604020202020204" pitchFamily="34" charset="0"/>
              <a:buChar char="•"/>
            </a:pPr>
            <a:r>
              <a:rPr lang="en-GB" sz="1600" dirty="0"/>
              <a:t>Social activities and career opportunities</a:t>
            </a:r>
          </a:p>
          <a:p>
            <a:r>
              <a:rPr lang="en-GB" sz="1600" dirty="0"/>
              <a:t>Content can be filmed on a smartphone</a:t>
            </a:r>
          </a:p>
          <a:p>
            <a:endParaRPr lang="en-GB" sz="1600" dirty="0"/>
          </a:p>
          <a:p>
            <a:r>
              <a:rPr lang="en-GB" sz="1800" b="1" dirty="0"/>
              <a:t>Recruitment Events &amp; Fairs</a:t>
            </a:r>
          </a:p>
          <a:p>
            <a:pPr marL="285750" indent="-285750">
              <a:buFont typeface="Arial" panose="020B0604020202020204" pitchFamily="34" charset="0"/>
              <a:buChar char="•"/>
            </a:pPr>
            <a:r>
              <a:rPr lang="en-GB" sz="1600" dirty="0"/>
              <a:t>Meet prospective students &amp; offer advice</a:t>
            </a:r>
          </a:p>
          <a:p>
            <a:pPr marL="285750" indent="-285750">
              <a:buFont typeface="Arial" panose="020B0604020202020204" pitchFamily="34" charset="0"/>
              <a:buChar char="•"/>
            </a:pPr>
            <a:r>
              <a:rPr lang="en-GB" sz="1600" dirty="0"/>
              <a:t>Support on-campus open days</a:t>
            </a:r>
          </a:p>
          <a:p>
            <a:pPr marL="285750" indent="-285750">
              <a:buFont typeface="Arial" panose="020B0604020202020204" pitchFamily="34" charset="0"/>
              <a:buChar char="•"/>
            </a:pPr>
            <a:r>
              <a:rPr lang="en-GB" sz="1600" dirty="0"/>
              <a:t>Represent the Warwick Economics community</a:t>
            </a:r>
          </a:p>
        </p:txBody>
      </p:sp>
      <p:sp>
        <p:nvSpPr>
          <p:cNvPr id="38" name="Footer Placeholder 37">
            <a:extLst>
              <a:ext uri="{FF2B5EF4-FFF2-40B4-BE49-F238E27FC236}">
                <a16:creationId xmlns:a16="http://schemas.microsoft.com/office/drawing/2014/main" id="{33809B5B-4570-195B-3CD1-1FCD40CA5A8D}"/>
              </a:ext>
            </a:extLst>
          </p:cNvPr>
          <p:cNvSpPr>
            <a:spLocks noGrp="1"/>
          </p:cNvSpPr>
          <p:nvPr>
            <p:ph type="ftr" sz="quarter" idx="3"/>
          </p:nvPr>
        </p:nvSpPr>
        <p:spPr>
          <a:xfrm>
            <a:off x="1039733" y="5994450"/>
            <a:ext cx="10652534"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100" b="0" i="0" u="none" strike="noStrike" kern="1200" cap="none" spc="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rPr>
              <a:t>Department of Economics</a:t>
            </a:r>
          </a:p>
        </p:txBody>
      </p:sp>
      <p:sp>
        <p:nvSpPr>
          <p:cNvPr id="39" name="Slide Number Placeholder 38">
            <a:extLst>
              <a:ext uri="{FF2B5EF4-FFF2-40B4-BE49-F238E27FC236}">
                <a16:creationId xmlns:a16="http://schemas.microsoft.com/office/drawing/2014/main" id="{3F81006C-4670-73B9-A3B5-28ABF51926F0}"/>
              </a:ext>
            </a:extLst>
          </p:cNvPr>
          <p:cNvSpPr>
            <a:spLocks noGrp="1"/>
          </p:cNvSpPr>
          <p:nvPr>
            <p:ph type="sldNum" sz="quarter" idx="4"/>
          </p:nvPr>
        </p:nvSpPr>
        <p:spPr>
          <a:xfrm>
            <a:off x="499733" y="5994450"/>
            <a:ext cx="36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52</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
        <p:nvSpPr>
          <p:cNvPr id="2" name="TextBox 1">
            <a:extLst>
              <a:ext uri="{FF2B5EF4-FFF2-40B4-BE49-F238E27FC236}">
                <a16:creationId xmlns:a16="http://schemas.microsoft.com/office/drawing/2014/main" id="{6BD7C2F8-62C0-4706-532D-702B86F8A9BA}"/>
              </a:ext>
            </a:extLst>
          </p:cNvPr>
          <p:cNvSpPr txBox="1"/>
          <p:nvPr/>
        </p:nvSpPr>
        <p:spPr>
          <a:xfrm>
            <a:off x="7392614" y="3429000"/>
            <a:ext cx="4591455" cy="233910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C0C0C"/>
                </a:solidFill>
                <a:effectLst/>
                <a:uLnTx/>
                <a:uFillTx/>
                <a:latin typeface="Aptos" panose="02110004020202020204"/>
                <a:ea typeface="+mn-ea"/>
                <a:cs typeface="+mn-cs"/>
              </a:rPr>
              <a:t>Student Profiles &amp; Case Studies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Share your story through website profiles and marketing materials. We will follow you from the start of your journey and through to graduation/ early career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C0C"/>
                </a:solidFill>
                <a:effectLst/>
                <a:uLnTx/>
                <a:uFillTx/>
                <a:latin typeface="Aptos" panose="02110004020202020204"/>
                <a:ea typeface="+mn-ea"/>
                <a:cs typeface="+mn-cs"/>
              </a:rPr>
              <a:t>Topics may include academic interests, careers goals, scholarships, research and student experiences.</a:t>
            </a:r>
          </a:p>
        </p:txBody>
      </p:sp>
      <p:pic>
        <p:nvPicPr>
          <p:cNvPr id="7" name="Picture 6" descr="Woman in a video call">
            <a:extLst>
              <a:ext uri="{FF2B5EF4-FFF2-40B4-BE49-F238E27FC236}">
                <a16:creationId xmlns:a16="http://schemas.microsoft.com/office/drawing/2014/main" id="{E0996F58-4437-7F3E-E81F-C7240CF6E326}"/>
              </a:ext>
            </a:extLst>
          </p:cNvPr>
          <p:cNvPicPr>
            <a:picLocks noChangeAspect="1"/>
          </p:cNvPicPr>
          <p:nvPr/>
        </p:nvPicPr>
        <p:blipFill>
          <a:blip r:embed="rId2"/>
          <a:stretch>
            <a:fillRect/>
          </a:stretch>
        </p:blipFill>
        <p:spPr>
          <a:xfrm>
            <a:off x="7392614" y="69203"/>
            <a:ext cx="4747909" cy="3165273"/>
          </a:xfrm>
          <a:prstGeom prst="rect">
            <a:avLst/>
          </a:prstGeom>
        </p:spPr>
      </p:pic>
    </p:spTree>
    <p:extLst>
      <p:ext uri="{BB962C8B-B14F-4D97-AF65-F5344CB8AC3E}">
        <p14:creationId xmlns:p14="http://schemas.microsoft.com/office/powerpoint/2010/main" val="233897540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4AA83-BD01-AE07-5FE4-A6CE491570CF}"/>
            </a:ext>
          </a:extLst>
        </p:cNvPr>
        <p:cNvGrpSpPr/>
        <p:nvPr/>
      </p:nvGrpSpPr>
      <p:grpSpPr>
        <a:xfrm>
          <a:off x="0" y="0"/>
          <a:ext cx="0" cy="0"/>
          <a:chOff x="0" y="0"/>
          <a:chExt cx="0" cy="0"/>
        </a:xfrm>
      </p:grpSpPr>
      <p:sp>
        <p:nvSpPr>
          <p:cNvPr id="66" name="Title 1">
            <a:extLst>
              <a:ext uri="{FF2B5EF4-FFF2-40B4-BE49-F238E27FC236}">
                <a16:creationId xmlns:a16="http://schemas.microsoft.com/office/drawing/2014/main" id="{891FDE4F-2C9D-7204-E898-8D92258178AC}"/>
              </a:ext>
            </a:extLst>
          </p:cNvPr>
          <p:cNvSpPr>
            <a:spLocks noGrp="1"/>
          </p:cNvSpPr>
          <p:nvPr>
            <p:ph type="title"/>
          </p:nvPr>
        </p:nvSpPr>
        <p:spPr>
          <a:xfrm>
            <a:off x="499734" y="538538"/>
            <a:ext cx="4860000" cy="511422"/>
          </a:xfrm>
        </p:spPr>
        <p:txBody>
          <a:bodyPr/>
          <a:lstStyle/>
          <a:p>
            <a:r>
              <a:rPr lang="en-US" sz="4000" dirty="0"/>
              <a:t>What’s In It For You?</a:t>
            </a:r>
          </a:p>
        </p:txBody>
      </p:sp>
      <p:sp>
        <p:nvSpPr>
          <p:cNvPr id="70" name="Content Placeholder 3">
            <a:extLst>
              <a:ext uri="{FF2B5EF4-FFF2-40B4-BE49-F238E27FC236}">
                <a16:creationId xmlns:a16="http://schemas.microsoft.com/office/drawing/2014/main" id="{79DE4A13-7733-71B9-F029-7FE4AEFB5E6E}"/>
              </a:ext>
            </a:extLst>
          </p:cNvPr>
          <p:cNvSpPr>
            <a:spLocks noGrp="1"/>
          </p:cNvSpPr>
          <p:nvPr>
            <p:ph sz="quarter" idx="20"/>
          </p:nvPr>
        </p:nvSpPr>
        <p:spPr>
          <a:xfrm>
            <a:off x="499730" y="1079873"/>
            <a:ext cx="5317407" cy="2109592"/>
          </a:xfrm>
        </p:spPr>
        <p:txBody>
          <a:bodyPr/>
          <a:lstStyle/>
          <a:p>
            <a:pPr marL="285750" indent="-285750">
              <a:buFont typeface="Arial" panose="020B0604020202020204" pitchFamily="34" charset="0"/>
              <a:buChar char="•"/>
            </a:pPr>
            <a:r>
              <a:rPr lang="en-US" sz="1800" dirty="0"/>
              <a:t>Develop communication and presentation skills</a:t>
            </a:r>
          </a:p>
          <a:p>
            <a:pPr marL="285750" indent="-285750">
              <a:buFont typeface="Arial" panose="020B0604020202020204" pitchFamily="34" charset="0"/>
              <a:buChar char="•"/>
            </a:pPr>
            <a:r>
              <a:rPr lang="en-US" sz="1800" dirty="0"/>
              <a:t>Build confidence and professional experience</a:t>
            </a:r>
          </a:p>
          <a:p>
            <a:pPr marL="285750" indent="-285750">
              <a:buFont typeface="Arial" panose="020B0604020202020204" pitchFamily="34" charset="0"/>
              <a:buChar char="•"/>
            </a:pPr>
            <a:r>
              <a:rPr lang="en-US" sz="1800" dirty="0"/>
              <a:t>Expand your network with staff and alumni</a:t>
            </a:r>
          </a:p>
          <a:p>
            <a:pPr marL="285750" indent="-285750">
              <a:buFont typeface="Arial" panose="020B0604020202020204" pitchFamily="34" charset="0"/>
              <a:buChar char="•"/>
            </a:pPr>
            <a:r>
              <a:rPr lang="en-US" sz="1800" dirty="0"/>
              <a:t>Make a lasting impact on future Warwick students</a:t>
            </a:r>
          </a:p>
          <a:p>
            <a:pPr marL="285750" indent="-285750">
              <a:buFont typeface="Arial" panose="020B0604020202020204" pitchFamily="34" charset="0"/>
              <a:buChar char="•"/>
            </a:pPr>
            <a:endParaRPr lang="en-US" sz="1800" dirty="0"/>
          </a:p>
        </p:txBody>
      </p:sp>
      <p:pic>
        <p:nvPicPr>
          <p:cNvPr id="15" name="Picture Placeholder 14">
            <a:extLst>
              <a:ext uri="{FF2B5EF4-FFF2-40B4-BE49-F238E27FC236}">
                <a16:creationId xmlns:a16="http://schemas.microsoft.com/office/drawing/2014/main" id="{93EE11EF-810F-6C72-1BC6-B768CD0B9AE8}"/>
              </a:ext>
            </a:extLst>
          </p:cNvPr>
          <p:cNvPicPr>
            <a:picLocks noGrp="1" noChangeAspect="1"/>
          </p:cNvPicPr>
          <p:nvPr>
            <p:ph type="pic" sz="quarter" idx="12"/>
          </p:nvPr>
        </p:nvPicPr>
        <p:blipFill>
          <a:blip r:embed="rId2"/>
          <a:srcRect/>
          <a:stretch/>
        </p:blipFill>
        <p:spPr>
          <a:xfrm>
            <a:off x="5981999" y="10"/>
            <a:ext cx="4554000" cy="6857990"/>
          </a:xfrm>
          <a:noFill/>
        </p:spPr>
      </p:pic>
      <p:sp>
        <p:nvSpPr>
          <p:cNvPr id="72" name="Footer Placeholder 5">
            <a:extLst>
              <a:ext uri="{FF2B5EF4-FFF2-40B4-BE49-F238E27FC236}">
                <a16:creationId xmlns:a16="http://schemas.microsoft.com/office/drawing/2014/main" id="{63B37831-62F1-0147-EEB1-EF2455D401F3}"/>
              </a:ext>
            </a:extLst>
          </p:cNvPr>
          <p:cNvSpPr>
            <a:spLocks noGrp="1"/>
          </p:cNvSpPr>
          <p:nvPr>
            <p:ph type="ftr" sz="quarter" idx="3"/>
          </p:nvPr>
        </p:nvSpPr>
        <p:spPr>
          <a:xfrm>
            <a:off x="1039733" y="5994450"/>
            <a:ext cx="4320000" cy="360000"/>
          </a:xfrm>
        </p:spPr>
        <p:txBody>
          <a:bodyPr/>
          <a:lstStyle/>
          <a:p>
            <a:pPr marL="0" marR="0" lvl="0" indent="0" algn="l" defTabSz="914400" rtl="0" eaLnBrk="1" fontAlgn="auto" latinLnBrk="0" hangingPunct="1">
              <a:lnSpc>
                <a:spcPct val="100000"/>
              </a:lnSpc>
              <a:spcBef>
                <a:spcPts val="0"/>
              </a:spcBef>
              <a:spcAft>
                <a:spcPts val="800"/>
              </a:spcAft>
              <a:buClrTx/>
              <a:buSzTx/>
              <a:buFontTx/>
              <a:buNone/>
              <a:tabLst/>
              <a:defRPr/>
            </a:pPr>
            <a:r>
              <a:rPr kumimoji="0" lang="en-GB" sz="1100" b="0" i="0" u="none" strike="noStrike" kern="1200" cap="none" spc="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rPr>
              <a:t>Department of Economics</a:t>
            </a:r>
          </a:p>
        </p:txBody>
      </p:sp>
      <p:sp>
        <p:nvSpPr>
          <p:cNvPr id="55" name="Slide Number Placeholder 54">
            <a:extLst>
              <a:ext uri="{FF2B5EF4-FFF2-40B4-BE49-F238E27FC236}">
                <a16:creationId xmlns:a16="http://schemas.microsoft.com/office/drawing/2014/main" id="{3F04625F-8F84-C43D-7095-358BC3CB721D}"/>
              </a:ext>
            </a:extLst>
          </p:cNvPr>
          <p:cNvSpPr>
            <a:spLocks noGrp="1"/>
          </p:cNvSpPr>
          <p:nvPr>
            <p:ph type="sldNum" sz="quarter" idx="4"/>
          </p:nvPr>
        </p:nvSpPr>
        <p:spPr>
          <a:xfrm>
            <a:off x="499733" y="5994450"/>
            <a:ext cx="360000" cy="360000"/>
          </a:xfrm>
        </p:spPr>
        <p:txBody>
          <a:bodyPr wrap="square" anchor="b">
            <a:normAutofit/>
          </a:bodyPr>
          <a:lstStyle/>
          <a:p>
            <a:pPr marL="0" marR="0" lvl="0" indent="0" algn="l" defTabSz="914400" rtl="0" eaLnBrk="1" fontAlgn="auto" latinLnBrk="0" hangingPunct="1">
              <a:lnSpc>
                <a:spcPct val="100000"/>
              </a:lnSpc>
              <a:spcBef>
                <a:spcPts val="0"/>
              </a:spcBef>
              <a:spcAft>
                <a:spcPts val="800"/>
              </a:spcAft>
              <a:buClrTx/>
              <a:buSzTx/>
              <a:buFontTx/>
              <a:buNone/>
              <a:tabLst/>
              <a:defRPr/>
            </a:pPr>
            <a:fld id="{E8F1A65C-595C-4736-BF40-F7D31E789466}" type="slidenum">
              <a:rPr kumimoji="0" lang="en-GB" sz="1200" b="1" i="0" u="none" strike="noStrike" kern="1200" cap="none" spc="0" normalizeH="0" baseline="0" noProof="0" smtClean="0">
                <a:ln>
                  <a:noFill/>
                </a:ln>
                <a:solidFill>
                  <a:srgbClr val="0C0C0C"/>
                </a:solidFill>
                <a:effectLst/>
                <a:uLnTx/>
                <a:uFillTx/>
                <a:latin typeface="Aptos" panose="020B0004020202020204" pitchFamily="34" charset="0"/>
                <a:ea typeface="+mn-ea"/>
                <a:cs typeface="Calibri" panose="020F0502020204030204" pitchFamily="34" charset="0"/>
              </a:rPr>
              <a:pPr marL="0" marR="0" lvl="0" indent="0" algn="l" defTabSz="914400" rtl="0" eaLnBrk="1" fontAlgn="auto" latinLnBrk="0" hangingPunct="1">
                <a:lnSpc>
                  <a:spcPct val="100000"/>
                </a:lnSpc>
                <a:spcBef>
                  <a:spcPts val="0"/>
                </a:spcBef>
                <a:spcAft>
                  <a:spcPts val="800"/>
                </a:spcAft>
                <a:buClrTx/>
                <a:buSzTx/>
                <a:buFontTx/>
                <a:buNone/>
                <a:tabLst/>
                <a:defRPr/>
              </a:pPr>
              <a:t>53</a:t>
            </a:fld>
            <a:endParaRPr kumimoji="0" lang="en-GB" sz="1200" b="1" i="0" u="none" strike="noStrike" kern="1200" cap="none" spc="0" normalizeH="0" baseline="0" noProof="0">
              <a:ln>
                <a:noFill/>
              </a:ln>
              <a:solidFill>
                <a:srgbClr val="0C0C0C"/>
              </a:solidFill>
              <a:effectLst/>
              <a:uLnTx/>
              <a:uFillTx/>
              <a:latin typeface="Aptos" panose="020B0004020202020204" pitchFamily="34" charset="0"/>
              <a:ea typeface="+mn-ea"/>
              <a:cs typeface="Calibri" panose="020F0502020204030204" pitchFamily="34" charset="0"/>
            </a:endParaRPr>
          </a:p>
        </p:txBody>
      </p:sp>
      <p:sp>
        <p:nvSpPr>
          <p:cNvPr id="2" name="Title 1">
            <a:extLst>
              <a:ext uri="{FF2B5EF4-FFF2-40B4-BE49-F238E27FC236}">
                <a16:creationId xmlns:a16="http://schemas.microsoft.com/office/drawing/2014/main" id="{6E4E9A3C-8089-586E-E00F-4FC2212F720A}"/>
              </a:ext>
            </a:extLst>
          </p:cNvPr>
          <p:cNvSpPr txBox="1">
            <a:spLocks/>
          </p:cNvSpPr>
          <p:nvPr/>
        </p:nvSpPr>
        <p:spPr>
          <a:xfrm>
            <a:off x="499734" y="2770029"/>
            <a:ext cx="4860000" cy="511422"/>
          </a:xfrm>
          <a:prstGeom prst="rect">
            <a:avLst/>
          </a:prstGeom>
        </p:spPr>
        <p:txBody>
          <a:bodyPr vert="horz" wrap="square" lIns="0" tIns="0" rIns="0" bIns="0" rtlCol="0" anchor="t">
            <a:spAutoFit/>
          </a:bodyPr>
          <a:lst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sz="4000" b="1" i="0" u="none" strike="noStrike" kern="1200" cap="none" spc="0" normalizeH="0" baseline="0" noProof="0" dirty="0">
                <a:ln>
                  <a:noFill/>
                </a:ln>
                <a:solidFill>
                  <a:srgbClr val="0C0C0C"/>
                </a:solidFill>
                <a:effectLst/>
                <a:uLnTx/>
                <a:uFillTx/>
                <a:latin typeface="Aptos" panose="020B0004020202020204" pitchFamily="34" charset="0"/>
                <a:ea typeface="+mj-ea"/>
                <a:cs typeface="Calibri" panose="020F0502020204030204" pitchFamily="34" charset="0"/>
              </a:rPr>
              <a:t>Get Involved</a:t>
            </a:r>
          </a:p>
        </p:txBody>
      </p:sp>
      <p:sp>
        <p:nvSpPr>
          <p:cNvPr id="3" name="Content Placeholder 3">
            <a:extLst>
              <a:ext uri="{FF2B5EF4-FFF2-40B4-BE49-F238E27FC236}">
                <a16:creationId xmlns:a16="http://schemas.microsoft.com/office/drawing/2014/main" id="{253287BF-185A-1977-104A-FA384CCCE92A}"/>
              </a:ext>
            </a:extLst>
          </p:cNvPr>
          <p:cNvSpPr txBox="1">
            <a:spLocks/>
          </p:cNvSpPr>
          <p:nvPr/>
        </p:nvSpPr>
        <p:spPr>
          <a:xfrm>
            <a:off x="499729" y="3281451"/>
            <a:ext cx="5317407" cy="2109592"/>
          </a:xfrm>
          <a:prstGeom prst="rect">
            <a:avLst/>
          </a:prstGeom>
        </p:spPr>
        <p:txBody>
          <a:bodyPr vert="horz" lIns="0" tIns="0" rIns="0" bIns="0" rtlCol="0">
            <a:noAutofit/>
          </a:bodyPr>
          <a:lstStyle>
            <a:lvl1pPr marL="0" indent="0" algn="l" defTabSz="914400" rtl="0" eaLnBrk="1" latinLnBrk="0" hangingPunct="1">
              <a:lnSpc>
                <a:spcPct val="104000"/>
              </a:lnSpc>
              <a:spcBef>
                <a:spcPts val="0"/>
              </a:spcBef>
              <a:buFont typeface="Arial" panose="020B0604020202020204" pitchFamily="34" charset="0"/>
              <a:buNone/>
              <a:defRPr sz="14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n-US" sz="1800" b="0" i="0" u="none" strike="noStrike" kern="1200" cap="none" spc="3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rPr>
              <a:t>Female students</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n-US" sz="1800" b="0" i="0" u="none" strike="noStrike" kern="1200" cap="none" spc="3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rPr>
              <a:t>Students from:</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rPr>
              <a:t>UK</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rPr>
              <a:t>Ireland</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rPr>
              <a:t>China</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rPr>
              <a:t>India</a:t>
            </a: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rPr>
              <a:t>Latin America</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r>
              <a:rPr kumimoji="0" lang="en-US" sz="1800" b="0" i="0" u="none" strike="noStrike" kern="1200" cap="none" spc="3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rPr>
              <a:t>University of Warwick</a:t>
            </a:r>
          </a:p>
          <a:p>
            <a:pPr marL="285750" marR="0" lvl="0" indent="-285750" algn="l" defTabSz="914400" rtl="0" eaLnBrk="1" fontAlgn="auto" latinLnBrk="0" hangingPunct="1">
              <a:lnSpc>
                <a:spcPct val="104000"/>
              </a:lnSpc>
              <a:spcBef>
                <a:spcPts val="0"/>
              </a:spcBef>
              <a:spcAft>
                <a:spcPts val="0"/>
              </a:spcAft>
              <a:buClrTx/>
              <a:buSzTx/>
              <a:buFont typeface="Arial" panose="020B0604020202020204" pitchFamily="34" charset="0"/>
              <a:buChar char="•"/>
              <a:tabLst/>
              <a:defRPr/>
            </a:pPr>
            <a:endParaRPr kumimoji="0" lang="en-US" sz="1800" b="0" i="0" u="none" strike="noStrike" kern="1200" cap="none" spc="30" normalizeH="0" baseline="0" noProof="0" dirty="0">
              <a:ln>
                <a:noFill/>
              </a:ln>
              <a:solidFill>
                <a:srgbClr val="0C0C0C"/>
              </a:solidFill>
              <a:effectLst/>
              <a:uLnTx/>
              <a:uFillTx/>
              <a:latin typeface="Aptos" panose="020B0004020202020204" pitchFamily="34" charset="0"/>
              <a:ea typeface="+mn-ea"/>
              <a:cs typeface="Calibri" panose="020F050202020403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endParaRPr>
          </a:p>
          <a:p>
            <a:pPr marL="457200"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endParaRPr>
          </a:p>
          <a:p>
            <a:pPr marL="742950" marR="0" lvl="1" indent="-28575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endParaRPr kumimoji="0" lang="en-US" sz="2000" b="0" i="0" u="none" strike="noStrike" kern="1200" cap="none" spc="0" normalizeH="0" baseline="0" noProof="0" dirty="0">
              <a:ln>
                <a:noFill/>
              </a:ln>
              <a:solidFill>
                <a:srgbClr val="0C0C0C"/>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31064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A Day in The Life - Rohan">
            <a:hlinkClick r:id="" action="ppaction://media"/>
            <a:extLst>
              <a:ext uri="{FF2B5EF4-FFF2-40B4-BE49-F238E27FC236}">
                <a16:creationId xmlns:a16="http://schemas.microsoft.com/office/drawing/2014/main" id="{2E049157-AC53-5E74-ACD2-1989CA76FAFE}"/>
              </a:ext>
            </a:extLst>
          </p:cNvPr>
          <p:cNvPicPr>
            <a:picLocks noGrp="1" noChangeAspect="1"/>
          </p:cNvPicPr>
          <p:nvPr>
            <p:ph sz="quarter" idx="19"/>
            <a:videoFile r:link="rId2"/>
            <p:extLst>
              <p:ext uri="{DAA4B4D4-6D71-4841-9C94-3DE7FCFB9230}">
                <p14:media xmlns:p14="http://schemas.microsoft.com/office/powerpoint/2010/main" r:embed="rId1"/>
              </p:ext>
            </p:extLst>
          </p:nvPr>
        </p:nvPicPr>
        <p:blipFill>
          <a:blip r:embed="rId6"/>
          <a:stretch>
            <a:fillRect/>
          </a:stretch>
        </p:blipFill>
        <p:spPr>
          <a:xfrm>
            <a:off x="1375350" y="0"/>
            <a:ext cx="3857625" cy="6858000"/>
          </a:xfrm>
        </p:spPr>
      </p:pic>
      <p:pic>
        <p:nvPicPr>
          <p:cNvPr id="4" name="A Day In The Life - Mai">
            <a:hlinkClick r:id="" action="ppaction://media"/>
            <a:extLst>
              <a:ext uri="{FF2B5EF4-FFF2-40B4-BE49-F238E27FC236}">
                <a16:creationId xmlns:a16="http://schemas.microsoft.com/office/drawing/2014/main" id="{2C86153C-FBE2-57B4-F6DB-C97219F7E4E1}"/>
              </a:ext>
            </a:extLst>
          </p:cNvPr>
          <p:cNvPicPr>
            <a:picLocks noChangeAspect="1"/>
          </p:cNvPicPr>
          <p:nvPr>
            <a:videoFile r:link="rId4"/>
            <p:extLst>
              <p:ext uri="{DAA4B4D4-6D71-4841-9C94-3DE7FCFB9230}">
                <p14:media xmlns:p14="http://schemas.microsoft.com/office/powerpoint/2010/main" r:embed="rId3"/>
              </p:ext>
            </p:extLst>
          </p:nvPr>
        </p:nvPicPr>
        <p:blipFill>
          <a:blip r:embed="rId7"/>
          <a:stretch>
            <a:fillRect/>
          </a:stretch>
        </p:blipFill>
        <p:spPr>
          <a:xfrm>
            <a:off x="6959025" y="0"/>
            <a:ext cx="3857625" cy="6858000"/>
          </a:xfrm>
          <a:prstGeom prst="rect">
            <a:avLst/>
          </a:prstGeom>
        </p:spPr>
      </p:pic>
    </p:spTree>
    <p:extLst>
      <p:ext uri="{BB962C8B-B14F-4D97-AF65-F5344CB8AC3E}">
        <p14:creationId xmlns:p14="http://schemas.microsoft.com/office/powerpoint/2010/main" val="6312705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0058" fill="hold"/>
                                        <p:tgtEl>
                                          <p:spTgt spid="3"/>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60279"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3"/>
                </p:tgtEl>
              </p:cMediaNode>
            </p:video>
            <p:seq concurrent="1" nextAc="seek">
              <p:cTn id="12" restart="whenNotActive" fill="hold" evtFilter="cancelBubble" nodeType="interactiveSeq">
                <p:stCondLst>
                  <p:cond evt="onClick" delay="0">
                    <p:tgtEl>
                      <p:spTgt spid="3"/>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3"/>
                                        </p:tgtEl>
                                      </p:cBhvr>
                                    </p:cmd>
                                  </p:childTnLst>
                                </p:cTn>
                              </p:par>
                            </p:childTnLst>
                          </p:cTn>
                        </p:par>
                      </p:childTnLst>
                    </p:cTn>
                  </p:par>
                </p:childTnLst>
              </p:cTn>
              <p:nextCondLst>
                <p:cond evt="onClick" delay="0">
                  <p:tgtEl>
                    <p:spTgt spid="3"/>
                  </p:tgtEl>
                </p:cond>
              </p:nextCondLst>
            </p:seq>
            <p:video>
              <p:cMediaNode vol="80000">
                <p:cTn id="17" fill="hold" display="0">
                  <p:stCondLst>
                    <p:cond delay="indefinite"/>
                  </p:st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F024DC-4A1B-B794-5842-F6DE239D8449}"/>
              </a:ext>
            </a:extLst>
          </p:cNvPr>
          <p:cNvSpPr>
            <a:spLocks noGrp="1"/>
          </p:cNvSpPr>
          <p:nvPr>
            <p:ph type="title"/>
          </p:nvPr>
        </p:nvSpPr>
        <p:spPr>
          <a:xfrm>
            <a:off x="470549" y="1510741"/>
            <a:ext cx="4860000" cy="1346651"/>
          </a:xfrm>
        </p:spPr>
        <p:txBody>
          <a:bodyPr/>
          <a:lstStyle/>
          <a:p>
            <a:r>
              <a:rPr lang="en-GB" sz="3600" dirty="0"/>
              <a:t>Inspire the next generation of Warwick Economics students</a:t>
            </a:r>
          </a:p>
        </p:txBody>
      </p:sp>
      <p:pic>
        <p:nvPicPr>
          <p:cNvPr id="12" name="Picture Placeholder 15" descr="A person in a hard hat looking at the ocean&#10;&#10;AI-generated content may be incorrect.">
            <a:extLst>
              <a:ext uri="{FF2B5EF4-FFF2-40B4-BE49-F238E27FC236}">
                <a16:creationId xmlns:a16="http://schemas.microsoft.com/office/drawing/2014/main" id="{0FA89A53-8886-D8AD-BEFE-7CD0E387BF37}"/>
              </a:ext>
            </a:extLst>
          </p:cNvPr>
          <p:cNvPicPr>
            <a:picLocks noGrp="1" noChangeAspect="1"/>
          </p:cNvPicPr>
          <p:nvPr>
            <p:ph type="pic" sz="quarter" idx="12"/>
          </p:nvPr>
        </p:nvPicPr>
        <p:blipFill>
          <a:blip r:embed="rId2" cstate="email">
            <a:extLst>
              <a:ext uri="{28A0092B-C50C-407E-A947-70E740481C1C}">
                <a14:useLocalDpi xmlns:a14="http://schemas.microsoft.com/office/drawing/2010/main"/>
              </a:ext>
            </a:extLst>
          </a:blip>
          <a:srcRect/>
          <a:stretch/>
        </p:blipFill>
        <p:spPr/>
      </p:pic>
      <p:sp>
        <p:nvSpPr>
          <p:cNvPr id="3" name="TextBox 2">
            <a:extLst>
              <a:ext uri="{FF2B5EF4-FFF2-40B4-BE49-F238E27FC236}">
                <a16:creationId xmlns:a16="http://schemas.microsoft.com/office/drawing/2014/main" id="{FF957212-97FF-11E1-1D31-4262D09544E7}"/>
              </a:ext>
            </a:extLst>
          </p:cNvPr>
          <p:cNvSpPr txBox="1"/>
          <p:nvPr/>
        </p:nvSpPr>
        <p:spPr>
          <a:xfrm>
            <a:off x="470549" y="3049940"/>
            <a:ext cx="3605340"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srgbClr val="0C0C0C"/>
                </a:solidFill>
                <a:effectLst/>
                <a:uLnTx/>
                <a:uFillTx/>
                <a:latin typeface="Aptos" panose="02110004020202020204"/>
                <a:ea typeface="+mn-ea"/>
                <a:cs typeface="+mn-cs"/>
              </a:rPr>
              <a:t>Register your interest at the end of the session</a:t>
            </a:r>
          </a:p>
        </p:txBody>
      </p:sp>
    </p:spTree>
    <p:extLst>
      <p:ext uri="{BB962C8B-B14F-4D97-AF65-F5344CB8AC3E}">
        <p14:creationId xmlns:p14="http://schemas.microsoft.com/office/powerpoint/2010/main" val="326038375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456119-CC98-4F4B-1536-C5249463155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59D91612-1B6D-6B68-C34B-03C32959D8D2}"/>
              </a:ext>
            </a:extLst>
          </p:cNvPr>
          <p:cNvSpPr>
            <a:spLocks noGrp="1"/>
          </p:cNvSpPr>
          <p:nvPr>
            <p:ph type="body" sz="quarter" idx="13"/>
          </p:nvPr>
        </p:nvSpPr>
        <p:spPr>
          <a:xfrm>
            <a:off x="499733" y="3779224"/>
            <a:ext cx="6540500" cy="1706562"/>
          </a:xfrm>
        </p:spPr>
        <p:txBody>
          <a:bodyPr wrap="square">
            <a:normAutofit/>
          </a:bodyPr>
          <a:lstStyle/>
          <a:p>
            <a:pPr marL="0" indent="0" fontAlgn="base">
              <a:lnSpc>
                <a:spcPct val="94000"/>
              </a:lnSpc>
              <a:buNone/>
            </a:pPr>
            <a:br>
              <a:rPr lang="en-GB" sz="1500" dirty="0"/>
            </a:br>
            <a:r>
              <a:rPr lang="en-GB" sz="1500" b="1" dirty="0"/>
              <a:t>Caroline Proctor </a:t>
            </a:r>
          </a:p>
        </p:txBody>
      </p:sp>
      <p:sp>
        <p:nvSpPr>
          <p:cNvPr id="3" name="Title 2">
            <a:extLst>
              <a:ext uri="{FF2B5EF4-FFF2-40B4-BE49-F238E27FC236}">
                <a16:creationId xmlns:a16="http://schemas.microsoft.com/office/drawing/2014/main" id="{CBE9AECB-42BD-0E59-04BD-2727CDB8D310}"/>
              </a:ext>
            </a:extLst>
          </p:cNvPr>
          <p:cNvSpPr>
            <a:spLocks noGrp="1"/>
          </p:cNvSpPr>
          <p:nvPr>
            <p:ph type="title"/>
          </p:nvPr>
        </p:nvSpPr>
        <p:spPr>
          <a:xfrm>
            <a:off x="499732" y="1889950"/>
            <a:ext cx="6542513" cy="1806905"/>
          </a:xfrm>
        </p:spPr>
        <p:txBody>
          <a:bodyPr wrap="square" anchor="t">
            <a:normAutofit/>
          </a:bodyPr>
          <a:lstStyle/>
          <a:p>
            <a:r>
              <a:rPr lang="en-GB" sz="5000" dirty="0"/>
              <a:t>IT </a:t>
            </a:r>
          </a:p>
        </p:txBody>
      </p:sp>
      <p:pic>
        <p:nvPicPr>
          <p:cNvPr id="7" name="Picture Placeholder 6">
            <a:extLst>
              <a:ext uri="{FF2B5EF4-FFF2-40B4-BE49-F238E27FC236}">
                <a16:creationId xmlns:a16="http://schemas.microsoft.com/office/drawing/2014/main" id="{9F341D7D-1C29-6808-B3B3-A7481ACF0DBD}"/>
              </a:ext>
            </a:extLst>
          </p:cNvPr>
          <p:cNvPicPr>
            <a:picLocks noGrp="1" noChangeAspect="1"/>
          </p:cNvPicPr>
          <p:nvPr>
            <p:ph type="pic" sz="quarter" idx="12"/>
          </p:nvPr>
        </p:nvPicPr>
        <p:blipFill>
          <a:blip r:embed="rId2" cstate="print">
            <a:extLst>
              <a:ext uri="{28A0092B-C50C-407E-A947-70E740481C1C}">
                <a14:useLocalDpi xmlns:a14="http://schemas.microsoft.com/office/drawing/2010/main" val="0"/>
              </a:ext>
            </a:extLst>
          </a:blip>
          <a:srcRect l="3913" r="1449" b="-1"/>
          <a:stretch>
            <a:fillRect/>
          </a:stretch>
        </p:blipFill>
        <p:spPr>
          <a:xfrm>
            <a:off x="7162800" y="10"/>
            <a:ext cx="4529468" cy="635444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pic>
    </p:spTree>
    <p:extLst>
      <p:ext uri="{BB962C8B-B14F-4D97-AF65-F5344CB8AC3E}">
        <p14:creationId xmlns:p14="http://schemas.microsoft.com/office/powerpoint/2010/main" val="326501473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UoW_Template_Whit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7.xml><?xml version="1.0" encoding="utf-8"?>
<a:theme xmlns:a="http://schemas.openxmlformats.org/drawingml/2006/main" name="UoW_Template_Purple">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405</TotalTime>
  <Words>2816</Words>
  <Application>Microsoft Office PowerPoint</Application>
  <PresentationFormat>Widescreen</PresentationFormat>
  <Paragraphs>496</Paragraphs>
  <Slides>56</Slides>
  <Notes>33</Notes>
  <HiddenSlides>0</HiddenSlides>
  <MMClips>3</MMClips>
  <ScaleCrop>false</ScaleCrop>
  <HeadingPairs>
    <vt:vector size="6" baseType="variant">
      <vt:variant>
        <vt:lpstr>Fonts Used</vt:lpstr>
      </vt:variant>
      <vt:variant>
        <vt:i4>10</vt:i4>
      </vt:variant>
      <vt:variant>
        <vt:lpstr>Theme</vt:lpstr>
      </vt:variant>
      <vt:variant>
        <vt:i4>7</vt:i4>
      </vt:variant>
      <vt:variant>
        <vt:lpstr>Slide Titles</vt:lpstr>
      </vt:variant>
      <vt:variant>
        <vt:i4>56</vt:i4>
      </vt:variant>
    </vt:vector>
  </HeadingPairs>
  <TitlesOfParts>
    <vt:vector size="73" baseType="lpstr">
      <vt:lpstr>Aptos</vt:lpstr>
      <vt:lpstr>Aptos Display</vt:lpstr>
      <vt:lpstr>Arial</vt:lpstr>
      <vt:lpstr>Arial,Sans-Serif</vt:lpstr>
      <vt:lpstr>Calibri</vt:lpstr>
      <vt:lpstr>Calibri Light</vt:lpstr>
      <vt:lpstr>neue-haas-grotesk-text</vt:lpstr>
      <vt:lpstr>Poppins</vt:lpstr>
      <vt:lpstr>Poppins SemiBold</vt:lpstr>
      <vt:lpstr>Wingdings</vt:lpstr>
      <vt:lpstr>Office Theme</vt:lpstr>
      <vt:lpstr>1_Office Theme</vt:lpstr>
      <vt:lpstr>2_Office Theme</vt:lpstr>
      <vt:lpstr>3_Office Theme</vt:lpstr>
      <vt:lpstr>4_Office Theme</vt:lpstr>
      <vt:lpstr>UoW_Template_White</vt:lpstr>
      <vt:lpstr>UoW_Template_Purple</vt:lpstr>
      <vt:lpstr>Expectations, Support  and Community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Academic Expectations</vt:lpstr>
      <vt:lpstr>Engagement and Independence</vt:lpstr>
      <vt:lpstr>PowerPoint Presentation</vt:lpstr>
      <vt:lpstr>Reminder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Who we are and what we do</vt:lpstr>
      <vt:lpstr>Who we are</vt:lpstr>
      <vt:lpstr>Report + Support at The University of Warwick </vt:lpstr>
      <vt:lpstr>What can be disclosed into Report + Support? </vt:lpstr>
      <vt:lpstr>How you can access our support</vt:lpstr>
      <vt:lpstr>PowerPoint Presentation</vt:lpstr>
      <vt:lpstr>PowerPoint Presentation</vt:lpstr>
      <vt:lpstr>What’s the difference?</vt:lpstr>
      <vt:lpstr>Tell us with Details</vt:lpstr>
      <vt:lpstr>PowerPoint Presentation</vt:lpstr>
      <vt:lpstr>Regulation 23: Student Disciplinary Offences </vt:lpstr>
      <vt:lpstr>University of Warwick - Sexual Misconduct Policy</vt:lpstr>
      <vt:lpstr>University of Warwick - Relationship Abuse Policy</vt:lpstr>
      <vt:lpstr>Relevant university &amp; SU support services  </vt:lpstr>
      <vt:lpstr>Any questions?</vt:lpstr>
      <vt:lpstr>PowerPoint Presentation</vt:lpstr>
      <vt:lpstr>PG Pastoral Support</vt:lpstr>
      <vt:lpstr>PowerPoint Presentation</vt:lpstr>
      <vt:lpstr>PowerPoint Presentation</vt:lpstr>
      <vt:lpstr>PowerPoint Presentation</vt:lpstr>
      <vt:lpstr>PowerPoint Presentation</vt:lpstr>
      <vt:lpstr>PowerPoint Presentation</vt:lpstr>
      <vt:lpstr>PowerPoint Presentation</vt:lpstr>
      <vt:lpstr>Academic Integrity   Academic Integrity PG 2026 2027-20260922_112349-Meeting Recording.mp4</vt:lpstr>
      <vt:lpstr>Shape the Future of Warwick Economics</vt:lpstr>
      <vt:lpstr>Who we are</vt:lpstr>
      <vt:lpstr>Why Your Voice Matters</vt:lpstr>
      <vt:lpstr>Volunteering Opportunities</vt:lpstr>
      <vt:lpstr>What’s In It For You?</vt:lpstr>
      <vt:lpstr>PowerPoint Presentation</vt:lpstr>
      <vt:lpstr>Inspire the next generation of Warwick Economics students</vt:lpstr>
      <vt:lpstr>IT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Murley, Katie</dc:creator>
  <cp:lastModifiedBy>Murley, Katie</cp:lastModifiedBy>
  <cp:revision>4</cp:revision>
  <dcterms:created xsi:type="dcterms:W3CDTF">2026-09-22T13:55:23Z</dcterms:created>
  <dcterms:modified xsi:type="dcterms:W3CDTF">2026-09-23T14:46:17Z</dcterms:modified>
</cp:coreProperties>
</file>