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2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3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4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theme/theme5.xml" ContentType="application/vnd.openxmlformats-officedocument.theme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6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7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 autoCompressPictures="0">
  <p:sldMasterIdLst>
    <p:sldMasterId id="2147483648" r:id="rId4"/>
    <p:sldMasterId id="2147483798" r:id="rId5"/>
    <p:sldMasterId id="2147483813" r:id="rId6"/>
    <p:sldMasterId id="2147483828" r:id="rId7"/>
    <p:sldMasterId id="2147483843" r:id="rId8"/>
    <p:sldMasterId id="2147483858" r:id="rId9"/>
    <p:sldMasterId id="2147483873" r:id="rId10"/>
    <p:sldMasterId id="2147483888" r:id="rId11"/>
  </p:sldMasterIdLst>
  <p:notesMasterIdLst>
    <p:notesMasterId r:id="rId38"/>
  </p:notesMasterIdLst>
  <p:handoutMasterIdLst>
    <p:handoutMasterId r:id="rId39"/>
  </p:handoutMasterIdLst>
  <p:sldIdLst>
    <p:sldId id="265" r:id="rId12"/>
    <p:sldId id="338" r:id="rId13"/>
    <p:sldId id="340" r:id="rId14"/>
    <p:sldId id="347" r:id="rId15"/>
    <p:sldId id="407" r:id="rId16"/>
    <p:sldId id="400" r:id="rId17"/>
    <p:sldId id="418" r:id="rId18"/>
    <p:sldId id="298" r:id="rId19"/>
    <p:sldId id="419" r:id="rId20"/>
    <p:sldId id="401" r:id="rId21"/>
    <p:sldId id="402" r:id="rId22"/>
    <p:sldId id="403" r:id="rId23"/>
    <p:sldId id="404" r:id="rId24"/>
    <p:sldId id="426" r:id="rId25"/>
    <p:sldId id="427" r:id="rId26"/>
    <p:sldId id="434" r:id="rId27"/>
    <p:sldId id="435" r:id="rId28"/>
    <p:sldId id="436" r:id="rId29"/>
    <p:sldId id="429" r:id="rId30"/>
    <p:sldId id="408" r:id="rId31"/>
    <p:sldId id="415" r:id="rId32"/>
    <p:sldId id="422" r:id="rId33"/>
    <p:sldId id="417" r:id="rId34"/>
    <p:sldId id="412" r:id="rId35"/>
    <p:sldId id="406" r:id="rId36"/>
    <p:sldId id="437" r:id="rId37"/>
  </p:sldIdLst>
  <p:sldSz cx="12192000" cy="6858000"/>
  <p:notesSz cx="6797675" cy="9926638"/>
  <p:embeddedFontLst>
    <p:embeddedFont>
      <p:font typeface="Lato" panose="020F0502020204030203" pitchFamily="34" charset="0"/>
      <p:regular r:id="rId40"/>
      <p:bold r:id="rId41"/>
    </p:embeddedFont>
    <p:embeddedFont>
      <p:font typeface="Lato Black" panose="020F0502020204030203" pitchFamily="34" charset="0"/>
      <p:bold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42B6F1D-ED99-5349-7F51-0CB9D3AA4303}" name="Kelleher, Lucy" initials="KL" userId="S::u1774172@live.warwick.ac.uk::a7d460b6-a904-4b89-9e64-58119e2e7618" providerId="AD"/>
  <p188:author id="{FC9FCF26-F0F8-4972-3715-BDE043EC4023}" name="Lawson, Holly" initials="LH" userId="S::u2271473@live.warwick.ac.uk::0de7dddd-20ce-43a4-8d85-02704f67e7b2" providerId="AD"/>
  <p188:author id="{F73A01AF-3AAF-8A96-B34A-4ECD0F6DD2D2}" name="Bodely, Ana" initials="BA" userId="S::u2172734@live.warwick.ac.uk::08ec00ae-aea7-4bf9-9869-9b75fae083f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0C0C"/>
    <a:srgbClr val="FDFCFC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–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E3FDE45-AF77-4B5C-9715-49D594BDF05E}" styleName="Light Style 1 –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–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–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Medium Style 3 –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–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CF1AB2-1976-4502-BF36-3FF5EA218861}" styleName="Medium Style 4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dium Style 4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–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8603FDC-E32A-4AB5-989C-0864C3EAD2B8}" styleName="Themed Style 2 –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Themed Style 2 –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Themed Style 2 –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Themed Style 2 –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–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Themed Style 2 –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34" autoAdjust="0"/>
    <p:restoredTop sz="94719"/>
  </p:normalViewPr>
  <p:slideViewPr>
    <p:cSldViewPr snapToGrid="0">
      <p:cViewPr>
        <p:scale>
          <a:sx n="90" d="100"/>
          <a:sy n="90" d="100"/>
        </p:scale>
        <p:origin x="492" y="3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font" Target="fonts/font3.fntdata"/><Relationship Id="rId47" Type="http://schemas.microsoft.com/office/2018/10/relationships/authors" Target="author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9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font" Target="fonts/font1.fntdata"/><Relationship Id="rId45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presProps" Target="pres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notesMaster" Target="notesMasters/notesMaster1.xml"/><Relationship Id="rId46" Type="http://schemas.openxmlformats.org/officeDocument/2006/relationships/tableStyles" Target="tableStyles.xml"/><Relationship Id="rId20" Type="http://schemas.openxmlformats.org/officeDocument/2006/relationships/slide" Target="slides/slide9.xml"/><Relationship Id="rId41" Type="http://schemas.openxmlformats.org/officeDocument/2006/relationships/font" Target="fonts/font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1166225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6818258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sv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4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4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4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4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4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4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4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5.xml"/></Relationships>
</file>

<file path=ppt/slideLayouts/_rels/slideLayout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5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5.xml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5.xml"/></Relationships>
</file>

<file path=ppt/slideLayouts/_rels/slideLayout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5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5.xml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5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6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6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6.xml"/></Relationships>
</file>

<file path=ppt/slideLayouts/_rels/slideLayout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6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6.xml"/></Relationships>
</file>

<file path=ppt/slideLayouts/_rels/slideLayout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6.xml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6.xml"/></Relationships>
</file>

<file path=ppt/slideLayouts/_rels/slideLayout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6.xml"/></Relationships>
</file>

<file path=ppt/slideLayouts/_rels/slideLayout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6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7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7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7.xml"/></Relationships>
</file>

<file path=ppt/slideLayouts/_rels/slideLayout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7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7.xml"/></Relationships>
</file>

<file path=ppt/slideLayouts/_rels/slideLayout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7.xml"/></Relationships>
</file>

<file path=ppt/slideLayouts/_rels/slideLayout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7.xml"/></Relationships>
</file>

<file path=ppt/slideLayouts/_rels/slideLayout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7.xml"/></Relationships>
</file>

<file path=ppt/slideLayouts/_rels/slideLayout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7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8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8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8.xml"/></Relationships>
</file>

<file path=ppt/slideLayouts/_rels/slideLayout1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8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8.xml"/></Relationships>
</file>

<file path=ppt/slideLayouts/_rels/slideLayout1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8.xml"/></Relationships>
</file>

<file path=ppt/slideLayouts/_rels/slideLayout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8.xml"/></Relationships>
</file>

<file path=ppt/slideLayouts/_rels/slideLayout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8.xml"/></Relationships>
</file>

<file path=ppt/slideLayouts/_rels/slideLayout1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8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F440B6D-D8EA-328C-0E0A-0927EB44B7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9733" y="3779224"/>
            <a:ext cx="6541200" cy="855299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 kern="1800" spc="-30" baseline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1889950"/>
            <a:ext cx="6542513" cy="18069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Click here </a:t>
            </a:r>
            <a:br>
              <a:rPr lang="en-GB"/>
            </a:br>
            <a:r>
              <a:rPr lang="en-GB"/>
              <a:t>to insert 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D3A070-4BD2-ECCB-D736-EBBF239055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678168" y="0"/>
            <a:ext cx="4014099" cy="635445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9DA70695-2501-E77B-EFCA-F8982C3AF85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0573EA90-025A-92E5-9459-5C7BEE7EA5E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99732" y="503550"/>
            <a:ext cx="651959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610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9">
            <a:extLst>
              <a:ext uri="{FF2B5EF4-FFF2-40B4-BE49-F238E27FC236}">
                <a16:creationId xmlns:a16="http://schemas.microsoft.com/office/drawing/2014/main" id="{079E73F8-37B5-57EE-3B98-2EA71E263B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408773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01</a:t>
            </a:r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C4E74264-E44F-0797-6D9B-9719118A5B4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37481" y="1408772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6" name="Text Placeholder 21">
            <a:extLst>
              <a:ext uri="{FF2B5EF4-FFF2-40B4-BE49-F238E27FC236}">
                <a16:creationId xmlns:a16="http://schemas.microsoft.com/office/drawing/2014/main" id="{474BFACF-A065-5599-4DA5-5613F6DC25E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99733" y="2113799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800" b="1" i="0"/>
            </a:lvl1pPr>
          </a:lstStyle>
          <a:p>
            <a:r>
              <a:rPr lang="en-GB"/>
              <a:t>02</a:t>
            </a:r>
          </a:p>
        </p:txBody>
      </p:sp>
      <p:sp>
        <p:nvSpPr>
          <p:cNvPr id="9" name="Text Placeholder 23">
            <a:extLst>
              <a:ext uri="{FF2B5EF4-FFF2-40B4-BE49-F238E27FC236}">
                <a16:creationId xmlns:a16="http://schemas.microsoft.com/office/drawing/2014/main" id="{5691CC70-8DF2-EE6F-C40B-B6A831DFB18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99733" y="2818825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03</a:t>
            </a:r>
          </a:p>
        </p:txBody>
      </p:sp>
      <p:sp>
        <p:nvSpPr>
          <p:cNvPr id="11" name="Text Placeholder 25">
            <a:extLst>
              <a:ext uri="{FF2B5EF4-FFF2-40B4-BE49-F238E27FC236}">
                <a16:creationId xmlns:a16="http://schemas.microsoft.com/office/drawing/2014/main" id="{81241517-A93B-C884-00F7-1D76B026E7D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9733" y="3523851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04</a:t>
            </a:r>
          </a:p>
        </p:txBody>
      </p:sp>
      <p:sp>
        <p:nvSpPr>
          <p:cNvPr id="14" name="Text Placeholder 27">
            <a:extLst>
              <a:ext uri="{FF2B5EF4-FFF2-40B4-BE49-F238E27FC236}">
                <a16:creationId xmlns:a16="http://schemas.microsoft.com/office/drawing/2014/main" id="{623F1BAB-65D9-A5B4-E25B-18ED21C1E93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9733" y="4228877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05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A622FF6-9443-30AD-C876-90BBC09B5850}"/>
              </a:ext>
            </a:extLst>
          </p:cNvPr>
          <p:cNvCxnSpPr>
            <a:cxnSpLocks/>
          </p:cNvCxnSpPr>
          <p:nvPr userDrawn="1"/>
        </p:nvCxnSpPr>
        <p:spPr>
          <a:xfrm>
            <a:off x="1139588" y="1431102"/>
            <a:ext cx="0" cy="399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Placeholder 1">
            <a:extLst>
              <a:ext uri="{FF2B5EF4-FFF2-40B4-BE49-F238E27FC236}">
                <a16:creationId xmlns:a16="http://schemas.microsoft.com/office/drawing/2014/main" id="{D325DC9D-2AA9-80B0-59CB-EB2A231584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Agenda slide</a:t>
            </a:r>
          </a:p>
        </p:txBody>
      </p:sp>
      <p:sp>
        <p:nvSpPr>
          <p:cNvPr id="38" name="Text Placeholder 20">
            <a:extLst>
              <a:ext uri="{FF2B5EF4-FFF2-40B4-BE49-F238E27FC236}">
                <a16:creationId xmlns:a16="http://schemas.microsoft.com/office/drawing/2014/main" id="{94FB1512-536B-3C06-8758-3BF64A3DF58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337481" y="2113798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39" name="Text Placeholder 20">
            <a:extLst>
              <a:ext uri="{FF2B5EF4-FFF2-40B4-BE49-F238E27FC236}">
                <a16:creationId xmlns:a16="http://schemas.microsoft.com/office/drawing/2014/main" id="{E73858A2-79B0-D494-4400-BA3171AC253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337481" y="2818824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0" name="Text Placeholder 20">
            <a:extLst>
              <a:ext uri="{FF2B5EF4-FFF2-40B4-BE49-F238E27FC236}">
                <a16:creationId xmlns:a16="http://schemas.microsoft.com/office/drawing/2014/main" id="{316DF11A-F375-2621-E425-D254C2BFBDC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337481" y="3523850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1" name="Text Placeholder 20">
            <a:extLst>
              <a:ext uri="{FF2B5EF4-FFF2-40B4-BE49-F238E27FC236}">
                <a16:creationId xmlns:a16="http://schemas.microsoft.com/office/drawing/2014/main" id="{FB045E71-4D6C-C476-D364-81DB443EDF2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337481" y="4228876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4" name="Text Placeholder 20">
            <a:extLst>
              <a:ext uri="{FF2B5EF4-FFF2-40B4-BE49-F238E27FC236}">
                <a16:creationId xmlns:a16="http://schemas.microsoft.com/office/drawing/2014/main" id="{6ACC28C5-8646-3B2E-4FDA-90CAAD6437E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337481" y="4933902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9" name="Text Placeholder 29">
            <a:extLst>
              <a:ext uri="{FF2B5EF4-FFF2-40B4-BE49-F238E27FC236}">
                <a16:creationId xmlns:a16="http://schemas.microsoft.com/office/drawing/2014/main" id="{CE07A932-8579-47D4-C90C-297D44DE434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99733" y="4933903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800" b="1" i="0"/>
            </a:lvl1pPr>
          </a:lstStyle>
          <a:p>
            <a:r>
              <a:rPr lang="en-GB"/>
              <a:t>06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37AF688-F2F4-5A61-7DEC-E4536AC766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BA0E0DF3-0C51-3B21-3B96-9D21D63737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658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D3A070-4BD2-ECCB-D736-EBBF239055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2192000" cy="3445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F440B6D-D8EA-328C-0E0A-0927EB44B7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580118"/>
            <a:ext cx="8208000" cy="855299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5000"/>
              </a:lnSpc>
              <a:defRPr sz="6000" b="1" i="0" kern="1800" spc="-30" baseline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Chapter #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FCD2B1-D684-AD84-2649-CD4B7D8A9D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2791790"/>
            <a:ext cx="8208000" cy="1743682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Click here </a:t>
            </a:r>
            <a:br>
              <a:rPr lang="en-GB"/>
            </a:br>
            <a:r>
              <a:rPr lang="en-GB"/>
              <a:t>to insert title</a:t>
            </a:r>
          </a:p>
        </p:txBody>
      </p:sp>
      <p:pic>
        <p:nvPicPr>
          <p:cNvPr id="89" name="Graphic 88">
            <a:extLst>
              <a:ext uri="{FF2B5EF4-FFF2-40B4-BE49-F238E27FC236}">
                <a16:creationId xmlns:a16="http://schemas.microsoft.com/office/drawing/2014/main" id="{FEA88B7B-40B5-F7ED-7A03-0B1D9E89BC0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pic>
        <p:nvPicPr>
          <p:cNvPr id="90" name="Graphic 89">
            <a:extLst>
              <a:ext uri="{FF2B5EF4-FFF2-40B4-BE49-F238E27FC236}">
                <a16:creationId xmlns:a16="http://schemas.microsoft.com/office/drawing/2014/main" id="{DEABD41F-F2D1-68DD-A891-4162D21E5E5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0065" y="5418450"/>
            <a:ext cx="651959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586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F9BD1-A4DD-6A62-9BB5-F304498F64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/>
              <a:t>Click here to insert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7A09F-609D-6141-5F28-1FE05BC421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16419A-B37A-74F5-E24E-782EAA1AB7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009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766BFCA1-3D8D-4284-C24E-E3DA1F69957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310189C7-0533-C5A5-2053-64B64A4AE60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1" name="Content Placeholder 15">
            <a:extLst>
              <a:ext uri="{FF2B5EF4-FFF2-40B4-BE49-F238E27FC236}">
                <a16:creationId xmlns:a16="http://schemas.microsoft.com/office/drawing/2014/main" id="{A3BBA274-D5FA-81FC-EF2A-782133FFBF8D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2" y="1888476"/>
            <a:ext cx="11192533" cy="35676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9B92C1-F22F-9E51-6976-3986B0F6A5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40EE97-C53A-24F1-7226-4B77D93021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815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2">
            <a:extLst>
              <a:ext uri="{FF2B5EF4-FFF2-40B4-BE49-F238E27FC236}">
                <a16:creationId xmlns:a16="http://schemas.microsoft.com/office/drawing/2014/main" id="{8901B2BF-B146-18AA-D1AC-C11BF13456D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36F623F4-4EF9-C441-6445-BE83736EA377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499733" y="2589800"/>
            <a:ext cx="5076000" cy="2866276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A80B7B62-049F-CC9E-9B73-4108CEF5DEF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9731" y="1888476"/>
            <a:ext cx="507600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26" name="Content Placeholder 15">
            <a:extLst>
              <a:ext uri="{FF2B5EF4-FFF2-40B4-BE49-F238E27FC236}">
                <a16:creationId xmlns:a16="http://schemas.microsoft.com/office/drawing/2014/main" id="{1E648676-8FD7-02E8-7716-297A4F37412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619166" y="2589800"/>
            <a:ext cx="5073091" cy="2866276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13">
            <a:extLst>
              <a:ext uri="{FF2B5EF4-FFF2-40B4-BE49-F238E27FC236}">
                <a16:creationId xmlns:a16="http://schemas.microsoft.com/office/drawing/2014/main" id="{5854E95A-9CE6-D1AA-8A64-A9F487ACB88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619167" y="1888476"/>
            <a:ext cx="5073099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heading(two lines max)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2664B76-E093-0A2A-B5BC-50B49610644F}"/>
              </a:ext>
            </a:extLst>
          </p:cNvPr>
          <p:cNvCxnSpPr>
            <a:cxnSpLocks/>
          </p:cNvCxnSpPr>
          <p:nvPr userDrawn="1"/>
        </p:nvCxnSpPr>
        <p:spPr>
          <a:xfrm>
            <a:off x="6096000" y="1830466"/>
            <a:ext cx="0" cy="363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itle Placeholder 1">
            <a:extLst>
              <a:ext uri="{FF2B5EF4-FFF2-40B4-BE49-F238E27FC236}">
                <a16:creationId xmlns:a16="http://schemas.microsoft.com/office/drawing/2014/main" id="{1E67C38B-51DC-8901-ABF7-E4536FB081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586F01CE-863C-2545-F359-8EA7DA242B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4300F38-9E19-2837-5541-00EE5F9E99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119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chart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15">
            <a:extLst>
              <a:ext uri="{FF2B5EF4-FFF2-40B4-BE49-F238E27FC236}">
                <a16:creationId xmlns:a16="http://schemas.microsoft.com/office/drawing/2014/main" id="{6B843F2C-A45A-02E0-0AFF-23B4732E852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7667466" y="1408770"/>
            <a:ext cx="4024801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64F26B-8803-9659-C0F8-9ABB6BA873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6F560808-D843-CD45-7AB0-37D202E7B9F2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6542090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B75E58B9-86FE-9082-F516-B5221DE85A4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654209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F4D0E-28C6-7F57-EE08-455ACB2089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892581-57BF-3501-A81B-FE662EA3EA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570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AE7A2C40-535F-5F7E-F1C3-491FC39504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9" name="Content Placeholder 15">
            <a:extLst>
              <a:ext uri="{FF2B5EF4-FFF2-40B4-BE49-F238E27FC236}">
                <a16:creationId xmlns:a16="http://schemas.microsoft.com/office/drawing/2014/main" id="{761E740E-CE5D-3F96-EF1B-74C269D86486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526947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6EE7FA59-16CE-C00E-EC88-A43E3E27FD7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526947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D4650F6D-1E8E-4387-3E83-A43623850CE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422796" y="1408770"/>
            <a:ext cx="5269471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B511903-CB70-1128-6EEE-9FF21DD897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3EB83CE-0CDC-FE94-D907-C47260ACA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855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ab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FE7F2E16-67F1-F1D0-06B5-F587DD51CE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0" name="Content Placeholder 15">
            <a:extLst>
              <a:ext uri="{FF2B5EF4-FFF2-40B4-BE49-F238E27FC236}">
                <a16:creationId xmlns:a16="http://schemas.microsoft.com/office/drawing/2014/main" id="{56ECBFE5-B633-02D4-A1CC-32F1A77792C4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2950477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B3A3145E-319C-A021-10D8-F9A8ADC5ED1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2950477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5" name="Content Placeholder 15">
            <a:extLst>
              <a:ext uri="{FF2B5EF4-FFF2-40B4-BE49-F238E27FC236}">
                <a16:creationId xmlns:a16="http://schemas.microsoft.com/office/drawing/2014/main" id="{C6BED69E-9C6C-0FCA-B691-851E4ECE40E4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091234" y="1408770"/>
            <a:ext cx="7601034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0483C78-BC28-1830-F13E-92BD8D4DB6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2E5F5AA-B1A2-E9D6-D14D-2F3AD3C514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882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 or vide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5">
            <a:extLst>
              <a:ext uri="{FF2B5EF4-FFF2-40B4-BE49-F238E27FC236}">
                <a16:creationId xmlns:a16="http://schemas.microsoft.com/office/drawing/2014/main" id="{3B91A3E3-F049-5B54-8336-88231750EE46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04000"/>
              </a:lnSpc>
              <a:defRPr sz="1400" b="0" i="0">
                <a:noFill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0698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v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2CACF877-98EB-C504-2170-B2D84E90BF7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1999" y="0"/>
            <a:ext cx="4554000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6B27849B-CB10-F1E0-A5A8-5B05A3F3F9E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F4178E48-5E26-7133-CEE5-105663E56BA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59933AFB-C5B9-05B3-AA63-1283AF1920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1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BE189048-A4DC-8194-6856-2E45B35726CC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2138376"/>
            <a:ext cx="486000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C0D125F2-CF42-C81F-11C5-AAA95CDA9FA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99732" y="1408771"/>
            <a:ext cx="4860002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10375886-2AF5-4107-AE31-D263FB07CD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1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32CB9AFF-7FE6-A460-A0CB-BB99149489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1314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7040CE-A94D-AA9F-2647-AFA5B842577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3" name="Text Placeholder 12">
            <a:extLst>
              <a:ext uri="{FF2B5EF4-FFF2-40B4-BE49-F238E27FC236}">
                <a16:creationId xmlns:a16="http://schemas.microsoft.com/office/drawing/2014/main" id="{20F49C91-0553-D74D-2497-E699C539321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077065"/>
            <a:ext cx="4860000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4" name="Content Placeholder 15">
            <a:extLst>
              <a:ext uri="{FF2B5EF4-FFF2-40B4-BE49-F238E27FC236}">
                <a16:creationId xmlns:a16="http://schemas.microsoft.com/office/drawing/2014/main" id="{D63F3000-138E-2A82-B6ED-0E923DAF35BA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1888476"/>
            <a:ext cx="4860000" cy="35676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icture Placeholder 11">
            <a:extLst>
              <a:ext uri="{FF2B5EF4-FFF2-40B4-BE49-F238E27FC236}">
                <a16:creationId xmlns:a16="http://schemas.microsoft.com/office/drawing/2014/main" id="{2230340E-87C8-BAF7-89D1-25433C9E30B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1999" y="0"/>
            <a:ext cx="4554000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02E724E-A288-EFC3-E3BB-BE3CABCA3AC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C2BB48BA-E4D7-01A5-235A-B675AB14142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EDC605D0-8A67-116B-F38D-738685542D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9C74E85-CCD9-756F-E57A-188000714F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175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and text v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52A05B-734C-023B-C15D-942D9867BA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1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67BD0C26-0FB8-E001-81BA-5EA844A0C914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2138376"/>
            <a:ext cx="486000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548710A7-36AA-7701-8CF8-E2BC3CD3543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9732" y="1408771"/>
            <a:ext cx="4860002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9" name="Picture Placeholder 11">
            <a:extLst>
              <a:ext uri="{FF2B5EF4-FFF2-40B4-BE49-F238E27FC236}">
                <a16:creationId xmlns:a16="http://schemas.microsoft.com/office/drawing/2014/main" id="{A79BFDA6-F32E-B996-4892-27B8AF51E8D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144000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10" name="Picture Placeholder 11">
            <a:extLst>
              <a:ext uri="{FF2B5EF4-FFF2-40B4-BE49-F238E27FC236}">
                <a16:creationId xmlns:a16="http://schemas.microsoft.com/office/drawing/2014/main" id="{4D64FC78-7634-6352-7B43-68A85F785653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6020" y="1895900"/>
            <a:ext cx="3157977" cy="4962099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11" name="Picture Placeholder 11">
            <a:extLst>
              <a:ext uri="{FF2B5EF4-FFF2-40B4-BE49-F238E27FC236}">
                <a16:creationId xmlns:a16="http://schemas.microsoft.com/office/drawing/2014/main" id="{2CB57F59-3C57-C85A-4795-3FD9AD5D8486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986016" y="0"/>
            <a:ext cx="3157977" cy="1897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0BE81EC-17A2-AF37-8B15-8B6D9CEC69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1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D633C40-011D-9E95-0EE5-FEDBCC39FE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672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and text 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11">
            <a:extLst>
              <a:ext uri="{FF2B5EF4-FFF2-40B4-BE49-F238E27FC236}">
                <a16:creationId xmlns:a16="http://schemas.microsoft.com/office/drawing/2014/main" id="{6219DC3A-1FF1-7859-D599-6F9DCD54E59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144000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3" name="Picture Placeholder 11">
            <a:extLst>
              <a:ext uri="{FF2B5EF4-FFF2-40B4-BE49-F238E27FC236}">
                <a16:creationId xmlns:a16="http://schemas.microsoft.com/office/drawing/2014/main" id="{34A33B83-0498-6D8B-C355-16BE0BBD49C8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6020" y="1895900"/>
            <a:ext cx="3157977" cy="4962099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7993DE8-5ABE-40D9-B897-DAF1B33287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1F382238-B715-064C-9E79-D94A425E35B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077065"/>
            <a:ext cx="4860000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BC30E919-61CD-A0E3-FBE6-8B10FDC911ED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986016" y="0"/>
            <a:ext cx="3157977" cy="1897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15" name="Content Placeholder 15">
            <a:extLst>
              <a:ext uri="{FF2B5EF4-FFF2-40B4-BE49-F238E27FC236}">
                <a16:creationId xmlns:a16="http://schemas.microsoft.com/office/drawing/2014/main" id="{FB6437F4-92A5-139A-A9C4-A697581FC02F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1888476"/>
            <a:ext cx="4860000" cy="35676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F2B071D6-2E80-5842-B9C1-E84C099374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266678E-B6BC-A6EA-D020-113EF97B10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6936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or quot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1">
            <a:extLst>
              <a:ext uri="{FF2B5EF4-FFF2-40B4-BE49-F238E27FC236}">
                <a16:creationId xmlns:a16="http://schemas.microsoft.com/office/drawing/2014/main" id="{06DF862D-15E0-ACDB-80CE-697EB1AC1C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2539978"/>
            <a:ext cx="4860000" cy="2235622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defRPr sz="2400" b="0" i="0"/>
            </a:lvl1pPr>
          </a:lstStyle>
          <a:p>
            <a:r>
              <a:rPr lang="en-GB"/>
              <a:t>Add quote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9898A81-6C3F-17C9-B449-3FE9B4C929F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9734" y="4866805"/>
            <a:ext cx="4859999" cy="50174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defRPr sz="12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source</a:t>
            </a:r>
          </a:p>
        </p:txBody>
      </p:sp>
      <p:sp>
        <p:nvSpPr>
          <p:cNvPr id="24" name="Picture Placeholder 11">
            <a:extLst>
              <a:ext uri="{FF2B5EF4-FFF2-40B4-BE49-F238E27FC236}">
                <a16:creationId xmlns:a16="http://schemas.microsoft.com/office/drawing/2014/main" id="{1E8A19FE-64F8-6DAE-5D3D-84BA47F1582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6021" y="-1"/>
            <a:ext cx="4549978" cy="5368546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5" name="Picture Placeholder 11">
            <a:extLst>
              <a:ext uri="{FF2B5EF4-FFF2-40B4-BE49-F238E27FC236}">
                <a16:creationId xmlns:a16="http://schemas.microsoft.com/office/drawing/2014/main" id="{2630A848-805F-B52C-DAB6-56E569C2CAE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0536000" y="1879347"/>
            <a:ext cx="1656000" cy="4978653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6" name="Title Placeholder 1">
            <a:extLst>
              <a:ext uri="{FF2B5EF4-FFF2-40B4-BE49-F238E27FC236}">
                <a16:creationId xmlns:a16="http://schemas.microsoft.com/office/drawing/2014/main" id="{A522FB30-D98F-CA6D-A898-E533909FFF18}"/>
              </a:ext>
            </a:extLst>
          </p:cNvPr>
          <p:cNvSpPr txBox="1">
            <a:spLocks/>
          </p:cNvSpPr>
          <p:nvPr userDrawn="1"/>
        </p:nvSpPr>
        <p:spPr>
          <a:xfrm>
            <a:off x="448797" y="1882098"/>
            <a:ext cx="562655" cy="1221488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78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Neue Haas Grotesk Text Pro" panose="020B0504020202020204" pitchFamily="34" charset="77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GB" sz="10000" b="0" i="0">
                <a:latin typeface="Aptos" panose="020B0004020202020204" pitchFamily="34" charset="0"/>
              </a:rPr>
              <a:t>“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F15CC809-C0C6-1AEE-518D-145A35C3DF6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13FFC4DE-4136-486C-252C-5AD4A808106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685867"/>
            <a:ext cx="2047718" cy="540991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C2996C-6DB5-A199-8218-F2160223F1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B3A5009-B28B-F2B8-8E32-188E9E05E1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0053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 v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9A4667DD-C338-BED4-997B-55E10BCF384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326FD46-2E55-87FF-F0B3-A17A0C3DF6F8}"/>
              </a:ext>
            </a:extLst>
          </p:cNvPr>
          <p:cNvCxnSpPr>
            <a:cxnSpLocks/>
          </p:cNvCxnSpPr>
          <p:nvPr userDrawn="1"/>
        </p:nvCxnSpPr>
        <p:spPr>
          <a:xfrm>
            <a:off x="2749389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D282104C-1BBA-3D79-5319-A46C88E85C5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49023" y="5813459"/>
            <a:ext cx="133054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</a:t>
            </a:r>
            <a:br>
              <a:rPr lang="en-GB"/>
            </a:br>
            <a:r>
              <a:rPr lang="en-GB"/>
              <a:t>logo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E8D4A99-E1E1-3139-1236-6EA3B7C13551}"/>
              </a:ext>
            </a:extLst>
          </p:cNvPr>
          <p:cNvCxnSpPr>
            <a:cxnSpLocks/>
          </p:cNvCxnSpPr>
          <p:nvPr userDrawn="1"/>
        </p:nvCxnSpPr>
        <p:spPr>
          <a:xfrm>
            <a:off x="4479196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Picture Placeholder 11">
            <a:extLst>
              <a:ext uri="{FF2B5EF4-FFF2-40B4-BE49-F238E27FC236}">
                <a16:creationId xmlns:a16="http://schemas.microsoft.com/office/drawing/2014/main" id="{B52B6039-B8A2-14D4-A5B5-B1C6596497B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678830" y="5813493"/>
            <a:ext cx="54000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logo</a:t>
            </a:r>
          </a:p>
        </p:txBody>
      </p:sp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02E7F36C-378D-28CD-894C-549E0127F7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0036266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E725A32E-8D8E-B948-82F0-8289130EB22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1077065"/>
            <a:ext cx="10036266" cy="4379011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1D5C26-8787-7A59-105B-0F375A09A3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0191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 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02E7F36C-378D-28CD-894C-549E0127F7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0036266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E725A32E-8D8E-B948-82F0-8289130EB22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1077065"/>
            <a:ext cx="10036266" cy="4379011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1D5C26-8787-7A59-105B-0F375A09A3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484AF844-7532-EA26-6DF9-7821D6DAAA2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F3443A7-ED34-25B2-4D80-A6F4038F79F9}"/>
              </a:ext>
            </a:extLst>
          </p:cNvPr>
          <p:cNvCxnSpPr>
            <a:cxnSpLocks/>
          </p:cNvCxnSpPr>
          <p:nvPr userDrawn="1"/>
        </p:nvCxnSpPr>
        <p:spPr>
          <a:xfrm>
            <a:off x="2749389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CE34DAB9-73AF-CCFF-D154-A20EF66F3EE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49023" y="5813459"/>
            <a:ext cx="133054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</a:t>
            </a:r>
            <a:br>
              <a:rPr lang="en-GB"/>
            </a:br>
            <a:r>
              <a:rPr lang="en-GB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1225717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v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2968746"/>
            <a:ext cx="4860000" cy="92050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Thank you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D51D06E0-59F9-89D6-ACF8-6C5311E802C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21D1B6CD-BEBA-A389-2AF7-B83C17ED8B1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4210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1CE9F832-37B0-8AE8-FEAB-E13F26BE46B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6021" y="-1"/>
            <a:ext cx="4549978" cy="5368546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1AC94D6-81C3-78DC-5AFA-1BD3B5E45F8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BFD63378-1B60-1C80-BEA9-4CEFF7D16C9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0B7C26A-DD06-48F4-6F84-2D4126BA427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2968746"/>
            <a:ext cx="4860000" cy="92050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0034678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3577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87266-A8F3-4C73-A631-0DF6BA83E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3863C6-9B9B-47BB-8994-25C2D5D86A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2DE966-C39F-4BAF-BE27-A6171C053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E541A-820E-46D6-811A-CAA150066052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5ACD26-4D84-4596-9755-AAF57C676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85B36-5EA9-4728-921E-EF180B790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548CC-B956-4F2C-BE7F-530587BD0F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0687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1B93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idx="1"/>
          </p:nvPr>
        </p:nvSpPr>
        <p:spPr>
          <a:xfrm>
            <a:off x="1190625" y="1946672"/>
            <a:ext cx="9810750" cy="4018359"/>
          </a:xfrm>
          <a:prstGeom prst="rect">
            <a:avLst/>
          </a:prstGeom>
        </p:spPr>
        <p:txBody>
          <a:bodyPr/>
          <a:lstStyle>
            <a:lvl1pPr>
              <a:spcBef>
                <a:spcPts val="1687"/>
              </a:spcBef>
              <a:buClr>
                <a:srgbClr val="531B93"/>
              </a:buClr>
            </a:lvl1pPr>
            <a:lvl2pPr>
              <a:spcBef>
                <a:spcPts val="1687"/>
              </a:spcBef>
              <a:buClr>
                <a:srgbClr val="531B93"/>
              </a:buClr>
            </a:lvl2pPr>
            <a:lvl3pPr>
              <a:spcBef>
                <a:spcPts val="1687"/>
              </a:spcBef>
              <a:buClr>
                <a:srgbClr val="531B93"/>
              </a:buClr>
            </a:lvl3pPr>
            <a:lvl4pPr>
              <a:spcBef>
                <a:spcPts val="1687"/>
              </a:spcBef>
              <a:buClr>
                <a:srgbClr val="531B93"/>
              </a:buClr>
            </a:lvl4pPr>
            <a:lvl5pPr>
              <a:spcBef>
                <a:spcPts val="1687"/>
              </a:spcBef>
              <a:buClr>
                <a:srgbClr val="531B93"/>
              </a:buCl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54237385"/>
      </p:ext>
    </p:extLst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F440B6D-D8EA-328C-0E0A-0927EB44B7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9733" y="3779224"/>
            <a:ext cx="6541200" cy="855299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 kern="1800" spc="-30" baseline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endParaRPr lang="en-US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1889950"/>
            <a:ext cx="6542513" cy="18069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Click here </a:t>
            </a:r>
            <a:br>
              <a:rPr lang="en-GB"/>
            </a:br>
            <a:r>
              <a:rPr lang="en-GB"/>
              <a:t>to insert 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D3A070-4BD2-ECCB-D736-EBBF239055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678168" y="0"/>
            <a:ext cx="4014099" cy="635445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C7892703-6721-2E42-D1D5-E3F3D9E6E70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12D959CA-205F-61E0-E849-0515F946BCD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99732" y="503550"/>
            <a:ext cx="642655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4148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9">
            <a:extLst>
              <a:ext uri="{FF2B5EF4-FFF2-40B4-BE49-F238E27FC236}">
                <a16:creationId xmlns:a16="http://schemas.microsoft.com/office/drawing/2014/main" id="{079E73F8-37B5-57EE-3B98-2EA71E263B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408773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01</a:t>
            </a:r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C4E74264-E44F-0797-6D9B-9719118A5B4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37481" y="1408772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6" name="Text Placeholder 21">
            <a:extLst>
              <a:ext uri="{FF2B5EF4-FFF2-40B4-BE49-F238E27FC236}">
                <a16:creationId xmlns:a16="http://schemas.microsoft.com/office/drawing/2014/main" id="{474BFACF-A065-5599-4DA5-5613F6DC25E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99733" y="2113799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800" b="1" i="0"/>
            </a:lvl1pPr>
          </a:lstStyle>
          <a:p>
            <a:r>
              <a:rPr lang="en-GB"/>
              <a:t>02</a:t>
            </a:r>
          </a:p>
        </p:txBody>
      </p:sp>
      <p:sp>
        <p:nvSpPr>
          <p:cNvPr id="9" name="Text Placeholder 23">
            <a:extLst>
              <a:ext uri="{FF2B5EF4-FFF2-40B4-BE49-F238E27FC236}">
                <a16:creationId xmlns:a16="http://schemas.microsoft.com/office/drawing/2014/main" id="{5691CC70-8DF2-EE6F-C40B-B6A831DFB18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99733" y="2818825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03</a:t>
            </a:r>
          </a:p>
        </p:txBody>
      </p:sp>
      <p:sp>
        <p:nvSpPr>
          <p:cNvPr id="11" name="Text Placeholder 25">
            <a:extLst>
              <a:ext uri="{FF2B5EF4-FFF2-40B4-BE49-F238E27FC236}">
                <a16:creationId xmlns:a16="http://schemas.microsoft.com/office/drawing/2014/main" id="{81241517-A93B-C884-00F7-1D76B026E7D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9733" y="3523851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04</a:t>
            </a:r>
          </a:p>
        </p:txBody>
      </p:sp>
      <p:sp>
        <p:nvSpPr>
          <p:cNvPr id="14" name="Text Placeholder 27">
            <a:extLst>
              <a:ext uri="{FF2B5EF4-FFF2-40B4-BE49-F238E27FC236}">
                <a16:creationId xmlns:a16="http://schemas.microsoft.com/office/drawing/2014/main" id="{623F1BAB-65D9-A5B4-E25B-18ED21C1E93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9733" y="4228877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05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A622FF6-9443-30AD-C876-90BBC09B5850}"/>
              </a:ext>
            </a:extLst>
          </p:cNvPr>
          <p:cNvCxnSpPr>
            <a:cxnSpLocks/>
          </p:cNvCxnSpPr>
          <p:nvPr userDrawn="1"/>
        </p:nvCxnSpPr>
        <p:spPr>
          <a:xfrm>
            <a:off x="1139588" y="1431102"/>
            <a:ext cx="0" cy="399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Placeholder 1">
            <a:extLst>
              <a:ext uri="{FF2B5EF4-FFF2-40B4-BE49-F238E27FC236}">
                <a16:creationId xmlns:a16="http://schemas.microsoft.com/office/drawing/2014/main" id="{D325DC9D-2AA9-80B0-59CB-EB2A231584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Agenda slide</a:t>
            </a:r>
          </a:p>
        </p:txBody>
      </p:sp>
      <p:sp>
        <p:nvSpPr>
          <p:cNvPr id="38" name="Text Placeholder 20">
            <a:extLst>
              <a:ext uri="{FF2B5EF4-FFF2-40B4-BE49-F238E27FC236}">
                <a16:creationId xmlns:a16="http://schemas.microsoft.com/office/drawing/2014/main" id="{94FB1512-536B-3C06-8758-3BF64A3DF58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337481" y="2113798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39" name="Text Placeholder 20">
            <a:extLst>
              <a:ext uri="{FF2B5EF4-FFF2-40B4-BE49-F238E27FC236}">
                <a16:creationId xmlns:a16="http://schemas.microsoft.com/office/drawing/2014/main" id="{E73858A2-79B0-D494-4400-BA3171AC253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337481" y="2818824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0" name="Text Placeholder 20">
            <a:extLst>
              <a:ext uri="{FF2B5EF4-FFF2-40B4-BE49-F238E27FC236}">
                <a16:creationId xmlns:a16="http://schemas.microsoft.com/office/drawing/2014/main" id="{316DF11A-F375-2621-E425-D254C2BFBDC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337481" y="3523850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1" name="Text Placeholder 20">
            <a:extLst>
              <a:ext uri="{FF2B5EF4-FFF2-40B4-BE49-F238E27FC236}">
                <a16:creationId xmlns:a16="http://schemas.microsoft.com/office/drawing/2014/main" id="{FB045E71-4D6C-C476-D364-81DB443EDF2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337481" y="4228876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4" name="Text Placeholder 20">
            <a:extLst>
              <a:ext uri="{FF2B5EF4-FFF2-40B4-BE49-F238E27FC236}">
                <a16:creationId xmlns:a16="http://schemas.microsoft.com/office/drawing/2014/main" id="{6ACC28C5-8646-3B2E-4FDA-90CAAD6437E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337481" y="4933902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9" name="Text Placeholder 29">
            <a:extLst>
              <a:ext uri="{FF2B5EF4-FFF2-40B4-BE49-F238E27FC236}">
                <a16:creationId xmlns:a16="http://schemas.microsoft.com/office/drawing/2014/main" id="{CE07A932-8579-47D4-C90C-297D44DE434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99733" y="4933903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800" b="1" i="0"/>
            </a:lvl1pPr>
          </a:lstStyle>
          <a:p>
            <a:r>
              <a:rPr lang="en-GB"/>
              <a:t>06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242DDC41-069C-6569-FD8D-DA3442F2A3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FDC7C16-2B7D-58D4-01ED-D324386376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7870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D3A070-4BD2-ECCB-D736-EBBF239055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2192000" cy="3445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F440B6D-D8EA-328C-0E0A-0927EB44B7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580118"/>
            <a:ext cx="8208000" cy="855299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5000"/>
              </a:lnSpc>
              <a:defRPr sz="6000" b="1" i="0" kern="1800" spc="-30" baseline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Chapter #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FCD2B1-D684-AD84-2649-CD4B7D8A9D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2791790"/>
            <a:ext cx="8208000" cy="1743682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Click here </a:t>
            </a:r>
            <a:br>
              <a:rPr lang="en-GB"/>
            </a:br>
            <a:r>
              <a:rPr lang="en-GB"/>
              <a:t>to insert title</a:t>
            </a:r>
          </a:p>
        </p:txBody>
      </p:sp>
      <p:pic>
        <p:nvPicPr>
          <p:cNvPr id="89" name="Graphic 88">
            <a:extLst>
              <a:ext uri="{FF2B5EF4-FFF2-40B4-BE49-F238E27FC236}">
                <a16:creationId xmlns:a16="http://schemas.microsoft.com/office/drawing/2014/main" id="{FEA88B7B-40B5-F7ED-7A03-0B1D9E89BC0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60EBCC2F-EDD1-E408-9592-63B405EF41C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4717" y="5421625"/>
            <a:ext cx="642655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5653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C878F-115A-2E4B-2DD5-883A8478AE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/>
              <a:t>Click here to insert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EBCBA2-980E-EB6A-96D1-DA26D70678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D7A4D-2DF2-9658-F124-D3258C0982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0817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766BFCA1-3D8D-4284-C24E-E3DA1F69957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310189C7-0533-C5A5-2053-64B64A4AE60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BC0A28-AEB8-D9B8-A0EC-71E62E271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733" y="1888476"/>
            <a:ext cx="11192534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sz="1600" b="0" i="0"/>
            </a:lvl1pPr>
          </a:lstStyle>
          <a:p>
            <a:pPr lvl="0"/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57794E-F310-4D49-6A04-DB1BE6A40D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6B6C7A-ABDE-E96E-4925-133771EC29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00588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2">
            <a:extLst>
              <a:ext uri="{FF2B5EF4-FFF2-40B4-BE49-F238E27FC236}">
                <a16:creationId xmlns:a16="http://schemas.microsoft.com/office/drawing/2014/main" id="{8901B2BF-B146-18AA-D1AC-C11BF13456D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36F623F4-4EF9-C441-6445-BE83736EA377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499733" y="2589800"/>
            <a:ext cx="5076000" cy="2866276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A80B7B62-049F-CC9E-9B73-4108CEF5DEF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9731" y="1888476"/>
            <a:ext cx="507600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26" name="Content Placeholder 15">
            <a:extLst>
              <a:ext uri="{FF2B5EF4-FFF2-40B4-BE49-F238E27FC236}">
                <a16:creationId xmlns:a16="http://schemas.microsoft.com/office/drawing/2014/main" id="{1E648676-8FD7-02E8-7716-297A4F37412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619166" y="2589800"/>
            <a:ext cx="5073091" cy="2866276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27" name="Text Placeholder 13">
            <a:extLst>
              <a:ext uri="{FF2B5EF4-FFF2-40B4-BE49-F238E27FC236}">
                <a16:creationId xmlns:a16="http://schemas.microsoft.com/office/drawing/2014/main" id="{5854E95A-9CE6-D1AA-8A64-A9F487ACB88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619167" y="1888476"/>
            <a:ext cx="5073099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heading(two lines max)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2664B76-E093-0A2A-B5BC-50B49610644F}"/>
              </a:ext>
            </a:extLst>
          </p:cNvPr>
          <p:cNvCxnSpPr>
            <a:cxnSpLocks/>
          </p:cNvCxnSpPr>
          <p:nvPr userDrawn="1"/>
        </p:nvCxnSpPr>
        <p:spPr>
          <a:xfrm>
            <a:off x="6096000" y="1830466"/>
            <a:ext cx="0" cy="363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itle Placeholder 1">
            <a:extLst>
              <a:ext uri="{FF2B5EF4-FFF2-40B4-BE49-F238E27FC236}">
                <a16:creationId xmlns:a16="http://schemas.microsoft.com/office/drawing/2014/main" id="{1E67C38B-51DC-8901-ABF7-E4536FB081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43" name="Text Placeholder 12">
            <a:extLst>
              <a:ext uri="{FF2B5EF4-FFF2-40B4-BE49-F238E27FC236}">
                <a16:creationId xmlns:a16="http://schemas.microsoft.com/office/drawing/2014/main" id="{FF3406A1-E679-26F8-D6B5-C912C21F8C2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71C24B-12B7-0554-7338-E5606F2B75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17862-307E-AF7C-BB5A-27151186CE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5227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chart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15">
            <a:extLst>
              <a:ext uri="{FF2B5EF4-FFF2-40B4-BE49-F238E27FC236}">
                <a16:creationId xmlns:a16="http://schemas.microsoft.com/office/drawing/2014/main" id="{6B843F2C-A45A-02E0-0AFF-23B4732E852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7667466" y="1408770"/>
            <a:ext cx="4024801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64F26B-8803-9659-C0F8-9ABB6BA873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6F560808-D843-CD45-7AB0-37D202E7B9F2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6542090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B75E58B9-86FE-9082-F516-B5221DE85A4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654209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106CB4-AC58-14FD-F861-6D4E32A970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F24AA-293B-0768-DE23-1F5E04F4E9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37230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AE7A2C40-535F-5F7E-F1C3-491FC39504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9" name="Content Placeholder 15">
            <a:extLst>
              <a:ext uri="{FF2B5EF4-FFF2-40B4-BE49-F238E27FC236}">
                <a16:creationId xmlns:a16="http://schemas.microsoft.com/office/drawing/2014/main" id="{761E740E-CE5D-3F96-EF1B-74C269D86486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526947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6EE7FA59-16CE-C00E-EC88-A43E3E27FD7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526947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D4650F6D-1E8E-4387-3E83-A43623850CE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422796" y="1408770"/>
            <a:ext cx="5269471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81823BB-39B4-3DFB-5031-B13325159E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29EF935-4943-31DC-7AAC-7C1DB03F83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6692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ab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FE7F2E16-67F1-F1D0-06B5-F587DD51CE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0" name="Content Placeholder 15">
            <a:extLst>
              <a:ext uri="{FF2B5EF4-FFF2-40B4-BE49-F238E27FC236}">
                <a16:creationId xmlns:a16="http://schemas.microsoft.com/office/drawing/2014/main" id="{56ECBFE5-B633-02D4-A1CC-32F1A77792C4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2950477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B3A3145E-319C-A021-10D8-F9A8ADC5ED1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2950477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5" name="Content Placeholder 15">
            <a:extLst>
              <a:ext uri="{FF2B5EF4-FFF2-40B4-BE49-F238E27FC236}">
                <a16:creationId xmlns:a16="http://schemas.microsoft.com/office/drawing/2014/main" id="{C6BED69E-9C6C-0FCA-B691-851E4ECE40E4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091234" y="1408770"/>
            <a:ext cx="7601034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45808C7-E9C2-576C-1081-FCC08E0452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5605128-C4BA-81A1-674F-E6C5A48638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49722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 or vide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5">
            <a:extLst>
              <a:ext uri="{FF2B5EF4-FFF2-40B4-BE49-F238E27FC236}">
                <a16:creationId xmlns:a16="http://schemas.microsoft.com/office/drawing/2014/main" id="{2BF3D1E0-7FC9-4E89-DFE7-5165B59500DE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04000"/>
              </a:lnSpc>
              <a:defRPr sz="1400" b="0" i="0">
                <a:noFill/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3518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_v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11">
            <a:extLst>
              <a:ext uri="{FF2B5EF4-FFF2-40B4-BE49-F238E27FC236}">
                <a16:creationId xmlns:a16="http://schemas.microsoft.com/office/drawing/2014/main" id="{3D467372-F32E-DE9A-90D5-43011C637B4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1999" y="0"/>
            <a:ext cx="4554000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9AF3E014-79B3-303B-9C48-044DCEB17D2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A628D210-0C84-971E-A26F-3B2FE440CD8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4628" y="503550"/>
            <a:ext cx="642655" cy="9360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40909806-D6C8-D851-C1D5-EB899EC0915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sp>
        <p:nvSpPr>
          <p:cNvPr id="13" name="Content Placeholder 15">
            <a:extLst>
              <a:ext uri="{FF2B5EF4-FFF2-40B4-BE49-F238E27FC236}">
                <a16:creationId xmlns:a16="http://schemas.microsoft.com/office/drawing/2014/main" id="{D4F384C1-07C3-D90A-BDA7-8B66B59C618A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4" y="2138376"/>
            <a:ext cx="4860000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35E5D7F-8A7C-6EE9-409A-E74DEE1CEBD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2" y="1408771"/>
            <a:ext cx="486000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4CC3C885-19BC-3E17-8A93-2B1A7E5C25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19999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5BD7BD88-0848-5288-8AA9-8D97F76E2B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0475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_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11">
            <a:extLst>
              <a:ext uri="{FF2B5EF4-FFF2-40B4-BE49-F238E27FC236}">
                <a16:creationId xmlns:a16="http://schemas.microsoft.com/office/drawing/2014/main" id="{43764D63-5C2F-1B66-30E7-13032CD0152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1999" y="0"/>
            <a:ext cx="4554000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CEDADC40-EB9F-9244-18DC-21FE7EA2B7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945CD228-5C19-1634-812F-0C8358B850A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077065"/>
            <a:ext cx="4860000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2" name="Content Placeholder 15">
            <a:extLst>
              <a:ext uri="{FF2B5EF4-FFF2-40B4-BE49-F238E27FC236}">
                <a16:creationId xmlns:a16="http://schemas.microsoft.com/office/drawing/2014/main" id="{7FDB7BE5-FC74-185C-85FC-5BDDD3CA02D6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1888476"/>
            <a:ext cx="4860000" cy="35676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F5562BB3-0997-BC2D-7EBE-6E4EA273BB0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4628" y="503550"/>
            <a:ext cx="642655" cy="9360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9EDA59FE-8335-3268-B2CF-917AF8947C3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C2BA5C64-269D-2E74-1B77-B48FA5234B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19999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A18F90CE-BCFD-6C99-EE37-9DA7FA4698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43118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and text_v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52A05B-734C-023B-C15D-942D9867BA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1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67BD0C26-0FB8-E001-81BA-5EA844A0C914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2138376"/>
            <a:ext cx="486000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548710A7-36AA-7701-8CF8-E2BC3CD3543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9732" y="1408771"/>
            <a:ext cx="4860002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9" name="Picture Placeholder 11">
            <a:extLst>
              <a:ext uri="{FF2B5EF4-FFF2-40B4-BE49-F238E27FC236}">
                <a16:creationId xmlns:a16="http://schemas.microsoft.com/office/drawing/2014/main" id="{A79BFDA6-F32E-B996-4892-27B8AF51E8D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144000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10" name="Picture Placeholder 11">
            <a:extLst>
              <a:ext uri="{FF2B5EF4-FFF2-40B4-BE49-F238E27FC236}">
                <a16:creationId xmlns:a16="http://schemas.microsoft.com/office/drawing/2014/main" id="{4D64FC78-7634-6352-7B43-68A85F785653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6020" y="1895900"/>
            <a:ext cx="3157977" cy="4962099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3" name="Picture Placeholder 11">
            <a:extLst>
              <a:ext uri="{FF2B5EF4-FFF2-40B4-BE49-F238E27FC236}">
                <a16:creationId xmlns:a16="http://schemas.microsoft.com/office/drawing/2014/main" id="{E24D8582-267A-62B0-6375-52FBB6A95F06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986016" y="0"/>
            <a:ext cx="3157977" cy="1897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30A0D45-92CE-4AA7-0114-549FDCB721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19999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F042A49D-B936-0FB8-BC5C-EBB1B67D30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05591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and text_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11">
            <a:extLst>
              <a:ext uri="{FF2B5EF4-FFF2-40B4-BE49-F238E27FC236}">
                <a16:creationId xmlns:a16="http://schemas.microsoft.com/office/drawing/2014/main" id="{6219DC3A-1FF1-7859-D599-6F9DCD54E59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144000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3" name="Picture Placeholder 11">
            <a:extLst>
              <a:ext uri="{FF2B5EF4-FFF2-40B4-BE49-F238E27FC236}">
                <a16:creationId xmlns:a16="http://schemas.microsoft.com/office/drawing/2014/main" id="{34A33B83-0498-6D8B-C355-16BE0BBD49C8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6020" y="1895900"/>
            <a:ext cx="3157977" cy="4962099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7993DE8-5ABE-40D9-B897-DAF1B33287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1F382238-B715-064C-9E79-D94A425E35B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077065"/>
            <a:ext cx="4860000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78D2F36A-F968-C38D-8923-0F341E76FA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734" y="1888476"/>
            <a:ext cx="4860000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sz="1600" b="0" i="0"/>
            </a:lvl1pPr>
          </a:lstStyle>
          <a:p>
            <a:pPr lvl="0"/>
            <a:endParaRPr lang="en-GB"/>
          </a:p>
        </p:txBody>
      </p:sp>
      <p:sp>
        <p:nvSpPr>
          <p:cNvPr id="2" name="Picture Placeholder 11">
            <a:extLst>
              <a:ext uri="{FF2B5EF4-FFF2-40B4-BE49-F238E27FC236}">
                <a16:creationId xmlns:a16="http://schemas.microsoft.com/office/drawing/2014/main" id="{1B2A602F-B51D-0A59-07FD-1AC1CD15187D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986016" y="0"/>
            <a:ext cx="3157977" cy="1897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2C6EBF-FD95-51E3-4F10-A159FCE953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19999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5E30C0-4484-78A3-EDD5-F263669F80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08150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or quot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1">
            <a:extLst>
              <a:ext uri="{FF2B5EF4-FFF2-40B4-BE49-F238E27FC236}">
                <a16:creationId xmlns:a16="http://schemas.microsoft.com/office/drawing/2014/main" id="{06DF862D-15E0-ACDB-80CE-697EB1AC1C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2539978"/>
            <a:ext cx="4860000" cy="2235622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defRPr sz="2400" b="0" i="0"/>
            </a:lvl1pPr>
          </a:lstStyle>
          <a:p>
            <a:r>
              <a:rPr lang="en-GB"/>
              <a:t>Add quote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9898A81-6C3F-17C9-B449-3FE9B4C929F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9734" y="4866805"/>
            <a:ext cx="4859999" cy="50174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defRPr sz="12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source</a:t>
            </a:r>
          </a:p>
        </p:txBody>
      </p:sp>
      <p:sp>
        <p:nvSpPr>
          <p:cNvPr id="24" name="Picture Placeholder 11">
            <a:extLst>
              <a:ext uri="{FF2B5EF4-FFF2-40B4-BE49-F238E27FC236}">
                <a16:creationId xmlns:a16="http://schemas.microsoft.com/office/drawing/2014/main" id="{1E8A19FE-64F8-6DAE-5D3D-84BA47F1582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6021" y="-1"/>
            <a:ext cx="4549978" cy="5368546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5" name="Picture Placeholder 11">
            <a:extLst>
              <a:ext uri="{FF2B5EF4-FFF2-40B4-BE49-F238E27FC236}">
                <a16:creationId xmlns:a16="http://schemas.microsoft.com/office/drawing/2014/main" id="{2630A848-805F-B52C-DAB6-56E569C2CAE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0536000" y="1879347"/>
            <a:ext cx="1656000" cy="4978653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6" name="Title Placeholder 1">
            <a:extLst>
              <a:ext uri="{FF2B5EF4-FFF2-40B4-BE49-F238E27FC236}">
                <a16:creationId xmlns:a16="http://schemas.microsoft.com/office/drawing/2014/main" id="{A522FB30-D98F-CA6D-A898-E533909FFF18}"/>
              </a:ext>
            </a:extLst>
          </p:cNvPr>
          <p:cNvSpPr txBox="1">
            <a:spLocks/>
          </p:cNvSpPr>
          <p:nvPr userDrawn="1"/>
        </p:nvSpPr>
        <p:spPr>
          <a:xfrm>
            <a:off x="448797" y="1882098"/>
            <a:ext cx="562655" cy="1221488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78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Neue Haas Grotesk Text Pro" panose="020B0504020202020204" pitchFamily="34" charset="77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GB" sz="10000" b="0" i="0">
                <a:latin typeface="Aptos" panose="020B0004020202020204" pitchFamily="34" charset="0"/>
              </a:rPr>
              <a:t>“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E67B28CA-92CE-A2BE-6C8F-BE33A84BE9F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02038" y="685867"/>
            <a:ext cx="2047718" cy="540991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4E8E6A1D-E8C8-8F6E-F5FB-34C455458D7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044628" y="503550"/>
            <a:ext cx="642655" cy="93600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4D56FB0-D78B-9032-79F0-56E6DDE956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19999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A2079FD-87C4-04AC-B43C-4BEE080B3A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4996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 v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02E7F36C-378D-28CD-894C-549E0127F7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0036266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E725A32E-8D8E-B948-82F0-8289130EB22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1077065"/>
            <a:ext cx="10036266" cy="4379011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6A951A39-DA62-980B-B3A2-7EF27E6214A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4628" y="503550"/>
            <a:ext cx="642655" cy="936000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80A355D-9A11-0C00-0302-0D717A40C84F}"/>
              </a:ext>
            </a:extLst>
          </p:cNvPr>
          <p:cNvCxnSpPr>
            <a:cxnSpLocks/>
          </p:cNvCxnSpPr>
          <p:nvPr userDrawn="1"/>
        </p:nvCxnSpPr>
        <p:spPr>
          <a:xfrm>
            <a:off x="2749389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A2A98AE3-E1CB-23AE-7F02-F930EFE8988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49023" y="5813459"/>
            <a:ext cx="133054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</a:t>
            </a:r>
            <a:br>
              <a:rPr lang="en-GB"/>
            </a:br>
            <a:r>
              <a:rPr lang="en-GB"/>
              <a:t>logo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36258FE-C9AE-8A0E-063C-420B921D82DA}"/>
              </a:ext>
            </a:extLst>
          </p:cNvPr>
          <p:cNvCxnSpPr>
            <a:cxnSpLocks/>
          </p:cNvCxnSpPr>
          <p:nvPr userDrawn="1"/>
        </p:nvCxnSpPr>
        <p:spPr>
          <a:xfrm>
            <a:off x="4479196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FE759C60-4DB6-D24A-3C87-CC2390CF4D9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678830" y="5813459"/>
            <a:ext cx="54000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logo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5E3B0B68-0551-E511-1F5F-B2343E9FDFA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8156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 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02E7F36C-378D-28CD-894C-549E0127F7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0036266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E725A32E-8D8E-B948-82F0-8289130EB22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1077065"/>
            <a:ext cx="10036266" cy="4379011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7D918510-412A-5F29-812E-B643D993E17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4628" y="503550"/>
            <a:ext cx="642655" cy="936000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B9C3BC3-4C83-7298-19AB-051EAF348661}"/>
              </a:ext>
            </a:extLst>
          </p:cNvPr>
          <p:cNvCxnSpPr>
            <a:cxnSpLocks/>
          </p:cNvCxnSpPr>
          <p:nvPr userDrawn="1"/>
        </p:nvCxnSpPr>
        <p:spPr>
          <a:xfrm>
            <a:off x="2749389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949DFEBA-8C45-97E6-528F-BBB76271D6E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49023" y="5813459"/>
            <a:ext cx="133054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</a:t>
            </a:r>
            <a:br>
              <a:rPr lang="en-GB"/>
            </a:br>
            <a:r>
              <a:rPr lang="en-GB"/>
              <a:t>logo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5B81EFBC-5DDF-0E56-4D9D-6E91752BE44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63755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v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2968746"/>
            <a:ext cx="4860000" cy="92050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Thank you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E55314F0-9808-2548-F057-2B3A1CFD9F8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4628" y="503550"/>
            <a:ext cx="642655" cy="93600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DA2CA7B-3CFB-2C3D-D34E-29B53D95918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88688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2968746"/>
            <a:ext cx="4860000" cy="92050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Thank you</a:t>
            </a:r>
          </a:p>
        </p:txBody>
      </p:sp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1CE9F832-37B0-8AE8-FEAB-E13F26BE46B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6021" y="-1"/>
            <a:ext cx="4549978" cy="5368546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17B367A6-FAF4-214D-CA11-8B215D07A4A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4628" y="503550"/>
            <a:ext cx="642655" cy="936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15B64E19-E5B3-A125-02DF-AA25578ADB8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04057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566176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F440B6D-D8EA-328C-0E0A-0927EB44B7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9733" y="3779224"/>
            <a:ext cx="6541200" cy="855299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 kern="1800" spc="-30" baseline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endParaRPr lang="en-US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1889950"/>
            <a:ext cx="6542513" cy="18069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Click here </a:t>
            </a:r>
            <a:br>
              <a:rPr lang="en-GB"/>
            </a:br>
            <a:r>
              <a:rPr lang="en-GB"/>
              <a:t>to insert 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D3A070-4BD2-ECCB-D736-EBBF239055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678168" y="0"/>
            <a:ext cx="4014099" cy="635445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BF418D34-AA8E-4C99-3102-43E12059DF8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2D7BF2ED-E99A-D2EF-2890-A53F927BF12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99732" y="503550"/>
            <a:ext cx="642655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35814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9">
            <a:extLst>
              <a:ext uri="{FF2B5EF4-FFF2-40B4-BE49-F238E27FC236}">
                <a16:creationId xmlns:a16="http://schemas.microsoft.com/office/drawing/2014/main" id="{079E73F8-37B5-57EE-3B98-2EA71E263B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408773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01</a:t>
            </a:r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C4E74264-E44F-0797-6D9B-9719118A5B4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37481" y="1408772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6" name="Text Placeholder 21">
            <a:extLst>
              <a:ext uri="{FF2B5EF4-FFF2-40B4-BE49-F238E27FC236}">
                <a16:creationId xmlns:a16="http://schemas.microsoft.com/office/drawing/2014/main" id="{474BFACF-A065-5599-4DA5-5613F6DC25E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99733" y="2113799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800" b="1" i="0"/>
            </a:lvl1pPr>
          </a:lstStyle>
          <a:p>
            <a:r>
              <a:rPr lang="en-GB"/>
              <a:t>02</a:t>
            </a:r>
          </a:p>
        </p:txBody>
      </p:sp>
      <p:sp>
        <p:nvSpPr>
          <p:cNvPr id="9" name="Text Placeholder 23">
            <a:extLst>
              <a:ext uri="{FF2B5EF4-FFF2-40B4-BE49-F238E27FC236}">
                <a16:creationId xmlns:a16="http://schemas.microsoft.com/office/drawing/2014/main" id="{5691CC70-8DF2-EE6F-C40B-B6A831DFB18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99733" y="2818825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03</a:t>
            </a:r>
          </a:p>
        </p:txBody>
      </p:sp>
      <p:sp>
        <p:nvSpPr>
          <p:cNvPr id="11" name="Text Placeholder 25">
            <a:extLst>
              <a:ext uri="{FF2B5EF4-FFF2-40B4-BE49-F238E27FC236}">
                <a16:creationId xmlns:a16="http://schemas.microsoft.com/office/drawing/2014/main" id="{81241517-A93B-C884-00F7-1D76B026E7D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9733" y="3523851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04</a:t>
            </a:r>
          </a:p>
        </p:txBody>
      </p:sp>
      <p:sp>
        <p:nvSpPr>
          <p:cNvPr id="14" name="Text Placeholder 27">
            <a:extLst>
              <a:ext uri="{FF2B5EF4-FFF2-40B4-BE49-F238E27FC236}">
                <a16:creationId xmlns:a16="http://schemas.microsoft.com/office/drawing/2014/main" id="{623F1BAB-65D9-A5B4-E25B-18ED21C1E93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9733" y="4228877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05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A622FF6-9443-30AD-C876-90BBC09B5850}"/>
              </a:ext>
            </a:extLst>
          </p:cNvPr>
          <p:cNvCxnSpPr>
            <a:cxnSpLocks/>
          </p:cNvCxnSpPr>
          <p:nvPr userDrawn="1"/>
        </p:nvCxnSpPr>
        <p:spPr>
          <a:xfrm>
            <a:off x="1139588" y="1431102"/>
            <a:ext cx="0" cy="399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Placeholder 1">
            <a:extLst>
              <a:ext uri="{FF2B5EF4-FFF2-40B4-BE49-F238E27FC236}">
                <a16:creationId xmlns:a16="http://schemas.microsoft.com/office/drawing/2014/main" id="{D325DC9D-2AA9-80B0-59CB-EB2A231584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Agenda slide</a:t>
            </a:r>
          </a:p>
        </p:txBody>
      </p:sp>
      <p:sp>
        <p:nvSpPr>
          <p:cNvPr id="38" name="Text Placeholder 20">
            <a:extLst>
              <a:ext uri="{FF2B5EF4-FFF2-40B4-BE49-F238E27FC236}">
                <a16:creationId xmlns:a16="http://schemas.microsoft.com/office/drawing/2014/main" id="{94FB1512-536B-3C06-8758-3BF64A3DF58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337481" y="2113798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39" name="Text Placeholder 20">
            <a:extLst>
              <a:ext uri="{FF2B5EF4-FFF2-40B4-BE49-F238E27FC236}">
                <a16:creationId xmlns:a16="http://schemas.microsoft.com/office/drawing/2014/main" id="{E73858A2-79B0-D494-4400-BA3171AC253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337481" y="2818824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0" name="Text Placeholder 20">
            <a:extLst>
              <a:ext uri="{FF2B5EF4-FFF2-40B4-BE49-F238E27FC236}">
                <a16:creationId xmlns:a16="http://schemas.microsoft.com/office/drawing/2014/main" id="{316DF11A-F375-2621-E425-D254C2BFBDC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337481" y="3523850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1" name="Text Placeholder 20">
            <a:extLst>
              <a:ext uri="{FF2B5EF4-FFF2-40B4-BE49-F238E27FC236}">
                <a16:creationId xmlns:a16="http://schemas.microsoft.com/office/drawing/2014/main" id="{FB045E71-4D6C-C476-D364-81DB443EDF2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337481" y="4228876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4" name="Text Placeholder 20">
            <a:extLst>
              <a:ext uri="{FF2B5EF4-FFF2-40B4-BE49-F238E27FC236}">
                <a16:creationId xmlns:a16="http://schemas.microsoft.com/office/drawing/2014/main" id="{6ACC28C5-8646-3B2E-4FDA-90CAAD6437E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337481" y="4933902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9" name="Text Placeholder 29">
            <a:extLst>
              <a:ext uri="{FF2B5EF4-FFF2-40B4-BE49-F238E27FC236}">
                <a16:creationId xmlns:a16="http://schemas.microsoft.com/office/drawing/2014/main" id="{CE07A932-8579-47D4-C90C-297D44DE434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99733" y="4933903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800" b="1" i="0"/>
            </a:lvl1pPr>
          </a:lstStyle>
          <a:p>
            <a:r>
              <a:rPr lang="en-GB"/>
              <a:t>06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FA911AAD-4208-8246-6AB8-9DCDFD5BEB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20EDB3FE-29B0-955B-6F8E-FE051344F0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4019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D3A070-4BD2-ECCB-D736-EBBF239055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2192000" cy="3445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F440B6D-D8EA-328C-0E0A-0927EB44B7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580118"/>
            <a:ext cx="8208000" cy="855299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5000"/>
              </a:lnSpc>
              <a:defRPr sz="6000" b="1" i="0" kern="1800" spc="-30" baseline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Chapter #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FCD2B1-D684-AD84-2649-CD4B7D8A9D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2791790"/>
            <a:ext cx="8208000" cy="1743682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Click here </a:t>
            </a:r>
            <a:br>
              <a:rPr lang="en-GB"/>
            </a:br>
            <a:r>
              <a:rPr lang="en-GB"/>
              <a:t>to insert title</a:t>
            </a:r>
          </a:p>
        </p:txBody>
      </p:sp>
      <p:pic>
        <p:nvPicPr>
          <p:cNvPr id="89" name="Graphic 88">
            <a:extLst>
              <a:ext uri="{FF2B5EF4-FFF2-40B4-BE49-F238E27FC236}">
                <a16:creationId xmlns:a16="http://schemas.microsoft.com/office/drawing/2014/main" id="{FEA88B7B-40B5-F7ED-7A03-0B1D9E89BC0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60EBCC2F-EDD1-E408-9592-63B405EF41C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4717" y="5421625"/>
            <a:ext cx="642655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56560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B1DC5-77ED-1128-2382-8A5E015C86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/>
              <a:t>Click here to insert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F1B0A0-49FC-C371-5B5A-33B1F53475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C1DBD9-EBBE-9171-3AA4-352B52A45B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71944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766BFCA1-3D8D-4284-C24E-E3DA1F69957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310189C7-0533-C5A5-2053-64B64A4AE60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BC0A28-AEB8-D9B8-A0EC-71E62E271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733" y="1888476"/>
            <a:ext cx="11192534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sz="1600" b="0" i="0"/>
            </a:lvl1pPr>
          </a:lstStyle>
          <a:p>
            <a:pPr lvl="0"/>
            <a:endParaRPr lang="en-GB"/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27BCE634-ACEE-FFB5-E0D7-9D56B01113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5CBC7E4-9C3A-0FAB-A51A-2ADF61DE12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13419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2">
            <a:extLst>
              <a:ext uri="{FF2B5EF4-FFF2-40B4-BE49-F238E27FC236}">
                <a16:creationId xmlns:a16="http://schemas.microsoft.com/office/drawing/2014/main" id="{8901B2BF-B146-18AA-D1AC-C11BF13456D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36F623F4-4EF9-C441-6445-BE83736EA377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499733" y="2589800"/>
            <a:ext cx="5076000" cy="2866276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A80B7B62-049F-CC9E-9B73-4108CEF5DEF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9731" y="1888476"/>
            <a:ext cx="507600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26" name="Content Placeholder 15">
            <a:extLst>
              <a:ext uri="{FF2B5EF4-FFF2-40B4-BE49-F238E27FC236}">
                <a16:creationId xmlns:a16="http://schemas.microsoft.com/office/drawing/2014/main" id="{1E648676-8FD7-02E8-7716-297A4F37412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619166" y="2589800"/>
            <a:ext cx="5073091" cy="2866276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27" name="Text Placeholder 13">
            <a:extLst>
              <a:ext uri="{FF2B5EF4-FFF2-40B4-BE49-F238E27FC236}">
                <a16:creationId xmlns:a16="http://schemas.microsoft.com/office/drawing/2014/main" id="{5854E95A-9CE6-D1AA-8A64-A9F487ACB88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619167" y="1888476"/>
            <a:ext cx="5073099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heading(two lines max)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2664B76-E093-0A2A-B5BC-50B49610644F}"/>
              </a:ext>
            </a:extLst>
          </p:cNvPr>
          <p:cNvCxnSpPr>
            <a:cxnSpLocks/>
          </p:cNvCxnSpPr>
          <p:nvPr userDrawn="1"/>
        </p:nvCxnSpPr>
        <p:spPr>
          <a:xfrm>
            <a:off x="6096000" y="1830466"/>
            <a:ext cx="0" cy="363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itle Placeholder 1">
            <a:extLst>
              <a:ext uri="{FF2B5EF4-FFF2-40B4-BE49-F238E27FC236}">
                <a16:creationId xmlns:a16="http://schemas.microsoft.com/office/drawing/2014/main" id="{1E67C38B-51DC-8901-ABF7-E4536FB081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43" name="Text Placeholder 12">
            <a:extLst>
              <a:ext uri="{FF2B5EF4-FFF2-40B4-BE49-F238E27FC236}">
                <a16:creationId xmlns:a16="http://schemas.microsoft.com/office/drawing/2014/main" id="{FF3406A1-E679-26F8-D6B5-C912C21F8C2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09E7A86D-8F1D-D88D-2E13-791D64D841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A476C45-3BB1-C759-2CEC-03705A4A79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64540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15">
            <a:extLst>
              <a:ext uri="{FF2B5EF4-FFF2-40B4-BE49-F238E27FC236}">
                <a16:creationId xmlns:a16="http://schemas.microsoft.com/office/drawing/2014/main" id="{6B843F2C-A45A-02E0-0AFF-23B4732E852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7667466" y="1408770"/>
            <a:ext cx="4024801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64F26B-8803-9659-C0F8-9ABB6BA873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6F560808-D843-CD45-7AB0-37D202E7B9F2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6542090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B75E58B9-86FE-9082-F516-B5221DE85A4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654209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83A231-C99C-C6FF-B4C9-43E5D4A90F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87C9CD-7603-D725-4916-6660C84EEF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5676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AE7A2C40-535F-5F7E-F1C3-491FC39504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9" name="Content Placeholder 15">
            <a:extLst>
              <a:ext uri="{FF2B5EF4-FFF2-40B4-BE49-F238E27FC236}">
                <a16:creationId xmlns:a16="http://schemas.microsoft.com/office/drawing/2014/main" id="{761E740E-CE5D-3F96-EF1B-74C269D86486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526947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6EE7FA59-16CE-C00E-EC88-A43E3E27FD7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526947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D4650F6D-1E8E-4387-3E83-A43623850CE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422796" y="1408770"/>
            <a:ext cx="5269471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58D36ED-B780-0F62-B431-9997787933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5DD79F2-69A0-AD15-9D88-B2A99ECF65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40779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FE7F2E16-67F1-F1D0-06B5-F587DD51CE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0" name="Content Placeholder 15">
            <a:extLst>
              <a:ext uri="{FF2B5EF4-FFF2-40B4-BE49-F238E27FC236}">
                <a16:creationId xmlns:a16="http://schemas.microsoft.com/office/drawing/2014/main" id="{56ECBFE5-B633-02D4-A1CC-32F1A77792C4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2950477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B3A3145E-319C-A021-10D8-F9A8ADC5ED1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2950477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5" name="Content Placeholder 15">
            <a:extLst>
              <a:ext uri="{FF2B5EF4-FFF2-40B4-BE49-F238E27FC236}">
                <a16:creationId xmlns:a16="http://schemas.microsoft.com/office/drawing/2014/main" id="{C6BED69E-9C6C-0FCA-B691-851E4ECE40E4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091234" y="1408770"/>
            <a:ext cx="7601034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931139F-D5F0-415D-9896-0DE665299A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5E6DFEA-229D-07AD-37AC-67FD7E3604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6501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 or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5">
            <a:extLst>
              <a:ext uri="{FF2B5EF4-FFF2-40B4-BE49-F238E27FC236}">
                <a16:creationId xmlns:a16="http://schemas.microsoft.com/office/drawing/2014/main" id="{AD42AABE-4FE9-A141-624D-E44E67F8FBA9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04000"/>
              </a:lnSpc>
              <a:defRPr sz="1400" b="0" i="0">
                <a:noFill/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1837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1">
            <a:extLst>
              <a:ext uri="{FF2B5EF4-FFF2-40B4-BE49-F238E27FC236}">
                <a16:creationId xmlns:a16="http://schemas.microsoft.com/office/drawing/2014/main" id="{BF02B868-6115-47A1-7D39-F1E61DEA8B5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1999" y="0"/>
            <a:ext cx="4554000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151DD6D0-860D-BE7D-BC4C-E2263723168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3F82DC80-0538-92AF-341F-E870691B8A5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4628" y="503550"/>
            <a:ext cx="642655" cy="936000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266CEB78-2398-0144-603C-0ED8A195482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sp>
        <p:nvSpPr>
          <p:cNvPr id="12" name="Content Placeholder 15">
            <a:extLst>
              <a:ext uri="{FF2B5EF4-FFF2-40B4-BE49-F238E27FC236}">
                <a16:creationId xmlns:a16="http://schemas.microsoft.com/office/drawing/2014/main" id="{1C2299EA-FCE7-AFFC-5759-F01FE04B3731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4" y="2138376"/>
            <a:ext cx="4860000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75C4D8C3-25AF-36F5-6AF6-C76ABC3F06C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2" y="1408771"/>
            <a:ext cx="486000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0C647F01-51C1-2272-A03F-6C86EA881C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6989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A907D16D-B8EC-A815-8846-CC790C3379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2096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1">
            <a:extLst>
              <a:ext uri="{FF2B5EF4-FFF2-40B4-BE49-F238E27FC236}">
                <a16:creationId xmlns:a16="http://schemas.microsoft.com/office/drawing/2014/main" id="{B8984DF6-A1FE-D622-A441-CCD458F0F2D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1999" y="0"/>
            <a:ext cx="4554000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32D5F7EE-2D6F-F20E-5AFD-7C470CE8D0D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0B76B560-08A6-15E4-4527-FACBE90376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077065"/>
            <a:ext cx="4860000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21" name="Content Placeholder 15">
            <a:extLst>
              <a:ext uri="{FF2B5EF4-FFF2-40B4-BE49-F238E27FC236}">
                <a16:creationId xmlns:a16="http://schemas.microsoft.com/office/drawing/2014/main" id="{58695BCB-0C2C-A89C-C87D-F43A9F01BBA5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1888476"/>
            <a:ext cx="4860000" cy="35676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BDD9912-76FB-0977-3EEB-9319478B9AB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4628" y="503550"/>
            <a:ext cx="642655" cy="936000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04FBA892-4AE7-3C6D-35F6-6D8734858E8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sp>
        <p:nvSpPr>
          <p:cNvPr id="24" name="Footer Placeholder 4">
            <a:extLst>
              <a:ext uri="{FF2B5EF4-FFF2-40B4-BE49-F238E27FC236}">
                <a16:creationId xmlns:a16="http://schemas.microsoft.com/office/drawing/2014/main" id="{F3E0872F-75AF-C5BB-C052-616FD84881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6989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25" name="Slide Number Placeholder 5">
            <a:extLst>
              <a:ext uri="{FF2B5EF4-FFF2-40B4-BE49-F238E27FC236}">
                <a16:creationId xmlns:a16="http://schemas.microsoft.com/office/drawing/2014/main" id="{B6749FB4-179F-027F-9BE9-9ADEC4B664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66239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and text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52A05B-734C-023B-C15D-942D9867BA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1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67BD0C26-0FB8-E001-81BA-5EA844A0C914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2138376"/>
            <a:ext cx="486000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548710A7-36AA-7701-8CF8-E2BC3CD3543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9732" y="1408771"/>
            <a:ext cx="4860002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9" name="Picture Placeholder 11">
            <a:extLst>
              <a:ext uri="{FF2B5EF4-FFF2-40B4-BE49-F238E27FC236}">
                <a16:creationId xmlns:a16="http://schemas.microsoft.com/office/drawing/2014/main" id="{A79BFDA6-F32E-B996-4892-27B8AF51E8D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144000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10" name="Picture Placeholder 11">
            <a:extLst>
              <a:ext uri="{FF2B5EF4-FFF2-40B4-BE49-F238E27FC236}">
                <a16:creationId xmlns:a16="http://schemas.microsoft.com/office/drawing/2014/main" id="{4D64FC78-7634-6352-7B43-68A85F785653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6020" y="1895900"/>
            <a:ext cx="3157977" cy="49621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3" name="Picture Placeholder 11">
            <a:extLst>
              <a:ext uri="{FF2B5EF4-FFF2-40B4-BE49-F238E27FC236}">
                <a16:creationId xmlns:a16="http://schemas.microsoft.com/office/drawing/2014/main" id="{69EAFD1C-F405-88E0-28B0-8071B9522320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986016" y="0"/>
            <a:ext cx="3157977" cy="1897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548BCE1-1E88-B057-3BAE-860FB06782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6989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BB7D6261-77FB-2E09-A67C-E9CC3B14C9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36802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and text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11">
            <a:extLst>
              <a:ext uri="{FF2B5EF4-FFF2-40B4-BE49-F238E27FC236}">
                <a16:creationId xmlns:a16="http://schemas.microsoft.com/office/drawing/2014/main" id="{6219DC3A-1FF1-7859-D599-6F9DCD54E59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144000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3" name="Picture Placeholder 11">
            <a:extLst>
              <a:ext uri="{FF2B5EF4-FFF2-40B4-BE49-F238E27FC236}">
                <a16:creationId xmlns:a16="http://schemas.microsoft.com/office/drawing/2014/main" id="{34A33B83-0498-6D8B-C355-16BE0BBD49C8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6020" y="1895900"/>
            <a:ext cx="3157977" cy="4962099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7993DE8-5ABE-40D9-B897-DAF1B33287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1F382238-B715-064C-9E79-D94A425E35B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077065"/>
            <a:ext cx="4860000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78D2F36A-F968-C38D-8923-0F341E76FA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734" y="1888476"/>
            <a:ext cx="4860000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sz="1600" b="0" i="0"/>
            </a:lvl1pPr>
          </a:lstStyle>
          <a:p>
            <a:pPr lvl="0"/>
            <a:endParaRPr lang="en-GB"/>
          </a:p>
        </p:txBody>
      </p:sp>
      <p:sp>
        <p:nvSpPr>
          <p:cNvPr id="2" name="Picture Placeholder 11">
            <a:extLst>
              <a:ext uri="{FF2B5EF4-FFF2-40B4-BE49-F238E27FC236}">
                <a16:creationId xmlns:a16="http://schemas.microsoft.com/office/drawing/2014/main" id="{C45C280B-4D32-AF2A-95A4-738B32B4B9B6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986016" y="0"/>
            <a:ext cx="3157977" cy="1897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157653-8164-6DEC-E9BE-54DA0FF9E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6989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DAD766-B795-CEA0-17D5-CFF0AC875A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73076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or 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1">
            <a:extLst>
              <a:ext uri="{FF2B5EF4-FFF2-40B4-BE49-F238E27FC236}">
                <a16:creationId xmlns:a16="http://schemas.microsoft.com/office/drawing/2014/main" id="{06DF862D-15E0-ACDB-80CE-697EB1AC1C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2539978"/>
            <a:ext cx="4860000" cy="2235622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defRPr sz="2400" b="0" i="0"/>
            </a:lvl1pPr>
          </a:lstStyle>
          <a:p>
            <a:r>
              <a:rPr lang="en-GB"/>
              <a:t>Add quote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9898A81-6C3F-17C9-B449-3FE9B4C929F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9734" y="4866805"/>
            <a:ext cx="4859999" cy="50174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defRPr sz="12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source</a:t>
            </a:r>
          </a:p>
        </p:txBody>
      </p:sp>
      <p:sp>
        <p:nvSpPr>
          <p:cNvPr id="24" name="Picture Placeholder 11">
            <a:extLst>
              <a:ext uri="{FF2B5EF4-FFF2-40B4-BE49-F238E27FC236}">
                <a16:creationId xmlns:a16="http://schemas.microsoft.com/office/drawing/2014/main" id="{1E8A19FE-64F8-6DAE-5D3D-84BA47F1582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6021" y="-1"/>
            <a:ext cx="4549978" cy="5368546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5" name="Picture Placeholder 11">
            <a:extLst>
              <a:ext uri="{FF2B5EF4-FFF2-40B4-BE49-F238E27FC236}">
                <a16:creationId xmlns:a16="http://schemas.microsoft.com/office/drawing/2014/main" id="{2630A848-805F-B52C-DAB6-56E569C2CAE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0536000" y="1897275"/>
            <a:ext cx="1656000" cy="4978653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6" name="Title Placeholder 1">
            <a:extLst>
              <a:ext uri="{FF2B5EF4-FFF2-40B4-BE49-F238E27FC236}">
                <a16:creationId xmlns:a16="http://schemas.microsoft.com/office/drawing/2014/main" id="{A522FB30-D98F-CA6D-A898-E533909FFF18}"/>
              </a:ext>
            </a:extLst>
          </p:cNvPr>
          <p:cNvSpPr txBox="1">
            <a:spLocks/>
          </p:cNvSpPr>
          <p:nvPr userDrawn="1"/>
        </p:nvSpPr>
        <p:spPr>
          <a:xfrm>
            <a:off x="448797" y="1882098"/>
            <a:ext cx="562655" cy="1221488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78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Neue Haas Grotesk Text Pro" panose="020B0504020202020204" pitchFamily="34" charset="77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GB" sz="10000" b="0" i="0">
                <a:latin typeface="Aptos" panose="020B0004020202020204" pitchFamily="34" charset="0"/>
              </a:rPr>
              <a:t>“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E67B28CA-92CE-A2BE-6C8F-BE33A84BE9F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02038" y="685867"/>
            <a:ext cx="2047718" cy="540991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4E8E6A1D-E8C8-8F6E-F5FB-34C455458D7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044628" y="503550"/>
            <a:ext cx="642655" cy="93600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AAE0ECF-7FD0-796A-2323-5E79378499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6989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266F893-DB8C-2932-E98A-E860C127B1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35435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326FD46-2E55-87FF-F0B3-A17A0C3DF6F8}"/>
              </a:ext>
            </a:extLst>
          </p:cNvPr>
          <p:cNvCxnSpPr>
            <a:cxnSpLocks/>
          </p:cNvCxnSpPr>
          <p:nvPr userDrawn="1"/>
        </p:nvCxnSpPr>
        <p:spPr>
          <a:xfrm>
            <a:off x="2749389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D282104C-1BBA-3D79-5319-A46C88E85C5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49023" y="5813459"/>
            <a:ext cx="133054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</a:t>
            </a:r>
            <a:br>
              <a:rPr lang="en-GB"/>
            </a:br>
            <a:r>
              <a:rPr lang="en-GB"/>
              <a:t>logo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E8D4A99-E1E1-3139-1236-6EA3B7C13551}"/>
              </a:ext>
            </a:extLst>
          </p:cNvPr>
          <p:cNvCxnSpPr>
            <a:cxnSpLocks/>
          </p:cNvCxnSpPr>
          <p:nvPr userDrawn="1"/>
        </p:nvCxnSpPr>
        <p:spPr>
          <a:xfrm>
            <a:off x="4479196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Picture Placeholder 11">
            <a:extLst>
              <a:ext uri="{FF2B5EF4-FFF2-40B4-BE49-F238E27FC236}">
                <a16:creationId xmlns:a16="http://schemas.microsoft.com/office/drawing/2014/main" id="{B52B6039-B8A2-14D4-A5B5-B1C6596497B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678830" y="5813459"/>
            <a:ext cx="54000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logo</a:t>
            </a:r>
          </a:p>
        </p:txBody>
      </p:sp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02E7F36C-378D-28CD-894C-549E0127F7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0036266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E725A32E-8D8E-B948-82F0-8289130EB22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1077065"/>
            <a:ext cx="10036266" cy="4379011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A8769719-C365-1034-77ED-D3B1ACDC10D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E1E67D21-2834-FB76-C441-0440A6334F8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044628" y="503550"/>
            <a:ext cx="642655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24312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02E7F36C-378D-28CD-894C-549E0127F7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0036266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E725A32E-8D8E-B948-82F0-8289130EB22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1077065"/>
            <a:ext cx="10036266" cy="4379011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CA75AEC-C41C-BFAB-96B1-80581DDF1AB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4628" y="503550"/>
            <a:ext cx="642655" cy="936000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E57B473-A786-0A68-6A97-AA566502DD6D}"/>
              </a:ext>
            </a:extLst>
          </p:cNvPr>
          <p:cNvCxnSpPr>
            <a:cxnSpLocks/>
          </p:cNvCxnSpPr>
          <p:nvPr userDrawn="1"/>
        </p:nvCxnSpPr>
        <p:spPr>
          <a:xfrm>
            <a:off x="2749389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D6ED615C-BA52-DE54-6E80-D65CEA344F11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49023" y="5813459"/>
            <a:ext cx="133054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</a:t>
            </a:r>
            <a:br>
              <a:rPr lang="en-GB"/>
            </a:br>
            <a:r>
              <a:rPr lang="en-GB"/>
              <a:t>logo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D5B01B66-5EB2-C395-D920-6AC9A14F9B4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69507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2968746"/>
            <a:ext cx="4860000" cy="92050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Thank you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E55314F0-9808-2548-F057-2B3A1CFD9F8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4628" y="503550"/>
            <a:ext cx="642655" cy="93600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DA2CA7B-3CFB-2C3D-D34E-29B53D95918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78223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2968746"/>
            <a:ext cx="4860000" cy="92050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Thank you</a:t>
            </a:r>
          </a:p>
        </p:txBody>
      </p:sp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1CE9F832-37B0-8AE8-FEAB-E13F26BE46B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6021" y="-1"/>
            <a:ext cx="4549978" cy="5368546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17B367A6-FAF4-214D-CA11-8B215D07A4A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4628" y="503550"/>
            <a:ext cx="642655" cy="936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15B64E19-E5B3-A125-02DF-AA25578ADB8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86243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116884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F440B6D-D8EA-328C-0E0A-0927EB44B7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9733" y="3779224"/>
            <a:ext cx="6541200" cy="855299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 kern="1800" spc="-30" baseline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endParaRPr lang="en-US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1889950"/>
            <a:ext cx="6542513" cy="18069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Click here </a:t>
            </a:r>
            <a:br>
              <a:rPr lang="en-GB"/>
            </a:br>
            <a:r>
              <a:rPr lang="en-GB"/>
              <a:t>to insert 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D3A070-4BD2-ECCB-D736-EBBF239055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678168" y="0"/>
            <a:ext cx="4014099" cy="635445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BD1BE230-6420-FFF5-6758-C7F9655713B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7AAE7977-1BF5-F218-8311-ED7BFCFB29B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99732" y="503550"/>
            <a:ext cx="651959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64159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9">
            <a:extLst>
              <a:ext uri="{FF2B5EF4-FFF2-40B4-BE49-F238E27FC236}">
                <a16:creationId xmlns:a16="http://schemas.microsoft.com/office/drawing/2014/main" id="{079E73F8-37B5-57EE-3B98-2EA71E263B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408773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01</a:t>
            </a:r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C4E74264-E44F-0797-6D9B-9719118A5B4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37481" y="1408772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6" name="Text Placeholder 21">
            <a:extLst>
              <a:ext uri="{FF2B5EF4-FFF2-40B4-BE49-F238E27FC236}">
                <a16:creationId xmlns:a16="http://schemas.microsoft.com/office/drawing/2014/main" id="{474BFACF-A065-5599-4DA5-5613F6DC25E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99733" y="2113799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800" b="1" i="0"/>
            </a:lvl1pPr>
          </a:lstStyle>
          <a:p>
            <a:r>
              <a:rPr lang="en-GB"/>
              <a:t>02</a:t>
            </a:r>
          </a:p>
        </p:txBody>
      </p:sp>
      <p:sp>
        <p:nvSpPr>
          <p:cNvPr id="9" name="Text Placeholder 23">
            <a:extLst>
              <a:ext uri="{FF2B5EF4-FFF2-40B4-BE49-F238E27FC236}">
                <a16:creationId xmlns:a16="http://schemas.microsoft.com/office/drawing/2014/main" id="{5691CC70-8DF2-EE6F-C40B-B6A831DFB18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99733" y="2818825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03</a:t>
            </a:r>
          </a:p>
        </p:txBody>
      </p:sp>
      <p:sp>
        <p:nvSpPr>
          <p:cNvPr id="11" name="Text Placeholder 25">
            <a:extLst>
              <a:ext uri="{FF2B5EF4-FFF2-40B4-BE49-F238E27FC236}">
                <a16:creationId xmlns:a16="http://schemas.microsoft.com/office/drawing/2014/main" id="{81241517-A93B-C884-00F7-1D76B026E7D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9733" y="3523851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04</a:t>
            </a:r>
          </a:p>
        </p:txBody>
      </p:sp>
      <p:sp>
        <p:nvSpPr>
          <p:cNvPr id="14" name="Text Placeholder 27">
            <a:extLst>
              <a:ext uri="{FF2B5EF4-FFF2-40B4-BE49-F238E27FC236}">
                <a16:creationId xmlns:a16="http://schemas.microsoft.com/office/drawing/2014/main" id="{623F1BAB-65D9-A5B4-E25B-18ED21C1E93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9733" y="4228877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05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A622FF6-9443-30AD-C876-90BBC09B5850}"/>
              </a:ext>
            </a:extLst>
          </p:cNvPr>
          <p:cNvCxnSpPr>
            <a:cxnSpLocks/>
          </p:cNvCxnSpPr>
          <p:nvPr userDrawn="1"/>
        </p:nvCxnSpPr>
        <p:spPr>
          <a:xfrm>
            <a:off x="1139588" y="1431102"/>
            <a:ext cx="0" cy="399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Placeholder 1">
            <a:extLst>
              <a:ext uri="{FF2B5EF4-FFF2-40B4-BE49-F238E27FC236}">
                <a16:creationId xmlns:a16="http://schemas.microsoft.com/office/drawing/2014/main" id="{D325DC9D-2AA9-80B0-59CB-EB2A231584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Agenda slide</a:t>
            </a:r>
          </a:p>
        </p:txBody>
      </p:sp>
      <p:sp>
        <p:nvSpPr>
          <p:cNvPr id="38" name="Text Placeholder 20">
            <a:extLst>
              <a:ext uri="{FF2B5EF4-FFF2-40B4-BE49-F238E27FC236}">
                <a16:creationId xmlns:a16="http://schemas.microsoft.com/office/drawing/2014/main" id="{94FB1512-536B-3C06-8758-3BF64A3DF58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337481" y="2113798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39" name="Text Placeholder 20">
            <a:extLst>
              <a:ext uri="{FF2B5EF4-FFF2-40B4-BE49-F238E27FC236}">
                <a16:creationId xmlns:a16="http://schemas.microsoft.com/office/drawing/2014/main" id="{E73858A2-79B0-D494-4400-BA3171AC253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337481" y="2818824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0" name="Text Placeholder 20">
            <a:extLst>
              <a:ext uri="{FF2B5EF4-FFF2-40B4-BE49-F238E27FC236}">
                <a16:creationId xmlns:a16="http://schemas.microsoft.com/office/drawing/2014/main" id="{316DF11A-F375-2621-E425-D254C2BFBDC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337481" y="3523850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1" name="Text Placeholder 20">
            <a:extLst>
              <a:ext uri="{FF2B5EF4-FFF2-40B4-BE49-F238E27FC236}">
                <a16:creationId xmlns:a16="http://schemas.microsoft.com/office/drawing/2014/main" id="{FB045E71-4D6C-C476-D364-81DB443EDF2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337481" y="4228876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4" name="Text Placeholder 20">
            <a:extLst>
              <a:ext uri="{FF2B5EF4-FFF2-40B4-BE49-F238E27FC236}">
                <a16:creationId xmlns:a16="http://schemas.microsoft.com/office/drawing/2014/main" id="{6ACC28C5-8646-3B2E-4FDA-90CAAD6437E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337481" y="4933902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9" name="Text Placeholder 29">
            <a:extLst>
              <a:ext uri="{FF2B5EF4-FFF2-40B4-BE49-F238E27FC236}">
                <a16:creationId xmlns:a16="http://schemas.microsoft.com/office/drawing/2014/main" id="{CE07A932-8579-47D4-C90C-297D44DE434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99733" y="4933903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800" b="1" i="0"/>
            </a:lvl1pPr>
          </a:lstStyle>
          <a:p>
            <a:r>
              <a:rPr lang="en-GB"/>
              <a:t>06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06D98896-83DF-6A21-1A43-C2633EAB2E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147CB46-A89C-F1F7-F942-979B4D697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52512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D3A070-4BD2-ECCB-D736-EBBF239055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2192000" cy="3445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F440B6D-D8EA-328C-0E0A-0927EB44B7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580118"/>
            <a:ext cx="8208000" cy="855299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5000"/>
              </a:lnSpc>
              <a:defRPr sz="6000" b="1" i="0" kern="1800" spc="-30" baseline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Chapter #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FCD2B1-D684-AD84-2649-CD4B7D8A9D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2791790"/>
            <a:ext cx="8208000" cy="1743682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Click here </a:t>
            </a:r>
            <a:br>
              <a:rPr lang="en-GB"/>
            </a:br>
            <a:r>
              <a:rPr lang="en-GB"/>
              <a:t>to insert title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6684A845-46C3-33DA-CA23-5D8B7F1FD21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7E9D5C80-43CB-B93C-AFEF-243C2D123E9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0065" y="5418450"/>
            <a:ext cx="651959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39162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CDB55-15B8-121C-9A95-E50F7B5D84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/>
              <a:t>Click here to insert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F09629B-2E3D-8D47-E492-E4A5A92D99C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/>
          <a:lstStyle/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CDA95B-F761-5DAE-DA12-BB84C3475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412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766BFCA1-3D8D-4284-C24E-E3DA1F69957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310189C7-0533-C5A5-2053-64B64A4AE60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BC0A28-AEB8-D9B8-A0EC-71E62E271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733" y="1888476"/>
            <a:ext cx="11192534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sz="1600" b="0" i="0"/>
            </a:lvl1pPr>
          </a:lstStyle>
          <a:p>
            <a:pPr lvl="0"/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EC56F5-70C7-6B90-D9C5-30B098A22C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2A2F16-8026-9430-DFC0-2804BED2C5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82424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2">
            <a:extLst>
              <a:ext uri="{FF2B5EF4-FFF2-40B4-BE49-F238E27FC236}">
                <a16:creationId xmlns:a16="http://schemas.microsoft.com/office/drawing/2014/main" id="{8901B2BF-B146-18AA-D1AC-C11BF13456D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36F623F4-4EF9-C441-6445-BE83736EA377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499733" y="2589800"/>
            <a:ext cx="5076000" cy="2866276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A80B7B62-049F-CC9E-9B73-4108CEF5DEF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9731" y="1888476"/>
            <a:ext cx="507600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26" name="Content Placeholder 15">
            <a:extLst>
              <a:ext uri="{FF2B5EF4-FFF2-40B4-BE49-F238E27FC236}">
                <a16:creationId xmlns:a16="http://schemas.microsoft.com/office/drawing/2014/main" id="{1E648676-8FD7-02E8-7716-297A4F37412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619166" y="2589800"/>
            <a:ext cx="5073091" cy="2866276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27" name="Text Placeholder 13">
            <a:extLst>
              <a:ext uri="{FF2B5EF4-FFF2-40B4-BE49-F238E27FC236}">
                <a16:creationId xmlns:a16="http://schemas.microsoft.com/office/drawing/2014/main" id="{5854E95A-9CE6-D1AA-8A64-A9F487ACB88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619167" y="1888476"/>
            <a:ext cx="5073099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heading(two lines max)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2664B76-E093-0A2A-B5BC-50B49610644F}"/>
              </a:ext>
            </a:extLst>
          </p:cNvPr>
          <p:cNvCxnSpPr>
            <a:cxnSpLocks/>
          </p:cNvCxnSpPr>
          <p:nvPr userDrawn="1"/>
        </p:nvCxnSpPr>
        <p:spPr>
          <a:xfrm>
            <a:off x="6096000" y="1830466"/>
            <a:ext cx="0" cy="363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itle Placeholder 1">
            <a:extLst>
              <a:ext uri="{FF2B5EF4-FFF2-40B4-BE49-F238E27FC236}">
                <a16:creationId xmlns:a16="http://schemas.microsoft.com/office/drawing/2014/main" id="{1E67C38B-51DC-8901-ABF7-E4536FB081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A8CE34-40F0-EC27-F6DC-A9DFD33FD8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8FA899-6463-CF85-2673-DC139035FF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40321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15">
            <a:extLst>
              <a:ext uri="{FF2B5EF4-FFF2-40B4-BE49-F238E27FC236}">
                <a16:creationId xmlns:a16="http://schemas.microsoft.com/office/drawing/2014/main" id="{6B843F2C-A45A-02E0-0AFF-23B4732E852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7667466" y="1408770"/>
            <a:ext cx="4024801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64F26B-8803-9659-C0F8-9ABB6BA873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6F560808-D843-CD45-7AB0-37D202E7B9F2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6542090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B75E58B9-86FE-9082-F516-B5221DE85A4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654209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5D91D9-CCA9-A9B9-5586-20666977E2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EABDC7-BB7A-5EDA-21BA-97E1A0205A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22665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AE7A2C40-535F-5F7E-F1C3-491FC39504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9" name="Content Placeholder 15">
            <a:extLst>
              <a:ext uri="{FF2B5EF4-FFF2-40B4-BE49-F238E27FC236}">
                <a16:creationId xmlns:a16="http://schemas.microsoft.com/office/drawing/2014/main" id="{761E740E-CE5D-3F96-EF1B-74C269D86486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526947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6EE7FA59-16CE-C00E-EC88-A43E3E27FD7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526947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D4650F6D-1E8E-4387-3E83-A43623850CE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422796" y="1408770"/>
            <a:ext cx="5269471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3A34389-1F12-66E3-6C69-B610591E54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E4017DD-C813-3043-7FB0-A35D3B5C7A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79621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FE7F2E16-67F1-F1D0-06B5-F587DD51CE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0" name="Content Placeholder 15">
            <a:extLst>
              <a:ext uri="{FF2B5EF4-FFF2-40B4-BE49-F238E27FC236}">
                <a16:creationId xmlns:a16="http://schemas.microsoft.com/office/drawing/2014/main" id="{56ECBFE5-B633-02D4-A1CC-32F1A77792C4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2950477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B3A3145E-319C-A021-10D8-F9A8ADC5ED1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2950477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5" name="Content Placeholder 15">
            <a:extLst>
              <a:ext uri="{FF2B5EF4-FFF2-40B4-BE49-F238E27FC236}">
                <a16:creationId xmlns:a16="http://schemas.microsoft.com/office/drawing/2014/main" id="{C6BED69E-9C6C-0FCA-B691-851E4ECE40E4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091234" y="1408770"/>
            <a:ext cx="7601034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43B0015-6C6D-3EC4-6761-F5A070AC6D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2DC7190-6158-888C-B0C7-CDFA1C4B2C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25585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5">
            <a:extLst>
              <a:ext uri="{FF2B5EF4-FFF2-40B4-BE49-F238E27FC236}">
                <a16:creationId xmlns:a16="http://schemas.microsoft.com/office/drawing/2014/main" id="{D2BE15D2-428D-7220-9547-DA01AED31FB5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04000"/>
              </a:lnSpc>
              <a:defRPr sz="1400" b="0" i="0">
                <a:noFill/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59419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11">
            <a:extLst>
              <a:ext uri="{FF2B5EF4-FFF2-40B4-BE49-F238E27FC236}">
                <a16:creationId xmlns:a16="http://schemas.microsoft.com/office/drawing/2014/main" id="{9BE374B3-9BB3-3993-5205-DACD8521FF6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1999" y="0"/>
            <a:ext cx="4554000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5ADBAF59-55AD-BB20-0854-4F00E3D183B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37F7BC55-3BC8-B89D-7919-0E86A543B57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B247D0FD-6198-AED6-8BFB-68FF711B434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1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2" name="Content Placeholder 15">
            <a:extLst>
              <a:ext uri="{FF2B5EF4-FFF2-40B4-BE49-F238E27FC236}">
                <a16:creationId xmlns:a16="http://schemas.microsoft.com/office/drawing/2014/main" id="{DEF2CC0D-E565-F017-AE91-CB0C2E441F2F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2138376"/>
            <a:ext cx="486000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C84566B0-775F-522F-5694-0E110C51522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99732" y="1408771"/>
            <a:ext cx="4860002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864856EA-8ADC-3DB3-F2A2-2F26B84865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6989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0F27F0CE-9DAF-4D31-CA8F-A32C049CAE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54503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C9190BE7-B3D0-2484-8498-7AA5209EAF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B58EF5B5-50B6-097D-254A-DC0302C1E75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077065"/>
            <a:ext cx="4860000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2" name="Content Placeholder 15">
            <a:extLst>
              <a:ext uri="{FF2B5EF4-FFF2-40B4-BE49-F238E27FC236}">
                <a16:creationId xmlns:a16="http://schemas.microsoft.com/office/drawing/2014/main" id="{E07138AA-8105-84D9-677F-DAC3332DE7D3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1888476"/>
            <a:ext cx="4860000" cy="35676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8391AE21-6050-0226-6F85-476E9AF6A40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1999" y="0"/>
            <a:ext cx="4554000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154CAD70-D10E-930A-16EA-FD228228C9D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6D2A1544-8B5E-1EBA-9577-83CE7B0EADA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B05C08EB-46CF-FA11-3595-6C3BEAF443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6989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59796065-C488-2296-40DE-B6F40F6B32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56400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and text slide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52A05B-734C-023B-C15D-942D9867BA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1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67BD0C26-0FB8-E001-81BA-5EA844A0C914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2138376"/>
            <a:ext cx="486000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548710A7-36AA-7701-8CF8-E2BC3CD3543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9732" y="1408771"/>
            <a:ext cx="4860002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9" name="Picture Placeholder 11">
            <a:extLst>
              <a:ext uri="{FF2B5EF4-FFF2-40B4-BE49-F238E27FC236}">
                <a16:creationId xmlns:a16="http://schemas.microsoft.com/office/drawing/2014/main" id="{A79BFDA6-F32E-B996-4892-27B8AF51E8D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144000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10" name="Picture Placeholder 11">
            <a:extLst>
              <a:ext uri="{FF2B5EF4-FFF2-40B4-BE49-F238E27FC236}">
                <a16:creationId xmlns:a16="http://schemas.microsoft.com/office/drawing/2014/main" id="{4D64FC78-7634-6352-7B43-68A85F785653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6020" y="1895900"/>
            <a:ext cx="3157977" cy="4962099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3" name="Picture Placeholder 11">
            <a:extLst>
              <a:ext uri="{FF2B5EF4-FFF2-40B4-BE49-F238E27FC236}">
                <a16:creationId xmlns:a16="http://schemas.microsoft.com/office/drawing/2014/main" id="{6A6F6C75-D2A5-E05B-2BCE-798B8F09BB83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986016" y="0"/>
            <a:ext cx="3157977" cy="1897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0CAFEC1-AE66-D8B4-E6D2-27C8EB892E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6989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F426AEF-67DB-0719-C906-7D7AB50263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78369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and text slide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11">
            <a:extLst>
              <a:ext uri="{FF2B5EF4-FFF2-40B4-BE49-F238E27FC236}">
                <a16:creationId xmlns:a16="http://schemas.microsoft.com/office/drawing/2014/main" id="{6219DC3A-1FF1-7859-D599-6F9DCD54E59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144000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3" name="Picture Placeholder 11">
            <a:extLst>
              <a:ext uri="{FF2B5EF4-FFF2-40B4-BE49-F238E27FC236}">
                <a16:creationId xmlns:a16="http://schemas.microsoft.com/office/drawing/2014/main" id="{34A33B83-0498-6D8B-C355-16BE0BBD49C8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6020" y="1895900"/>
            <a:ext cx="3157977" cy="4962099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7993DE8-5ABE-40D9-B897-DAF1B33287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1F382238-B715-064C-9E79-D94A425E35B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077065"/>
            <a:ext cx="4860000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78D2F36A-F968-C38D-8923-0F341E76FA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734" y="1888476"/>
            <a:ext cx="4860000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sz="1600" b="0" i="0"/>
            </a:lvl1pPr>
          </a:lstStyle>
          <a:p>
            <a:pPr lvl="0"/>
            <a:endParaRPr lang="en-GB"/>
          </a:p>
        </p:txBody>
      </p:sp>
      <p:sp>
        <p:nvSpPr>
          <p:cNvPr id="2" name="Picture Placeholder 11">
            <a:extLst>
              <a:ext uri="{FF2B5EF4-FFF2-40B4-BE49-F238E27FC236}">
                <a16:creationId xmlns:a16="http://schemas.microsoft.com/office/drawing/2014/main" id="{F8CEB787-490E-53D2-9EBC-81E529CEA450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986016" y="0"/>
            <a:ext cx="3157977" cy="1897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B4DFF7-D728-A0BD-BB56-56B0DBF622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6989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779431-194F-E6E0-3EF3-3906DCBCA3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99694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or 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1">
            <a:extLst>
              <a:ext uri="{FF2B5EF4-FFF2-40B4-BE49-F238E27FC236}">
                <a16:creationId xmlns:a16="http://schemas.microsoft.com/office/drawing/2014/main" id="{06DF862D-15E0-ACDB-80CE-697EB1AC1C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2539978"/>
            <a:ext cx="4860000" cy="2235622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defRPr sz="2400" b="0" i="0"/>
            </a:lvl1pPr>
          </a:lstStyle>
          <a:p>
            <a:r>
              <a:rPr lang="en-GB"/>
              <a:t>Add quote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9898A81-6C3F-17C9-B449-3FE9B4C929F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9734" y="4866805"/>
            <a:ext cx="4859999" cy="50174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defRPr sz="12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source</a:t>
            </a:r>
          </a:p>
        </p:txBody>
      </p:sp>
      <p:sp>
        <p:nvSpPr>
          <p:cNvPr id="24" name="Picture Placeholder 11">
            <a:extLst>
              <a:ext uri="{FF2B5EF4-FFF2-40B4-BE49-F238E27FC236}">
                <a16:creationId xmlns:a16="http://schemas.microsoft.com/office/drawing/2014/main" id="{1E8A19FE-64F8-6DAE-5D3D-84BA47F1582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6021" y="-1"/>
            <a:ext cx="4549978" cy="5368546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5" name="Picture Placeholder 11">
            <a:extLst>
              <a:ext uri="{FF2B5EF4-FFF2-40B4-BE49-F238E27FC236}">
                <a16:creationId xmlns:a16="http://schemas.microsoft.com/office/drawing/2014/main" id="{2630A848-805F-B52C-DAB6-56E569C2CAE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0536000" y="1897275"/>
            <a:ext cx="1656000" cy="4978653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6" name="Title Placeholder 1">
            <a:extLst>
              <a:ext uri="{FF2B5EF4-FFF2-40B4-BE49-F238E27FC236}">
                <a16:creationId xmlns:a16="http://schemas.microsoft.com/office/drawing/2014/main" id="{A522FB30-D98F-CA6D-A898-E533909FFF18}"/>
              </a:ext>
            </a:extLst>
          </p:cNvPr>
          <p:cNvSpPr txBox="1">
            <a:spLocks/>
          </p:cNvSpPr>
          <p:nvPr userDrawn="1"/>
        </p:nvSpPr>
        <p:spPr>
          <a:xfrm>
            <a:off x="448797" y="1882098"/>
            <a:ext cx="562655" cy="1221488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78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Neue Haas Grotesk Text Pro" panose="020B0504020202020204" pitchFamily="34" charset="77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GB" sz="10000" b="0" i="0">
                <a:latin typeface="Aptos" panose="020B0004020202020204" pitchFamily="34" charset="0"/>
              </a:rPr>
              <a:t>“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F15CC809-C0C6-1AEE-518D-145A35C3DF6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4E82D668-9298-B429-8245-1BC16281F68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685867"/>
            <a:ext cx="2047718" cy="540991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DABA17-7B7D-899F-84F8-292CA76827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6989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3884091-69C6-4322-83B8-C2BD56341A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10266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02E7F36C-378D-28CD-894C-549E0127F7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0036266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E725A32E-8D8E-B948-82F0-8289130EB22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1077065"/>
            <a:ext cx="10036266" cy="4379011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1D5C26-8787-7A59-105B-0F375A09A3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5CDA39D1-C067-433E-BEEB-1E5A3359C16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5889796-979E-8AF1-9D58-7D0FDF3D416A}"/>
              </a:ext>
            </a:extLst>
          </p:cNvPr>
          <p:cNvCxnSpPr>
            <a:cxnSpLocks/>
          </p:cNvCxnSpPr>
          <p:nvPr userDrawn="1"/>
        </p:nvCxnSpPr>
        <p:spPr>
          <a:xfrm>
            <a:off x="2749389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EDFDF015-8CB2-7AE0-CC71-02DC2C8A9DE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49023" y="5813459"/>
            <a:ext cx="133054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</a:t>
            </a:r>
            <a:br>
              <a:rPr lang="en-GB"/>
            </a:br>
            <a:r>
              <a:rPr lang="en-GB"/>
              <a:t>logo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C9CE45D-5663-1B62-E264-FE43A462B865}"/>
              </a:ext>
            </a:extLst>
          </p:cNvPr>
          <p:cNvCxnSpPr>
            <a:cxnSpLocks/>
          </p:cNvCxnSpPr>
          <p:nvPr userDrawn="1"/>
        </p:nvCxnSpPr>
        <p:spPr>
          <a:xfrm>
            <a:off x="4479196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FC196A81-C5EF-AD47-CDBF-98F74EE14AF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678830" y="5813493"/>
            <a:ext cx="54000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logo</a:t>
            </a:r>
          </a:p>
        </p:txBody>
      </p:sp>
    </p:spTree>
    <p:extLst>
      <p:ext uri="{BB962C8B-B14F-4D97-AF65-F5344CB8AC3E}">
        <p14:creationId xmlns:p14="http://schemas.microsoft.com/office/powerpoint/2010/main" val="411389495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02E7F36C-378D-28CD-894C-549E0127F7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0036266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E725A32E-8D8E-B948-82F0-8289130EB22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1077065"/>
            <a:ext cx="10036266" cy="4379011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1D5C26-8787-7A59-105B-0F375A09A3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B5ED1A46-D6DD-5265-ACD4-B99C67E04B6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B27340E-4B53-CC7A-7B58-E4712BCE07C0}"/>
              </a:ext>
            </a:extLst>
          </p:cNvPr>
          <p:cNvCxnSpPr>
            <a:cxnSpLocks/>
          </p:cNvCxnSpPr>
          <p:nvPr userDrawn="1"/>
        </p:nvCxnSpPr>
        <p:spPr>
          <a:xfrm>
            <a:off x="2749389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06FCE97C-D04A-21AE-E2D4-C31176C5CEB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49023" y="5813459"/>
            <a:ext cx="133054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</a:t>
            </a:r>
            <a:br>
              <a:rPr lang="en-GB"/>
            </a:br>
            <a:r>
              <a:rPr lang="en-GB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88276188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2968746"/>
            <a:ext cx="4860000" cy="92050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Thank you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D51D06E0-59F9-89D6-ACF8-6C5311E802C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21D1B6CD-BEBA-A389-2AF7-B83C17ED8B1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3877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2716971"/>
            <a:ext cx="4860000" cy="92050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Thank you</a:t>
            </a:r>
          </a:p>
        </p:txBody>
      </p:sp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1CE9F832-37B0-8AE8-FEAB-E13F26BE46B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6021" y="-1"/>
            <a:ext cx="4549978" cy="5368546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1AC94D6-81C3-78DC-5AFA-1BD3B5E45F8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BFD63378-1B60-1C80-BEA9-4CEFF7D16C9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37530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104477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F440B6D-D8EA-328C-0E0A-0927EB44B7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9733" y="3779224"/>
            <a:ext cx="6541200" cy="855299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 kern="1800" spc="-30" baseline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endParaRPr lang="en-US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1889950"/>
            <a:ext cx="6542513" cy="18069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Click here </a:t>
            </a:r>
            <a:br>
              <a:rPr lang="en-GB"/>
            </a:br>
            <a:r>
              <a:rPr lang="en-GB"/>
              <a:t>to insert 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D3A070-4BD2-ECCB-D736-EBBF239055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678168" y="0"/>
            <a:ext cx="4014099" cy="635445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A6F234A-02BD-CEA1-53B6-A3CBD82D9D9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D4FD2369-CA15-45D0-6135-4B67E4FCCDD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99732" y="503550"/>
            <a:ext cx="651959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25543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9">
            <a:extLst>
              <a:ext uri="{FF2B5EF4-FFF2-40B4-BE49-F238E27FC236}">
                <a16:creationId xmlns:a16="http://schemas.microsoft.com/office/drawing/2014/main" id="{079E73F8-37B5-57EE-3B98-2EA71E263B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408773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01</a:t>
            </a:r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C4E74264-E44F-0797-6D9B-9719118A5B4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37481" y="1408772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6" name="Text Placeholder 21">
            <a:extLst>
              <a:ext uri="{FF2B5EF4-FFF2-40B4-BE49-F238E27FC236}">
                <a16:creationId xmlns:a16="http://schemas.microsoft.com/office/drawing/2014/main" id="{474BFACF-A065-5599-4DA5-5613F6DC25E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99733" y="2113799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800" b="1" i="0"/>
            </a:lvl1pPr>
          </a:lstStyle>
          <a:p>
            <a:r>
              <a:rPr lang="en-GB"/>
              <a:t>02</a:t>
            </a:r>
          </a:p>
        </p:txBody>
      </p:sp>
      <p:sp>
        <p:nvSpPr>
          <p:cNvPr id="9" name="Text Placeholder 23">
            <a:extLst>
              <a:ext uri="{FF2B5EF4-FFF2-40B4-BE49-F238E27FC236}">
                <a16:creationId xmlns:a16="http://schemas.microsoft.com/office/drawing/2014/main" id="{5691CC70-8DF2-EE6F-C40B-B6A831DFB18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99733" y="2818825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03</a:t>
            </a:r>
          </a:p>
        </p:txBody>
      </p:sp>
      <p:sp>
        <p:nvSpPr>
          <p:cNvPr id="11" name="Text Placeholder 25">
            <a:extLst>
              <a:ext uri="{FF2B5EF4-FFF2-40B4-BE49-F238E27FC236}">
                <a16:creationId xmlns:a16="http://schemas.microsoft.com/office/drawing/2014/main" id="{81241517-A93B-C884-00F7-1D76B026E7D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9733" y="3523851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04</a:t>
            </a:r>
          </a:p>
        </p:txBody>
      </p:sp>
      <p:sp>
        <p:nvSpPr>
          <p:cNvPr id="14" name="Text Placeholder 27">
            <a:extLst>
              <a:ext uri="{FF2B5EF4-FFF2-40B4-BE49-F238E27FC236}">
                <a16:creationId xmlns:a16="http://schemas.microsoft.com/office/drawing/2014/main" id="{623F1BAB-65D9-A5B4-E25B-18ED21C1E93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9733" y="4228877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05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A622FF6-9443-30AD-C876-90BBC09B5850}"/>
              </a:ext>
            </a:extLst>
          </p:cNvPr>
          <p:cNvCxnSpPr>
            <a:cxnSpLocks/>
          </p:cNvCxnSpPr>
          <p:nvPr userDrawn="1"/>
        </p:nvCxnSpPr>
        <p:spPr>
          <a:xfrm>
            <a:off x="1139588" y="1431102"/>
            <a:ext cx="0" cy="399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Placeholder 1">
            <a:extLst>
              <a:ext uri="{FF2B5EF4-FFF2-40B4-BE49-F238E27FC236}">
                <a16:creationId xmlns:a16="http://schemas.microsoft.com/office/drawing/2014/main" id="{D325DC9D-2AA9-80B0-59CB-EB2A231584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Agenda slide</a:t>
            </a:r>
          </a:p>
        </p:txBody>
      </p:sp>
      <p:sp>
        <p:nvSpPr>
          <p:cNvPr id="38" name="Text Placeholder 20">
            <a:extLst>
              <a:ext uri="{FF2B5EF4-FFF2-40B4-BE49-F238E27FC236}">
                <a16:creationId xmlns:a16="http://schemas.microsoft.com/office/drawing/2014/main" id="{94FB1512-536B-3C06-8758-3BF64A3DF58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337481" y="2113798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39" name="Text Placeholder 20">
            <a:extLst>
              <a:ext uri="{FF2B5EF4-FFF2-40B4-BE49-F238E27FC236}">
                <a16:creationId xmlns:a16="http://schemas.microsoft.com/office/drawing/2014/main" id="{E73858A2-79B0-D494-4400-BA3171AC253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337481" y="2818824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0" name="Text Placeholder 20">
            <a:extLst>
              <a:ext uri="{FF2B5EF4-FFF2-40B4-BE49-F238E27FC236}">
                <a16:creationId xmlns:a16="http://schemas.microsoft.com/office/drawing/2014/main" id="{316DF11A-F375-2621-E425-D254C2BFBDC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337481" y="3523850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1" name="Text Placeholder 20">
            <a:extLst>
              <a:ext uri="{FF2B5EF4-FFF2-40B4-BE49-F238E27FC236}">
                <a16:creationId xmlns:a16="http://schemas.microsoft.com/office/drawing/2014/main" id="{FB045E71-4D6C-C476-D364-81DB443EDF2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337481" y="4228876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4" name="Text Placeholder 20">
            <a:extLst>
              <a:ext uri="{FF2B5EF4-FFF2-40B4-BE49-F238E27FC236}">
                <a16:creationId xmlns:a16="http://schemas.microsoft.com/office/drawing/2014/main" id="{6ACC28C5-8646-3B2E-4FDA-90CAAD6437E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337481" y="4933902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9" name="Text Placeholder 29">
            <a:extLst>
              <a:ext uri="{FF2B5EF4-FFF2-40B4-BE49-F238E27FC236}">
                <a16:creationId xmlns:a16="http://schemas.microsoft.com/office/drawing/2014/main" id="{CE07A932-8579-47D4-C90C-297D44DE434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99733" y="4933903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800" b="1" i="0"/>
            </a:lvl1pPr>
          </a:lstStyle>
          <a:p>
            <a:r>
              <a:rPr lang="en-GB"/>
              <a:t>06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2FAD600-88E4-8EA1-EA4A-51A35A21FC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F0AF68AB-F850-E589-CE1A-0CA7395247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5780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D3A070-4BD2-ECCB-D736-EBBF239055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2192000" cy="3445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F440B6D-D8EA-328C-0E0A-0927EB44B7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580118"/>
            <a:ext cx="8208000" cy="855299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5000"/>
              </a:lnSpc>
              <a:defRPr sz="6000" b="1" i="0" kern="1800" spc="-30" baseline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Chapter #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FCD2B1-D684-AD84-2649-CD4B7D8A9D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2791790"/>
            <a:ext cx="8208000" cy="1743682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Click here </a:t>
            </a:r>
            <a:br>
              <a:rPr lang="en-GB"/>
            </a:br>
            <a:r>
              <a:rPr lang="en-GB"/>
              <a:t>to insert title</a:t>
            </a:r>
          </a:p>
        </p:txBody>
      </p:sp>
      <p:pic>
        <p:nvPicPr>
          <p:cNvPr id="90" name="Graphic 89">
            <a:extLst>
              <a:ext uri="{FF2B5EF4-FFF2-40B4-BE49-F238E27FC236}">
                <a16:creationId xmlns:a16="http://schemas.microsoft.com/office/drawing/2014/main" id="{DEABD41F-F2D1-68DD-A891-4162D21E5E5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00065" y="5418450"/>
            <a:ext cx="651959" cy="93600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1AF0B37E-1851-C4C9-6600-DBA2A6B5C6D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69721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BBE98-0E22-15AB-65C2-C9AE1F66A1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/>
              <a:t>Click here to insert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A051A74-FD7C-83D5-AE8A-B170E2565F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/>
          <a:lstStyle/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EBCF1B-F604-B3B2-27A6-880F40087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32115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766BFCA1-3D8D-4284-C24E-E3DA1F69957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310189C7-0533-C5A5-2053-64B64A4AE60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BC0A28-AEB8-D9B8-A0EC-71E62E271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733" y="1888476"/>
            <a:ext cx="11192534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sz="1600" b="0" i="0"/>
            </a:lvl1pPr>
          </a:lstStyle>
          <a:p>
            <a:pPr lvl="0"/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2F0805D-7AC6-DB66-3B58-C718207890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1ED5DF8-DAFE-B042-8CE9-DF893AC624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48206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2">
            <a:extLst>
              <a:ext uri="{FF2B5EF4-FFF2-40B4-BE49-F238E27FC236}">
                <a16:creationId xmlns:a16="http://schemas.microsoft.com/office/drawing/2014/main" id="{8901B2BF-B146-18AA-D1AC-C11BF13456D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36F623F4-4EF9-C441-6445-BE83736EA377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499733" y="2589800"/>
            <a:ext cx="5076000" cy="2866276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A80B7B62-049F-CC9E-9B73-4108CEF5DEF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9731" y="1888476"/>
            <a:ext cx="507600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26" name="Content Placeholder 15">
            <a:extLst>
              <a:ext uri="{FF2B5EF4-FFF2-40B4-BE49-F238E27FC236}">
                <a16:creationId xmlns:a16="http://schemas.microsoft.com/office/drawing/2014/main" id="{1E648676-8FD7-02E8-7716-297A4F37412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619166" y="2589800"/>
            <a:ext cx="5073091" cy="2866276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27" name="Text Placeholder 13">
            <a:extLst>
              <a:ext uri="{FF2B5EF4-FFF2-40B4-BE49-F238E27FC236}">
                <a16:creationId xmlns:a16="http://schemas.microsoft.com/office/drawing/2014/main" id="{5854E95A-9CE6-D1AA-8A64-A9F487ACB88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619167" y="1888476"/>
            <a:ext cx="5073099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heading(two lines max)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2664B76-E093-0A2A-B5BC-50B49610644F}"/>
              </a:ext>
            </a:extLst>
          </p:cNvPr>
          <p:cNvCxnSpPr>
            <a:cxnSpLocks/>
          </p:cNvCxnSpPr>
          <p:nvPr userDrawn="1"/>
        </p:nvCxnSpPr>
        <p:spPr>
          <a:xfrm>
            <a:off x="6096000" y="1830466"/>
            <a:ext cx="0" cy="363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itle Placeholder 1">
            <a:extLst>
              <a:ext uri="{FF2B5EF4-FFF2-40B4-BE49-F238E27FC236}">
                <a16:creationId xmlns:a16="http://schemas.microsoft.com/office/drawing/2014/main" id="{1E67C38B-51DC-8901-ABF7-E4536FB081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F4A198-F735-E4E3-DC6D-10CE25D635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D71E6F-1396-52E5-82BD-6506E1A990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99687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15">
            <a:extLst>
              <a:ext uri="{FF2B5EF4-FFF2-40B4-BE49-F238E27FC236}">
                <a16:creationId xmlns:a16="http://schemas.microsoft.com/office/drawing/2014/main" id="{6B843F2C-A45A-02E0-0AFF-23B4732E852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7667466" y="1408770"/>
            <a:ext cx="4024801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64F26B-8803-9659-C0F8-9ABB6BA873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6F560808-D843-CD45-7AB0-37D202E7B9F2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6542090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B75E58B9-86FE-9082-F516-B5221DE85A4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654209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2ED21-5FF2-403A-ACD9-35D71678F4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DC77FA-076F-357B-040E-A4496664F1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73544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AE7A2C40-535F-5F7E-F1C3-491FC39504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9" name="Content Placeholder 15">
            <a:extLst>
              <a:ext uri="{FF2B5EF4-FFF2-40B4-BE49-F238E27FC236}">
                <a16:creationId xmlns:a16="http://schemas.microsoft.com/office/drawing/2014/main" id="{761E740E-CE5D-3F96-EF1B-74C269D86486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526947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6EE7FA59-16CE-C00E-EC88-A43E3E27FD7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526947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D4650F6D-1E8E-4387-3E83-A43623850CE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422796" y="1408770"/>
            <a:ext cx="5269471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305625F-7166-08D0-823D-AE6132CE76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45DE84D-61FF-419F-38A2-5DF443C1E3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64158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FE7F2E16-67F1-F1D0-06B5-F587DD51CE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0" name="Content Placeholder 15">
            <a:extLst>
              <a:ext uri="{FF2B5EF4-FFF2-40B4-BE49-F238E27FC236}">
                <a16:creationId xmlns:a16="http://schemas.microsoft.com/office/drawing/2014/main" id="{56ECBFE5-B633-02D4-A1CC-32F1A77792C4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2950477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B3A3145E-319C-A021-10D8-F9A8ADC5ED1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2950477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5" name="Content Placeholder 15">
            <a:extLst>
              <a:ext uri="{FF2B5EF4-FFF2-40B4-BE49-F238E27FC236}">
                <a16:creationId xmlns:a16="http://schemas.microsoft.com/office/drawing/2014/main" id="{C6BED69E-9C6C-0FCA-B691-851E4ECE40E4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091234" y="1408770"/>
            <a:ext cx="7601034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EB4DE8A-BD61-46DB-0E87-D7E804731B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EF06EEC-BB4E-2CDD-13A7-E2E5024488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24353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 or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5">
            <a:extLst>
              <a:ext uri="{FF2B5EF4-FFF2-40B4-BE49-F238E27FC236}">
                <a16:creationId xmlns:a16="http://schemas.microsoft.com/office/drawing/2014/main" id="{F55ED7E7-6451-3D92-ECF5-AFFF791A07CC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04000"/>
              </a:lnSpc>
              <a:defRPr sz="1400" b="0" i="0">
                <a:noFill/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74530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11">
            <a:extLst>
              <a:ext uri="{FF2B5EF4-FFF2-40B4-BE49-F238E27FC236}">
                <a16:creationId xmlns:a16="http://schemas.microsoft.com/office/drawing/2014/main" id="{AE7036E6-159B-AB30-471E-A525D94FE30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1999" y="0"/>
            <a:ext cx="4554000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0384444D-D7CD-F3A0-868D-95881EA5F7A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5E218285-2698-5C06-A51E-A0FFE918152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230773AF-350E-9246-0106-1674358DA5D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1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2" name="Content Placeholder 15">
            <a:extLst>
              <a:ext uri="{FF2B5EF4-FFF2-40B4-BE49-F238E27FC236}">
                <a16:creationId xmlns:a16="http://schemas.microsoft.com/office/drawing/2014/main" id="{D68010EB-8939-A926-E01E-C52CAC459C58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2138376"/>
            <a:ext cx="486000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F5F358D9-5074-CF75-C0F2-7287DD66EA5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99732" y="1408771"/>
            <a:ext cx="4860002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B4B1EFBF-74E2-F771-E37B-D73A4D75D1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1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586AFB09-C3AE-5C6D-3811-9837472DBF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15386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C37681FC-CB57-A783-CC7B-A0690E432F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60EF9FEF-9FC7-2805-A3DA-84221141590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077065"/>
            <a:ext cx="4860000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2" name="Content Placeholder 15">
            <a:extLst>
              <a:ext uri="{FF2B5EF4-FFF2-40B4-BE49-F238E27FC236}">
                <a16:creationId xmlns:a16="http://schemas.microsoft.com/office/drawing/2014/main" id="{27B3970F-CF32-6E7B-7127-270E1D57E145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1888476"/>
            <a:ext cx="4860000" cy="35676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FC002011-9DF8-0527-2C13-C31990238C0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1999" y="0"/>
            <a:ext cx="4554000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8C967279-7395-2E12-0B5F-67B8B30A581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B717DBAC-3492-825A-FA55-FE65E816A27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44D852ED-6CD1-D7AB-F875-B6E3F846BC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0BF4FFC7-C85D-E46B-91C8-33DF6F266E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96422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and text slide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52A05B-734C-023B-C15D-942D9867BA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1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67BD0C26-0FB8-E001-81BA-5EA844A0C914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2138376"/>
            <a:ext cx="486000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548710A7-36AA-7701-8CF8-E2BC3CD3543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9732" y="1408771"/>
            <a:ext cx="4860002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9" name="Picture Placeholder 11">
            <a:extLst>
              <a:ext uri="{FF2B5EF4-FFF2-40B4-BE49-F238E27FC236}">
                <a16:creationId xmlns:a16="http://schemas.microsoft.com/office/drawing/2014/main" id="{A79BFDA6-F32E-B996-4892-27B8AF51E8D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144000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10" name="Picture Placeholder 11">
            <a:extLst>
              <a:ext uri="{FF2B5EF4-FFF2-40B4-BE49-F238E27FC236}">
                <a16:creationId xmlns:a16="http://schemas.microsoft.com/office/drawing/2014/main" id="{4D64FC78-7634-6352-7B43-68A85F785653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6020" y="1895900"/>
            <a:ext cx="3157977" cy="4962099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3" name="Picture Placeholder 11">
            <a:extLst>
              <a:ext uri="{FF2B5EF4-FFF2-40B4-BE49-F238E27FC236}">
                <a16:creationId xmlns:a16="http://schemas.microsoft.com/office/drawing/2014/main" id="{B3FE2586-8C93-CEE4-B087-8FC1B211DE17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986016" y="0"/>
            <a:ext cx="3157977" cy="1897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F67E19A-5C25-CFA7-A2BC-1883830A11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25DBAF6C-E7A5-A1E8-93F9-5D3F6723BF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71756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and text slide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11">
            <a:extLst>
              <a:ext uri="{FF2B5EF4-FFF2-40B4-BE49-F238E27FC236}">
                <a16:creationId xmlns:a16="http://schemas.microsoft.com/office/drawing/2014/main" id="{6219DC3A-1FF1-7859-D599-6F9DCD54E59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144000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3" name="Picture Placeholder 11">
            <a:extLst>
              <a:ext uri="{FF2B5EF4-FFF2-40B4-BE49-F238E27FC236}">
                <a16:creationId xmlns:a16="http://schemas.microsoft.com/office/drawing/2014/main" id="{34A33B83-0498-6D8B-C355-16BE0BBD49C8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6020" y="1895900"/>
            <a:ext cx="3157977" cy="4962099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7993DE8-5ABE-40D9-B897-DAF1B33287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1F382238-B715-064C-9E79-D94A425E35B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077065"/>
            <a:ext cx="4860000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78D2F36A-F968-C38D-8923-0F341E76FA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734" y="1888476"/>
            <a:ext cx="4860000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sz="1600" b="0" i="0"/>
            </a:lvl1pPr>
          </a:lstStyle>
          <a:p>
            <a:pPr lvl="0"/>
            <a:endParaRPr lang="en-GB"/>
          </a:p>
        </p:txBody>
      </p:sp>
      <p:sp>
        <p:nvSpPr>
          <p:cNvPr id="2" name="Picture Placeholder 11">
            <a:extLst>
              <a:ext uri="{FF2B5EF4-FFF2-40B4-BE49-F238E27FC236}">
                <a16:creationId xmlns:a16="http://schemas.microsoft.com/office/drawing/2014/main" id="{1F506A8E-EC3A-3A31-6F7F-FF188F7AFBCA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986016" y="0"/>
            <a:ext cx="3157977" cy="1897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765E1D-62B0-8AAB-F8E3-5B928309E8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982DA3-A500-C2F7-C489-D1DEB5D98A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1192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or 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1">
            <a:extLst>
              <a:ext uri="{FF2B5EF4-FFF2-40B4-BE49-F238E27FC236}">
                <a16:creationId xmlns:a16="http://schemas.microsoft.com/office/drawing/2014/main" id="{06DF862D-15E0-ACDB-80CE-697EB1AC1C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2539978"/>
            <a:ext cx="4860000" cy="2235622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defRPr sz="2400" b="0" i="0"/>
            </a:lvl1pPr>
          </a:lstStyle>
          <a:p>
            <a:r>
              <a:rPr lang="en-GB"/>
              <a:t>Add quote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9898A81-6C3F-17C9-B449-3FE9B4C929F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9734" y="4866805"/>
            <a:ext cx="4859999" cy="50174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defRPr sz="12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source</a:t>
            </a:r>
          </a:p>
        </p:txBody>
      </p:sp>
      <p:sp>
        <p:nvSpPr>
          <p:cNvPr id="24" name="Picture Placeholder 11">
            <a:extLst>
              <a:ext uri="{FF2B5EF4-FFF2-40B4-BE49-F238E27FC236}">
                <a16:creationId xmlns:a16="http://schemas.microsoft.com/office/drawing/2014/main" id="{1E8A19FE-64F8-6DAE-5D3D-84BA47F1582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6021" y="-1"/>
            <a:ext cx="4549978" cy="5368546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5" name="Picture Placeholder 11">
            <a:extLst>
              <a:ext uri="{FF2B5EF4-FFF2-40B4-BE49-F238E27FC236}">
                <a16:creationId xmlns:a16="http://schemas.microsoft.com/office/drawing/2014/main" id="{2630A848-805F-B52C-DAB6-56E569C2CAE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0536000" y="1897275"/>
            <a:ext cx="1656000" cy="4978653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6" name="Title Placeholder 1">
            <a:extLst>
              <a:ext uri="{FF2B5EF4-FFF2-40B4-BE49-F238E27FC236}">
                <a16:creationId xmlns:a16="http://schemas.microsoft.com/office/drawing/2014/main" id="{A522FB30-D98F-CA6D-A898-E533909FFF18}"/>
              </a:ext>
            </a:extLst>
          </p:cNvPr>
          <p:cNvSpPr txBox="1">
            <a:spLocks/>
          </p:cNvSpPr>
          <p:nvPr userDrawn="1"/>
        </p:nvSpPr>
        <p:spPr>
          <a:xfrm>
            <a:off x="448797" y="1882098"/>
            <a:ext cx="562655" cy="1221488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78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Neue Haas Grotesk Text Pro" panose="020B0504020202020204" pitchFamily="34" charset="77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GB" sz="10000" b="0" i="0">
                <a:latin typeface="Aptos" panose="020B0004020202020204" pitchFamily="34" charset="0"/>
              </a:rPr>
              <a:t>“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F15CC809-C0C6-1AEE-518D-145A35C3DF6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42FACE8-73C3-8FB5-2BE9-8642456AFD1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685867"/>
            <a:ext cx="2047718" cy="540991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45E892E4-0A73-1495-1FA7-86BF8EFB3A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B5F3E8F-51DF-36FC-E0BE-ECE629064C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93728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02E7F36C-378D-28CD-894C-549E0127F7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0036266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E725A32E-8D8E-B948-82F0-8289130EB22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1077065"/>
            <a:ext cx="10036266" cy="4379011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1D5C26-8787-7A59-105B-0F375A09A3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AA8BF768-3ABC-598A-48EA-3A5080732E9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069B04C-11B0-5E65-D8D1-75CB7E249202}"/>
              </a:ext>
            </a:extLst>
          </p:cNvPr>
          <p:cNvCxnSpPr>
            <a:cxnSpLocks/>
          </p:cNvCxnSpPr>
          <p:nvPr userDrawn="1"/>
        </p:nvCxnSpPr>
        <p:spPr>
          <a:xfrm>
            <a:off x="2749389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E07AB48F-2309-4BCF-D6E7-CB2C561E768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49023" y="5813459"/>
            <a:ext cx="133054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</a:t>
            </a:r>
            <a:br>
              <a:rPr lang="en-GB"/>
            </a:br>
            <a:r>
              <a:rPr lang="en-GB"/>
              <a:t>logo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106EB4F-26D7-0089-2D17-9DD0A7C9DD55}"/>
              </a:ext>
            </a:extLst>
          </p:cNvPr>
          <p:cNvCxnSpPr>
            <a:cxnSpLocks/>
          </p:cNvCxnSpPr>
          <p:nvPr userDrawn="1"/>
        </p:nvCxnSpPr>
        <p:spPr>
          <a:xfrm>
            <a:off x="4479196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76C3E90E-924C-F377-FA80-136D95D735B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678830" y="5813493"/>
            <a:ext cx="54000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logo</a:t>
            </a:r>
          </a:p>
        </p:txBody>
      </p:sp>
    </p:spTree>
    <p:extLst>
      <p:ext uri="{BB962C8B-B14F-4D97-AF65-F5344CB8AC3E}">
        <p14:creationId xmlns:p14="http://schemas.microsoft.com/office/powerpoint/2010/main" val="7678119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02E7F36C-378D-28CD-894C-549E0127F7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0036266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E725A32E-8D8E-B948-82F0-8289130EB22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1077065"/>
            <a:ext cx="10036266" cy="4379011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1D5C26-8787-7A59-105B-0F375A09A3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1BCB37D1-2523-762E-6DC4-DB31CB58073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CC4DA4C-74B7-CB10-4D45-A09EBDA21DE6}"/>
              </a:ext>
            </a:extLst>
          </p:cNvPr>
          <p:cNvCxnSpPr>
            <a:cxnSpLocks/>
          </p:cNvCxnSpPr>
          <p:nvPr userDrawn="1"/>
        </p:nvCxnSpPr>
        <p:spPr>
          <a:xfrm>
            <a:off x="2749389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9D0A2580-0001-9F70-6612-E3C46B31FBD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49023" y="5813459"/>
            <a:ext cx="133054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</a:t>
            </a:r>
            <a:br>
              <a:rPr lang="en-GB"/>
            </a:br>
            <a:r>
              <a:rPr lang="en-GB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076322682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2968746"/>
            <a:ext cx="4860000" cy="92050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Thank you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D51D06E0-59F9-89D6-ACF8-6C5311E802C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21D1B6CD-BEBA-A389-2AF7-B83C17ED8B1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2418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2716971"/>
            <a:ext cx="4860000" cy="92050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Thank you</a:t>
            </a:r>
          </a:p>
        </p:txBody>
      </p:sp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1CE9F832-37B0-8AE8-FEAB-E13F26BE46B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6021" y="-1"/>
            <a:ext cx="4549978" cy="5368546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1AC94D6-81C3-78DC-5AFA-1BD3B5E45F8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BFD63378-1B60-1C80-BEA9-4CEFF7D16C9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10534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085636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F9BD1-A4DD-6A62-9BB5-F304498F64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/>
              <a:t>Click here to insert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7A09F-609D-6141-5F28-1FE05BC421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16419A-B37A-74F5-E24E-782EAA1AB7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240001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F440B6D-D8EA-328C-0E0A-0927EB44B7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9733" y="3779224"/>
            <a:ext cx="6541200" cy="855299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 kern="1800" spc="-30" baseline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endParaRPr lang="en-US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1889950"/>
            <a:ext cx="6542513" cy="18069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Click here </a:t>
            </a:r>
            <a:br>
              <a:rPr lang="en-GB"/>
            </a:br>
            <a:r>
              <a:rPr lang="en-GB"/>
              <a:t>to insert 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D3A070-4BD2-ECCB-D736-EBBF239055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678168" y="0"/>
            <a:ext cx="4014099" cy="635445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495D323A-2B78-EEBC-DA85-0E4EEC46D49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37E3B281-6DA1-3BF1-68F7-E4CBC8D2924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99732" y="503550"/>
            <a:ext cx="651959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09075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9">
            <a:extLst>
              <a:ext uri="{FF2B5EF4-FFF2-40B4-BE49-F238E27FC236}">
                <a16:creationId xmlns:a16="http://schemas.microsoft.com/office/drawing/2014/main" id="{079E73F8-37B5-57EE-3B98-2EA71E263B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408773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01</a:t>
            </a:r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C4E74264-E44F-0797-6D9B-9719118A5B4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37481" y="1408772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6" name="Text Placeholder 21">
            <a:extLst>
              <a:ext uri="{FF2B5EF4-FFF2-40B4-BE49-F238E27FC236}">
                <a16:creationId xmlns:a16="http://schemas.microsoft.com/office/drawing/2014/main" id="{474BFACF-A065-5599-4DA5-5613F6DC25E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99733" y="2113799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800" b="1" i="0"/>
            </a:lvl1pPr>
          </a:lstStyle>
          <a:p>
            <a:r>
              <a:rPr lang="en-GB"/>
              <a:t>02</a:t>
            </a:r>
          </a:p>
        </p:txBody>
      </p:sp>
      <p:sp>
        <p:nvSpPr>
          <p:cNvPr id="9" name="Text Placeholder 23">
            <a:extLst>
              <a:ext uri="{FF2B5EF4-FFF2-40B4-BE49-F238E27FC236}">
                <a16:creationId xmlns:a16="http://schemas.microsoft.com/office/drawing/2014/main" id="{5691CC70-8DF2-EE6F-C40B-B6A831DFB18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99733" y="2818825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03</a:t>
            </a:r>
          </a:p>
        </p:txBody>
      </p:sp>
      <p:sp>
        <p:nvSpPr>
          <p:cNvPr id="11" name="Text Placeholder 25">
            <a:extLst>
              <a:ext uri="{FF2B5EF4-FFF2-40B4-BE49-F238E27FC236}">
                <a16:creationId xmlns:a16="http://schemas.microsoft.com/office/drawing/2014/main" id="{81241517-A93B-C884-00F7-1D76B026E7D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9733" y="3523851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04</a:t>
            </a:r>
          </a:p>
        </p:txBody>
      </p:sp>
      <p:sp>
        <p:nvSpPr>
          <p:cNvPr id="14" name="Text Placeholder 27">
            <a:extLst>
              <a:ext uri="{FF2B5EF4-FFF2-40B4-BE49-F238E27FC236}">
                <a16:creationId xmlns:a16="http://schemas.microsoft.com/office/drawing/2014/main" id="{623F1BAB-65D9-A5B4-E25B-18ED21C1E93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9733" y="4228877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05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A622FF6-9443-30AD-C876-90BBC09B5850}"/>
              </a:ext>
            </a:extLst>
          </p:cNvPr>
          <p:cNvCxnSpPr>
            <a:cxnSpLocks/>
          </p:cNvCxnSpPr>
          <p:nvPr userDrawn="1"/>
        </p:nvCxnSpPr>
        <p:spPr>
          <a:xfrm>
            <a:off x="1139588" y="1431102"/>
            <a:ext cx="0" cy="399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Placeholder 1">
            <a:extLst>
              <a:ext uri="{FF2B5EF4-FFF2-40B4-BE49-F238E27FC236}">
                <a16:creationId xmlns:a16="http://schemas.microsoft.com/office/drawing/2014/main" id="{D325DC9D-2AA9-80B0-59CB-EB2A231584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Agenda slide</a:t>
            </a:r>
          </a:p>
        </p:txBody>
      </p:sp>
      <p:sp>
        <p:nvSpPr>
          <p:cNvPr id="38" name="Text Placeholder 20">
            <a:extLst>
              <a:ext uri="{FF2B5EF4-FFF2-40B4-BE49-F238E27FC236}">
                <a16:creationId xmlns:a16="http://schemas.microsoft.com/office/drawing/2014/main" id="{94FB1512-536B-3C06-8758-3BF64A3DF58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337481" y="2113798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39" name="Text Placeholder 20">
            <a:extLst>
              <a:ext uri="{FF2B5EF4-FFF2-40B4-BE49-F238E27FC236}">
                <a16:creationId xmlns:a16="http://schemas.microsoft.com/office/drawing/2014/main" id="{E73858A2-79B0-D494-4400-BA3171AC253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337481" y="2818824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0" name="Text Placeholder 20">
            <a:extLst>
              <a:ext uri="{FF2B5EF4-FFF2-40B4-BE49-F238E27FC236}">
                <a16:creationId xmlns:a16="http://schemas.microsoft.com/office/drawing/2014/main" id="{316DF11A-F375-2621-E425-D254C2BFBDC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337481" y="3523850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1" name="Text Placeholder 20">
            <a:extLst>
              <a:ext uri="{FF2B5EF4-FFF2-40B4-BE49-F238E27FC236}">
                <a16:creationId xmlns:a16="http://schemas.microsoft.com/office/drawing/2014/main" id="{FB045E71-4D6C-C476-D364-81DB443EDF2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337481" y="4228876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4" name="Text Placeholder 20">
            <a:extLst>
              <a:ext uri="{FF2B5EF4-FFF2-40B4-BE49-F238E27FC236}">
                <a16:creationId xmlns:a16="http://schemas.microsoft.com/office/drawing/2014/main" id="{6ACC28C5-8646-3B2E-4FDA-90CAAD6437E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337481" y="4933902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9" name="Text Placeholder 29">
            <a:extLst>
              <a:ext uri="{FF2B5EF4-FFF2-40B4-BE49-F238E27FC236}">
                <a16:creationId xmlns:a16="http://schemas.microsoft.com/office/drawing/2014/main" id="{CE07A932-8579-47D4-C90C-297D44DE434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99733" y="4933903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800" b="1" i="0"/>
            </a:lvl1pPr>
          </a:lstStyle>
          <a:p>
            <a:r>
              <a:rPr lang="en-GB"/>
              <a:t>06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AE35719-FA44-A163-BB88-1B8A4A4453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C09AF1F-D92E-6A9B-3F0C-EFF7A5E317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439488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D3A070-4BD2-ECCB-D736-EBBF239055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2192000" cy="3445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F440B6D-D8EA-328C-0E0A-0927EB44B7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580118"/>
            <a:ext cx="8208000" cy="855299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5000"/>
              </a:lnSpc>
              <a:defRPr sz="6000" b="1" i="0" kern="1800" spc="-30" baseline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Chapter #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FCD2B1-D684-AD84-2649-CD4B7D8A9D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2791790"/>
            <a:ext cx="8208000" cy="1743682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Click here </a:t>
            </a:r>
            <a:br>
              <a:rPr lang="en-GB"/>
            </a:br>
            <a:r>
              <a:rPr lang="en-GB"/>
              <a:t>to insert title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00B8516D-47D9-14C7-8A37-4D8EBA2DA18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6CD01A2E-B837-A6F6-D4AB-D9E7B471108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0065" y="5418450"/>
            <a:ext cx="651959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670887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EEA4A-9A60-48E7-C783-1DF04B0638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/>
              <a:t>Click here to insert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CF2F90A-D115-B139-91F8-349D3090A69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/>
          <a:lstStyle/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2C6D58-B907-2304-3A73-FE43477E1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39499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766BFCA1-3D8D-4284-C24E-E3DA1F69957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310189C7-0533-C5A5-2053-64B64A4AE60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BC0A28-AEB8-D9B8-A0EC-71E62E271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733" y="1888476"/>
            <a:ext cx="11192534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sz="1600" b="0" i="0"/>
            </a:lvl1pPr>
          </a:lstStyle>
          <a:p>
            <a:pPr lvl="0"/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6B6548-23BD-98E4-9CD2-2878F478E7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927592-F46C-B92A-942C-96C668B8F3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507522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2">
            <a:extLst>
              <a:ext uri="{FF2B5EF4-FFF2-40B4-BE49-F238E27FC236}">
                <a16:creationId xmlns:a16="http://schemas.microsoft.com/office/drawing/2014/main" id="{8901B2BF-B146-18AA-D1AC-C11BF13456D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36F623F4-4EF9-C441-6445-BE83736EA377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499733" y="2589800"/>
            <a:ext cx="5076000" cy="2866276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A80B7B62-049F-CC9E-9B73-4108CEF5DEF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9731" y="1888476"/>
            <a:ext cx="507600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0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26" name="Content Placeholder 15">
            <a:extLst>
              <a:ext uri="{FF2B5EF4-FFF2-40B4-BE49-F238E27FC236}">
                <a16:creationId xmlns:a16="http://schemas.microsoft.com/office/drawing/2014/main" id="{1E648676-8FD7-02E8-7716-297A4F37412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619166" y="2589800"/>
            <a:ext cx="5073091" cy="2866276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27" name="Text Placeholder 13">
            <a:extLst>
              <a:ext uri="{FF2B5EF4-FFF2-40B4-BE49-F238E27FC236}">
                <a16:creationId xmlns:a16="http://schemas.microsoft.com/office/drawing/2014/main" id="{5854E95A-9CE6-D1AA-8A64-A9F487ACB88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619167" y="1888476"/>
            <a:ext cx="5073099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0" i="0"/>
            </a:lvl1pPr>
          </a:lstStyle>
          <a:p>
            <a:r>
              <a:rPr lang="en-GB"/>
              <a:t>Add heading(two lines max)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2664B76-E093-0A2A-B5BC-50B49610644F}"/>
              </a:ext>
            </a:extLst>
          </p:cNvPr>
          <p:cNvCxnSpPr>
            <a:cxnSpLocks/>
          </p:cNvCxnSpPr>
          <p:nvPr userDrawn="1"/>
        </p:nvCxnSpPr>
        <p:spPr>
          <a:xfrm>
            <a:off x="6096000" y="1830466"/>
            <a:ext cx="0" cy="363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itle Placeholder 1">
            <a:extLst>
              <a:ext uri="{FF2B5EF4-FFF2-40B4-BE49-F238E27FC236}">
                <a16:creationId xmlns:a16="http://schemas.microsoft.com/office/drawing/2014/main" id="{1E67C38B-51DC-8901-ABF7-E4536FB081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96D373-250A-B2CA-1130-B203D8FB42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3A7372-2C15-57D9-2B2B-79BD2F774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30053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15">
            <a:extLst>
              <a:ext uri="{FF2B5EF4-FFF2-40B4-BE49-F238E27FC236}">
                <a16:creationId xmlns:a16="http://schemas.microsoft.com/office/drawing/2014/main" id="{6B843F2C-A45A-02E0-0AFF-23B4732E852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7667466" y="1408770"/>
            <a:ext cx="4024801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64F26B-8803-9659-C0F8-9ABB6BA873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6F560808-D843-CD45-7AB0-37D202E7B9F2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6542090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B75E58B9-86FE-9082-F516-B5221DE85A4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654209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F8172A-3973-112E-D77F-1638E34FBE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A971DC-1654-C4EA-4403-B24156FCC3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24071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AE7A2C40-535F-5F7E-F1C3-491FC39504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9" name="Content Placeholder 15">
            <a:extLst>
              <a:ext uri="{FF2B5EF4-FFF2-40B4-BE49-F238E27FC236}">
                <a16:creationId xmlns:a16="http://schemas.microsoft.com/office/drawing/2014/main" id="{761E740E-CE5D-3F96-EF1B-74C269D86486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526947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6EE7FA59-16CE-C00E-EC88-A43E3E27FD7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526947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D4650F6D-1E8E-4387-3E83-A43623850CE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422796" y="1408770"/>
            <a:ext cx="5269471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A7F04A8-0659-0BC0-1F60-0CA4207222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112AB3F-B3C5-4D72-D499-17479169CD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41132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FE7F2E16-67F1-F1D0-06B5-F587DD51CE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0" name="Content Placeholder 15">
            <a:extLst>
              <a:ext uri="{FF2B5EF4-FFF2-40B4-BE49-F238E27FC236}">
                <a16:creationId xmlns:a16="http://schemas.microsoft.com/office/drawing/2014/main" id="{56ECBFE5-B633-02D4-A1CC-32F1A77792C4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2950477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B3A3145E-319C-A021-10D8-F9A8ADC5ED1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2950477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5" name="Content Placeholder 15">
            <a:extLst>
              <a:ext uri="{FF2B5EF4-FFF2-40B4-BE49-F238E27FC236}">
                <a16:creationId xmlns:a16="http://schemas.microsoft.com/office/drawing/2014/main" id="{C6BED69E-9C6C-0FCA-B691-851E4ECE40E4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091234" y="1408770"/>
            <a:ext cx="7601034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CC283C8-455F-B22C-BEA9-7551685969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0A80B36-076B-4AA7-3AB4-F70EB30729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5528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 or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5">
            <a:extLst>
              <a:ext uri="{FF2B5EF4-FFF2-40B4-BE49-F238E27FC236}">
                <a16:creationId xmlns:a16="http://schemas.microsoft.com/office/drawing/2014/main" id="{8AAB078F-C61F-F400-75D1-C0E650759B7F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04000"/>
              </a:lnSpc>
              <a:defRPr sz="1400" b="0" i="0">
                <a:noFill/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480250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11">
            <a:extLst>
              <a:ext uri="{FF2B5EF4-FFF2-40B4-BE49-F238E27FC236}">
                <a16:creationId xmlns:a16="http://schemas.microsoft.com/office/drawing/2014/main" id="{7D8562E8-8EE1-F707-0B55-391E672885F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1999" y="0"/>
            <a:ext cx="4554000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ADBE6469-5230-F5E7-5350-4413AD46255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0FCAD50C-5473-7D00-E9F5-402EEA37672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19888C3B-D4C0-FCF9-B65B-9548EC0BCB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1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2" name="Content Placeholder 15">
            <a:extLst>
              <a:ext uri="{FF2B5EF4-FFF2-40B4-BE49-F238E27FC236}">
                <a16:creationId xmlns:a16="http://schemas.microsoft.com/office/drawing/2014/main" id="{31283586-8F79-3E56-6709-FA9D1E6159B4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2138376"/>
            <a:ext cx="486000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2D49DF9A-7E25-18BB-6501-FA58CEF9F92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99732" y="1408771"/>
            <a:ext cx="4860002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101B4DAC-4FDE-E171-9C79-FF47ACD4B7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93C7CB9D-FF0F-140C-45B7-E43A53DB6C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789509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F92AAE4-E1DF-DFF2-3A75-00998EF265C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BA977D85-B4DF-47E5-6C71-68A171043B9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077065"/>
            <a:ext cx="4860000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2" name="Content Placeholder 15">
            <a:extLst>
              <a:ext uri="{FF2B5EF4-FFF2-40B4-BE49-F238E27FC236}">
                <a16:creationId xmlns:a16="http://schemas.microsoft.com/office/drawing/2014/main" id="{AA1373D1-1158-3D20-DC3D-0FA72752B9E2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1888476"/>
            <a:ext cx="4860000" cy="35676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E908BB2D-E9C9-5813-EBA4-18F79E8EB064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1999" y="0"/>
            <a:ext cx="4554000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62E33571-634F-C20F-9F05-D717F78D32B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5511362B-B5AD-3EE7-533E-A4F1F576E26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77B9D4EA-0328-4677-CC9B-EAD14819EB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26430A9F-7417-2F65-0374-C906EBF00F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256147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and text slide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52A05B-734C-023B-C15D-942D9867BA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1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67BD0C26-0FB8-E001-81BA-5EA844A0C914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2138376"/>
            <a:ext cx="486000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548710A7-36AA-7701-8CF8-E2BC3CD3543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9732" y="1408771"/>
            <a:ext cx="4860002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9" name="Picture Placeholder 11">
            <a:extLst>
              <a:ext uri="{FF2B5EF4-FFF2-40B4-BE49-F238E27FC236}">
                <a16:creationId xmlns:a16="http://schemas.microsoft.com/office/drawing/2014/main" id="{A79BFDA6-F32E-B996-4892-27B8AF51E8D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144000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10" name="Picture Placeholder 11">
            <a:extLst>
              <a:ext uri="{FF2B5EF4-FFF2-40B4-BE49-F238E27FC236}">
                <a16:creationId xmlns:a16="http://schemas.microsoft.com/office/drawing/2014/main" id="{4D64FC78-7634-6352-7B43-68A85F785653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6020" y="1895900"/>
            <a:ext cx="3157977" cy="4962099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3" name="Picture Placeholder 11">
            <a:extLst>
              <a:ext uri="{FF2B5EF4-FFF2-40B4-BE49-F238E27FC236}">
                <a16:creationId xmlns:a16="http://schemas.microsoft.com/office/drawing/2014/main" id="{2AD944FB-0179-DD12-A466-F07875F378A2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986016" y="0"/>
            <a:ext cx="3157977" cy="1897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9A33BE5-B184-D376-8DF7-2B1964933F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DF793601-8B4C-CFE5-553C-99E510782D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493156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and text slide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11">
            <a:extLst>
              <a:ext uri="{FF2B5EF4-FFF2-40B4-BE49-F238E27FC236}">
                <a16:creationId xmlns:a16="http://schemas.microsoft.com/office/drawing/2014/main" id="{6219DC3A-1FF1-7859-D599-6F9DCD54E59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144000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3" name="Picture Placeholder 11">
            <a:extLst>
              <a:ext uri="{FF2B5EF4-FFF2-40B4-BE49-F238E27FC236}">
                <a16:creationId xmlns:a16="http://schemas.microsoft.com/office/drawing/2014/main" id="{34A33B83-0498-6D8B-C355-16BE0BBD49C8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6020" y="1895900"/>
            <a:ext cx="3157977" cy="4962099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7993DE8-5ABE-40D9-B897-DAF1B33287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1F382238-B715-064C-9E79-D94A425E35B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077065"/>
            <a:ext cx="4860000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78D2F36A-F968-C38D-8923-0F341E76FA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734" y="1888476"/>
            <a:ext cx="4860000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sz="1600" b="0" i="0"/>
            </a:lvl1pPr>
          </a:lstStyle>
          <a:p>
            <a:pPr lvl="0"/>
            <a:endParaRPr lang="en-GB"/>
          </a:p>
        </p:txBody>
      </p:sp>
      <p:sp>
        <p:nvSpPr>
          <p:cNvPr id="2" name="Picture Placeholder 11">
            <a:extLst>
              <a:ext uri="{FF2B5EF4-FFF2-40B4-BE49-F238E27FC236}">
                <a16:creationId xmlns:a16="http://schemas.microsoft.com/office/drawing/2014/main" id="{EE8C31F9-4188-ABD5-E59C-BFECC762CDEB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986016" y="0"/>
            <a:ext cx="3157977" cy="1897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D199E5-97A7-BECE-B5FB-AA0E589FBF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0623F9-0289-6176-39D6-A10C7311DA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762153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or 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1">
            <a:extLst>
              <a:ext uri="{FF2B5EF4-FFF2-40B4-BE49-F238E27FC236}">
                <a16:creationId xmlns:a16="http://schemas.microsoft.com/office/drawing/2014/main" id="{06DF862D-15E0-ACDB-80CE-697EB1AC1C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2539978"/>
            <a:ext cx="4860000" cy="2235622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defRPr sz="2400" b="0" i="0"/>
            </a:lvl1pPr>
          </a:lstStyle>
          <a:p>
            <a:r>
              <a:rPr lang="en-GB"/>
              <a:t>Add quote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9898A81-6C3F-17C9-B449-3FE9B4C929F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9734" y="4866805"/>
            <a:ext cx="4859999" cy="50174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defRPr sz="12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source</a:t>
            </a:r>
          </a:p>
        </p:txBody>
      </p:sp>
      <p:sp>
        <p:nvSpPr>
          <p:cNvPr id="24" name="Picture Placeholder 11">
            <a:extLst>
              <a:ext uri="{FF2B5EF4-FFF2-40B4-BE49-F238E27FC236}">
                <a16:creationId xmlns:a16="http://schemas.microsoft.com/office/drawing/2014/main" id="{1E8A19FE-64F8-6DAE-5D3D-84BA47F1582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6021" y="-1"/>
            <a:ext cx="4549978" cy="5368546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5" name="Picture Placeholder 11">
            <a:extLst>
              <a:ext uri="{FF2B5EF4-FFF2-40B4-BE49-F238E27FC236}">
                <a16:creationId xmlns:a16="http://schemas.microsoft.com/office/drawing/2014/main" id="{2630A848-805F-B52C-DAB6-56E569C2CAE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0536000" y="1897275"/>
            <a:ext cx="1656000" cy="4978653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6" name="Title Placeholder 1">
            <a:extLst>
              <a:ext uri="{FF2B5EF4-FFF2-40B4-BE49-F238E27FC236}">
                <a16:creationId xmlns:a16="http://schemas.microsoft.com/office/drawing/2014/main" id="{A522FB30-D98F-CA6D-A898-E533909FFF18}"/>
              </a:ext>
            </a:extLst>
          </p:cNvPr>
          <p:cNvSpPr txBox="1">
            <a:spLocks/>
          </p:cNvSpPr>
          <p:nvPr userDrawn="1"/>
        </p:nvSpPr>
        <p:spPr>
          <a:xfrm>
            <a:off x="448797" y="1882098"/>
            <a:ext cx="562655" cy="1221488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78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Neue Haas Grotesk Text Pro" panose="020B0504020202020204" pitchFamily="34" charset="77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GB" sz="10000" b="0" i="0">
                <a:latin typeface="Aptos" panose="020B0004020202020204" pitchFamily="34" charset="0"/>
              </a:rPr>
              <a:t>“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F15CC809-C0C6-1AEE-518D-145A35C3DF6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2C4C8669-4406-D169-EC0D-D6A27A2F23C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685867"/>
            <a:ext cx="2047718" cy="540991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E0C231-FE73-E51A-3F12-69B193BBFE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DCE1066-E500-2767-8998-5A150A7EC3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412963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02E7F36C-378D-28CD-894C-549E0127F7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0036266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E725A32E-8D8E-B948-82F0-8289130EB22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1077065"/>
            <a:ext cx="10036266" cy="4379011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1D5C26-8787-7A59-105B-0F375A09A3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6D03EE39-10B2-73D2-1393-27923655DBD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8D327CD-3202-365A-43EA-E7A1F8E96B36}"/>
              </a:ext>
            </a:extLst>
          </p:cNvPr>
          <p:cNvCxnSpPr>
            <a:cxnSpLocks/>
          </p:cNvCxnSpPr>
          <p:nvPr userDrawn="1"/>
        </p:nvCxnSpPr>
        <p:spPr>
          <a:xfrm>
            <a:off x="2749389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D08E20F9-2E66-AE56-346F-E4B145573C2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49023" y="5813459"/>
            <a:ext cx="133054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</a:t>
            </a:r>
            <a:br>
              <a:rPr lang="en-GB"/>
            </a:br>
            <a:r>
              <a:rPr lang="en-GB"/>
              <a:t>logo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EEA7794-4B4F-F598-A175-44B2B16E0EE9}"/>
              </a:ext>
            </a:extLst>
          </p:cNvPr>
          <p:cNvCxnSpPr>
            <a:cxnSpLocks/>
          </p:cNvCxnSpPr>
          <p:nvPr userDrawn="1"/>
        </p:nvCxnSpPr>
        <p:spPr>
          <a:xfrm>
            <a:off x="4479196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2977DE28-957E-B147-E156-648406ABC73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678830" y="5813493"/>
            <a:ext cx="54000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logo</a:t>
            </a:r>
          </a:p>
        </p:txBody>
      </p:sp>
    </p:spTree>
    <p:extLst>
      <p:ext uri="{BB962C8B-B14F-4D97-AF65-F5344CB8AC3E}">
        <p14:creationId xmlns:p14="http://schemas.microsoft.com/office/powerpoint/2010/main" val="837655253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02E7F36C-378D-28CD-894C-549E0127F7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0036266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E725A32E-8D8E-B948-82F0-8289130EB22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1077065"/>
            <a:ext cx="10036266" cy="4379011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1D5C26-8787-7A59-105B-0F375A09A3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DABEBCFA-51F6-E69F-BE22-155AFF9542B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29AB000-5357-40B7-095A-4090EA2B73B7}"/>
              </a:ext>
            </a:extLst>
          </p:cNvPr>
          <p:cNvCxnSpPr>
            <a:cxnSpLocks/>
          </p:cNvCxnSpPr>
          <p:nvPr userDrawn="1"/>
        </p:nvCxnSpPr>
        <p:spPr>
          <a:xfrm>
            <a:off x="2749389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F0A8F6F1-9EB1-1E30-5F3D-4D45417E41A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49023" y="5813459"/>
            <a:ext cx="133054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</a:t>
            </a:r>
            <a:br>
              <a:rPr lang="en-GB"/>
            </a:br>
            <a:r>
              <a:rPr lang="en-GB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2745705940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2968746"/>
            <a:ext cx="4860000" cy="92050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Thank you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D51D06E0-59F9-89D6-ACF8-6C5311E802C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21D1B6CD-BEBA-A389-2AF7-B83C17ED8B1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42389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2716971"/>
            <a:ext cx="4860000" cy="92050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Thank you</a:t>
            </a:r>
          </a:p>
        </p:txBody>
      </p:sp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1CE9F832-37B0-8AE8-FEAB-E13F26BE46B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6021" y="-1"/>
            <a:ext cx="4549978" cy="5368546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1AC94D6-81C3-78DC-5AFA-1BD3B5E45F8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BFD63378-1B60-1C80-BEA9-4CEFF7D16C9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510563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4767556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F440B6D-D8EA-328C-0E0A-0927EB44B7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9733" y="3779224"/>
            <a:ext cx="6541200" cy="855299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 kern="1800" spc="-30" baseline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endParaRPr lang="en-US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1889950"/>
            <a:ext cx="6542513" cy="18069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Click here </a:t>
            </a:r>
            <a:br>
              <a:rPr lang="en-GB"/>
            </a:br>
            <a:r>
              <a:rPr lang="en-GB"/>
              <a:t>to insert 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D3A070-4BD2-ECCB-D736-EBBF239055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678168" y="0"/>
            <a:ext cx="4014099" cy="635445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48D9EEB7-B7AB-1C64-A605-EF36D3FFBBF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98ACCD27-71CC-F356-2FBD-08588D559CB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99732" y="503550"/>
            <a:ext cx="651959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264666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9">
            <a:extLst>
              <a:ext uri="{FF2B5EF4-FFF2-40B4-BE49-F238E27FC236}">
                <a16:creationId xmlns:a16="http://schemas.microsoft.com/office/drawing/2014/main" id="{079E73F8-37B5-57EE-3B98-2EA71E263B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408773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01</a:t>
            </a:r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C4E74264-E44F-0797-6D9B-9719118A5B4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37481" y="1408772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6" name="Text Placeholder 21">
            <a:extLst>
              <a:ext uri="{FF2B5EF4-FFF2-40B4-BE49-F238E27FC236}">
                <a16:creationId xmlns:a16="http://schemas.microsoft.com/office/drawing/2014/main" id="{474BFACF-A065-5599-4DA5-5613F6DC25E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99733" y="2113799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800" b="1" i="0"/>
            </a:lvl1pPr>
          </a:lstStyle>
          <a:p>
            <a:r>
              <a:rPr lang="en-GB"/>
              <a:t>02</a:t>
            </a:r>
          </a:p>
        </p:txBody>
      </p:sp>
      <p:sp>
        <p:nvSpPr>
          <p:cNvPr id="9" name="Text Placeholder 23">
            <a:extLst>
              <a:ext uri="{FF2B5EF4-FFF2-40B4-BE49-F238E27FC236}">
                <a16:creationId xmlns:a16="http://schemas.microsoft.com/office/drawing/2014/main" id="{5691CC70-8DF2-EE6F-C40B-B6A831DFB18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99733" y="2818825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03</a:t>
            </a:r>
          </a:p>
        </p:txBody>
      </p:sp>
      <p:sp>
        <p:nvSpPr>
          <p:cNvPr id="11" name="Text Placeholder 25">
            <a:extLst>
              <a:ext uri="{FF2B5EF4-FFF2-40B4-BE49-F238E27FC236}">
                <a16:creationId xmlns:a16="http://schemas.microsoft.com/office/drawing/2014/main" id="{81241517-A93B-C884-00F7-1D76B026E7D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9733" y="3523851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04</a:t>
            </a:r>
          </a:p>
        </p:txBody>
      </p:sp>
      <p:sp>
        <p:nvSpPr>
          <p:cNvPr id="14" name="Text Placeholder 27">
            <a:extLst>
              <a:ext uri="{FF2B5EF4-FFF2-40B4-BE49-F238E27FC236}">
                <a16:creationId xmlns:a16="http://schemas.microsoft.com/office/drawing/2014/main" id="{623F1BAB-65D9-A5B4-E25B-18ED21C1E93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9733" y="4228877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05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A622FF6-9443-30AD-C876-90BBC09B5850}"/>
              </a:ext>
            </a:extLst>
          </p:cNvPr>
          <p:cNvCxnSpPr>
            <a:cxnSpLocks/>
          </p:cNvCxnSpPr>
          <p:nvPr userDrawn="1"/>
        </p:nvCxnSpPr>
        <p:spPr>
          <a:xfrm>
            <a:off x="1139588" y="1431102"/>
            <a:ext cx="0" cy="399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Placeholder 1">
            <a:extLst>
              <a:ext uri="{FF2B5EF4-FFF2-40B4-BE49-F238E27FC236}">
                <a16:creationId xmlns:a16="http://schemas.microsoft.com/office/drawing/2014/main" id="{D325DC9D-2AA9-80B0-59CB-EB2A231584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Agenda slide</a:t>
            </a:r>
          </a:p>
        </p:txBody>
      </p:sp>
      <p:sp>
        <p:nvSpPr>
          <p:cNvPr id="38" name="Text Placeholder 20">
            <a:extLst>
              <a:ext uri="{FF2B5EF4-FFF2-40B4-BE49-F238E27FC236}">
                <a16:creationId xmlns:a16="http://schemas.microsoft.com/office/drawing/2014/main" id="{94FB1512-536B-3C06-8758-3BF64A3DF58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337481" y="2113798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39" name="Text Placeholder 20">
            <a:extLst>
              <a:ext uri="{FF2B5EF4-FFF2-40B4-BE49-F238E27FC236}">
                <a16:creationId xmlns:a16="http://schemas.microsoft.com/office/drawing/2014/main" id="{E73858A2-79B0-D494-4400-BA3171AC253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337481" y="2818824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0" name="Text Placeholder 20">
            <a:extLst>
              <a:ext uri="{FF2B5EF4-FFF2-40B4-BE49-F238E27FC236}">
                <a16:creationId xmlns:a16="http://schemas.microsoft.com/office/drawing/2014/main" id="{316DF11A-F375-2621-E425-D254C2BFBDC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337481" y="3523850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1" name="Text Placeholder 20">
            <a:extLst>
              <a:ext uri="{FF2B5EF4-FFF2-40B4-BE49-F238E27FC236}">
                <a16:creationId xmlns:a16="http://schemas.microsoft.com/office/drawing/2014/main" id="{FB045E71-4D6C-C476-D364-81DB443EDF2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337481" y="4228876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4" name="Text Placeholder 20">
            <a:extLst>
              <a:ext uri="{FF2B5EF4-FFF2-40B4-BE49-F238E27FC236}">
                <a16:creationId xmlns:a16="http://schemas.microsoft.com/office/drawing/2014/main" id="{6ACC28C5-8646-3B2E-4FDA-90CAAD6437E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337481" y="4933902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9" name="Text Placeholder 29">
            <a:extLst>
              <a:ext uri="{FF2B5EF4-FFF2-40B4-BE49-F238E27FC236}">
                <a16:creationId xmlns:a16="http://schemas.microsoft.com/office/drawing/2014/main" id="{CE07A932-8579-47D4-C90C-297D44DE434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99733" y="4933903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800" b="1" i="0"/>
            </a:lvl1pPr>
          </a:lstStyle>
          <a:p>
            <a:r>
              <a:rPr lang="en-GB"/>
              <a:t>06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17D1B03-4E4C-6186-9FF9-B3CE964321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E928B4F-3265-2263-5059-1418E9ED8E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619625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D3A070-4BD2-ECCB-D736-EBBF239055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2192000" cy="3445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F440B6D-D8EA-328C-0E0A-0927EB44B7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580118"/>
            <a:ext cx="8208000" cy="855299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5000"/>
              </a:lnSpc>
              <a:defRPr sz="6000" b="1" i="0" kern="1800" spc="-30" baseline="0">
                <a:effectLst/>
              </a:defRPr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Chapter #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FCD2B1-D684-AD84-2649-CD4B7D8A9D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2791790"/>
            <a:ext cx="8208000" cy="1743682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effectLst/>
                <a:latin typeface="Aptos" panose="020B0004020202020204" pitchFamily="34" charset="0"/>
              </a:defRPr>
            </a:lvl1pPr>
          </a:lstStyle>
          <a:p>
            <a:r>
              <a:rPr lang="en-GB"/>
              <a:t>Click here </a:t>
            </a:r>
            <a:br>
              <a:rPr lang="en-GB"/>
            </a:br>
            <a:r>
              <a:rPr lang="en-GB"/>
              <a:t>to insert title</a:t>
            </a:r>
          </a:p>
        </p:txBody>
      </p:sp>
      <p:pic>
        <p:nvPicPr>
          <p:cNvPr id="90" name="Graphic 89">
            <a:extLst>
              <a:ext uri="{FF2B5EF4-FFF2-40B4-BE49-F238E27FC236}">
                <a16:creationId xmlns:a16="http://schemas.microsoft.com/office/drawing/2014/main" id="{DEABD41F-F2D1-68DD-A891-4162D21E5E5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00065" y="5418450"/>
            <a:ext cx="651959" cy="93600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B91F82F2-0A6F-6A9F-373C-171253D5E9A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85042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57C52-1CB5-33E3-B149-EAB12729175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/>
              <a:t>Click here to insert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784F17C-6E19-B547-2E5A-436DE8D943B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/>
          <a:lstStyle/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EB4A28-AC6D-EC48-BC79-45434858B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838053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766BFCA1-3D8D-4284-C24E-E3DA1F69957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310189C7-0533-C5A5-2053-64B64A4AE60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BC0A28-AEB8-D9B8-A0EC-71E62E271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733" y="1888476"/>
            <a:ext cx="11192534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sz="1600" b="0" i="0"/>
            </a:lvl1pPr>
          </a:lstStyle>
          <a:p>
            <a:pPr lvl="0"/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FD773E-2150-96AA-393D-A238DD62DB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B4E834-52E2-2CB9-48D2-3F87AFD2BE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01490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2">
            <a:extLst>
              <a:ext uri="{FF2B5EF4-FFF2-40B4-BE49-F238E27FC236}">
                <a16:creationId xmlns:a16="http://schemas.microsoft.com/office/drawing/2014/main" id="{8901B2BF-B146-18AA-D1AC-C11BF13456D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36F623F4-4EF9-C441-6445-BE83736EA377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499733" y="2589800"/>
            <a:ext cx="5076000" cy="2866276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A80B7B62-049F-CC9E-9B73-4108CEF5DEF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9731" y="1888476"/>
            <a:ext cx="507600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26" name="Content Placeholder 15">
            <a:extLst>
              <a:ext uri="{FF2B5EF4-FFF2-40B4-BE49-F238E27FC236}">
                <a16:creationId xmlns:a16="http://schemas.microsoft.com/office/drawing/2014/main" id="{1E648676-8FD7-02E8-7716-297A4F37412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619166" y="2589800"/>
            <a:ext cx="5073091" cy="2866276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27" name="Text Placeholder 13">
            <a:extLst>
              <a:ext uri="{FF2B5EF4-FFF2-40B4-BE49-F238E27FC236}">
                <a16:creationId xmlns:a16="http://schemas.microsoft.com/office/drawing/2014/main" id="{5854E95A-9CE6-D1AA-8A64-A9F487ACB88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619167" y="1888476"/>
            <a:ext cx="5073099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heading(two lines max)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2664B76-E093-0A2A-B5BC-50B49610644F}"/>
              </a:ext>
            </a:extLst>
          </p:cNvPr>
          <p:cNvCxnSpPr>
            <a:cxnSpLocks/>
          </p:cNvCxnSpPr>
          <p:nvPr userDrawn="1"/>
        </p:nvCxnSpPr>
        <p:spPr>
          <a:xfrm>
            <a:off x="6096000" y="1830466"/>
            <a:ext cx="0" cy="363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itle Placeholder 1">
            <a:extLst>
              <a:ext uri="{FF2B5EF4-FFF2-40B4-BE49-F238E27FC236}">
                <a16:creationId xmlns:a16="http://schemas.microsoft.com/office/drawing/2014/main" id="{1E67C38B-51DC-8901-ABF7-E4536FB081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77387A-CEA4-C08B-EBCD-990ADDEEAE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0FB76A-7C7D-A6E7-84B4-B4D0176FE5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021688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15">
            <a:extLst>
              <a:ext uri="{FF2B5EF4-FFF2-40B4-BE49-F238E27FC236}">
                <a16:creationId xmlns:a16="http://schemas.microsoft.com/office/drawing/2014/main" id="{6B843F2C-A45A-02E0-0AFF-23B4732E852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7667466" y="1408770"/>
            <a:ext cx="4024801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64F26B-8803-9659-C0F8-9ABB6BA873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6F560808-D843-CD45-7AB0-37D202E7B9F2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6542090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B75E58B9-86FE-9082-F516-B5221DE85A4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654209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FE00DE-C468-A7DC-57DA-3D7B609B9F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836C09-33F0-7683-FC8A-7E3AA4F109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250369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AE7A2C40-535F-5F7E-F1C3-491FC39504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9" name="Content Placeholder 15">
            <a:extLst>
              <a:ext uri="{FF2B5EF4-FFF2-40B4-BE49-F238E27FC236}">
                <a16:creationId xmlns:a16="http://schemas.microsoft.com/office/drawing/2014/main" id="{761E740E-CE5D-3F96-EF1B-74C269D86486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526947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6EE7FA59-16CE-C00E-EC88-A43E3E27FD7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526947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D4650F6D-1E8E-4387-3E83-A43623850CE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422796" y="1408770"/>
            <a:ext cx="5269471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68BB6DF-82DA-20B1-861B-A213B26A05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D5341A7-FDFF-1392-D929-D43A7017E5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780524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FE7F2E16-67F1-F1D0-06B5-F587DD51CE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0" name="Content Placeholder 15">
            <a:extLst>
              <a:ext uri="{FF2B5EF4-FFF2-40B4-BE49-F238E27FC236}">
                <a16:creationId xmlns:a16="http://schemas.microsoft.com/office/drawing/2014/main" id="{56ECBFE5-B633-02D4-A1CC-32F1A77792C4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2950477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B3A3145E-319C-A021-10D8-F9A8ADC5ED1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2950477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5" name="Content Placeholder 15">
            <a:extLst>
              <a:ext uri="{FF2B5EF4-FFF2-40B4-BE49-F238E27FC236}">
                <a16:creationId xmlns:a16="http://schemas.microsoft.com/office/drawing/2014/main" id="{C6BED69E-9C6C-0FCA-B691-851E4ECE40E4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091234" y="1408770"/>
            <a:ext cx="7601034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7CA6640-69D1-E70A-2655-F0B4DAED05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EF20949-F19A-616C-68AF-17C3111963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609286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 or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5">
            <a:extLst>
              <a:ext uri="{FF2B5EF4-FFF2-40B4-BE49-F238E27FC236}">
                <a16:creationId xmlns:a16="http://schemas.microsoft.com/office/drawing/2014/main" id="{9F8F3E0F-50EB-D7D9-1094-CBFCDE3AA38F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04000"/>
              </a:lnSpc>
              <a:defRPr sz="1400" b="0" i="0">
                <a:noFill/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62988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11">
            <a:extLst>
              <a:ext uri="{FF2B5EF4-FFF2-40B4-BE49-F238E27FC236}">
                <a16:creationId xmlns:a16="http://schemas.microsoft.com/office/drawing/2014/main" id="{46FD188F-21FA-C8C6-3224-86E0C1A0984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1999" y="0"/>
            <a:ext cx="4554000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CC7FA05C-26C0-ABC7-F829-9277AFCB4F5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D9449682-B281-CE89-4793-ABF5A537F33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B16841A6-ADBE-FF46-5903-3F2515996B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1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2" name="Content Placeholder 15">
            <a:extLst>
              <a:ext uri="{FF2B5EF4-FFF2-40B4-BE49-F238E27FC236}">
                <a16:creationId xmlns:a16="http://schemas.microsoft.com/office/drawing/2014/main" id="{500C2E1B-96D9-6987-FD2D-4DD6C85E6B78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2138376"/>
            <a:ext cx="486000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1FE950B5-7673-85AA-4B5D-328A2464DAF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99732" y="1408771"/>
            <a:ext cx="4860002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9ABC8A8A-E3E4-EAE3-E338-CA0EC14D71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C74A7B0C-79A2-5881-24CD-81CB8D23A5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498289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2A2BBA4F-C36D-F323-4D63-166E891C69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3EF9C6BA-D1C2-C4AA-F310-A6CF2F0378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077065"/>
            <a:ext cx="4860000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2" name="Content Placeholder 15">
            <a:extLst>
              <a:ext uri="{FF2B5EF4-FFF2-40B4-BE49-F238E27FC236}">
                <a16:creationId xmlns:a16="http://schemas.microsoft.com/office/drawing/2014/main" id="{F4A69417-9EB9-4AB5-1760-4866F51D6699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1888476"/>
            <a:ext cx="4860000" cy="35676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349A9E11-872C-1A48-5919-42AD1003B991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1999" y="0"/>
            <a:ext cx="4554000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88527B8A-DFCB-809E-5EF8-489A4F74AF6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6578ED61-F222-E36E-4434-172A03EA82D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2E7AE6D1-96FE-506D-672C-C342A426D8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30AF7C1B-AF7C-0268-014E-B3408A9580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095284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and text slide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52A05B-734C-023B-C15D-942D9867BA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1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67BD0C26-0FB8-E001-81BA-5EA844A0C914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2138376"/>
            <a:ext cx="486000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548710A7-36AA-7701-8CF8-E2BC3CD3543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9732" y="1408771"/>
            <a:ext cx="4860002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9" name="Picture Placeholder 11">
            <a:extLst>
              <a:ext uri="{FF2B5EF4-FFF2-40B4-BE49-F238E27FC236}">
                <a16:creationId xmlns:a16="http://schemas.microsoft.com/office/drawing/2014/main" id="{A79BFDA6-F32E-B996-4892-27B8AF51E8D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144000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10" name="Picture Placeholder 11">
            <a:extLst>
              <a:ext uri="{FF2B5EF4-FFF2-40B4-BE49-F238E27FC236}">
                <a16:creationId xmlns:a16="http://schemas.microsoft.com/office/drawing/2014/main" id="{4D64FC78-7634-6352-7B43-68A85F785653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6020" y="1895900"/>
            <a:ext cx="3157977" cy="4962099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4" name="Picture Placeholder 11">
            <a:extLst>
              <a:ext uri="{FF2B5EF4-FFF2-40B4-BE49-F238E27FC236}">
                <a16:creationId xmlns:a16="http://schemas.microsoft.com/office/drawing/2014/main" id="{234864E0-2D0C-04DE-49AD-1E08E6C28070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986016" y="0"/>
            <a:ext cx="3157977" cy="1897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6C77142-FD44-791C-459E-0233791EEC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BA412CDE-5708-F6B5-F4F8-FE0BC50FCA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484678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and text slide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11">
            <a:extLst>
              <a:ext uri="{FF2B5EF4-FFF2-40B4-BE49-F238E27FC236}">
                <a16:creationId xmlns:a16="http://schemas.microsoft.com/office/drawing/2014/main" id="{6219DC3A-1FF1-7859-D599-6F9DCD54E59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144000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3" name="Picture Placeholder 11">
            <a:extLst>
              <a:ext uri="{FF2B5EF4-FFF2-40B4-BE49-F238E27FC236}">
                <a16:creationId xmlns:a16="http://schemas.microsoft.com/office/drawing/2014/main" id="{34A33B83-0498-6D8B-C355-16BE0BBD49C8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6020" y="1895900"/>
            <a:ext cx="3157977" cy="4962099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7993DE8-5ABE-40D9-B897-DAF1B33287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1F382238-B715-064C-9E79-D94A425E35B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077065"/>
            <a:ext cx="4860000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78D2F36A-F968-C38D-8923-0F341E76FA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734" y="1888476"/>
            <a:ext cx="4860000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sz="1600" b="0" i="0"/>
            </a:lvl1pPr>
          </a:lstStyle>
          <a:p>
            <a:pPr lvl="0"/>
            <a:endParaRPr lang="en-GB"/>
          </a:p>
        </p:txBody>
      </p:sp>
      <p:sp>
        <p:nvSpPr>
          <p:cNvPr id="2" name="Picture Placeholder 11">
            <a:extLst>
              <a:ext uri="{FF2B5EF4-FFF2-40B4-BE49-F238E27FC236}">
                <a16:creationId xmlns:a16="http://schemas.microsoft.com/office/drawing/2014/main" id="{2AFA8F0D-AE72-0FE4-8BB8-4E4CE972E7E1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986016" y="0"/>
            <a:ext cx="3157977" cy="1897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BF7C28-6C88-F213-D23A-E4C9BF929C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F81DB3-B63A-FF1F-74C0-2D30FDEDAA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887720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or 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1">
            <a:extLst>
              <a:ext uri="{FF2B5EF4-FFF2-40B4-BE49-F238E27FC236}">
                <a16:creationId xmlns:a16="http://schemas.microsoft.com/office/drawing/2014/main" id="{06DF862D-15E0-ACDB-80CE-697EB1AC1C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2539978"/>
            <a:ext cx="4860000" cy="2235622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defRPr sz="2400" b="0" i="0"/>
            </a:lvl1pPr>
          </a:lstStyle>
          <a:p>
            <a:r>
              <a:rPr lang="en-GB"/>
              <a:t>Add quote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9898A81-6C3F-17C9-B449-3FE9B4C929F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9734" y="4866805"/>
            <a:ext cx="4859999" cy="50174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defRPr sz="12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source</a:t>
            </a:r>
          </a:p>
        </p:txBody>
      </p:sp>
      <p:sp>
        <p:nvSpPr>
          <p:cNvPr id="24" name="Picture Placeholder 11">
            <a:extLst>
              <a:ext uri="{FF2B5EF4-FFF2-40B4-BE49-F238E27FC236}">
                <a16:creationId xmlns:a16="http://schemas.microsoft.com/office/drawing/2014/main" id="{1E8A19FE-64F8-6DAE-5D3D-84BA47F1582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6021" y="-1"/>
            <a:ext cx="4549978" cy="5368546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5" name="Picture Placeholder 11">
            <a:extLst>
              <a:ext uri="{FF2B5EF4-FFF2-40B4-BE49-F238E27FC236}">
                <a16:creationId xmlns:a16="http://schemas.microsoft.com/office/drawing/2014/main" id="{2630A848-805F-B52C-DAB6-56E569C2CAE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0536000" y="1897275"/>
            <a:ext cx="1656000" cy="4978653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6" name="Title Placeholder 1">
            <a:extLst>
              <a:ext uri="{FF2B5EF4-FFF2-40B4-BE49-F238E27FC236}">
                <a16:creationId xmlns:a16="http://schemas.microsoft.com/office/drawing/2014/main" id="{A522FB30-D98F-CA6D-A898-E533909FFF18}"/>
              </a:ext>
            </a:extLst>
          </p:cNvPr>
          <p:cNvSpPr txBox="1">
            <a:spLocks/>
          </p:cNvSpPr>
          <p:nvPr userDrawn="1"/>
        </p:nvSpPr>
        <p:spPr>
          <a:xfrm>
            <a:off x="448797" y="1882098"/>
            <a:ext cx="562655" cy="1221488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78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Neue Haas Grotesk Text Pro" panose="020B0504020202020204" pitchFamily="34" charset="77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GB" sz="10000" b="0" i="0">
                <a:latin typeface="Aptos" panose="020B0004020202020204" pitchFamily="34" charset="0"/>
              </a:rPr>
              <a:t>“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F15CC809-C0C6-1AEE-518D-145A35C3DF6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194AA410-AD0C-3427-D1EA-96A87F50BBB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685867"/>
            <a:ext cx="2047718" cy="540991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502F48-F88D-F6C0-5AB1-ADAC63DAAB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BDB20B8-FE68-934B-C748-AC5CD51698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329959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02E7F36C-378D-28CD-894C-549E0127F7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0036266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E725A32E-8D8E-B948-82F0-8289130EB22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1077065"/>
            <a:ext cx="10036266" cy="4379011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1D5C26-8787-7A59-105B-0F375A09A3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F5D07C09-A3CF-199A-4C35-C21D40729DC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B023360-2D40-9E30-AF64-F725792B25FD}"/>
              </a:ext>
            </a:extLst>
          </p:cNvPr>
          <p:cNvCxnSpPr>
            <a:cxnSpLocks/>
          </p:cNvCxnSpPr>
          <p:nvPr userDrawn="1"/>
        </p:nvCxnSpPr>
        <p:spPr>
          <a:xfrm>
            <a:off x="2749389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42A38A2A-5040-F852-AAFD-179D3B4A07A9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49023" y="5813459"/>
            <a:ext cx="133054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</a:t>
            </a:r>
            <a:br>
              <a:rPr lang="en-GB"/>
            </a:br>
            <a:r>
              <a:rPr lang="en-GB"/>
              <a:t>logo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B567259-CC7A-9907-9C5C-ED340D7F1A12}"/>
              </a:ext>
            </a:extLst>
          </p:cNvPr>
          <p:cNvCxnSpPr>
            <a:cxnSpLocks/>
          </p:cNvCxnSpPr>
          <p:nvPr userDrawn="1"/>
        </p:nvCxnSpPr>
        <p:spPr>
          <a:xfrm>
            <a:off x="4479196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1846CAEF-979B-73A3-E5AC-BA314E4CDD7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678830" y="5813493"/>
            <a:ext cx="54000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logo</a:t>
            </a:r>
          </a:p>
        </p:txBody>
      </p:sp>
    </p:spTree>
    <p:extLst>
      <p:ext uri="{BB962C8B-B14F-4D97-AF65-F5344CB8AC3E}">
        <p14:creationId xmlns:p14="http://schemas.microsoft.com/office/powerpoint/2010/main" val="1236657146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02E7F36C-378D-28CD-894C-549E0127F7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0036266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E725A32E-8D8E-B948-82F0-8289130EB22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1077065"/>
            <a:ext cx="10036266" cy="4379011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1D5C26-8787-7A59-105B-0F375A09A3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25B82023-1872-0B29-989D-7CBF191A9A6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8DFA1E0-4D75-34F7-6C42-F43C7C3062E1}"/>
              </a:ext>
            </a:extLst>
          </p:cNvPr>
          <p:cNvCxnSpPr>
            <a:cxnSpLocks/>
          </p:cNvCxnSpPr>
          <p:nvPr userDrawn="1"/>
        </p:nvCxnSpPr>
        <p:spPr>
          <a:xfrm>
            <a:off x="2749389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70A74EAE-B58D-D189-4BBA-8A2F041A7919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49023" y="5813459"/>
            <a:ext cx="133054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</a:t>
            </a:r>
            <a:br>
              <a:rPr lang="en-GB"/>
            </a:br>
            <a:r>
              <a:rPr lang="en-GB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2630764034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2968746"/>
            <a:ext cx="4860000" cy="92050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Thank you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D51D06E0-59F9-89D6-ACF8-6C5311E802C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21D1B6CD-BEBA-A389-2AF7-B83C17ED8B1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4965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2716971"/>
            <a:ext cx="4860000" cy="92050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Thank you</a:t>
            </a:r>
          </a:p>
        </p:txBody>
      </p:sp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1CE9F832-37B0-8AE8-FEAB-E13F26BE46B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6021" y="-1"/>
            <a:ext cx="4549978" cy="5368546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1AC94D6-81C3-78DC-5AFA-1BD3B5E45F8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BFD63378-1B60-1C80-BEA9-4CEFF7D16C9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216137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4701792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F440B6D-D8EA-328C-0E0A-0927EB44B7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9733" y="3779224"/>
            <a:ext cx="6541200" cy="855299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 kern="1800" spc="-30" baseline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endParaRPr lang="en-US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1889950"/>
            <a:ext cx="6542513" cy="18069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Click here </a:t>
            </a:r>
            <a:br>
              <a:rPr lang="en-GB"/>
            </a:br>
            <a:r>
              <a:rPr lang="en-GB"/>
              <a:t>to insert 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D3A070-4BD2-ECCB-D736-EBBF239055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678168" y="0"/>
            <a:ext cx="4014099" cy="635445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C7892703-6721-2E42-D1D5-E3F3D9E6E70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BAE741EF-635A-4E59-4403-5B55187D38B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99732" y="503550"/>
            <a:ext cx="651959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062926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9">
            <a:extLst>
              <a:ext uri="{FF2B5EF4-FFF2-40B4-BE49-F238E27FC236}">
                <a16:creationId xmlns:a16="http://schemas.microsoft.com/office/drawing/2014/main" id="{079E73F8-37B5-57EE-3B98-2EA71E263B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408773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01</a:t>
            </a:r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C4E74264-E44F-0797-6D9B-9719118A5B4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37481" y="1408772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6" name="Text Placeholder 21">
            <a:extLst>
              <a:ext uri="{FF2B5EF4-FFF2-40B4-BE49-F238E27FC236}">
                <a16:creationId xmlns:a16="http://schemas.microsoft.com/office/drawing/2014/main" id="{474BFACF-A065-5599-4DA5-5613F6DC25E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99733" y="2113799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800" b="1" i="0"/>
            </a:lvl1pPr>
          </a:lstStyle>
          <a:p>
            <a:r>
              <a:rPr lang="en-GB"/>
              <a:t>02</a:t>
            </a:r>
          </a:p>
        </p:txBody>
      </p:sp>
      <p:sp>
        <p:nvSpPr>
          <p:cNvPr id="9" name="Text Placeholder 23">
            <a:extLst>
              <a:ext uri="{FF2B5EF4-FFF2-40B4-BE49-F238E27FC236}">
                <a16:creationId xmlns:a16="http://schemas.microsoft.com/office/drawing/2014/main" id="{5691CC70-8DF2-EE6F-C40B-B6A831DFB18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99733" y="2818825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03</a:t>
            </a:r>
          </a:p>
        </p:txBody>
      </p:sp>
      <p:sp>
        <p:nvSpPr>
          <p:cNvPr id="11" name="Text Placeholder 25">
            <a:extLst>
              <a:ext uri="{FF2B5EF4-FFF2-40B4-BE49-F238E27FC236}">
                <a16:creationId xmlns:a16="http://schemas.microsoft.com/office/drawing/2014/main" id="{81241517-A93B-C884-00F7-1D76B026E7D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9733" y="3523851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04</a:t>
            </a:r>
          </a:p>
        </p:txBody>
      </p:sp>
      <p:sp>
        <p:nvSpPr>
          <p:cNvPr id="14" name="Text Placeholder 27">
            <a:extLst>
              <a:ext uri="{FF2B5EF4-FFF2-40B4-BE49-F238E27FC236}">
                <a16:creationId xmlns:a16="http://schemas.microsoft.com/office/drawing/2014/main" id="{623F1BAB-65D9-A5B4-E25B-18ED21C1E93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9733" y="4228877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1" i="0"/>
            </a:lvl1pPr>
          </a:lstStyle>
          <a:p>
            <a:r>
              <a:rPr lang="en-GB"/>
              <a:t>05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A622FF6-9443-30AD-C876-90BBC09B5850}"/>
              </a:ext>
            </a:extLst>
          </p:cNvPr>
          <p:cNvCxnSpPr>
            <a:cxnSpLocks/>
          </p:cNvCxnSpPr>
          <p:nvPr userDrawn="1"/>
        </p:nvCxnSpPr>
        <p:spPr>
          <a:xfrm>
            <a:off x="1139588" y="1431102"/>
            <a:ext cx="0" cy="399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Placeholder 1">
            <a:extLst>
              <a:ext uri="{FF2B5EF4-FFF2-40B4-BE49-F238E27FC236}">
                <a16:creationId xmlns:a16="http://schemas.microsoft.com/office/drawing/2014/main" id="{D325DC9D-2AA9-80B0-59CB-EB2A231584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Agenda slide</a:t>
            </a:r>
          </a:p>
        </p:txBody>
      </p:sp>
      <p:sp>
        <p:nvSpPr>
          <p:cNvPr id="38" name="Text Placeholder 20">
            <a:extLst>
              <a:ext uri="{FF2B5EF4-FFF2-40B4-BE49-F238E27FC236}">
                <a16:creationId xmlns:a16="http://schemas.microsoft.com/office/drawing/2014/main" id="{94FB1512-536B-3C06-8758-3BF64A3DF58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337481" y="2113798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39" name="Text Placeholder 20">
            <a:extLst>
              <a:ext uri="{FF2B5EF4-FFF2-40B4-BE49-F238E27FC236}">
                <a16:creationId xmlns:a16="http://schemas.microsoft.com/office/drawing/2014/main" id="{E73858A2-79B0-D494-4400-BA3171AC253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337481" y="2818824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0" name="Text Placeholder 20">
            <a:extLst>
              <a:ext uri="{FF2B5EF4-FFF2-40B4-BE49-F238E27FC236}">
                <a16:creationId xmlns:a16="http://schemas.microsoft.com/office/drawing/2014/main" id="{316DF11A-F375-2621-E425-D254C2BFBDC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337481" y="3523850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1" name="Text Placeholder 20">
            <a:extLst>
              <a:ext uri="{FF2B5EF4-FFF2-40B4-BE49-F238E27FC236}">
                <a16:creationId xmlns:a16="http://schemas.microsoft.com/office/drawing/2014/main" id="{FB045E71-4D6C-C476-D364-81DB443EDF2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337481" y="4228876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4" name="Text Placeholder 20">
            <a:extLst>
              <a:ext uri="{FF2B5EF4-FFF2-40B4-BE49-F238E27FC236}">
                <a16:creationId xmlns:a16="http://schemas.microsoft.com/office/drawing/2014/main" id="{6ACC28C5-8646-3B2E-4FDA-90CAAD6437E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337481" y="4933902"/>
            <a:ext cx="10354781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r>
              <a:rPr lang="en-GB"/>
              <a:t>Add section title</a:t>
            </a:r>
          </a:p>
        </p:txBody>
      </p:sp>
      <p:sp>
        <p:nvSpPr>
          <p:cNvPr id="49" name="Text Placeholder 29">
            <a:extLst>
              <a:ext uri="{FF2B5EF4-FFF2-40B4-BE49-F238E27FC236}">
                <a16:creationId xmlns:a16="http://schemas.microsoft.com/office/drawing/2014/main" id="{CE07A932-8579-47D4-C90C-297D44DE434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99733" y="4933903"/>
            <a:ext cx="496800" cy="493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800" b="1" i="0"/>
            </a:lvl1pPr>
          </a:lstStyle>
          <a:p>
            <a:r>
              <a:rPr lang="en-GB"/>
              <a:t>06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8EE6A203-953B-F765-6783-29C1BD9238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445A163-7644-9D8A-EB2E-28984EDD30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843288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D3A070-4BD2-ECCB-D736-EBBF239055B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2192000" cy="3445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4F440B6D-D8EA-328C-0E0A-0927EB44B7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580118"/>
            <a:ext cx="8208000" cy="855299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5000"/>
              </a:lnSpc>
              <a:defRPr sz="6000" b="1" i="0" kern="1800" spc="-30" baseline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Chapter #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FCD2B1-D684-AD84-2649-CD4B7D8A9D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2791790"/>
            <a:ext cx="8208000" cy="1743682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Click here </a:t>
            </a:r>
            <a:br>
              <a:rPr lang="en-GB"/>
            </a:br>
            <a:r>
              <a:rPr lang="en-GB"/>
              <a:t>to insert title</a:t>
            </a:r>
          </a:p>
        </p:txBody>
      </p:sp>
      <p:pic>
        <p:nvPicPr>
          <p:cNvPr id="90" name="Graphic 89">
            <a:extLst>
              <a:ext uri="{FF2B5EF4-FFF2-40B4-BE49-F238E27FC236}">
                <a16:creationId xmlns:a16="http://schemas.microsoft.com/office/drawing/2014/main" id="{DEABD41F-F2D1-68DD-A891-4162D21E5E5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00065" y="5418450"/>
            <a:ext cx="651959" cy="93600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E0CCC095-955B-D9F3-283A-32753ECE893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897601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D4781-1C8C-B937-E1C2-FCEDE435CA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/>
              <a:t>Click here to insert title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1ACB45A-9CCC-6722-54ED-52BA6BABC36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/>
          <a:lstStyle/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572808-1082-6FB6-DCD6-6F1E6E85F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90591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766BFCA1-3D8D-4284-C24E-E3DA1F69957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310189C7-0533-C5A5-2053-64B64A4AE60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BC0A28-AEB8-D9B8-A0EC-71E62E271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733" y="1888476"/>
            <a:ext cx="11192534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sz="1600" b="0" i="0"/>
            </a:lvl1pPr>
          </a:lstStyle>
          <a:p>
            <a:pPr lvl="0"/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2B6D9E-78DC-4BD7-99DC-AC97577D22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F3B840-7876-ED52-62F7-51A72E3AEB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836836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2">
            <a:extLst>
              <a:ext uri="{FF2B5EF4-FFF2-40B4-BE49-F238E27FC236}">
                <a16:creationId xmlns:a16="http://schemas.microsoft.com/office/drawing/2014/main" id="{8901B2BF-B146-18AA-D1AC-C11BF13456D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733" y="1077065"/>
            <a:ext cx="11192534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36F623F4-4EF9-C441-6445-BE83736EA377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499733" y="2589800"/>
            <a:ext cx="5076000" cy="2866276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A80B7B62-049F-CC9E-9B73-4108CEF5DEF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9731" y="1888476"/>
            <a:ext cx="507600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26" name="Content Placeholder 15">
            <a:extLst>
              <a:ext uri="{FF2B5EF4-FFF2-40B4-BE49-F238E27FC236}">
                <a16:creationId xmlns:a16="http://schemas.microsoft.com/office/drawing/2014/main" id="{1E648676-8FD7-02E8-7716-297A4F37412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619166" y="2589800"/>
            <a:ext cx="5073091" cy="2866276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27" name="Text Placeholder 13">
            <a:extLst>
              <a:ext uri="{FF2B5EF4-FFF2-40B4-BE49-F238E27FC236}">
                <a16:creationId xmlns:a16="http://schemas.microsoft.com/office/drawing/2014/main" id="{5854E95A-9CE6-D1AA-8A64-A9F487ACB88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619167" y="1888476"/>
            <a:ext cx="5073099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heading(two lines max)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2664B76-E093-0A2A-B5BC-50B49610644F}"/>
              </a:ext>
            </a:extLst>
          </p:cNvPr>
          <p:cNvCxnSpPr>
            <a:cxnSpLocks/>
          </p:cNvCxnSpPr>
          <p:nvPr userDrawn="1"/>
        </p:nvCxnSpPr>
        <p:spPr>
          <a:xfrm>
            <a:off x="6096000" y="1830466"/>
            <a:ext cx="0" cy="3636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itle Placeholder 1">
            <a:extLst>
              <a:ext uri="{FF2B5EF4-FFF2-40B4-BE49-F238E27FC236}">
                <a16:creationId xmlns:a16="http://schemas.microsoft.com/office/drawing/2014/main" id="{1E67C38B-51DC-8901-ABF7-E4536FB081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619290-7131-DE45-ABC9-63620DD259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DA537A-A761-3202-0BBF-1042C373A6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670284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15">
            <a:extLst>
              <a:ext uri="{FF2B5EF4-FFF2-40B4-BE49-F238E27FC236}">
                <a16:creationId xmlns:a16="http://schemas.microsoft.com/office/drawing/2014/main" id="{6B843F2C-A45A-02E0-0AFF-23B4732E852F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7667466" y="1408770"/>
            <a:ext cx="4024801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64F26B-8803-9659-C0F8-9ABB6BA873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6F560808-D843-CD45-7AB0-37D202E7B9F2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6542090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B75E58B9-86FE-9082-F516-B5221DE85A4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654209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61929-8F81-8E3F-5B37-AC1E2370DB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62D4CB-7A56-0826-7F76-884D72498E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197557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AE7A2C40-535F-5F7E-F1C3-491FC39504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9" name="Content Placeholder 15">
            <a:extLst>
              <a:ext uri="{FF2B5EF4-FFF2-40B4-BE49-F238E27FC236}">
                <a16:creationId xmlns:a16="http://schemas.microsoft.com/office/drawing/2014/main" id="{761E740E-CE5D-3F96-EF1B-74C269D86486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526947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6EE7FA59-16CE-C00E-EC88-A43E3E27FD7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5269470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D4650F6D-1E8E-4387-3E83-A43623850CE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422796" y="1408770"/>
            <a:ext cx="5269471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3BE9F83-B8A7-9BDA-17F7-6020B97831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7B933CD-FD5A-4ADC-D6B5-2E70E11D8F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388229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FE7F2E16-67F1-F1D0-06B5-F587DD51CE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0" name="Content Placeholder 15">
            <a:extLst>
              <a:ext uri="{FF2B5EF4-FFF2-40B4-BE49-F238E27FC236}">
                <a16:creationId xmlns:a16="http://schemas.microsoft.com/office/drawing/2014/main" id="{56ECBFE5-B633-02D4-A1CC-32F1A77792C4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2138376"/>
            <a:ext cx="2950477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B3A3145E-319C-A021-10D8-F9A8ADC5ED1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9731" y="1408771"/>
            <a:ext cx="2950477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5" name="Content Placeholder 15">
            <a:extLst>
              <a:ext uri="{FF2B5EF4-FFF2-40B4-BE49-F238E27FC236}">
                <a16:creationId xmlns:a16="http://schemas.microsoft.com/office/drawing/2014/main" id="{C6BED69E-9C6C-0FCA-B691-851E4ECE40E4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091234" y="1408770"/>
            <a:ext cx="7601034" cy="4047306"/>
          </a:xfrm>
          <a:prstGeom prst="rect">
            <a:avLst/>
          </a:prstGeom>
        </p:spPr>
        <p:txBody>
          <a:bodyPr/>
          <a:lstStyle>
            <a:lvl1pPr>
              <a:defRPr sz="1400" b="0" i="0"/>
            </a:lvl1pPr>
          </a:lstStyle>
          <a:p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BF1CF5D-732D-66D4-7289-6849D80691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B42FBA9-DFD7-6B49-A916-BF71EF1E5B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952786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image or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5">
            <a:extLst>
              <a:ext uri="{FF2B5EF4-FFF2-40B4-BE49-F238E27FC236}">
                <a16:creationId xmlns:a16="http://schemas.microsoft.com/office/drawing/2014/main" id="{F66DFE02-3922-DB47-CDA2-397BECDB411A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04000"/>
              </a:lnSpc>
              <a:defRPr sz="1400" b="0" i="0">
                <a:noFill/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59395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11">
            <a:extLst>
              <a:ext uri="{FF2B5EF4-FFF2-40B4-BE49-F238E27FC236}">
                <a16:creationId xmlns:a16="http://schemas.microsoft.com/office/drawing/2014/main" id="{30C5DD64-2FBA-3D50-B525-3B0F9FF669E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1999" y="0"/>
            <a:ext cx="4554000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96BFD3AA-01A6-8D07-F391-FBD97C3FD6E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3D53D977-2176-6777-0E68-DE82DCCB0E7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E76CF5E8-FCC3-3384-753F-AE1743390CE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1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2" name="Content Placeholder 15">
            <a:extLst>
              <a:ext uri="{FF2B5EF4-FFF2-40B4-BE49-F238E27FC236}">
                <a16:creationId xmlns:a16="http://schemas.microsoft.com/office/drawing/2014/main" id="{3387FE47-5CE4-76C2-401E-9B38A759E2FB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2138376"/>
            <a:ext cx="486000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415A27B3-E04F-BBBE-E564-AB652B3A073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99732" y="1408771"/>
            <a:ext cx="4860002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F3C17ED6-A7B8-C6F3-C41A-0AD1A338EC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CF8E3EF6-8E6B-A779-2C5C-A1D5FD4950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34795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ext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3A1727-81A1-4552-4F24-80C1424945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D83D3F35-FEC2-3BA5-3DC1-38337AD035E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077065"/>
            <a:ext cx="4860000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2" name="Content Placeholder 15">
            <a:extLst>
              <a:ext uri="{FF2B5EF4-FFF2-40B4-BE49-F238E27FC236}">
                <a16:creationId xmlns:a16="http://schemas.microsoft.com/office/drawing/2014/main" id="{197604C7-F06F-849B-20BD-46B562A01EB8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1888476"/>
            <a:ext cx="4860000" cy="35676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5AA07DC2-5304-16B2-0B9E-0BB6EB66843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1999" y="0"/>
            <a:ext cx="4554000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10BFA2E6-1EE5-77CD-0CD7-CA9E98BD503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6D9D09C5-D351-4D31-17CE-13FBB135322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21EC6865-AD23-AEFF-4546-213FA1851B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EBBC4821-2989-7761-E9AF-7EA0D1F344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523396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and text slide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52A05B-734C-023B-C15D-942D9867BA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1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67BD0C26-0FB8-E001-81BA-5EA844A0C914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99733" y="2138376"/>
            <a:ext cx="4860001" cy="3317700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548710A7-36AA-7701-8CF8-E2BC3CD3543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9732" y="1408771"/>
            <a:ext cx="4860002" cy="5644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lnSpc>
                <a:spcPct val="104000"/>
              </a:lnSpc>
              <a:defRPr sz="1600" b="1" i="0"/>
            </a:lvl1pPr>
          </a:lstStyle>
          <a:p>
            <a:r>
              <a:rPr lang="en-GB"/>
              <a:t>Add heading (two lines max)</a:t>
            </a:r>
          </a:p>
        </p:txBody>
      </p:sp>
      <p:sp>
        <p:nvSpPr>
          <p:cNvPr id="9" name="Picture Placeholder 11">
            <a:extLst>
              <a:ext uri="{FF2B5EF4-FFF2-40B4-BE49-F238E27FC236}">
                <a16:creationId xmlns:a16="http://schemas.microsoft.com/office/drawing/2014/main" id="{A79BFDA6-F32E-B996-4892-27B8AF51E8D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144000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10" name="Picture Placeholder 11">
            <a:extLst>
              <a:ext uri="{FF2B5EF4-FFF2-40B4-BE49-F238E27FC236}">
                <a16:creationId xmlns:a16="http://schemas.microsoft.com/office/drawing/2014/main" id="{4D64FC78-7634-6352-7B43-68A85F785653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6020" y="1895900"/>
            <a:ext cx="3157977" cy="4962099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3" name="Picture Placeholder 11">
            <a:extLst>
              <a:ext uri="{FF2B5EF4-FFF2-40B4-BE49-F238E27FC236}">
                <a16:creationId xmlns:a16="http://schemas.microsoft.com/office/drawing/2014/main" id="{42CD5777-D403-D912-494B-0905096EF3F6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986016" y="0"/>
            <a:ext cx="3157977" cy="1897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FD9431A-7D7E-AFBA-5505-9993405578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52577F9C-FD22-6936-3105-12AA090002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745456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and text slide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11">
            <a:extLst>
              <a:ext uri="{FF2B5EF4-FFF2-40B4-BE49-F238E27FC236}">
                <a16:creationId xmlns:a16="http://schemas.microsoft.com/office/drawing/2014/main" id="{6219DC3A-1FF1-7859-D599-6F9DCD54E59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144000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3" name="Picture Placeholder 11">
            <a:extLst>
              <a:ext uri="{FF2B5EF4-FFF2-40B4-BE49-F238E27FC236}">
                <a16:creationId xmlns:a16="http://schemas.microsoft.com/office/drawing/2014/main" id="{34A33B83-0498-6D8B-C355-16BE0BBD49C8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986020" y="1895900"/>
            <a:ext cx="3157977" cy="4962099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7993DE8-5ABE-40D9-B897-DAF1B332870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4860000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1F382238-B715-064C-9E79-D94A425E35B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733" y="1077065"/>
            <a:ext cx="4860000" cy="56445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lnSpc>
                <a:spcPct val="104000"/>
              </a:lnSpc>
              <a:defRPr sz="18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subheading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78D2F36A-F968-C38D-8923-0F341E76FA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734" y="1888476"/>
            <a:ext cx="4860000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 sz="1600" b="0" i="0"/>
            </a:lvl1pPr>
          </a:lstStyle>
          <a:p>
            <a:pPr lvl="0"/>
            <a:endParaRPr lang="en-GB"/>
          </a:p>
        </p:txBody>
      </p:sp>
      <p:sp>
        <p:nvSpPr>
          <p:cNvPr id="2" name="Picture Placeholder 11">
            <a:extLst>
              <a:ext uri="{FF2B5EF4-FFF2-40B4-BE49-F238E27FC236}">
                <a16:creationId xmlns:a16="http://schemas.microsoft.com/office/drawing/2014/main" id="{53796BA5-A70C-F0B3-9FE1-8681A2A23247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986016" y="0"/>
            <a:ext cx="3157977" cy="18972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AB0CF0-82F4-B496-9D61-A56C93B073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416B78-0B43-E22D-66BD-0B6774CEAC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845355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or 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1">
            <a:extLst>
              <a:ext uri="{FF2B5EF4-FFF2-40B4-BE49-F238E27FC236}">
                <a16:creationId xmlns:a16="http://schemas.microsoft.com/office/drawing/2014/main" id="{06DF862D-15E0-ACDB-80CE-697EB1AC1C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4" y="2539978"/>
            <a:ext cx="4860000" cy="2235622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>
            <a:lvl1pPr>
              <a:defRPr sz="2400" b="0" i="0"/>
            </a:lvl1pPr>
          </a:lstStyle>
          <a:p>
            <a:r>
              <a:rPr lang="en-GB"/>
              <a:t>Add quote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9898A81-6C3F-17C9-B449-3FE9B4C929F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9734" y="4866805"/>
            <a:ext cx="4859999" cy="501740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defRPr sz="1200" b="0" i="0"/>
            </a:lvl1pPr>
          </a:lstStyle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Add source</a:t>
            </a:r>
          </a:p>
        </p:txBody>
      </p:sp>
      <p:sp>
        <p:nvSpPr>
          <p:cNvPr id="24" name="Picture Placeholder 11">
            <a:extLst>
              <a:ext uri="{FF2B5EF4-FFF2-40B4-BE49-F238E27FC236}">
                <a16:creationId xmlns:a16="http://schemas.microsoft.com/office/drawing/2014/main" id="{1E8A19FE-64F8-6DAE-5D3D-84BA47F1582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6021" y="-1"/>
            <a:ext cx="4549978" cy="5368546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5" name="Picture Placeholder 11">
            <a:extLst>
              <a:ext uri="{FF2B5EF4-FFF2-40B4-BE49-F238E27FC236}">
                <a16:creationId xmlns:a16="http://schemas.microsoft.com/office/drawing/2014/main" id="{2630A848-805F-B52C-DAB6-56E569C2CAE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0536000" y="1897275"/>
            <a:ext cx="1656000" cy="4978653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sp>
        <p:nvSpPr>
          <p:cNvPr id="26" name="Title Placeholder 1">
            <a:extLst>
              <a:ext uri="{FF2B5EF4-FFF2-40B4-BE49-F238E27FC236}">
                <a16:creationId xmlns:a16="http://schemas.microsoft.com/office/drawing/2014/main" id="{A522FB30-D98F-CA6D-A898-E533909FFF18}"/>
              </a:ext>
            </a:extLst>
          </p:cNvPr>
          <p:cNvSpPr txBox="1">
            <a:spLocks/>
          </p:cNvSpPr>
          <p:nvPr userDrawn="1"/>
        </p:nvSpPr>
        <p:spPr>
          <a:xfrm>
            <a:off x="448797" y="1882098"/>
            <a:ext cx="562655" cy="1221488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78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Neue Haas Grotesk Text Pro" panose="020B0504020202020204" pitchFamily="34" charset="77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en-GB" sz="10000" b="0" i="0">
                <a:latin typeface="Aptos" panose="020B0004020202020204" pitchFamily="34" charset="0"/>
              </a:rPr>
              <a:t>“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E67B28CA-92CE-A2BE-6C8F-BE33A84BE9F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02038" y="685867"/>
            <a:ext cx="2047718" cy="540991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F15CC809-C0C6-1AEE-518D-145A35C3DF6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59F9C20D-FEBF-C9AE-EA3D-C0B6DE6CE2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432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515C16E-2237-3D9A-42B4-89AFD6A64B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203981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02E7F36C-378D-28CD-894C-549E0127F7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0036266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E725A32E-8D8E-B948-82F0-8289130EB22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1077065"/>
            <a:ext cx="10036266" cy="4379011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1D5C26-8787-7A59-105B-0F375A09A3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66D3F15A-7755-86DE-90BB-0D71CDB936F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EC20356-2F46-1123-55FF-DFD2EB2FF300}"/>
              </a:ext>
            </a:extLst>
          </p:cNvPr>
          <p:cNvCxnSpPr>
            <a:cxnSpLocks/>
          </p:cNvCxnSpPr>
          <p:nvPr userDrawn="1"/>
        </p:nvCxnSpPr>
        <p:spPr>
          <a:xfrm>
            <a:off x="2749389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C44EC55B-D7E4-4053-92B8-FB66A47B932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49023" y="5813459"/>
            <a:ext cx="133054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</a:t>
            </a:r>
            <a:br>
              <a:rPr lang="en-GB"/>
            </a:br>
            <a:r>
              <a:rPr lang="en-GB"/>
              <a:t>logo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E17B8E3-039A-9E03-CDB5-5927B8818E27}"/>
              </a:ext>
            </a:extLst>
          </p:cNvPr>
          <p:cNvCxnSpPr>
            <a:cxnSpLocks/>
          </p:cNvCxnSpPr>
          <p:nvPr userDrawn="1"/>
        </p:nvCxnSpPr>
        <p:spPr>
          <a:xfrm>
            <a:off x="4479196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CBC1056B-5EA8-4877-62BF-4137149AD9B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678830" y="5813493"/>
            <a:ext cx="54000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logo</a:t>
            </a:r>
          </a:p>
        </p:txBody>
      </p:sp>
    </p:spTree>
    <p:extLst>
      <p:ext uri="{BB962C8B-B14F-4D97-AF65-F5344CB8AC3E}">
        <p14:creationId xmlns:p14="http://schemas.microsoft.com/office/powerpoint/2010/main" val="605207883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 Logo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02E7F36C-378D-28CD-894C-549E0127F7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3" y="538538"/>
            <a:ext cx="10036266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defRPr b="1" i="0"/>
            </a:lvl1pPr>
          </a:lstStyle>
          <a:p>
            <a:r>
              <a:rPr lang="en-GB"/>
              <a:t>Click here to insert title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id="{E725A32E-8D8E-B948-82F0-8289130EB22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99733" y="1077065"/>
            <a:ext cx="10036266" cy="4379011"/>
          </a:xfrm>
          <a:prstGeom prst="rect">
            <a:avLst/>
          </a:prstGeom>
        </p:spPr>
        <p:txBody>
          <a:bodyPr/>
          <a:lstStyle>
            <a:lvl1pPr>
              <a:lnSpc>
                <a:spcPct val="104000"/>
              </a:lnSpc>
              <a:defRPr sz="1400" b="0" i="0"/>
            </a:lvl1pPr>
          </a:lstStyle>
          <a:p>
            <a:endParaRPr lang="en-GB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1D5C26-8787-7A59-105B-0F375A09A3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2705060B-5843-BB4A-6A03-62247147D95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523E454-FB1D-0609-FC56-53FA95543E9D}"/>
              </a:ext>
            </a:extLst>
          </p:cNvPr>
          <p:cNvCxnSpPr>
            <a:cxnSpLocks/>
          </p:cNvCxnSpPr>
          <p:nvPr userDrawn="1"/>
        </p:nvCxnSpPr>
        <p:spPr>
          <a:xfrm>
            <a:off x="2749389" y="5814450"/>
            <a:ext cx="0" cy="54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57C9E13D-98B4-1488-C4A7-99C32395D8A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49023" y="5813459"/>
            <a:ext cx="1330540" cy="540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  <p:txBody>
          <a:bodyPr wrap="square" bIns="0" anchor="ctr">
            <a:noAutofit/>
          </a:bodyPr>
          <a:lstStyle>
            <a:lvl1pPr algn="ctr">
              <a:defRPr sz="900" b="0" i="0"/>
            </a:lvl1pPr>
          </a:lstStyle>
          <a:p>
            <a:r>
              <a:rPr lang="en-GB"/>
              <a:t>Partner </a:t>
            </a:r>
            <a:br>
              <a:rPr lang="en-GB"/>
            </a:br>
            <a:r>
              <a:rPr lang="en-GB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656150714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2968746"/>
            <a:ext cx="4860000" cy="92050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Thank you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D51D06E0-59F9-89D6-ACF8-6C5311E802C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40309" y="503550"/>
            <a:ext cx="651959" cy="936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21D1B6CD-BEBA-A389-2AF7-B83C17ED8B1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16200000">
            <a:off x="10397913" y="5057790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618034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A2B6932-246C-2F4B-B897-29B44C1D88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9732" y="2716971"/>
            <a:ext cx="4860000" cy="92050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80000"/>
              </a:lnSpc>
              <a:defRPr sz="72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GB"/>
              <a:t>Thank you</a:t>
            </a:r>
          </a:p>
        </p:txBody>
      </p:sp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1CE9F832-37B0-8AE8-FEAB-E13F26BE46B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5986021" y="-1"/>
            <a:ext cx="4549978" cy="5368546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  <p:txBody>
          <a:bodyPr wrap="square" bIns="648000" anchor="ctr">
            <a:noAutofit/>
          </a:bodyPr>
          <a:lstStyle>
            <a:lvl1pPr algn="ctr">
              <a:defRPr sz="1200" b="0" i="0"/>
            </a:lvl1pPr>
          </a:lstStyle>
          <a:p>
            <a:r>
              <a:rPr lang="en-GB"/>
              <a:t>Click icon to insert image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1AC94D6-81C3-78DC-5AFA-1BD3B5E45F8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1039976" y="503550"/>
            <a:ext cx="651959" cy="936000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BFD63378-1B60-1C80-BEA9-4CEFF7D16C9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2038" y="5813459"/>
            <a:ext cx="2047718" cy="54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283043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1502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25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42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slideLayout" Target="../slideLayouts/slideLayout41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slideLayout" Target="../slideLayouts/slideLayout55.xml"/><Relationship Id="rId18" Type="http://schemas.openxmlformats.org/officeDocument/2006/relationships/slideLayout" Target="../slideLayouts/slideLayout60.xml"/><Relationship Id="rId3" Type="http://schemas.openxmlformats.org/officeDocument/2006/relationships/slideLayout" Target="../slideLayouts/slideLayout45.xml"/><Relationship Id="rId21" Type="http://schemas.openxmlformats.org/officeDocument/2006/relationships/theme" Target="../theme/theme3.xml"/><Relationship Id="rId7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4.xml"/><Relationship Id="rId17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4.xml"/><Relationship Id="rId16" Type="http://schemas.openxmlformats.org/officeDocument/2006/relationships/slideLayout" Target="../slideLayouts/slideLayout58.xml"/><Relationship Id="rId20" Type="http://schemas.openxmlformats.org/officeDocument/2006/relationships/slideLayout" Target="../slideLayouts/slideLayout62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52.xml"/><Relationship Id="rId19" Type="http://schemas.openxmlformats.org/officeDocument/2006/relationships/slideLayout" Target="../slideLayouts/slideLayout61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Relationship Id="rId14" Type="http://schemas.openxmlformats.org/officeDocument/2006/relationships/slideLayout" Target="../slideLayouts/slideLayout5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13" Type="http://schemas.openxmlformats.org/officeDocument/2006/relationships/slideLayout" Target="../slideLayouts/slideLayout75.xml"/><Relationship Id="rId18" Type="http://schemas.openxmlformats.org/officeDocument/2006/relationships/slideLayout" Target="../slideLayouts/slideLayout80.xml"/><Relationship Id="rId3" Type="http://schemas.openxmlformats.org/officeDocument/2006/relationships/slideLayout" Target="../slideLayouts/slideLayout65.xml"/><Relationship Id="rId21" Type="http://schemas.openxmlformats.org/officeDocument/2006/relationships/theme" Target="../theme/theme4.xml"/><Relationship Id="rId7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74.xml"/><Relationship Id="rId17" Type="http://schemas.openxmlformats.org/officeDocument/2006/relationships/slideLayout" Target="../slideLayouts/slideLayout79.xml"/><Relationship Id="rId2" Type="http://schemas.openxmlformats.org/officeDocument/2006/relationships/slideLayout" Target="../slideLayouts/slideLayout64.xml"/><Relationship Id="rId16" Type="http://schemas.openxmlformats.org/officeDocument/2006/relationships/slideLayout" Target="../slideLayouts/slideLayout78.xml"/><Relationship Id="rId20" Type="http://schemas.openxmlformats.org/officeDocument/2006/relationships/slideLayout" Target="../slideLayouts/slideLayout82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72.xml"/><Relationship Id="rId19" Type="http://schemas.openxmlformats.org/officeDocument/2006/relationships/slideLayout" Target="../slideLayouts/slideLayout81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Relationship Id="rId14" Type="http://schemas.openxmlformats.org/officeDocument/2006/relationships/slideLayout" Target="../slideLayouts/slideLayout7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13" Type="http://schemas.openxmlformats.org/officeDocument/2006/relationships/slideLayout" Target="../slideLayouts/slideLayout95.xml"/><Relationship Id="rId18" Type="http://schemas.openxmlformats.org/officeDocument/2006/relationships/slideLayout" Target="../slideLayouts/slideLayout100.xml"/><Relationship Id="rId3" Type="http://schemas.openxmlformats.org/officeDocument/2006/relationships/slideLayout" Target="../slideLayouts/slideLayout85.xml"/><Relationship Id="rId21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89.xml"/><Relationship Id="rId12" Type="http://schemas.openxmlformats.org/officeDocument/2006/relationships/slideLayout" Target="../slideLayouts/slideLayout94.xml"/><Relationship Id="rId17" Type="http://schemas.openxmlformats.org/officeDocument/2006/relationships/slideLayout" Target="../slideLayouts/slideLayout99.xml"/><Relationship Id="rId2" Type="http://schemas.openxmlformats.org/officeDocument/2006/relationships/slideLayout" Target="../slideLayouts/slideLayout84.xml"/><Relationship Id="rId16" Type="http://schemas.openxmlformats.org/officeDocument/2006/relationships/slideLayout" Target="../slideLayouts/slideLayout98.xml"/><Relationship Id="rId20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5" Type="http://schemas.openxmlformats.org/officeDocument/2006/relationships/slideLayout" Target="../slideLayouts/slideLayout97.xml"/><Relationship Id="rId10" Type="http://schemas.openxmlformats.org/officeDocument/2006/relationships/slideLayout" Target="../slideLayouts/slideLayout92.xml"/><Relationship Id="rId19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Relationship Id="rId14" Type="http://schemas.openxmlformats.org/officeDocument/2006/relationships/slideLayout" Target="../slideLayouts/slideLayout96.xml"/><Relationship Id="rId22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1.xml"/><Relationship Id="rId13" Type="http://schemas.openxmlformats.org/officeDocument/2006/relationships/slideLayout" Target="../slideLayouts/slideLayout116.xml"/><Relationship Id="rId18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06.xml"/><Relationship Id="rId21" Type="http://schemas.openxmlformats.org/officeDocument/2006/relationships/theme" Target="../theme/theme6.xml"/><Relationship Id="rId7" Type="http://schemas.openxmlformats.org/officeDocument/2006/relationships/slideLayout" Target="../slideLayouts/slideLayout110.xml"/><Relationship Id="rId12" Type="http://schemas.openxmlformats.org/officeDocument/2006/relationships/slideLayout" Target="../slideLayouts/slideLayout115.xml"/><Relationship Id="rId17" Type="http://schemas.openxmlformats.org/officeDocument/2006/relationships/slideLayout" Target="../slideLayouts/slideLayout120.xml"/><Relationship Id="rId2" Type="http://schemas.openxmlformats.org/officeDocument/2006/relationships/slideLayout" Target="../slideLayouts/slideLayout105.xml"/><Relationship Id="rId16" Type="http://schemas.openxmlformats.org/officeDocument/2006/relationships/slideLayout" Target="../slideLayouts/slideLayout119.xml"/><Relationship Id="rId20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04.xml"/><Relationship Id="rId6" Type="http://schemas.openxmlformats.org/officeDocument/2006/relationships/slideLayout" Target="../slideLayouts/slideLayout109.xml"/><Relationship Id="rId11" Type="http://schemas.openxmlformats.org/officeDocument/2006/relationships/slideLayout" Target="../slideLayouts/slideLayout114.xml"/><Relationship Id="rId5" Type="http://schemas.openxmlformats.org/officeDocument/2006/relationships/slideLayout" Target="../slideLayouts/slideLayout108.xml"/><Relationship Id="rId1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13.xml"/><Relationship Id="rId19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07.xml"/><Relationship Id="rId9" Type="http://schemas.openxmlformats.org/officeDocument/2006/relationships/slideLayout" Target="../slideLayouts/slideLayout112.xml"/><Relationship Id="rId14" Type="http://schemas.openxmlformats.org/officeDocument/2006/relationships/slideLayout" Target="../slideLayouts/slideLayout11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.xml"/><Relationship Id="rId13" Type="http://schemas.openxmlformats.org/officeDocument/2006/relationships/slideLayout" Target="../slideLayouts/slideLayout136.xml"/><Relationship Id="rId18" Type="http://schemas.openxmlformats.org/officeDocument/2006/relationships/slideLayout" Target="../slideLayouts/slideLayout141.xml"/><Relationship Id="rId3" Type="http://schemas.openxmlformats.org/officeDocument/2006/relationships/slideLayout" Target="../slideLayouts/slideLayout126.xml"/><Relationship Id="rId21" Type="http://schemas.openxmlformats.org/officeDocument/2006/relationships/theme" Target="../theme/theme7.xml"/><Relationship Id="rId7" Type="http://schemas.openxmlformats.org/officeDocument/2006/relationships/slideLayout" Target="../slideLayouts/slideLayout130.xml"/><Relationship Id="rId12" Type="http://schemas.openxmlformats.org/officeDocument/2006/relationships/slideLayout" Target="../slideLayouts/slideLayout135.xml"/><Relationship Id="rId17" Type="http://schemas.openxmlformats.org/officeDocument/2006/relationships/slideLayout" Target="../slideLayouts/slideLayout140.xml"/><Relationship Id="rId2" Type="http://schemas.openxmlformats.org/officeDocument/2006/relationships/slideLayout" Target="../slideLayouts/slideLayout125.xml"/><Relationship Id="rId16" Type="http://schemas.openxmlformats.org/officeDocument/2006/relationships/slideLayout" Target="../slideLayouts/slideLayout139.xml"/><Relationship Id="rId20" Type="http://schemas.openxmlformats.org/officeDocument/2006/relationships/slideLayout" Target="../slideLayouts/slideLayout143.xml"/><Relationship Id="rId1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134.xml"/><Relationship Id="rId5" Type="http://schemas.openxmlformats.org/officeDocument/2006/relationships/slideLayout" Target="../slideLayouts/slideLayout128.xml"/><Relationship Id="rId15" Type="http://schemas.openxmlformats.org/officeDocument/2006/relationships/slideLayout" Target="../slideLayouts/slideLayout138.xml"/><Relationship Id="rId10" Type="http://schemas.openxmlformats.org/officeDocument/2006/relationships/slideLayout" Target="../slideLayouts/slideLayout133.xml"/><Relationship Id="rId19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27.xml"/><Relationship Id="rId9" Type="http://schemas.openxmlformats.org/officeDocument/2006/relationships/slideLayout" Target="../slideLayouts/slideLayout132.xml"/><Relationship Id="rId14" Type="http://schemas.openxmlformats.org/officeDocument/2006/relationships/slideLayout" Target="../slideLayouts/slideLayout13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slideLayout" Target="../slideLayouts/slideLayout156.xml"/><Relationship Id="rId18" Type="http://schemas.openxmlformats.org/officeDocument/2006/relationships/slideLayout" Target="../slideLayouts/slideLayout161.xml"/><Relationship Id="rId3" Type="http://schemas.openxmlformats.org/officeDocument/2006/relationships/slideLayout" Target="../slideLayouts/slideLayout146.xml"/><Relationship Id="rId21" Type="http://schemas.openxmlformats.org/officeDocument/2006/relationships/theme" Target="../theme/theme8.xml"/><Relationship Id="rId7" Type="http://schemas.openxmlformats.org/officeDocument/2006/relationships/slideLayout" Target="../slideLayouts/slideLayout150.xml"/><Relationship Id="rId12" Type="http://schemas.openxmlformats.org/officeDocument/2006/relationships/slideLayout" Target="../slideLayouts/slideLayout155.xml"/><Relationship Id="rId17" Type="http://schemas.openxmlformats.org/officeDocument/2006/relationships/slideLayout" Target="../slideLayouts/slideLayout160.xml"/><Relationship Id="rId2" Type="http://schemas.openxmlformats.org/officeDocument/2006/relationships/slideLayout" Target="../slideLayouts/slideLayout145.xml"/><Relationship Id="rId16" Type="http://schemas.openxmlformats.org/officeDocument/2006/relationships/slideLayout" Target="../slideLayouts/slideLayout159.xml"/><Relationship Id="rId20" Type="http://schemas.openxmlformats.org/officeDocument/2006/relationships/slideLayout" Target="../slideLayouts/slideLayout163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5" Type="http://schemas.openxmlformats.org/officeDocument/2006/relationships/slideLayout" Target="../slideLayouts/slideLayout158.xml"/><Relationship Id="rId10" Type="http://schemas.openxmlformats.org/officeDocument/2006/relationships/slideLayout" Target="../slideLayouts/slideLayout153.xml"/><Relationship Id="rId19" Type="http://schemas.openxmlformats.org/officeDocument/2006/relationships/slideLayout" Target="../slideLayouts/slideLayout162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Relationship Id="rId14" Type="http://schemas.openxmlformats.org/officeDocument/2006/relationships/slideLayout" Target="../slideLayouts/slideLayout1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8C4D7240-D232-95F4-C21B-298DDD2BE5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1DC63404-594E-BCA7-9102-08E61E3F9D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95AF3EB-775F-932F-2D2D-9A560FCE7D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9733" y="1888476"/>
            <a:ext cx="11192534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endParaRPr lang="en-GB"/>
          </a:p>
        </p:txBody>
      </p:sp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C22E8A12-9DC3-A20F-90E1-730B1B828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GB"/>
              <a:t>Click here to insert title</a:t>
            </a:r>
          </a:p>
        </p:txBody>
      </p:sp>
    </p:spTree>
    <p:extLst>
      <p:ext uri="{BB962C8B-B14F-4D97-AF65-F5344CB8AC3E}">
        <p14:creationId xmlns:p14="http://schemas.microsoft.com/office/powerpoint/2010/main" val="3595367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94" r:id="rId3"/>
    <p:sldLayoutId id="2147483934" r:id="rId4"/>
    <p:sldLayoutId id="2147483780" r:id="rId5"/>
    <p:sldLayoutId id="2147483702" r:id="rId6"/>
    <p:sldLayoutId id="2147483741" r:id="rId7"/>
    <p:sldLayoutId id="2147483742" r:id="rId8"/>
    <p:sldLayoutId id="2147483743" r:id="rId9"/>
    <p:sldLayoutId id="2147483710" r:id="rId10"/>
    <p:sldLayoutId id="2147483762" r:id="rId11"/>
    <p:sldLayoutId id="2147483796" r:id="rId12"/>
    <p:sldLayoutId id="2147483772" r:id="rId13"/>
    <p:sldLayoutId id="2147483797" r:id="rId14"/>
    <p:sldLayoutId id="2147483788" r:id="rId15"/>
    <p:sldLayoutId id="2147483943" r:id="rId16"/>
    <p:sldLayoutId id="2147483944" r:id="rId17"/>
    <p:sldLayoutId id="2147483945" r:id="rId18"/>
    <p:sldLayoutId id="2147483935" r:id="rId19"/>
    <p:sldLayoutId id="2147483950" r:id="rId20"/>
    <p:sldLayoutId id="2147483982" r:id="rId21"/>
    <p:sldLayoutId id="2147483983" r:id="rId22"/>
  </p:sldLayoutIdLst>
  <p:hf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000" b="1" i="0" kern="1200">
          <a:solidFill>
            <a:schemeClr val="tx1"/>
          </a:solidFill>
          <a:latin typeface="Aptos" panose="020B0004020202020204" pitchFamily="34" charset="0"/>
          <a:ea typeface="+mj-ea"/>
          <a:cs typeface="Calibri" panose="020F0502020204030204" pitchFamily="34" charset="0"/>
        </a:defRPr>
      </a:lvl1pPr>
    </p:titleStyle>
    <p:bodyStyle>
      <a:lvl1pPr marL="0" indent="0" algn="l" defTabSz="914400" rtl="0" eaLnBrk="1" latinLnBrk="0" hangingPunct="1">
        <a:lnSpc>
          <a:spcPct val="104000"/>
        </a:lnSpc>
        <a:spcBef>
          <a:spcPts val="0"/>
        </a:spcBef>
        <a:buFont typeface="Arial" panose="020B0604020202020204" pitchFamily="34" charset="0"/>
        <a:buNone/>
        <a:defRPr sz="1600" b="0" i="0" kern="1200" spc="30" baseline="0">
          <a:solidFill>
            <a:schemeClr val="tx1"/>
          </a:solidFill>
          <a:latin typeface="Aptos" panose="020B0004020202020204" pitchFamily="34" charset="0"/>
          <a:ea typeface="+mn-ea"/>
          <a:cs typeface="Calibri" panose="020F050202020403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95AF3EB-775F-932F-2D2D-9A560FCE7D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9733" y="1888476"/>
            <a:ext cx="11192534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endParaRPr lang="en-GB"/>
          </a:p>
        </p:txBody>
      </p:sp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C22E8A12-9DC3-A20F-90E1-730B1B828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GB"/>
              <a:t>Click here to insert title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8AB54D8-D7B1-2203-B766-9409401D3F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FFB335F-FA44-36C1-190E-822346021E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4328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933" r:id="rId4"/>
    <p:sldLayoutId id="2147483803" r:id="rId5"/>
    <p:sldLayoutId id="2147483802" r:id="rId6"/>
    <p:sldLayoutId id="2147483903" r:id="rId7"/>
    <p:sldLayoutId id="2147483904" r:id="rId8"/>
    <p:sldLayoutId id="2147483905" r:id="rId9"/>
    <p:sldLayoutId id="2147483812" r:id="rId10"/>
    <p:sldLayoutId id="2147483807" r:id="rId11"/>
    <p:sldLayoutId id="2147483808" r:id="rId12"/>
    <p:sldLayoutId id="2147483809" r:id="rId13"/>
    <p:sldLayoutId id="2147483810" r:id="rId14"/>
    <p:sldLayoutId id="2147483811" r:id="rId15"/>
    <p:sldLayoutId id="2147483948" r:id="rId16"/>
    <p:sldLayoutId id="2147483949" r:id="rId17"/>
    <p:sldLayoutId id="2147483947" r:id="rId18"/>
    <p:sldLayoutId id="2147483936" r:id="rId19"/>
    <p:sldLayoutId id="2147483951" r:id="rId20"/>
  </p:sldLayoutIdLst>
  <p:hf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000" b="1" i="0" kern="1200">
          <a:solidFill>
            <a:schemeClr val="tx1"/>
          </a:solidFill>
          <a:latin typeface="Aptos" panose="020B0004020202020204" pitchFamily="34" charset="0"/>
          <a:ea typeface="+mj-ea"/>
          <a:cs typeface="Calibri" panose="020F0502020204030204" pitchFamily="34" charset="0"/>
        </a:defRPr>
      </a:lvl1pPr>
    </p:titleStyle>
    <p:bodyStyle>
      <a:lvl1pPr marL="0" indent="0" algn="l" defTabSz="914400" rtl="0" eaLnBrk="1" latinLnBrk="0" hangingPunct="1">
        <a:lnSpc>
          <a:spcPct val="104000"/>
        </a:lnSpc>
        <a:spcBef>
          <a:spcPts val="0"/>
        </a:spcBef>
        <a:buFont typeface="Arial" panose="020B0604020202020204" pitchFamily="34" charset="0"/>
        <a:buNone/>
        <a:defRPr sz="1600" b="0" i="0" kern="1200" spc="30" baseline="0">
          <a:solidFill>
            <a:schemeClr val="tx1"/>
          </a:solidFill>
          <a:latin typeface="Aptos" panose="020B0004020202020204" pitchFamily="34" charset="0"/>
          <a:ea typeface="+mn-ea"/>
          <a:cs typeface="Calibri" panose="020F050202020403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8C4D7240-D232-95F4-C21B-298DDD2BE5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9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1DC63404-594E-BCA7-9102-08E61E3F9D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95AF3EB-775F-932F-2D2D-9A560FCE7D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9733" y="1888476"/>
            <a:ext cx="11192534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endParaRPr lang="en-GB"/>
          </a:p>
        </p:txBody>
      </p:sp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C22E8A12-9DC3-A20F-90E1-730B1B828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GB"/>
              <a:t>Click here to insert title</a:t>
            </a:r>
          </a:p>
        </p:txBody>
      </p:sp>
    </p:spTree>
    <p:extLst>
      <p:ext uri="{BB962C8B-B14F-4D97-AF65-F5344CB8AC3E}">
        <p14:creationId xmlns:p14="http://schemas.microsoft.com/office/powerpoint/2010/main" val="42517660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932" r:id="rId4"/>
    <p:sldLayoutId id="2147483818" r:id="rId5"/>
    <p:sldLayoutId id="2147483817" r:id="rId6"/>
    <p:sldLayoutId id="2147483906" r:id="rId7"/>
    <p:sldLayoutId id="2147483907" r:id="rId8"/>
    <p:sldLayoutId id="2147483908" r:id="rId9"/>
    <p:sldLayoutId id="2147483827" r:id="rId10"/>
    <p:sldLayoutId id="2147483822" r:id="rId11"/>
    <p:sldLayoutId id="2147483823" r:id="rId12"/>
    <p:sldLayoutId id="2147483824" r:id="rId13"/>
    <p:sldLayoutId id="2147483825" r:id="rId14"/>
    <p:sldLayoutId id="2147483826" r:id="rId15"/>
    <p:sldLayoutId id="2147483952" r:id="rId16"/>
    <p:sldLayoutId id="2147483953" r:id="rId17"/>
    <p:sldLayoutId id="2147483954" r:id="rId18"/>
    <p:sldLayoutId id="2147483937" r:id="rId19"/>
    <p:sldLayoutId id="2147483956" r:id="rId20"/>
  </p:sldLayoutIdLst>
  <p:hf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000" b="1" i="0" kern="1200">
          <a:solidFill>
            <a:schemeClr val="tx1"/>
          </a:solidFill>
          <a:latin typeface="Aptos" panose="020B0004020202020204" pitchFamily="34" charset="0"/>
          <a:ea typeface="+mj-ea"/>
          <a:cs typeface="Calibri" panose="020F0502020204030204" pitchFamily="34" charset="0"/>
        </a:defRPr>
      </a:lvl1pPr>
    </p:titleStyle>
    <p:bodyStyle>
      <a:lvl1pPr marL="0" indent="0" algn="l" defTabSz="914400" rtl="0" eaLnBrk="1" latinLnBrk="0" hangingPunct="1">
        <a:lnSpc>
          <a:spcPct val="104000"/>
        </a:lnSpc>
        <a:spcBef>
          <a:spcPts val="0"/>
        </a:spcBef>
        <a:buFont typeface="Arial" panose="020B0604020202020204" pitchFamily="34" charset="0"/>
        <a:buNone/>
        <a:defRPr sz="1600" b="0" i="0" kern="1200" spc="30" baseline="0">
          <a:solidFill>
            <a:schemeClr val="tx1"/>
          </a:solidFill>
          <a:latin typeface="Aptos" panose="020B0004020202020204" pitchFamily="34" charset="0"/>
          <a:ea typeface="+mn-ea"/>
          <a:cs typeface="Calibri" panose="020F050202020403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95AF3EB-775F-932F-2D2D-9A560FCE7D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9733" y="1888476"/>
            <a:ext cx="11192534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endParaRPr lang="en-GB"/>
          </a:p>
        </p:txBody>
      </p:sp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C22E8A12-9DC3-A20F-90E1-730B1B828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GB"/>
              <a:t>Click here to insert title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8DBD2B0-55F3-A63B-D200-9AE2F14584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B1CF57D-73B6-439E-2ADE-A41FA70DCF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63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931" r:id="rId4"/>
    <p:sldLayoutId id="2147483833" r:id="rId5"/>
    <p:sldLayoutId id="2147483832" r:id="rId6"/>
    <p:sldLayoutId id="2147483909" r:id="rId7"/>
    <p:sldLayoutId id="2147483910" r:id="rId8"/>
    <p:sldLayoutId id="2147483911" r:id="rId9"/>
    <p:sldLayoutId id="2147483842" r:id="rId10"/>
    <p:sldLayoutId id="2147483837" r:id="rId11"/>
    <p:sldLayoutId id="2147483838" r:id="rId12"/>
    <p:sldLayoutId id="2147483839" r:id="rId13"/>
    <p:sldLayoutId id="2147483840" r:id="rId14"/>
    <p:sldLayoutId id="2147483841" r:id="rId15"/>
    <p:sldLayoutId id="2147483957" r:id="rId16"/>
    <p:sldLayoutId id="2147483958" r:id="rId17"/>
    <p:sldLayoutId id="2147483959" r:id="rId18"/>
    <p:sldLayoutId id="2147483938" r:id="rId19"/>
    <p:sldLayoutId id="2147483961" r:id="rId20"/>
  </p:sldLayoutIdLst>
  <p:hf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000" b="1" i="0" kern="1200">
          <a:solidFill>
            <a:schemeClr val="tx1"/>
          </a:solidFill>
          <a:latin typeface="Aptos" panose="020B0004020202020204" pitchFamily="34" charset="0"/>
          <a:ea typeface="+mj-ea"/>
          <a:cs typeface="Calibri" panose="020F0502020204030204" pitchFamily="34" charset="0"/>
        </a:defRPr>
      </a:lvl1pPr>
    </p:titleStyle>
    <p:bodyStyle>
      <a:lvl1pPr marL="0" indent="0" algn="l" defTabSz="914400" rtl="0" eaLnBrk="1" latinLnBrk="0" hangingPunct="1">
        <a:lnSpc>
          <a:spcPct val="104000"/>
        </a:lnSpc>
        <a:spcBef>
          <a:spcPts val="0"/>
        </a:spcBef>
        <a:buFont typeface="Arial" panose="020B0604020202020204" pitchFamily="34" charset="0"/>
        <a:buNone/>
        <a:defRPr sz="1600" b="0" i="0" kern="1200" spc="30" baseline="0">
          <a:solidFill>
            <a:schemeClr val="tx1"/>
          </a:solidFill>
          <a:latin typeface="Aptos" panose="020B0004020202020204" pitchFamily="34" charset="0"/>
          <a:ea typeface="+mn-ea"/>
          <a:cs typeface="Calibri" panose="020F050202020403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95AF3EB-775F-932F-2D2D-9A560FCE7D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9733" y="1888476"/>
            <a:ext cx="11192534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endParaRPr lang="en-GB"/>
          </a:p>
        </p:txBody>
      </p:sp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C22E8A12-9DC3-A20F-90E1-730B1B828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GB"/>
              <a:t>Click here to insert title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C93378A-6677-05CC-756F-EFA23F9CBC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A29DDE8-8C80-2680-ADC4-5D69C5A89F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150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930" r:id="rId4"/>
    <p:sldLayoutId id="2147483848" r:id="rId5"/>
    <p:sldLayoutId id="2147483847" r:id="rId6"/>
    <p:sldLayoutId id="2147483912" r:id="rId7"/>
    <p:sldLayoutId id="2147483913" r:id="rId8"/>
    <p:sldLayoutId id="2147483914" r:id="rId9"/>
    <p:sldLayoutId id="2147483857" r:id="rId10"/>
    <p:sldLayoutId id="2147483852" r:id="rId11"/>
    <p:sldLayoutId id="2147483853" r:id="rId12"/>
    <p:sldLayoutId id="2147483854" r:id="rId13"/>
    <p:sldLayoutId id="2147483855" r:id="rId14"/>
    <p:sldLayoutId id="2147483856" r:id="rId15"/>
    <p:sldLayoutId id="2147483977" r:id="rId16"/>
    <p:sldLayoutId id="2147483978" r:id="rId17"/>
    <p:sldLayoutId id="2147483979" r:id="rId18"/>
    <p:sldLayoutId id="2147483939" r:id="rId19"/>
    <p:sldLayoutId id="2147483981" r:id="rId20"/>
    <p:sldLayoutId id="2147483984" r:id="rId21"/>
  </p:sldLayoutIdLst>
  <p:hf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000" b="1" i="0" kern="1200">
          <a:solidFill>
            <a:schemeClr val="tx1"/>
          </a:solidFill>
          <a:latin typeface="Aptos" panose="020B0004020202020204" pitchFamily="34" charset="0"/>
          <a:ea typeface="+mj-ea"/>
          <a:cs typeface="Calibri" panose="020F0502020204030204" pitchFamily="34" charset="0"/>
        </a:defRPr>
      </a:lvl1pPr>
    </p:titleStyle>
    <p:bodyStyle>
      <a:lvl1pPr marL="0" indent="0" algn="l" defTabSz="914400" rtl="0" eaLnBrk="1" latinLnBrk="0" hangingPunct="1">
        <a:lnSpc>
          <a:spcPct val="104000"/>
        </a:lnSpc>
        <a:spcBef>
          <a:spcPts val="0"/>
        </a:spcBef>
        <a:buFont typeface="Arial" panose="020B0604020202020204" pitchFamily="34" charset="0"/>
        <a:buNone/>
        <a:defRPr sz="1600" b="0" i="0" kern="1200" spc="30" baseline="0">
          <a:solidFill>
            <a:schemeClr val="tx1"/>
          </a:solidFill>
          <a:latin typeface="Aptos" panose="020B0004020202020204" pitchFamily="34" charset="0"/>
          <a:ea typeface="+mn-ea"/>
          <a:cs typeface="Calibri" panose="020F050202020403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95AF3EB-775F-932F-2D2D-9A560FCE7D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9733" y="1888476"/>
            <a:ext cx="11192534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endParaRPr lang="en-GB"/>
          </a:p>
        </p:txBody>
      </p:sp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C22E8A12-9DC3-A20F-90E1-730B1B828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GB"/>
              <a:t>Click here to insert title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EC4EDBF-2CB8-82EC-24AE-78509B283C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7BE6DE3-225D-4767-1F5E-38B5898EDD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831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929" r:id="rId4"/>
    <p:sldLayoutId id="2147483863" r:id="rId5"/>
    <p:sldLayoutId id="2147483862" r:id="rId6"/>
    <p:sldLayoutId id="2147483915" r:id="rId7"/>
    <p:sldLayoutId id="2147483916" r:id="rId8"/>
    <p:sldLayoutId id="2147483917" r:id="rId9"/>
    <p:sldLayoutId id="2147483872" r:id="rId10"/>
    <p:sldLayoutId id="2147483867" r:id="rId11"/>
    <p:sldLayoutId id="2147483868" r:id="rId12"/>
    <p:sldLayoutId id="2147483869" r:id="rId13"/>
    <p:sldLayoutId id="2147483870" r:id="rId14"/>
    <p:sldLayoutId id="2147483871" r:id="rId15"/>
    <p:sldLayoutId id="2147483972" r:id="rId16"/>
    <p:sldLayoutId id="2147483973" r:id="rId17"/>
    <p:sldLayoutId id="2147483974" r:id="rId18"/>
    <p:sldLayoutId id="2147483940" r:id="rId19"/>
    <p:sldLayoutId id="2147483976" r:id="rId20"/>
  </p:sldLayoutIdLst>
  <p:hf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000" b="1" i="0" kern="1200">
          <a:solidFill>
            <a:schemeClr val="tx1"/>
          </a:solidFill>
          <a:latin typeface="Aptos" panose="020B0004020202020204" pitchFamily="34" charset="0"/>
          <a:ea typeface="+mj-ea"/>
          <a:cs typeface="Calibri" panose="020F0502020204030204" pitchFamily="34" charset="0"/>
        </a:defRPr>
      </a:lvl1pPr>
    </p:titleStyle>
    <p:bodyStyle>
      <a:lvl1pPr marL="0" indent="0" algn="l" defTabSz="914400" rtl="0" eaLnBrk="1" latinLnBrk="0" hangingPunct="1">
        <a:lnSpc>
          <a:spcPct val="104000"/>
        </a:lnSpc>
        <a:spcBef>
          <a:spcPts val="0"/>
        </a:spcBef>
        <a:buFont typeface="Arial" panose="020B0604020202020204" pitchFamily="34" charset="0"/>
        <a:buNone/>
        <a:defRPr sz="1600" b="0" i="0" kern="1200" spc="30" baseline="0">
          <a:solidFill>
            <a:schemeClr val="tx1"/>
          </a:solidFill>
          <a:latin typeface="Aptos" panose="020B0004020202020204" pitchFamily="34" charset="0"/>
          <a:ea typeface="+mn-ea"/>
          <a:cs typeface="Calibri" panose="020F050202020403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95AF3EB-775F-932F-2D2D-9A560FCE7D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9733" y="1888476"/>
            <a:ext cx="11192534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endParaRPr lang="en-GB"/>
          </a:p>
        </p:txBody>
      </p:sp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C22E8A12-9DC3-A20F-90E1-730B1B828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GB"/>
              <a:t>Click here to insert title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D25403A-F43E-EF34-8303-65CBD3B66C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54643D9-7BD4-18F8-5DA6-C51216EA24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691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  <p:sldLayoutId id="2147483875" r:id="rId2"/>
    <p:sldLayoutId id="2147483876" r:id="rId3"/>
    <p:sldLayoutId id="2147483928" r:id="rId4"/>
    <p:sldLayoutId id="2147483878" r:id="rId5"/>
    <p:sldLayoutId id="2147483877" r:id="rId6"/>
    <p:sldLayoutId id="2147483918" r:id="rId7"/>
    <p:sldLayoutId id="2147483919" r:id="rId8"/>
    <p:sldLayoutId id="2147483920" r:id="rId9"/>
    <p:sldLayoutId id="2147483887" r:id="rId10"/>
    <p:sldLayoutId id="2147483882" r:id="rId11"/>
    <p:sldLayoutId id="2147483883" r:id="rId12"/>
    <p:sldLayoutId id="2147483884" r:id="rId13"/>
    <p:sldLayoutId id="2147483885" r:id="rId14"/>
    <p:sldLayoutId id="2147483886" r:id="rId15"/>
    <p:sldLayoutId id="2147483967" r:id="rId16"/>
    <p:sldLayoutId id="2147483968" r:id="rId17"/>
    <p:sldLayoutId id="2147483969" r:id="rId18"/>
    <p:sldLayoutId id="2147483941" r:id="rId19"/>
    <p:sldLayoutId id="2147483971" r:id="rId20"/>
  </p:sldLayoutIdLst>
  <p:hf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000" b="1" i="0" kern="1200">
          <a:solidFill>
            <a:schemeClr val="tx1"/>
          </a:solidFill>
          <a:latin typeface="Aptos" panose="020B0004020202020204" pitchFamily="34" charset="0"/>
          <a:ea typeface="+mj-ea"/>
          <a:cs typeface="Calibri" panose="020F0502020204030204" pitchFamily="34" charset="0"/>
        </a:defRPr>
      </a:lvl1pPr>
    </p:titleStyle>
    <p:bodyStyle>
      <a:lvl1pPr marL="0" indent="0" algn="l" defTabSz="914400" rtl="0" eaLnBrk="1" latinLnBrk="0" hangingPunct="1">
        <a:lnSpc>
          <a:spcPct val="104000"/>
        </a:lnSpc>
        <a:spcBef>
          <a:spcPts val="0"/>
        </a:spcBef>
        <a:buFont typeface="Arial" panose="020B0604020202020204" pitchFamily="34" charset="0"/>
        <a:buNone/>
        <a:defRPr sz="1600" b="0" i="0" kern="1200" spc="30" baseline="0">
          <a:solidFill>
            <a:schemeClr val="tx1"/>
          </a:solidFill>
          <a:latin typeface="Aptos" panose="020B0004020202020204" pitchFamily="34" charset="0"/>
          <a:ea typeface="+mn-ea"/>
          <a:cs typeface="Calibri" panose="020F050202020403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95AF3EB-775F-932F-2D2D-9A560FCE7D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9733" y="1888476"/>
            <a:ext cx="11192534" cy="3567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endParaRPr lang="en-GB"/>
          </a:p>
        </p:txBody>
      </p:sp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C22E8A12-9DC3-A20F-90E1-730B1B828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733" y="538538"/>
            <a:ext cx="11192534" cy="38356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GB"/>
              <a:t>Click here to insert title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25FC056-23FE-5B0B-86D3-91AB6CA75B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39733" y="5994450"/>
            <a:ext cx="10652534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100" b="0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066C055-7738-F2B2-5C9C-0C5840A7D5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99733" y="5994450"/>
            <a:ext cx="360000" cy="360000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defRPr sz="1200" b="1" i="0">
                <a:solidFill>
                  <a:schemeClr val="tx1"/>
                </a:solidFill>
                <a:latin typeface="Aptos" panose="020B0004020202020204" pitchFamily="34" charset="0"/>
                <a:cs typeface="Calibri" panose="020F0502020204030204" pitchFamily="34" charset="0"/>
              </a:defRPr>
            </a:lvl1pPr>
          </a:lstStyle>
          <a:p>
            <a:fld id="{E8F1A65C-595C-4736-BF40-F7D31E78946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832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924" r:id="rId4"/>
    <p:sldLayoutId id="2147483893" r:id="rId5"/>
    <p:sldLayoutId id="2147483892" r:id="rId6"/>
    <p:sldLayoutId id="2147483921" r:id="rId7"/>
    <p:sldLayoutId id="2147483922" r:id="rId8"/>
    <p:sldLayoutId id="2147483923" r:id="rId9"/>
    <p:sldLayoutId id="2147483902" r:id="rId10"/>
    <p:sldLayoutId id="2147483897" r:id="rId11"/>
    <p:sldLayoutId id="2147483898" r:id="rId12"/>
    <p:sldLayoutId id="2147483899" r:id="rId13"/>
    <p:sldLayoutId id="2147483900" r:id="rId14"/>
    <p:sldLayoutId id="2147483901" r:id="rId15"/>
    <p:sldLayoutId id="2147483962" r:id="rId16"/>
    <p:sldLayoutId id="2147483963" r:id="rId17"/>
    <p:sldLayoutId id="2147483964" r:id="rId18"/>
    <p:sldLayoutId id="2147483942" r:id="rId19"/>
    <p:sldLayoutId id="2147483966" r:id="rId20"/>
  </p:sldLayoutIdLst>
  <p:hf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000" b="1" i="0" kern="1200">
          <a:solidFill>
            <a:schemeClr val="tx1"/>
          </a:solidFill>
          <a:latin typeface="Aptos" panose="020B0004020202020204" pitchFamily="34" charset="0"/>
          <a:ea typeface="+mj-ea"/>
          <a:cs typeface="Calibri" panose="020F0502020204030204" pitchFamily="34" charset="0"/>
        </a:defRPr>
      </a:lvl1pPr>
    </p:titleStyle>
    <p:bodyStyle>
      <a:lvl1pPr marL="0" indent="0" algn="l" defTabSz="914400" rtl="0" eaLnBrk="1" latinLnBrk="0" hangingPunct="1">
        <a:lnSpc>
          <a:spcPct val="104000"/>
        </a:lnSpc>
        <a:spcBef>
          <a:spcPts val="0"/>
        </a:spcBef>
        <a:buFont typeface="Arial" panose="020B0604020202020204" pitchFamily="34" charset="0"/>
        <a:buNone/>
        <a:defRPr sz="1600" b="0" i="0" kern="1200" spc="30" baseline="0">
          <a:solidFill>
            <a:schemeClr val="tx1"/>
          </a:solidFill>
          <a:latin typeface="Aptos" panose="020B0004020202020204" pitchFamily="34" charset="0"/>
          <a:ea typeface="+mn-ea"/>
          <a:cs typeface="Calibri" panose="020F050202020403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8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mateusz.stalinski@warwick.ac.uk" TargetMode="External"/><Relationship Id="rId2" Type="http://schemas.openxmlformats.org/officeDocument/2006/relationships/hyperlink" Target="https://warwick.ac.uk/fac/soc/economics/research/centres/cage/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hyperlink" Target="https://warwick.ac.uk/fac/soc/economics/staff/mstalinski/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10" Type="http://schemas.openxmlformats.org/officeDocument/2006/relationships/image" Target="../media/image24.pn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4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andbook" TargetMode="External"/><Relationship Id="rId1" Type="http://schemas.openxmlformats.org/officeDocument/2006/relationships/slideLayout" Target="../slideLayouts/slideLayout8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economics.pgoffice@warwick.ac.uk/" TargetMode="External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8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0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arwick.ac.uk/services/library/students/library-community/events/student-toolkit/" TargetMode="External"/><Relationship Id="rId3" Type="http://schemas.openxmlformats.org/officeDocument/2006/relationships/hyperlink" Target="https://warwick.ac.uk/services/its/servicessupport/training" TargetMode="External"/><Relationship Id="rId7" Type="http://schemas.openxmlformats.org/officeDocument/2006/relationships/hyperlink" Target="https://warwick.ac.uk/services/library/research-support/" TargetMode="External"/><Relationship Id="rId2" Type="http://schemas.openxmlformats.org/officeDocument/2006/relationships/hyperlink" Target="https://warwick.ac.uk/services/skills" TargetMode="External"/><Relationship Id="rId1" Type="http://schemas.openxmlformats.org/officeDocument/2006/relationships/slideLayout" Target="../slideLayouts/slideLayout21.xml"/><Relationship Id="rId6" Type="http://schemas.openxmlformats.org/officeDocument/2006/relationships/hyperlink" Target="https://warwick.ac.uk/services/library/pghub/about/" TargetMode="External"/><Relationship Id="rId5" Type="http://schemas.openxmlformats.org/officeDocument/2006/relationships/hyperlink" Target="https://warwick.ac.uk/services/library/students/postgraduates/" TargetMode="External"/><Relationship Id="rId4" Type="http://schemas.openxmlformats.org/officeDocument/2006/relationships/hyperlink" Target="https://warwick.ac.uk/fac/soc/warwickfoundationstudies/eap/in-sessional/" TargetMode="External"/><Relationship Id="rId9" Type="http://schemas.openxmlformats.org/officeDocument/2006/relationships/hyperlink" Target="https://warwick.ac.uk/services/library/subjects/academic-support-librarian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arwick.ac.uk/services/library/" TargetMode="External"/><Relationship Id="rId2" Type="http://schemas.openxmlformats.org/officeDocument/2006/relationships/hyperlink" Target="https://warwick.ac.uk/services/wss/" TargetMode="External"/><Relationship Id="rId1" Type="http://schemas.openxmlformats.org/officeDocument/2006/relationships/slideLayout" Target="../slideLayouts/slideLayout148.xml"/><Relationship Id="rId6" Type="http://schemas.openxmlformats.org/officeDocument/2006/relationships/hyperlink" Target="https://warwick.ac.uk/fac/soc/economics/current/careers/" TargetMode="External"/><Relationship Id="rId5" Type="http://schemas.openxmlformats.org/officeDocument/2006/relationships/hyperlink" Target="https://www.uwhc.org.uk/" TargetMode="External"/><Relationship Id="rId4" Type="http://schemas.openxmlformats.org/officeDocument/2006/relationships/hyperlink" Target="https://warwick.ac.uk/services/idg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https://warwick.ac.uk/fac/soc/economics/prospective/msc/careers" TargetMode="External"/><Relationship Id="rId1" Type="http://schemas.openxmlformats.org/officeDocument/2006/relationships/slideLayout" Target="../slideLayouts/slideLayout8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https://warwick.ac.uk/fac/soc/economics/current/msc/resources/gsslc" TargetMode="External"/><Relationship Id="rId1" Type="http://schemas.openxmlformats.org/officeDocument/2006/relationships/slideLayout" Target="../slideLayouts/slideLayout14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economics.pgoffice@warwick.ac.uk" TargetMode="External"/><Relationship Id="rId2" Type="http://schemas.openxmlformats.org/officeDocument/2006/relationships/hyperlink" Target="file:///\\ads.warwick.ac.uk\shared\EC\Postgraduate%20Office\Induction%20&amp;%20Enrolment\MSc\2025-2026\Handbook" TargetMode="Externa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mailto:economics.pgoffice@warwick.ac.uk" TargetMode="Externa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FCA4B0-E9A2-FB9D-72E9-83E1D42DB8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9733" y="3779224"/>
            <a:ext cx="6540500" cy="1706562"/>
          </a:xfrm>
        </p:spPr>
        <p:txBody>
          <a:bodyPr wrap="square">
            <a:norm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 Mateusz Stalinski, 8 October 2026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926F25D-EC5E-3B3B-B3AA-ABE614EA3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720" y="1854440"/>
            <a:ext cx="6542513" cy="1806905"/>
          </a:xfrm>
        </p:spPr>
        <p:txBody>
          <a:bodyPr wrap="square" anchor="t">
            <a:normAutofit fontScale="90000"/>
          </a:bodyPr>
          <a:lstStyle/>
          <a:p>
            <a:r>
              <a:rPr lang="en-GB" sz="5000" dirty="0"/>
              <a:t>MSc Economics &amp; Data Science </a:t>
            </a:r>
            <a:br>
              <a:rPr lang="en-GB" sz="5000" dirty="0"/>
            </a:br>
            <a:r>
              <a:rPr lang="en-GB" sz="5000" dirty="0"/>
              <a:t>Introductory Meeting</a:t>
            </a:r>
          </a:p>
        </p:txBody>
      </p:sp>
      <p:pic>
        <p:nvPicPr>
          <p:cNvPr id="5" name="Picture Placeholder 4" descr="Low angle view of a building&#10;&#10;AI-generated content may be incorrect.">
            <a:extLst>
              <a:ext uri="{FF2B5EF4-FFF2-40B4-BE49-F238E27FC236}">
                <a16:creationId xmlns:a16="http://schemas.microsoft.com/office/drawing/2014/main" id="{9DE555ED-28FB-8493-D99F-84119C750CF8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" r="-1" b="-1"/>
          <a:stretch>
            <a:fillRect/>
          </a:stretch>
        </p:blipFill>
        <p:spPr>
          <a:xfrm>
            <a:off x="7040233" y="0"/>
            <a:ext cx="4652034" cy="6354440"/>
          </a:xfrm>
          <a:noFill/>
        </p:spPr>
      </p:pic>
    </p:spTree>
    <p:extLst>
      <p:ext uri="{BB962C8B-B14F-4D97-AF65-F5344CB8AC3E}">
        <p14:creationId xmlns:p14="http://schemas.microsoft.com/office/powerpoint/2010/main" val="3317110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14441A-F6E4-8D0A-F035-23B9FE244F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8B3D4A9-EF99-5452-C9D4-62A33F0B2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39843" y="225948"/>
            <a:ext cx="4956489" cy="377349"/>
          </a:xfrm>
        </p:spPr>
        <p:txBody>
          <a:bodyPr/>
          <a:lstStyle/>
          <a:p>
            <a:r>
              <a:rPr lang="en-GB" dirty="0"/>
              <a:t>Economics in Numbers</a:t>
            </a:r>
            <a:br>
              <a:rPr lang="en-GB" dirty="0"/>
            </a:br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6712852-6521-147B-113A-EA18C74F9AF4}"/>
              </a:ext>
            </a:extLst>
          </p:cNvPr>
          <p:cNvSpPr/>
          <p:nvPr/>
        </p:nvSpPr>
        <p:spPr>
          <a:xfrm>
            <a:off x="6639843" y="868754"/>
            <a:ext cx="1696816" cy="254682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en-GB" sz="3600" b="1" dirty="0">
              <a:solidFill>
                <a:srgbClr val="F2EDE8"/>
              </a:solidFill>
              <a:latin typeface="Lato"/>
            </a:endParaRPr>
          </a:p>
          <a:p>
            <a:pPr algn="ctr">
              <a:defRPr/>
            </a:pPr>
            <a:r>
              <a:rPr lang="en-GB" sz="1013" b="1" dirty="0">
                <a:solidFill>
                  <a:srgbClr val="F2EDE8"/>
                </a:solidFill>
                <a:latin typeface="Lato"/>
              </a:rPr>
              <a:t>We ranked</a:t>
            </a:r>
            <a:endParaRPr lang="en-GB" sz="1013" b="1" dirty="0">
              <a:solidFill>
                <a:srgbClr val="F2EDE8"/>
              </a:solidFill>
              <a:latin typeface="Lato"/>
              <a:ea typeface="Lato"/>
              <a:cs typeface="Lato"/>
            </a:endParaRPr>
          </a:p>
          <a:p>
            <a:pPr algn="ctr">
              <a:defRPr/>
            </a:pPr>
            <a:r>
              <a:rPr lang="en-GB" sz="4500" dirty="0">
                <a:solidFill>
                  <a:srgbClr val="F2EDE8"/>
                </a:solidFill>
                <a:latin typeface="Lato Black" panose="020F0A02020204030203" pitchFamily="34" charset="0"/>
              </a:rPr>
              <a:t>1st</a:t>
            </a:r>
            <a:r>
              <a:rPr lang="en-GB" sz="3600" b="1" dirty="0">
                <a:solidFill>
                  <a:srgbClr val="F2EDE8"/>
                </a:solidFill>
                <a:latin typeface="Lato"/>
              </a:rPr>
              <a:t> </a:t>
            </a:r>
          </a:p>
          <a:p>
            <a:pPr algn="ctr">
              <a:defRPr/>
            </a:pPr>
            <a:r>
              <a:rPr lang="en-GB" sz="1200" b="1" dirty="0">
                <a:solidFill>
                  <a:srgbClr val="F2EDE8"/>
                </a:solidFill>
                <a:latin typeface="Lato"/>
              </a:rPr>
              <a:t>in the Good University Guide 2026</a:t>
            </a:r>
            <a:endParaRPr lang="en-GB" sz="1200" b="1" dirty="0">
              <a:solidFill>
                <a:srgbClr val="F2EDE8"/>
              </a:solidFill>
              <a:latin typeface="Lato"/>
              <a:ea typeface="Lato"/>
              <a:cs typeface="Lato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34715D6-088C-8E27-691E-6826909955AA}"/>
              </a:ext>
            </a:extLst>
          </p:cNvPr>
          <p:cNvSpPr/>
          <p:nvPr/>
        </p:nvSpPr>
        <p:spPr>
          <a:xfrm>
            <a:off x="9118087" y="882180"/>
            <a:ext cx="1696816" cy="2546820"/>
          </a:xfrm>
          <a:prstGeom prst="rect">
            <a:avLst/>
          </a:prstGeom>
          <a:solidFill>
            <a:srgbClr val="F2ED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en-GB" sz="1050" b="1" dirty="0">
              <a:solidFill>
                <a:srgbClr val="45115B"/>
              </a:solidFill>
              <a:latin typeface="Lato"/>
            </a:endParaRPr>
          </a:p>
          <a:p>
            <a:pPr algn="ctr">
              <a:defRPr/>
            </a:pPr>
            <a:endParaRPr lang="en-GB" sz="1050" b="1" dirty="0">
              <a:solidFill>
                <a:srgbClr val="45115B"/>
              </a:solidFill>
              <a:latin typeface="Lato"/>
            </a:endParaRPr>
          </a:p>
          <a:p>
            <a:pPr algn="ctr">
              <a:defRPr/>
            </a:pPr>
            <a:endParaRPr lang="en-GB" sz="1050" b="1" dirty="0">
              <a:solidFill>
                <a:srgbClr val="45115B"/>
              </a:solidFill>
              <a:latin typeface="Lato"/>
            </a:endParaRPr>
          </a:p>
          <a:p>
            <a:pPr algn="ctr">
              <a:defRPr/>
            </a:pPr>
            <a:endParaRPr lang="en-GB" sz="1013" b="1" dirty="0">
              <a:solidFill>
                <a:srgbClr val="45115B"/>
              </a:solidFill>
              <a:latin typeface="Lato"/>
              <a:ea typeface="Lato"/>
              <a:cs typeface="Lato"/>
            </a:endParaRPr>
          </a:p>
          <a:p>
            <a:pPr algn="ctr">
              <a:defRPr/>
            </a:pPr>
            <a:r>
              <a:rPr lang="en-GB" sz="1013" b="1" dirty="0">
                <a:solidFill>
                  <a:srgbClr val="45115B"/>
                </a:solidFill>
                <a:latin typeface="Lato"/>
              </a:rPr>
              <a:t>We ranked</a:t>
            </a:r>
            <a:endParaRPr lang="en-GB" sz="1013" b="1" dirty="0">
              <a:solidFill>
                <a:srgbClr val="45115B"/>
              </a:solidFill>
              <a:latin typeface="Lato"/>
              <a:ea typeface="Lato"/>
              <a:cs typeface="Lato"/>
            </a:endParaRPr>
          </a:p>
          <a:p>
            <a:pPr algn="ctr">
              <a:defRPr/>
            </a:pPr>
            <a:r>
              <a:rPr lang="en-GB" sz="4500" dirty="0">
                <a:solidFill>
                  <a:srgbClr val="45115B"/>
                </a:solidFill>
                <a:latin typeface="Lato Black" panose="020F0A02020204030203" pitchFamily="34" charset="0"/>
              </a:rPr>
              <a:t>2</a:t>
            </a:r>
            <a:r>
              <a:rPr lang="en-GB" sz="4500" baseline="30000" dirty="0">
                <a:solidFill>
                  <a:srgbClr val="45115B"/>
                </a:solidFill>
                <a:latin typeface="Lato Black" panose="020F0A02020204030203" pitchFamily="34" charset="0"/>
              </a:rPr>
              <a:t>nd</a:t>
            </a:r>
            <a:r>
              <a:rPr lang="en-GB" sz="4500" dirty="0">
                <a:solidFill>
                  <a:srgbClr val="45115B"/>
                </a:solidFill>
                <a:latin typeface="Lato Black" panose="020F0A02020204030203" pitchFamily="34" charset="0"/>
              </a:rPr>
              <a:t>  </a:t>
            </a:r>
            <a:endParaRPr lang="en-GB" sz="4500" baseline="30000" dirty="0">
              <a:solidFill>
                <a:srgbClr val="45115B"/>
              </a:solidFill>
              <a:latin typeface="Lato Black" panose="020F0A02020204030203" pitchFamily="34" charset="0"/>
            </a:endParaRPr>
          </a:p>
          <a:p>
            <a:pPr algn="ctr">
              <a:defRPr/>
            </a:pPr>
            <a:r>
              <a:rPr lang="en-GB" sz="1200" b="1" dirty="0">
                <a:solidFill>
                  <a:srgbClr val="45115B"/>
                </a:solidFill>
                <a:latin typeface="Lato"/>
              </a:rPr>
              <a:t>in the UK in the most recent Research Excellence Framework (REF) 2021</a:t>
            </a:r>
            <a:endParaRPr lang="en-GB" sz="1200" b="1" dirty="0">
              <a:solidFill>
                <a:srgbClr val="45115B"/>
              </a:solidFill>
              <a:latin typeface="Lato"/>
              <a:ea typeface="Lato"/>
              <a:cs typeface="Lato"/>
            </a:endParaRPr>
          </a:p>
        </p:txBody>
      </p:sp>
      <p:pic>
        <p:nvPicPr>
          <p:cNvPr id="7" name="Picture 6" descr="Qr code&#10;&#10;Description automatically generated">
            <a:extLst>
              <a:ext uri="{FF2B5EF4-FFF2-40B4-BE49-F238E27FC236}">
                <a16:creationId xmlns:a16="http://schemas.microsoft.com/office/drawing/2014/main" id="{79298251-4ABB-6971-41D3-019D0B29F1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615" y="3581789"/>
            <a:ext cx="1863272" cy="1863272"/>
          </a:xfrm>
          <a:prstGeom prst="rect">
            <a:avLst/>
          </a:prstGeom>
        </p:spPr>
      </p:pic>
      <p:sp>
        <p:nvSpPr>
          <p:cNvPr id="8" name="Right Triangle 7">
            <a:extLst>
              <a:ext uri="{FF2B5EF4-FFF2-40B4-BE49-F238E27FC236}">
                <a16:creationId xmlns:a16="http://schemas.microsoft.com/office/drawing/2014/main" id="{37631AF5-E7CF-406D-7C61-247FBA838D7E}"/>
              </a:ext>
            </a:extLst>
          </p:cNvPr>
          <p:cNvSpPr/>
          <p:nvPr/>
        </p:nvSpPr>
        <p:spPr>
          <a:xfrm rot="7832905">
            <a:off x="7480359" y="5552727"/>
            <a:ext cx="147294" cy="160345"/>
          </a:xfrm>
          <a:prstGeom prst="rtTriangle">
            <a:avLst/>
          </a:prstGeom>
          <a:solidFill>
            <a:srgbClr val="3C06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13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FDB443-70A1-E0DE-C255-6A8303F7C10A}"/>
              </a:ext>
            </a:extLst>
          </p:cNvPr>
          <p:cNvSpPr txBox="1"/>
          <p:nvPr/>
        </p:nvSpPr>
        <p:spPr>
          <a:xfrm>
            <a:off x="6423206" y="5802518"/>
            <a:ext cx="2341419" cy="530915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pPr algn="ctr">
              <a:spcBef>
                <a:spcPts val="750"/>
              </a:spcBef>
              <a:buClr>
                <a:srgbClr val="511C6C"/>
              </a:buClr>
            </a:pPr>
            <a:r>
              <a:rPr lang="en-GB" sz="1500" dirty="0">
                <a:solidFill>
                  <a:srgbClr val="3F4246"/>
                </a:solidFill>
                <a:latin typeface="Lato"/>
                <a:ea typeface="Lato"/>
                <a:cs typeface="Lato"/>
              </a:rPr>
              <a:t>View more </a:t>
            </a:r>
            <a:br>
              <a:rPr lang="en-GB" sz="1500" dirty="0">
                <a:solidFill>
                  <a:srgbClr val="3F4246"/>
                </a:solidFill>
                <a:latin typeface="Lato"/>
                <a:ea typeface="Lato"/>
                <a:cs typeface="Lato"/>
              </a:rPr>
            </a:br>
            <a:r>
              <a:rPr lang="en-GB" sz="1500" dirty="0">
                <a:solidFill>
                  <a:srgbClr val="3F4246"/>
                </a:solidFill>
                <a:latin typeface="Lato"/>
                <a:ea typeface="Lato"/>
                <a:cs typeface="Lato"/>
              </a:rPr>
              <a:t>key statistics</a:t>
            </a:r>
          </a:p>
        </p:txBody>
      </p:sp>
      <p:pic>
        <p:nvPicPr>
          <p:cNvPr id="11" name="Picture Placeholder 24" descr="A person sitting on a window ledge&#10;&#10;AI-generated content may be incorrect.">
            <a:extLst>
              <a:ext uri="{FF2B5EF4-FFF2-40B4-BE49-F238E27FC236}">
                <a16:creationId xmlns:a16="http://schemas.microsoft.com/office/drawing/2014/main" id="{AA55A898-B869-16FA-9151-234ADDFDF4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26" r="3681" b="-1"/>
          <a:stretch>
            <a:fillRect/>
          </a:stretch>
        </p:blipFill>
        <p:spPr>
          <a:xfrm>
            <a:off x="752870" y="0"/>
            <a:ext cx="4497617" cy="635444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  <a:noFill/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B40B003-2D7C-7667-9365-E15CE241DC73}"/>
              </a:ext>
            </a:extLst>
          </p:cNvPr>
          <p:cNvSpPr/>
          <p:nvPr/>
        </p:nvSpPr>
        <p:spPr>
          <a:xfrm>
            <a:off x="9118087" y="3707883"/>
            <a:ext cx="1696816" cy="254682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en-GB" sz="3600" b="1" dirty="0">
              <a:solidFill>
                <a:srgbClr val="F2EDE8"/>
              </a:solidFill>
              <a:latin typeface="Lato"/>
            </a:endParaRPr>
          </a:p>
          <a:p>
            <a:pPr algn="ctr">
              <a:defRPr/>
            </a:pPr>
            <a:r>
              <a:rPr lang="en-GB" sz="1013" b="1" dirty="0">
                <a:solidFill>
                  <a:srgbClr val="F2EDE8"/>
                </a:solidFill>
                <a:latin typeface="Lato"/>
              </a:rPr>
              <a:t>We ranked</a:t>
            </a:r>
            <a:endParaRPr lang="en-GB" sz="1013" b="1" dirty="0">
              <a:solidFill>
                <a:srgbClr val="F2EDE8"/>
              </a:solidFill>
              <a:latin typeface="Lato"/>
              <a:ea typeface="Lato"/>
              <a:cs typeface="Lato"/>
            </a:endParaRPr>
          </a:p>
          <a:p>
            <a:pPr algn="ctr">
              <a:defRPr/>
            </a:pPr>
            <a:r>
              <a:rPr lang="en-GB" sz="4500" dirty="0">
                <a:solidFill>
                  <a:srgbClr val="F2EDE8"/>
                </a:solidFill>
                <a:latin typeface="Lato Black" panose="020F0A02020204030203" pitchFamily="34" charset="0"/>
              </a:rPr>
              <a:t>25</a:t>
            </a:r>
            <a:r>
              <a:rPr lang="en-GB" sz="3600" b="1" dirty="0">
                <a:solidFill>
                  <a:srgbClr val="F2EDE8"/>
                </a:solidFill>
                <a:latin typeface="Lato"/>
              </a:rPr>
              <a:t> </a:t>
            </a:r>
          </a:p>
          <a:p>
            <a:pPr algn="ctr">
              <a:defRPr/>
            </a:pPr>
            <a:r>
              <a:rPr lang="en-GB" sz="1200" b="1" dirty="0">
                <a:solidFill>
                  <a:srgbClr val="F2EDE8"/>
                </a:solidFill>
                <a:latin typeface="Lato"/>
              </a:rPr>
              <a:t>in QS World University Subject Rankings</a:t>
            </a:r>
            <a:endParaRPr lang="en-GB" sz="1200" b="1" dirty="0">
              <a:solidFill>
                <a:srgbClr val="F2EDE8"/>
              </a:solidFill>
              <a:latin typeface="Lato"/>
              <a:ea typeface="Lato"/>
              <a:cs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2338975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2EEE59-016D-8D62-8993-F13BED4CEC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04B5348-82C0-23F9-0582-2C9060D92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785" y="1155523"/>
            <a:ext cx="11192534" cy="383567"/>
          </a:xfrm>
        </p:spPr>
        <p:txBody>
          <a:bodyPr/>
          <a:lstStyle/>
          <a:p>
            <a:r>
              <a:rPr lang="en-GB" dirty="0"/>
              <a:t>What’s special about Warwick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6EB56C-B3FC-F385-E9F9-FCED65ADAA94}"/>
              </a:ext>
            </a:extLst>
          </p:cNvPr>
          <p:cNvSpPr txBox="1"/>
          <p:nvPr/>
        </p:nvSpPr>
        <p:spPr>
          <a:xfrm>
            <a:off x="508785" y="2544025"/>
            <a:ext cx="597349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Focus on research, research-led teaching</a:t>
            </a:r>
          </a:p>
          <a:p>
            <a:pPr marL="285750" indent="-28575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World renowned University, Faculty, Alumni</a:t>
            </a:r>
          </a:p>
          <a:p>
            <a:pPr marL="285750" indent="-28575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Interdisciplinary</a:t>
            </a:r>
          </a:p>
          <a:p>
            <a:pPr marL="285750" indent="-28575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International</a:t>
            </a:r>
          </a:p>
          <a:p>
            <a:pPr marL="285750" indent="-28575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Location (ask me more!)</a:t>
            </a:r>
          </a:p>
          <a:p>
            <a:pPr marL="285750" indent="-28575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Courses taught at the highest levels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54E02AF-B50C-EE60-287B-B62EAA1E40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6046" y="-28774"/>
            <a:ext cx="5615954" cy="3135728"/>
          </a:xfrm>
          <a:prstGeom prst="rect">
            <a:avLst/>
          </a:prstGeom>
        </p:spPr>
      </p:pic>
      <p:pic>
        <p:nvPicPr>
          <p:cNvPr id="10" name="Picture 2" descr="Image result for university of warwick">
            <a:extLst>
              <a:ext uri="{FF2B5EF4-FFF2-40B4-BE49-F238E27FC236}">
                <a16:creationId xmlns:a16="http://schemas.microsoft.com/office/drawing/2014/main" id="{87798EB0-42A2-0F4B-DEBC-935D692A2A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046" y="3014804"/>
            <a:ext cx="5615954" cy="384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1850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3C27D16A-9FE5-C1AD-6D39-4A4F582017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3343275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F7BBE66E-4C54-CE9F-772A-C010ABEF4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4" y="3429000"/>
            <a:ext cx="12363450" cy="409151"/>
          </a:xfrm>
        </p:spPr>
        <p:txBody>
          <a:bodyPr/>
          <a:lstStyle/>
          <a:p>
            <a:r>
              <a:rPr lang="en-GB" sz="3200" dirty="0"/>
              <a:t>The </a:t>
            </a:r>
            <a:r>
              <a:rPr lang="en-GB" dirty="0"/>
              <a:t>Department</a:t>
            </a:r>
            <a:r>
              <a:rPr lang="en-GB" sz="3200" dirty="0"/>
              <a:t> of Economics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F84374-D612-A30A-5F15-FBB7CEA82A01}"/>
              </a:ext>
            </a:extLst>
          </p:cNvPr>
          <p:cNvSpPr txBox="1"/>
          <p:nvPr/>
        </p:nvSpPr>
        <p:spPr>
          <a:xfrm>
            <a:off x="126421" y="3838151"/>
            <a:ext cx="12592917" cy="3360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spcAft>
                <a:spcPct val="10000"/>
              </a:spcAft>
              <a:buFontTx/>
              <a:buNone/>
              <a:defRPr/>
            </a:pPr>
            <a:r>
              <a:rPr lang="en-GB" altLang="en-US" sz="2400" dirty="0"/>
              <a:t>World-leading Research and Teaching &amp; Learning,</a:t>
            </a:r>
            <a:br>
              <a:rPr lang="en-GB" altLang="en-US" sz="2400" dirty="0"/>
            </a:br>
            <a:r>
              <a:rPr lang="en-GB" altLang="en-US" sz="2400" dirty="0"/>
              <a:t>with the aim of improving people’s lives. </a:t>
            </a:r>
          </a:p>
          <a:p>
            <a:pPr marL="285750" indent="-285750">
              <a:buClr>
                <a:srgbClr val="511C6C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ea typeface="Avenir Next Demi Bold" charset="0"/>
                <a:cs typeface="Avenir Next Demi Bold" charset="0"/>
              </a:rPr>
              <a:t>1200 Undergraduate students</a:t>
            </a:r>
          </a:p>
          <a:p>
            <a:pPr marL="285750" indent="-285750">
              <a:buClr>
                <a:srgbClr val="511C6C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ea typeface="Avenir Next Demi Bold" charset="0"/>
                <a:cs typeface="Avenir Next Demi Bold" charset="0"/>
              </a:rPr>
              <a:t>140 MSc students</a:t>
            </a:r>
          </a:p>
          <a:p>
            <a:pPr marL="285750" indent="-285750">
              <a:buClr>
                <a:srgbClr val="511C6C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ea typeface="Avenir Next Demi Bold" charset="0"/>
                <a:cs typeface="Avenir Next Demi Bold" charset="0"/>
              </a:rPr>
              <a:t>65 PhD students</a:t>
            </a:r>
          </a:p>
          <a:p>
            <a:pPr marL="285750" indent="-285750">
              <a:buClr>
                <a:srgbClr val="511C6C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ea typeface="Avenir Next Demi Bold" charset="0"/>
                <a:cs typeface="Avenir Next Demi Bold" charset="0"/>
              </a:rPr>
              <a:t>86 members of academic staff, including 23 professors</a:t>
            </a:r>
          </a:p>
          <a:p>
            <a:pPr>
              <a:buClr>
                <a:srgbClr val="511C6C"/>
              </a:buClr>
            </a:pPr>
            <a:r>
              <a:rPr lang="en-US" sz="2400" dirty="0">
                <a:ea typeface="Avenir Next Demi Bold" charset="0"/>
                <a:cs typeface="Avenir Next Demi Bold" charset="0"/>
              </a:rPr>
              <a:t>     97% of Econ postgrad students would recommend the department (2025 Postgraduate Taught Experience Survey)</a:t>
            </a:r>
          </a:p>
          <a:p>
            <a:pPr>
              <a:buClr>
                <a:srgbClr val="00B2DD"/>
              </a:buClr>
            </a:pPr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8301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008AEE-32F4-919C-4959-C1CB156F4A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itle 43">
            <a:extLst>
              <a:ext uri="{FF2B5EF4-FFF2-40B4-BE49-F238E27FC236}">
                <a16:creationId xmlns:a16="http://schemas.microsoft.com/office/drawing/2014/main" id="{13E7118B-D8D8-3E43-3B09-5731FB492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733" y="538538"/>
            <a:ext cx="11192534" cy="383567"/>
          </a:xfrm>
        </p:spPr>
        <p:txBody>
          <a:bodyPr vert="horz" wrap="square" lIns="0" tIns="0" rIns="0" bIns="0" rtlCol="0" anchor="ctr">
            <a:normAutofit/>
          </a:bodyPr>
          <a:lstStyle/>
          <a:p>
            <a:r>
              <a:rPr lang="en-GB" b="1" i="0" kern="1200" dirty="0"/>
              <a:t>About me Mateusz Stalinski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03C2E0-C4E8-9DC7-606F-EC3AC387975F}"/>
              </a:ext>
            </a:extLst>
          </p:cNvPr>
          <p:cNvSpPr txBox="1"/>
          <p:nvPr/>
        </p:nvSpPr>
        <p:spPr>
          <a:xfrm>
            <a:off x="4670094" y="1545618"/>
            <a:ext cx="7099963" cy="5055928"/>
          </a:xfrm>
          <a:prstGeom prst="rect">
            <a:avLst/>
          </a:prstGeom>
        </p:spPr>
        <p:txBody>
          <a:bodyPr vert="horz" lIns="0" tIns="0" rIns="0" bIns="0" rtlCol="0" anchor="t">
            <a:normAutofit lnSpcReduction="10000"/>
          </a:bodyPr>
          <a:lstStyle/>
          <a:p>
            <a:pPr>
              <a:defRPr/>
            </a:pPr>
            <a:r>
              <a:rPr lang="en-GB" sz="2200" b="1" dirty="0"/>
              <a:t>Research Affiliations</a:t>
            </a:r>
          </a:p>
          <a:p>
            <a:pPr>
              <a:defRPr/>
            </a:pPr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Political Economy and Public Economics (PEPE)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Experimental and Behavioural Economics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Applied Microeconomics</a:t>
            </a:r>
          </a:p>
          <a:p>
            <a:pPr>
              <a:spcBef>
                <a:spcPts val="1800"/>
              </a:spcBef>
              <a:defRPr/>
            </a:pPr>
            <a:r>
              <a:rPr lang="en-GB" dirty="0"/>
              <a:t>I am a Research Associate of the </a:t>
            </a:r>
            <a:r>
              <a:rPr lang="en-GB" sz="1600" u="sng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Centre for Competitive Advantage in the Global Economy (CAGE)</a:t>
            </a:r>
            <a:r>
              <a:rPr lang="en-GB" sz="1600" u="sng" dirty="0">
                <a:solidFill>
                  <a:srgbClr val="0070C0"/>
                </a:solidFill>
              </a:rPr>
              <a:t>.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I study topics such as: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media &amp; polarization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opinion formation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/>
              <a:t>regulation of digital platforms.</a:t>
            </a:r>
            <a:endParaRPr lang="en-US" sz="1600" kern="1200" dirty="0"/>
          </a:p>
          <a:p>
            <a:pPr>
              <a:spcBef>
                <a:spcPts val="1800"/>
              </a:spcBef>
              <a:defRPr/>
            </a:pPr>
            <a:r>
              <a:rPr lang="en-US" sz="1600" b="1" kern="1200" dirty="0"/>
              <a:t>Contact me:</a:t>
            </a:r>
            <a:br>
              <a:rPr lang="en-US" sz="1600" kern="1200" dirty="0"/>
            </a:br>
            <a:r>
              <a:rPr lang="en-GB" sz="1600" u="sng" dirty="0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mateusz.stalinski@warwick.ac.uk</a:t>
            </a:r>
            <a:endParaRPr lang="en-GB" sz="1600" u="sng" dirty="0">
              <a:solidFill>
                <a:srgbClr val="0070C0"/>
              </a:solidFill>
            </a:endParaRPr>
          </a:p>
          <a:p>
            <a:pPr>
              <a:spcBef>
                <a:spcPts val="1800"/>
              </a:spcBef>
              <a:defRPr/>
            </a:pPr>
            <a:r>
              <a:rPr lang="en-US" sz="1600" u="sng" dirty="0">
                <a:solidFill>
                  <a:srgbClr val="0070C0"/>
                </a:solidFill>
                <a:hlinkClick r:id="rId4"/>
              </a:rPr>
              <a:t>https://warwick.ac.uk/fac/soc/economics/staff/mstalinski/</a:t>
            </a:r>
            <a:endParaRPr lang="en-US" sz="1600" u="sng" dirty="0">
              <a:solidFill>
                <a:srgbClr val="0070C0"/>
              </a:solidFill>
            </a:endParaRPr>
          </a:p>
          <a:p>
            <a:pPr>
              <a:spcBef>
                <a:spcPts val="1800"/>
              </a:spcBef>
              <a:defRPr/>
            </a:pPr>
            <a:r>
              <a:rPr lang="en-US" sz="1600" u="sng" dirty="0">
                <a:solidFill>
                  <a:srgbClr val="0070C0"/>
                </a:solidFill>
              </a:rPr>
              <a:t>https://www.mstalinski.net/</a:t>
            </a:r>
          </a:p>
          <a:p>
            <a:pPr>
              <a:spcBef>
                <a:spcPts val="1800"/>
              </a:spcBef>
              <a:defRPr/>
            </a:pPr>
            <a:endParaRPr lang="en-US" sz="1600" u="sng" dirty="0">
              <a:solidFill>
                <a:srgbClr val="0070C0"/>
              </a:solidFill>
            </a:endParaRPr>
          </a:p>
          <a:p>
            <a:pPr>
              <a:buClr>
                <a:srgbClr val="00B2DD"/>
              </a:buClr>
            </a:pPr>
            <a:endParaRPr lang="en-US" sz="1600" kern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7973E3-871C-ED8E-BBBB-151A9AEF13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350" y="1955800"/>
            <a:ext cx="3517900" cy="35179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2CCD411-F7CB-FB52-E774-86D685FC57C1}"/>
              </a:ext>
            </a:extLst>
          </p:cNvPr>
          <p:cNvSpPr txBox="1"/>
          <p:nvPr/>
        </p:nvSpPr>
        <p:spPr>
          <a:xfrm>
            <a:off x="393700" y="872801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Tx/>
              <a:defRPr/>
            </a:pPr>
            <a:r>
              <a:rPr lang="en-US" sz="1600" kern="1200" dirty="0"/>
              <a:t>Course Director MSc Economics and Data Science</a:t>
            </a:r>
          </a:p>
        </p:txBody>
      </p:sp>
    </p:spTree>
    <p:extLst>
      <p:ext uri="{BB962C8B-B14F-4D97-AF65-F5344CB8AC3E}">
        <p14:creationId xmlns:p14="http://schemas.microsoft.com/office/powerpoint/2010/main" val="2282706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A84FE3-7629-E98A-B7CF-79EDF1CD53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C245E15-977C-4050-A28A-A663F477B0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4172" y="2821407"/>
            <a:ext cx="2619703" cy="1846893"/>
          </a:xfrm>
          <a:prstGeom prst="rect">
            <a:avLst/>
          </a:prstGeom>
        </p:spPr>
      </p:pic>
      <p:sp>
        <p:nvSpPr>
          <p:cNvPr id="44" name="Title 43">
            <a:extLst>
              <a:ext uri="{FF2B5EF4-FFF2-40B4-BE49-F238E27FC236}">
                <a16:creationId xmlns:a16="http://schemas.microsoft.com/office/drawing/2014/main" id="{891A61EA-43EE-74F6-0A40-061C170DF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573" y="366522"/>
            <a:ext cx="11192534" cy="383567"/>
          </a:xfrm>
        </p:spPr>
        <p:txBody>
          <a:bodyPr/>
          <a:lstStyle/>
          <a:p>
            <a:r>
              <a:rPr lang="en-GB" dirty="0"/>
              <a:t>Economics is a very broad field</a:t>
            </a:r>
          </a:p>
        </p:txBody>
      </p:sp>
      <p:pic>
        <p:nvPicPr>
          <p:cNvPr id="3" name="Picture 6" descr="Image result for business">
            <a:extLst>
              <a:ext uri="{FF2B5EF4-FFF2-40B4-BE49-F238E27FC236}">
                <a16:creationId xmlns:a16="http://schemas.microsoft.com/office/drawing/2014/main" id="{2BB7C6FD-87C0-5F97-4930-74ACA18951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561" y="3078704"/>
            <a:ext cx="2838564" cy="1589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Image result for stock prices">
            <a:extLst>
              <a:ext uri="{FF2B5EF4-FFF2-40B4-BE49-F238E27FC236}">
                <a16:creationId xmlns:a16="http://schemas.microsoft.com/office/drawing/2014/main" id="{1088D184-BFD4-CC74-FD2B-172BA9023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89" y="974518"/>
            <a:ext cx="4525849" cy="184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Image result for bank of england">
            <a:extLst>
              <a:ext uri="{FF2B5EF4-FFF2-40B4-BE49-F238E27FC236}">
                <a16:creationId xmlns:a16="http://schemas.microsoft.com/office/drawing/2014/main" id="{64A1DF33-E732-A756-0B50-9B8D9A241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606" y="4668300"/>
            <a:ext cx="3000708" cy="1897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5787E26-ADC7-E490-B61D-D2B389A338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35715" y="4668300"/>
            <a:ext cx="2657250" cy="1897002"/>
          </a:xfrm>
          <a:prstGeom prst="rect">
            <a:avLst/>
          </a:prstGeom>
        </p:spPr>
      </p:pic>
      <p:pic>
        <p:nvPicPr>
          <p:cNvPr id="12" name="Picture 10" descr="Related image">
            <a:extLst>
              <a:ext uri="{FF2B5EF4-FFF2-40B4-BE49-F238E27FC236}">
                <a16:creationId xmlns:a16="http://schemas.microsoft.com/office/drawing/2014/main" id="{9C09329E-52DA-6AE0-9D97-802AF5136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87" y="2821409"/>
            <a:ext cx="2525919" cy="3743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4" descr="Image result for dennis novy bbc">
            <a:extLst>
              <a:ext uri="{FF2B5EF4-FFF2-40B4-BE49-F238E27FC236}">
                <a16:creationId xmlns:a16="http://schemas.microsoft.com/office/drawing/2014/main" id="{4637872E-A78F-6B2F-4B18-47BE0E2AB3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1125" y="4544228"/>
            <a:ext cx="3491913" cy="202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6" descr="Image result for economics global warming">
            <a:extLst>
              <a:ext uri="{FF2B5EF4-FFF2-40B4-BE49-F238E27FC236}">
                <a16:creationId xmlns:a16="http://schemas.microsoft.com/office/drawing/2014/main" id="{D892DE20-A5F9-421D-3D13-486D79282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412" y="974518"/>
            <a:ext cx="2838564" cy="210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C2DDAD2-12B9-C5C2-6906-A5D427A62D11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13293" r="59620" b="18797"/>
          <a:stretch/>
        </p:blipFill>
        <p:spPr>
          <a:xfrm>
            <a:off x="8028977" y="974518"/>
            <a:ext cx="3474062" cy="3569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085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795D8E-8BDE-0144-1289-87B000EA99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itle 43">
            <a:extLst>
              <a:ext uri="{FF2B5EF4-FFF2-40B4-BE49-F238E27FC236}">
                <a16:creationId xmlns:a16="http://schemas.microsoft.com/office/drawing/2014/main" id="{6567BCA0-CEB5-7820-8B6D-13CEDEDF5E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573" y="366522"/>
            <a:ext cx="11192534" cy="383567"/>
          </a:xfrm>
        </p:spPr>
        <p:txBody>
          <a:bodyPr/>
          <a:lstStyle/>
          <a:p>
            <a:r>
              <a:rPr lang="en-GB" dirty="0"/>
              <a:t>Data Science is too</a:t>
            </a:r>
          </a:p>
        </p:txBody>
      </p:sp>
      <p:pic>
        <p:nvPicPr>
          <p:cNvPr id="2" name="Picture 2" descr="Python: find out the best courses - beecrowd">
            <a:extLst>
              <a:ext uri="{FF2B5EF4-FFF2-40B4-BE49-F238E27FC236}">
                <a16:creationId xmlns:a16="http://schemas.microsoft.com/office/drawing/2014/main" id="{B72BD45C-6A1C-F964-3751-D9E8617156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79" y="928115"/>
            <a:ext cx="2452624" cy="1839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Image detection, recognition and image classification with machine ...">
            <a:extLst>
              <a:ext uri="{FF2B5EF4-FFF2-40B4-BE49-F238E27FC236}">
                <a16:creationId xmlns:a16="http://schemas.microsoft.com/office/drawing/2014/main" id="{C981F11C-AD39-9761-5B15-27A5F90E1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567" y="897083"/>
            <a:ext cx="3069336" cy="1534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77C5467-D47C-962F-DB99-E2CA587BE01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3779" t="27626" r="46588" b="12233"/>
          <a:stretch>
            <a:fillRect/>
          </a:stretch>
        </p:blipFill>
        <p:spPr>
          <a:xfrm>
            <a:off x="7952509" y="790652"/>
            <a:ext cx="3268115" cy="3490403"/>
          </a:xfrm>
          <a:prstGeom prst="rect">
            <a:avLst/>
          </a:prstGeom>
        </p:spPr>
      </p:pic>
      <p:pic>
        <p:nvPicPr>
          <p:cNvPr id="7" name="Picture 10">
            <a:extLst>
              <a:ext uri="{FF2B5EF4-FFF2-40B4-BE49-F238E27FC236}">
                <a16:creationId xmlns:a16="http://schemas.microsoft.com/office/drawing/2014/main" id="{C63E968B-A5B5-59E5-3ACC-547BB44F3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719" y="4058373"/>
            <a:ext cx="5139774" cy="2502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RStudio: a new IDE for R that makes coding easier – FlowingData">
            <a:extLst>
              <a:ext uri="{FF2B5EF4-FFF2-40B4-BE49-F238E27FC236}">
                <a16:creationId xmlns:a16="http://schemas.microsoft.com/office/drawing/2014/main" id="{200745EF-DE01-2469-3586-0B4419F998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725" y="2919114"/>
            <a:ext cx="1960122" cy="1628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2" descr="Best Practices for querying large datasets in SQL Server - SQLOPS">
            <a:extLst>
              <a:ext uri="{FF2B5EF4-FFF2-40B4-BE49-F238E27FC236}">
                <a16:creationId xmlns:a16="http://schemas.microsoft.com/office/drawing/2014/main" id="{B4C9FB4C-09BE-2442-C8BE-04809A5FC5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328" y="1423586"/>
            <a:ext cx="1915038" cy="1284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9D7215C-54A9-80C2-8BF6-48417AE2697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79000" t="9489" r="7933" b="70422"/>
          <a:stretch>
            <a:fillRect/>
          </a:stretch>
        </p:blipFill>
        <p:spPr>
          <a:xfrm>
            <a:off x="4786150" y="2519961"/>
            <a:ext cx="2812134" cy="199449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882C70D-D9BC-B3AA-FD9C-B01A8AFC38C7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71933" t="15664" r="10289" b="62725"/>
          <a:stretch>
            <a:fillRect/>
          </a:stretch>
        </p:blipFill>
        <p:spPr>
          <a:xfrm>
            <a:off x="294538" y="5023503"/>
            <a:ext cx="2634196" cy="12008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0707BE0-B3BD-6DB8-683C-3EF23306593A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72928" t="16863" r="7533" b="55490"/>
          <a:stretch>
            <a:fillRect/>
          </a:stretch>
        </p:blipFill>
        <p:spPr>
          <a:xfrm>
            <a:off x="3081134" y="4666860"/>
            <a:ext cx="3656417" cy="2065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84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itle 43">
            <a:extLst>
              <a:ext uri="{FF2B5EF4-FFF2-40B4-BE49-F238E27FC236}">
                <a16:creationId xmlns:a16="http://schemas.microsoft.com/office/drawing/2014/main" id="{3F2BE4C2-6893-4C1F-1D2A-CF0CE896C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MSc Economics &amp; Data Science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54DFEB-1BB6-F180-A1FA-BFFEBC7B5655}"/>
              </a:ext>
            </a:extLst>
          </p:cNvPr>
          <p:cNvSpPr txBox="1"/>
          <p:nvPr/>
        </p:nvSpPr>
        <p:spPr>
          <a:xfrm>
            <a:off x="369914" y="1051265"/>
            <a:ext cx="5810183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431D56"/>
              </a:buClr>
            </a:pPr>
            <a:r>
              <a:rPr lang="en-US" dirty="0"/>
              <a:t>What makes this course special?</a:t>
            </a:r>
          </a:p>
          <a:p>
            <a:pPr>
              <a:buClr>
                <a:srgbClr val="431D56"/>
              </a:buClr>
            </a:pPr>
            <a:endParaRPr lang="en-US" dirty="0"/>
          </a:p>
          <a:p>
            <a:pPr lvl="1">
              <a:spcAft>
                <a:spcPct val="10000"/>
              </a:spcAft>
              <a:defRPr/>
            </a:pPr>
            <a:r>
              <a:rPr lang="en-GB" b="1" dirty="0"/>
              <a:t>Training </a:t>
            </a:r>
          </a:p>
          <a:p>
            <a:pPr marL="1257300" lvl="2" indent="-34290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Core Modules (EC9D7 and EC9D8), also Micro and Econometrics</a:t>
            </a:r>
          </a:p>
          <a:p>
            <a:pPr marL="1257300" lvl="2" indent="-34290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Optional module choices (e.g.EC992)</a:t>
            </a:r>
          </a:p>
          <a:p>
            <a:pPr marL="1257300" lvl="2" indent="-34290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Dissertation topic (EC959 focus on data science, and all associated skills and applications)</a:t>
            </a:r>
          </a:p>
          <a:p>
            <a:pPr lvl="1">
              <a:spcAft>
                <a:spcPct val="10000"/>
              </a:spcAft>
              <a:defRPr/>
            </a:pPr>
            <a:r>
              <a:rPr lang="en-GB" b="1" dirty="0"/>
              <a:t>Networks</a:t>
            </a:r>
          </a:p>
          <a:p>
            <a:pPr marL="1257300" lvl="2" indent="-34290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Bonding with your fellow MSc E&amp;DS students</a:t>
            </a:r>
          </a:p>
          <a:p>
            <a:pPr marL="1257300" lvl="2" indent="-34290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Discussions, common interests, events, opportunities.</a:t>
            </a:r>
          </a:p>
          <a:p>
            <a:pPr>
              <a:spcAft>
                <a:spcPct val="10000"/>
              </a:spcAft>
              <a:defRPr/>
            </a:pPr>
            <a:r>
              <a:rPr lang="en-GB" b="1" dirty="0"/>
              <a:t>Why Focus on Data Science Modules/Topics?</a:t>
            </a:r>
          </a:p>
          <a:p>
            <a:pPr marL="1257300" lvl="2" indent="-34290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Signal to potential employers in the sector</a:t>
            </a:r>
          </a:p>
          <a:p>
            <a:pPr marL="1257300" lvl="2" indent="-34290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Develop further skills: both technical, problem solving, and exposition.</a:t>
            </a:r>
          </a:p>
          <a:p>
            <a:pPr marL="1257300" lvl="2" indent="-34290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Create a network of students with similar interests</a:t>
            </a:r>
          </a:p>
        </p:txBody>
      </p:sp>
      <p:pic>
        <p:nvPicPr>
          <p:cNvPr id="6" name="Picture Placeholder 27" descr="A group of women standing in a balcony&#10;&#10;AI-generated content may be incorrect.">
            <a:extLst>
              <a:ext uri="{FF2B5EF4-FFF2-40B4-BE49-F238E27FC236}">
                <a16:creationId xmlns:a16="http://schemas.microsoft.com/office/drawing/2014/main" id="{B36560E5-2269-C652-3A25-E410DD8DF2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09916" y="-26495"/>
            <a:ext cx="3157977" cy="1897200"/>
          </a:xfrm>
          <a:prstGeom prst="rect">
            <a:avLst/>
          </a:prstGeom>
        </p:spPr>
      </p:pic>
      <p:pic>
        <p:nvPicPr>
          <p:cNvPr id="7" name="Picture Placeholder 35" descr="A person sitting at a table using a computer&#10;&#10;AI-generated content may be incorrect.">
            <a:extLst>
              <a:ext uri="{FF2B5EF4-FFF2-40B4-BE49-F238E27FC236}">
                <a16:creationId xmlns:a16="http://schemas.microsoft.com/office/drawing/2014/main" id="{010EC154-0B26-32E3-1868-33A92AACC1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467893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</p:pic>
      <p:pic>
        <p:nvPicPr>
          <p:cNvPr id="8" name="Picture Placeholder 12" descr="A person with long curly hair&#10;&#10;AI-generated content may be incorrect.">
            <a:extLst>
              <a:ext uri="{FF2B5EF4-FFF2-40B4-BE49-F238E27FC236}">
                <a16:creationId xmlns:a16="http://schemas.microsoft.com/office/drawing/2014/main" id="{62786CA3-9D3E-22A4-35FE-D71CCCC3FA1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5"/>
          <a:stretch>
            <a:fillRect/>
          </a:stretch>
        </p:blipFill>
        <p:spPr>
          <a:xfrm>
            <a:off x="6309916" y="1870705"/>
            <a:ext cx="3157977" cy="4987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9369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44BD6E-199D-7A8F-4758-89734CA72D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3D332A9-6207-9FFE-D066-736760E71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MSc Economics &amp; Data Science – shape of the year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9873D30-63E1-2F4D-6350-EE0A9AEC61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6027884"/>
              </p:ext>
            </p:extLst>
          </p:nvPr>
        </p:nvGraphicFramePr>
        <p:xfrm>
          <a:off x="613103" y="1293530"/>
          <a:ext cx="10807440" cy="4954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1488">
                  <a:extLst>
                    <a:ext uri="{9D8B030D-6E8A-4147-A177-3AD203B41FA5}">
                      <a16:colId xmlns:a16="http://schemas.microsoft.com/office/drawing/2014/main" val="2297985841"/>
                    </a:ext>
                  </a:extLst>
                </a:gridCol>
                <a:gridCol w="2161488">
                  <a:extLst>
                    <a:ext uri="{9D8B030D-6E8A-4147-A177-3AD203B41FA5}">
                      <a16:colId xmlns:a16="http://schemas.microsoft.com/office/drawing/2014/main" val="159638631"/>
                    </a:ext>
                  </a:extLst>
                </a:gridCol>
                <a:gridCol w="2161488">
                  <a:extLst>
                    <a:ext uri="{9D8B030D-6E8A-4147-A177-3AD203B41FA5}">
                      <a16:colId xmlns:a16="http://schemas.microsoft.com/office/drawing/2014/main" val="2285397667"/>
                    </a:ext>
                  </a:extLst>
                </a:gridCol>
                <a:gridCol w="2161488">
                  <a:extLst>
                    <a:ext uri="{9D8B030D-6E8A-4147-A177-3AD203B41FA5}">
                      <a16:colId xmlns:a16="http://schemas.microsoft.com/office/drawing/2014/main" val="2890883603"/>
                    </a:ext>
                  </a:extLst>
                </a:gridCol>
                <a:gridCol w="2161488">
                  <a:extLst>
                    <a:ext uri="{9D8B030D-6E8A-4147-A177-3AD203B41FA5}">
                      <a16:colId xmlns:a16="http://schemas.microsoft.com/office/drawing/2014/main" val="3252676937"/>
                    </a:ext>
                  </a:extLst>
                </a:gridCol>
              </a:tblGrid>
              <a:tr h="80811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Pre-Term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 2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 3 and summer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7654697"/>
                  </a:ext>
                </a:extLst>
              </a:tr>
              <a:tr h="808119">
                <a:tc>
                  <a:txBody>
                    <a:bodyPr/>
                    <a:lstStyle/>
                    <a:p>
                      <a:r>
                        <a:rPr lang="en-GB" dirty="0"/>
                        <a:t>Optional cores</a:t>
                      </a:r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Pre-sessional Maths and Stats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EC901 Micro A</a:t>
                      </a:r>
                    </a:p>
                    <a:p>
                      <a:r>
                        <a:rPr lang="en-GB" dirty="0"/>
                        <a:t>EC9D3 Micro 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2879778"/>
                  </a:ext>
                </a:extLst>
              </a:tr>
              <a:tr h="808119">
                <a:tc>
                  <a:txBody>
                    <a:bodyPr/>
                    <a:lstStyle/>
                    <a:p>
                      <a:r>
                        <a:rPr lang="en-GB" dirty="0"/>
                        <a:t>Core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EC9D8 Foundations of Data 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EC9D7 Machine Learning &amp; Big Data in Economics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7409704"/>
                  </a:ext>
                </a:extLst>
              </a:tr>
              <a:tr h="808119">
                <a:tc>
                  <a:txBody>
                    <a:bodyPr/>
                    <a:lstStyle/>
                    <a:p>
                      <a:r>
                        <a:rPr lang="en-GB" dirty="0"/>
                        <a:t>Core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dirty="0"/>
                        <a:t>EC910 Econometrics B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5152698"/>
                  </a:ext>
                </a:extLst>
              </a:tr>
              <a:tr h="808119">
                <a:tc>
                  <a:txBody>
                    <a:bodyPr/>
                    <a:lstStyle/>
                    <a:p>
                      <a:r>
                        <a:rPr lang="en-GB" dirty="0"/>
                        <a:t>Optional modules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Two optional modules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2548170"/>
                  </a:ext>
                </a:extLst>
              </a:tr>
              <a:tr h="808119">
                <a:tc>
                  <a:txBody>
                    <a:bodyPr/>
                    <a:lstStyle/>
                    <a:p>
                      <a:r>
                        <a:rPr lang="en-GB" dirty="0"/>
                        <a:t>Research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Research methods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EC959 Dissertation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64002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57730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27DE86-797D-2941-0A2C-7A9F79CD4E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C1E5C96-09BD-771C-C6B9-A2F57FFF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573" y="330435"/>
            <a:ext cx="6880317" cy="2350621"/>
          </a:xfrm>
        </p:spPr>
        <p:txBody>
          <a:bodyPr/>
          <a:lstStyle/>
          <a:p>
            <a:r>
              <a:rPr lang="en-US" sz="3200" dirty="0"/>
              <a:t>Microeconomics A or B</a:t>
            </a:r>
            <a:br>
              <a:rPr lang="en-US" sz="3200" dirty="0"/>
            </a:br>
            <a:br>
              <a:rPr lang="en-US" sz="3200" dirty="0"/>
            </a:br>
            <a:r>
              <a:rPr lang="en-US" sz="2400" b="0" dirty="0"/>
              <a:t>T</a:t>
            </a:r>
            <a:r>
              <a:rPr lang="en-GB" sz="2400" b="0" dirty="0"/>
              <a:t>he Microeconomics module will develop your understanding of advanced economic analysis. </a:t>
            </a:r>
            <a:br>
              <a:rPr lang="en-GB" sz="2400" b="0" dirty="0"/>
            </a:br>
            <a:br>
              <a:rPr lang="en-GB" sz="2400" b="0" dirty="0"/>
            </a:br>
            <a:r>
              <a:rPr lang="en-GB" sz="2400" b="0" dirty="0"/>
              <a:t>There is an applied version (A) and a more theoretically oriented and technical version (B).</a:t>
            </a:r>
            <a:br>
              <a:rPr lang="en-GB" sz="2400" b="0" dirty="0"/>
            </a:br>
            <a:br>
              <a:rPr lang="en-GB" sz="2400" b="0" dirty="0"/>
            </a:br>
            <a:r>
              <a:rPr lang="en-GB" sz="2400" b="0" dirty="0"/>
              <a:t> </a:t>
            </a:r>
            <a:br>
              <a:rPr lang="en-US" sz="3200" dirty="0"/>
            </a:br>
            <a:br>
              <a:rPr lang="en-US" sz="3200" dirty="0"/>
            </a:br>
            <a:br>
              <a:rPr lang="en-US" sz="3200" dirty="0">
                <a:highlight>
                  <a:srgbClr val="FFFF00"/>
                </a:highlight>
              </a:rPr>
            </a:br>
            <a:br>
              <a:rPr lang="en-US" sz="3200" dirty="0">
                <a:highlight>
                  <a:srgbClr val="FFFF00"/>
                </a:highlight>
              </a:rPr>
            </a:br>
            <a:br>
              <a:rPr lang="en-US" sz="3200" dirty="0">
                <a:solidFill>
                  <a:srgbClr val="511C6C"/>
                </a:solidFill>
                <a:highlight>
                  <a:srgbClr val="FFFF00"/>
                </a:highlight>
              </a:rPr>
            </a:br>
            <a:endParaRPr lang="en-GB" dirty="0">
              <a:highlight>
                <a:srgbClr val="FFFF00"/>
              </a:highlight>
            </a:endParaRPr>
          </a:p>
        </p:txBody>
      </p:sp>
      <p:pic>
        <p:nvPicPr>
          <p:cNvPr id="9" name="Picture Placeholder 44" descr="A close-up of a building&#10;&#10;AI-generated content may be incorrect.">
            <a:extLst>
              <a:ext uri="{FF2B5EF4-FFF2-40B4-BE49-F238E27FC236}">
                <a16:creationId xmlns:a16="http://schemas.microsoft.com/office/drawing/2014/main" id="{67765FFD-6C78-23B7-415D-E75703D308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429500" y="1"/>
            <a:ext cx="4409415" cy="6319461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52669F-38BE-0B5F-A7EC-D7D6A0A499BC}"/>
              </a:ext>
            </a:extLst>
          </p:cNvPr>
          <p:cNvSpPr txBox="1"/>
          <p:nvPr/>
        </p:nvSpPr>
        <p:spPr>
          <a:xfrm>
            <a:off x="443760" y="2918144"/>
            <a:ext cx="630734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 variants</a:t>
            </a:r>
            <a:br>
              <a:rPr lang="en-GB" dirty="0"/>
            </a:br>
            <a:r>
              <a:rPr lang="en-GB" dirty="0"/>
              <a:t>You have done a reasonable amount of Microeconomics previously (as in a typical undergraduate module)</a:t>
            </a:r>
            <a:br>
              <a:rPr lang="en-GB" dirty="0"/>
            </a:br>
            <a:r>
              <a:rPr lang="en-GB" b="1" dirty="0"/>
              <a:t>B variants</a:t>
            </a:r>
          </a:p>
          <a:p>
            <a:r>
              <a:rPr lang="en-GB" dirty="0"/>
              <a:t>You have strong analytical skills or are intending to complete to a PhD degree after your MSc course. The pre-requisites will normally be (the equivalent of) a First-class mark (70%) from your undergraduate degree and a strong performance in your pre-sessional tests.</a:t>
            </a:r>
          </a:p>
          <a:p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4352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363C1F-1D7F-F722-28CD-DB439A7AEB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B967B9C-5609-F3A6-083D-4CA39235E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181" y="481815"/>
            <a:ext cx="12363450" cy="383503"/>
          </a:xfrm>
        </p:spPr>
        <p:txBody>
          <a:bodyPr/>
          <a:lstStyle/>
          <a:p>
            <a:r>
              <a:rPr lang="en-GB" dirty="0"/>
              <a:t>Optional Modules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2E6FD9-A88F-E7AD-5B20-BC905B14BCEC}"/>
              </a:ext>
            </a:extLst>
          </p:cNvPr>
          <p:cNvSpPr txBox="1"/>
          <p:nvPr/>
        </p:nvSpPr>
        <p:spPr>
          <a:xfrm>
            <a:off x="348181" y="1253762"/>
            <a:ext cx="11774409" cy="39764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ct val="10000"/>
              </a:spcAft>
              <a:defRPr/>
            </a:pPr>
            <a:r>
              <a:rPr lang="en-GB" sz="2400" b="1" dirty="0"/>
              <a:t>Two modules to be taken in term 2. See your </a:t>
            </a:r>
            <a:r>
              <a:rPr lang="en-GB" sz="2400" b="1" dirty="0">
                <a:hlinkClick r:id="rId2" action="ppaction://hlinkfile"/>
              </a:rPr>
              <a:t>handbook</a:t>
            </a:r>
            <a:r>
              <a:rPr lang="en-GB" sz="2400" b="1" dirty="0"/>
              <a:t> for your list of optional modules. They include:</a:t>
            </a:r>
          </a:p>
          <a:p>
            <a:pPr>
              <a:spcAft>
                <a:spcPct val="10000"/>
              </a:spcAft>
              <a:defRPr/>
            </a:pPr>
            <a:endParaRPr lang="en-GB" sz="2000" b="1" dirty="0"/>
          </a:p>
          <a:p>
            <a:pPr>
              <a:spcAft>
                <a:spcPct val="10000"/>
              </a:spcAft>
              <a:defRPr/>
            </a:pPr>
            <a:r>
              <a:rPr lang="en-GB" sz="2400" dirty="0"/>
              <a:t>Global Finance, Monetary Economics, International Trade, Industrial, Labour,  Development, Experimental , Investment</a:t>
            </a:r>
            <a:r>
              <a:rPr lang="en-GB" sz="2400" dirty="0">
                <a:solidFill>
                  <a:srgbClr val="383838"/>
                </a:solidFill>
                <a:latin typeface="Lato" panose="020F0502020204030203" pitchFamily="34" charset="0"/>
              </a:rPr>
              <a:t>, </a:t>
            </a:r>
            <a:r>
              <a:rPr lang="en-GB" sz="2400" dirty="0"/>
              <a:t>Behavioural, Public.</a:t>
            </a:r>
          </a:p>
          <a:p>
            <a:pPr>
              <a:spcAft>
                <a:spcPct val="10000"/>
              </a:spcAft>
              <a:defRPr/>
            </a:pPr>
            <a:r>
              <a:rPr lang="en-GB" sz="2400" dirty="0">
                <a:ea typeface="Avenir Next Demi Bold" charset="0"/>
                <a:cs typeface="Avenir Next Demi Bold" charset="0"/>
              </a:rPr>
              <a:t>EC992 Topics in Data Science for Economics</a:t>
            </a:r>
          </a:p>
          <a:p>
            <a:pPr>
              <a:spcAft>
                <a:spcPct val="10000"/>
              </a:spcAft>
              <a:defRPr/>
            </a:pPr>
            <a:endParaRPr lang="en-US" sz="2400" dirty="0">
              <a:ea typeface="Avenir Next Demi Bold" charset="0"/>
              <a:cs typeface="Avenir Next Demi Bold" charset="0"/>
            </a:endParaRPr>
          </a:p>
          <a:p>
            <a:pPr>
              <a:spcAft>
                <a:spcPct val="10000"/>
              </a:spcAft>
              <a:defRPr/>
            </a:pPr>
            <a:r>
              <a:rPr lang="en-GB" sz="2400" b="1" dirty="0"/>
              <a:t>External modules </a:t>
            </a:r>
          </a:p>
          <a:p>
            <a:pPr>
              <a:spcAft>
                <a:spcPct val="10000"/>
              </a:spcAft>
              <a:defRPr/>
            </a:pPr>
            <a:r>
              <a:rPr lang="en-GB" sz="2400" dirty="0"/>
              <a:t>PS941 Computational, Behavioural and Social Sciences (Psychology)</a:t>
            </a:r>
          </a:p>
          <a:p>
            <a:pPr>
              <a:spcAft>
                <a:spcPct val="10000"/>
              </a:spcAft>
              <a:buClr>
                <a:srgbClr val="00B2DD"/>
              </a:buClr>
              <a:defRPr/>
            </a:pPr>
            <a:r>
              <a:rPr lang="en-GB" sz="2400" dirty="0"/>
              <a:t>CS918 Natural Language Processing (Computer Science)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46921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0249B3-C632-B74C-DD35-62DED0513F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itle 43">
            <a:extLst>
              <a:ext uri="{FF2B5EF4-FFF2-40B4-BE49-F238E27FC236}">
                <a16:creationId xmlns:a16="http://schemas.microsoft.com/office/drawing/2014/main" id="{4C079E59-16C7-F934-57E1-C1F9D7B26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326" y="357563"/>
            <a:ext cx="11192534" cy="383567"/>
          </a:xfrm>
        </p:spPr>
        <p:txBody>
          <a:bodyPr vert="horz" wrap="square" lIns="0" tIns="0" rIns="0" bIns="0" rtlCol="0" anchor="ctr">
            <a:normAutofit/>
          </a:bodyPr>
          <a:lstStyle/>
          <a:p>
            <a:r>
              <a:rPr lang="en-GB" b="1" i="0" kern="1200" dirty="0"/>
              <a:t>Optional Modules</a:t>
            </a:r>
          </a:p>
        </p:txBody>
      </p:sp>
      <p:pic>
        <p:nvPicPr>
          <p:cNvPr id="2" name="Picture Placeholder 35" descr="A person sitting at a table working on a computer&#10;&#10;AI-generated content may be incorrect.">
            <a:extLst>
              <a:ext uri="{FF2B5EF4-FFF2-40B4-BE49-F238E27FC236}">
                <a16:creationId xmlns:a16="http://schemas.microsoft.com/office/drawing/2014/main" id="{FB8468A8-9181-5F0A-62F5-01CF173C67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87" r="8122" b="-3"/>
          <a:stretch>
            <a:fillRect/>
          </a:stretch>
        </p:blipFill>
        <p:spPr>
          <a:xfrm>
            <a:off x="314326" y="922104"/>
            <a:ext cx="4143374" cy="5935896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E477C6C-4F0B-EBEB-BBB3-D6019BF3F38E}"/>
              </a:ext>
            </a:extLst>
          </p:cNvPr>
          <p:cNvSpPr txBox="1"/>
          <p:nvPr/>
        </p:nvSpPr>
        <p:spPr>
          <a:xfrm>
            <a:off x="4587455" y="1513521"/>
            <a:ext cx="6690145" cy="4352544"/>
          </a:xfrm>
          <a:prstGeom prst="rect">
            <a:avLst/>
          </a:prstGeom>
        </p:spPr>
        <p:txBody>
          <a:bodyPr vert="horz" lIns="0" tIns="0" rIns="0" bIns="0" rtlCol="0" anchor="t">
            <a:normAutofit fontScale="92500" lnSpcReduction="10000"/>
          </a:bodyPr>
          <a:lstStyle/>
          <a:p>
            <a:pPr>
              <a:spcAft>
                <a:spcPts val="600"/>
              </a:spcAft>
              <a:buClr>
                <a:srgbClr val="00B2DD"/>
              </a:buClr>
            </a:pPr>
            <a:r>
              <a:rPr lang="en-GB" sz="2400" b="1" i="0" kern="1200" spc="30" baseline="0" dirty="0"/>
              <a:t>Presentation of Optional Modules session</a:t>
            </a:r>
          </a:p>
          <a:p>
            <a:pPr marL="342900" indent="-342900">
              <a:spcAft>
                <a:spcPts val="600"/>
              </a:spcAft>
              <a:buClr>
                <a:srgbClr val="00B2DD"/>
              </a:buClr>
              <a:buFont typeface="Arial" panose="020B0604020202020204" pitchFamily="34" charset="0"/>
              <a:buChar char="•"/>
            </a:pPr>
            <a:r>
              <a:rPr lang="en-GB" sz="2400" b="0" i="0" kern="1200" spc="30" baseline="0" dirty="0"/>
              <a:t>Friday 9 October, 9.00 – 12.00,  Lib 2</a:t>
            </a:r>
          </a:p>
          <a:p>
            <a:pPr marL="342900" indent="-342900">
              <a:spcAft>
                <a:spcPts val="600"/>
              </a:spcAft>
              <a:buClr>
                <a:srgbClr val="00B2DD"/>
              </a:buClr>
              <a:buFont typeface="Arial" panose="020B0604020202020204" pitchFamily="34" charset="0"/>
              <a:buChar char="•"/>
            </a:pPr>
            <a:r>
              <a:rPr lang="en-GB" sz="2400" b="0" i="0" kern="1200" spc="30" baseline="0" dirty="0"/>
              <a:t>Econ modules only</a:t>
            </a:r>
          </a:p>
          <a:p>
            <a:pPr marL="285750" indent="-285750">
              <a:spcAft>
                <a:spcPts val="600"/>
              </a:spcAft>
              <a:buClr>
                <a:srgbClr val="00B2DD"/>
              </a:buClr>
              <a:buFont typeface="Arial" panose="020B0604020202020204" pitchFamily="34" charset="0"/>
              <a:buChar char="•"/>
            </a:pPr>
            <a:endParaRPr lang="en-GB" sz="2400" b="0" i="0" kern="1200" spc="30" baseline="0" dirty="0"/>
          </a:p>
          <a:p>
            <a:pPr>
              <a:spcAft>
                <a:spcPts val="600"/>
              </a:spcAft>
              <a:buClr>
                <a:srgbClr val="00B2DD"/>
              </a:buClr>
            </a:pPr>
            <a:r>
              <a:rPr lang="en-GB" sz="2400" b="1" i="0" kern="1200" spc="30" baseline="0" dirty="0"/>
              <a:t>Academic Personal Tutor session </a:t>
            </a:r>
          </a:p>
          <a:p>
            <a:pPr marL="285750" indent="-285750">
              <a:spcAft>
                <a:spcPts val="600"/>
              </a:spcAft>
              <a:buClr>
                <a:srgbClr val="00B2DD"/>
              </a:buClr>
              <a:buFont typeface="Arial" panose="020B0604020202020204" pitchFamily="34" charset="0"/>
              <a:buChar char="•"/>
            </a:pPr>
            <a:r>
              <a:rPr lang="en-GB" sz="2400" b="0" i="0" kern="1200" spc="30" baseline="0" dirty="0"/>
              <a:t>Friday 9 October, 13.00</a:t>
            </a:r>
          </a:p>
          <a:p>
            <a:pPr marL="285750" indent="-285750">
              <a:spcAft>
                <a:spcPts val="600"/>
              </a:spcAft>
              <a:buClr>
                <a:srgbClr val="00B2DD"/>
              </a:buClr>
              <a:buFont typeface="Arial" panose="020B0604020202020204" pitchFamily="34" charset="0"/>
              <a:buChar char="•"/>
            </a:pPr>
            <a:r>
              <a:rPr lang="en-GB" sz="2400" b="0" i="0" kern="1200" spc="30" baseline="0" dirty="0"/>
              <a:t>R0.01 with Nicholas Jackson </a:t>
            </a:r>
          </a:p>
          <a:p>
            <a:pPr marL="285750" indent="-285750">
              <a:spcAft>
                <a:spcPts val="600"/>
              </a:spcAft>
              <a:buClr>
                <a:srgbClr val="00B2DD"/>
              </a:buClr>
              <a:buFont typeface="Arial" panose="020B0604020202020204" pitchFamily="34" charset="0"/>
              <a:buChar char="•"/>
            </a:pPr>
            <a:endParaRPr lang="en-GB" sz="2400" b="0" i="0" kern="1200" spc="30" baseline="0" dirty="0"/>
          </a:p>
          <a:p>
            <a:pPr>
              <a:spcAft>
                <a:spcPts val="600"/>
              </a:spcAft>
              <a:buClr>
                <a:srgbClr val="00B2DD"/>
              </a:buClr>
            </a:pPr>
            <a:r>
              <a:rPr lang="en-GB" sz="2400" b="1" i="0" kern="1200" spc="30" baseline="0" dirty="0"/>
              <a:t>Module Registration </a:t>
            </a:r>
            <a:r>
              <a:rPr lang="en-GB" sz="2400" b="0" i="0" kern="1200" spc="30" baseline="0" dirty="0"/>
              <a:t>deadline is Friday 19 October 2026</a:t>
            </a:r>
          </a:p>
          <a:p>
            <a:pPr>
              <a:spcAft>
                <a:spcPts val="600"/>
              </a:spcAft>
              <a:buClr>
                <a:srgbClr val="00B2DD"/>
              </a:buClr>
            </a:pPr>
            <a:r>
              <a:rPr lang="en-GB" sz="2400" b="0" i="0" kern="1200" spc="30" baseline="0" dirty="0"/>
              <a:t>(you cannot make any changes after this date until the beginning of term 2)</a:t>
            </a:r>
          </a:p>
        </p:txBody>
      </p:sp>
    </p:spTree>
    <p:extLst>
      <p:ext uri="{BB962C8B-B14F-4D97-AF65-F5344CB8AC3E}">
        <p14:creationId xmlns:p14="http://schemas.microsoft.com/office/powerpoint/2010/main" val="3835861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A32DBA-B4A5-9CD2-F589-BE638730C0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7826867-7491-E72F-74AF-D8B5549B0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Dissertation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54845B-89C0-5B81-D92B-589944DF2DD6}"/>
              </a:ext>
            </a:extLst>
          </p:cNvPr>
          <p:cNvSpPr txBox="1"/>
          <p:nvPr/>
        </p:nvSpPr>
        <p:spPr>
          <a:xfrm>
            <a:off x="330597" y="922105"/>
            <a:ext cx="6097508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180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en-US" altLang="en-US" sz="2400" dirty="0"/>
              <a:t>Submission deadline: </a:t>
            </a:r>
            <a:r>
              <a:rPr lang="en-US" altLang="en-US" sz="2400" b="1" dirty="0"/>
              <a:t>week 50</a:t>
            </a:r>
          </a:p>
          <a:p>
            <a:pPr marL="342900" indent="-342900">
              <a:spcBef>
                <a:spcPts val="180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en-US" altLang="en-US" sz="2400" dirty="0"/>
              <a:t>Proposal: </a:t>
            </a:r>
            <a:r>
              <a:rPr lang="en-US" altLang="en-US" sz="2400" b="1" dirty="0"/>
              <a:t>week 39</a:t>
            </a:r>
          </a:p>
          <a:p>
            <a:pPr marL="342900" indent="-342900">
              <a:spcBef>
                <a:spcPts val="180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en-US" altLang="en-US" sz="2400" dirty="0"/>
              <a:t>Proposed title and supervisor: </a:t>
            </a:r>
            <a:r>
              <a:rPr lang="en-US" altLang="en-US" sz="2400" b="1" dirty="0"/>
              <a:t>week 28</a:t>
            </a:r>
            <a:br>
              <a:rPr lang="en-US" altLang="en-US" sz="2400" dirty="0"/>
            </a:br>
            <a:r>
              <a:rPr lang="en-US" altLang="en-US" sz="2400" dirty="0"/>
              <a:t>(must be approved by Director MSc Econo mics and Data Science)</a:t>
            </a:r>
          </a:p>
          <a:p>
            <a:pPr marL="342900" indent="-342900">
              <a:spcBef>
                <a:spcPts val="1800"/>
              </a:spcBef>
              <a:buClrTx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+mn-lt"/>
              </a:rPr>
              <a:t>Start thinking about a topic: Now!</a:t>
            </a:r>
          </a:p>
          <a:p>
            <a:pPr marL="742950" lvl="1" indent="-285750">
              <a:spcBef>
                <a:spcPts val="1800"/>
              </a:spcBef>
              <a:buFont typeface="Courier New" panose="02070309020205020404" pitchFamily="49" charset="0"/>
              <a:buChar char="o"/>
              <a:defRPr/>
            </a:pPr>
            <a:r>
              <a:rPr lang="en-US" dirty="0"/>
              <a:t>This can be through modules, classes, conversations with peers, professors, reading materials, etc.</a:t>
            </a:r>
          </a:p>
          <a:p>
            <a:pPr marL="742950" lvl="1" indent="-285750">
              <a:spcBef>
                <a:spcPts val="1800"/>
              </a:spcBef>
              <a:buFont typeface="Courier New" panose="02070309020205020404" pitchFamily="49" charset="0"/>
              <a:buChar char="o"/>
              <a:defRPr/>
            </a:pPr>
            <a:r>
              <a:rPr lang="en-US" dirty="0"/>
              <a:t>Topics must be in Economics and related to </a:t>
            </a:r>
            <a:r>
              <a:rPr lang="en-US" b="1" dirty="0"/>
              <a:t>Data Science (either in methods, applications, etc.)</a:t>
            </a:r>
          </a:p>
          <a:p>
            <a:pPr marL="342900" indent="-342900">
              <a:spcBef>
                <a:spcPts val="1800"/>
              </a:spcBef>
              <a:buClrTx/>
              <a:buFont typeface="Arial" panose="020B0604020202020204" pitchFamily="34" charset="0"/>
              <a:buChar char="•"/>
              <a:defRPr/>
            </a:pPr>
            <a:endParaRPr lang="en-US" sz="2400" dirty="0">
              <a:latin typeface="+mn-lt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9059674-41C0-5ED5-FC17-42F50F923D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7999" y="3352800"/>
            <a:ext cx="4834268" cy="35052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1683B6F-A0C9-AE24-3718-0DAD1FB27B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7999" y="0"/>
            <a:ext cx="4834268" cy="3352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2918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7361AF-A2FE-C7FE-C1A2-B45B8EFCC8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32D5B4D-2DA9-8710-49F1-831EBA64E1F3}"/>
              </a:ext>
            </a:extLst>
          </p:cNvPr>
          <p:cNvSpPr txBox="1"/>
          <p:nvPr/>
        </p:nvSpPr>
        <p:spPr>
          <a:xfrm>
            <a:off x="271603" y="1204216"/>
            <a:ext cx="11452635" cy="6657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ct val="10000"/>
              </a:spcAft>
              <a:defRPr/>
            </a:pPr>
            <a:r>
              <a:rPr lang="en-GB" sz="2400" dirty="0"/>
              <a:t>Purpose of the workshop</a:t>
            </a:r>
          </a:p>
          <a:p>
            <a:pPr marL="800100" lvl="1" indent="-34290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Help you find a </a:t>
            </a:r>
            <a:r>
              <a:rPr lang="en-GB" sz="2400" b="1" dirty="0"/>
              <a:t>dissertation topic</a:t>
            </a:r>
            <a:br>
              <a:rPr lang="en-GB" sz="2400" dirty="0"/>
            </a:br>
            <a:r>
              <a:rPr lang="en-GB" sz="2400" dirty="0"/>
              <a:t>e.g. speakers on contemporary topics in (international) finance</a:t>
            </a:r>
          </a:p>
          <a:p>
            <a:pPr marL="800100" lvl="1" indent="-34290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Help you to </a:t>
            </a:r>
            <a:r>
              <a:rPr lang="en-GB" sz="2400" b="1" dirty="0"/>
              <a:t>develop your dissertation</a:t>
            </a:r>
            <a:br>
              <a:rPr lang="en-GB" sz="2400" dirty="0"/>
            </a:br>
            <a:r>
              <a:rPr lang="en-GB" sz="2400" dirty="0"/>
              <a:t>e.g. student presentations</a:t>
            </a:r>
          </a:p>
          <a:p>
            <a:pPr marL="800100" lvl="1" indent="-34290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sz="2400" b="1" dirty="0"/>
              <a:t>EIFE network building</a:t>
            </a:r>
            <a:br>
              <a:rPr lang="en-GB" sz="2400" dirty="0"/>
            </a:br>
            <a:r>
              <a:rPr lang="en-GB" sz="2400" dirty="0"/>
              <a:t>e.g. social events, invite former EIFE students, joint events with WBS students</a:t>
            </a:r>
          </a:p>
          <a:p>
            <a:pPr marL="800100" lvl="1" indent="-34290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Support your </a:t>
            </a:r>
            <a:r>
              <a:rPr lang="en-GB" sz="2400" b="1" dirty="0"/>
              <a:t>career development</a:t>
            </a:r>
            <a:br>
              <a:rPr lang="en-GB" sz="2400" dirty="0"/>
            </a:br>
            <a:r>
              <a:rPr lang="en-GB" sz="2400" dirty="0"/>
              <a:t>e.g. practice presentation skills, external networking, speakers from potential employers</a:t>
            </a:r>
          </a:p>
          <a:p>
            <a:pPr>
              <a:spcAft>
                <a:spcPct val="10000"/>
              </a:spcAft>
              <a:defRPr/>
            </a:pPr>
            <a:r>
              <a:rPr lang="en-US" sz="2400" dirty="0">
                <a:ea typeface="Avenir Next Demi Bold" charset="0"/>
                <a:cs typeface="Avenir Next Demi Bold" charset="0"/>
              </a:rPr>
              <a:t>Complements other resources available to you:</a:t>
            </a:r>
          </a:p>
          <a:p>
            <a:pPr marL="800100" lvl="1" indent="-34290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ea typeface="Avenir Next Demi Bold" charset="0"/>
                <a:cs typeface="Avenir Next Demi Bold" charset="0"/>
              </a:rPr>
              <a:t>Field seminars and workshops</a:t>
            </a:r>
          </a:p>
          <a:p>
            <a:pPr marL="800100" lvl="1" indent="-342900">
              <a:spcAft>
                <a:spcPct val="100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ea typeface="Avenir Next Demi Bold" charset="0"/>
                <a:cs typeface="Avenir Next Demi Bold" charset="0"/>
              </a:rPr>
              <a:t>Research methods EC959</a:t>
            </a:r>
          </a:p>
          <a:p>
            <a:pPr marL="0" indent="0">
              <a:spcAft>
                <a:spcPct val="10000"/>
              </a:spcAft>
              <a:buNone/>
              <a:defRPr/>
            </a:pPr>
            <a:endParaRPr lang="en-GB" dirty="0"/>
          </a:p>
          <a:p>
            <a:pPr>
              <a:spcAft>
                <a:spcPct val="10000"/>
              </a:spcAft>
              <a:defRPr/>
            </a:pPr>
            <a:endParaRPr lang="en-GB" dirty="0"/>
          </a:p>
          <a:p>
            <a:pPr>
              <a:spcAft>
                <a:spcPct val="10000"/>
              </a:spcAft>
              <a:defRPr/>
            </a:pPr>
            <a:endParaRPr lang="en-US" dirty="0">
              <a:ea typeface="Avenir Next Demi Bold" charset="0"/>
              <a:cs typeface="Avenir Next Demi Bold" charset="0"/>
            </a:endParaRPr>
          </a:p>
          <a:p>
            <a:pPr>
              <a:buClr>
                <a:srgbClr val="00B2DD"/>
              </a:buClr>
            </a:pPr>
            <a:endParaRPr lang="en-US" dirty="0">
              <a:latin typeface="+mn-lt"/>
            </a:endParaRPr>
          </a:p>
          <a:p>
            <a:pPr>
              <a:buClr>
                <a:srgbClr val="00B2DD"/>
              </a:buClr>
            </a:pPr>
            <a:endParaRPr lang="en-US" dirty="0">
              <a:latin typeface="+mn-lt"/>
            </a:endParaRP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778F4435-E7FE-86D7-414B-DBA176DC1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085" y="538538"/>
            <a:ext cx="12113537" cy="1171411"/>
          </a:xfrm>
        </p:spPr>
        <p:txBody>
          <a:bodyPr/>
          <a:lstStyle/>
          <a:p>
            <a:r>
              <a:rPr lang="en-US" sz="3200" dirty="0"/>
              <a:t>Dissertation workshop (from week 6, time TBA)</a:t>
            </a:r>
            <a:br>
              <a:rPr lang="en-US" sz="3200" dirty="0"/>
            </a:br>
            <a:br>
              <a:rPr lang="en-US" sz="3200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90272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834EC-8A4E-DC29-C5C2-F543AACC64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663B7DE-5D00-274B-D68D-574E5FE0FBE2}"/>
              </a:ext>
            </a:extLst>
          </p:cNvPr>
          <p:cNvSpPr txBox="1"/>
          <p:nvPr/>
        </p:nvSpPr>
        <p:spPr>
          <a:xfrm>
            <a:off x="353085" y="1314575"/>
            <a:ext cx="11452635" cy="70727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>
              <a:spcAft>
                <a:spcPct val="10000"/>
              </a:spcAft>
              <a:buNone/>
              <a:defRPr/>
            </a:pPr>
            <a:r>
              <a:rPr lang="en-GB" sz="2400" dirty="0"/>
              <a:t>Themed group meeting with experienced academic for advice on "finding a topic and a supervisor". </a:t>
            </a:r>
          </a:p>
          <a:p>
            <a:pPr indent="0">
              <a:spcAft>
                <a:spcPct val="10000"/>
              </a:spcAft>
              <a:buNone/>
              <a:defRPr/>
            </a:pPr>
            <a:r>
              <a:rPr lang="en-GB" sz="2400" dirty="0"/>
              <a:t>Sign up for a short 1 to 1 meeting with this person in Term 2 to discuss your ideas.</a:t>
            </a:r>
          </a:p>
          <a:p>
            <a:pPr indent="0">
              <a:spcAft>
                <a:spcPct val="10000"/>
              </a:spcAft>
              <a:buNone/>
              <a:defRPr/>
            </a:pPr>
            <a:r>
              <a:rPr lang="en-GB" sz="2400" dirty="0"/>
              <a:t>You will be able to select the session you attend, based on your research interests:</a:t>
            </a:r>
          </a:p>
          <a:p>
            <a:pPr indent="0">
              <a:spcAft>
                <a:spcPct val="10000"/>
              </a:spcAft>
              <a:buNone/>
              <a:defRPr/>
            </a:pPr>
            <a:r>
              <a:rPr lang="en-GB" sz="2400" dirty="0"/>
              <a:t>Potential topics</a:t>
            </a:r>
          </a:p>
          <a:p>
            <a:pPr marL="342900" indent="-342900" fontAlgn="ctr">
              <a:buFont typeface="Arial" panose="020B0604020202020204" pitchFamily="34" charset="0"/>
              <a:buChar char="•"/>
            </a:pPr>
            <a:r>
              <a:rPr lang="en-GB" sz="2400" dirty="0"/>
              <a:t>Finance</a:t>
            </a:r>
          </a:p>
          <a:p>
            <a:pPr marL="342900" indent="-342900" fontAlgn="ctr">
              <a:buFont typeface="Arial" panose="020B0604020202020204" pitchFamily="34" charset="0"/>
              <a:buChar char="•"/>
            </a:pPr>
            <a:r>
              <a:rPr lang="en-GB" sz="2400" dirty="0"/>
              <a:t>Macro</a:t>
            </a:r>
          </a:p>
          <a:p>
            <a:pPr marL="342900" indent="-342900" fontAlgn="ctr">
              <a:buFont typeface="Arial" panose="020B0604020202020204" pitchFamily="34" charset="0"/>
              <a:buChar char="•"/>
            </a:pPr>
            <a:r>
              <a:rPr lang="en-GB" sz="2400" dirty="0"/>
              <a:t>Development and international trade</a:t>
            </a:r>
          </a:p>
          <a:p>
            <a:pPr marL="342900" indent="-342900" fontAlgn="ctr">
              <a:buFont typeface="Arial" panose="020B0604020202020204" pitchFamily="34" charset="0"/>
              <a:buChar char="•"/>
            </a:pPr>
            <a:r>
              <a:rPr lang="en-GB" sz="2400" dirty="0"/>
              <a:t>Data Science (TBC)</a:t>
            </a:r>
          </a:p>
          <a:p>
            <a:pPr marL="342900" indent="-342900" fontAlgn="ctr">
              <a:buFont typeface="Arial" panose="020B0604020202020204" pitchFamily="34" charset="0"/>
              <a:buChar char="•"/>
            </a:pPr>
            <a:r>
              <a:rPr lang="en-GB" sz="2400" dirty="0"/>
              <a:t>Applied micro; Environment, health and wellbeing </a:t>
            </a:r>
          </a:p>
          <a:p>
            <a:pPr indent="0">
              <a:spcAft>
                <a:spcPct val="10000"/>
              </a:spcAft>
              <a:buNone/>
              <a:defRPr/>
            </a:pPr>
            <a:endParaRPr lang="en-GB" sz="2400" dirty="0">
              <a:ea typeface="Avenir Next Demi Bold" charset="0"/>
              <a:cs typeface="Avenir Next Demi Bold" charset="0"/>
            </a:endParaRPr>
          </a:p>
          <a:p>
            <a:pPr indent="0">
              <a:spcAft>
                <a:spcPct val="10000"/>
              </a:spcAft>
              <a:buNone/>
              <a:defRPr/>
            </a:pPr>
            <a:r>
              <a:rPr lang="en-GB" sz="2400" dirty="0">
                <a:ea typeface="Avenir Next Demi Bold" charset="0"/>
                <a:cs typeface="Avenir Next Demi Bold" charset="0"/>
              </a:rPr>
              <a:t>It is vital that you engage with these sessions. We will send further information later in the term.</a:t>
            </a:r>
          </a:p>
          <a:p>
            <a:pPr marL="0" indent="0">
              <a:spcAft>
                <a:spcPct val="10000"/>
              </a:spcAft>
              <a:buNone/>
              <a:defRPr/>
            </a:pPr>
            <a:endParaRPr lang="en-GB" sz="2400" dirty="0"/>
          </a:p>
          <a:p>
            <a:pPr>
              <a:spcAft>
                <a:spcPct val="10000"/>
              </a:spcAft>
              <a:defRPr/>
            </a:pPr>
            <a:endParaRPr lang="en-GB" sz="2400" dirty="0"/>
          </a:p>
          <a:p>
            <a:pPr>
              <a:spcAft>
                <a:spcPct val="10000"/>
              </a:spcAft>
              <a:defRPr/>
            </a:pPr>
            <a:endParaRPr lang="en-US" sz="2400" dirty="0">
              <a:ea typeface="Avenir Next Demi Bold" charset="0"/>
              <a:cs typeface="Avenir Next Demi Bold" charset="0"/>
            </a:endParaRPr>
          </a:p>
          <a:p>
            <a:pPr>
              <a:buClr>
                <a:srgbClr val="00B2DD"/>
              </a:buClr>
            </a:pPr>
            <a:endParaRPr lang="en-US" sz="2400" dirty="0">
              <a:latin typeface="+mn-lt"/>
            </a:endParaRPr>
          </a:p>
          <a:p>
            <a:pPr>
              <a:buClr>
                <a:srgbClr val="00B2DD"/>
              </a:buClr>
            </a:pPr>
            <a:endParaRPr lang="en-US" sz="2400" dirty="0">
              <a:latin typeface="+mn-lt"/>
            </a:endParaRP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8B77CF4C-9426-F060-5FBE-D5BB0C9E2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085" y="538538"/>
            <a:ext cx="12113537" cy="701787"/>
          </a:xfrm>
        </p:spPr>
        <p:txBody>
          <a:bodyPr/>
          <a:lstStyle/>
          <a:p>
            <a:r>
              <a:rPr lang="en-US" sz="3200" dirty="0"/>
              <a:t>Dissertation workshop Fri 28 Nov &amp; Fri 5 Dec</a:t>
            </a:r>
            <a:br>
              <a:rPr lang="en-US" sz="3200" dirty="0"/>
            </a:br>
            <a:br>
              <a:rPr lang="en-US" sz="3200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26336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81200-E96B-198F-96E1-D8CC5D2BF4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2EB7A99-D451-5219-E6B2-5182DD090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181" y="481815"/>
            <a:ext cx="12363450" cy="383503"/>
          </a:xfrm>
        </p:spPr>
        <p:txBody>
          <a:bodyPr/>
          <a:lstStyle/>
          <a:p>
            <a:r>
              <a:rPr lang="en-GB" dirty="0"/>
              <a:t>Attendance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D7BA5E-8AE1-9453-8C56-0F31858F02E2}"/>
              </a:ext>
            </a:extLst>
          </p:cNvPr>
          <p:cNvSpPr txBox="1"/>
          <p:nvPr/>
        </p:nvSpPr>
        <p:spPr>
          <a:xfrm>
            <a:off x="348182" y="1253762"/>
            <a:ext cx="3296629" cy="5139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You are expected to attend all your lectures and classes.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Your monitoring point scheme is published in your handbook: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 If you do not meet monitoring points you could be removed from your course by the University.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/>
              <a:t>If you are a visa student, your visa could be revoked.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2400" dirty="0"/>
          </a:p>
          <a:p>
            <a:pPr>
              <a:defRPr/>
            </a:pPr>
            <a:endParaRPr lang="en-GB" sz="2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8F56825-A03B-7B16-BB54-CB0918EADFA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435" t="4997" r="7826" b="2746"/>
          <a:stretch>
            <a:fillRect/>
          </a:stretch>
        </p:blipFill>
        <p:spPr>
          <a:xfrm>
            <a:off x="4607511" y="492443"/>
            <a:ext cx="1180730" cy="123399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B0EDADE-8489-788D-9FF0-7B83522A9F0F}"/>
              </a:ext>
            </a:extLst>
          </p:cNvPr>
          <p:cNvSpPr txBox="1"/>
          <p:nvPr/>
        </p:nvSpPr>
        <p:spPr>
          <a:xfrm>
            <a:off x="4323425" y="1928445"/>
            <a:ext cx="7634796" cy="4683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marR="0" indent="-171450" algn="l">
              <a:spcAft>
                <a:spcPts val="960"/>
              </a:spcAft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Attendance is recorded using the University's Automatic Attendance Data Capture system. </a:t>
            </a:r>
          </a:p>
          <a:p>
            <a:pPr marL="171450" marR="0" indent="-171450" algn="l">
              <a:spcAft>
                <a:spcPts val="960"/>
              </a:spcAft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tap your University ID card on the card reader for all sessions. </a:t>
            </a:r>
          </a:p>
          <a:p>
            <a:pPr marL="171450" marR="0" indent="-171450" algn="l">
              <a:spcAft>
                <a:spcPts val="960"/>
              </a:spcAft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Your attendance will be automatically recorded in Tabula. </a:t>
            </a:r>
            <a:endParaRPr lang="en-GB" sz="1600" dirty="0">
              <a:solidFill>
                <a:srgbClr val="000000"/>
              </a:solidFill>
              <a:latin typeface="Aptos" panose="020B0004020202020204" pitchFamily="34" charset="0"/>
            </a:endParaRPr>
          </a:p>
          <a:p>
            <a:pPr marL="171450" marR="0" indent="-171450" algn="l">
              <a:spcAft>
                <a:spcPts val="960"/>
              </a:spcAft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It is your responsibility to bring your University ID card to all classes and tap it on the card reader each time you attend.</a:t>
            </a:r>
          </a:p>
          <a:p>
            <a:pPr marL="171450" marR="0" indent="-171450" algn="l">
              <a:spcAft>
                <a:spcPts val="960"/>
              </a:spcAft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Your tutor will review the attendance data during or after the class and make any necessary amendments. </a:t>
            </a:r>
          </a:p>
          <a:p>
            <a:pPr marL="171450" marR="0" indent="-171450" algn="l">
              <a:spcAft>
                <a:spcPts val="960"/>
              </a:spcAft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Late arrival (more than 15 minutes after the start of the class) will result in an absence being recorded by your tutor. </a:t>
            </a:r>
          </a:p>
          <a:p>
            <a:pPr marL="171450" marR="0" indent="-171450" algn="l">
              <a:spcAft>
                <a:spcPts val="960"/>
              </a:spcAft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If you have been recorded as absent, a flag will appear on your Tabula page next to the relevant class. </a:t>
            </a:r>
          </a:p>
          <a:p>
            <a:pPr marL="171450" marR="0" indent="-171450" algn="l">
              <a:spcAft>
                <a:spcPts val="960"/>
              </a:spcAft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If there is a valid reason why you could not attend, you must provide evidence to explain your absence by sending an email to the </a:t>
            </a:r>
            <a:r>
              <a:rPr lang="en-GB" sz="1600" b="0" i="0" dirty="0">
                <a:solidFill>
                  <a:srgbClr val="0C0C0C"/>
                </a:solidFill>
                <a:effectLst/>
                <a:latin typeface="Aptos" panose="020B0004020202020204" pitchFamily="34" charset="0"/>
                <a:hlinkClick r:id="rId3"/>
              </a:rPr>
              <a:t>Postgraduate Office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, ideally before the e</a:t>
            </a:r>
            <a:r>
              <a:rPr lang="en-GB" sz="1600" dirty="0">
                <a:solidFill>
                  <a:srgbClr val="000000"/>
                </a:solidFill>
                <a:latin typeface="Aptos" panose="020B0004020202020204" pitchFamily="34" charset="0"/>
              </a:rPr>
              <a:t>vent.</a:t>
            </a:r>
            <a:endParaRPr lang="en-GB" sz="1600" b="0" i="0" dirty="0">
              <a:solidFill>
                <a:srgbClr val="000000"/>
              </a:solidFill>
              <a:effectLst/>
              <a:latin typeface="Aptos" panose="020B00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1FE2DC3-FA2E-D82B-758C-40D62E42A30A}"/>
              </a:ext>
            </a:extLst>
          </p:cNvPr>
          <p:cNvSpPr txBox="1"/>
          <p:nvPr/>
        </p:nvSpPr>
        <p:spPr>
          <a:xfrm>
            <a:off x="6276513" y="673566"/>
            <a:ext cx="482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Card Scanning</a:t>
            </a:r>
          </a:p>
        </p:txBody>
      </p:sp>
    </p:spTree>
    <p:extLst>
      <p:ext uri="{BB962C8B-B14F-4D97-AF65-F5344CB8AC3E}">
        <p14:creationId xmlns:p14="http://schemas.microsoft.com/office/powerpoint/2010/main" val="26112135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C19234-25BF-8841-6776-66EBE1F418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496B9AC-F2F0-FE83-0524-BCB2F03A3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733" y="538538"/>
            <a:ext cx="11192534" cy="420938"/>
          </a:xfrm>
        </p:spPr>
        <p:txBody>
          <a:bodyPr/>
          <a:lstStyle/>
          <a:p>
            <a:r>
              <a:rPr lang="en-GB" dirty="0"/>
              <a:t>Monitoring Points (term 1)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F04EFC-0FE0-1065-87B5-DD689D394DA0}"/>
              </a:ext>
            </a:extLst>
          </p:cNvPr>
          <p:cNvSpPr txBox="1"/>
          <p:nvPr/>
        </p:nvSpPr>
        <p:spPr>
          <a:xfrm>
            <a:off x="340647" y="1093858"/>
            <a:ext cx="852001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2800" dirty="0"/>
              <a:t>Enrolment event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Personal Academic Tutor event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EC902/EC910 Econometrics class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EC902/EC910 Econometrics class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EC902/EC910 Econometrics class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Submission of module evaluation</a:t>
            </a:r>
          </a:p>
          <a:p>
            <a:pPr marL="342900" indent="-342900">
              <a:buFont typeface="+mj-lt"/>
              <a:buAutoNum type="arabicPeriod"/>
            </a:pPr>
            <a:endParaRPr lang="en-GB" sz="2800" dirty="0"/>
          </a:p>
          <a:p>
            <a:pPr marL="342900" indent="-342900">
              <a:buFont typeface="+mj-lt"/>
              <a:buAutoNum type="arabicPeriod"/>
            </a:pPr>
            <a:endParaRPr lang="en-GB" sz="2800" dirty="0"/>
          </a:p>
          <a:p>
            <a:pPr marL="342900" indent="-342900">
              <a:buFont typeface="+mj-lt"/>
              <a:buAutoNum type="arabicPeriod"/>
            </a:pPr>
            <a:endParaRPr lang="en-GB" sz="2800" dirty="0"/>
          </a:p>
          <a:p>
            <a:r>
              <a:rPr lang="en-GB" sz="2800" dirty="0"/>
              <a:t>See Tabula ‘attendance’ in case of changes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D8B03B-1F2B-D2B1-2E6A-561AC7B65F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9680" y="363154"/>
            <a:ext cx="2213040" cy="595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8793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DE2951-0C08-17B1-E2C8-9D137C1449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How do I submit?">
            <a:extLst>
              <a:ext uri="{FF2B5EF4-FFF2-40B4-BE49-F238E27FC236}">
                <a16:creationId xmlns:a16="http://schemas.microsoft.com/office/drawing/2014/main" id="{341B5D6B-D328-D800-9EFE-B95A4938258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sz="4000" b="1" dirty="0">
                <a:solidFill>
                  <a:schemeClr val="tx1"/>
                </a:solidFill>
                <a:latin typeface="Aptos" panose="020B0004020202020204" pitchFamily="34" charset="0"/>
              </a:rPr>
              <a:t>How do I submit?</a:t>
            </a:r>
          </a:p>
        </p:txBody>
      </p:sp>
      <p:sp>
        <p:nvSpPr>
          <p:cNvPr id="325" name="Econ/Psych Submission is through Tabula; WBS is through myWBS.…">
            <a:extLst>
              <a:ext uri="{FF2B5EF4-FFF2-40B4-BE49-F238E27FC236}">
                <a16:creationId xmlns:a16="http://schemas.microsoft.com/office/drawing/2014/main" id="{C33826E7-0D50-CB52-EC6A-4F03D3DB3784}"/>
              </a:ext>
            </a:extLst>
          </p:cNvPr>
          <p:cNvSpPr txBox="1">
            <a:spLocks noGrp="1"/>
          </p:cNvSpPr>
          <p:nvPr>
            <p:ph type="body" sz="half" idx="1"/>
          </p:nvPr>
        </p:nvSpPr>
        <p:spPr>
          <a:xfrm>
            <a:off x="858982" y="1569654"/>
            <a:ext cx="6661957" cy="469819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dirty="0">
                <a:latin typeface="Aptos" panose="020B0004020202020204" pitchFamily="34" charset="0"/>
              </a:rPr>
              <a:t>Econ/Psych Submission is through Tabula; </a:t>
            </a:r>
            <a:endParaRPr lang="en-GB" dirty="0">
              <a:latin typeface="Aptos" panose="020B0004020202020204" pitchFamily="34" charset="0"/>
            </a:endParaRPr>
          </a:p>
          <a:p>
            <a:r>
              <a:rPr dirty="0">
                <a:latin typeface="Aptos" panose="020B0004020202020204" pitchFamily="34" charset="0"/>
              </a:rPr>
              <a:t>WBS is through </a:t>
            </a:r>
            <a:r>
              <a:rPr dirty="0" err="1">
                <a:latin typeface="Aptos" panose="020B0004020202020204" pitchFamily="34" charset="0"/>
              </a:rPr>
              <a:t>myWBS</a:t>
            </a:r>
            <a:r>
              <a:rPr dirty="0">
                <a:latin typeface="Aptos" panose="020B0004020202020204" pitchFamily="34" charset="0"/>
              </a:rPr>
              <a:t>.</a:t>
            </a:r>
          </a:p>
          <a:p>
            <a:r>
              <a:rPr dirty="0">
                <a:latin typeface="Aptos" panose="020B0004020202020204" pitchFamily="34" charset="0"/>
              </a:rPr>
              <a:t>Deadline = 12:00</a:t>
            </a:r>
            <a:r>
              <a:rPr lang="en-GB" dirty="0">
                <a:latin typeface="Aptos" panose="020B0004020202020204" pitchFamily="34" charset="0"/>
              </a:rPr>
              <a:t> noon (usually not always!)</a:t>
            </a:r>
            <a:endParaRPr dirty="0">
              <a:latin typeface="Aptos" panose="020B0004020202020204" pitchFamily="34" charset="0"/>
            </a:endParaRPr>
          </a:p>
          <a:p>
            <a:r>
              <a:rPr dirty="0">
                <a:latin typeface="Aptos" panose="020B0004020202020204" pitchFamily="34" charset="0"/>
              </a:rPr>
              <a:t>Late penalty rules: 5 points per day or part of a day. </a:t>
            </a:r>
            <a:endParaRPr lang="en-GB" dirty="0">
              <a:latin typeface="Aptos" panose="020B0004020202020204" pitchFamily="34" charset="0"/>
            </a:endParaRPr>
          </a:p>
          <a:p>
            <a:r>
              <a:rPr dirty="0">
                <a:solidFill>
                  <a:srgbClr val="0C0C0C"/>
                </a:solidFill>
                <a:latin typeface="Aptos" panose="020B0004020202020204" pitchFamily="34" charset="0"/>
              </a:rPr>
              <a:t>Automatically applied </a:t>
            </a:r>
            <a:r>
              <a:rPr dirty="0">
                <a:latin typeface="Aptos" panose="020B0004020202020204" pitchFamily="34" charset="0"/>
              </a:rPr>
              <a:t>so 3 seconds late = -5 points.</a:t>
            </a:r>
            <a:endParaRPr lang="en-GB" dirty="0">
              <a:latin typeface="Aptos" panose="020B0004020202020204" pitchFamily="34" charset="0"/>
            </a:endParaRPr>
          </a:p>
          <a:p>
            <a:r>
              <a:rPr lang="en-GB" dirty="0">
                <a:latin typeface="Aptos" panose="020B0004020202020204" pitchFamily="34" charset="0"/>
              </a:rPr>
              <a:t>Don’t leave it to the last minute to submit! Problems with upload will not be accepted as mitigation.</a:t>
            </a:r>
            <a:endParaRPr dirty="0">
              <a:latin typeface="Aptos" panose="020B0004020202020204" pitchFamily="34" charset="0"/>
            </a:endParaRPr>
          </a:p>
        </p:txBody>
      </p:sp>
      <p:pic>
        <p:nvPicPr>
          <p:cNvPr id="326" name="Screen Shot 2018-09-26 at 7.34.54 PM.png" descr="Screen Shot 2018-09-26 at 7.34.54 PM.png">
            <a:extLst>
              <a:ext uri="{FF2B5EF4-FFF2-40B4-BE49-F238E27FC236}">
                <a16:creationId xmlns:a16="http://schemas.microsoft.com/office/drawing/2014/main" id="{1B985C1D-3B46-332C-FB1A-2BBB908BAF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7267" y="2370741"/>
            <a:ext cx="2594058" cy="243100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115026553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78C359-01CA-406B-BC77-B0F8BF9F68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BAB12-D2E1-D35D-96A6-4506EA6E1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5182" y="435340"/>
            <a:ext cx="10515600" cy="881784"/>
          </a:xfrm>
        </p:spPr>
        <p:txBody>
          <a:bodyPr>
            <a:normAutofit/>
          </a:bodyPr>
          <a:lstStyle/>
          <a:p>
            <a:r>
              <a:rPr lang="en-US" sz="4000" b="1" dirty="0">
                <a:latin typeface="Aptos" panose="020B0004020202020204" pitchFamily="34" charset="0"/>
              </a:rPr>
              <a:t>Skills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6E1FFD-D685-7335-2955-3BABF97F69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5279"/>
            <a:ext cx="10515600" cy="4386489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accent3">
                    <a:lumMod val="50000"/>
                  </a:schemeClr>
                </a:solidFill>
              </a:rPr>
              <a:t> </a:t>
            </a:r>
            <a:r>
              <a:rPr lang="en-GB" sz="2800" dirty="0">
                <a:solidFill>
                  <a:schemeClr val="accent3">
                    <a:lumMod val="50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Student Opportunity: Skills</a:t>
            </a:r>
            <a:r>
              <a:rPr lang="en-GB" sz="28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GB" dirty="0">
                <a:solidFill>
                  <a:srgbClr val="00407A"/>
                </a:solidFill>
                <a:latin typeface="Aptos" panose="020B0004020202020204" pitchFamily="34" charset="0"/>
              </a:rPr>
              <a:t>-</a:t>
            </a:r>
            <a:r>
              <a:rPr lang="en-GB" b="0" i="0" dirty="0">
                <a:solidFill>
                  <a:srgbClr val="00407A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sz="2000" b="0" i="0" dirty="0">
                <a:solidFill>
                  <a:srgbClr val="383838"/>
                </a:solidFill>
                <a:effectLst/>
                <a:latin typeface="Aptos" panose="020B0004020202020204" pitchFamily="34" charset="0"/>
              </a:rPr>
              <a:t>offers a wide range of online resources, workshops, 1:1 support, advice and guidance as well as specific development programmes</a:t>
            </a:r>
          </a:p>
          <a:p>
            <a:pPr marL="0" indent="0">
              <a:buNone/>
            </a:pPr>
            <a:endParaRPr lang="en-GB" sz="400" b="0" i="0" dirty="0">
              <a:solidFill>
                <a:srgbClr val="383838"/>
              </a:solidFill>
              <a:effectLst/>
              <a:latin typeface="Aptos" panose="020B0004020202020204" pitchFamily="34" charset="0"/>
            </a:endParaRPr>
          </a:p>
          <a:p>
            <a:r>
              <a:rPr lang="en-GB" sz="2800" dirty="0">
                <a:solidFill>
                  <a:schemeClr val="accent3">
                    <a:lumMod val="50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IDG Learning Resources</a:t>
            </a:r>
            <a:r>
              <a:rPr lang="en-GB" sz="28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GB" b="0" i="0" dirty="0">
                <a:solidFill>
                  <a:srgbClr val="383838"/>
                </a:solidFill>
                <a:effectLst/>
                <a:latin typeface="Aptos" panose="020B0004020202020204" pitchFamily="34" charset="0"/>
              </a:rPr>
              <a:t>- </a:t>
            </a:r>
            <a:r>
              <a:rPr lang="en-GB" sz="2000" b="0" i="0" dirty="0">
                <a:solidFill>
                  <a:srgbClr val="383838"/>
                </a:solidFill>
                <a:effectLst/>
                <a:latin typeface="Aptos" panose="020B0004020202020204" pitchFamily="34" charset="0"/>
              </a:rPr>
              <a:t>in-house training in Microsoft applications and academic software</a:t>
            </a:r>
          </a:p>
          <a:p>
            <a:pPr marL="0" indent="0">
              <a:buNone/>
            </a:pPr>
            <a:endParaRPr lang="en-GB" sz="400" b="0" i="0" dirty="0">
              <a:solidFill>
                <a:srgbClr val="383838"/>
              </a:solidFill>
              <a:effectLst/>
              <a:latin typeface="Aptos" panose="020B0004020202020204" pitchFamily="34" charset="0"/>
            </a:endParaRPr>
          </a:p>
          <a:p>
            <a:r>
              <a:rPr lang="en-GB" sz="2800" dirty="0">
                <a:solidFill>
                  <a:schemeClr val="accent3">
                    <a:lumMod val="5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Warwick Global Academy </a:t>
            </a:r>
            <a:r>
              <a:rPr lang="en-GB" b="0" i="0" dirty="0">
                <a:solidFill>
                  <a:srgbClr val="383838"/>
                </a:solidFill>
                <a:effectLst/>
                <a:latin typeface="Aptos" panose="020B0004020202020204" pitchFamily="34" charset="0"/>
              </a:rPr>
              <a:t>– </a:t>
            </a:r>
            <a:r>
              <a:rPr lang="en-GB" sz="2000" b="0" i="0" dirty="0">
                <a:solidFill>
                  <a:srgbClr val="383838"/>
                </a:solidFill>
                <a:effectLst/>
                <a:latin typeface="Aptos" panose="020B0004020202020204" pitchFamily="34" charset="0"/>
              </a:rPr>
              <a:t>Academic English Enhancement Programme. Free modules to help you succeed. </a:t>
            </a:r>
            <a:r>
              <a:rPr lang="en-GB" sz="2000" dirty="0">
                <a:solidFill>
                  <a:srgbClr val="383838"/>
                </a:solidFill>
                <a:latin typeface="Aptos" panose="020B0004020202020204" pitchFamily="34" charset="0"/>
              </a:rPr>
              <a:t>Registration opens 21 – 30 September 2026</a:t>
            </a:r>
            <a:endParaRPr lang="en-GB" sz="2000" b="0" i="0" dirty="0">
              <a:solidFill>
                <a:srgbClr val="383838"/>
              </a:solidFill>
              <a:effectLst/>
              <a:latin typeface="Aptos" panose="020B0004020202020204" pitchFamily="34" charset="0"/>
            </a:endParaRPr>
          </a:p>
          <a:p>
            <a:r>
              <a:rPr lang="en-GB" sz="2800" dirty="0">
                <a:solidFill>
                  <a:schemeClr val="accent3">
                    <a:lumMod val="50000"/>
                  </a:schemeClr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Post Grad Library Support</a:t>
            </a:r>
            <a:r>
              <a:rPr lang="en-GB" sz="2800" dirty="0">
                <a:solidFill>
                  <a:schemeClr val="accent3">
                    <a:lumMod val="50000"/>
                  </a:schemeClr>
                </a:solidFill>
              </a:rPr>
              <a:t>- </a:t>
            </a:r>
            <a:r>
              <a:rPr lang="en-GB" sz="2000" dirty="0"/>
              <a:t>the Library has a range of </a:t>
            </a:r>
            <a:r>
              <a:rPr lang="en-GB" sz="2000" b="1" dirty="0"/>
              <a:t>resources and support </a:t>
            </a:r>
            <a:r>
              <a:rPr lang="en-GB" sz="2000" dirty="0"/>
              <a:t>to help you</a:t>
            </a:r>
            <a:r>
              <a:rPr lang="en-GB" sz="2000" b="1" dirty="0"/>
              <a:t> </a:t>
            </a:r>
            <a:r>
              <a:rPr lang="en-GB" sz="2000" dirty="0"/>
              <a:t>thrive during your time at the University. With </a:t>
            </a:r>
            <a:r>
              <a:rPr lang="en-GB" sz="2000" dirty="0">
                <a:hlinkClick r:id="rId6"/>
              </a:rPr>
              <a:t>Postgraduate Only Spaces</a:t>
            </a:r>
            <a:r>
              <a:rPr lang="en-GB" sz="2000" dirty="0"/>
              <a:t>, dedicated </a:t>
            </a:r>
            <a:r>
              <a:rPr lang="en-GB" sz="2000" dirty="0">
                <a:hlinkClick r:id="rId7"/>
              </a:rPr>
              <a:t>Research Support</a:t>
            </a:r>
            <a:r>
              <a:rPr lang="en-GB" sz="2000" dirty="0"/>
              <a:t>, peer written resources in our </a:t>
            </a:r>
            <a:r>
              <a:rPr lang="en-GB" sz="2000" dirty="0">
                <a:hlinkClick r:id="rId8"/>
              </a:rPr>
              <a:t>Student Toolkit</a:t>
            </a:r>
            <a:r>
              <a:rPr lang="en-GB" sz="2000" dirty="0"/>
              <a:t>, and </a:t>
            </a:r>
            <a:r>
              <a:rPr lang="en-GB" sz="2000" dirty="0">
                <a:hlinkClick r:id="rId9"/>
              </a:rPr>
              <a:t>Research and Academic Support Librarians</a:t>
            </a:r>
            <a:r>
              <a:rPr lang="en-GB" sz="2000" dirty="0"/>
              <a:t> who offer specialised subject support.</a:t>
            </a:r>
            <a:endParaRPr lang="en-US" sz="2000" dirty="0">
              <a:highlight>
                <a:srgbClr val="FFFF00"/>
              </a:highlight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3875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79164F-4912-8FFC-09E3-178D1E4C9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8D2F8F1-598C-75AC-C901-267EF1699144}"/>
              </a:ext>
            </a:extLst>
          </p:cNvPr>
          <p:cNvSpPr txBox="1"/>
          <p:nvPr/>
        </p:nvSpPr>
        <p:spPr>
          <a:xfrm>
            <a:off x="271603" y="1204216"/>
            <a:ext cx="1145263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431D56"/>
              </a:buClr>
            </a:pPr>
            <a:r>
              <a:rPr lang="en-US" sz="2400" b="1" dirty="0"/>
              <a:t>University level</a:t>
            </a:r>
          </a:p>
          <a:p>
            <a:pPr>
              <a:buClr>
                <a:srgbClr val="431D56"/>
              </a:buClr>
            </a:pPr>
            <a:r>
              <a:rPr lang="en-US" sz="240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Wellbeing and Student Support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/>
              <a:t>(including counselling) </a:t>
            </a:r>
          </a:p>
          <a:p>
            <a:pPr>
              <a:buClr>
                <a:srgbClr val="431D56"/>
              </a:buClr>
            </a:pPr>
            <a:r>
              <a:rPr lang="en-US" sz="2400" dirty="0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University Library </a:t>
            </a:r>
            <a:r>
              <a:rPr lang="en-US" sz="2400" dirty="0"/>
              <a:t>(including staff, online resources)</a:t>
            </a:r>
          </a:p>
          <a:p>
            <a:pPr>
              <a:buClr>
                <a:srgbClr val="431D56"/>
              </a:buClr>
            </a:pPr>
            <a:r>
              <a:rPr lang="en-US" sz="2400" dirty="0">
                <a:solidFill>
                  <a:srgbClr val="0070C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IT Services </a:t>
            </a:r>
            <a:r>
              <a:rPr lang="en-US" sz="2400" dirty="0"/>
              <a:t>(now called IDG)</a:t>
            </a:r>
          </a:p>
          <a:p>
            <a:pPr>
              <a:buClr>
                <a:srgbClr val="431D56"/>
              </a:buClr>
            </a:pPr>
            <a:r>
              <a:rPr lang="en-US" sz="2400" dirty="0">
                <a:solidFill>
                  <a:srgbClr val="0070C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University of Warwick Health Centre</a:t>
            </a:r>
            <a:endParaRPr lang="en-US" sz="2400" dirty="0">
              <a:solidFill>
                <a:srgbClr val="0070C0"/>
              </a:solidFill>
            </a:endParaRPr>
          </a:p>
          <a:p>
            <a:pPr>
              <a:buClr>
                <a:srgbClr val="431D56"/>
              </a:buClr>
            </a:pPr>
            <a:endParaRPr lang="en-US" sz="2400" dirty="0"/>
          </a:p>
          <a:p>
            <a:pPr>
              <a:buClr>
                <a:srgbClr val="431D56"/>
              </a:buClr>
            </a:pPr>
            <a:r>
              <a:rPr lang="en-US" sz="2400" b="1" dirty="0"/>
              <a:t>Department level</a:t>
            </a:r>
          </a:p>
          <a:p>
            <a:pPr>
              <a:buClr>
                <a:srgbClr val="431D56"/>
              </a:buClr>
            </a:pPr>
            <a:endParaRPr lang="en-US" sz="2400" b="1" dirty="0"/>
          </a:p>
          <a:p>
            <a:r>
              <a:rPr lang="en-GB" sz="2400" dirty="0"/>
              <a:t>Maths and Statistics Drop-in Sessions, Stata </a:t>
            </a:r>
            <a:r>
              <a:rPr lang="en-GB" sz="2400" dirty="0" err="1"/>
              <a:t>HelpDesk</a:t>
            </a:r>
            <a:r>
              <a:rPr lang="en-GB" sz="2400" dirty="0"/>
              <a:t>/Software/IT Support.</a:t>
            </a:r>
          </a:p>
          <a:p>
            <a:r>
              <a:rPr lang="en-GB" sz="2400" dirty="0"/>
              <a:t>Advice and Feedback Hours</a:t>
            </a:r>
          </a:p>
          <a:p>
            <a:r>
              <a:rPr lang="en-GB" sz="2400" dirty="0"/>
              <a:t>Wellbeing </a:t>
            </a:r>
            <a:r>
              <a:rPr lang="en-GB" sz="2400"/>
              <a:t>Drop-In Sessions</a:t>
            </a:r>
            <a:endParaRPr lang="en-GB" sz="2400" dirty="0"/>
          </a:p>
          <a:p>
            <a:pPr>
              <a:buClr>
                <a:srgbClr val="431D56"/>
              </a:buClr>
            </a:pPr>
            <a:r>
              <a:rPr lang="en-GB" sz="2400" dirty="0">
                <a:solidFill>
                  <a:srgbClr val="0070C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Skills Development and Career Support</a:t>
            </a:r>
            <a:endParaRPr lang="en-GB" sz="2400" dirty="0">
              <a:solidFill>
                <a:srgbClr val="0070C0"/>
              </a:solidFill>
            </a:endParaRP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FEB1A639-E748-B5C0-7BF4-6DCC33BCF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085" y="538538"/>
            <a:ext cx="12113537" cy="409151"/>
          </a:xfrm>
        </p:spPr>
        <p:txBody>
          <a:bodyPr/>
          <a:lstStyle/>
          <a:p>
            <a:r>
              <a:rPr lang="en-US" sz="3200" dirty="0"/>
              <a:t>Further Resources	(Non-Comprehensive List)</a:t>
            </a:r>
          </a:p>
        </p:txBody>
      </p:sp>
    </p:spTree>
    <p:extLst>
      <p:ext uri="{BB962C8B-B14F-4D97-AF65-F5344CB8AC3E}">
        <p14:creationId xmlns:p14="http://schemas.microsoft.com/office/powerpoint/2010/main" val="28776982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2C1A25-A26C-B3CF-012D-954314F874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A6125C3-DC1B-1066-6AD4-B0D71B740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181" y="481815"/>
            <a:ext cx="12363450" cy="383503"/>
          </a:xfrm>
        </p:spPr>
        <p:txBody>
          <a:bodyPr/>
          <a:lstStyle/>
          <a:p>
            <a:r>
              <a:rPr lang="en-US" dirty="0"/>
              <a:t>Placement (first jobs) of MSc Economics &amp; Data Science graduates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4C3B05-ED7D-C795-CCC5-1B4C67BA3CE3}"/>
              </a:ext>
            </a:extLst>
          </p:cNvPr>
          <p:cNvSpPr txBox="1"/>
          <p:nvPr/>
        </p:nvSpPr>
        <p:spPr>
          <a:xfrm>
            <a:off x="348180" y="6100384"/>
            <a:ext cx="92665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spcAft>
                <a:spcPct val="10000"/>
              </a:spcAft>
              <a:buNone/>
              <a:defRPr/>
            </a:pPr>
            <a:r>
              <a:rPr lang="en-US" sz="1800" b="1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https://warwick.ac.uk/fac/soc/economics/prospective/msc/careers</a:t>
            </a:r>
            <a:endParaRPr lang="en-US" sz="2800" b="1" dirty="0">
              <a:solidFill>
                <a:srgbClr val="0070C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7668BE6-5D3C-1E0B-070B-09485F1F06A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966" t="19458" r="47961" b="20839"/>
          <a:stretch>
            <a:fillRect/>
          </a:stretch>
        </p:blipFill>
        <p:spPr>
          <a:xfrm>
            <a:off x="348180" y="1350805"/>
            <a:ext cx="7572914" cy="426409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AF2ABB9-88A8-2010-1D30-70AA1A2512E1}"/>
              </a:ext>
            </a:extLst>
          </p:cNvPr>
          <p:cNvSpPr txBox="1"/>
          <p:nvPr/>
        </p:nvSpPr>
        <p:spPr>
          <a:xfrm>
            <a:off x="8093799" y="1779687"/>
            <a:ext cx="3750021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sz="1600" dirty="0"/>
              <a:t>This is the first cohort! Welcome!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altLang="en-US" sz="1600" dirty="0"/>
          </a:p>
          <a:p>
            <a:pPr marL="742950" lvl="1" indent="-285750">
              <a:buFont typeface="Wingdings" panose="05000000000000000000" pitchFamily="2" charset="2"/>
              <a:buChar char="Ø"/>
              <a:defRPr/>
            </a:pPr>
            <a:r>
              <a:rPr lang="en-US" altLang="en-US" sz="1300" dirty="0"/>
              <a:t>Many of the existing opportunities already apply.</a:t>
            </a:r>
          </a:p>
          <a:p>
            <a:pPr marL="742950" lvl="1" indent="-285750">
              <a:buFont typeface="Wingdings" panose="05000000000000000000" pitchFamily="2" charset="2"/>
              <a:buChar char="Ø"/>
              <a:defRPr/>
            </a:pPr>
            <a:r>
              <a:rPr lang="en-US" altLang="en-US" sz="1300" dirty="0"/>
              <a:t>You will have many new ones too! </a:t>
            </a:r>
          </a:p>
          <a:p>
            <a:pPr marL="742950" lvl="1" indent="-285750">
              <a:buFont typeface="Wingdings" panose="05000000000000000000" pitchFamily="2" charset="2"/>
              <a:buChar char="Ø"/>
              <a:defRPr/>
            </a:pPr>
            <a:endParaRPr lang="en-GB" altLang="en-US" sz="1300" dirty="0"/>
          </a:p>
          <a:p>
            <a:pPr marL="285750" indent="-285750">
              <a:buClrTx/>
              <a:buFont typeface="Arial" panose="020B0604020202020204" pitchFamily="34" charset="0"/>
              <a:buChar char="•"/>
              <a:defRPr/>
            </a:pPr>
            <a:r>
              <a:rPr lang="en-GB" altLang="en-US" sz="1600" dirty="0"/>
              <a:t>The department supports its graduates.</a:t>
            </a:r>
          </a:p>
          <a:p>
            <a:pPr marL="285750" indent="-285750">
              <a:buClrTx/>
              <a:buFont typeface="Arial" panose="020B0604020202020204" pitchFamily="34" charset="0"/>
              <a:buChar char="•"/>
              <a:defRPr/>
            </a:pPr>
            <a:r>
              <a:rPr lang="en-GB" altLang="en-US" sz="1600" dirty="0"/>
              <a:t>We expect that you will make the most of both the Warwick training and opportunities.</a:t>
            </a:r>
          </a:p>
          <a:p>
            <a:pPr marL="285750" indent="-285750">
              <a:buClrTx/>
              <a:buFont typeface="Arial" panose="020B0604020202020204" pitchFamily="34" charset="0"/>
              <a:buChar char="•"/>
              <a:defRPr/>
            </a:pPr>
            <a:r>
              <a:rPr lang="en-GB" altLang="en-US" sz="1600" dirty="0"/>
              <a:t>The course is designed to be of both private, public sector and academic interests.</a:t>
            </a:r>
            <a:endParaRPr lang="en-US" altLang="en-US" sz="1600" dirty="0"/>
          </a:p>
          <a:p>
            <a:pPr marL="0" indent="0">
              <a:buNone/>
            </a:pPr>
            <a:endParaRPr lang="en-US" sz="2800" b="1" dirty="0">
              <a:solidFill>
                <a:srgbClr val="511C6C"/>
              </a:solidFill>
            </a:endParaRPr>
          </a:p>
          <a:p>
            <a:pPr marL="0" indent="0">
              <a:buNone/>
            </a:pPr>
            <a:endParaRPr lang="en-US" altLang="en-US" sz="2800" dirty="0"/>
          </a:p>
          <a:p>
            <a:pPr marL="0" indent="0">
              <a:buNone/>
            </a:pPr>
            <a:endParaRPr lang="en-US" altLang="en-US" sz="2800" dirty="0"/>
          </a:p>
          <a:p>
            <a:pPr marL="0" indent="0">
              <a:buNone/>
            </a:pPr>
            <a:endParaRPr lang="en-US" sz="2800" b="1" dirty="0">
              <a:solidFill>
                <a:srgbClr val="511C6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8781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7E1C5A-80F9-7FB4-4F6C-043E4D90FA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091EC3-6F97-3AF2-BC3B-D11D9A507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SSLC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CA76D9-D1C5-E79C-16F7-8C6FE99FBB84}"/>
              </a:ext>
            </a:extLst>
          </p:cNvPr>
          <p:cNvSpPr txBox="1"/>
          <p:nvPr/>
        </p:nvSpPr>
        <p:spPr>
          <a:xfrm>
            <a:off x="418251" y="1460643"/>
            <a:ext cx="617324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2400" dirty="0"/>
              <a:t>SSLC are your student voice.</a:t>
            </a:r>
          </a:p>
          <a:p>
            <a:pPr>
              <a:defRPr/>
            </a:pPr>
            <a:endParaRPr lang="en-US" altLang="en-US" sz="2400" dirty="0"/>
          </a:p>
          <a:p>
            <a:pPr>
              <a:defRPr/>
            </a:pPr>
            <a:r>
              <a:rPr lang="en-US" altLang="en-US" sz="2400" dirty="0"/>
              <a:t>Nominations are open now to represent your course.</a:t>
            </a:r>
          </a:p>
          <a:p>
            <a:pPr>
              <a:defRPr/>
            </a:pPr>
            <a:r>
              <a:rPr lang="en-US" altLang="en-US" sz="2400" dirty="0"/>
              <a:t>Deadline to nominate yourself </a:t>
            </a:r>
            <a:r>
              <a:rPr lang="en-US" altLang="en-US" sz="2400"/>
              <a:t>is </a:t>
            </a:r>
            <a:r>
              <a:rPr lang="en-US" altLang="en-US" sz="2400" b="1"/>
              <a:t>9 </a:t>
            </a:r>
            <a:r>
              <a:rPr lang="en-US" altLang="en-US" sz="2400" b="1" dirty="0"/>
              <a:t>October</a:t>
            </a:r>
            <a:r>
              <a:rPr lang="en-US" altLang="en-US" sz="2400" dirty="0"/>
              <a:t>.</a:t>
            </a:r>
          </a:p>
          <a:p>
            <a:pPr>
              <a:defRPr/>
            </a:pPr>
            <a:endParaRPr lang="en-US" altLang="en-US" sz="2400" dirty="0"/>
          </a:p>
          <a:p>
            <a:pPr>
              <a:defRPr/>
            </a:pPr>
            <a:r>
              <a:rPr lang="en-US" altLang="en-US" sz="2400" dirty="0"/>
              <a:t>We need Data Science representation! </a:t>
            </a:r>
          </a:p>
          <a:p>
            <a:pPr>
              <a:defRPr/>
            </a:pPr>
            <a:endParaRPr lang="en-US" altLang="en-US" sz="2400" dirty="0">
              <a:solidFill>
                <a:srgbClr val="0C0C0C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>
              <a:defRPr/>
            </a:pPr>
            <a:r>
              <a:rPr lang="en-US" altLang="en-US" sz="2400" b="1" dirty="0">
                <a:solidFill>
                  <a:srgbClr val="00206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https://warwick.ac.uk/fac/soc/economics/current/msc/resources/gsslc</a:t>
            </a:r>
            <a:r>
              <a:rPr lang="en-US" altLang="en-US" sz="2400" b="1" dirty="0">
                <a:solidFill>
                  <a:srgbClr val="002060"/>
                </a:solidFill>
              </a:rPr>
              <a:t> </a:t>
            </a:r>
          </a:p>
        </p:txBody>
      </p:sp>
      <p:pic>
        <p:nvPicPr>
          <p:cNvPr id="3" name="Picture Placeholder 9" descr="A person writing on paper and using a computer&#10;&#10;AI-generated content may be incorrect.">
            <a:extLst>
              <a:ext uri="{FF2B5EF4-FFF2-40B4-BE49-F238E27FC236}">
                <a16:creationId xmlns:a16="http://schemas.microsoft.com/office/drawing/2014/main" id="{B43D365B-36FD-BA44-F018-A62261E4D4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705794" y="0"/>
            <a:ext cx="4781355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9157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910C7F-4B00-B671-0FBD-10A939C6C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itle 43">
            <a:extLst>
              <a:ext uri="{FF2B5EF4-FFF2-40B4-BE49-F238E27FC236}">
                <a16:creationId xmlns:a16="http://schemas.microsoft.com/office/drawing/2014/main" id="{3D6BD59F-57A8-F5AC-97BF-EA7EF000D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672" y="488888"/>
            <a:ext cx="11108508" cy="406152"/>
          </a:xfrm>
        </p:spPr>
        <p:txBody>
          <a:bodyPr vert="horz" wrap="square" lIns="0" tIns="0" rIns="0" bIns="0" rtlCol="0" anchor="ctr">
            <a:normAutofit/>
          </a:bodyPr>
          <a:lstStyle/>
          <a:p>
            <a:r>
              <a:rPr lang="en-GB" dirty="0"/>
              <a:t>Key dates</a:t>
            </a:r>
            <a:endParaRPr lang="en-GB" b="1" i="0" kern="1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A438E0-ADD6-5F65-5E7C-1B7E3FA87321}"/>
              </a:ext>
            </a:extLst>
          </p:cNvPr>
          <p:cNvSpPr txBox="1"/>
          <p:nvPr/>
        </p:nvSpPr>
        <p:spPr>
          <a:xfrm>
            <a:off x="452672" y="982176"/>
            <a:ext cx="11869094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400" b="1" dirty="0">
                <a:latin typeface="Aptos" panose="020B0004020202020204" pitchFamily="34" charset="0"/>
                <a:ea typeface="Lato"/>
                <a:cs typeface="Lato"/>
              </a:rPr>
              <a:t>Term 1 (Autumn Term) week 1-10</a:t>
            </a:r>
          </a:p>
          <a:p>
            <a:pPr>
              <a:defRPr/>
            </a:pPr>
            <a:r>
              <a:rPr lang="en-GB" sz="2400" dirty="0">
                <a:latin typeface="Aptos" panose="020B0004020202020204" pitchFamily="34" charset="0"/>
                <a:ea typeface="Lato"/>
                <a:cs typeface="Lato"/>
              </a:rPr>
              <a:t>Module registration closes 19 October</a:t>
            </a:r>
          </a:p>
          <a:p>
            <a:pPr>
              <a:defRPr/>
            </a:pPr>
            <a:r>
              <a:rPr lang="en-GB" sz="2400" dirty="0">
                <a:latin typeface="Aptos" panose="020B0004020202020204" pitchFamily="34" charset="0"/>
                <a:ea typeface="Lato"/>
                <a:cs typeface="Lato"/>
              </a:rPr>
              <a:t>Christmas Party 11 December 2026</a:t>
            </a:r>
          </a:p>
          <a:p>
            <a:pPr>
              <a:defRPr/>
            </a:pPr>
            <a:r>
              <a:rPr lang="en-GB" sz="2400" b="1" dirty="0">
                <a:latin typeface="Aptos" panose="020B0004020202020204" pitchFamily="34" charset="0"/>
                <a:ea typeface="Lato"/>
                <a:cs typeface="Lato"/>
              </a:rPr>
              <a:t>Term 2 (Spring Term) weeks 15 – 24</a:t>
            </a:r>
          </a:p>
          <a:p>
            <a:pPr>
              <a:defRPr/>
            </a:pPr>
            <a:r>
              <a:rPr lang="en-GB" sz="2400" dirty="0">
                <a:latin typeface="Aptos" panose="020B0004020202020204" pitchFamily="34" charset="0"/>
                <a:ea typeface="Lato"/>
                <a:cs typeface="Lato"/>
              </a:rPr>
              <a:t>Jan exam period (Micro &amp; Macro) 11 – 15 January 2027</a:t>
            </a:r>
          </a:p>
          <a:p>
            <a:pPr>
              <a:defRPr/>
            </a:pPr>
            <a:r>
              <a:rPr lang="en-GB" sz="2400" dirty="0">
                <a:latin typeface="Aptos" panose="020B0004020202020204" pitchFamily="34" charset="0"/>
                <a:ea typeface="Lato"/>
                <a:cs typeface="Lato"/>
              </a:rPr>
              <a:t>Module registration open 4 – 15 January </a:t>
            </a:r>
          </a:p>
          <a:p>
            <a:pPr>
              <a:defRPr/>
            </a:pPr>
            <a:r>
              <a:rPr lang="en-GB" sz="2400" b="1" dirty="0">
                <a:latin typeface="Aptos" panose="020B0004020202020204" pitchFamily="34" charset="0"/>
                <a:ea typeface="Lato"/>
                <a:cs typeface="Lato"/>
              </a:rPr>
              <a:t>Term 3 (Summer Term) weeks 30 - 39</a:t>
            </a:r>
          </a:p>
          <a:p>
            <a:pPr>
              <a:defRPr/>
            </a:pPr>
            <a:r>
              <a:rPr lang="en-GB" sz="2400" dirty="0">
                <a:latin typeface="Aptos" panose="020B0004020202020204" pitchFamily="34" charset="0"/>
                <a:ea typeface="Lato"/>
                <a:cs typeface="Lato"/>
              </a:rPr>
              <a:t>May/summer exam period week 32 – week 33</a:t>
            </a:r>
          </a:p>
          <a:p>
            <a:pPr>
              <a:defRPr/>
            </a:pPr>
            <a:r>
              <a:rPr lang="en-GB" sz="2400" dirty="0">
                <a:latin typeface="Aptos" panose="020B0004020202020204" pitchFamily="34" charset="0"/>
                <a:ea typeface="Lato"/>
                <a:cs typeface="Lato"/>
              </a:rPr>
              <a:t>Summer Social Fri 21 May  (TBC)</a:t>
            </a:r>
          </a:p>
          <a:p>
            <a:pPr>
              <a:defRPr/>
            </a:pPr>
            <a:r>
              <a:rPr lang="en-GB" sz="2400" dirty="0">
                <a:latin typeface="Aptos" panose="020B0004020202020204" pitchFamily="34" charset="0"/>
                <a:ea typeface="Lato"/>
                <a:cs typeface="Lato"/>
              </a:rPr>
              <a:t>Summer vacation (weeks 40 – 52)</a:t>
            </a:r>
          </a:p>
          <a:p>
            <a:pPr>
              <a:defRPr/>
            </a:pPr>
            <a:endParaRPr lang="en-US" altLang="en-US" sz="2400" dirty="0"/>
          </a:p>
          <a:p>
            <a:pPr>
              <a:defRPr/>
            </a:pPr>
            <a:r>
              <a:rPr lang="en-US" altLang="en-US" sz="2400" dirty="0" err="1"/>
              <a:t>Resit</a:t>
            </a:r>
            <a:r>
              <a:rPr lang="en-US" altLang="en-US" sz="2400" dirty="0"/>
              <a:t> and deferral exam period TBC (usually last week of August and first week of Sept)</a:t>
            </a:r>
          </a:p>
          <a:p>
            <a:pPr>
              <a:defRPr/>
            </a:pPr>
            <a:r>
              <a:rPr lang="en-US" altLang="en-US" sz="2400" dirty="0"/>
              <a:t>Dissertation submission week 50</a:t>
            </a:r>
          </a:p>
        </p:txBody>
      </p:sp>
    </p:spTree>
    <p:extLst>
      <p:ext uri="{BB962C8B-B14F-4D97-AF65-F5344CB8AC3E}">
        <p14:creationId xmlns:p14="http://schemas.microsoft.com/office/powerpoint/2010/main" val="31562457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969328-165B-328B-1D11-65C2E70136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DD71C3D-F6A3-8238-547C-7FC9E5CFF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&amp; Answers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CFAD87-A39C-AE16-2347-64A44ADC81DB}"/>
              </a:ext>
            </a:extLst>
          </p:cNvPr>
          <p:cNvSpPr txBox="1"/>
          <p:nvPr/>
        </p:nvSpPr>
        <p:spPr>
          <a:xfrm>
            <a:off x="499733" y="1323975"/>
            <a:ext cx="632969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ClrTx/>
              <a:buFont typeface="Arial" panose="020B0604020202020204" pitchFamily="34" charset="0"/>
              <a:buChar char="•"/>
              <a:defRPr/>
            </a:pPr>
            <a:r>
              <a:rPr lang="en-GB" altLang="en-US" sz="2400" dirty="0"/>
              <a:t>What marks do I need to earn the MSc degree?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altLang="en-US" sz="2400" dirty="0"/>
          </a:p>
          <a:p>
            <a:pPr marL="342900" indent="-342900">
              <a:buClrTx/>
              <a:buFont typeface="Arial" panose="020B0604020202020204" pitchFamily="34" charset="0"/>
              <a:buChar char="•"/>
              <a:defRPr/>
            </a:pPr>
            <a:r>
              <a:rPr lang="en-GB" altLang="en-US" sz="2400" dirty="0"/>
              <a:t>How many hours do we need to study each week?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altLang="en-US" sz="2400" dirty="0"/>
          </a:p>
          <a:p>
            <a:pPr marL="342900" indent="-342900">
              <a:buClrTx/>
              <a:buFont typeface="Arial" panose="020B0604020202020204" pitchFamily="34" charset="0"/>
              <a:buChar char="•"/>
              <a:defRPr/>
            </a:pPr>
            <a:r>
              <a:rPr lang="en-GB" altLang="en-US" sz="2400" dirty="0"/>
              <a:t>What if my computer breaks down? Does the department offer any help?</a:t>
            </a:r>
            <a:endParaRPr lang="en-US" altLang="en-US" sz="2400" dirty="0"/>
          </a:p>
          <a:p>
            <a:pPr>
              <a:defRPr/>
            </a:pPr>
            <a:endParaRPr lang="en-US" altLang="en-US" sz="28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9B1D61B-91BE-DF49-5DBE-D1F2D5DB7CD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7" r="12139"/>
          <a:stretch/>
        </p:blipFill>
        <p:spPr>
          <a:xfrm>
            <a:off x="7550589" y="1531905"/>
            <a:ext cx="4408377" cy="4163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7407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D89AFD-DCAD-C463-2BB0-31582B4B29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itle 43">
            <a:extLst>
              <a:ext uri="{FF2B5EF4-FFF2-40B4-BE49-F238E27FC236}">
                <a16:creationId xmlns:a16="http://schemas.microsoft.com/office/drawing/2014/main" id="{A8AD2FE6-1B69-9AA3-8026-440F5B8A5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326" y="511472"/>
            <a:ext cx="11192534" cy="383567"/>
          </a:xfrm>
        </p:spPr>
        <p:txBody>
          <a:bodyPr vert="horz" wrap="square" lIns="0" tIns="0" rIns="0" bIns="0" rtlCol="0" anchor="ctr">
            <a:normAutofit/>
          </a:bodyPr>
          <a:lstStyle/>
          <a:p>
            <a:r>
              <a:rPr lang="en-GB" b="1" i="0" kern="1200" dirty="0"/>
              <a:t>Questions or problems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E6EAAB-71CB-81E3-1B17-240AC6272862}"/>
              </a:ext>
            </a:extLst>
          </p:cNvPr>
          <p:cNvSpPr txBox="1"/>
          <p:nvPr/>
        </p:nvSpPr>
        <p:spPr>
          <a:xfrm>
            <a:off x="657226" y="1452753"/>
            <a:ext cx="11124012" cy="435254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marL="342900" indent="-342900">
              <a:buClrTx/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MSc </a:t>
            </a:r>
            <a:r>
              <a:rPr lang="en-US" sz="2400" dirty="0">
                <a:solidFill>
                  <a:srgbClr val="0070C0"/>
                </a:solidFill>
                <a:hlinkClick r:id="rId2" action="ppaction://hlinkfil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Handbook</a:t>
            </a:r>
            <a:endParaRPr lang="en-US" sz="2400" dirty="0">
              <a:solidFill>
                <a:srgbClr val="0070C0"/>
              </a:solidFill>
            </a:endParaRPr>
          </a:p>
          <a:p>
            <a:pPr marL="342900" indent="-342900">
              <a:buClrTx/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PG Office: </a:t>
            </a:r>
            <a:r>
              <a:rPr lang="en-GB" sz="2400" dirty="0"/>
              <a:t>Tina Jones, Andrea Wyld, Marion Nicholson </a:t>
            </a:r>
            <a:r>
              <a:rPr lang="en-GB" sz="2400" dirty="0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economics.pgoffice@warwick.ac.uk</a:t>
            </a:r>
            <a:endParaRPr lang="en-US" sz="2400" dirty="0">
              <a:solidFill>
                <a:srgbClr val="0070C0"/>
              </a:solidFill>
            </a:endParaRPr>
          </a:p>
          <a:p>
            <a:pPr marL="342900" indent="-342900">
              <a:buClrTx/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Academic Personal Tutor (Nicholas Jackson) </a:t>
            </a:r>
          </a:p>
          <a:p>
            <a:pPr marL="342900" indent="-342900">
              <a:buClrTx/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Student Support &amp; Progression Officer: Jess Proudlock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Senior Tutor (pastoral support): Han Zhang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Director of Student Experience and Progression (academic support): Ghasan Asbool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PG mentors: </a:t>
            </a:r>
            <a:r>
              <a:rPr lang="en-US" dirty="0">
                <a:solidFill>
                  <a:srgbClr val="0070C0"/>
                </a:solidFill>
              </a:rPr>
              <a:t>http://www.warwick.ac.uk/services/library/pghub/mentorship/</a:t>
            </a:r>
            <a:endParaRPr lang="en-US" sz="2800" dirty="0">
              <a:solidFill>
                <a:srgbClr val="0070C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University support services (wellbeing, counselling, mental health, disability, international students)</a:t>
            </a:r>
          </a:p>
        </p:txBody>
      </p:sp>
    </p:spTree>
    <p:extLst>
      <p:ext uri="{BB962C8B-B14F-4D97-AF65-F5344CB8AC3E}">
        <p14:creationId xmlns:p14="http://schemas.microsoft.com/office/powerpoint/2010/main" val="42846663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F66FA7-7C85-5BA3-831F-8B9F95D7CB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4683582-2A08-7D9E-A697-21E41B71FBB6}"/>
              </a:ext>
            </a:extLst>
          </p:cNvPr>
          <p:cNvSpPr txBox="1"/>
          <p:nvPr/>
        </p:nvSpPr>
        <p:spPr>
          <a:xfrm>
            <a:off x="175840" y="1174224"/>
            <a:ext cx="581018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431D56"/>
              </a:buClr>
            </a:pPr>
            <a:r>
              <a:rPr lang="en-US" sz="2400" dirty="0"/>
              <a:t>Don’t forget</a:t>
            </a:r>
          </a:p>
          <a:p>
            <a:pPr marL="342900" lvl="1" indent="0">
              <a:buClr>
                <a:srgbClr val="431D56"/>
              </a:buClr>
              <a:buNone/>
            </a:pPr>
            <a:endParaRPr lang="en-US" sz="2400" dirty="0"/>
          </a:p>
          <a:p>
            <a:pPr marL="742950" lvl="1" indent="-285750">
              <a:buClr>
                <a:srgbClr val="431D56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Start thinking of a dissertation topic</a:t>
            </a:r>
          </a:p>
          <a:p>
            <a:pPr marL="742950" lvl="1" indent="-285750">
              <a:buClr>
                <a:srgbClr val="431D56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Work hard</a:t>
            </a:r>
          </a:p>
          <a:p>
            <a:pPr marL="742950" lvl="1" indent="-285750">
              <a:buClr>
                <a:srgbClr val="431D56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Have fun! Attend the department events so you can meet other members of your cohort.</a:t>
            </a:r>
          </a:p>
          <a:p>
            <a:pPr marL="742950" lvl="1" indent="-285750">
              <a:buClr>
                <a:srgbClr val="431D56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Contact: </a:t>
            </a:r>
            <a:r>
              <a:rPr lang="en-US" sz="2400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economics.pgoffice@warwick.ac.uk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/>
              <a:t>if you have any queries at all.</a:t>
            </a:r>
          </a:p>
        </p:txBody>
      </p:sp>
      <p:pic>
        <p:nvPicPr>
          <p:cNvPr id="6" name="Picture Placeholder 27" descr="A group of women standing in a balcony&#10;&#10;AI-generated content may be incorrect.">
            <a:extLst>
              <a:ext uri="{FF2B5EF4-FFF2-40B4-BE49-F238E27FC236}">
                <a16:creationId xmlns:a16="http://schemas.microsoft.com/office/drawing/2014/main" id="{0E365174-9A89-624F-DE74-2F798CDC72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09916" y="-26495"/>
            <a:ext cx="3157977" cy="1897200"/>
          </a:xfrm>
          <a:prstGeom prst="rect">
            <a:avLst/>
          </a:prstGeom>
        </p:spPr>
      </p:pic>
      <p:pic>
        <p:nvPicPr>
          <p:cNvPr id="7" name="Picture Placeholder 35" descr="A person sitting at a table using a computer&#10;&#10;AI-generated content may be incorrect.">
            <a:extLst>
              <a:ext uri="{FF2B5EF4-FFF2-40B4-BE49-F238E27FC236}">
                <a16:creationId xmlns:a16="http://schemas.microsoft.com/office/drawing/2014/main" id="{A37968F7-EC32-B9B1-DDFA-A48DD059244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467893" y="0"/>
            <a:ext cx="2548267" cy="6858000"/>
          </a:xfrm>
          <a:custGeom>
            <a:avLst/>
            <a:gdLst>
              <a:gd name="connsiteX0" fmla="*/ 0 w 3959504"/>
              <a:gd name="connsiteY0" fmla="*/ 0 h 6289040"/>
              <a:gd name="connsiteX1" fmla="*/ 3959504 w 3959504"/>
              <a:gd name="connsiteY1" fmla="*/ 0 h 6289040"/>
              <a:gd name="connsiteX2" fmla="*/ 3959504 w 3959504"/>
              <a:gd name="connsiteY2" fmla="*/ 6289040 h 6289040"/>
              <a:gd name="connsiteX3" fmla="*/ 0 w 3959504"/>
              <a:gd name="connsiteY3" fmla="*/ 6289040 h 62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9504" h="6289040">
                <a:moveTo>
                  <a:pt x="0" y="0"/>
                </a:moveTo>
                <a:lnTo>
                  <a:pt x="3959504" y="0"/>
                </a:lnTo>
                <a:lnTo>
                  <a:pt x="3959504" y="6289040"/>
                </a:lnTo>
                <a:lnTo>
                  <a:pt x="0" y="6289040"/>
                </a:lnTo>
                <a:close/>
              </a:path>
            </a:pathLst>
          </a:custGeom>
        </p:spPr>
      </p:pic>
      <p:pic>
        <p:nvPicPr>
          <p:cNvPr id="8" name="Picture Placeholder 12" descr="A person with long curly hair&#10;&#10;AI-generated content may be incorrect.">
            <a:extLst>
              <a:ext uri="{FF2B5EF4-FFF2-40B4-BE49-F238E27FC236}">
                <a16:creationId xmlns:a16="http://schemas.microsoft.com/office/drawing/2014/main" id="{09BD0E0B-7012-5186-C215-58C5CFA77D2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5"/>
          <a:stretch>
            <a:fillRect/>
          </a:stretch>
        </p:blipFill>
        <p:spPr>
          <a:xfrm>
            <a:off x="6309916" y="1870705"/>
            <a:ext cx="3157977" cy="4987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205659"/>
      </p:ext>
    </p:extLst>
  </p:cSld>
  <p:clrMapOvr>
    <a:masterClrMapping/>
  </p:clrMapOvr>
</p:sld>
</file>

<file path=ppt/theme/theme1.xml><?xml version="1.0" encoding="utf-8"?>
<a:theme xmlns:a="http://schemas.openxmlformats.org/drawingml/2006/main" name="UoW_Template_White">
  <a:themeElements>
    <a:clrScheme name="Custom 8">
      <a:dk1>
        <a:srgbClr val="0C0C0C"/>
      </a:dk1>
      <a:lt1>
        <a:srgbClr val="FDFCFC"/>
      </a:lt1>
      <a:dk2>
        <a:srgbClr val="440379"/>
      </a:dk2>
      <a:lt2>
        <a:srgbClr val="FDFCFC"/>
      </a:lt2>
      <a:accent1>
        <a:srgbClr val="A399F4"/>
      </a:accent1>
      <a:accent2>
        <a:srgbClr val="440278"/>
      </a:accent2>
      <a:accent3>
        <a:srgbClr val="6CB6FF"/>
      </a:accent3>
      <a:accent4>
        <a:srgbClr val="50D6C1"/>
      </a:accent4>
      <a:accent5>
        <a:srgbClr val="FEDE7B"/>
      </a:accent5>
      <a:accent6>
        <a:srgbClr val="F0957F"/>
      </a:accent6>
      <a:hlink>
        <a:srgbClr val="0C0C0C"/>
      </a:hlink>
      <a:folHlink>
        <a:srgbClr val="0C0C0C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owerPoint Template" id="{2A9B734C-3E11-4469-83F7-FFA41F97EFCE}" vid="{1DE35614-9EA5-4D1A-86A0-17099DD7CD6E}"/>
    </a:ext>
  </a:extLst>
</a:theme>
</file>

<file path=ppt/theme/theme2.xml><?xml version="1.0" encoding="utf-8"?>
<a:theme xmlns:a="http://schemas.openxmlformats.org/drawingml/2006/main" name="UoW_Template_Black">
  <a:themeElements>
    <a:clrScheme name="Custom 9">
      <a:dk1>
        <a:srgbClr val="0C0C0C"/>
      </a:dk1>
      <a:lt1>
        <a:srgbClr val="FDFCFC"/>
      </a:lt1>
      <a:dk2>
        <a:srgbClr val="440379"/>
      </a:dk2>
      <a:lt2>
        <a:srgbClr val="FDFCFC"/>
      </a:lt2>
      <a:accent1>
        <a:srgbClr val="A399F4"/>
      </a:accent1>
      <a:accent2>
        <a:srgbClr val="440278"/>
      </a:accent2>
      <a:accent3>
        <a:srgbClr val="6CB6FF"/>
      </a:accent3>
      <a:accent4>
        <a:srgbClr val="50D6C1"/>
      </a:accent4>
      <a:accent5>
        <a:srgbClr val="FEDE7B"/>
      </a:accent5>
      <a:accent6>
        <a:srgbClr val="F0957F"/>
      </a:accent6>
      <a:hlink>
        <a:srgbClr val="FDFCFC"/>
      </a:hlink>
      <a:folHlink>
        <a:srgbClr val="FDFCFC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owerPoint Template" id="{2A9B734C-3E11-4469-83F7-FFA41F97EFCE}" vid="{36209585-21E5-4EA6-A3C2-4F4739C1406D}"/>
    </a:ext>
  </a:extLst>
</a:theme>
</file>

<file path=ppt/theme/theme3.xml><?xml version="1.0" encoding="utf-8"?>
<a:theme xmlns:a="http://schemas.openxmlformats.org/drawingml/2006/main" name="UoW_Template_Purple">
  <a:themeElements>
    <a:clrScheme name="Custom 7">
      <a:dk1>
        <a:srgbClr val="0C0C0C"/>
      </a:dk1>
      <a:lt1>
        <a:srgbClr val="FDFCFC"/>
      </a:lt1>
      <a:dk2>
        <a:srgbClr val="440379"/>
      </a:dk2>
      <a:lt2>
        <a:srgbClr val="FDFCFC"/>
      </a:lt2>
      <a:accent1>
        <a:srgbClr val="A399F4"/>
      </a:accent1>
      <a:accent2>
        <a:srgbClr val="440278"/>
      </a:accent2>
      <a:accent3>
        <a:srgbClr val="6CB6FF"/>
      </a:accent3>
      <a:accent4>
        <a:srgbClr val="50D6C1"/>
      </a:accent4>
      <a:accent5>
        <a:srgbClr val="FEDE7B"/>
      </a:accent5>
      <a:accent6>
        <a:srgbClr val="F0957F"/>
      </a:accent6>
      <a:hlink>
        <a:srgbClr val="FDFCFC"/>
      </a:hlink>
      <a:folHlink>
        <a:srgbClr val="FDFCFC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owerPoint Template" id="{2A9B734C-3E11-4469-83F7-FFA41F97EFCE}" vid="{D8260828-B513-4AB7-B5FB-FD1D21EC0DDD}"/>
    </a:ext>
  </a:extLst>
</a:theme>
</file>

<file path=ppt/theme/theme4.xml><?xml version="1.0" encoding="utf-8"?>
<a:theme xmlns:a="http://schemas.openxmlformats.org/drawingml/2006/main" name="UoW_Template_Lavender">
  <a:themeElements>
    <a:clrScheme name="Custom 2">
      <a:dk1>
        <a:srgbClr val="0C0C0C"/>
      </a:dk1>
      <a:lt1>
        <a:srgbClr val="FDFCFC"/>
      </a:lt1>
      <a:dk2>
        <a:srgbClr val="440379"/>
      </a:dk2>
      <a:lt2>
        <a:srgbClr val="FDFCFC"/>
      </a:lt2>
      <a:accent1>
        <a:srgbClr val="A399F4"/>
      </a:accent1>
      <a:accent2>
        <a:srgbClr val="440278"/>
      </a:accent2>
      <a:accent3>
        <a:srgbClr val="6CB6FF"/>
      </a:accent3>
      <a:accent4>
        <a:srgbClr val="50D6C1"/>
      </a:accent4>
      <a:accent5>
        <a:srgbClr val="FEDE7B"/>
      </a:accent5>
      <a:accent6>
        <a:srgbClr val="F0957F"/>
      </a:accent6>
      <a:hlink>
        <a:srgbClr val="0C0C0C"/>
      </a:hlink>
      <a:folHlink>
        <a:srgbClr val="0C0C0C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owerPoint Template" id="{2A9B734C-3E11-4469-83F7-FFA41F97EFCE}" vid="{9AA56E93-7381-4C7A-8090-2A8EA857325A}"/>
    </a:ext>
  </a:extLst>
</a:theme>
</file>

<file path=ppt/theme/theme5.xml><?xml version="1.0" encoding="utf-8"?>
<a:theme xmlns:a="http://schemas.openxmlformats.org/drawingml/2006/main" name="UoW_Template_Blue">
  <a:themeElements>
    <a:clrScheme name="Custom 3">
      <a:dk1>
        <a:srgbClr val="0C0C0C"/>
      </a:dk1>
      <a:lt1>
        <a:srgbClr val="FDFCFC"/>
      </a:lt1>
      <a:dk2>
        <a:srgbClr val="440379"/>
      </a:dk2>
      <a:lt2>
        <a:srgbClr val="FDFCFC"/>
      </a:lt2>
      <a:accent1>
        <a:srgbClr val="A399F4"/>
      </a:accent1>
      <a:accent2>
        <a:srgbClr val="440278"/>
      </a:accent2>
      <a:accent3>
        <a:srgbClr val="6CB6FF"/>
      </a:accent3>
      <a:accent4>
        <a:srgbClr val="50D6C1"/>
      </a:accent4>
      <a:accent5>
        <a:srgbClr val="FEDE7B"/>
      </a:accent5>
      <a:accent6>
        <a:srgbClr val="F0957F"/>
      </a:accent6>
      <a:hlink>
        <a:srgbClr val="0C0C0C"/>
      </a:hlink>
      <a:folHlink>
        <a:srgbClr val="0C0C0C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owerPoint Template" id="{2A9B734C-3E11-4469-83F7-FFA41F97EFCE}" vid="{F7E7D698-170F-4285-8CB7-CFB9B67318A0}"/>
    </a:ext>
  </a:extLst>
</a:theme>
</file>

<file path=ppt/theme/theme6.xml><?xml version="1.0" encoding="utf-8"?>
<a:theme xmlns:a="http://schemas.openxmlformats.org/drawingml/2006/main" name="UoW_Template_Green">
  <a:themeElements>
    <a:clrScheme name="Custom 4">
      <a:dk1>
        <a:srgbClr val="0C0C0C"/>
      </a:dk1>
      <a:lt1>
        <a:srgbClr val="FDFCFC"/>
      </a:lt1>
      <a:dk2>
        <a:srgbClr val="440379"/>
      </a:dk2>
      <a:lt2>
        <a:srgbClr val="FDFCFC"/>
      </a:lt2>
      <a:accent1>
        <a:srgbClr val="A399F4"/>
      </a:accent1>
      <a:accent2>
        <a:srgbClr val="440278"/>
      </a:accent2>
      <a:accent3>
        <a:srgbClr val="6CB6FF"/>
      </a:accent3>
      <a:accent4>
        <a:srgbClr val="50D6C1"/>
      </a:accent4>
      <a:accent5>
        <a:srgbClr val="FEDE7B"/>
      </a:accent5>
      <a:accent6>
        <a:srgbClr val="F0957F"/>
      </a:accent6>
      <a:hlink>
        <a:srgbClr val="0C0C0C"/>
      </a:hlink>
      <a:folHlink>
        <a:srgbClr val="0C0C0C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owerPoint Template" id="{2A9B734C-3E11-4469-83F7-FFA41F97EFCE}" vid="{BE2C4C15-A5A8-4801-AB0E-84192F862A5C}"/>
    </a:ext>
  </a:extLst>
</a:theme>
</file>

<file path=ppt/theme/theme7.xml><?xml version="1.0" encoding="utf-8"?>
<a:theme xmlns:a="http://schemas.openxmlformats.org/drawingml/2006/main" name="UoW_Template_Yellow">
  <a:themeElements>
    <a:clrScheme name="Custom 5">
      <a:dk1>
        <a:srgbClr val="0C0C0C"/>
      </a:dk1>
      <a:lt1>
        <a:srgbClr val="FDFCFC"/>
      </a:lt1>
      <a:dk2>
        <a:srgbClr val="440379"/>
      </a:dk2>
      <a:lt2>
        <a:srgbClr val="FDFCFC"/>
      </a:lt2>
      <a:accent1>
        <a:srgbClr val="A399F4"/>
      </a:accent1>
      <a:accent2>
        <a:srgbClr val="440278"/>
      </a:accent2>
      <a:accent3>
        <a:srgbClr val="6CB6FF"/>
      </a:accent3>
      <a:accent4>
        <a:srgbClr val="50D6C1"/>
      </a:accent4>
      <a:accent5>
        <a:srgbClr val="FEDE7B"/>
      </a:accent5>
      <a:accent6>
        <a:srgbClr val="F0957F"/>
      </a:accent6>
      <a:hlink>
        <a:srgbClr val="0C0C0C"/>
      </a:hlink>
      <a:folHlink>
        <a:srgbClr val="0C0C0C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owerPoint Template" id="{2A9B734C-3E11-4469-83F7-FFA41F97EFCE}" vid="{A22A32B8-9740-4ED5-BC95-AE6068F8AA15}"/>
    </a:ext>
  </a:extLst>
</a:theme>
</file>

<file path=ppt/theme/theme8.xml><?xml version="1.0" encoding="utf-8"?>
<a:theme xmlns:a="http://schemas.openxmlformats.org/drawingml/2006/main" name="UoW_Template_Coral">
  <a:themeElements>
    <a:clrScheme name="Custom 6">
      <a:dk1>
        <a:srgbClr val="0C0C0C"/>
      </a:dk1>
      <a:lt1>
        <a:srgbClr val="FDFCFC"/>
      </a:lt1>
      <a:dk2>
        <a:srgbClr val="440379"/>
      </a:dk2>
      <a:lt2>
        <a:srgbClr val="FDFCFC"/>
      </a:lt2>
      <a:accent1>
        <a:srgbClr val="A399F4"/>
      </a:accent1>
      <a:accent2>
        <a:srgbClr val="440278"/>
      </a:accent2>
      <a:accent3>
        <a:srgbClr val="6CB6FF"/>
      </a:accent3>
      <a:accent4>
        <a:srgbClr val="50D6C1"/>
      </a:accent4>
      <a:accent5>
        <a:srgbClr val="FEDE7B"/>
      </a:accent5>
      <a:accent6>
        <a:srgbClr val="F0957F"/>
      </a:accent6>
      <a:hlink>
        <a:srgbClr val="0C0C0C"/>
      </a:hlink>
      <a:folHlink>
        <a:srgbClr val="0C0C0C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owerPoint Template" id="{2A9B734C-3E11-4469-83F7-FFA41F97EFCE}" vid="{CC06E601-E18B-4328-A1DC-11D3D4D2A79F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457cae1-bbb3-49df-91d0-3eeeba63d323">
      <Terms xmlns="http://schemas.microsoft.com/office/infopath/2007/PartnerControls"/>
    </lcf76f155ced4ddcb4097134ff3c332f>
    <TaxCatchAll xmlns="ef19808f-d5e4-40cd-93fa-31b8700ee2c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8BF2393C4EA04AB7F96C5D4020735B" ma:contentTypeVersion="16" ma:contentTypeDescription="Create a new document." ma:contentTypeScope="" ma:versionID="455c2161f5b73f2a698616d02f07aa47">
  <xsd:schema xmlns:xsd="http://www.w3.org/2001/XMLSchema" xmlns:xs="http://www.w3.org/2001/XMLSchema" xmlns:p="http://schemas.microsoft.com/office/2006/metadata/properties" xmlns:ns2="2457cae1-bbb3-49df-91d0-3eeeba63d323" xmlns:ns3="ef19808f-d5e4-40cd-93fa-31b8700ee2cf" targetNamespace="http://schemas.microsoft.com/office/2006/metadata/properties" ma:root="true" ma:fieldsID="f888cfaeb3c0a23ff9de9fddae14e9fe" ns2:_="" ns3:_="">
    <xsd:import namespace="2457cae1-bbb3-49df-91d0-3eeeba63d323"/>
    <xsd:import namespace="ef19808f-d5e4-40cd-93fa-31b8700ee2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57cae1-bbb3-49df-91d0-3eeeba63d3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55cd427-a42c-44c8-816a-2405638e27c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19808f-d5e4-40cd-93fa-31b8700ee2c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8d093c4e-51e7-44f8-921c-27a14d3f10ee}" ma:internalName="TaxCatchAll" ma:showField="CatchAllData" ma:web="ef19808f-d5e4-40cd-93fa-31b8700ee2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2889AE9-2A76-4CF2-8699-356903226B0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4299F2F-53D8-4F04-89F8-F8961CB59FBC}">
  <ds:schemaRefs>
    <ds:schemaRef ds:uri="http://schemas.microsoft.com/office/2006/metadata/properties"/>
    <ds:schemaRef ds:uri="http://schemas.microsoft.com/office/infopath/2007/PartnerControls"/>
    <ds:schemaRef ds:uri="2457cae1-bbb3-49df-91d0-3eeeba63d323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purl.org/dc/terms/"/>
    <ds:schemaRef ds:uri="http://www.w3.org/XML/1998/namespace"/>
    <ds:schemaRef ds:uri="ef19808f-d5e4-40cd-93fa-31b8700ee2cf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7E1CF70-444F-436E-BCF7-3A0908B68954}">
  <ds:schemaRefs>
    <ds:schemaRef ds:uri="2457cae1-bbb3-49df-91d0-3eeeba63d323"/>
    <ds:schemaRef ds:uri="ef19808f-d5e4-40cd-93fa-31b8700ee2c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Template_19112025</Template>
  <TotalTime>0</TotalTime>
  <Words>1906</Words>
  <Application>Microsoft Office PowerPoint</Application>
  <PresentationFormat>Widescreen</PresentationFormat>
  <Paragraphs>255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26</vt:i4>
      </vt:variant>
    </vt:vector>
  </HeadingPairs>
  <TitlesOfParts>
    <vt:vector size="42" baseType="lpstr">
      <vt:lpstr>Wingdings</vt:lpstr>
      <vt:lpstr>Arial</vt:lpstr>
      <vt:lpstr>Aptos</vt:lpstr>
      <vt:lpstr>Avenir Next Demi Bold</vt:lpstr>
      <vt:lpstr>Calibri</vt:lpstr>
      <vt:lpstr>Lato</vt:lpstr>
      <vt:lpstr>Courier New</vt:lpstr>
      <vt:lpstr>Lato Black</vt:lpstr>
      <vt:lpstr>UoW_Template_White</vt:lpstr>
      <vt:lpstr>UoW_Template_Black</vt:lpstr>
      <vt:lpstr>UoW_Template_Purple</vt:lpstr>
      <vt:lpstr>UoW_Template_Lavender</vt:lpstr>
      <vt:lpstr>UoW_Template_Blue</vt:lpstr>
      <vt:lpstr>UoW_Template_Green</vt:lpstr>
      <vt:lpstr>UoW_Template_Yellow</vt:lpstr>
      <vt:lpstr>UoW_Template_Coral</vt:lpstr>
      <vt:lpstr>MSc Economics &amp; Data Science  Introductory Meeting</vt:lpstr>
      <vt:lpstr>Economics in Numbers </vt:lpstr>
      <vt:lpstr>What’s special about Warwick</vt:lpstr>
      <vt:lpstr>The Department of Economics </vt:lpstr>
      <vt:lpstr>About me Mateusz Stalinski</vt:lpstr>
      <vt:lpstr>Economics is a very broad field</vt:lpstr>
      <vt:lpstr>Data Science is too</vt:lpstr>
      <vt:lpstr>MSc Economics &amp; Data Science</vt:lpstr>
      <vt:lpstr>MSc Economics &amp; Data Science – shape of the year</vt:lpstr>
      <vt:lpstr>Microeconomics A or B  The Microeconomics module will develop your understanding of advanced economic analysis.   There is an applied version (A) and a more theoretically oriented and technical version (B).        </vt:lpstr>
      <vt:lpstr>Optional Modules</vt:lpstr>
      <vt:lpstr>Optional Modules</vt:lpstr>
      <vt:lpstr>Dissertation</vt:lpstr>
      <vt:lpstr>Dissertation workshop (from week 6, time TBA)  </vt:lpstr>
      <vt:lpstr>Dissertation workshop Fri 28 Nov &amp; Fri 5 Dec  </vt:lpstr>
      <vt:lpstr>Attendance</vt:lpstr>
      <vt:lpstr>Monitoring Points (term 1)    </vt:lpstr>
      <vt:lpstr>How do I submit?</vt:lpstr>
      <vt:lpstr>Skills Development</vt:lpstr>
      <vt:lpstr>Further Resources (Non-Comprehensive List)</vt:lpstr>
      <vt:lpstr>Placement (first jobs) of MSc Economics &amp; Data Science graduates</vt:lpstr>
      <vt:lpstr>SSLC</vt:lpstr>
      <vt:lpstr>Key dates</vt:lpstr>
      <vt:lpstr>Questions &amp; Answers</vt:lpstr>
      <vt:lpstr>Questions or problems</vt:lpstr>
      <vt:lpstr>PowerPoint Presentation</vt:lpstr>
    </vt:vector>
  </TitlesOfParts>
  <Company>University of Warwick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Toscano, Stefania</dc:creator>
  <cp:lastModifiedBy>Mateusz Stalinski</cp:lastModifiedBy>
  <cp:revision>44</cp:revision>
  <cp:lastPrinted>2026-09-09T15:45:59Z</cp:lastPrinted>
  <dcterms:created xsi:type="dcterms:W3CDTF">2026-01-21T11:23:53Z</dcterms:created>
  <dcterms:modified xsi:type="dcterms:W3CDTF">2026-10-07T09:22:40Z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0x010100138BF2393C4EA04AB7F96C5D4020735B</vt:lpwstr>
  </property>
  <property fmtid="{D5CDD505-2E9C-101B-9397-08002B2CF9AE}" pid="3" name="MediaServiceImageTags">
    <vt:lpwstr/>
  </property>
</Properties>
</file>