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1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79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77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99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00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0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03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24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1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68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54015-C177-4AC6-8339-C9635412DF89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7B692-16AF-4464-A638-1E4A85B3C6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9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328498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EC990 Topics in Applied Macro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5" y="4437112"/>
            <a:ext cx="807673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Lecturers: Emil </a:t>
            </a:r>
            <a:r>
              <a:rPr lang="en-GB" dirty="0" err="1" smtClean="0"/>
              <a:t>Kostadinov</a:t>
            </a:r>
            <a:r>
              <a:rPr lang="en-GB" dirty="0" smtClean="0"/>
              <a:t> and Jennifer Smith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pic>
        <p:nvPicPr>
          <p:cNvPr id="1026" name="Picture 2" descr="Module header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096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EC990 Topics in Applied Macro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9685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Emil Kostadinov </a:t>
            </a:r>
          </a:p>
          <a:p>
            <a:pPr marL="0" indent="0">
              <a:buNone/>
            </a:pPr>
            <a:r>
              <a:rPr lang="en-GB" sz="3800" dirty="0" smtClean="0">
                <a:solidFill>
                  <a:schemeClr val="accent1"/>
                </a:solidFill>
              </a:rPr>
              <a:t>Topic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chemeClr val="accent2"/>
                </a:solidFill>
              </a:rPr>
              <a:t>Labour markets in macroeconomics</a:t>
            </a:r>
          </a:p>
          <a:p>
            <a:r>
              <a:rPr lang="en-GB" sz="2800" dirty="0" smtClean="0"/>
              <a:t>Labour-market frictions.</a:t>
            </a:r>
          </a:p>
          <a:p>
            <a:r>
              <a:rPr lang="en-GB" sz="2800" dirty="0" smtClean="0"/>
              <a:t>How are unemployment, vacancies and wages determined in equilibrium?</a:t>
            </a:r>
            <a:endParaRPr lang="en-GB" dirty="0"/>
          </a:p>
          <a:p>
            <a:r>
              <a:rPr lang="en-GB" sz="2800" dirty="0" smtClean="0"/>
              <a:t>The “natural rate of unemployment” – is it optimal or role for policies to affect unemployment systematically?</a:t>
            </a:r>
          </a:p>
          <a:p>
            <a:r>
              <a:rPr lang="en-GB" sz="2800" dirty="0" smtClean="0"/>
              <a:t>How do policies affect labour-market outcomes?</a:t>
            </a:r>
          </a:p>
        </p:txBody>
      </p:sp>
    </p:spTree>
    <p:extLst>
      <p:ext uri="{BB962C8B-B14F-4D97-AF65-F5344CB8AC3E}">
        <p14:creationId xmlns:p14="http://schemas.microsoft.com/office/powerpoint/2010/main" val="34613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EC990 Topics in Applied Macro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GB" sz="3800" dirty="0" smtClean="0"/>
              <a:t>Jennifer Smith </a:t>
            </a:r>
          </a:p>
          <a:p>
            <a:pPr marL="0" indent="0">
              <a:buNone/>
            </a:pPr>
            <a:r>
              <a:rPr lang="en-GB" sz="3800" dirty="0" smtClean="0">
                <a:solidFill>
                  <a:schemeClr val="accent1"/>
                </a:solidFill>
              </a:rPr>
              <a:t>Topic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2"/>
                </a:solidFill>
              </a:rPr>
              <a:t>Productivity, Skills and Technical Change</a:t>
            </a:r>
          </a:p>
          <a:p>
            <a:r>
              <a:rPr lang="en-GB" dirty="0" smtClean="0"/>
              <a:t>What determines </a:t>
            </a:r>
            <a:r>
              <a:rPr lang="en-GB" b="1" dirty="0" smtClean="0"/>
              <a:t>productivity</a:t>
            </a:r>
            <a:r>
              <a:rPr lang="en-GB" dirty="0" smtClean="0"/>
              <a:t> and its growth?</a:t>
            </a:r>
          </a:p>
          <a:p>
            <a:r>
              <a:rPr lang="en-GB" dirty="0" smtClean="0"/>
              <a:t>What if </a:t>
            </a:r>
            <a:r>
              <a:rPr lang="en-GB" i="1" dirty="0" smtClean="0"/>
              <a:t>technical change is skill biased</a:t>
            </a:r>
            <a:r>
              <a:rPr lang="en-GB" dirty="0" smtClean="0"/>
              <a:t>? </a:t>
            </a:r>
            <a:br>
              <a:rPr lang="en-GB" dirty="0" smtClean="0"/>
            </a:br>
            <a:r>
              <a:rPr lang="en-GB" sz="2800" dirty="0" smtClean="0"/>
              <a:t>Causes and impacts</a:t>
            </a:r>
            <a:endParaRPr lang="en-GB" dirty="0" smtClean="0"/>
          </a:p>
          <a:p>
            <a:r>
              <a:rPr lang="en-GB" dirty="0" smtClean="0"/>
              <a:t>“</a:t>
            </a:r>
            <a:r>
              <a:rPr lang="en-GB" b="1" dirty="0" smtClean="0"/>
              <a:t>Hollowing out</a:t>
            </a:r>
            <a:r>
              <a:rPr lang="en-GB" dirty="0" smtClean="0"/>
              <a:t>”: reasons for and impacts of the disappearance of routine, middle-skill jobs</a:t>
            </a:r>
          </a:p>
          <a:p>
            <a:r>
              <a:rPr lang="en-GB" dirty="0" smtClean="0"/>
              <a:t>Impacts of </a:t>
            </a:r>
            <a:r>
              <a:rPr lang="en-GB" b="1" dirty="0" smtClean="0"/>
              <a:t>immigration</a:t>
            </a:r>
          </a:p>
        </p:txBody>
      </p:sp>
    </p:spTree>
    <p:extLst>
      <p:ext uri="{BB962C8B-B14F-4D97-AF65-F5344CB8AC3E}">
        <p14:creationId xmlns:p14="http://schemas.microsoft.com/office/powerpoint/2010/main" val="27679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EC990 Topics in Applied Macro</vt:lpstr>
      <vt:lpstr>EC990 Topics in Applied Macro</vt:lpstr>
      <vt:lpstr>EC990 Topics in Applied Macro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EC990 Topics in Applied Macro</dc:title>
  <dc:creator>Jennifer</dc:creator>
  <cp:lastModifiedBy>Jennifer Doyle</cp:lastModifiedBy>
  <cp:revision>21</cp:revision>
  <dcterms:created xsi:type="dcterms:W3CDTF">2015-10-09T11:06:13Z</dcterms:created>
  <dcterms:modified xsi:type="dcterms:W3CDTF">2019-09-23T11:42:22Z</dcterms:modified>
</cp:coreProperties>
</file>