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1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40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94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14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73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57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80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5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8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1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9C113-178B-482C-86F7-023F4299661C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68F2F-58A5-4631-8D93-4E5D23DE5B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93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hyperlink" Target="https://www.bing.com/images/search?view=detailV2&amp;ccid=7AXFDJxd&amp;id=DD35B4BC32A32222F8B27746F86D92095B019595&amp;thid=OIP.7AXFDJxdgTmuq30c1MoGSwHaD-&amp;q=share+wtih+care&amp;simid=607991346286955866&amp;selectedIndex=2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result for share wtih care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8" y="2937495"/>
            <a:ext cx="1995355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904" y="204226"/>
            <a:ext cx="2783668" cy="27836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525" y="294155"/>
            <a:ext cx="8696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kern="0" dirty="0" smtClean="0"/>
              <a:t>Golden rules for handling personal data</a:t>
            </a:r>
            <a:endParaRPr lang="en-GB" sz="3600" b="1" kern="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390653" y="1519068"/>
            <a:ext cx="6578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Don’t share your passwords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Lock away your </a:t>
            </a:r>
            <a:r>
              <a:rPr lang="en-GB" dirty="0" smtClean="0"/>
              <a:t>papers when you are away from your desk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Lock </a:t>
            </a:r>
            <a:r>
              <a:rPr lang="en-GB" dirty="0"/>
              <a:t>your laptop/tablet whenever you leave </a:t>
            </a:r>
            <a:r>
              <a:rPr lang="en-GB" dirty="0" smtClean="0"/>
              <a:t>it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90653" y="3020979"/>
            <a:ext cx="7793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 aware when sharing </a:t>
            </a:r>
            <a:r>
              <a:rPr lang="en-GB" dirty="0" smtClean="0"/>
              <a:t>personal data </a:t>
            </a:r>
            <a:r>
              <a:rPr lang="en-GB" dirty="0"/>
              <a:t>– </a:t>
            </a:r>
            <a:r>
              <a:rPr lang="en-GB" dirty="0" smtClean="0"/>
              <a:t>ask what, why and how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Don’t  work </a:t>
            </a:r>
            <a:r>
              <a:rPr lang="en-GB" dirty="0"/>
              <a:t>with </a:t>
            </a:r>
            <a:r>
              <a:rPr lang="en-GB" dirty="0" smtClean="0"/>
              <a:t>personal data </a:t>
            </a:r>
            <a:r>
              <a:rPr lang="en-GB" dirty="0"/>
              <a:t>on personal devices </a:t>
            </a:r>
            <a:r>
              <a:rPr lang="en-GB" dirty="0" smtClean="0"/>
              <a:t>that are not encrypted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the Warwick systems to access your emails and </a:t>
            </a:r>
            <a:r>
              <a:rPr lang="en-GB" dirty="0" smtClean="0"/>
              <a:t>documents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6" t="13043" b="20052"/>
          <a:stretch/>
        </p:blipFill>
        <p:spPr>
          <a:xfrm>
            <a:off x="777678" y="4300907"/>
            <a:ext cx="1155434" cy="10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90653" y="4522890"/>
            <a:ext cx="754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Incidents happen</a:t>
            </a:r>
            <a:r>
              <a:rPr lang="en-GB" dirty="0" smtClean="0"/>
              <a:t>! Tell </a:t>
            </a:r>
            <a:r>
              <a:rPr lang="en-GB" dirty="0"/>
              <a:t>us when things are lost, stolen or shared by mistake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Using the reporting procedure means </a:t>
            </a:r>
            <a:r>
              <a:rPr lang="en-GB" dirty="0"/>
              <a:t>we can help you take the right action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95" y="5530968"/>
            <a:ext cx="1345401" cy="108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90653" y="5747803"/>
            <a:ext cx="9622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 not keep personal data longer than you need it - follow the Warwick retention guidance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Dispose of </a:t>
            </a:r>
            <a:r>
              <a:rPr lang="en-GB" dirty="0" smtClean="0"/>
              <a:t>personal data </a:t>
            </a:r>
            <a:r>
              <a:rPr lang="en-GB" dirty="0"/>
              <a:t>with </a:t>
            </a:r>
            <a:r>
              <a:rPr lang="en-GB" dirty="0" smtClean="0"/>
              <a:t>care - record how and </a:t>
            </a:r>
            <a:r>
              <a:rPr lang="en-GB" dirty="0" smtClean="0"/>
              <a:t>when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73" r="-13473"/>
          <a:stretch/>
        </p:blipFill>
        <p:spPr>
          <a:xfrm>
            <a:off x="665217" y="1440733"/>
            <a:ext cx="1380356" cy="1080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724699" y="649204"/>
            <a:ext cx="187807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400" b="1" dirty="0" smtClean="0"/>
              <a:t>GDPR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3184851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119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Knee, Helen</dc:creator>
  <cp:lastModifiedBy>McKeown, Kirsty</cp:lastModifiedBy>
  <cp:revision>15</cp:revision>
  <dcterms:created xsi:type="dcterms:W3CDTF">2018-02-23T15:08:46Z</dcterms:created>
  <dcterms:modified xsi:type="dcterms:W3CDTF">2018-03-12T15:29:15Z</dcterms:modified>
</cp:coreProperties>
</file>