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5FF95-BFBD-41E6-9CA6-FF7E256E9F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C5DDD-3599-4520-AC82-49129CBDE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11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Each colour represents a different operator.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E54A1-D164-432A-A039-F53D44896AC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263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51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602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14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27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82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50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85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9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42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5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25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B2A8-8B26-480A-B252-19AD534A9EB7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A41DC-5B06-4CBE-B02B-CA3E2CA59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9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70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4900" r="36608" b="-4900"/>
          <a:stretch/>
        </p:blipFill>
        <p:spPr bwMode="auto">
          <a:xfrm>
            <a:off x="714103" y="-243042"/>
            <a:ext cx="9901646" cy="892848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6096000" y="908721"/>
            <a:ext cx="3816424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London bus garage </a:t>
            </a:r>
            <a:r>
              <a:rPr lang="en-GB" sz="2400" dirty="0" smtClean="0"/>
              <a:t>locations:</a:t>
            </a:r>
          </a:p>
          <a:p>
            <a:r>
              <a:rPr lang="en-GB" sz="2400" dirty="0" smtClean="0"/>
              <a:t>Each colour represents a different operator’s garages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6AA9-51F8-4398-BD28-F68C035EC9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60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Waterson, Mike</dc:creator>
  <cp:lastModifiedBy>Waterson, Mike</cp:lastModifiedBy>
  <cp:revision>1</cp:revision>
  <dcterms:created xsi:type="dcterms:W3CDTF">2016-08-02T11:15:11Z</dcterms:created>
  <dcterms:modified xsi:type="dcterms:W3CDTF">2016-08-02T11:15:28Z</dcterms:modified>
</cp:coreProperties>
</file>