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1" r:id="rId2"/>
    <p:sldId id="451" r:id="rId3"/>
    <p:sldId id="452" r:id="rId4"/>
    <p:sldId id="454" r:id="rId5"/>
    <p:sldId id="455" r:id="rId6"/>
    <p:sldId id="456" r:id="rId7"/>
    <p:sldId id="471" r:id="rId8"/>
    <p:sldId id="453" r:id="rId9"/>
    <p:sldId id="460" r:id="rId10"/>
    <p:sldId id="461" r:id="rId11"/>
    <p:sldId id="457" r:id="rId12"/>
    <p:sldId id="458" r:id="rId13"/>
    <p:sldId id="459" r:id="rId14"/>
    <p:sldId id="463" r:id="rId15"/>
    <p:sldId id="462" r:id="rId16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82" autoAdjust="0"/>
  </p:normalViewPr>
  <p:slideViewPr>
    <p:cSldViewPr>
      <p:cViewPr varScale="1">
        <p:scale>
          <a:sx n="111" d="100"/>
          <a:sy n="111" d="100"/>
        </p:scale>
        <p:origin x="-161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1D831-3947-4766-A9EA-581985387A9D}" type="datetimeFigureOut">
              <a:rPr lang="en-GB" smtClean="0"/>
              <a:t>17/09/2014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44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44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B5796-2D8B-47B2-B92F-E92478922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8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907"/>
            <a:ext cx="5335270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7334F1-3DDE-4208-83D9-5DE05D83FE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141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9745C0-B4C1-4213-9987-A32C6F7EAB2E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20F8F-6D91-4559-B8FF-D25D1791CE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36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781A0-B57C-42F1-B609-929DF4A56E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76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8E5F-CA2F-4528-B17E-8D639151E6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8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A543C-9DEC-4DA5-96D6-73921516B9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80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BD06E-D0E7-4B90-B35D-06E8D16678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12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F2887-54B0-409D-BA1F-8C2E9B95D8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04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1D56-88E1-44D8-A04B-322E9C195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103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68F61-EA31-445D-AE4C-C39A051A03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01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3C692-A60F-481D-8C72-2F61ABF74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7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31C08-DB3B-47F8-83BC-6B6209CBD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516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7741F-ABC2-4C33-BD59-CD32FE3981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24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61E17-5D9F-46EE-A2BD-D99B31D32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57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8D1FA73-EB3D-4AD4-B430-625EB0F32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0713" y="2565400"/>
            <a:ext cx="7772400" cy="1192213"/>
          </a:xfrm>
        </p:spPr>
        <p:txBody>
          <a:bodyPr/>
          <a:lstStyle/>
          <a:p>
            <a:pPr eaLnBrk="1" hangingPunct="1"/>
            <a:r>
              <a:rPr lang="en-GB" sz="3600" dirty="0" smtClean="0"/>
              <a:t>CASCOT Editor</a:t>
            </a:r>
            <a:endParaRPr lang="en-GB" sz="28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652963"/>
            <a:ext cx="6400800" cy="1455737"/>
          </a:xfrm>
        </p:spPr>
        <p:txBody>
          <a:bodyPr/>
          <a:lstStyle/>
          <a:p>
            <a:pPr eaLnBrk="1" hangingPunct="1"/>
            <a:r>
              <a:rPr lang="en-GB" sz="2400" dirty="0" err="1" smtClean="0"/>
              <a:t>Ritva</a:t>
            </a:r>
            <a:r>
              <a:rPr lang="en-GB" sz="2400" dirty="0" smtClean="0"/>
              <a:t> Ellison</a:t>
            </a:r>
          </a:p>
          <a:p>
            <a:pPr eaLnBrk="1" hangingPunct="1"/>
            <a:r>
              <a:rPr lang="en-GB" sz="2400" dirty="0" smtClean="0"/>
              <a:t>Institute for Employment Research</a:t>
            </a:r>
          </a:p>
          <a:p>
            <a:pPr eaLnBrk="1" hangingPunct="1"/>
            <a:r>
              <a:rPr lang="en-GB" sz="2400" dirty="0" smtClean="0"/>
              <a:t>University of Warwick</a:t>
            </a:r>
          </a:p>
        </p:txBody>
      </p:sp>
      <p:graphicFrame>
        <p:nvGraphicFramePr>
          <p:cNvPr id="205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201318"/>
              </p:ext>
            </p:extLst>
          </p:nvPr>
        </p:nvGraphicFramePr>
        <p:xfrm>
          <a:off x="2699792" y="533946"/>
          <a:ext cx="32766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7" name="Bitmap Image" r:id="rId4" imgW="3809524" imgH="1076475" progId="Paint.Picture">
                  <p:embed/>
                </p:oleObj>
              </mc:Choice>
              <mc:Fallback>
                <p:oleObj name="Bitmap Image" r:id="rId4" imgW="3809524" imgH="1076475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533946"/>
                        <a:ext cx="3276600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71208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Questionnaire: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Textual replies describing skills need to be coded.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</a:t>
            </a:r>
            <a:r>
              <a:rPr lang="en-GB" sz="3600" dirty="0" smtClean="0"/>
              <a:t>xample: making a skills classification</a:t>
            </a:r>
            <a:endParaRPr lang="en-GB" sz="36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64" y="2276872"/>
            <a:ext cx="7859222" cy="23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Example: making a skills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Define</a:t>
            </a:r>
          </a:p>
          <a:p>
            <a:pPr marL="0" indent="0">
              <a:buNone/>
            </a:pPr>
            <a:r>
              <a:rPr lang="en-GB" dirty="0" smtClean="0"/>
              <a:t>structure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268760"/>
            <a:ext cx="4245570" cy="505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4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Example: making a skills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Define</a:t>
            </a:r>
          </a:p>
          <a:p>
            <a:pPr marL="0" indent="0">
              <a:buNone/>
            </a:pPr>
            <a:r>
              <a:rPr lang="en-GB" dirty="0" smtClean="0"/>
              <a:t>index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96752"/>
            <a:ext cx="3908941" cy="524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0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6770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952" y="3429000"/>
            <a:ext cx="4392488" cy="3108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Import structure and index to Editor.</a:t>
            </a:r>
          </a:p>
          <a:p>
            <a:endParaRPr lang="en-GB" sz="2800" dirty="0"/>
          </a:p>
          <a:p>
            <a:r>
              <a:rPr lang="en-GB" sz="2800" dirty="0" smtClean="0"/>
              <a:t>Rules are not necessary for the classification to function but they will improve performance.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0147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4797152"/>
            <a:ext cx="36004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Testing the classification.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9045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8673959" cy="517709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txBody>
          <a:bodyPr/>
          <a:lstStyle/>
          <a:p>
            <a:r>
              <a:rPr lang="en-GB" sz="3200" dirty="0" smtClean="0"/>
              <a:t>Results of automatic coding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14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Cascot</a:t>
            </a:r>
            <a:r>
              <a:rPr lang="en-GB" dirty="0" smtClean="0"/>
              <a:t> Editor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Cascot</a:t>
            </a:r>
            <a:r>
              <a:rPr lang="en-GB" dirty="0"/>
              <a:t> Editor is a program that allows the user to create and/or modify electronic classifications for use with </a:t>
            </a:r>
            <a:r>
              <a:rPr lang="en-GB" dirty="0" err="1"/>
              <a:t>Cascot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 classification</a:t>
            </a:r>
            <a:r>
              <a:rPr lang="en-GB" dirty="0"/>
              <a:t> is described via </a:t>
            </a:r>
            <a:r>
              <a:rPr lang="en-GB" dirty="0" smtClean="0"/>
              <a:t>its </a:t>
            </a:r>
            <a:r>
              <a:rPr lang="en-GB" dirty="0"/>
              <a:t>structure, an index and a set of </a:t>
            </a:r>
            <a:r>
              <a:rPr lang="en-GB" dirty="0" smtClean="0"/>
              <a:t>rules.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1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Cascot</a:t>
            </a:r>
            <a:r>
              <a:rPr lang="en-GB" dirty="0"/>
              <a:t> Coding Engine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err="1" smtClean="0"/>
              <a:t>Cascot</a:t>
            </a:r>
            <a:r>
              <a:rPr lang="en-GB" sz="2400" dirty="0" smtClean="0"/>
              <a:t> </a:t>
            </a:r>
            <a:r>
              <a:rPr lang="en-GB" sz="2400" dirty="0"/>
              <a:t>contains a complex coding and scoring </a:t>
            </a:r>
            <a:r>
              <a:rPr lang="en-GB" sz="2400" dirty="0" smtClean="0"/>
              <a:t>engine.</a:t>
            </a:r>
          </a:p>
          <a:p>
            <a:r>
              <a:rPr lang="en-GB" sz="2400" dirty="0" smtClean="0"/>
              <a:t>Engine has the processing </a:t>
            </a:r>
            <a:r>
              <a:rPr lang="en-GB" sz="2400" dirty="0"/>
              <a:t>functions required to analyse word frequency and similarity between input text and index </a:t>
            </a:r>
            <a:r>
              <a:rPr lang="en-GB" sz="2400" dirty="0" smtClean="0"/>
              <a:t>text.</a:t>
            </a:r>
          </a:p>
          <a:p>
            <a:r>
              <a:rPr lang="en-GB" sz="2400" dirty="0" smtClean="0"/>
              <a:t>It creates </a:t>
            </a:r>
            <a:r>
              <a:rPr lang="en-GB" sz="2400" dirty="0"/>
              <a:t>the list of recommendations and scores associated with each </a:t>
            </a:r>
            <a:r>
              <a:rPr lang="en-GB" sz="2400" dirty="0" smtClean="0"/>
              <a:t>recommendation.</a:t>
            </a:r>
            <a:endParaRPr lang="en-GB" sz="2400" dirty="0"/>
          </a:p>
          <a:p>
            <a:r>
              <a:rPr lang="en-GB" sz="2400" dirty="0"/>
              <a:t>The engine is capable of working with any classification created using the </a:t>
            </a:r>
            <a:r>
              <a:rPr lang="en-GB" sz="2400" dirty="0" smtClean="0"/>
              <a:t>Editor</a:t>
            </a:r>
            <a:r>
              <a:rPr lang="en-GB" sz="2400" dirty="0"/>
              <a:t>. The classification files created by the </a:t>
            </a:r>
            <a:r>
              <a:rPr lang="en-GB" sz="2400" dirty="0" smtClean="0"/>
              <a:t>Editor </a:t>
            </a:r>
            <a:r>
              <a:rPr lang="en-GB" sz="2400" dirty="0"/>
              <a:t>contain everything that is unique to the classification. The coding engine remains the same </a:t>
            </a:r>
            <a:r>
              <a:rPr lang="en-GB" sz="2400" dirty="0" smtClean="0"/>
              <a:t>no matter </a:t>
            </a:r>
            <a:r>
              <a:rPr lang="en-GB" sz="2400" dirty="0"/>
              <a:t>which classification </a:t>
            </a:r>
            <a:r>
              <a:rPr lang="en-GB" sz="2400" dirty="0" smtClean="0"/>
              <a:t>is in use.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93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Editor Interface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912767" cy="5517232"/>
          </a:xfrm>
        </p:spPr>
      </p:pic>
    </p:spTree>
    <p:extLst>
      <p:ext uri="{BB962C8B-B14F-4D97-AF65-F5344CB8AC3E}">
        <p14:creationId xmlns:p14="http://schemas.microsoft.com/office/powerpoint/2010/main" val="87805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the structure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4658375" cy="2753109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140968"/>
            <a:ext cx="3610479" cy="311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12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the index entries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70" y="1412777"/>
            <a:ext cx="6040982" cy="5153068"/>
          </a:xfrm>
        </p:spPr>
      </p:pic>
    </p:spTree>
    <p:extLst>
      <p:ext uri="{BB962C8B-B14F-4D97-AF65-F5344CB8AC3E}">
        <p14:creationId xmlns:p14="http://schemas.microsoft.com/office/powerpoint/2010/main" val="423395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coding rules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3"/>
            <a:ext cx="8229600" cy="2160240"/>
          </a:xfrm>
        </p:spPr>
        <p:txBody>
          <a:bodyPr/>
          <a:lstStyle/>
          <a:p>
            <a:r>
              <a:rPr lang="en-GB" dirty="0" smtClean="0"/>
              <a:t>If “moggy”, code as Cat</a:t>
            </a:r>
          </a:p>
          <a:p>
            <a:r>
              <a:rPr lang="en-GB" dirty="0" smtClean="0"/>
              <a:t>If “</a:t>
            </a:r>
            <a:r>
              <a:rPr lang="en-GB" dirty="0" err="1"/>
              <a:t>b</a:t>
            </a:r>
            <a:r>
              <a:rPr lang="en-GB" dirty="0" err="1" smtClean="0"/>
              <a:t>ugdie</a:t>
            </a:r>
            <a:r>
              <a:rPr lang="en-GB" dirty="0" smtClean="0"/>
              <a:t>”, replace with “Budgie”</a:t>
            </a:r>
          </a:p>
          <a:p>
            <a:r>
              <a:rPr lang="en-GB" dirty="0" smtClean="0"/>
              <a:t>If “fast eagle”, ignore the word “fast”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89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Rule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Lists </a:t>
            </a:r>
            <a:r>
              <a:rPr lang="en-GB" dirty="0"/>
              <a:t>of </a:t>
            </a:r>
            <a:r>
              <a:rPr lang="en-GB" dirty="0" smtClean="0"/>
              <a:t>words: Downgraded Words</a:t>
            </a:r>
            <a:r>
              <a:rPr lang="en-GB" dirty="0"/>
              <a:t>, Equivalent Word </a:t>
            </a:r>
            <a:r>
              <a:rPr lang="en-GB" dirty="0" smtClean="0"/>
              <a:t>Ends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Text </a:t>
            </a:r>
            <a:r>
              <a:rPr lang="en-GB" dirty="0"/>
              <a:t>matching rules: Abbreviations, Replacement Words, Input Modifications, Word Alternatives, Conclusions, Default </a:t>
            </a:r>
            <a:r>
              <a:rPr lang="en-GB" dirty="0" smtClean="0"/>
              <a:t>Rules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62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rules</a:t>
            </a:r>
            <a:r>
              <a:rPr lang="en-GB" sz="2000" dirty="0" smtClean="0"/>
              <a:t> (example from SOC2010)</a:t>
            </a:r>
            <a:endParaRPr lang="en-GB" sz="2000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3" y="1196752"/>
            <a:ext cx="8154164" cy="5328592"/>
          </a:xfrm>
        </p:spPr>
      </p:pic>
    </p:spTree>
    <p:extLst>
      <p:ext uri="{BB962C8B-B14F-4D97-AF65-F5344CB8AC3E}">
        <p14:creationId xmlns:p14="http://schemas.microsoft.com/office/powerpoint/2010/main" val="229146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280</Words>
  <Application>Microsoft Office PowerPoint</Application>
  <PresentationFormat>On-screen Show (4:3)</PresentationFormat>
  <Paragraphs>48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Default Design</vt:lpstr>
      <vt:lpstr>Bitmap Image</vt:lpstr>
      <vt:lpstr>CASCOT Editor</vt:lpstr>
      <vt:lpstr>Cascot Editor</vt:lpstr>
      <vt:lpstr>The Cascot Coding Engine</vt:lpstr>
      <vt:lpstr>The Editor Interface</vt:lpstr>
      <vt:lpstr>Defining the structure</vt:lpstr>
      <vt:lpstr>Defining the index entries</vt:lpstr>
      <vt:lpstr>Defining coding rules</vt:lpstr>
      <vt:lpstr>Rule types</vt:lpstr>
      <vt:lpstr>Defining rules (example from SOC2010)</vt:lpstr>
      <vt:lpstr>Example: making a skills classification</vt:lpstr>
      <vt:lpstr>Example: making a skills classification</vt:lpstr>
      <vt:lpstr>Example: making a skills classification</vt:lpstr>
      <vt:lpstr>PowerPoint Presentation</vt:lpstr>
      <vt:lpstr>PowerPoint Presentation</vt:lpstr>
      <vt:lpstr>Results of automatic coding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</dc:creator>
  <cp:lastModifiedBy>Ellison, Ritva</cp:lastModifiedBy>
  <cp:revision>175</cp:revision>
  <cp:lastPrinted>2012-09-18T10:00:14Z</cp:lastPrinted>
  <dcterms:created xsi:type="dcterms:W3CDTF">2004-10-15T10:22:02Z</dcterms:created>
  <dcterms:modified xsi:type="dcterms:W3CDTF">2014-09-17T11:01:57Z</dcterms:modified>
</cp:coreProperties>
</file>