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notesSlides/notesSlide8.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handoutMasterIdLst>
    <p:handoutMasterId r:id="rId25"/>
  </p:handoutMasterIdLst>
  <p:sldIdLst>
    <p:sldId id="258" r:id="rId2"/>
    <p:sldId id="456" r:id="rId3"/>
    <p:sldId id="457" r:id="rId4"/>
    <p:sldId id="458" r:id="rId5"/>
    <p:sldId id="421" r:id="rId6"/>
    <p:sldId id="452" r:id="rId7"/>
    <p:sldId id="465" r:id="rId8"/>
    <p:sldId id="450" r:id="rId9"/>
    <p:sldId id="428" r:id="rId10"/>
    <p:sldId id="427" r:id="rId11"/>
    <p:sldId id="464" r:id="rId12"/>
    <p:sldId id="460" r:id="rId13"/>
    <p:sldId id="461" r:id="rId14"/>
    <p:sldId id="462" r:id="rId15"/>
    <p:sldId id="463" r:id="rId16"/>
    <p:sldId id="466" r:id="rId17"/>
    <p:sldId id="469" r:id="rId18"/>
    <p:sldId id="468" r:id="rId19"/>
    <p:sldId id="467" r:id="rId20"/>
    <p:sldId id="470" r:id="rId21"/>
    <p:sldId id="471" r:id="rId22"/>
    <p:sldId id="347" r:id="rId2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66"/>
    <a:srgbClr val="008080"/>
    <a:srgbClr val="000000"/>
    <a:srgbClr val="FFFFFF"/>
    <a:srgbClr val="CCFFCC"/>
    <a:srgbClr val="76A77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32" autoAdjust="0"/>
    <p:restoredTop sz="98944" autoAdjust="0"/>
  </p:normalViewPr>
  <p:slideViewPr>
    <p:cSldViewPr>
      <p:cViewPr varScale="1">
        <p:scale>
          <a:sx n="87" d="100"/>
          <a:sy n="87" d="100"/>
        </p:scale>
        <p:origin x="-498" y="-78"/>
      </p:cViewPr>
      <p:guideLst>
        <p:guide orient="horz" pos="2160"/>
        <p:guide pos="2880"/>
      </p:guideLst>
    </p:cSldViewPr>
  </p:slideViewPr>
  <p:notesTextViewPr>
    <p:cViewPr>
      <p:scale>
        <a:sx n="100" d="100"/>
        <a:sy n="100" d="100"/>
      </p:scale>
      <p:origin x="0" y="0"/>
    </p:cViewPr>
  </p:notesTextViewPr>
  <p:notesViewPr>
    <p:cSldViewPr>
      <p:cViewPr varScale="1">
        <p:scale>
          <a:sx n="52" d="100"/>
          <a:sy n="52" d="100"/>
        </p:scale>
        <p:origin x="-1910" y="-101"/>
      </p:cViewPr>
      <p:guideLst>
        <p:guide orient="horz" pos="2928"/>
        <p:guide pos="216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FD5675-1E7B-454E-BDF7-0A4D9750C78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97D13831-E60B-47BB-A93C-3BE67F7DE6EA}">
      <dgm:prSet phldrT="[Text]"/>
      <dgm:spPr/>
      <dgm:t>
        <a:bodyPr/>
        <a:lstStyle/>
        <a:p>
          <a:r>
            <a:rPr lang="en-GB" b="1" dirty="0" smtClean="0"/>
            <a:t>Study 1:</a:t>
          </a:r>
          <a:r>
            <a:rPr lang="en-GB" dirty="0" smtClean="0"/>
            <a:t> Investigation of the skills/ competencies required for practice</a:t>
          </a:r>
          <a:endParaRPr lang="en-GB" dirty="0"/>
        </a:p>
      </dgm:t>
    </dgm:pt>
    <dgm:pt modelId="{ED36149C-8582-4C5B-9056-F411001537CA}" type="parTrans" cxnId="{DDD3DD05-BB47-4F4F-A1C3-878A144B6900}">
      <dgm:prSet/>
      <dgm:spPr/>
      <dgm:t>
        <a:bodyPr/>
        <a:lstStyle/>
        <a:p>
          <a:endParaRPr lang="en-GB"/>
        </a:p>
      </dgm:t>
    </dgm:pt>
    <dgm:pt modelId="{42BC1E35-1931-4A16-820A-5DEC7756BBE5}" type="sibTrans" cxnId="{DDD3DD05-BB47-4F4F-A1C3-878A144B6900}">
      <dgm:prSet/>
      <dgm:spPr/>
      <dgm:t>
        <a:bodyPr/>
        <a:lstStyle/>
        <a:p>
          <a:endParaRPr lang="en-GB"/>
        </a:p>
      </dgm:t>
    </dgm:pt>
    <dgm:pt modelId="{D6C7EA51-A567-4727-A23B-534E35A3F21F}">
      <dgm:prSet phldrT="[Text]"/>
      <dgm:spPr/>
      <dgm:t>
        <a:bodyPr/>
        <a:lstStyle/>
        <a:p>
          <a:r>
            <a:rPr lang="en-GB" dirty="0" smtClean="0"/>
            <a:t>Funded by </a:t>
          </a:r>
          <a:r>
            <a:rPr lang="en-GB" dirty="0" err="1" smtClean="0"/>
            <a:t>CfBT</a:t>
          </a:r>
          <a:r>
            <a:rPr lang="en-GB" dirty="0" smtClean="0"/>
            <a:t> – focus on practitioners /managers (2009 – 2010, England)</a:t>
          </a:r>
          <a:endParaRPr lang="en-GB" dirty="0"/>
        </a:p>
      </dgm:t>
    </dgm:pt>
    <dgm:pt modelId="{DE5081B2-E1E5-4EB9-8BBD-6F582A91371A}" type="parTrans" cxnId="{1EF10B82-69F0-4E8B-B0C9-CA7B648D6099}">
      <dgm:prSet/>
      <dgm:spPr/>
      <dgm:t>
        <a:bodyPr/>
        <a:lstStyle/>
        <a:p>
          <a:endParaRPr lang="en-GB"/>
        </a:p>
      </dgm:t>
    </dgm:pt>
    <dgm:pt modelId="{B905F90A-F83F-4278-868F-B50AF267D6FE}" type="sibTrans" cxnId="{1EF10B82-69F0-4E8B-B0C9-CA7B648D6099}">
      <dgm:prSet/>
      <dgm:spPr/>
      <dgm:t>
        <a:bodyPr/>
        <a:lstStyle/>
        <a:p>
          <a:endParaRPr lang="en-GB"/>
        </a:p>
      </dgm:t>
    </dgm:pt>
    <dgm:pt modelId="{A523663E-9DF5-469F-B1A3-FFCA02B99E91}">
      <dgm:prSet phldrT="[Text]"/>
      <dgm:spPr/>
      <dgm:t>
        <a:bodyPr/>
        <a:lstStyle/>
        <a:p>
          <a:r>
            <a:rPr lang="en-GB" b="1" dirty="0" smtClean="0"/>
            <a:t>Study 2:</a:t>
          </a:r>
          <a:r>
            <a:rPr lang="en-GB" dirty="0" smtClean="0"/>
            <a:t> the role of ICT in careers service transformation </a:t>
          </a:r>
          <a:endParaRPr lang="en-GB" dirty="0"/>
        </a:p>
      </dgm:t>
    </dgm:pt>
    <dgm:pt modelId="{2BE7D3C2-3DB7-4200-83E0-AF138DB4EFB4}" type="parTrans" cxnId="{6FEAA45A-2B7E-4625-A286-4797C8E5F3CC}">
      <dgm:prSet/>
      <dgm:spPr/>
      <dgm:t>
        <a:bodyPr/>
        <a:lstStyle/>
        <a:p>
          <a:endParaRPr lang="en-GB"/>
        </a:p>
      </dgm:t>
    </dgm:pt>
    <dgm:pt modelId="{86438822-4DCA-4903-8202-A5307AE7B133}" type="sibTrans" cxnId="{6FEAA45A-2B7E-4625-A286-4797C8E5F3CC}">
      <dgm:prSet/>
      <dgm:spPr/>
      <dgm:t>
        <a:bodyPr/>
        <a:lstStyle/>
        <a:p>
          <a:endParaRPr lang="en-GB"/>
        </a:p>
      </dgm:t>
    </dgm:pt>
    <dgm:pt modelId="{15FC6715-DC51-44C4-B5C3-C62BB0BA57EE}">
      <dgm:prSet phldrT="[Text]"/>
      <dgm:spPr/>
      <dgm:t>
        <a:bodyPr/>
        <a:lstStyle/>
        <a:p>
          <a:r>
            <a:rPr lang="en-GB" dirty="0" smtClean="0"/>
            <a:t>Funded by UKCES – focus on managers/ stakeholders (2010 – 2011, UK)</a:t>
          </a:r>
          <a:endParaRPr lang="en-GB" dirty="0"/>
        </a:p>
      </dgm:t>
    </dgm:pt>
    <dgm:pt modelId="{C234DC1F-EE50-4C7A-BF65-5E5946D9FF4A}" type="parTrans" cxnId="{1D393C88-0865-4EC8-B785-8B1CD2EBF65A}">
      <dgm:prSet/>
      <dgm:spPr/>
      <dgm:t>
        <a:bodyPr/>
        <a:lstStyle/>
        <a:p>
          <a:endParaRPr lang="en-GB"/>
        </a:p>
      </dgm:t>
    </dgm:pt>
    <dgm:pt modelId="{EB0A299B-4C39-44E1-9137-F630085994FA}" type="sibTrans" cxnId="{1D393C88-0865-4EC8-B785-8B1CD2EBF65A}">
      <dgm:prSet/>
      <dgm:spPr/>
      <dgm:t>
        <a:bodyPr/>
        <a:lstStyle/>
        <a:p>
          <a:endParaRPr lang="en-GB"/>
        </a:p>
      </dgm:t>
    </dgm:pt>
    <dgm:pt modelId="{CFF95176-1304-4D18-81B8-512BBEE79294}" type="pres">
      <dgm:prSet presAssocID="{EFFD5675-1E7B-454E-BDF7-0A4D9750C780}" presName="linear" presStyleCnt="0">
        <dgm:presLayoutVars>
          <dgm:animLvl val="lvl"/>
          <dgm:resizeHandles val="exact"/>
        </dgm:presLayoutVars>
      </dgm:prSet>
      <dgm:spPr/>
    </dgm:pt>
    <dgm:pt modelId="{3E80013A-A248-4996-A6F9-92E72A65308B}" type="pres">
      <dgm:prSet presAssocID="{97D13831-E60B-47BB-A93C-3BE67F7DE6EA}" presName="parentText" presStyleLbl="node1" presStyleIdx="0" presStyleCnt="2">
        <dgm:presLayoutVars>
          <dgm:chMax val="0"/>
          <dgm:bulletEnabled val="1"/>
        </dgm:presLayoutVars>
      </dgm:prSet>
      <dgm:spPr/>
      <dgm:t>
        <a:bodyPr/>
        <a:lstStyle/>
        <a:p>
          <a:endParaRPr lang="en-GB"/>
        </a:p>
      </dgm:t>
    </dgm:pt>
    <dgm:pt modelId="{178FBEAA-C5CF-4362-9D13-15E43DBF04E7}" type="pres">
      <dgm:prSet presAssocID="{97D13831-E60B-47BB-A93C-3BE67F7DE6EA}" presName="childText" presStyleLbl="revTx" presStyleIdx="0" presStyleCnt="2" custScaleY="144127">
        <dgm:presLayoutVars>
          <dgm:bulletEnabled val="1"/>
        </dgm:presLayoutVars>
      </dgm:prSet>
      <dgm:spPr/>
    </dgm:pt>
    <dgm:pt modelId="{BC57D3CB-AE49-4EB9-AFE9-DA2124DBAD82}" type="pres">
      <dgm:prSet presAssocID="{A523663E-9DF5-469F-B1A3-FFCA02B99E91}" presName="parentText" presStyleLbl="node1" presStyleIdx="1" presStyleCnt="2">
        <dgm:presLayoutVars>
          <dgm:chMax val="0"/>
          <dgm:bulletEnabled val="1"/>
        </dgm:presLayoutVars>
      </dgm:prSet>
      <dgm:spPr/>
      <dgm:t>
        <a:bodyPr/>
        <a:lstStyle/>
        <a:p>
          <a:endParaRPr lang="en-GB"/>
        </a:p>
      </dgm:t>
    </dgm:pt>
    <dgm:pt modelId="{D742E3E5-BEC1-442F-9397-D79CCCB8E7BF}" type="pres">
      <dgm:prSet presAssocID="{A523663E-9DF5-469F-B1A3-FFCA02B99E91}" presName="childText" presStyleLbl="revTx" presStyleIdx="1" presStyleCnt="2">
        <dgm:presLayoutVars>
          <dgm:bulletEnabled val="1"/>
        </dgm:presLayoutVars>
      </dgm:prSet>
      <dgm:spPr/>
      <dgm:t>
        <a:bodyPr/>
        <a:lstStyle/>
        <a:p>
          <a:endParaRPr lang="en-GB"/>
        </a:p>
      </dgm:t>
    </dgm:pt>
  </dgm:ptLst>
  <dgm:cxnLst>
    <dgm:cxn modelId="{DDD3DD05-BB47-4F4F-A1C3-878A144B6900}" srcId="{EFFD5675-1E7B-454E-BDF7-0A4D9750C780}" destId="{97D13831-E60B-47BB-A93C-3BE67F7DE6EA}" srcOrd="0" destOrd="0" parTransId="{ED36149C-8582-4C5B-9056-F411001537CA}" sibTransId="{42BC1E35-1931-4A16-820A-5DEC7756BBE5}"/>
    <dgm:cxn modelId="{1D393C88-0865-4EC8-B785-8B1CD2EBF65A}" srcId="{A523663E-9DF5-469F-B1A3-FFCA02B99E91}" destId="{15FC6715-DC51-44C4-B5C3-C62BB0BA57EE}" srcOrd="0" destOrd="0" parTransId="{C234DC1F-EE50-4C7A-BF65-5E5946D9FF4A}" sibTransId="{EB0A299B-4C39-44E1-9137-F630085994FA}"/>
    <dgm:cxn modelId="{6FEAA45A-2B7E-4625-A286-4797C8E5F3CC}" srcId="{EFFD5675-1E7B-454E-BDF7-0A4D9750C780}" destId="{A523663E-9DF5-469F-B1A3-FFCA02B99E91}" srcOrd="1" destOrd="0" parTransId="{2BE7D3C2-3DB7-4200-83E0-AF138DB4EFB4}" sibTransId="{86438822-4DCA-4903-8202-A5307AE7B133}"/>
    <dgm:cxn modelId="{CFB2567A-619B-4A62-B047-8D1F6B7BF137}" type="presOf" srcId="{EFFD5675-1E7B-454E-BDF7-0A4D9750C780}" destId="{CFF95176-1304-4D18-81B8-512BBEE79294}" srcOrd="0" destOrd="0" presId="urn:microsoft.com/office/officeart/2005/8/layout/vList2"/>
    <dgm:cxn modelId="{306AAE3D-536F-4964-94F4-741B45E3194B}" type="presOf" srcId="{A523663E-9DF5-469F-B1A3-FFCA02B99E91}" destId="{BC57D3CB-AE49-4EB9-AFE9-DA2124DBAD82}" srcOrd="0" destOrd="0" presId="urn:microsoft.com/office/officeart/2005/8/layout/vList2"/>
    <dgm:cxn modelId="{35874AAD-7006-4B0A-8049-17470DF4A21F}" type="presOf" srcId="{15FC6715-DC51-44C4-B5C3-C62BB0BA57EE}" destId="{D742E3E5-BEC1-442F-9397-D79CCCB8E7BF}" srcOrd="0" destOrd="0" presId="urn:microsoft.com/office/officeart/2005/8/layout/vList2"/>
    <dgm:cxn modelId="{1EF10B82-69F0-4E8B-B0C9-CA7B648D6099}" srcId="{97D13831-E60B-47BB-A93C-3BE67F7DE6EA}" destId="{D6C7EA51-A567-4727-A23B-534E35A3F21F}" srcOrd="0" destOrd="0" parTransId="{DE5081B2-E1E5-4EB9-8BBD-6F582A91371A}" sibTransId="{B905F90A-F83F-4278-868F-B50AF267D6FE}"/>
    <dgm:cxn modelId="{5A0736A5-0DE6-4C02-BB1F-B73CA27DFA0C}" type="presOf" srcId="{97D13831-E60B-47BB-A93C-3BE67F7DE6EA}" destId="{3E80013A-A248-4996-A6F9-92E72A65308B}" srcOrd="0" destOrd="0" presId="urn:microsoft.com/office/officeart/2005/8/layout/vList2"/>
    <dgm:cxn modelId="{ECFA985D-0F9A-493F-BD6E-8DE89BB28410}" type="presOf" srcId="{D6C7EA51-A567-4727-A23B-534E35A3F21F}" destId="{178FBEAA-C5CF-4362-9D13-15E43DBF04E7}" srcOrd="0" destOrd="0" presId="urn:microsoft.com/office/officeart/2005/8/layout/vList2"/>
    <dgm:cxn modelId="{06193441-6829-486D-8029-41ED960C3A2C}" type="presParOf" srcId="{CFF95176-1304-4D18-81B8-512BBEE79294}" destId="{3E80013A-A248-4996-A6F9-92E72A65308B}" srcOrd="0" destOrd="0" presId="urn:microsoft.com/office/officeart/2005/8/layout/vList2"/>
    <dgm:cxn modelId="{D266EAC8-2AB8-43F2-BFA2-E171330D4A8D}" type="presParOf" srcId="{CFF95176-1304-4D18-81B8-512BBEE79294}" destId="{178FBEAA-C5CF-4362-9D13-15E43DBF04E7}" srcOrd="1" destOrd="0" presId="urn:microsoft.com/office/officeart/2005/8/layout/vList2"/>
    <dgm:cxn modelId="{4A109D0C-BF1B-40C3-A925-F0BE32351026}" type="presParOf" srcId="{CFF95176-1304-4D18-81B8-512BBEE79294}" destId="{BC57D3CB-AE49-4EB9-AFE9-DA2124DBAD82}" srcOrd="2" destOrd="0" presId="urn:microsoft.com/office/officeart/2005/8/layout/vList2"/>
    <dgm:cxn modelId="{01D2403A-BFE1-4891-877B-B3EEBA702847}" type="presParOf" srcId="{CFF95176-1304-4D18-81B8-512BBEE79294}" destId="{D742E3E5-BEC1-442F-9397-D79CCCB8E7BF}" srcOrd="3"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5E590447-1D08-4B49-AB27-F43D5743DD0F}" type="doc">
      <dgm:prSet loTypeId="urn:microsoft.com/office/officeart/2005/8/layout/pyramid3" loCatId="pyramid" qsTypeId="urn:microsoft.com/office/officeart/2005/8/quickstyle/simple1" qsCatId="simple" csTypeId="urn:microsoft.com/office/officeart/2005/8/colors/accent1_2" csCatId="accent1" phldr="1"/>
      <dgm:spPr/>
    </dgm:pt>
    <dgm:pt modelId="{F8572008-BC6D-4ACE-93B9-A803F31FE64F}">
      <dgm:prSet phldrT="[Text]"/>
      <dgm:spPr/>
      <dgm:t>
        <a:bodyPr/>
        <a:lstStyle/>
        <a:p>
          <a:r>
            <a:rPr lang="en-GB" dirty="0" smtClean="0"/>
            <a:t>Resources: </a:t>
          </a:r>
          <a:r>
            <a:rPr lang="en-GB" dirty="0" smtClean="0"/>
            <a:t>most exploited </a:t>
          </a:r>
          <a:endParaRPr lang="en-GB" dirty="0"/>
        </a:p>
      </dgm:t>
    </dgm:pt>
    <dgm:pt modelId="{302A71D3-1235-4ABB-88F0-EB7083AC2B2B}" type="parTrans" cxnId="{A65CA981-CE59-44DF-BE94-016B6B7CA267}">
      <dgm:prSet/>
      <dgm:spPr/>
      <dgm:t>
        <a:bodyPr/>
        <a:lstStyle/>
        <a:p>
          <a:endParaRPr lang="en-GB"/>
        </a:p>
      </dgm:t>
    </dgm:pt>
    <dgm:pt modelId="{904D7557-F41D-45FB-A109-05925EB25BFF}" type="sibTrans" cxnId="{A65CA981-CE59-44DF-BE94-016B6B7CA267}">
      <dgm:prSet/>
      <dgm:spPr/>
      <dgm:t>
        <a:bodyPr/>
        <a:lstStyle/>
        <a:p>
          <a:endParaRPr lang="en-GB"/>
        </a:p>
      </dgm:t>
    </dgm:pt>
    <dgm:pt modelId="{0772882B-3FCB-4E05-AF6E-9A70BB06DBE1}">
      <dgm:prSet phldrT="[Text]"/>
      <dgm:spPr/>
      <dgm:t>
        <a:bodyPr/>
        <a:lstStyle/>
        <a:p>
          <a:r>
            <a:rPr lang="en-GB" dirty="0" smtClean="0"/>
            <a:t>Communication: </a:t>
          </a:r>
        </a:p>
        <a:p>
          <a:r>
            <a:rPr lang="en-GB" dirty="0" smtClean="0"/>
            <a:t>embryonic</a:t>
          </a:r>
          <a:endParaRPr lang="en-GB" dirty="0"/>
        </a:p>
      </dgm:t>
    </dgm:pt>
    <dgm:pt modelId="{F5C07B5A-4526-44A8-BE4E-9DE52BE468D6}" type="parTrans" cxnId="{5C8E59CB-C681-421D-A31E-E204354DB86E}">
      <dgm:prSet/>
      <dgm:spPr/>
      <dgm:t>
        <a:bodyPr/>
        <a:lstStyle/>
        <a:p>
          <a:endParaRPr lang="en-GB"/>
        </a:p>
      </dgm:t>
    </dgm:pt>
    <dgm:pt modelId="{F67FA49D-1A55-45F0-A794-297A38847EE7}" type="sibTrans" cxnId="{5C8E59CB-C681-421D-A31E-E204354DB86E}">
      <dgm:prSet/>
      <dgm:spPr/>
      <dgm:t>
        <a:bodyPr/>
        <a:lstStyle/>
        <a:p>
          <a:endParaRPr lang="en-GB"/>
        </a:p>
      </dgm:t>
    </dgm:pt>
    <dgm:pt modelId="{4D74D564-B314-4AE2-9096-694CFBDB2F30}">
      <dgm:prSet phldrT="[Text]"/>
      <dgm:spPr/>
      <dgm:t>
        <a:bodyPr/>
        <a:lstStyle/>
        <a:p>
          <a:r>
            <a:rPr lang="en-GB" dirty="0" smtClean="0"/>
            <a:t>Materials: under-developed</a:t>
          </a:r>
          <a:endParaRPr lang="en-GB" dirty="0"/>
        </a:p>
      </dgm:t>
    </dgm:pt>
    <dgm:pt modelId="{3ABBDF6B-3DF1-4E73-B743-B65735B40FD9}" type="parTrans" cxnId="{C3B38A44-54A9-4D09-B0BD-71035C32A85D}">
      <dgm:prSet/>
      <dgm:spPr/>
      <dgm:t>
        <a:bodyPr/>
        <a:lstStyle/>
        <a:p>
          <a:endParaRPr lang="en-GB"/>
        </a:p>
      </dgm:t>
    </dgm:pt>
    <dgm:pt modelId="{3E5EB1AE-E65A-40A0-A936-D6F694518C16}" type="sibTrans" cxnId="{C3B38A44-54A9-4D09-B0BD-71035C32A85D}">
      <dgm:prSet/>
      <dgm:spPr/>
      <dgm:t>
        <a:bodyPr/>
        <a:lstStyle/>
        <a:p>
          <a:endParaRPr lang="en-GB"/>
        </a:p>
      </dgm:t>
    </dgm:pt>
    <dgm:pt modelId="{964C94B4-89BC-4113-A98D-0524492ACE27}" type="pres">
      <dgm:prSet presAssocID="{5E590447-1D08-4B49-AB27-F43D5743DD0F}" presName="Name0" presStyleCnt="0">
        <dgm:presLayoutVars>
          <dgm:dir/>
          <dgm:animLvl val="lvl"/>
          <dgm:resizeHandles val="exact"/>
        </dgm:presLayoutVars>
      </dgm:prSet>
      <dgm:spPr/>
    </dgm:pt>
    <dgm:pt modelId="{08AFEABC-0950-44D5-A8E1-E594A9D2748B}" type="pres">
      <dgm:prSet presAssocID="{F8572008-BC6D-4ACE-93B9-A803F31FE64F}" presName="Name8" presStyleCnt="0"/>
      <dgm:spPr/>
    </dgm:pt>
    <dgm:pt modelId="{3A0F342B-F19B-49A2-91DB-7F8286E8001B}" type="pres">
      <dgm:prSet presAssocID="{F8572008-BC6D-4ACE-93B9-A803F31FE64F}" presName="level" presStyleLbl="node1" presStyleIdx="0" presStyleCnt="3">
        <dgm:presLayoutVars>
          <dgm:chMax val="1"/>
          <dgm:bulletEnabled val="1"/>
        </dgm:presLayoutVars>
      </dgm:prSet>
      <dgm:spPr/>
      <dgm:t>
        <a:bodyPr/>
        <a:lstStyle/>
        <a:p>
          <a:endParaRPr lang="en-GB"/>
        </a:p>
      </dgm:t>
    </dgm:pt>
    <dgm:pt modelId="{B4ADDC5D-CF9F-4760-93DA-C0A61AE4A532}" type="pres">
      <dgm:prSet presAssocID="{F8572008-BC6D-4ACE-93B9-A803F31FE64F}" presName="levelTx" presStyleLbl="revTx" presStyleIdx="0" presStyleCnt="0">
        <dgm:presLayoutVars>
          <dgm:chMax val="1"/>
          <dgm:bulletEnabled val="1"/>
        </dgm:presLayoutVars>
      </dgm:prSet>
      <dgm:spPr/>
      <dgm:t>
        <a:bodyPr/>
        <a:lstStyle/>
        <a:p>
          <a:endParaRPr lang="en-GB"/>
        </a:p>
      </dgm:t>
    </dgm:pt>
    <dgm:pt modelId="{3D834BA4-6F9B-423D-9810-587D55EBDC23}" type="pres">
      <dgm:prSet presAssocID="{0772882B-3FCB-4E05-AF6E-9A70BB06DBE1}" presName="Name8" presStyleCnt="0"/>
      <dgm:spPr/>
    </dgm:pt>
    <dgm:pt modelId="{76C93A33-9719-4EC1-A65E-8CF1DC7E46A1}" type="pres">
      <dgm:prSet presAssocID="{0772882B-3FCB-4E05-AF6E-9A70BB06DBE1}" presName="level" presStyleLbl="node1" presStyleIdx="1" presStyleCnt="3">
        <dgm:presLayoutVars>
          <dgm:chMax val="1"/>
          <dgm:bulletEnabled val="1"/>
        </dgm:presLayoutVars>
      </dgm:prSet>
      <dgm:spPr/>
      <dgm:t>
        <a:bodyPr/>
        <a:lstStyle/>
        <a:p>
          <a:endParaRPr lang="en-GB"/>
        </a:p>
      </dgm:t>
    </dgm:pt>
    <dgm:pt modelId="{B3E1C3F2-EA82-4B5A-B178-394A2E9F969E}" type="pres">
      <dgm:prSet presAssocID="{0772882B-3FCB-4E05-AF6E-9A70BB06DBE1}" presName="levelTx" presStyleLbl="revTx" presStyleIdx="0" presStyleCnt="0">
        <dgm:presLayoutVars>
          <dgm:chMax val="1"/>
          <dgm:bulletEnabled val="1"/>
        </dgm:presLayoutVars>
      </dgm:prSet>
      <dgm:spPr/>
      <dgm:t>
        <a:bodyPr/>
        <a:lstStyle/>
        <a:p>
          <a:endParaRPr lang="en-GB"/>
        </a:p>
      </dgm:t>
    </dgm:pt>
    <dgm:pt modelId="{9BF2FE54-030C-4ABE-AD10-460979DF48BE}" type="pres">
      <dgm:prSet presAssocID="{4D74D564-B314-4AE2-9096-694CFBDB2F30}" presName="Name8" presStyleCnt="0"/>
      <dgm:spPr/>
    </dgm:pt>
    <dgm:pt modelId="{99C65030-F002-48A1-A494-922B50EC727C}" type="pres">
      <dgm:prSet presAssocID="{4D74D564-B314-4AE2-9096-694CFBDB2F30}" presName="level" presStyleLbl="node1" presStyleIdx="2" presStyleCnt="3" custScaleX="99224">
        <dgm:presLayoutVars>
          <dgm:chMax val="1"/>
          <dgm:bulletEnabled val="1"/>
        </dgm:presLayoutVars>
      </dgm:prSet>
      <dgm:spPr/>
      <dgm:t>
        <a:bodyPr/>
        <a:lstStyle/>
        <a:p>
          <a:endParaRPr lang="en-GB"/>
        </a:p>
      </dgm:t>
    </dgm:pt>
    <dgm:pt modelId="{C792A401-F36A-4AF6-9502-83ABBF7A6A58}" type="pres">
      <dgm:prSet presAssocID="{4D74D564-B314-4AE2-9096-694CFBDB2F30}" presName="levelTx" presStyleLbl="revTx" presStyleIdx="0" presStyleCnt="0">
        <dgm:presLayoutVars>
          <dgm:chMax val="1"/>
          <dgm:bulletEnabled val="1"/>
        </dgm:presLayoutVars>
      </dgm:prSet>
      <dgm:spPr/>
      <dgm:t>
        <a:bodyPr/>
        <a:lstStyle/>
        <a:p>
          <a:endParaRPr lang="en-GB"/>
        </a:p>
      </dgm:t>
    </dgm:pt>
  </dgm:ptLst>
  <dgm:cxnLst>
    <dgm:cxn modelId="{5C8E59CB-C681-421D-A31E-E204354DB86E}" srcId="{5E590447-1D08-4B49-AB27-F43D5743DD0F}" destId="{0772882B-3FCB-4E05-AF6E-9A70BB06DBE1}" srcOrd="1" destOrd="0" parTransId="{F5C07B5A-4526-44A8-BE4E-9DE52BE468D6}" sibTransId="{F67FA49D-1A55-45F0-A794-297A38847EE7}"/>
    <dgm:cxn modelId="{0FD93F0A-DF41-461C-A3AE-AFE0DC6F11AA}" type="presOf" srcId="{5E590447-1D08-4B49-AB27-F43D5743DD0F}" destId="{964C94B4-89BC-4113-A98D-0524492ACE27}" srcOrd="0" destOrd="0" presId="urn:microsoft.com/office/officeart/2005/8/layout/pyramid3"/>
    <dgm:cxn modelId="{ACA74FF7-78F7-4C8F-982E-C270E37417CA}" type="presOf" srcId="{F8572008-BC6D-4ACE-93B9-A803F31FE64F}" destId="{B4ADDC5D-CF9F-4760-93DA-C0A61AE4A532}" srcOrd="1" destOrd="0" presId="urn:microsoft.com/office/officeart/2005/8/layout/pyramid3"/>
    <dgm:cxn modelId="{A65CA981-CE59-44DF-BE94-016B6B7CA267}" srcId="{5E590447-1D08-4B49-AB27-F43D5743DD0F}" destId="{F8572008-BC6D-4ACE-93B9-A803F31FE64F}" srcOrd="0" destOrd="0" parTransId="{302A71D3-1235-4ABB-88F0-EB7083AC2B2B}" sibTransId="{904D7557-F41D-45FB-A109-05925EB25BFF}"/>
    <dgm:cxn modelId="{A2AFAEA5-2D04-4722-99DB-BB67CC195B2A}" type="presOf" srcId="{0772882B-3FCB-4E05-AF6E-9A70BB06DBE1}" destId="{76C93A33-9719-4EC1-A65E-8CF1DC7E46A1}" srcOrd="0" destOrd="0" presId="urn:microsoft.com/office/officeart/2005/8/layout/pyramid3"/>
    <dgm:cxn modelId="{81BAB24B-2093-4217-A856-1B8E92E71F2C}" type="presOf" srcId="{F8572008-BC6D-4ACE-93B9-A803F31FE64F}" destId="{3A0F342B-F19B-49A2-91DB-7F8286E8001B}" srcOrd="0" destOrd="0" presId="urn:microsoft.com/office/officeart/2005/8/layout/pyramid3"/>
    <dgm:cxn modelId="{4AB1AE5B-BC20-4504-8CD3-4D94A7551396}" type="presOf" srcId="{0772882B-3FCB-4E05-AF6E-9A70BB06DBE1}" destId="{B3E1C3F2-EA82-4B5A-B178-394A2E9F969E}" srcOrd="1" destOrd="0" presId="urn:microsoft.com/office/officeart/2005/8/layout/pyramid3"/>
    <dgm:cxn modelId="{484FCD25-6F58-4547-867B-3A95D10A1359}" type="presOf" srcId="{4D74D564-B314-4AE2-9096-694CFBDB2F30}" destId="{C792A401-F36A-4AF6-9502-83ABBF7A6A58}" srcOrd="1" destOrd="0" presId="urn:microsoft.com/office/officeart/2005/8/layout/pyramid3"/>
    <dgm:cxn modelId="{C3B38A44-54A9-4D09-B0BD-71035C32A85D}" srcId="{5E590447-1D08-4B49-AB27-F43D5743DD0F}" destId="{4D74D564-B314-4AE2-9096-694CFBDB2F30}" srcOrd="2" destOrd="0" parTransId="{3ABBDF6B-3DF1-4E73-B743-B65735B40FD9}" sibTransId="{3E5EB1AE-E65A-40A0-A936-D6F694518C16}"/>
    <dgm:cxn modelId="{DDFEED05-BE5F-4572-8A3F-1B02FF1C4BC6}" type="presOf" srcId="{4D74D564-B314-4AE2-9096-694CFBDB2F30}" destId="{99C65030-F002-48A1-A494-922B50EC727C}" srcOrd="0" destOrd="0" presId="urn:microsoft.com/office/officeart/2005/8/layout/pyramid3"/>
    <dgm:cxn modelId="{1C064452-E76F-4D3B-BC99-DB7B9292AC03}" type="presParOf" srcId="{964C94B4-89BC-4113-A98D-0524492ACE27}" destId="{08AFEABC-0950-44D5-A8E1-E594A9D2748B}" srcOrd="0" destOrd="0" presId="urn:microsoft.com/office/officeart/2005/8/layout/pyramid3"/>
    <dgm:cxn modelId="{1903AF7E-92F3-423E-9189-4490A93AEBEC}" type="presParOf" srcId="{08AFEABC-0950-44D5-A8E1-E594A9D2748B}" destId="{3A0F342B-F19B-49A2-91DB-7F8286E8001B}" srcOrd="0" destOrd="0" presId="urn:microsoft.com/office/officeart/2005/8/layout/pyramid3"/>
    <dgm:cxn modelId="{576FE812-450F-4874-9D83-0F58ECB518DC}" type="presParOf" srcId="{08AFEABC-0950-44D5-A8E1-E594A9D2748B}" destId="{B4ADDC5D-CF9F-4760-93DA-C0A61AE4A532}" srcOrd="1" destOrd="0" presId="urn:microsoft.com/office/officeart/2005/8/layout/pyramid3"/>
    <dgm:cxn modelId="{66B9C1FE-A496-4E55-89F1-7FA3F9224C2D}" type="presParOf" srcId="{964C94B4-89BC-4113-A98D-0524492ACE27}" destId="{3D834BA4-6F9B-423D-9810-587D55EBDC23}" srcOrd="1" destOrd="0" presId="urn:microsoft.com/office/officeart/2005/8/layout/pyramid3"/>
    <dgm:cxn modelId="{226971DB-2B5F-46AB-AA0C-C1A0332E6D22}" type="presParOf" srcId="{3D834BA4-6F9B-423D-9810-587D55EBDC23}" destId="{76C93A33-9719-4EC1-A65E-8CF1DC7E46A1}" srcOrd="0" destOrd="0" presId="urn:microsoft.com/office/officeart/2005/8/layout/pyramid3"/>
    <dgm:cxn modelId="{BB06318A-D268-4746-BF97-92DFA32E3290}" type="presParOf" srcId="{3D834BA4-6F9B-423D-9810-587D55EBDC23}" destId="{B3E1C3F2-EA82-4B5A-B178-394A2E9F969E}" srcOrd="1" destOrd="0" presId="urn:microsoft.com/office/officeart/2005/8/layout/pyramid3"/>
    <dgm:cxn modelId="{0A826D6B-2145-4FFD-9F1A-197735FC7F03}" type="presParOf" srcId="{964C94B4-89BC-4113-A98D-0524492ACE27}" destId="{9BF2FE54-030C-4ABE-AD10-460979DF48BE}" srcOrd="2" destOrd="0" presId="urn:microsoft.com/office/officeart/2005/8/layout/pyramid3"/>
    <dgm:cxn modelId="{2EE873EF-422A-4A24-8F51-7E319F8D7BF5}" type="presParOf" srcId="{9BF2FE54-030C-4ABE-AD10-460979DF48BE}" destId="{99C65030-F002-48A1-A494-922B50EC727C}" srcOrd="0" destOrd="0" presId="urn:microsoft.com/office/officeart/2005/8/layout/pyramid3"/>
    <dgm:cxn modelId="{C7BFB2D2-2D54-4470-A45D-7092E09A6292}" type="presParOf" srcId="{9BF2FE54-030C-4ABE-AD10-460979DF48BE}" destId="{C792A401-F36A-4AF6-9502-83ABBF7A6A58}" srcOrd="1" destOrd="0" presId="urn:microsoft.com/office/officeart/2005/8/layout/pyramid3"/>
  </dgm:cxnLst>
  <dgm:bg/>
  <dgm:whole/>
</dgm:dataModel>
</file>

<file path=ppt/diagrams/data3.xml><?xml version="1.0" encoding="utf-8"?>
<dgm:dataModel xmlns:dgm="http://schemas.openxmlformats.org/drawingml/2006/diagram" xmlns:a="http://schemas.openxmlformats.org/drawingml/2006/main">
  <dgm:ptLst>
    <dgm:pt modelId="{0DBF8439-BD4B-4F56-8569-1AD669D63717}" type="doc">
      <dgm:prSet loTypeId="urn:microsoft.com/office/officeart/2005/8/layout/venn1" loCatId="relationship" qsTypeId="urn:microsoft.com/office/officeart/2005/8/quickstyle/simple1" qsCatId="simple" csTypeId="urn:microsoft.com/office/officeart/2005/8/colors/accent1_2" csCatId="accent1" phldr="1"/>
      <dgm:spPr/>
    </dgm:pt>
    <dgm:pt modelId="{72B67B00-B705-480B-8FB4-036B50CFBF58}">
      <dgm:prSet phldrT="[Text]"/>
      <dgm:spPr/>
      <dgm:t>
        <a:bodyPr/>
        <a:lstStyle/>
        <a:p>
          <a:r>
            <a:rPr lang="en-GB" dirty="0" smtClean="0"/>
            <a:t>ICT user skills</a:t>
          </a:r>
          <a:endParaRPr lang="en-GB" dirty="0"/>
        </a:p>
      </dgm:t>
    </dgm:pt>
    <dgm:pt modelId="{43C01537-13D1-4751-99F9-EBF842007D6B}" type="parTrans" cxnId="{E1614438-5341-4059-87D4-D2DE891E02B2}">
      <dgm:prSet/>
      <dgm:spPr/>
      <dgm:t>
        <a:bodyPr/>
        <a:lstStyle/>
        <a:p>
          <a:endParaRPr lang="en-GB"/>
        </a:p>
      </dgm:t>
    </dgm:pt>
    <dgm:pt modelId="{BD2EA25E-E1F7-451A-93F5-0E9AD12645B1}" type="sibTrans" cxnId="{E1614438-5341-4059-87D4-D2DE891E02B2}">
      <dgm:prSet/>
      <dgm:spPr/>
      <dgm:t>
        <a:bodyPr/>
        <a:lstStyle/>
        <a:p>
          <a:endParaRPr lang="en-GB"/>
        </a:p>
      </dgm:t>
    </dgm:pt>
    <dgm:pt modelId="{B373CCB4-D2AA-4435-91B7-323DC70CFAD8}">
      <dgm:prSet phldrT="[Text]"/>
      <dgm:spPr/>
      <dgm:t>
        <a:bodyPr/>
        <a:lstStyle/>
        <a:p>
          <a:r>
            <a:rPr lang="en-GB" dirty="0" smtClean="0"/>
            <a:t>Guidance skills</a:t>
          </a:r>
          <a:endParaRPr lang="en-GB" dirty="0"/>
        </a:p>
      </dgm:t>
    </dgm:pt>
    <dgm:pt modelId="{84276E69-B546-49C9-8E03-20910C3DEFF2}" type="parTrans" cxnId="{DC5C9C0E-0D92-430B-AFDA-A836004E79EA}">
      <dgm:prSet/>
      <dgm:spPr/>
      <dgm:t>
        <a:bodyPr/>
        <a:lstStyle/>
        <a:p>
          <a:endParaRPr lang="en-GB"/>
        </a:p>
      </dgm:t>
    </dgm:pt>
    <dgm:pt modelId="{19800CF3-DD74-40CB-804B-98E063513F6C}" type="sibTrans" cxnId="{DC5C9C0E-0D92-430B-AFDA-A836004E79EA}">
      <dgm:prSet/>
      <dgm:spPr/>
      <dgm:t>
        <a:bodyPr/>
        <a:lstStyle/>
        <a:p>
          <a:endParaRPr lang="en-GB"/>
        </a:p>
      </dgm:t>
    </dgm:pt>
    <dgm:pt modelId="{A8B91E9F-BE46-4B92-BC97-279AF0296144}">
      <dgm:prSet phldrT="[Text]"/>
      <dgm:spPr/>
      <dgm:t>
        <a:bodyPr/>
        <a:lstStyle/>
        <a:p>
          <a:r>
            <a:rPr lang="en-GB" dirty="0" smtClean="0"/>
            <a:t>Digital skills</a:t>
          </a:r>
          <a:endParaRPr lang="en-GB" dirty="0"/>
        </a:p>
      </dgm:t>
    </dgm:pt>
    <dgm:pt modelId="{9737467E-D1F6-4453-92FD-069E1801E9D8}" type="parTrans" cxnId="{8FF9A9B5-4EB6-49F0-B827-3B85526C147A}">
      <dgm:prSet/>
      <dgm:spPr/>
      <dgm:t>
        <a:bodyPr/>
        <a:lstStyle/>
        <a:p>
          <a:endParaRPr lang="en-GB"/>
        </a:p>
      </dgm:t>
    </dgm:pt>
    <dgm:pt modelId="{8ED628CF-2DDB-4720-9ABF-1D2F2EC3209A}" type="sibTrans" cxnId="{8FF9A9B5-4EB6-49F0-B827-3B85526C147A}">
      <dgm:prSet/>
      <dgm:spPr/>
      <dgm:t>
        <a:bodyPr/>
        <a:lstStyle/>
        <a:p>
          <a:endParaRPr lang="en-GB"/>
        </a:p>
      </dgm:t>
    </dgm:pt>
    <dgm:pt modelId="{C4006A83-169F-46C7-88B8-34AD4CC54AC1}" type="pres">
      <dgm:prSet presAssocID="{0DBF8439-BD4B-4F56-8569-1AD669D63717}" presName="compositeShape" presStyleCnt="0">
        <dgm:presLayoutVars>
          <dgm:chMax val="7"/>
          <dgm:dir/>
          <dgm:resizeHandles val="exact"/>
        </dgm:presLayoutVars>
      </dgm:prSet>
      <dgm:spPr/>
    </dgm:pt>
    <dgm:pt modelId="{F277DB34-0EF3-4EEF-B2F0-FD8E45B1A827}" type="pres">
      <dgm:prSet presAssocID="{72B67B00-B705-480B-8FB4-036B50CFBF58}" presName="circ1" presStyleLbl="vennNode1" presStyleIdx="0" presStyleCnt="3"/>
      <dgm:spPr/>
      <dgm:t>
        <a:bodyPr/>
        <a:lstStyle/>
        <a:p>
          <a:endParaRPr lang="en-GB"/>
        </a:p>
      </dgm:t>
    </dgm:pt>
    <dgm:pt modelId="{41F6BB4F-8523-4D9E-AB10-18E8FFB03C53}" type="pres">
      <dgm:prSet presAssocID="{72B67B00-B705-480B-8FB4-036B50CFBF58}" presName="circ1Tx" presStyleLbl="revTx" presStyleIdx="0" presStyleCnt="0">
        <dgm:presLayoutVars>
          <dgm:chMax val="0"/>
          <dgm:chPref val="0"/>
          <dgm:bulletEnabled val="1"/>
        </dgm:presLayoutVars>
      </dgm:prSet>
      <dgm:spPr/>
      <dgm:t>
        <a:bodyPr/>
        <a:lstStyle/>
        <a:p>
          <a:endParaRPr lang="en-GB"/>
        </a:p>
      </dgm:t>
    </dgm:pt>
    <dgm:pt modelId="{F6872E1E-C211-4CB5-A574-4960A836C3FE}" type="pres">
      <dgm:prSet presAssocID="{B373CCB4-D2AA-4435-91B7-323DC70CFAD8}" presName="circ2" presStyleLbl="vennNode1" presStyleIdx="1" presStyleCnt="3"/>
      <dgm:spPr/>
      <dgm:t>
        <a:bodyPr/>
        <a:lstStyle/>
        <a:p>
          <a:endParaRPr lang="en-GB"/>
        </a:p>
      </dgm:t>
    </dgm:pt>
    <dgm:pt modelId="{E853A66B-AAFE-4D31-836D-A21C33B8C594}" type="pres">
      <dgm:prSet presAssocID="{B373CCB4-D2AA-4435-91B7-323DC70CFAD8}" presName="circ2Tx" presStyleLbl="revTx" presStyleIdx="0" presStyleCnt="0">
        <dgm:presLayoutVars>
          <dgm:chMax val="0"/>
          <dgm:chPref val="0"/>
          <dgm:bulletEnabled val="1"/>
        </dgm:presLayoutVars>
      </dgm:prSet>
      <dgm:spPr/>
      <dgm:t>
        <a:bodyPr/>
        <a:lstStyle/>
        <a:p>
          <a:endParaRPr lang="en-GB"/>
        </a:p>
      </dgm:t>
    </dgm:pt>
    <dgm:pt modelId="{946FF726-2040-4997-9B3D-40CF03FF95DE}" type="pres">
      <dgm:prSet presAssocID="{A8B91E9F-BE46-4B92-BC97-279AF0296144}" presName="circ3" presStyleLbl="vennNode1" presStyleIdx="2" presStyleCnt="3"/>
      <dgm:spPr/>
      <dgm:t>
        <a:bodyPr/>
        <a:lstStyle/>
        <a:p>
          <a:endParaRPr lang="en-GB"/>
        </a:p>
      </dgm:t>
    </dgm:pt>
    <dgm:pt modelId="{7903A9C2-43BD-4C08-9521-7605416F2909}" type="pres">
      <dgm:prSet presAssocID="{A8B91E9F-BE46-4B92-BC97-279AF0296144}" presName="circ3Tx" presStyleLbl="revTx" presStyleIdx="0" presStyleCnt="0">
        <dgm:presLayoutVars>
          <dgm:chMax val="0"/>
          <dgm:chPref val="0"/>
          <dgm:bulletEnabled val="1"/>
        </dgm:presLayoutVars>
      </dgm:prSet>
      <dgm:spPr/>
      <dgm:t>
        <a:bodyPr/>
        <a:lstStyle/>
        <a:p>
          <a:endParaRPr lang="en-GB"/>
        </a:p>
      </dgm:t>
    </dgm:pt>
  </dgm:ptLst>
  <dgm:cxnLst>
    <dgm:cxn modelId="{15F31B42-5DAF-4911-AF52-5B0DD95A8EAA}" type="presOf" srcId="{72B67B00-B705-480B-8FB4-036B50CFBF58}" destId="{41F6BB4F-8523-4D9E-AB10-18E8FFB03C53}" srcOrd="1" destOrd="0" presId="urn:microsoft.com/office/officeart/2005/8/layout/venn1"/>
    <dgm:cxn modelId="{83433464-FC00-43B0-BC79-98532344BE42}" type="presOf" srcId="{A8B91E9F-BE46-4B92-BC97-279AF0296144}" destId="{946FF726-2040-4997-9B3D-40CF03FF95DE}" srcOrd="0" destOrd="0" presId="urn:microsoft.com/office/officeart/2005/8/layout/venn1"/>
    <dgm:cxn modelId="{8FF9A9B5-4EB6-49F0-B827-3B85526C147A}" srcId="{0DBF8439-BD4B-4F56-8569-1AD669D63717}" destId="{A8B91E9F-BE46-4B92-BC97-279AF0296144}" srcOrd="2" destOrd="0" parTransId="{9737467E-D1F6-4453-92FD-069E1801E9D8}" sibTransId="{8ED628CF-2DDB-4720-9ABF-1D2F2EC3209A}"/>
    <dgm:cxn modelId="{26A2FF72-1915-4F4E-B953-0AC31DC3431F}" type="presOf" srcId="{0DBF8439-BD4B-4F56-8569-1AD669D63717}" destId="{C4006A83-169F-46C7-88B8-34AD4CC54AC1}" srcOrd="0" destOrd="0" presId="urn:microsoft.com/office/officeart/2005/8/layout/venn1"/>
    <dgm:cxn modelId="{D81DD85F-882E-4D91-AD82-C98A057D96D6}" type="presOf" srcId="{A8B91E9F-BE46-4B92-BC97-279AF0296144}" destId="{7903A9C2-43BD-4C08-9521-7605416F2909}" srcOrd="1" destOrd="0" presId="urn:microsoft.com/office/officeart/2005/8/layout/venn1"/>
    <dgm:cxn modelId="{DC5C9C0E-0D92-430B-AFDA-A836004E79EA}" srcId="{0DBF8439-BD4B-4F56-8569-1AD669D63717}" destId="{B373CCB4-D2AA-4435-91B7-323DC70CFAD8}" srcOrd="1" destOrd="0" parTransId="{84276E69-B546-49C9-8E03-20910C3DEFF2}" sibTransId="{19800CF3-DD74-40CB-804B-98E063513F6C}"/>
    <dgm:cxn modelId="{EF95336E-29A9-477A-B0DB-4898BC5A7353}" type="presOf" srcId="{B373CCB4-D2AA-4435-91B7-323DC70CFAD8}" destId="{E853A66B-AAFE-4D31-836D-A21C33B8C594}" srcOrd="1" destOrd="0" presId="urn:microsoft.com/office/officeart/2005/8/layout/venn1"/>
    <dgm:cxn modelId="{E1614438-5341-4059-87D4-D2DE891E02B2}" srcId="{0DBF8439-BD4B-4F56-8569-1AD669D63717}" destId="{72B67B00-B705-480B-8FB4-036B50CFBF58}" srcOrd="0" destOrd="0" parTransId="{43C01537-13D1-4751-99F9-EBF842007D6B}" sibTransId="{BD2EA25E-E1F7-451A-93F5-0E9AD12645B1}"/>
    <dgm:cxn modelId="{4F304088-01A1-4780-A5F9-CCEC2055909A}" type="presOf" srcId="{72B67B00-B705-480B-8FB4-036B50CFBF58}" destId="{F277DB34-0EF3-4EEF-B2F0-FD8E45B1A827}" srcOrd="0" destOrd="0" presId="urn:microsoft.com/office/officeart/2005/8/layout/venn1"/>
    <dgm:cxn modelId="{7948636E-F4B6-46DD-B7F9-3E54D9A56C08}" type="presOf" srcId="{B373CCB4-D2AA-4435-91B7-323DC70CFAD8}" destId="{F6872E1E-C211-4CB5-A574-4960A836C3FE}" srcOrd="0" destOrd="0" presId="urn:microsoft.com/office/officeart/2005/8/layout/venn1"/>
    <dgm:cxn modelId="{53E034D0-8B5D-4F62-ADA1-0D2729CD18C5}" type="presParOf" srcId="{C4006A83-169F-46C7-88B8-34AD4CC54AC1}" destId="{F277DB34-0EF3-4EEF-B2F0-FD8E45B1A827}" srcOrd="0" destOrd="0" presId="urn:microsoft.com/office/officeart/2005/8/layout/venn1"/>
    <dgm:cxn modelId="{E6A7FD14-6198-4FE5-B0D8-AC7D1064A0A6}" type="presParOf" srcId="{C4006A83-169F-46C7-88B8-34AD4CC54AC1}" destId="{41F6BB4F-8523-4D9E-AB10-18E8FFB03C53}" srcOrd="1" destOrd="0" presId="urn:microsoft.com/office/officeart/2005/8/layout/venn1"/>
    <dgm:cxn modelId="{206B475F-8F44-4294-AA7C-02CD4331D33F}" type="presParOf" srcId="{C4006A83-169F-46C7-88B8-34AD4CC54AC1}" destId="{F6872E1E-C211-4CB5-A574-4960A836C3FE}" srcOrd="2" destOrd="0" presId="urn:microsoft.com/office/officeart/2005/8/layout/venn1"/>
    <dgm:cxn modelId="{C41B2130-862D-4D08-9943-6507644B3DC9}" type="presParOf" srcId="{C4006A83-169F-46C7-88B8-34AD4CC54AC1}" destId="{E853A66B-AAFE-4D31-836D-A21C33B8C594}" srcOrd="3" destOrd="0" presId="urn:microsoft.com/office/officeart/2005/8/layout/venn1"/>
    <dgm:cxn modelId="{0E1C19D9-6B4F-4450-9DF7-19443CAAC8F2}" type="presParOf" srcId="{C4006A83-169F-46C7-88B8-34AD4CC54AC1}" destId="{946FF726-2040-4997-9B3D-40CF03FF95DE}" srcOrd="4" destOrd="0" presId="urn:microsoft.com/office/officeart/2005/8/layout/venn1"/>
    <dgm:cxn modelId="{3019B19A-17BB-4270-98A5-3B97A6CA0423}" type="presParOf" srcId="{C4006A83-169F-46C7-88B8-34AD4CC54AC1}" destId="{7903A9C2-43BD-4C08-9521-7605416F2909}" srcOrd="5" destOrd="0" presId="urn:microsoft.com/office/officeart/2005/8/layout/venn1"/>
  </dgm:cxnLst>
  <dgm:bg/>
  <dgm:whole/>
</dgm:dataModel>
</file>

<file path=ppt/diagrams/data4.xml><?xml version="1.0" encoding="utf-8"?>
<dgm:dataModel xmlns:dgm="http://schemas.openxmlformats.org/drawingml/2006/diagram" xmlns:a="http://schemas.openxmlformats.org/drawingml/2006/main">
  <dgm:ptLst>
    <dgm:pt modelId="{56C0682D-77AD-475B-B4B2-CB64E36D29B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96DB3615-FB46-47F3-8358-157334B8C996}">
      <dgm:prSet phldrT="[Text]"/>
      <dgm:spPr/>
      <dgm:t>
        <a:bodyPr/>
        <a:lstStyle/>
        <a:p>
          <a:r>
            <a:rPr lang="en-GB" dirty="0" smtClean="0"/>
            <a:t>Awareness</a:t>
          </a:r>
          <a:endParaRPr lang="en-GB" dirty="0"/>
        </a:p>
      </dgm:t>
    </dgm:pt>
    <dgm:pt modelId="{9F0774D8-75EE-45A8-BCE1-117CF0FE1635}" type="parTrans" cxnId="{78DF4627-C09D-4852-98C6-EA238A22A492}">
      <dgm:prSet/>
      <dgm:spPr/>
      <dgm:t>
        <a:bodyPr/>
        <a:lstStyle/>
        <a:p>
          <a:endParaRPr lang="en-GB"/>
        </a:p>
      </dgm:t>
    </dgm:pt>
    <dgm:pt modelId="{8C9605C4-F856-4665-AAE8-BD1A7E6A460A}" type="sibTrans" cxnId="{78DF4627-C09D-4852-98C6-EA238A22A492}">
      <dgm:prSet/>
      <dgm:spPr/>
      <dgm:t>
        <a:bodyPr/>
        <a:lstStyle/>
        <a:p>
          <a:endParaRPr lang="en-GB"/>
        </a:p>
      </dgm:t>
    </dgm:pt>
    <dgm:pt modelId="{FAAE7CAE-BA41-4052-A351-FF39192F30E5}">
      <dgm:prSet phldrT="[Text]"/>
      <dgm:spPr/>
      <dgm:t>
        <a:bodyPr/>
        <a:lstStyle/>
        <a:p>
          <a:r>
            <a:rPr lang="en-GB" dirty="0" smtClean="0"/>
            <a:t>ICT technology</a:t>
          </a:r>
          <a:endParaRPr lang="en-GB" dirty="0"/>
        </a:p>
      </dgm:t>
    </dgm:pt>
    <dgm:pt modelId="{B3D97887-F88C-4BAF-808B-4C3AA15BD5A9}" type="parTrans" cxnId="{C7F605F0-5E48-4D01-BF57-6545AB46C231}">
      <dgm:prSet/>
      <dgm:spPr/>
      <dgm:t>
        <a:bodyPr/>
        <a:lstStyle/>
        <a:p>
          <a:endParaRPr lang="en-GB"/>
        </a:p>
      </dgm:t>
    </dgm:pt>
    <dgm:pt modelId="{B8E0F35F-C4E3-4D38-8AFE-26A3B5FE3612}" type="sibTrans" cxnId="{C7F605F0-5E48-4D01-BF57-6545AB46C231}">
      <dgm:prSet/>
      <dgm:spPr/>
      <dgm:t>
        <a:bodyPr/>
        <a:lstStyle/>
        <a:p>
          <a:endParaRPr lang="en-GB"/>
        </a:p>
      </dgm:t>
    </dgm:pt>
    <dgm:pt modelId="{19674267-D873-4B5C-B014-61BEF06602BF}">
      <dgm:prSet phldrT="[Text]"/>
      <dgm:spPr/>
      <dgm:t>
        <a:bodyPr/>
        <a:lstStyle/>
        <a:p>
          <a:r>
            <a:rPr lang="en-GB" dirty="0" smtClean="0"/>
            <a:t>ICT terminology</a:t>
          </a:r>
          <a:endParaRPr lang="en-GB" dirty="0"/>
        </a:p>
      </dgm:t>
    </dgm:pt>
    <dgm:pt modelId="{9F8AE28F-F6BF-45D9-A03B-5AC924F1446C}" type="parTrans" cxnId="{53ACAB88-4CAA-4534-8C2D-85D4E7DA4864}">
      <dgm:prSet/>
      <dgm:spPr/>
      <dgm:t>
        <a:bodyPr/>
        <a:lstStyle/>
        <a:p>
          <a:endParaRPr lang="en-GB"/>
        </a:p>
      </dgm:t>
    </dgm:pt>
    <dgm:pt modelId="{72FF9F11-B370-4F9A-95B3-6D36B607B7D4}" type="sibTrans" cxnId="{53ACAB88-4CAA-4534-8C2D-85D4E7DA4864}">
      <dgm:prSet/>
      <dgm:spPr/>
      <dgm:t>
        <a:bodyPr/>
        <a:lstStyle/>
        <a:p>
          <a:endParaRPr lang="en-GB"/>
        </a:p>
      </dgm:t>
    </dgm:pt>
    <dgm:pt modelId="{3AFC7D89-E983-435C-BDBF-1E20D65BF68B}">
      <dgm:prSet phldrT="[Text]"/>
      <dgm:spPr/>
      <dgm:t>
        <a:bodyPr/>
        <a:lstStyle/>
        <a:p>
          <a:r>
            <a:rPr lang="en-GB" dirty="0" smtClean="0"/>
            <a:t>Practical Skills</a:t>
          </a:r>
          <a:endParaRPr lang="en-GB" dirty="0"/>
        </a:p>
      </dgm:t>
    </dgm:pt>
    <dgm:pt modelId="{1F30A77D-A5E3-4B8C-B7F5-959BA0E1E0E4}" type="parTrans" cxnId="{ECEDB3CD-B1F7-44BC-9D95-E2EA77471084}">
      <dgm:prSet/>
      <dgm:spPr/>
      <dgm:t>
        <a:bodyPr/>
        <a:lstStyle/>
        <a:p>
          <a:endParaRPr lang="en-GB"/>
        </a:p>
      </dgm:t>
    </dgm:pt>
    <dgm:pt modelId="{C3AD0866-6D69-481C-B639-6FEDD7E35188}" type="sibTrans" cxnId="{ECEDB3CD-B1F7-44BC-9D95-E2EA77471084}">
      <dgm:prSet/>
      <dgm:spPr/>
      <dgm:t>
        <a:bodyPr/>
        <a:lstStyle/>
        <a:p>
          <a:endParaRPr lang="en-GB"/>
        </a:p>
      </dgm:t>
    </dgm:pt>
    <dgm:pt modelId="{B0367EB9-C1D6-44DD-80B8-C220E982B94D}">
      <dgm:prSet phldrT="[Text]"/>
      <dgm:spPr/>
      <dgm:t>
        <a:bodyPr/>
        <a:lstStyle/>
        <a:p>
          <a:r>
            <a:rPr lang="en-GB" dirty="0" smtClean="0"/>
            <a:t>Keyboard</a:t>
          </a:r>
          <a:endParaRPr lang="en-GB" dirty="0"/>
        </a:p>
      </dgm:t>
    </dgm:pt>
    <dgm:pt modelId="{E46A1D71-8B66-41A1-853A-F81BCD2DB9A3}" type="parTrans" cxnId="{EEB07433-A5A5-4CF0-A7BE-5DF0A9593BA3}">
      <dgm:prSet/>
      <dgm:spPr/>
      <dgm:t>
        <a:bodyPr/>
        <a:lstStyle/>
        <a:p>
          <a:endParaRPr lang="en-GB"/>
        </a:p>
      </dgm:t>
    </dgm:pt>
    <dgm:pt modelId="{03AC9BEC-2631-4021-A102-0F83717C6E21}" type="sibTrans" cxnId="{EEB07433-A5A5-4CF0-A7BE-5DF0A9593BA3}">
      <dgm:prSet/>
      <dgm:spPr/>
      <dgm:t>
        <a:bodyPr/>
        <a:lstStyle/>
        <a:p>
          <a:endParaRPr lang="en-GB"/>
        </a:p>
      </dgm:t>
    </dgm:pt>
    <dgm:pt modelId="{D025FE6D-9897-4C0D-8227-209B7BFF23A0}">
      <dgm:prSet phldrT="[Text]"/>
      <dgm:spPr/>
      <dgm:t>
        <a:bodyPr/>
        <a:lstStyle/>
        <a:p>
          <a:r>
            <a:rPr lang="en-GB" dirty="0" smtClean="0"/>
            <a:t>Mouse</a:t>
          </a:r>
          <a:endParaRPr lang="en-GB" dirty="0"/>
        </a:p>
      </dgm:t>
    </dgm:pt>
    <dgm:pt modelId="{4771498E-9302-4D92-BBF6-0F004F56DB72}" type="parTrans" cxnId="{F08AF1DF-9579-4C8A-BA02-C485DE3111F3}">
      <dgm:prSet/>
      <dgm:spPr/>
      <dgm:t>
        <a:bodyPr/>
        <a:lstStyle/>
        <a:p>
          <a:endParaRPr lang="en-GB"/>
        </a:p>
      </dgm:t>
    </dgm:pt>
    <dgm:pt modelId="{794C2E26-19E3-479B-9192-0857391547E2}" type="sibTrans" cxnId="{F08AF1DF-9579-4C8A-BA02-C485DE3111F3}">
      <dgm:prSet/>
      <dgm:spPr/>
      <dgm:t>
        <a:bodyPr/>
        <a:lstStyle/>
        <a:p>
          <a:endParaRPr lang="en-GB"/>
        </a:p>
      </dgm:t>
    </dgm:pt>
    <dgm:pt modelId="{6CA92468-CE1B-4179-A413-E83E28593225}" type="pres">
      <dgm:prSet presAssocID="{56C0682D-77AD-475B-B4B2-CB64E36D29B1}" presName="Name0" presStyleCnt="0">
        <dgm:presLayoutVars>
          <dgm:dir/>
          <dgm:animLvl val="lvl"/>
          <dgm:resizeHandles/>
        </dgm:presLayoutVars>
      </dgm:prSet>
      <dgm:spPr/>
      <dgm:t>
        <a:bodyPr/>
        <a:lstStyle/>
        <a:p>
          <a:endParaRPr lang="en-GB"/>
        </a:p>
      </dgm:t>
    </dgm:pt>
    <dgm:pt modelId="{6E79B61E-D6C1-4CA4-A6C5-A23F8BCDC346}" type="pres">
      <dgm:prSet presAssocID="{96DB3615-FB46-47F3-8358-157334B8C996}" presName="linNode" presStyleCnt="0"/>
      <dgm:spPr/>
    </dgm:pt>
    <dgm:pt modelId="{65FD0DAE-6396-4C39-A203-EFDA7CF68CE4}" type="pres">
      <dgm:prSet presAssocID="{96DB3615-FB46-47F3-8358-157334B8C996}" presName="parentShp" presStyleLbl="node1" presStyleIdx="0" presStyleCnt="2">
        <dgm:presLayoutVars>
          <dgm:bulletEnabled val="1"/>
        </dgm:presLayoutVars>
      </dgm:prSet>
      <dgm:spPr/>
      <dgm:t>
        <a:bodyPr/>
        <a:lstStyle/>
        <a:p>
          <a:endParaRPr lang="en-GB"/>
        </a:p>
      </dgm:t>
    </dgm:pt>
    <dgm:pt modelId="{54CEE56C-FAF6-4539-81B4-0A315A4849B1}" type="pres">
      <dgm:prSet presAssocID="{96DB3615-FB46-47F3-8358-157334B8C996}" presName="childShp" presStyleLbl="bgAccFollowNode1" presStyleIdx="0" presStyleCnt="2">
        <dgm:presLayoutVars>
          <dgm:bulletEnabled val="1"/>
        </dgm:presLayoutVars>
      </dgm:prSet>
      <dgm:spPr/>
      <dgm:t>
        <a:bodyPr/>
        <a:lstStyle/>
        <a:p>
          <a:endParaRPr lang="en-GB"/>
        </a:p>
      </dgm:t>
    </dgm:pt>
    <dgm:pt modelId="{23A93F64-69E6-4062-AB8E-D5B4A13D71A4}" type="pres">
      <dgm:prSet presAssocID="{8C9605C4-F856-4665-AAE8-BD1A7E6A460A}" presName="spacing" presStyleCnt="0"/>
      <dgm:spPr/>
    </dgm:pt>
    <dgm:pt modelId="{E58C83C8-9E23-490E-8182-5C056E87551D}" type="pres">
      <dgm:prSet presAssocID="{3AFC7D89-E983-435C-BDBF-1E20D65BF68B}" presName="linNode" presStyleCnt="0"/>
      <dgm:spPr/>
    </dgm:pt>
    <dgm:pt modelId="{585E98E0-074C-4088-A263-E7437BDB1971}" type="pres">
      <dgm:prSet presAssocID="{3AFC7D89-E983-435C-BDBF-1E20D65BF68B}" presName="parentShp" presStyleLbl="node1" presStyleIdx="1" presStyleCnt="2" custLinFactNeighborX="-3367" custLinFactNeighborY="250">
        <dgm:presLayoutVars>
          <dgm:bulletEnabled val="1"/>
        </dgm:presLayoutVars>
      </dgm:prSet>
      <dgm:spPr/>
      <dgm:t>
        <a:bodyPr/>
        <a:lstStyle/>
        <a:p>
          <a:endParaRPr lang="en-GB"/>
        </a:p>
      </dgm:t>
    </dgm:pt>
    <dgm:pt modelId="{A781F08E-518A-4312-877B-A52C09D0D584}" type="pres">
      <dgm:prSet presAssocID="{3AFC7D89-E983-435C-BDBF-1E20D65BF68B}" presName="childShp" presStyleLbl="bgAccFollowNode1" presStyleIdx="1" presStyleCnt="2">
        <dgm:presLayoutVars>
          <dgm:bulletEnabled val="1"/>
        </dgm:presLayoutVars>
      </dgm:prSet>
      <dgm:spPr/>
      <dgm:t>
        <a:bodyPr/>
        <a:lstStyle/>
        <a:p>
          <a:endParaRPr lang="en-GB"/>
        </a:p>
      </dgm:t>
    </dgm:pt>
  </dgm:ptLst>
  <dgm:cxnLst>
    <dgm:cxn modelId="{ECEDB3CD-B1F7-44BC-9D95-E2EA77471084}" srcId="{56C0682D-77AD-475B-B4B2-CB64E36D29B1}" destId="{3AFC7D89-E983-435C-BDBF-1E20D65BF68B}" srcOrd="1" destOrd="0" parTransId="{1F30A77D-A5E3-4B8C-B7F5-959BA0E1E0E4}" sibTransId="{C3AD0866-6D69-481C-B639-6FEDD7E35188}"/>
    <dgm:cxn modelId="{839D9E7A-7AD2-4CAB-B7A8-03EE1AF3C0FF}" type="presOf" srcId="{B0367EB9-C1D6-44DD-80B8-C220E982B94D}" destId="{A781F08E-518A-4312-877B-A52C09D0D584}" srcOrd="0" destOrd="0" presId="urn:microsoft.com/office/officeart/2005/8/layout/vList6"/>
    <dgm:cxn modelId="{DDA462B2-4B0C-4B05-8658-1E1697FDA044}" type="presOf" srcId="{56C0682D-77AD-475B-B4B2-CB64E36D29B1}" destId="{6CA92468-CE1B-4179-A413-E83E28593225}" srcOrd="0" destOrd="0" presId="urn:microsoft.com/office/officeart/2005/8/layout/vList6"/>
    <dgm:cxn modelId="{CD0C9C9D-BAF4-4BE7-AD46-07DED198BE9B}" type="presOf" srcId="{96DB3615-FB46-47F3-8358-157334B8C996}" destId="{65FD0DAE-6396-4C39-A203-EFDA7CF68CE4}" srcOrd="0" destOrd="0" presId="urn:microsoft.com/office/officeart/2005/8/layout/vList6"/>
    <dgm:cxn modelId="{3B91941C-5274-4173-8C43-C7B138CE9FED}" type="presOf" srcId="{FAAE7CAE-BA41-4052-A351-FF39192F30E5}" destId="{54CEE56C-FAF6-4539-81B4-0A315A4849B1}" srcOrd="0" destOrd="0" presId="urn:microsoft.com/office/officeart/2005/8/layout/vList6"/>
    <dgm:cxn modelId="{EEB07433-A5A5-4CF0-A7BE-5DF0A9593BA3}" srcId="{3AFC7D89-E983-435C-BDBF-1E20D65BF68B}" destId="{B0367EB9-C1D6-44DD-80B8-C220E982B94D}" srcOrd="0" destOrd="0" parTransId="{E46A1D71-8B66-41A1-853A-F81BCD2DB9A3}" sibTransId="{03AC9BEC-2631-4021-A102-0F83717C6E21}"/>
    <dgm:cxn modelId="{F08AF1DF-9579-4C8A-BA02-C485DE3111F3}" srcId="{3AFC7D89-E983-435C-BDBF-1E20D65BF68B}" destId="{D025FE6D-9897-4C0D-8227-209B7BFF23A0}" srcOrd="1" destOrd="0" parTransId="{4771498E-9302-4D92-BBF6-0F004F56DB72}" sibTransId="{794C2E26-19E3-479B-9192-0857391547E2}"/>
    <dgm:cxn modelId="{E01A7DDA-24CA-4908-8769-C45B064D0CDB}" type="presOf" srcId="{19674267-D873-4B5C-B014-61BEF06602BF}" destId="{54CEE56C-FAF6-4539-81B4-0A315A4849B1}" srcOrd="0" destOrd="1" presId="urn:microsoft.com/office/officeart/2005/8/layout/vList6"/>
    <dgm:cxn modelId="{F48456C6-CF5B-48A5-8AB6-FD04C0D83271}" type="presOf" srcId="{D025FE6D-9897-4C0D-8227-209B7BFF23A0}" destId="{A781F08E-518A-4312-877B-A52C09D0D584}" srcOrd="0" destOrd="1" presId="urn:microsoft.com/office/officeart/2005/8/layout/vList6"/>
    <dgm:cxn modelId="{53ACAB88-4CAA-4534-8C2D-85D4E7DA4864}" srcId="{96DB3615-FB46-47F3-8358-157334B8C996}" destId="{19674267-D873-4B5C-B014-61BEF06602BF}" srcOrd="1" destOrd="0" parTransId="{9F8AE28F-F6BF-45D9-A03B-5AC924F1446C}" sibTransId="{72FF9F11-B370-4F9A-95B3-6D36B607B7D4}"/>
    <dgm:cxn modelId="{012FF67A-4CB2-4110-BAFF-817E915AEF49}" type="presOf" srcId="{3AFC7D89-E983-435C-BDBF-1E20D65BF68B}" destId="{585E98E0-074C-4088-A263-E7437BDB1971}" srcOrd="0" destOrd="0" presId="urn:microsoft.com/office/officeart/2005/8/layout/vList6"/>
    <dgm:cxn modelId="{C7F605F0-5E48-4D01-BF57-6545AB46C231}" srcId="{96DB3615-FB46-47F3-8358-157334B8C996}" destId="{FAAE7CAE-BA41-4052-A351-FF39192F30E5}" srcOrd="0" destOrd="0" parTransId="{B3D97887-F88C-4BAF-808B-4C3AA15BD5A9}" sibTransId="{B8E0F35F-C4E3-4D38-8AFE-26A3B5FE3612}"/>
    <dgm:cxn modelId="{78DF4627-C09D-4852-98C6-EA238A22A492}" srcId="{56C0682D-77AD-475B-B4B2-CB64E36D29B1}" destId="{96DB3615-FB46-47F3-8358-157334B8C996}" srcOrd="0" destOrd="0" parTransId="{9F0774D8-75EE-45A8-BCE1-117CF0FE1635}" sibTransId="{8C9605C4-F856-4665-AAE8-BD1A7E6A460A}"/>
    <dgm:cxn modelId="{5C52E54B-369A-4483-BE5A-3559B64F6F68}" type="presParOf" srcId="{6CA92468-CE1B-4179-A413-E83E28593225}" destId="{6E79B61E-D6C1-4CA4-A6C5-A23F8BCDC346}" srcOrd="0" destOrd="0" presId="urn:microsoft.com/office/officeart/2005/8/layout/vList6"/>
    <dgm:cxn modelId="{F16F5DC4-803B-4AF8-9D50-FAC96C6E552B}" type="presParOf" srcId="{6E79B61E-D6C1-4CA4-A6C5-A23F8BCDC346}" destId="{65FD0DAE-6396-4C39-A203-EFDA7CF68CE4}" srcOrd="0" destOrd="0" presId="urn:microsoft.com/office/officeart/2005/8/layout/vList6"/>
    <dgm:cxn modelId="{E320C2D8-320C-4873-82F3-586248179B5C}" type="presParOf" srcId="{6E79B61E-D6C1-4CA4-A6C5-A23F8BCDC346}" destId="{54CEE56C-FAF6-4539-81B4-0A315A4849B1}" srcOrd="1" destOrd="0" presId="urn:microsoft.com/office/officeart/2005/8/layout/vList6"/>
    <dgm:cxn modelId="{D17A1887-739B-4C03-B5B0-AC19D9A40127}" type="presParOf" srcId="{6CA92468-CE1B-4179-A413-E83E28593225}" destId="{23A93F64-69E6-4062-AB8E-D5B4A13D71A4}" srcOrd="1" destOrd="0" presId="urn:microsoft.com/office/officeart/2005/8/layout/vList6"/>
    <dgm:cxn modelId="{79FC0D46-D041-4DD0-970D-27DE5F15E09B}" type="presParOf" srcId="{6CA92468-CE1B-4179-A413-E83E28593225}" destId="{E58C83C8-9E23-490E-8182-5C056E87551D}" srcOrd="2" destOrd="0" presId="urn:microsoft.com/office/officeart/2005/8/layout/vList6"/>
    <dgm:cxn modelId="{FBBF9A64-EBF4-4615-9D1F-55654E95C67C}" type="presParOf" srcId="{E58C83C8-9E23-490E-8182-5C056E87551D}" destId="{585E98E0-074C-4088-A263-E7437BDB1971}" srcOrd="0" destOrd="0" presId="urn:microsoft.com/office/officeart/2005/8/layout/vList6"/>
    <dgm:cxn modelId="{496639EA-2A86-4395-8696-B2C9A2108646}" type="presParOf" srcId="{E58C83C8-9E23-490E-8182-5C056E87551D}" destId="{A781F08E-518A-4312-877B-A52C09D0D584}" srcOrd="1" destOrd="0" presId="urn:microsoft.com/office/officeart/2005/8/layout/vList6"/>
  </dgm:cxnLst>
  <dgm:bg/>
  <dgm:whole/>
</dgm:dataModel>
</file>

<file path=ppt/diagrams/data5.xml><?xml version="1.0" encoding="utf-8"?>
<dgm:dataModel xmlns:dgm="http://schemas.openxmlformats.org/drawingml/2006/diagram" xmlns:a="http://schemas.openxmlformats.org/drawingml/2006/main">
  <dgm:ptLst>
    <dgm:pt modelId="{51505A78-16F6-4F87-B20A-5E3C14B958BC}" type="doc">
      <dgm:prSet loTypeId="urn:microsoft.com/office/officeart/2005/8/layout/cycle8" loCatId="cycle" qsTypeId="urn:microsoft.com/office/officeart/2005/8/quickstyle/simple1" qsCatId="simple" csTypeId="urn:microsoft.com/office/officeart/2005/8/colors/accent1_2" csCatId="accent1" phldr="1"/>
      <dgm:spPr/>
    </dgm:pt>
    <dgm:pt modelId="{69EE1554-9DC5-4778-A9B9-2B6F321643E3}">
      <dgm:prSet phldrT="[Text]"/>
      <dgm:spPr/>
      <dgm:t>
        <a:bodyPr/>
        <a:lstStyle/>
        <a:p>
          <a:r>
            <a:rPr lang="en-GB" dirty="0" smtClean="0"/>
            <a:t>Cognitive/</a:t>
          </a:r>
        </a:p>
        <a:p>
          <a:r>
            <a:rPr lang="en-GB" dirty="0" smtClean="0"/>
            <a:t>Physical</a:t>
          </a:r>
          <a:endParaRPr lang="en-GB" dirty="0"/>
        </a:p>
      </dgm:t>
    </dgm:pt>
    <dgm:pt modelId="{392456A9-6AEC-42A1-90A8-797D9FD41083}" type="parTrans" cxnId="{2B9E6202-4FD0-4773-9D45-06817374B38F}">
      <dgm:prSet/>
      <dgm:spPr/>
      <dgm:t>
        <a:bodyPr/>
        <a:lstStyle/>
        <a:p>
          <a:endParaRPr lang="en-GB"/>
        </a:p>
      </dgm:t>
    </dgm:pt>
    <dgm:pt modelId="{846BE559-5CCC-4718-8598-7E85DFF96DFC}" type="sibTrans" cxnId="{2B9E6202-4FD0-4773-9D45-06817374B38F}">
      <dgm:prSet/>
      <dgm:spPr/>
      <dgm:t>
        <a:bodyPr/>
        <a:lstStyle/>
        <a:p>
          <a:endParaRPr lang="en-GB"/>
        </a:p>
      </dgm:t>
    </dgm:pt>
    <dgm:pt modelId="{F5DB76D9-39B4-4859-82F4-D7A95CE1452F}">
      <dgm:prSet phldrT="[Text]"/>
      <dgm:spPr/>
      <dgm:t>
        <a:bodyPr/>
        <a:lstStyle/>
        <a:p>
          <a:r>
            <a:rPr lang="en-GB" dirty="0" smtClean="0"/>
            <a:t>Technical</a:t>
          </a:r>
          <a:endParaRPr lang="en-GB" dirty="0"/>
        </a:p>
      </dgm:t>
    </dgm:pt>
    <dgm:pt modelId="{4665F2D0-FFD2-4F5B-B223-103C986260A6}" type="parTrans" cxnId="{A2B4F241-2DF5-4837-A5E3-8AFB834DC220}">
      <dgm:prSet/>
      <dgm:spPr/>
      <dgm:t>
        <a:bodyPr/>
        <a:lstStyle/>
        <a:p>
          <a:endParaRPr lang="en-GB"/>
        </a:p>
      </dgm:t>
    </dgm:pt>
    <dgm:pt modelId="{BA2B5EC0-14FE-4FF6-998B-DA0C5D8FE224}" type="sibTrans" cxnId="{A2B4F241-2DF5-4837-A5E3-8AFB834DC220}">
      <dgm:prSet/>
      <dgm:spPr/>
      <dgm:t>
        <a:bodyPr/>
        <a:lstStyle/>
        <a:p>
          <a:endParaRPr lang="en-GB"/>
        </a:p>
      </dgm:t>
    </dgm:pt>
    <dgm:pt modelId="{9FCF1794-5885-47E3-A126-3250CBC5308A}">
      <dgm:prSet phldrT="[Text]"/>
      <dgm:spPr/>
      <dgm:t>
        <a:bodyPr/>
        <a:lstStyle/>
        <a:p>
          <a:r>
            <a:rPr lang="en-GB" dirty="0" smtClean="0"/>
            <a:t>Social/</a:t>
          </a:r>
        </a:p>
        <a:p>
          <a:r>
            <a:rPr lang="en-GB" dirty="0" smtClean="0"/>
            <a:t>personal</a:t>
          </a:r>
          <a:endParaRPr lang="en-GB" dirty="0"/>
        </a:p>
      </dgm:t>
    </dgm:pt>
    <dgm:pt modelId="{AD0B3CC3-69DB-47E8-A586-6AF97EF8FB5A}" type="parTrans" cxnId="{3FF35D0B-79FD-4EF9-8ED0-61259FFABF8B}">
      <dgm:prSet/>
      <dgm:spPr/>
      <dgm:t>
        <a:bodyPr/>
        <a:lstStyle/>
        <a:p>
          <a:endParaRPr lang="en-GB"/>
        </a:p>
      </dgm:t>
    </dgm:pt>
    <dgm:pt modelId="{D678838F-120B-405D-8719-06D1B85687A4}" type="sibTrans" cxnId="{3FF35D0B-79FD-4EF9-8ED0-61259FFABF8B}">
      <dgm:prSet/>
      <dgm:spPr/>
      <dgm:t>
        <a:bodyPr/>
        <a:lstStyle/>
        <a:p>
          <a:endParaRPr lang="en-GB"/>
        </a:p>
      </dgm:t>
    </dgm:pt>
    <dgm:pt modelId="{79805EEB-E19D-4B4E-8D6C-1E999260EF4B}" type="pres">
      <dgm:prSet presAssocID="{51505A78-16F6-4F87-B20A-5E3C14B958BC}" presName="compositeShape" presStyleCnt="0">
        <dgm:presLayoutVars>
          <dgm:chMax val="7"/>
          <dgm:dir/>
          <dgm:resizeHandles val="exact"/>
        </dgm:presLayoutVars>
      </dgm:prSet>
      <dgm:spPr/>
    </dgm:pt>
    <dgm:pt modelId="{A8FD12E3-6F81-4355-8B16-E34FBD7A22B7}" type="pres">
      <dgm:prSet presAssocID="{51505A78-16F6-4F87-B20A-5E3C14B958BC}" presName="wedge1" presStyleLbl="node1" presStyleIdx="0" presStyleCnt="3"/>
      <dgm:spPr/>
      <dgm:t>
        <a:bodyPr/>
        <a:lstStyle/>
        <a:p>
          <a:endParaRPr lang="en-GB"/>
        </a:p>
      </dgm:t>
    </dgm:pt>
    <dgm:pt modelId="{43984619-6828-4199-AA6E-DDB4DBAA25C5}" type="pres">
      <dgm:prSet presAssocID="{51505A78-16F6-4F87-B20A-5E3C14B958BC}" presName="dummy1a" presStyleCnt="0"/>
      <dgm:spPr/>
    </dgm:pt>
    <dgm:pt modelId="{FF4C3D13-64C1-4454-8967-D4158072326F}" type="pres">
      <dgm:prSet presAssocID="{51505A78-16F6-4F87-B20A-5E3C14B958BC}" presName="dummy1b" presStyleCnt="0"/>
      <dgm:spPr/>
    </dgm:pt>
    <dgm:pt modelId="{C8D28067-525A-4AB6-A0C3-9E6233B89060}" type="pres">
      <dgm:prSet presAssocID="{51505A78-16F6-4F87-B20A-5E3C14B958BC}" presName="wedge1Tx" presStyleLbl="node1" presStyleIdx="0" presStyleCnt="3">
        <dgm:presLayoutVars>
          <dgm:chMax val="0"/>
          <dgm:chPref val="0"/>
          <dgm:bulletEnabled val="1"/>
        </dgm:presLayoutVars>
      </dgm:prSet>
      <dgm:spPr/>
      <dgm:t>
        <a:bodyPr/>
        <a:lstStyle/>
        <a:p>
          <a:endParaRPr lang="en-GB"/>
        </a:p>
      </dgm:t>
    </dgm:pt>
    <dgm:pt modelId="{82FE8258-3EE8-45A5-9B10-68BC4C69A58D}" type="pres">
      <dgm:prSet presAssocID="{51505A78-16F6-4F87-B20A-5E3C14B958BC}" presName="wedge2" presStyleLbl="node1" presStyleIdx="1" presStyleCnt="3" custScaleY="98768"/>
      <dgm:spPr/>
      <dgm:t>
        <a:bodyPr/>
        <a:lstStyle/>
        <a:p>
          <a:endParaRPr lang="en-GB"/>
        </a:p>
      </dgm:t>
    </dgm:pt>
    <dgm:pt modelId="{9B4AD4DC-1659-4D61-A0BB-7336A99B54AA}" type="pres">
      <dgm:prSet presAssocID="{51505A78-16F6-4F87-B20A-5E3C14B958BC}" presName="dummy2a" presStyleCnt="0"/>
      <dgm:spPr/>
    </dgm:pt>
    <dgm:pt modelId="{E9497303-91F6-4174-BC94-ADD4142E1399}" type="pres">
      <dgm:prSet presAssocID="{51505A78-16F6-4F87-B20A-5E3C14B958BC}" presName="dummy2b" presStyleCnt="0"/>
      <dgm:spPr/>
    </dgm:pt>
    <dgm:pt modelId="{184F4D43-B089-4C9F-BA1F-5C3C7CE14BCC}" type="pres">
      <dgm:prSet presAssocID="{51505A78-16F6-4F87-B20A-5E3C14B958BC}" presName="wedge2Tx" presStyleLbl="node1" presStyleIdx="1" presStyleCnt="3">
        <dgm:presLayoutVars>
          <dgm:chMax val="0"/>
          <dgm:chPref val="0"/>
          <dgm:bulletEnabled val="1"/>
        </dgm:presLayoutVars>
      </dgm:prSet>
      <dgm:spPr/>
      <dgm:t>
        <a:bodyPr/>
        <a:lstStyle/>
        <a:p>
          <a:endParaRPr lang="en-GB"/>
        </a:p>
      </dgm:t>
    </dgm:pt>
    <dgm:pt modelId="{1F7B5D8C-A9AD-4ABF-BC1A-4EF85DC58249}" type="pres">
      <dgm:prSet presAssocID="{51505A78-16F6-4F87-B20A-5E3C14B958BC}" presName="wedge3" presStyleLbl="node1" presStyleIdx="2" presStyleCnt="3"/>
      <dgm:spPr/>
      <dgm:t>
        <a:bodyPr/>
        <a:lstStyle/>
        <a:p>
          <a:endParaRPr lang="en-GB"/>
        </a:p>
      </dgm:t>
    </dgm:pt>
    <dgm:pt modelId="{B50B5FDC-DBD9-489B-8D8A-A455D459216F}" type="pres">
      <dgm:prSet presAssocID="{51505A78-16F6-4F87-B20A-5E3C14B958BC}" presName="dummy3a" presStyleCnt="0"/>
      <dgm:spPr/>
    </dgm:pt>
    <dgm:pt modelId="{23ADE025-F368-4AE5-A92F-E0D5198EA9BC}" type="pres">
      <dgm:prSet presAssocID="{51505A78-16F6-4F87-B20A-5E3C14B958BC}" presName="dummy3b" presStyleCnt="0"/>
      <dgm:spPr/>
    </dgm:pt>
    <dgm:pt modelId="{162E52A7-F0D4-44C4-9293-3B00E78928DC}" type="pres">
      <dgm:prSet presAssocID="{51505A78-16F6-4F87-B20A-5E3C14B958BC}" presName="wedge3Tx" presStyleLbl="node1" presStyleIdx="2" presStyleCnt="3">
        <dgm:presLayoutVars>
          <dgm:chMax val="0"/>
          <dgm:chPref val="0"/>
          <dgm:bulletEnabled val="1"/>
        </dgm:presLayoutVars>
      </dgm:prSet>
      <dgm:spPr/>
      <dgm:t>
        <a:bodyPr/>
        <a:lstStyle/>
        <a:p>
          <a:endParaRPr lang="en-GB"/>
        </a:p>
      </dgm:t>
    </dgm:pt>
    <dgm:pt modelId="{94EE332D-0812-4DEC-8EC2-5CCA88173576}" type="pres">
      <dgm:prSet presAssocID="{846BE559-5CCC-4718-8598-7E85DFF96DFC}" presName="arrowWedge1" presStyleLbl="fgSibTrans2D1" presStyleIdx="0" presStyleCnt="3"/>
      <dgm:spPr/>
    </dgm:pt>
    <dgm:pt modelId="{801C7077-2B01-4531-8CCE-12F6C3829C2E}" type="pres">
      <dgm:prSet presAssocID="{BA2B5EC0-14FE-4FF6-998B-DA0C5D8FE224}" presName="arrowWedge2" presStyleLbl="fgSibTrans2D1" presStyleIdx="1" presStyleCnt="3"/>
      <dgm:spPr/>
    </dgm:pt>
    <dgm:pt modelId="{7D9C74DB-F1AF-4D6E-BF38-A6B97D049133}" type="pres">
      <dgm:prSet presAssocID="{D678838F-120B-405D-8719-06D1B85687A4}" presName="arrowWedge3" presStyleLbl="fgSibTrans2D1" presStyleIdx="2" presStyleCnt="3"/>
      <dgm:spPr/>
    </dgm:pt>
  </dgm:ptLst>
  <dgm:cxnLst>
    <dgm:cxn modelId="{2B9E6202-4FD0-4773-9D45-06817374B38F}" srcId="{51505A78-16F6-4F87-B20A-5E3C14B958BC}" destId="{69EE1554-9DC5-4778-A9B9-2B6F321643E3}" srcOrd="0" destOrd="0" parTransId="{392456A9-6AEC-42A1-90A8-797D9FD41083}" sibTransId="{846BE559-5CCC-4718-8598-7E85DFF96DFC}"/>
    <dgm:cxn modelId="{78917E24-5152-4A3B-957A-5466EF22042A}" type="presOf" srcId="{F5DB76D9-39B4-4859-82F4-D7A95CE1452F}" destId="{82FE8258-3EE8-45A5-9B10-68BC4C69A58D}" srcOrd="0" destOrd="0" presId="urn:microsoft.com/office/officeart/2005/8/layout/cycle8"/>
    <dgm:cxn modelId="{23874D12-2092-4571-97BB-F201B55D1F68}" type="presOf" srcId="{69EE1554-9DC5-4778-A9B9-2B6F321643E3}" destId="{A8FD12E3-6F81-4355-8B16-E34FBD7A22B7}" srcOrd="0" destOrd="0" presId="urn:microsoft.com/office/officeart/2005/8/layout/cycle8"/>
    <dgm:cxn modelId="{3FF35D0B-79FD-4EF9-8ED0-61259FFABF8B}" srcId="{51505A78-16F6-4F87-B20A-5E3C14B958BC}" destId="{9FCF1794-5885-47E3-A126-3250CBC5308A}" srcOrd="2" destOrd="0" parTransId="{AD0B3CC3-69DB-47E8-A586-6AF97EF8FB5A}" sibTransId="{D678838F-120B-405D-8719-06D1B85687A4}"/>
    <dgm:cxn modelId="{F6E7DD3A-3DCA-4832-A8B3-23301490705C}" type="presOf" srcId="{51505A78-16F6-4F87-B20A-5E3C14B958BC}" destId="{79805EEB-E19D-4B4E-8D6C-1E999260EF4B}" srcOrd="0" destOrd="0" presId="urn:microsoft.com/office/officeart/2005/8/layout/cycle8"/>
    <dgm:cxn modelId="{40A4ED7D-B2D3-4ED3-95C3-E6A6FDE4082E}" type="presOf" srcId="{9FCF1794-5885-47E3-A126-3250CBC5308A}" destId="{162E52A7-F0D4-44C4-9293-3B00E78928DC}" srcOrd="1" destOrd="0" presId="urn:microsoft.com/office/officeart/2005/8/layout/cycle8"/>
    <dgm:cxn modelId="{A2B4F241-2DF5-4837-A5E3-8AFB834DC220}" srcId="{51505A78-16F6-4F87-B20A-5E3C14B958BC}" destId="{F5DB76D9-39B4-4859-82F4-D7A95CE1452F}" srcOrd="1" destOrd="0" parTransId="{4665F2D0-FFD2-4F5B-B223-103C986260A6}" sibTransId="{BA2B5EC0-14FE-4FF6-998B-DA0C5D8FE224}"/>
    <dgm:cxn modelId="{94E0C970-6541-4601-886B-1E3A243E9802}" type="presOf" srcId="{9FCF1794-5885-47E3-A126-3250CBC5308A}" destId="{1F7B5D8C-A9AD-4ABF-BC1A-4EF85DC58249}" srcOrd="0" destOrd="0" presId="urn:microsoft.com/office/officeart/2005/8/layout/cycle8"/>
    <dgm:cxn modelId="{4053C81D-D762-43AD-B6BF-403DE607826E}" type="presOf" srcId="{69EE1554-9DC5-4778-A9B9-2B6F321643E3}" destId="{C8D28067-525A-4AB6-A0C3-9E6233B89060}" srcOrd="1" destOrd="0" presId="urn:microsoft.com/office/officeart/2005/8/layout/cycle8"/>
    <dgm:cxn modelId="{28A6D968-5A5B-4236-9E9B-D4F70127BF06}" type="presOf" srcId="{F5DB76D9-39B4-4859-82F4-D7A95CE1452F}" destId="{184F4D43-B089-4C9F-BA1F-5C3C7CE14BCC}" srcOrd="1" destOrd="0" presId="urn:microsoft.com/office/officeart/2005/8/layout/cycle8"/>
    <dgm:cxn modelId="{41191E3A-72A9-4C5A-A98D-CD00369264CA}" type="presParOf" srcId="{79805EEB-E19D-4B4E-8D6C-1E999260EF4B}" destId="{A8FD12E3-6F81-4355-8B16-E34FBD7A22B7}" srcOrd="0" destOrd="0" presId="urn:microsoft.com/office/officeart/2005/8/layout/cycle8"/>
    <dgm:cxn modelId="{34F70202-5EB9-4430-8F6D-39148D5FED66}" type="presParOf" srcId="{79805EEB-E19D-4B4E-8D6C-1E999260EF4B}" destId="{43984619-6828-4199-AA6E-DDB4DBAA25C5}" srcOrd="1" destOrd="0" presId="urn:microsoft.com/office/officeart/2005/8/layout/cycle8"/>
    <dgm:cxn modelId="{2E47F5BF-A163-451A-9604-B95FBB0E1655}" type="presParOf" srcId="{79805EEB-E19D-4B4E-8D6C-1E999260EF4B}" destId="{FF4C3D13-64C1-4454-8967-D4158072326F}" srcOrd="2" destOrd="0" presId="urn:microsoft.com/office/officeart/2005/8/layout/cycle8"/>
    <dgm:cxn modelId="{53795D28-52A6-40A9-8575-B360C5FEC5E8}" type="presParOf" srcId="{79805EEB-E19D-4B4E-8D6C-1E999260EF4B}" destId="{C8D28067-525A-4AB6-A0C3-9E6233B89060}" srcOrd="3" destOrd="0" presId="urn:microsoft.com/office/officeart/2005/8/layout/cycle8"/>
    <dgm:cxn modelId="{D036D3E3-E164-4A59-B1D0-967A81A16403}" type="presParOf" srcId="{79805EEB-E19D-4B4E-8D6C-1E999260EF4B}" destId="{82FE8258-3EE8-45A5-9B10-68BC4C69A58D}" srcOrd="4" destOrd="0" presId="urn:microsoft.com/office/officeart/2005/8/layout/cycle8"/>
    <dgm:cxn modelId="{D8F82DE2-32CC-43AF-8B39-B70691EAE77C}" type="presParOf" srcId="{79805EEB-E19D-4B4E-8D6C-1E999260EF4B}" destId="{9B4AD4DC-1659-4D61-A0BB-7336A99B54AA}" srcOrd="5" destOrd="0" presId="urn:microsoft.com/office/officeart/2005/8/layout/cycle8"/>
    <dgm:cxn modelId="{1E205E75-2294-4C0B-886B-D90C79656477}" type="presParOf" srcId="{79805EEB-E19D-4B4E-8D6C-1E999260EF4B}" destId="{E9497303-91F6-4174-BC94-ADD4142E1399}" srcOrd="6" destOrd="0" presId="urn:microsoft.com/office/officeart/2005/8/layout/cycle8"/>
    <dgm:cxn modelId="{15024A8E-F84C-400F-BC89-9A03041B3060}" type="presParOf" srcId="{79805EEB-E19D-4B4E-8D6C-1E999260EF4B}" destId="{184F4D43-B089-4C9F-BA1F-5C3C7CE14BCC}" srcOrd="7" destOrd="0" presId="urn:microsoft.com/office/officeart/2005/8/layout/cycle8"/>
    <dgm:cxn modelId="{39CFD36A-C04F-4EE0-A33D-ABA47E816C43}" type="presParOf" srcId="{79805EEB-E19D-4B4E-8D6C-1E999260EF4B}" destId="{1F7B5D8C-A9AD-4ABF-BC1A-4EF85DC58249}" srcOrd="8" destOrd="0" presId="urn:microsoft.com/office/officeart/2005/8/layout/cycle8"/>
    <dgm:cxn modelId="{E693F130-A15A-4D5C-A74C-C4FC43F5600F}" type="presParOf" srcId="{79805EEB-E19D-4B4E-8D6C-1E999260EF4B}" destId="{B50B5FDC-DBD9-489B-8D8A-A455D459216F}" srcOrd="9" destOrd="0" presId="urn:microsoft.com/office/officeart/2005/8/layout/cycle8"/>
    <dgm:cxn modelId="{B42E992D-1491-4954-A920-A3D3FB83ADAF}" type="presParOf" srcId="{79805EEB-E19D-4B4E-8D6C-1E999260EF4B}" destId="{23ADE025-F368-4AE5-A92F-E0D5198EA9BC}" srcOrd="10" destOrd="0" presId="urn:microsoft.com/office/officeart/2005/8/layout/cycle8"/>
    <dgm:cxn modelId="{F9F3B49C-6860-4340-90B9-FB50D825DAFA}" type="presParOf" srcId="{79805EEB-E19D-4B4E-8D6C-1E999260EF4B}" destId="{162E52A7-F0D4-44C4-9293-3B00E78928DC}" srcOrd="11" destOrd="0" presId="urn:microsoft.com/office/officeart/2005/8/layout/cycle8"/>
    <dgm:cxn modelId="{7B327CB4-5DA0-480B-B980-97777D80E849}" type="presParOf" srcId="{79805EEB-E19D-4B4E-8D6C-1E999260EF4B}" destId="{94EE332D-0812-4DEC-8EC2-5CCA88173576}" srcOrd="12" destOrd="0" presId="urn:microsoft.com/office/officeart/2005/8/layout/cycle8"/>
    <dgm:cxn modelId="{1A23F030-E29F-4CC5-A5C7-B45F42D22D01}" type="presParOf" srcId="{79805EEB-E19D-4B4E-8D6C-1E999260EF4B}" destId="{801C7077-2B01-4531-8CCE-12F6C3829C2E}" srcOrd="13" destOrd="0" presId="urn:microsoft.com/office/officeart/2005/8/layout/cycle8"/>
    <dgm:cxn modelId="{2FE33018-1E68-472A-9606-E9F5CCBCDA81}" type="presParOf" srcId="{79805EEB-E19D-4B4E-8D6C-1E999260EF4B}" destId="{7D9C74DB-F1AF-4D6E-BF38-A6B97D049133}" srcOrd="14" destOrd="0" presId="urn:microsoft.com/office/officeart/2005/8/layout/cycle8"/>
  </dgm:cxnLst>
  <dgm:bg/>
  <dgm:whole/>
</dgm:dataModel>
</file>

<file path=ppt/diagrams/data6.xml><?xml version="1.0" encoding="utf-8"?>
<dgm:dataModel xmlns:dgm="http://schemas.openxmlformats.org/drawingml/2006/diagram" xmlns:a="http://schemas.openxmlformats.org/drawingml/2006/main">
  <dgm:ptLst>
    <dgm:pt modelId="{8BA16E62-413E-4CB6-9D00-55740EE0F9AE}"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GB"/>
        </a:p>
      </dgm:t>
    </dgm:pt>
    <dgm:pt modelId="{C30A8728-DAF3-415B-BC16-CFF73A2DB0F9}">
      <dgm:prSet phldrT="[Text]"/>
      <dgm:spPr/>
      <dgm:t>
        <a:bodyPr/>
        <a:lstStyle/>
        <a:p>
          <a:r>
            <a:rPr lang="en-GB" dirty="0" smtClean="0"/>
            <a:t>Usage</a:t>
          </a:r>
          <a:endParaRPr lang="en-GB" dirty="0"/>
        </a:p>
      </dgm:t>
    </dgm:pt>
    <dgm:pt modelId="{36760939-D729-45BC-92C9-BD953A8CB68D}" type="parTrans" cxnId="{B1F737B9-632C-4195-B975-CCAF790E6680}">
      <dgm:prSet/>
      <dgm:spPr/>
      <dgm:t>
        <a:bodyPr/>
        <a:lstStyle/>
        <a:p>
          <a:endParaRPr lang="en-GB"/>
        </a:p>
      </dgm:t>
    </dgm:pt>
    <dgm:pt modelId="{98370914-EBF9-45CB-9A85-66405C29A705}" type="sibTrans" cxnId="{B1F737B9-632C-4195-B975-CCAF790E6680}">
      <dgm:prSet/>
      <dgm:spPr/>
      <dgm:t>
        <a:bodyPr/>
        <a:lstStyle/>
        <a:p>
          <a:endParaRPr lang="en-GB"/>
        </a:p>
      </dgm:t>
    </dgm:pt>
    <dgm:pt modelId="{2FF6144F-12D6-4147-9525-6ABDCCDFCDD6}">
      <dgm:prSet phldrT="[Text]"/>
      <dgm:spPr/>
      <dgm:t>
        <a:bodyPr/>
        <a:lstStyle/>
        <a:p>
          <a:r>
            <a:rPr lang="en-GB" dirty="0" smtClean="0"/>
            <a:t>Limited</a:t>
          </a:r>
          <a:endParaRPr lang="en-GB" dirty="0"/>
        </a:p>
      </dgm:t>
    </dgm:pt>
    <dgm:pt modelId="{96C19DC8-AA9B-4AF6-83B5-77260F723F39}" type="parTrans" cxnId="{288CB927-7E4E-43BC-BD86-B5C71667BFB5}">
      <dgm:prSet/>
      <dgm:spPr/>
      <dgm:t>
        <a:bodyPr/>
        <a:lstStyle/>
        <a:p>
          <a:endParaRPr lang="en-GB"/>
        </a:p>
      </dgm:t>
    </dgm:pt>
    <dgm:pt modelId="{055CD44C-0C4B-44E0-AD13-6F43B0F71609}" type="sibTrans" cxnId="{288CB927-7E4E-43BC-BD86-B5C71667BFB5}">
      <dgm:prSet/>
      <dgm:spPr/>
      <dgm:t>
        <a:bodyPr/>
        <a:lstStyle/>
        <a:p>
          <a:endParaRPr lang="en-GB"/>
        </a:p>
      </dgm:t>
    </dgm:pt>
    <dgm:pt modelId="{938C27C9-6142-4F1A-BFDF-E29A9FB39493}">
      <dgm:prSet phldrT="[Text]"/>
      <dgm:spPr/>
      <dgm:t>
        <a:bodyPr/>
        <a:lstStyle/>
        <a:p>
          <a:r>
            <a:rPr lang="en-GB" dirty="0" smtClean="0"/>
            <a:t>Interesting practice</a:t>
          </a:r>
          <a:endParaRPr lang="en-GB" dirty="0"/>
        </a:p>
      </dgm:t>
    </dgm:pt>
    <dgm:pt modelId="{ABF5E01E-83EE-458C-9A09-214D2C9283B3}" type="parTrans" cxnId="{83517014-8568-43A6-AFD6-347D583BD837}">
      <dgm:prSet/>
      <dgm:spPr/>
      <dgm:t>
        <a:bodyPr/>
        <a:lstStyle/>
        <a:p>
          <a:endParaRPr lang="en-GB"/>
        </a:p>
      </dgm:t>
    </dgm:pt>
    <dgm:pt modelId="{A556879A-D492-49A9-8C79-FDBF13E0F31F}" type="sibTrans" cxnId="{83517014-8568-43A6-AFD6-347D583BD837}">
      <dgm:prSet/>
      <dgm:spPr/>
      <dgm:t>
        <a:bodyPr/>
        <a:lstStyle/>
        <a:p>
          <a:endParaRPr lang="en-GB"/>
        </a:p>
      </dgm:t>
    </dgm:pt>
    <dgm:pt modelId="{A5D058C0-BA58-4FB1-8191-58E64ECCBCE3}">
      <dgm:prSet phldrT="[Text]"/>
      <dgm:spPr/>
      <dgm:t>
        <a:bodyPr/>
        <a:lstStyle/>
        <a:p>
          <a:r>
            <a:rPr lang="en-GB" dirty="0" smtClean="0"/>
            <a:t>Potential</a:t>
          </a:r>
          <a:endParaRPr lang="en-GB" dirty="0"/>
        </a:p>
      </dgm:t>
    </dgm:pt>
    <dgm:pt modelId="{88B8B5F0-31A3-467F-AFC5-FAB4A4FCE5B9}" type="parTrans" cxnId="{3C13B6F8-8A3A-4FE0-B67B-1EF6403A8D9B}">
      <dgm:prSet/>
      <dgm:spPr/>
      <dgm:t>
        <a:bodyPr/>
        <a:lstStyle/>
        <a:p>
          <a:endParaRPr lang="en-GB"/>
        </a:p>
      </dgm:t>
    </dgm:pt>
    <dgm:pt modelId="{E9D9BD80-726A-4390-BDAE-83F07C630A29}" type="sibTrans" cxnId="{3C13B6F8-8A3A-4FE0-B67B-1EF6403A8D9B}">
      <dgm:prSet/>
      <dgm:spPr/>
      <dgm:t>
        <a:bodyPr/>
        <a:lstStyle/>
        <a:p>
          <a:endParaRPr lang="en-GB"/>
        </a:p>
      </dgm:t>
    </dgm:pt>
    <dgm:pt modelId="{D15FA86C-BDC5-49C6-BD8E-C2DD3490D17D}">
      <dgm:prSet phldrT="[Text]"/>
      <dgm:spPr/>
      <dgm:t>
        <a:bodyPr/>
        <a:lstStyle/>
        <a:p>
          <a:r>
            <a:rPr lang="en-GB" dirty="0" smtClean="0"/>
            <a:t>Enthusiasm</a:t>
          </a:r>
          <a:endParaRPr lang="en-GB" dirty="0"/>
        </a:p>
      </dgm:t>
    </dgm:pt>
    <dgm:pt modelId="{F5AF9520-5A92-47BE-8DC5-B340FE681C7D}" type="parTrans" cxnId="{5E1501AC-4C58-4606-B9F3-F3B5E87E2833}">
      <dgm:prSet/>
      <dgm:spPr/>
      <dgm:t>
        <a:bodyPr/>
        <a:lstStyle/>
        <a:p>
          <a:endParaRPr lang="en-GB"/>
        </a:p>
      </dgm:t>
    </dgm:pt>
    <dgm:pt modelId="{F6C4494B-835D-42B1-A642-32A3AA4F07D6}" type="sibTrans" cxnId="{5E1501AC-4C58-4606-B9F3-F3B5E87E2833}">
      <dgm:prSet/>
      <dgm:spPr/>
      <dgm:t>
        <a:bodyPr/>
        <a:lstStyle/>
        <a:p>
          <a:endParaRPr lang="en-GB"/>
        </a:p>
      </dgm:t>
    </dgm:pt>
    <dgm:pt modelId="{D04D4952-DB54-45DB-9A22-0DB1DE2E1B5A}">
      <dgm:prSet phldrT="[Text]"/>
      <dgm:spPr/>
      <dgm:t>
        <a:bodyPr/>
        <a:lstStyle/>
        <a:p>
          <a:r>
            <a:rPr lang="en-GB" dirty="0" smtClean="0"/>
            <a:t>Generally!</a:t>
          </a:r>
          <a:endParaRPr lang="en-GB" dirty="0"/>
        </a:p>
      </dgm:t>
    </dgm:pt>
    <dgm:pt modelId="{DB10B27C-0E67-4C6C-B628-DAC5E831DBF1}" type="parTrans" cxnId="{D163A19C-4588-48EF-B562-5E9D247688D8}">
      <dgm:prSet/>
      <dgm:spPr/>
      <dgm:t>
        <a:bodyPr/>
        <a:lstStyle/>
        <a:p>
          <a:endParaRPr lang="en-GB"/>
        </a:p>
      </dgm:t>
    </dgm:pt>
    <dgm:pt modelId="{E35E8994-8CBD-4BBE-80F6-9109C29BD275}" type="sibTrans" cxnId="{D163A19C-4588-48EF-B562-5E9D247688D8}">
      <dgm:prSet/>
      <dgm:spPr/>
      <dgm:t>
        <a:bodyPr/>
        <a:lstStyle/>
        <a:p>
          <a:endParaRPr lang="en-GB"/>
        </a:p>
      </dgm:t>
    </dgm:pt>
    <dgm:pt modelId="{A30D1E00-9963-4B3A-91D4-8F26B25388A9}">
      <dgm:prSet phldrT="[Text]"/>
      <dgm:spPr/>
      <dgm:t>
        <a:bodyPr/>
        <a:lstStyle/>
        <a:p>
          <a:r>
            <a:rPr lang="en-GB" dirty="0" smtClean="0"/>
            <a:t>Brakes</a:t>
          </a:r>
          <a:endParaRPr lang="en-GB" dirty="0"/>
        </a:p>
      </dgm:t>
    </dgm:pt>
    <dgm:pt modelId="{325A5E91-7B9D-45D4-9A26-E809660F1214}" type="parTrans" cxnId="{5114AA0B-CF3D-4440-AB51-FDD3A656F6ED}">
      <dgm:prSet/>
      <dgm:spPr/>
      <dgm:t>
        <a:bodyPr/>
        <a:lstStyle/>
        <a:p>
          <a:endParaRPr lang="en-GB"/>
        </a:p>
      </dgm:t>
    </dgm:pt>
    <dgm:pt modelId="{D1442581-F8A4-4DC3-B4B7-3D0294F79EBE}" type="sibTrans" cxnId="{5114AA0B-CF3D-4440-AB51-FDD3A656F6ED}">
      <dgm:prSet/>
      <dgm:spPr/>
      <dgm:t>
        <a:bodyPr/>
        <a:lstStyle/>
        <a:p>
          <a:endParaRPr lang="en-GB"/>
        </a:p>
      </dgm:t>
    </dgm:pt>
    <dgm:pt modelId="{805E00A3-F948-4859-AD74-82E7C8A49ED3}">
      <dgm:prSet phldrT="[Text]"/>
      <dgm:spPr/>
      <dgm:t>
        <a:bodyPr/>
        <a:lstStyle/>
        <a:p>
          <a:r>
            <a:rPr lang="en-GB" dirty="0" smtClean="0"/>
            <a:t>Infrastructure</a:t>
          </a:r>
          <a:endParaRPr lang="en-GB" dirty="0"/>
        </a:p>
      </dgm:t>
    </dgm:pt>
    <dgm:pt modelId="{D34A87A2-D952-47CB-BDDC-1A7DE8E59739}" type="parTrans" cxnId="{8CFF5191-A17F-4D7D-AFB0-A959D6437E84}">
      <dgm:prSet/>
      <dgm:spPr/>
      <dgm:t>
        <a:bodyPr/>
        <a:lstStyle/>
        <a:p>
          <a:endParaRPr lang="en-GB"/>
        </a:p>
      </dgm:t>
    </dgm:pt>
    <dgm:pt modelId="{AC8D5508-FDCF-49B1-ADB4-0755CF74DC17}" type="sibTrans" cxnId="{8CFF5191-A17F-4D7D-AFB0-A959D6437E84}">
      <dgm:prSet/>
      <dgm:spPr/>
      <dgm:t>
        <a:bodyPr/>
        <a:lstStyle/>
        <a:p>
          <a:endParaRPr lang="en-GB"/>
        </a:p>
      </dgm:t>
    </dgm:pt>
    <dgm:pt modelId="{597BCCA1-85C1-4AC6-9E96-6E55DB86F9A4}">
      <dgm:prSet phldrT="[Text]"/>
      <dgm:spPr/>
      <dgm:t>
        <a:bodyPr/>
        <a:lstStyle/>
        <a:p>
          <a:r>
            <a:rPr lang="en-GB" dirty="0" smtClean="0"/>
            <a:t>Confidence</a:t>
          </a:r>
          <a:endParaRPr lang="en-GB" dirty="0"/>
        </a:p>
      </dgm:t>
    </dgm:pt>
    <dgm:pt modelId="{65746EFA-7EA5-4D97-87F2-D8153DBD4E2B}" type="parTrans" cxnId="{99C4B501-22E1-439D-A629-E1A5953233AD}">
      <dgm:prSet/>
      <dgm:spPr/>
      <dgm:t>
        <a:bodyPr/>
        <a:lstStyle/>
        <a:p>
          <a:endParaRPr lang="en-GB"/>
        </a:p>
      </dgm:t>
    </dgm:pt>
    <dgm:pt modelId="{1F9032E7-83AF-44E0-B5A5-BFEC346D040A}" type="sibTrans" cxnId="{99C4B501-22E1-439D-A629-E1A5953233AD}">
      <dgm:prSet/>
      <dgm:spPr/>
      <dgm:t>
        <a:bodyPr/>
        <a:lstStyle/>
        <a:p>
          <a:endParaRPr lang="en-GB"/>
        </a:p>
      </dgm:t>
    </dgm:pt>
    <dgm:pt modelId="{40DE1030-5690-4487-80C8-B940D199C219}" type="pres">
      <dgm:prSet presAssocID="{8BA16E62-413E-4CB6-9D00-55740EE0F9AE}" presName="Name0" presStyleCnt="0">
        <dgm:presLayoutVars>
          <dgm:chMax val="7"/>
          <dgm:dir/>
          <dgm:animLvl val="lvl"/>
          <dgm:resizeHandles val="exact"/>
        </dgm:presLayoutVars>
      </dgm:prSet>
      <dgm:spPr/>
    </dgm:pt>
    <dgm:pt modelId="{B1361218-3A81-4833-8A52-94A087114FA0}" type="pres">
      <dgm:prSet presAssocID="{C30A8728-DAF3-415B-BC16-CFF73A2DB0F9}" presName="circle1" presStyleLbl="node1" presStyleIdx="0" presStyleCnt="3"/>
      <dgm:spPr/>
    </dgm:pt>
    <dgm:pt modelId="{015288E0-7AFA-4862-BDF9-006AEBBA2A5A}" type="pres">
      <dgm:prSet presAssocID="{C30A8728-DAF3-415B-BC16-CFF73A2DB0F9}" presName="space" presStyleCnt="0"/>
      <dgm:spPr/>
    </dgm:pt>
    <dgm:pt modelId="{19271D4F-58CB-4738-88A2-838140883830}" type="pres">
      <dgm:prSet presAssocID="{C30A8728-DAF3-415B-BC16-CFF73A2DB0F9}" presName="rect1" presStyleLbl="alignAcc1" presStyleIdx="0" presStyleCnt="3" custLinFactNeighborX="1718" custLinFactNeighborY="6008"/>
      <dgm:spPr/>
    </dgm:pt>
    <dgm:pt modelId="{F48CC78E-FDE5-42D1-ACCE-4F17A2D08929}" type="pres">
      <dgm:prSet presAssocID="{A5D058C0-BA58-4FB1-8191-58E64ECCBCE3}" presName="vertSpace2" presStyleLbl="node1" presStyleIdx="0" presStyleCnt="3"/>
      <dgm:spPr/>
    </dgm:pt>
    <dgm:pt modelId="{6FC8D3F3-0931-4B33-A203-356C51CD11C7}" type="pres">
      <dgm:prSet presAssocID="{A5D058C0-BA58-4FB1-8191-58E64ECCBCE3}" presName="circle2" presStyleLbl="node1" presStyleIdx="1" presStyleCnt="3"/>
      <dgm:spPr/>
    </dgm:pt>
    <dgm:pt modelId="{410502AC-4F53-445C-B49E-5B8E07C98CD3}" type="pres">
      <dgm:prSet presAssocID="{A5D058C0-BA58-4FB1-8191-58E64ECCBCE3}" presName="rect2" presStyleLbl="alignAcc1" presStyleIdx="1" presStyleCnt="3"/>
      <dgm:spPr/>
    </dgm:pt>
    <dgm:pt modelId="{F66E51A9-793B-466B-9EF3-BC4EF7F3CB19}" type="pres">
      <dgm:prSet presAssocID="{A30D1E00-9963-4B3A-91D4-8F26B25388A9}" presName="vertSpace3" presStyleLbl="node1" presStyleIdx="1" presStyleCnt="3"/>
      <dgm:spPr/>
    </dgm:pt>
    <dgm:pt modelId="{FC11ED04-48AA-45C9-85BD-52275A8140C0}" type="pres">
      <dgm:prSet presAssocID="{A30D1E00-9963-4B3A-91D4-8F26B25388A9}" presName="circle3" presStyleLbl="node1" presStyleIdx="2" presStyleCnt="3"/>
      <dgm:spPr/>
    </dgm:pt>
    <dgm:pt modelId="{710A075F-A286-4AC4-A75C-7047BF2CEEDC}" type="pres">
      <dgm:prSet presAssocID="{A30D1E00-9963-4B3A-91D4-8F26B25388A9}" presName="rect3" presStyleLbl="alignAcc1" presStyleIdx="2" presStyleCnt="3"/>
      <dgm:spPr/>
    </dgm:pt>
    <dgm:pt modelId="{DF43EA32-4FCE-4905-81BB-2920EB8FC7AD}" type="pres">
      <dgm:prSet presAssocID="{C30A8728-DAF3-415B-BC16-CFF73A2DB0F9}" presName="rect1ParTx" presStyleLbl="alignAcc1" presStyleIdx="2" presStyleCnt="3">
        <dgm:presLayoutVars>
          <dgm:chMax val="1"/>
          <dgm:bulletEnabled val="1"/>
        </dgm:presLayoutVars>
      </dgm:prSet>
      <dgm:spPr/>
    </dgm:pt>
    <dgm:pt modelId="{E8D191B8-9876-40B8-9574-7E3ED4E2A81A}" type="pres">
      <dgm:prSet presAssocID="{C30A8728-DAF3-415B-BC16-CFF73A2DB0F9}" presName="rect1ChTx" presStyleLbl="alignAcc1" presStyleIdx="2" presStyleCnt="3">
        <dgm:presLayoutVars>
          <dgm:bulletEnabled val="1"/>
        </dgm:presLayoutVars>
      </dgm:prSet>
      <dgm:spPr/>
    </dgm:pt>
    <dgm:pt modelId="{938D163A-5B0A-4F83-913C-06EF3BDE869A}" type="pres">
      <dgm:prSet presAssocID="{A5D058C0-BA58-4FB1-8191-58E64ECCBCE3}" presName="rect2ParTx" presStyleLbl="alignAcc1" presStyleIdx="2" presStyleCnt="3">
        <dgm:presLayoutVars>
          <dgm:chMax val="1"/>
          <dgm:bulletEnabled val="1"/>
        </dgm:presLayoutVars>
      </dgm:prSet>
      <dgm:spPr/>
    </dgm:pt>
    <dgm:pt modelId="{A5ABC18A-E452-41F9-BE71-1B206D78345D}" type="pres">
      <dgm:prSet presAssocID="{A5D058C0-BA58-4FB1-8191-58E64ECCBCE3}" presName="rect2ChTx" presStyleLbl="alignAcc1" presStyleIdx="2" presStyleCnt="3">
        <dgm:presLayoutVars>
          <dgm:bulletEnabled val="1"/>
        </dgm:presLayoutVars>
      </dgm:prSet>
      <dgm:spPr/>
    </dgm:pt>
    <dgm:pt modelId="{D4ECE11A-B8DF-4F46-8420-3AE66AFCC20E}" type="pres">
      <dgm:prSet presAssocID="{A30D1E00-9963-4B3A-91D4-8F26B25388A9}" presName="rect3ParTx" presStyleLbl="alignAcc1" presStyleIdx="2" presStyleCnt="3">
        <dgm:presLayoutVars>
          <dgm:chMax val="1"/>
          <dgm:bulletEnabled val="1"/>
        </dgm:presLayoutVars>
      </dgm:prSet>
      <dgm:spPr/>
    </dgm:pt>
    <dgm:pt modelId="{18CCF204-F31F-46BD-B0AE-09AB7CF4DB5E}" type="pres">
      <dgm:prSet presAssocID="{A30D1E00-9963-4B3A-91D4-8F26B25388A9}" presName="rect3ChTx" presStyleLbl="alignAcc1" presStyleIdx="2" presStyleCnt="3">
        <dgm:presLayoutVars>
          <dgm:bulletEnabled val="1"/>
        </dgm:presLayoutVars>
      </dgm:prSet>
      <dgm:spPr/>
      <dgm:t>
        <a:bodyPr/>
        <a:lstStyle/>
        <a:p>
          <a:endParaRPr lang="en-GB"/>
        </a:p>
      </dgm:t>
    </dgm:pt>
  </dgm:ptLst>
  <dgm:cxnLst>
    <dgm:cxn modelId="{69092FBE-9FB0-42FE-B261-F7FDE7F4A406}" type="presOf" srcId="{A30D1E00-9963-4B3A-91D4-8F26B25388A9}" destId="{710A075F-A286-4AC4-A75C-7047BF2CEEDC}" srcOrd="0" destOrd="0" presId="urn:microsoft.com/office/officeart/2005/8/layout/target3"/>
    <dgm:cxn modelId="{D163A19C-4588-48EF-B562-5E9D247688D8}" srcId="{A5D058C0-BA58-4FB1-8191-58E64ECCBCE3}" destId="{D04D4952-DB54-45DB-9A22-0DB1DE2E1B5A}" srcOrd="1" destOrd="0" parTransId="{DB10B27C-0E67-4C6C-B628-DAC5E831DBF1}" sibTransId="{E35E8994-8CBD-4BBE-80F6-9109C29BD275}"/>
    <dgm:cxn modelId="{FC846C65-5374-4F1C-80C6-9466663227A5}" type="presOf" srcId="{938C27C9-6142-4F1A-BFDF-E29A9FB39493}" destId="{E8D191B8-9876-40B8-9574-7E3ED4E2A81A}" srcOrd="0" destOrd="1" presId="urn:microsoft.com/office/officeart/2005/8/layout/target3"/>
    <dgm:cxn modelId="{5114AA0B-CF3D-4440-AB51-FDD3A656F6ED}" srcId="{8BA16E62-413E-4CB6-9D00-55740EE0F9AE}" destId="{A30D1E00-9963-4B3A-91D4-8F26B25388A9}" srcOrd="2" destOrd="0" parTransId="{325A5E91-7B9D-45D4-9A26-E809660F1214}" sibTransId="{D1442581-F8A4-4DC3-B4B7-3D0294F79EBE}"/>
    <dgm:cxn modelId="{DF07C500-32D0-4648-A5B6-56C3B152D63E}" type="presOf" srcId="{A5D058C0-BA58-4FB1-8191-58E64ECCBCE3}" destId="{410502AC-4F53-445C-B49E-5B8E07C98CD3}" srcOrd="0" destOrd="0" presId="urn:microsoft.com/office/officeart/2005/8/layout/target3"/>
    <dgm:cxn modelId="{A511D188-ACA6-4256-B66C-306D72F38B9D}" type="presOf" srcId="{A5D058C0-BA58-4FB1-8191-58E64ECCBCE3}" destId="{938D163A-5B0A-4F83-913C-06EF3BDE869A}" srcOrd="1" destOrd="0" presId="urn:microsoft.com/office/officeart/2005/8/layout/target3"/>
    <dgm:cxn modelId="{288CB927-7E4E-43BC-BD86-B5C71667BFB5}" srcId="{C30A8728-DAF3-415B-BC16-CFF73A2DB0F9}" destId="{2FF6144F-12D6-4147-9525-6ABDCCDFCDD6}" srcOrd="0" destOrd="0" parTransId="{96C19DC8-AA9B-4AF6-83B5-77260F723F39}" sibTransId="{055CD44C-0C4B-44E0-AD13-6F43B0F71609}"/>
    <dgm:cxn modelId="{3C13B6F8-8A3A-4FE0-B67B-1EF6403A8D9B}" srcId="{8BA16E62-413E-4CB6-9D00-55740EE0F9AE}" destId="{A5D058C0-BA58-4FB1-8191-58E64ECCBCE3}" srcOrd="1" destOrd="0" parTransId="{88B8B5F0-31A3-467F-AFC5-FAB4A4FCE5B9}" sibTransId="{E9D9BD80-726A-4390-BDAE-83F07C630A29}"/>
    <dgm:cxn modelId="{FCC24F63-189F-4C9C-BA12-5E732500B9FA}" type="presOf" srcId="{A30D1E00-9963-4B3A-91D4-8F26B25388A9}" destId="{D4ECE11A-B8DF-4F46-8420-3AE66AFCC20E}" srcOrd="1" destOrd="0" presId="urn:microsoft.com/office/officeart/2005/8/layout/target3"/>
    <dgm:cxn modelId="{5E1501AC-4C58-4606-B9F3-F3B5E87E2833}" srcId="{A5D058C0-BA58-4FB1-8191-58E64ECCBCE3}" destId="{D15FA86C-BDC5-49C6-BD8E-C2DD3490D17D}" srcOrd="0" destOrd="0" parTransId="{F5AF9520-5A92-47BE-8DC5-B340FE681C7D}" sibTransId="{F6C4494B-835D-42B1-A642-32A3AA4F07D6}"/>
    <dgm:cxn modelId="{046B1998-5E4F-402D-9FBF-DCA9707A6230}" type="presOf" srcId="{805E00A3-F948-4859-AD74-82E7C8A49ED3}" destId="{18CCF204-F31F-46BD-B0AE-09AB7CF4DB5E}" srcOrd="0" destOrd="0" presId="urn:microsoft.com/office/officeart/2005/8/layout/target3"/>
    <dgm:cxn modelId="{A440E443-BEE4-43A3-B917-A47266B3B0A1}" type="presOf" srcId="{C30A8728-DAF3-415B-BC16-CFF73A2DB0F9}" destId="{19271D4F-58CB-4738-88A2-838140883830}" srcOrd="0" destOrd="0" presId="urn:microsoft.com/office/officeart/2005/8/layout/target3"/>
    <dgm:cxn modelId="{016AEB57-1536-4C2C-BCFD-13E4BC7D532D}" type="presOf" srcId="{2FF6144F-12D6-4147-9525-6ABDCCDFCDD6}" destId="{E8D191B8-9876-40B8-9574-7E3ED4E2A81A}" srcOrd="0" destOrd="0" presId="urn:microsoft.com/office/officeart/2005/8/layout/target3"/>
    <dgm:cxn modelId="{B1F737B9-632C-4195-B975-CCAF790E6680}" srcId="{8BA16E62-413E-4CB6-9D00-55740EE0F9AE}" destId="{C30A8728-DAF3-415B-BC16-CFF73A2DB0F9}" srcOrd="0" destOrd="0" parTransId="{36760939-D729-45BC-92C9-BD953A8CB68D}" sibTransId="{98370914-EBF9-45CB-9A85-66405C29A705}"/>
    <dgm:cxn modelId="{83517014-8568-43A6-AFD6-347D583BD837}" srcId="{C30A8728-DAF3-415B-BC16-CFF73A2DB0F9}" destId="{938C27C9-6142-4F1A-BFDF-E29A9FB39493}" srcOrd="1" destOrd="0" parTransId="{ABF5E01E-83EE-458C-9A09-214D2C9283B3}" sibTransId="{A556879A-D492-49A9-8C79-FDBF13E0F31F}"/>
    <dgm:cxn modelId="{668BC456-E42E-4DE9-9602-0085EF7640BB}" type="presOf" srcId="{597BCCA1-85C1-4AC6-9E96-6E55DB86F9A4}" destId="{18CCF204-F31F-46BD-B0AE-09AB7CF4DB5E}" srcOrd="0" destOrd="1" presId="urn:microsoft.com/office/officeart/2005/8/layout/target3"/>
    <dgm:cxn modelId="{D43D0CB3-0518-4CC6-89F5-23A17BEE5E1E}" type="presOf" srcId="{8BA16E62-413E-4CB6-9D00-55740EE0F9AE}" destId="{40DE1030-5690-4487-80C8-B940D199C219}" srcOrd="0" destOrd="0" presId="urn:microsoft.com/office/officeart/2005/8/layout/target3"/>
    <dgm:cxn modelId="{D698A561-E871-46EF-B4A4-2F811E80D749}" type="presOf" srcId="{D04D4952-DB54-45DB-9A22-0DB1DE2E1B5A}" destId="{A5ABC18A-E452-41F9-BE71-1B206D78345D}" srcOrd="0" destOrd="1" presId="urn:microsoft.com/office/officeart/2005/8/layout/target3"/>
    <dgm:cxn modelId="{8CFF5191-A17F-4D7D-AFB0-A959D6437E84}" srcId="{A30D1E00-9963-4B3A-91D4-8F26B25388A9}" destId="{805E00A3-F948-4859-AD74-82E7C8A49ED3}" srcOrd="0" destOrd="0" parTransId="{D34A87A2-D952-47CB-BDDC-1A7DE8E59739}" sibTransId="{AC8D5508-FDCF-49B1-ADB4-0755CF74DC17}"/>
    <dgm:cxn modelId="{2F4EA40D-B42C-48E4-8689-D1DC1947117E}" type="presOf" srcId="{D15FA86C-BDC5-49C6-BD8E-C2DD3490D17D}" destId="{A5ABC18A-E452-41F9-BE71-1B206D78345D}" srcOrd="0" destOrd="0" presId="urn:microsoft.com/office/officeart/2005/8/layout/target3"/>
    <dgm:cxn modelId="{99C4B501-22E1-439D-A629-E1A5953233AD}" srcId="{A30D1E00-9963-4B3A-91D4-8F26B25388A9}" destId="{597BCCA1-85C1-4AC6-9E96-6E55DB86F9A4}" srcOrd="1" destOrd="0" parTransId="{65746EFA-7EA5-4D97-87F2-D8153DBD4E2B}" sibTransId="{1F9032E7-83AF-44E0-B5A5-BFEC346D040A}"/>
    <dgm:cxn modelId="{D1BD0464-E351-4297-BE25-A3D6F9A7D5CA}" type="presOf" srcId="{C30A8728-DAF3-415B-BC16-CFF73A2DB0F9}" destId="{DF43EA32-4FCE-4905-81BB-2920EB8FC7AD}" srcOrd="1" destOrd="0" presId="urn:microsoft.com/office/officeart/2005/8/layout/target3"/>
    <dgm:cxn modelId="{F93FFC34-964C-4B04-A750-EA520CD190CF}" type="presParOf" srcId="{40DE1030-5690-4487-80C8-B940D199C219}" destId="{B1361218-3A81-4833-8A52-94A087114FA0}" srcOrd="0" destOrd="0" presId="urn:microsoft.com/office/officeart/2005/8/layout/target3"/>
    <dgm:cxn modelId="{2C88B784-6375-4F1D-8100-56BFD7B3BFC4}" type="presParOf" srcId="{40DE1030-5690-4487-80C8-B940D199C219}" destId="{015288E0-7AFA-4862-BDF9-006AEBBA2A5A}" srcOrd="1" destOrd="0" presId="urn:microsoft.com/office/officeart/2005/8/layout/target3"/>
    <dgm:cxn modelId="{17ACF4E7-A7C5-439C-9DAD-24F0B1E8E171}" type="presParOf" srcId="{40DE1030-5690-4487-80C8-B940D199C219}" destId="{19271D4F-58CB-4738-88A2-838140883830}" srcOrd="2" destOrd="0" presId="urn:microsoft.com/office/officeart/2005/8/layout/target3"/>
    <dgm:cxn modelId="{4FFC00CD-E602-4A5B-9484-D2E59AD0E050}" type="presParOf" srcId="{40DE1030-5690-4487-80C8-B940D199C219}" destId="{F48CC78E-FDE5-42D1-ACCE-4F17A2D08929}" srcOrd="3" destOrd="0" presId="urn:microsoft.com/office/officeart/2005/8/layout/target3"/>
    <dgm:cxn modelId="{1365EA43-AD86-42BB-B6FB-74AFFB5F2933}" type="presParOf" srcId="{40DE1030-5690-4487-80C8-B940D199C219}" destId="{6FC8D3F3-0931-4B33-A203-356C51CD11C7}" srcOrd="4" destOrd="0" presId="urn:microsoft.com/office/officeart/2005/8/layout/target3"/>
    <dgm:cxn modelId="{70A2F2B9-204C-46B7-9291-D5AF195F2267}" type="presParOf" srcId="{40DE1030-5690-4487-80C8-B940D199C219}" destId="{410502AC-4F53-445C-B49E-5B8E07C98CD3}" srcOrd="5" destOrd="0" presId="urn:microsoft.com/office/officeart/2005/8/layout/target3"/>
    <dgm:cxn modelId="{AC207AAA-34BF-4CBA-8B47-7EE8FF7D6677}" type="presParOf" srcId="{40DE1030-5690-4487-80C8-B940D199C219}" destId="{F66E51A9-793B-466B-9EF3-BC4EF7F3CB19}" srcOrd="6" destOrd="0" presId="urn:microsoft.com/office/officeart/2005/8/layout/target3"/>
    <dgm:cxn modelId="{F696488C-58A0-4146-A3DA-B81F0EF86885}" type="presParOf" srcId="{40DE1030-5690-4487-80C8-B940D199C219}" destId="{FC11ED04-48AA-45C9-85BD-52275A8140C0}" srcOrd="7" destOrd="0" presId="urn:microsoft.com/office/officeart/2005/8/layout/target3"/>
    <dgm:cxn modelId="{BA3F3395-2070-4FDC-9586-23F1C59B9F33}" type="presParOf" srcId="{40DE1030-5690-4487-80C8-B940D199C219}" destId="{710A075F-A286-4AC4-A75C-7047BF2CEEDC}" srcOrd="8" destOrd="0" presId="urn:microsoft.com/office/officeart/2005/8/layout/target3"/>
    <dgm:cxn modelId="{4B80F64B-290C-4023-97BF-04265EE595EF}" type="presParOf" srcId="{40DE1030-5690-4487-80C8-B940D199C219}" destId="{DF43EA32-4FCE-4905-81BB-2920EB8FC7AD}" srcOrd="9" destOrd="0" presId="urn:microsoft.com/office/officeart/2005/8/layout/target3"/>
    <dgm:cxn modelId="{C3C22169-C16A-4635-ADB1-74914A9C0056}" type="presParOf" srcId="{40DE1030-5690-4487-80C8-B940D199C219}" destId="{E8D191B8-9876-40B8-9574-7E3ED4E2A81A}" srcOrd="10" destOrd="0" presId="urn:microsoft.com/office/officeart/2005/8/layout/target3"/>
    <dgm:cxn modelId="{3C3A027D-F16B-48AF-B762-94F859C99FB3}" type="presParOf" srcId="{40DE1030-5690-4487-80C8-B940D199C219}" destId="{938D163A-5B0A-4F83-913C-06EF3BDE869A}" srcOrd="11" destOrd="0" presId="urn:microsoft.com/office/officeart/2005/8/layout/target3"/>
    <dgm:cxn modelId="{BD880A57-DAC3-43C6-9DE8-595873821D5A}" type="presParOf" srcId="{40DE1030-5690-4487-80C8-B940D199C219}" destId="{A5ABC18A-E452-41F9-BE71-1B206D78345D}" srcOrd="12" destOrd="0" presId="urn:microsoft.com/office/officeart/2005/8/layout/target3"/>
    <dgm:cxn modelId="{32F2222A-1EF3-42F5-88A5-32972A2F5979}" type="presParOf" srcId="{40DE1030-5690-4487-80C8-B940D199C219}" destId="{D4ECE11A-B8DF-4F46-8420-3AE66AFCC20E}" srcOrd="13" destOrd="0" presId="urn:microsoft.com/office/officeart/2005/8/layout/target3"/>
    <dgm:cxn modelId="{71B7A3C3-98E2-409E-83B5-4F9833F74CBF}" type="presParOf" srcId="{40DE1030-5690-4487-80C8-B940D199C219}" destId="{18CCF204-F31F-46BD-B0AE-09AB7CF4DB5E}" srcOrd="14" destOrd="0" presId="urn:microsoft.com/office/officeart/2005/8/layout/target3"/>
  </dgm:cxnLst>
  <dgm:bg/>
  <dgm:whole/>
</dgm:dataModel>
</file>

<file path=ppt/diagrams/data7.xml><?xml version="1.0" encoding="utf-8"?>
<dgm:dataModel xmlns:dgm="http://schemas.openxmlformats.org/drawingml/2006/diagram" xmlns:a="http://schemas.openxmlformats.org/drawingml/2006/main">
  <dgm:ptLst>
    <dgm:pt modelId="{244759B6-9E03-402B-B163-B20B8BB94AA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GB"/>
        </a:p>
      </dgm:t>
    </dgm:pt>
    <dgm:pt modelId="{B466BB81-DDAF-4A08-A11D-9D2CEDD30D7C}">
      <dgm:prSet phldrT="[Text]"/>
      <dgm:spPr/>
      <dgm:t>
        <a:bodyPr/>
        <a:lstStyle/>
        <a:p>
          <a:r>
            <a:rPr lang="en-GB" dirty="0" smtClean="0"/>
            <a:t>Training</a:t>
          </a:r>
          <a:endParaRPr lang="en-GB" dirty="0"/>
        </a:p>
      </dgm:t>
    </dgm:pt>
    <dgm:pt modelId="{CDC15A7C-ADE7-4591-9CE4-0617A4FF539B}" type="parTrans" cxnId="{396F009B-2B4B-4FEC-8C07-B265F8294B4D}">
      <dgm:prSet/>
      <dgm:spPr/>
      <dgm:t>
        <a:bodyPr/>
        <a:lstStyle/>
        <a:p>
          <a:endParaRPr lang="en-GB"/>
        </a:p>
      </dgm:t>
    </dgm:pt>
    <dgm:pt modelId="{EA1B2B77-0F4B-41D7-8EC4-925184C65FDF}" type="sibTrans" cxnId="{396F009B-2B4B-4FEC-8C07-B265F8294B4D}">
      <dgm:prSet/>
      <dgm:spPr/>
      <dgm:t>
        <a:bodyPr/>
        <a:lstStyle/>
        <a:p>
          <a:endParaRPr lang="en-GB"/>
        </a:p>
      </dgm:t>
    </dgm:pt>
    <dgm:pt modelId="{761A2211-0C2D-4289-AC37-89109E911F34}">
      <dgm:prSet phldrT="[Text]"/>
      <dgm:spPr/>
      <dgm:t>
        <a:bodyPr/>
        <a:lstStyle/>
        <a:p>
          <a:r>
            <a:rPr lang="en-GB" dirty="0" smtClean="0"/>
            <a:t>Lack of staff training policies</a:t>
          </a:r>
          <a:endParaRPr lang="en-GB" dirty="0"/>
        </a:p>
      </dgm:t>
    </dgm:pt>
    <dgm:pt modelId="{3F81CCD1-3EEF-46D9-B4DD-703AE5677C56}" type="parTrans" cxnId="{624EFF24-ECFF-4A2C-829E-674506DB8E13}">
      <dgm:prSet/>
      <dgm:spPr/>
      <dgm:t>
        <a:bodyPr/>
        <a:lstStyle/>
        <a:p>
          <a:endParaRPr lang="en-GB"/>
        </a:p>
      </dgm:t>
    </dgm:pt>
    <dgm:pt modelId="{3EFA70EB-CB33-45D2-AB1F-4BF6671C59F7}" type="sibTrans" cxnId="{624EFF24-ECFF-4A2C-829E-674506DB8E13}">
      <dgm:prSet/>
      <dgm:spPr/>
      <dgm:t>
        <a:bodyPr/>
        <a:lstStyle/>
        <a:p>
          <a:endParaRPr lang="en-GB"/>
        </a:p>
      </dgm:t>
    </dgm:pt>
    <dgm:pt modelId="{053636E8-5058-45C7-8624-A9CF500877D1}">
      <dgm:prSet phldrT="[Text]"/>
      <dgm:spPr/>
      <dgm:t>
        <a:bodyPr/>
        <a:lstStyle/>
        <a:p>
          <a:r>
            <a:rPr lang="en-GB" dirty="0" smtClean="0"/>
            <a:t>CPD v. delivery</a:t>
          </a:r>
          <a:endParaRPr lang="en-GB" dirty="0"/>
        </a:p>
      </dgm:t>
    </dgm:pt>
    <dgm:pt modelId="{44162F39-3F17-4EB0-9895-1EA66986537D}" type="parTrans" cxnId="{2C545E39-4EA0-4EFD-A176-A299BB441E1E}">
      <dgm:prSet/>
      <dgm:spPr/>
      <dgm:t>
        <a:bodyPr/>
        <a:lstStyle/>
        <a:p>
          <a:endParaRPr lang="en-GB"/>
        </a:p>
      </dgm:t>
    </dgm:pt>
    <dgm:pt modelId="{4A16C9F8-3D4D-49B5-A1CE-25195EC7055D}" type="sibTrans" cxnId="{2C545E39-4EA0-4EFD-A176-A299BB441E1E}">
      <dgm:prSet/>
      <dgm:spPr/>
      <dgm:t>
        <a:bodyPr/>
        <a:lstStyle/>
        <a:p>
          <a:endParaRPr lang="en-GB"/>
        </a:p>
      </dgm:t>
    </dgm:pt>
    <dgm:pt modelId="{7C2AFB98-D0A6-4FCE-875A-5578808B2F2C}">
      <dgm:prSet phldrT="[Text]"/>
      <dgm:spPr/>
      <dgm:t>
        <a:bodyPr/>
        <a:lstStyle/>
        <a:p>
          <a:r>
            <a:rPr lang="en-GB" dirty="0" smtClean="0"/>
            <a:t>Contracts</a:t>
          </a:r>
          <a:endParaRPr lang="en-GB" dirty="0"/>
        </a:p>
      </dgm:t>
    </dgm:pt>
    <dgm:pt modelId="{E92061D4-71F6-446C-8839-36E7E49C6B10}" type="parTrans" cxnId="{3D66A3FE-8FC8-4759-B3FF-D162FA455305}">
      <dgm:prSet/>
      <dgm:spPr/>
      <dgm:t>
        <a:bodyPr/>
        <a:lstStyle/>
        <a:p>
          <a:endParaRPr lang="en-GB"/>
        </a:p>
      </dgm:t>
    </dgm:pt>
    <dgm:pt modelId="{02860F5A-06B5-484E-9EC5-717C0D805584}" type="sibTrans" cxnId="{3D66A3FE-8FC8-4759-B3FF-D162FA455305}">
      <dgm:prSet/>
      <dgm:spPr/>
      <dgm:t>
        <a:bodyPr/>
        <a:lstStyle/>
        <a:p>
          <a:endParaRPr lang="en-GB"/>
        </a:p>
      </dgm:t>
    </dgm:pt>
    <dgm:pt modelId="{74545184-9AE5-4C0A-AAFE-C9D7F838A059}">
      <dgm:prSet phldrT="[Text]"/>
      <dgm:spPr/>
      <dgm:t>
        <a:bodyPr/>
        <a:lstStyle/>
        <a:p>
          <a:r>
            <a:rPr lang="en-GB" dirty="0" smtClean="0"/>
            <a:t>Uncertainty</a:t>
          </a:r>
          <a:endParaRPr lang="en-GB" dirty="0"/>
        </a:p>
      </dgm:t>
    </dgm:pt>
    <dgm:pt modelId="{DEB15516-F2CA-4ECC-BD93-BDAB1913E0B8}" type="parTrans" cxnId="{A19C8970-7DB2-4DEF-8641-78F1ECF27AE5}">
      <dgm:prSet/>
      <dgm:spPr/>
      <dgm:t>
        <a:bodyPr/>
        <a:lstStyle/>
        <a:p>
          <a:endParaRPr lang="en-GB"/>
        </a:p>
      </dgm:t>
    </dgm:pt>
    <dgm:pt modelId="{17EDC9B6-7198-44CC-AAEF-BA90F8C60954}" type="sibTrans" cxnId="{A19C8970-7DB2-4DEF-8641-78F1ECF27AE5}">
      <dgm:prSet/>
      <dgm:spPr/>
      <dgm:t>
        <a:bodyPr/>
        <a:lstStyle/>
        <a:p>
          <a:endParaRPr lang="en-GB"/>
        </a:p>
      </dgm:t>
    </dgm:pt>
    <dgm:pt modelId="{7B1A6618-4CD7-4E1E-8F23-65EFEC3C1E2C}">
      <dgm:prSet phldrT="[Text]"/>
      <dgm:spPr/>
      <dgm:t>
        <a:bodyPr/>
        <a:lstStyle/>
        <a:p>
          <a:r>
            <a:rPr lang="en-GB" dirty="0" smtClean="0"/>
            <a:t>Reluctance</a:t>
          </a:r>
          <a:endParaRPr lang="en-GB" dirty="0"/>
        </a:p>
      </dgm:t>
    </dgm:pt>
    <dgm:pt modelId="{2CB66BB9-EB38-4E23-8BAC-512E25CC72F3}" type="parTrans" cxnId="{ED27F042-BA1D-4B04-A4B8-600A6B6414D6}">
      <dgm:prSet/>
      <dgm:spPr/>
      <dgm:t>
        <a:bodyPr/>
        <a:lstStyle/>
        <a:p>
          <a:endParaRPr lang="en-GB"/>
        </a:p>
      </dgm:t>
    </dgm:pt>
    <dgm:pt modelId="{3D415ABE-9A49-4898-856C-C74A736C9448}" type="sibTrans" cxnId="{ED27F042-BA1D-4B04-A4B8-600A6B6414D6}">
      <dgm:prSet/>
      <dgm:spPr/>
      <dgm:t>
        <a:bodyPr/>
        <a:lstStyle/>
        <a:p>
          <a:endParaRPr lang="en-GB"/>
        </a:p>
      </dgm:t>
    </dgm:pt>
    <dgm:pt modelId="{7A3388C1-7EC9-4B15-A9A7-ECBD883E72D5}">
      <dgm:prSet phldrT="[Text]"/>
      <dgm:spPr/>
      <dgm:t>
        <a:bodyPr/>
        <a:lstStyle/>
        <a:p>
          <a:r>
            <a:rPr lang="en-GB" dirty="0" smtClean="0"/>
            <a:t>Infrastructure</a:t>
          </a:r>
          <a:endParaRPr lang="en-GB" dirty="0"/>
        </a:p>
      </dgm:t>
    </dgm:pt>
    <dgm:pt modelId="{4BE8CB5F-9681-4829-8231-19C2E6F38172}" type="parTrans" cxnId="{FD8E9600-9827-4332-A416-12F21875E8E5}">
      <dgm:prSet/>
      <dgm:spPr/>
      <dgm:t>
        <a:bodyPr/>
        <a:lstStyle/>
        <a:p>
          <a:endParaRPr lang="en-GB"/>
        </a:p>
      </dgm:t>
    </dgm:pt>
    <dgm:pt modelId="{DC254457-BB92-4119-848E-0FF6F92751AD}" type="sibTrans" cxnId="{FD8E9600-9827-4332-A416-12F21875E8E5}">
      <dgm:prSet/>
      <dgm:spPr/>
      <dgm:t>
        <a:bodyPr/>
        <a:lstStyle/>
        <a:p>
          <a:endParaRPr lang="en-GB"/>
        </a:p>
      </dgm:t>
    </dgm:pt>
    <dgm:pt modelId="{E870AD30-E5D6-4724-8EEC-B9415C70BFE8}">
      <dgm:prSet phldrT="[Text]"/>
      <dgm:spPr/>
      <dgm:t>
        <a:bodyPr/>
        <a:lstStyle/>
        <a:p>
          <a:r>
            <a:rPr lang="en-GB" dirty="0" smtClean="0"/>
            <a:t>IT systems ‘not fit for purpose’</a:t>
          </a:r>
          <a:endParaRPr lang="en-GB" dirty="0"/>
        </a:p>
      </dgm:t>
    </dgm:pt>
    <dgm:pt modelId="{49E79222-117D-4921-AC50-AC62D54BBF5D}" type="parTrans" cxnId="{628DD070-2D4C-41C7-A1AF-EECCA03D3B47}">
      <dgm:prSet/>
      <dgm:spPr/>
      <dgm:t>
        <a:bodyPr/>
        <a:lstStyle/>
        <a:p>
          <a:endParaRPr lang="en-GB"/>
        </a:p>
      </dgm:t>
    </dgm:pt>
    <dgm:pt modelId="{5AEBEABA-9528-4399-8F3C-1B4D3D743542}" type="sibTrans" cxnId="{628DD070-2D4C-41C7-A1AF-EECCA03D3B47}">
      <dgm:prSet/>
      <dgm:spPr/>
      <dgm:t>
        <a:bodyPr/>
        <a:lstStyle/>
        <a:p>
          <a:endParaRPr lang="en-GB"/>
        </a:p>
      </dgm:t>
    </dgm:pt>
    <dgm:pt modelId="{71FFBCD9-8311-4C97-B66F-583384BA0205}">
      <dgm:prSet phldrT="[Text]"/>
      <dgm:spPr/>
      <dgm:t>
        <a:bodyPr/>
        <a:lstStyle/>
        <a:p>
          <a:r>
            <a:rPr lang="en-GB" dirty="0" smtClean="0"/>
            <a:t>Undermined confidence</a:t>
          </a:r>
          <a:endParaRPr lang="en-GB" dirty="0"/>
        </a:p>
      </dgm:t>
    </dgm:pt>
    <dgm:pt modelId="{F69723AF-CA2F-4881-BD6A-15B1A1DEE457}" type="parTrans" cxnId="{B5F8E529-F04E-4BF6-BDC8-7B3AD25BB357}">
      <dgm:prSet/>
      <dgm:spPr/>
      <dgm:t>
        <a:bodyPr/>
        <a:lstStyle/>
        <a:p>
          <a:endParaRPr lang="en-GB"/>
        </a:p>
      </dgm:t>
    </dgm:pt>
    <dgm:pt modelId="{E38FB43B-28E5-457B-8065-C9CA6AEF5124}" type="sibTrans" cxnId="{B5F8E529-F04E-4BF6-BDC8-7B3AD25BB357}">
      <dgm:prSet/>
      <dgm:spPr/>
      <dgm:t>
        <a:bodyPr/>
        <a:lstStyle/>
        <a:p>
          <a:endParaRPr lang="en-GB"/>
        </a:p>
      </dgm:t>
    </dgm:pt>
    <dgm:pt modelId="{75621324-9533-4A0B-B887-4C17790F5269}" type="pres">
      <dgm:prSet presAssocID="{244759B6-9E03-402B-B163-B20B8BB94AA3}" presName="Name0" presStyleCnt="0">
        <dgm:presLayoutVars>
          <dgm:dir/>
          <dgm:animLvl val="lvl"/>
          <dgm:resizeHandles val="exact"/>
        </dgm:presLayoutVars>
      </dgm:prSet>
      <dgm:spPr/>
    </dgm:pt>
    <dgm:pt modelId="{9B4392C4-F827-4D3B-922C-2BC499C636F9}" type="pres">
      <dgm:prSet presAssocID="{244759B6-9E03-402B-B163-B20B8BB94AA3}" presName="tSp" presStyleCnt="0"/>
      <dgm:spPr/>
    </dgm:pt>
    <dgm:pt modelId="{37B3B250-A1FC-493B-8318-FB1B3A1EF2CD}" type="pres">
      <dgm:prSet presAssocID="{244759B6-9E03-402B-B163-B20B8BB94AA3}" presName="bSp" presStyleCnt="0"/>
      <dgm:spPr/>
    </dgm:pt>
    <dgm:pt modelId="{371F97CC-E8DD-4EFA-86CD-69D389C833AA}" type="pres">
      <dgm:prSet presAssocID="{244759B6-9E03-402B-B163-B20B8BB94AA3}" presName="process" presStyleCnt="0"/>
      <dgm:spPr/>
    </dgm:pt>
    <dgm:pt modelId="{E905E024-C318-4685-A2C0-A6E5060ADDAE}" type="pres">
      <dgm:prSet presAssocID="{B466BB81-DDAF-4A08-A11D-9D2CEDD30D7C}" presName="composite1" presStyleCnt="0"/>
      <dgm:spPr/>
    </dgm:pt>
    <dgm:pt modelId="{28115A93-8B59-4635-A2F9-D0827F4603EF}" type="pres">
      <dgm:prSet presAssocID="{B466BB81-DDAF-4A08-A11D-9D2CEDD30D7C}" presName="dummyNode1" presStyleLbl="node1" presStyleIdx="0" presStyleCnt="3"/>
      <dgm:spPr/>
    </dgm:pt>
    <dgm:pt modelId="{5E147438-94B1-4444-AAFE-BA7D2370A91E}" type="pres">
      <dgm:prSet presAssocID="{B466BB81-DDAF-4A08-A11D-9D2CEDD30D7C}" presName="childNode1" presStyleLbl="bgAcc1" presStyleIdx="0" presStyleCnt="3">
        <dgm:presLayoutVars>
          <dgm:bulletEnabled val="1"/>
        </dgm:presLayoutVars>
      </dgm:prSet>
      <dgm:spPr/>
      <dgm:t>
        <a:bodyPr/>
        <a:lstStyle/>
        <a:p>
          <a:endParaRPr lang="en-GB"/>
        </a:p>
      </dgm:t>
    </dgm:pt>
    <dgm:pt modelId="{28BC26BB-F0CD-4FFC-A938-0E6AA73A46C7}" type="pres">
      <dgm:prSet presAssocID="{B466BB81-DDAF-4A08-A11D-9D2CEDD30D7C}" presName="childNode1tx" presStyleLbl="bgAcc1" presStyleIdx="0" presStyleCnt="3">
        <dgm:presLayoutVars>
          <dgm:bulletEnabled val="1"/>
        </dgm:presLayoutVars>
      </dgm:prSet>
      <dgm:spPr/>
      <dgm:t>
        <a:bodyPr/>
        <a:lstStyle/>
        <a:p>
          <a:endParaRPr lang="en-GB"/>
        </a:p>
      </dgm:t>
    </dgm:pt>
    <dgm:pt modelId="{AD2B7FA5-2D90-4D84-87E3-4F446854E7CB}" type="pres">
      <dgm:prSet presAssocID="{B466BB81-DDAF-4A08-A11D-9D2CEDD30D7C}" presName="parentNode1" presStyleLbl="node1" presStyleIdx="0" presStyleCnt="3">
        <dgm:presLayoutVars>
          <dgm:chMax val="1"/>
          <dgm:bulletEnabled val="1"/>
        </dgm:presLayoutVars>
      </dgm:prSet>
      <dgm:spPr/>
    </dgm:pt>
    <dgm:pt modelId="{285BABAA-D169-4D4C-8B7C-E243DE61BD9C}" type="pres">
      <dgm:prSet presAssocID="{B466BB81-DDAF-4A08-A11D-9D2CEDD30D7C}" presName="connSite1" presStyleCnt="0"/>
      <dgm:spPr/>
    </dgm:pt>
    <dgm:pt modelId="{39AED91F-28F4-45E9-806E-269AD531FACB}" type="pres">
      <dgm:prSet presAssocID="{EA1B2B77-0F4B-41D7-8EC4-925184C65FDF}" presName="Name9" presStyleLbl="sibTrans2D1" presStyleIdx="0" presStyleCnt="2"/>
      <dgm:spPr/>
    </dgm:pt>
    <dgm:pt modelId="{0DC2AE30-D2C9-4AE4-8C75-F26BE8A79988}" type="pres">
      <dgm:prSet presAssocID="{7C2AFB98-D0A6-4FCE-875A-5578808B2F2C}" presName="composite2" presStyleCnt="0"/>
      <dgm:spPr/>
    </dgm:pt>
    <dgm:pt modelId="{458C908B-CD06-4BE1-8647-14E8C09D910C}" type="pres">
      <dgm:prSet presAssocID="{7C2AFB98-D0A6-4FCE-875A-5578808B2F2C}" presName="dummyNode2" presStyleLbl="node1" presStyleIdx="0" presStyleCnt="3"/>
      <dgm:spPr/>
    </dgm:pt>
    <dgm:pt modelId="{C19BF801-6663-4C62-B202-226C7439791F}" type="pres">
      <dgm:prSet presAssocID="{7C2AFB98-D0A6-4FCE-875A-5578808B2F2C}" presName="childNode2" presStyleLbl="bgAcc1" presStyleIdx="1" presStyleCnt="3">
        <dgm:presLayoutVars>
          <dgm:bulletEnabled val="1"/>
        </dgm:presLayoutVars>
      </dgm:prSet>
      <dgm:spPr/>
      <dgm:t>
        <a:bodyPr/>
        <a:lstStyle/>
        <a:p>
          <a:endParaRPr lang="en-GB"/>
        </a:p>
      </dgm:t>
    </dgm:pt>
    <dgm:pt modelId="{97DF68BF-2BE9-4185-A74F-9D6EDCD48264}" type="pres">
      <dgm:prSet presAssocID="{7C2AFB98-D0A6-4FCE-875A-5578808B2F2C}" presName="childNode2tx" presStyleLbl="bgAcc1" presStyleIdx="1" presStyleCnt="3">
        <dgm:presLayoutVars>
          <dgm:bulletEnabled val="1"/>
        </dgm:presLayoutVars>
      </dgm:prSet>
      <dgm:spPr/>
      <dgm:t>
        <a:bodyPr/>
        <a:lstStyle/>
        <a:p>
          <a:endParaRPr lang="en-GB"/>
        </a:p>
      </dgm:t>
    </dgm:pt>
    <dgm:pt modelId="{1937E201-52E4-4ADE-B1B8-FB5812DC34E6}" type="pres">
      <dgm:prSet presAssocID="{7C2AFB98-D0A6-4FCE-875A-5578808B2F2C}" presName="parentNode2" presStyleLbl="node1" presStyleIdx="1" presStyleCnt="3">
        <dgm:presLayoutVars>
          <dgm:chMax val="0"/>
          <dgm:bulletEnabled val="1"/>
        </dgm:presLayoutVars>
      </dgm:prSet>
      <dgm:spPr/>
    </dgm:pt>
    <dgm:pt modelId="{638F261A-7059-4033-A792-C0F3D14564C9}" type="pres">
      <dgm:prSet presAssocID="{7C2AFB98-D0A6-4FCE-875A-5578808B2F2C}" presName="connSite2" presStyleCnt="0"/>
      <dgm:spPr/>
    </dgm:pt>
    <dgm:pt modelId="{564FBBFB-74CD-4CFD-B822-159CD8DDF067}" type="pres">
      <dgm:prSet presAssocID="{02860F5A-06B5-484E-9EC5-717C0D805584}" presName="Name18" presStyleLbl="sibTrans2D1" presStyleIdx="1" presStyleCnt="2"/>
      <dgm:spPr/>
    </dgm:pt>
    <dgm:pt modelId="{D0501392-887E-4218-8A24-F0F4D2E5D4CE}" type="pres">
      <dgm:prSet presAssocID="{7A3388C1-7EC9-4B15-A9A7-ECBD883E72D5}" presName="composite1" presStyleCnt="0"/>
      <dgm:spPr/>
    </dgm:pt>
    <dgm:pt modelId="{30ED2CAF-A724-4F87-9DD2-46B87A7B51B1}" type="pres">
      <dgm:prSet presAssocID="{7A3388C1-7EC9-4B15-A9A7-ECBD883E72D5}" presName="dummyNode1" presStyleLbl="node1" presStyleIdx="1" presStyleCnt="3"/>
      <dgm:spPr/>
    </dgm:pt>
    <dgm:pt modelId="{74F58873-C345-463F-9EEA-21B4CBC25D02}" type="pres">
      <dgm:prSet presAssocID="{7A3388C1-7EC9-4B15-A9A7-ECBD883E72D5}" presName="childNode1" presStyleLbl="bgAcc1" presStyleIdx="2" presStyleCnt="3">
        <dgm:presLayoutVars>
          <dgm:bulletEnabled val="1"/>
        </dgm:presLayoutVars>
      </dgm:prSet>
      <dgm:spPr/>
      <dgm:t>
        <a:bodyPr/>
        <a:lstStyle/>
        <a:p>
          <a:endParaRPr lang="en-GB"/>
        </a:p>
      </dgm:t>
    </dgm:pt>
    <dgm:pt modelId="{63264E78-CEB8-45E1-8FAC-484DA672C6C9}" type="pres">
      <dgm:prSet presAssocID="{7A3388C1-7EC9-4B15-A9A7-ECBD883E72D5}" presName="childNode1tx" presStyleLbl="bgAcc1" presStyleIdx="2" presStyleCnt="3">
        <dgm:presLayoutVars>
          <dgm:bulletEnabled val="1"/>
        </dgm:presLayoutVars>
      </dgm:prSet>
      <dgm:spPr/>
      <dgm:t>
        <a:bodyPr/>
        <a:lstStyle/>
        <a:p>
          <a:endParaRPr lang="en-GB"/>
        </a:p>
      </dgm:t>
    </dgm:pt>
    <dgm:pt modelId="{0CEED40E-6846-4709-8646-8A6A2490D0E4}" type="pres">
      <dgm:prSet presAssocID="{7A3388C1-7EC9-4B15-A9A7-ECBD883E72D5}" presName="parentNode1" presStyleLbl="node1" presStyleIdx="2" presStyleCnt="3">
        <dgm:presLayoutVars>
          <dgm:chMax val="1"/>
          <dgm:bulletEnabled val="1"/>
        </dgm:presLayoutVars>
      </dgm:prSet>
      <dgm:spPr/>
      <dgm:t>
        <a:bodyPr/>
        <a:lstStyle/>
        <a:p>
          <a:endParaRPr lang="en-GB"/>
        </a:p>
      </dgm:t>
    </dgm:pt>
    <dgm:pt modelId="{F350384C-C30A-41D6-A52C-2AF03F899D84}" type="pres">
      <dgm:prSet presAssocID="{7A3388C1-7EC9-4B15-A9A7-ECBD883E72D5}" presName="connSite1" presStyleCnt="0"/>
      <dgm:spPr/>
    </dgm:pt>
  </dgm:ptLst>
  <dgm:cxnLst>
    <dgm:cxn modelId="{5C2C4779-6373-47A8-BBD2-A737C165E233}" type="presOf" srcId="{7B1A6618-4CD7-4E1E-8F23-65EFEC3C1E2C}" destId="{C19BF801-6663-4C62-B202-226C7439791F}" srcOrd="0" destOrd="1" presId="urn:microsoft.com/office/officeart/2005/8/layout/hProcess4"/>
    <dgm:cxn modelId="{624EFF24-ECFF-4A2C-829E-674506DB8E13}" srcId="{B466BB81-DDAF-4A08-A11D-9D2CEDD30D7C}" destId="{761A2211-0C2D-4289-AC37-89109E911F34}" srcOrd="0" destOrd="0" parTransId="{3F81CCD1-3EEF-46D9-B4DD-703AE5677C56}" sibTransId="{3EFA70EB-CB33-45D2-AB1F-4BF6671C59F7}"/>
    <dgm:cxn modelId="{607FB404-40A7-4303-96E1-A7F672C169AF}" type="presOf" srcId="{244759B6-9E03-402B-B163-B20B8BB94AA3}" destId="{75621324-9533-4A0B-B887-4C17790F5269}" srcOrd="0" destOrd="0" presId="urn:microsoft.com/office/officeart/2005/8/layout/hProcess4"/>
    <dgm:cxn modelId="{6FF5790A-5704-46E8-84F7-362387531CAD}" type="presOf" srcId="{E870AD30-E5D6-4724-8EEC-B9415C70BFE8}" destId="{74F58873-C345-463F-9EEA-21B4CBC25D02}" srcOrd="0" destOrd="0" presId="urn:microsoft.com/office/officeart/2005/8/layout/hProcess4"/>
    <dgm:cxn modelId="{B5F8E529-F04E-4BF6-BDC8-7B3AD25BB357}" srcId="{7A3388C1-7EC9-4B15-A9A7-ECBD883E72D5}" destId="{71FFBCD9-8311-4C97-B66F-583384BA0205}" srcOrd="1" destOrd="0" parTransId="{F69723AF-CA2F-4881-BD6A-15B1A1DEE457}" sibTransId="{E38FB43B-28E5-457B-8065-C9CA6AEF5124}"/>
    <dgm:cxn modelId="{A23922B2-B84B-49FC-A358-B7F48010E882}" type="presOf" srcId="{761A2211-0C2D-4289-AC37-89109E911F34}" destId="{5E147438-94B1-4444-AAFE-BA7D2370A91E}" srcOrd="0" destOrd="0" presId="urn:microsoft.com/office/officeart/2005/8/layout/hProcess4"/>
    <dgm:cxn modelId="{532CE323-53CC-417E-8CAE-9AF79792C050}" type="presOf" srcId="{74545184-9AE5-4C0A-AAFE-C9D7F838A059}" destId="{C19BF801-6663-4C62-B202-226C7439791F}" srcOrd="0" destOrd="0" presId="urn:microsoft.com/office/officeart/2005/8/layout/hProcess4"/>
    <dgm:cxn modelId="{03E7A63C-3AAF-447C-B356-C1F4CE50C0EB}" type="presOf" srcId="{7A3388C1-7EC9-4B15-A9A7-ECBD883E72D5}" destId="{0CEED40E-6846-4709-8646-8A6A2490D0E4}" srcOrd="0" destOrd="0" presId="urn:microsoft.com/office/officeart/2005/8/layout/hProcess4"/>
    <dgm:cxn modelId="{C6CFE2DD-4B73-41FF-9222-B92EAC7776BE}" type="presOf" srcId="{02860F5A-06B5-484E-9EC5-717C0D805584}" destId="{564FBBFB-74CD-4CFD-B822-159CD8DDF067}" srcOrd="0" destOrd="0" presId="urn:microsoft.com/office/officeart/2005/8/layout/hProcess4"/>
    <dgm:cxn modelId="{9B0B11AD-D59E-4A4C-95A8-48C5CCD2A77E}" type="presOf" srcId="{74545184-9AE5-4C0A-AAFE-C9D7F838A059}" destId="{97DF68BF-2BE9-4185-A74F-9D6EDCD48264}" srcOrd="1" destOrd="0" presId="urn:microsoft.com/office/officeart/2005/8/layout/hProcess4"/>
    <dgm:cxn modelId="{B694BAE2-76CB-4E2E-A8A3-E754C27E2FA9}" type="presOf" srcId="{053636E8-5058-45C7-8624-A9CF500877D1}" destId="{28BC26BB-F0CD-4FFC-A938-0E6AA73A46C7}" srcOrd="1" destOrd="1" presId="urn:microsoft.com/office/officeart/2005/8/layout/hProcess4"/>
    <dgm:cxn modelId="{3D66A3FE-8FC8-4759-B3FF-D162FA455305}" srcId="{244759B6-9E03-402B-B163-B20B8BB94AA3}" destId="{7C2AFB98-D0A6-4FCE-875A-5578808B2F2C}" srcOrd="1" destOrd="0" parTransId="{E92061D4-71F6-446C-8839-36E7E49C6B10}" sibTransId="{02860F5A-06B5-484E-9EC5-717C0D805584}"/>
    <dgm:cxn modelId="{39D6A441-B1AE-4D5B-B300-5417F54E9873}" type="presOf" srcId="{7C2AFB98-D0A6-4FCE-875A-5578808B2F2C}" destId="{1937E201-52E4-4ADE-B1B8-FB5812DC34E6}" srcOrd="0" destOrd="0" presId="urn:microsoft.com/office/officeart/2005/8/layout/hProcess4"/>
    <dgm:cxn modelId="{A6B57F2C-A774-40B3-97C5-EAB1EC4C837B}" type="presOf" srcId="{71FFBCD9-8311-4C97-B66F-583384BA0205}" destId="{63264E78-CEB8-45E1-8FAC-484DA672C6C9}" srcOrd="1" destOrd="1" presId="urn:microsoft.com/office/officeart/2005/8/layout/hProcess4"/>
    <dgm:cxn modelId="{2C545E39-4EA0-4EFD-A176-A299BB441E1E}" srcId="{B466BB81-DDAF-4A08-A11D-9D2CEDD30D7C}" destId="{053636E8-5058-45C7-8624-A9CF500877D1}" srcOrd="1" destOrd="0" parTransId="{44162F39-3F17-4EB0-9895-1EA66986537D}" sibTransId="{4A16C9F8-3D4D-49B5-A1CE-25195EC7055D}"/>
    <dgm:cxn modelId="{A19C8970-7DB2-4DEF-8641-78F1ECF27AE5}" srcId="{7C2AFB98-D0A6-4FCE-875A-5578808B2F2C}" destId="{74545184-9AE5-4C0A-AAFE-C9D7F838A059}" srcOrd="0" destOrd="0" parTransId="{DEB15516-F2CA-4ECC-BD93-BDAB1913E0B8}" sibTransId="{17EDC9B6-7198-44CC-AAEF-BA90F8C60954}"/>
    <dgm:cxn modelId="{ED27F042-BA1D-4B04-A4B8-600A6B6414D6}" srcId="{7C2AFB98-D0A6-4FCE-875A-5578808B2F2C}" destId="{7B1A6618-4CD7-4E1E-8F23-65EFEC3C1E2C}" srcOrd="1" destOrd="0" parTransId="{2CB66BB9-EB38-4E23-8BAC-512E25CC72F3}" sibTransId="{3D415ABE-9A49-4898-856C-C74A736C9448}"/>
    <dgm:cxn modelId="{628DD070-2D4C-41C7-A1AF-EECCA03D3B47}" srcId="{7A3388C1-7EC9-4B15-A9A7-ECBD883E72D5}" destId="{E870AD30-E5D6-4724-8EEC-B9415C70BFE8}" srcOrd="0" destOrd="0" parTransId="{49E79222-117D-4921-AC50-AC62D54BBF5D}" sibTransId="{5AEBEABA-9528-4399-8F3C-1B4D3D743542}"/>
    <dgm:cxn modelId="{8CC9BB8C-2C63-4D49-9278-90127782AF40}" type="presOf" srcId="{053636E8-5058-45C7-8624-A9CF500877D1}" destId="{5E147438-94B1-4444-AAFE-BA7D2370A91E}" srcOrd="0" destOrd="1" presId="urn:microsoft.com/office/officeart/2005/8/layout/hProcess4"/>
    <dgm:cxn modelId="{CDB803D2-FE88-4CDE-BB9E-41D4A7B34CE5}" type="presOf" srcId="{7B1A6618-4CD7-4E1E-8F23-65EFEC3C1E2C}" destId="{97DF68BF-2BE9-4185-A74F-9D6EDCD48264}" srcOrd="1" destOrd="1" presId="urn:microsoft.com/office/officeart/2005/8/layout/hProcess4"/>
    <dgm:cxn modelId="{FD8E9600-9827-4332-A416-12F21875E8E5}" srcId="{244759B6-9E03-402B-B163-B20B8BB94AA3}" destId="{7A3388C1-7EC9-4B15-A9A7-ECBD883E72D5}" srcOrd="2" destOrd="0" parTransId="{4BE8CB5F-9681-4829-8231-19C2E6F38172}" sibTransId="{DC254457-BB92-4119-848E-0FF6F92751AD}"/>
    <dgm:cxn modelId="{093613A8-588D-4BC9-A76D-DB0ED7632DBE}" type="presOf" srcId="{71FFBCD9-8311-4C97-B66F-583384BA0205}" destId="{74F58873-C345-463F-9EEA-21B4CBC25D02}" srcOrd="0" destOrd="1" presId="urn:microsoft.com/office/officeart/2005/8/layout/hProcess4"/>
    <dgm:cxn modelId="{DBCC1B66-C9C5-4071-B808-6173F10BC307}" type="presOf" srcId="{B466BB81-DDAF-4A08-A11D-9D2CEDD30D7C}" destId="{AD2B7FA5-2D90-4D84-87E3-4F446854E7CB}" srcOrd="0" destOrd="0" presId="urn:microsoft.com/office/officeart/2005/8/layout/hProcess4"/>
    <dgm:cxn modelId="{D1CD6A46-FA01-4667-B8C6-2B8D47E22F58}" type="presOf" srcId="{761A2211-0C2D-4289-AC37-89109E911F34}" destId="{28BC26BB-F0CD-4FFC-A938-0E6AA73A46C7}" srcOrd="1" destOrd="0" presId="urn:microsoft.com/office/officeart/2005/8/layout/hProcess4"/>
    <dgm:cxn modelId="{F81AFB94-550C-4741-B171-6C5D52B6FE69}" type="presOf" srcId="{E870AD30-E5D6-4724-8EEC-B9415C70BFE8}" destId="{63264E78-CEB8-45E1-8FAC-484DA672C6C9}" srcOrd="1" destOrd="0" presId="urn:microsoft.com/office/officeart/2005/8/layout/hProcess4"/>
    <dgm:cxn modelId="{396F009B-2B4B-4FEC-8C07-B265F8294B4D}" srcId="{244759B6-9E03-402B-B163-B20B8BB94AA3}" destId="{B466BB81-DDAF-4A08-A11D-9D2CEDD30D7C}" srcOrd="0" destOrd="0" parTransId="{CDC15A7C-ADE7-4591-9CE4-0617A4FF539B}" sibTransId="{EA1B2B77-0F4B-41D7-8EC4-925184C65FDF}"/>
    <dgm:cxn modelId="{3DC1EE9C-1FD9-4692-BA13-927809C838C9}" type="presOf" srcId="{EA1B2B77-0F4B-41D7-8EC4-925184C65FDF}" destId="{39AED91F-28F4-45E9-806E-269AD531FACB}" srcOrd="0" destOrd="0" presId="urn:microsoft.com/office/officeart/2005/8/layout/hProcess4"/>
    <dgm:cxn modelId="{BB9DFCDC-3A37-45B4-A990-1998AA2D4B7C}" type="presParOf" srcId="{75621324-9533-4A0B-B887-4C17790F5269}" destId="{9B4392C4-F827-4D3B-922C-2BC499C636F9}" srcOrd="0" destOrd="0" presId="urn:microsoft.com/office/officeart/2005/8/layout/hProcess4"/>
    <dgm:cxn modelId="{055F5997-0D18-4748-A0BB-764D9DF1F187}" type="presParOf" srcId="{75621324-9533-4A0B-B887-4C17790F5269}" destId="{37B3B250-A1FC-493B-8318-FB1B3A1EF2CD}" srcOrd="1" destOrd="0" presId="urn:microsoft.com/office/officeart/2005/8/layout/hProcess4"/>
    <dgm:cxn modelId="{E3F34D01-3DFE-47D6-BDF9-FE6465C5D65F}" type="presParOf" srcId="{75621324-9533-4A0B-B887-4C17790F5269}" destId="{371F97CC-E8DD-4EFA-86CD-69D389C833AA}" srcOrd="2" destOrd="0" presId="urn:microsoft.com/office/officeart/2005/8/layout/hProcess4"/>
    <dgm:cxn modelId="{DAE8F778-482F-4539-A6B5-2B1CADB917BA}" type="presParOf" srcId="{371F97CC-E8DD-4EFA-86CD-69D389C833AA}" destId="{E905E024-C318-4685-A2C0-A6E5060ADDAE}" srcOrd="0" destOrd="0" presId="urn:microsoft.com/office/officeart/2005/8/layout/hProcess4"/>
    <dgm:cxn modelId="{3D2794C8-2BAC-4429-8F7C-E643EA92CBCA}" type="presParOf" srcId="{E905E024-C318-4685-A2C0-A6E5060ADDAE}" destId="{28115A93-8B59-4635-A2F9-D0827F4603EF}" srcOrd="0" destOrd="0" presId="urn:microsoft.com/office/officeart/2005/8/layout/hProcess4"/>
    <dgm:cxn modelId="{CA423588-9EAB-471E-B1C5-97A39B700DC9}" type="presParOf" srcId="{E905E024-C318-4685-A2C0-A6E5060ADDAE}" destId="{5E147438-94B1-4444-AAFE-BA7D2370A91E}" srcOrd="1" destOrd="0" presId="urn:microsoft.com/office/officeart/2005/8/layout/hProcess4"/>
    <dgm:cxn modelId="{2010AE11-8728-4758-A1F8-045FA3259C2D}" type="presParOf" srcId="{E905E024-C318-4685-A2C0-A6E5060ADDAE}" destId="{28BC26BB-F0CD-4FFC-A938-0E6AA73A46C7}" srcOrd="2" destOrd="0" presId="urn:microsoft.com/office/officeart/2005/8/layout/hProcess4"/>
    <dgm:cxn modelId="{263B73B6-CF4E-4608-8759-071209A4A437}" type="presParOf" srcId="{E905E024-C318-4685-A2C0-A6E5060ADDAE}" destId="{AD2B7FA5-2D90-4D84-87E3-4F446854E7CB}" srcOrd="3" destOrd="0" presId="urn:microsoft.com/office/officeart/2005/8/layout/hProcess4"/>
    <dgm:cxn modelId="{82A2999D-41DC-447B-8DC4-5A8A0C942E9A}" type="presParOf" srcId="{E905E024-C318-4685-A2C0-A6E5060ADDAE}" destId="{285BABAA-D169-4D4C-8B7C-E243DE61BD9C}" srcOrd="4" destOrd="0" presId="urn:microsoft.com/office/officeart/2005/8/layout/hProcess4"/>
    <dgm:cxn modelId="{E8527CE6-6917-406A-9B29-D3951D8CB519}" type="presParOf" srcId="{371F97CC-E8DD-4EFA-86CD-69D389C833AA}" destId="{39AED91F-28F4-45E9-806E-269AD531FACB}" srcOrd="1" destOrd="0" presId="urn:microsoft.com/office/officeart/2005/8/layout/hProcess4"/>
    <dgm:cxn modelId="{6EAE65AF-BB21-4E8B-8421-7AEB5B450D1A}" type="presParOf" srcId="{371F97CC-E8DD-4EFA-86CD-69D389C833AA}" destId="{0DC2AE30-D2C9-4AE4-8C75-F26BE8A79988}" srcOrd="2" destOrd="0" presId="urn:microsoft.com/office/officeart/2005/8/layout/hProcess4"/>
    <dgm:cxn modelId="{CA87E909-0196-434A-B081-E214B9EE1C48}" type="presParOf" srcId="{0DC2AE30-D2C9-4AE4-8C75-F26BE8A79988}" destId="{458C908B-CD06-4BE1-8647-14E8C09D910C}" srcOrd="0" destOrd="0" presId="urn:microsoft.com/office/officeart/2005/8/layout/hProcess4"/>
    <dgm:cxn modelId="{E73069C6-7F9C-4699-A5D5-B512CF14859D}" type="presParOf" srcId="{0DC2AE30-D2C9-4AE4-8C75-F26BE8A79988}" destId="{C19BF801-6663-4C62-B202-226C7439791F}" srcOrd="1" destOrd="0" presId="urn:microsoft.com/office/officeart/2005/8/layout/hProcess4"/>
    <dgm:cxn modelId="{00A040EF-809C-4AAC-BD5B-52C59BA6C446}" type="presParOf" srcId="{0DC2AE30-D2C9-4AE4-8C75-F26BE8A79988}" destId="{97DF68BF-2BE9-4185-A74F-9D6EDCD48264}" srcOrd="2" destOrd="0" presId="urn:microsoft.com/office/officeart/2005/8/layout/hProcess4"/>
    <dgm:cxn modelId="{C5A717D1-E178-45B3-B13F-9E6EAFCB96B7}" type="presParOf" srcId="{0DC2AE30-D2C9-4AE4-8C75-F26BE8A79988}" destId="{1937E201-52E4-4ADE-B1B8-FB5812DC34E6}" srcOrd="3" destOrd="0" presId="urn:microsoft.com/office/officeart/2005/8/layout/hProcess4"/>
    <dgm:cxn modelId="{9CA6A890-D07E-410F-B700-AAC428F658D4}" type="presParOf" srcId="{0DC2AE30-D2C9-4AE4-8C75-F26BE8A79988}" destId="{638F261A-7059-4033-A792-C0F3D14564C9}" srcOrd="4" destOrd="0" presId="urn:microsoft.com/office/officeart/2005/8/layout/hProcess4"/>
    <dgm:cxn modelId="{F764BEAA-636C-46B1-A599-C8AE24272B8E}" type="presParOf" srcId="{371F97CC-E8DD-4EFA-86CD-69D389C833AA}" destId="{564FBBFB-74CD-4CFD-B822-159CD8DDF067}" srcOrd="3" destOrd="0" presId="urn:microsoft.com/office/officeart/2005/8/layout/hProcess4"/>
    <dgm:cxn modelId="{3FB201AC-EF91-40C1-B30A-4B824F5D92A3}" type="presParOf" srcId="{371F97CC-E8DD-4EFA-86CD-69D389C833AA}" destId="{D0501392-887E-4218-8A24-F0F4D2E5D4CE}" srcOrd="4" destOrd="0" presId="urn:microsoft.com/office/officeart/2005/8/layout/hProcess4"/>
    <dgm:cxn modelId="{A3CCC3D2-3A61-4BF3-BD0D-498F40C0BE9E}" type="presParOf" srcId="{D0501392-887E-4218-8A24-F0F4D2E5D4CE}" destId="{30ED2CAF-A724-4F87-9DD2-46B87A7B51B1}" srcOrd="0" destOrd="0" presId="urn:microsoft.com/office/officeart/2005/8/layout/hProcess4"/>
    <dgm:cxn modelId="{610EE113-C68B-4114-85C1-FB7F356124DF}" type="presParOf" srcId="{D0501392-887E-4218-8A24-F0F4D2E5D4CE}" destId="{74F58873-C345-463F-9EEA-21B4CBC25D02}" srcOrd="1" destOrd="0" presId="urn:microsoft.com/office/officeart/2005/8/layout/hProcess4"/>
    <dgm:cxn modelId="{C83BE5BC-D630-4382-96CE-03B172684650}" type="presParOf" srcId="{D0501392-887E-4218-8A24-F0F4D2E5D4CE}" destId="{63264E78-CEB8-45E1-8FAC-484DA672C6C9}" srcOrd="2" destOrd="0" presId="urn:microsoft.com/office/officeart/2005/8/layout/hProcess4"/>
    <dgm:cxn modelId="{AE6E56A6-7BC0-45F0-A45C-7872CAB49620}" type="presParOf" srcId="{D0501392-887E-4218-8A24-F0F4D2E5D4CE}" destId="{0CEED40E-6846-4709-8646-8A6A2490D0E4}" srcOrd="3" destOrd="0" presId="urn:microsoft.com/office/officeart/2005/8/layout/hProcess4"/>
    <dgm:cxn modelId="{1227C497-BB35-45ED-AA4A-458162921DF3}" type="presParOf" srcId="{D0501392-887E-4218-8A24-F0F4D2E5D4CE}" destId="{F350384C-C30A-41D6-A52C-2AF03F899D84}" srcOrd="4" destOrd="0" presId="urn:microsoft.com/office/officeart/2005/8/layout/h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endParaRPr lang="en-GB" dirty="0"/>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25AC2E5E-8B12-44F6-B7B4-59F80A18DAF1}" type="slidenum">
              <a:rPr lang="en-GB" smtClean="0"/>
              <a:pPr/>
              <a:t>‹#›</a:t>
            </a:fld>
            <a:endParaRPr lang="en-GB"/>
          </a:p>
        </p:txBody>
      </p:sp>
    </p:spTree>
    <p:extLst>
      <p:ext uri="{BB962C8B-B14F-4D97-AF65-F5344CB8AC3E}">
        <p14:creationId xmlns:p14="http://schemas.microsoft.com/office/powerpoint/2010/main" xmlns="" val="2359017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endParaRPr lang="en-GB"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98976FC2-279E-4E23-9D1F-F72C67CB4284}" type="slidenum">
              <a:rPr lang="en-GB" smtClean="0"/>
              <a:pPr/>
              <a:t>‹#›</a:t>
            </a:fld>
            <a:endParaRPr lang="en-GB"/>
          </a:p>
        </p:txBody>
      </p:sp>
    </p:spTree>
    <p:extLst>
      <p:ext uri="{BB962C8B-B14F-4D97-AF65-F5344CB8AC3E}">
        <p14:creationId xmlns:p14="http://schemas.microsoft.com/office/powerpoint/2010/main" xmlns="" val="327777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8976FC2-279E-4E23-9D1F-F72C67CB4284}"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8976FC2-279E-4E23-9D1F-F72C67CB4284}"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A10D25-955B-454B-84EF-1BD47B5FEC3E}" type="slidenum">
              <a:rPr lang="en-GB" smtClean="0"/>
              <a:pPr fontAlgn="base">
                <a:spcBef>
                  <a:spcPct val="0"/>
                </a:spcBef>
                <a:spcAft>
                  <a:spcPct val="0"/>
                </a:spcAft>
                <a:defRPr/>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8976FC2-279E-4E23-9D1F-F72C67CB4284}"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Questions posted on the young people’s forum on the </a:t>
            </a:r>
            <a:r>
              <a:rPr lang="en-GB" dirty="0" err="1" smtClean="0"/>
              <a:t>DCSF</a:t>
            </a:r>
            <a:r>
              <a:rPr lang="en-GB" dirty="0" smtClean="0"/>
              <a:t> Connexions Direct website</a:t>
            </a:r>
          </a:p>
          <a:p>
            <a:endParaRPr lang="en-GB" dirty="0" smtClean="0"/>
          </a:p>
          <a:p>
            <a:pPr>
              <a:buNone/>
            </a:pPr>
            <a:r>
              <a:rPr lang="en-GB" sz="1400" b="1" dirty="0" smtClean="0"/>
              <a:t>Young </a:t>
            </a:r>
            <a:r>
              <a:rPr lang="en-GB" b="1" dirty="0" smtClean="0"/>
              <a:t>people f</a:t>
            </a:r>
            <a:r>
              <a:rPr lang="en-GB" sz="1400" b="1" dirty="0" smtClean="0"/>
              <a:t>ocus groups</a:t>
            </a:r>
          </a:p>
          <a:p>
            <a:pPr>
              <a:buSzPct val="150000"/>
              <a:buFont typeface="Arial" pitchFamily="34" charset="0"/>
              <a:buChar char="•"/>
            </a:pPr>
            <a:r>
              <a:rPr lang="en-GB" sz="1200" dirty="0" smtClean="0"/>
              <a:t>7 focus groups including 46 young people</a:t>
            </a:r>
          </a:p>
          <a:p>
            <a:pPr>
              <a:buSzPct val="150000"/>
              <a:buFont typeface="Arial" pitchFamily="34" charset="0"/>
              <a:buChar char="•"/>
            </a:pPr>
            <a:r>
              <a:rPr lang="en-GB" sz="1200" dirty="0" smtClean="0"/>
              <a:t>46% male, 54% female</a:t>
            </a:r>
          </a:p>
          <a:p>
            <a:pPr>
              <a:buSzPct val="150000"/>
              <a:buFont typeface="Arial" pitchFamily="34" charset="0"/>
              <a:buChar char="•"/>
            </a:pPr>
            <a:r>
              <a:rPr lang="en-GB" sz="1200" dirty="0" smtClean="0"/>
              <a:t>Diverse in terms of ethnic minority groups, socio-economic background and ability levels</a:t>
            </a:r>
          </a:p>
          <a:p>
            <a:pPr>
              <a:buSzPct val="150000"/>
              <a:buFont typeface="Arial" pitchFamily="34" charset="0"/>
              <a:buChar char="•"/>
            </a:pPr>
            <a:r>
              <a:rPr lang="en-GB" sz="1200" dirty="0" smtClean="0"/>
              <a:t>Years 8 to 13</a:t>
            </a:r>
          </a:p>
          <a:p>
            <a:pPr>
              <a:buSzPct val="150000"/>
              <a:buFont typeface="Arial" pitchFamily="34" charset="0"/>
              <a:buChar char="•"/>
            </a:pPr>
            <a:r>
              <a:rPr lang="en-GB" sz="1200" dirty="0" smtClean="0"/>
              <a:t>35-60 minutes</a:t>
            </a:r>
          </a:p>
          <a:p>
            <a:pPr>
              <a:buSzPct val="150000"/>
              <a:buFont typeface="Arial" pitchFamily="34" charset="0"/>
              <a:buChar char="•"/>
            </a:pPr>
            <a:r>
              <a:rPr lang="en-GB" sz="1200" dirty="0" smtClean="0"/>
              <a:t>Range of questions, surveys and handouts used</a:t>
            </a:r>
          </a:p>
          <a:p>
            <a:endParaRPr lang="en-GB" dirty="0" smtClean="0"/>
          </a:p>
          <a:p>
            <a:pPr>
              <a:buNone/>
            </a:pPr>
            <a:r>
              <a:rPr lang="en-GB" sz="1400" b="1" dirty="0" smtClean="0"/>
              <a:t>Interviews with </a:t>
            </a:r>
            <a:r>
              <a:rPr lang="en-GB" sz="1400" b="1" dirty="0" err="1" smtClean="0"/>
              <a:t>P.A.s</a:t>
            </a:r>
            <a:r>
              <a:rPr lang="en-GB" sz="1400" b="1" dirty="0" smtClean="0"/>
              <a:t> &amp; managers</a:t>
            </a:r>
          </a:p>
          <a:p>
            <a:pPr>
              <a:buSzPct val="150000"/>
              <a:buFont typeface="Arial" pitchFamily="34" charset="0"/>
              <a:buChar char="•"/>
            </a:pPr>
            <a:r>
              <a:rPr lang="en-GB" sz="1200" dirty="0" smtClean="0"/>
              <a:t>11 </a:t>
            </a:r>
            <a:r>
              <a:rPr lang="en-GB" sz="1200" dirty="0" err="1" smtClean="0"/>
              <a:t>P.A.s</a:t>
            </a:r>
            <a:r>
              <a:rPr lang="en-GB" sz="1200" dirty="0" smtClean="0"/>
              <a:t> and 6 managers</a:t>
            </a:r>
          </a:p>
          <a:p>
            <a:pPr>
              <a:buSzPct val="150000"/>
              <a:buFont typeface="Arial" pitchFamily="34" charset="0"/>
              <a:buChar char="•"/>
            </a:pPr>
            <a:r>
              <a:rPr lang="en-GB" sz="1200" dirty="0" smtClean="0"/>
              <a:t>18% male, 82% female</a:t>
            </a:r>
          </a:p>
          <a:p>
            <a:pPr>
              <a:buSzPct val="150000"/>
              <a:buFont typeface="Arial" pitchFamily="34" charset="0"/>
              <a:buChar char="•"/>
            </a:pPr>
            <a:r>
              <a:rPr lang="en-GB" sz="1200" dirty="0" smtClean="0"/>
              <a:t>Majority qualified with </a:t>
            </a:r>
            <a:r>
              <a:rPr lang="en-GB" sz="1200" dirty="0" err="1" smtClean="0"/>
              <a:t>DipCG</a:t>
            </a:r>
            <a:r>
              <a:rPr lang="en-GB" sz="1200" dirty="0" smtClean="0"/>
              <a:t>, </a:t>
            </a:r>
            <a:r>
              <a:rPr lang="en-GB" sz="1200" dirty="0" err="1" smtClean="0"/>
              <a:t>QCG</a:t>
            </a:r>
            <a:r>
              <a:rPr lang="en-GB" sz="1200" dirty="0" smtClean="0"/>
              <a:t>, </a:t>
            </a:r>
            <a:r>
              <a:rPr lang="en-GB" sz="1200" dirty="0" err="1" smtClean="0"/>
              <a:t>NVQ</a:t>
            </a:r>
            <a:r>
              <a:rPr lang="en-GB" sz="1200" dirty="0" smtClean="0"/>
              <a:t> Level 4</a:t>
            </a:r>
          </a:p>
          <a:p>
            <a:pPr>
              <a:buSzPct val="150000"/>
              <a:buFont typeface="Arial" pitchFamily="34" charset="0"/>
              <a:buChar char="•"/>
            </a:pPr>
            <a:r>
              <a:rPr lang="en-GB" sz="1200" dirty="0" smtClean="0"/>
              <a:t>All participated in </a:t>
            </a:r>
            <a:r>
              <a:rPr lang="en-GB" sz="1200" dirty="0" err="1" smtClean="0"/>
              <a:t>CPD</a:t>
            </a:r>
            <a:r>
              <a:rPr lang="en-GB" sz="1200" dirty="0" smtClean="0"/>
              <a:t> activities</a:t>
            </a:r>
          </a:p>
          <a:p>
            <a:pPr>
              <a:buSzPct val="150000"/>
              <a:buFont typeface="Arial" pitchFamily="34" charset="0"/>
              <a:buChar char="•"/>
            </a:pPr>
            <a:r>
              <a:rPr lang="en-GB" sz="1200" dirty="0" smtClean="0"/>
              <a:t>Working in a variety of contexts</a:t>
            </a:r>
          </a:p>
          <a:p>
            <a:pPr>
              <a:buSzPct val="150000"/>
              <a:buFont typeface="Arial" pitchFamily="34" charset="0"/>
              <a:buChar char="•"/>
            </a:pPr>
            <a:r>
              <a:rPr lang="en-GB" sz="1200" dirty="0" smtClean="0"/>
              <a:t>Range of questions, surveys and handouts used</a:t>
            </a:r>
          </a:p>
          <a:p>
            <a:endParaRPr lang="en-GB" dirty="0" smtClean="0"/>
          </a:p>
        </p:txBody>
      </p:sp>
      <p:sp>
        <p:nvSpPr>
          <p:cNvPr id="4" name="Slide Number Placeholder 3"/>
          <p:cNvSpPr>
            <a:spLocks noGrp="1"/>
          </p:cNvSpPr>
          <p:nvPr>
            <p:ph type="sldNum" sz="quarter" idx="10"/>
          </p:nvPr>
        </p:nvSpPr>
        <p:spPr/>
        <p:txBody>
          <a:bodyPr/>
          <a:lstStyle/>
          <a:p>
            <a:fld id="{98976FC2-279E-4E23-9D1F-F72C67CB4284}"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8976FC2-279E-4E23-9D1F-F72C67CB4284}" type="slidenum">
              <a:rPr lang="en-GB" smtClean="0"/>
              <a:pPr/>
              <a:t>9</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8976FC2-279E-4E23-9D1F-F72C67CB4284}" type="slidenum">
              <a:rPr lang="en-GB" smtClean="0"/>
              <a:pPr/>
              <a:t>10</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8976FC2-279E-4E23-9D1F-F72C67CB4284}" type="slidenum">
              <a:rPr lang="en-GB" smtClean="0"/>
              <a:pPr/>
              <a:t>22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ormAutofit/>
          </a:bodyPr>
          <a:lstStyle>
            <a:lvl1pPr>
              <a:defRPr sz="3600" b="1">
                <a:solidFill>
                  <a:schemeClr val="accent1">
                    <a:lumMod val="50000"/>
                  </a:schemeClr>
                </a:solidFill>
              </a:defRPr>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lvl1pPr marL="363538" indent="-363538">
              <a:buClr>
                <a:schemeClr val="accent1">
                  <a:lumMod val="50000"/>
                </a:schemeClr>
              </a:buClr>
              <a:defRPr sz="3200">
                <a:latin typeface="+mj-lt"/>
              </a:defRPr>
            </a:lvl1pPr>
            <a:lvl2pPr marL="628650" indent="-265113">
              <a:defRPr sz="2800">
                <a:latin typeface="+mj-lt"/>
              </a:defRPr>
            </a:lvl2pPr>
            <a:lvl3pPr marL="628650" indent="-265113">
              <a:defRPr>
                <a:latin typeface="+mj-lt"/>
              </a:defRPr>
            </a:lvl3pPr>
            <a:lvl4pPr marL="628650" indent="-265113">
              <a:defRPr>
                <a:latin typeface="+mj-lt"/>
              </a:defRPr>
            </a:lvl4pPr>
            <a:lvl5pPr marL="628650" indent="-265113">
              <a:defRPr>
                <a:latin typeface="+mj-l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66BC45-B614-44C0-A6B1-B3469E932FF6}"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0C04124-C637-451E-8DBA-27BCC8F58687}" type="datetimeFigureOut">
              <a:rPr lang="en-GB" smtClean="0"/>
              <a:pPr/>
              <a:t>23/11/2011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9266BC45-B614-44C0-A6B1-B3469E932FF6}"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0C04124-C637-451E-8DBA-27BCC8F58687}" type="datetimeFigureOut">
              <a:rPr lang="en-GB" smtClean="0"/>
              <a:pPr/>
              <a:t>23/11/2011</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266BC45-B614-44C0-A6B1-B3469E932FF6}"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14" name="Picture 13" descr="IER (Circle) medium.png"/>
          <p:cNvPicPr>
            <a:picLocks noChangeAspect="1"/>
          </p:cNvPicPr>
          <p:nvPr userDrawn="1"/>
        </p:nvPicPr>
        <p:blipFill>
          <a:blip r:embed="rId13" cstate="print"/>
          <a:stretch>
            <a:fillRect/>
          </a:stretch>
        </p:blipFill>
        <p:spPr>
          <a:xfrm>
            <a:off x="7596336" y="5517232"/>
            <a:ext cx="1349848" cy="1177697"/>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warwick.ac.uk/ier"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mailto:Sally-Anne.Barnes@warwick.ac.uk" TargetMode="External"/><Relationship Id="rId4" Type="http://schemas.openxmlformats.org/officeDocument/2006/relationships/hyperlink" Target="mailto:Jenny.Bimrose@warwick.ac.uk"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1560" y="3356992"/>
            <a:ext cx="7560840" cy="3312368"/>
          </a:xfrm>
        </p:spPr>
        <p:txBody>
          <a:bodyPr>
            <a:normAutofit fontScale="90000"/>
          </a:bodyPr>
          <a:lstStyle/>
          <a:p>
            <a:pPr algn="ctr"/>
            <a:r>
              <a:rPr lang="en-GB" sz="4000" b="1" dirty="0">
                <a:solidFill>
                  <a:schemeClr val="accent1">
                    <a:lumMod val="50000"/>
                  </a:schemeClr>
                </a:solidFill>
              </a:rPr>
              <a:t>Professor Jenny </a:t>
            </a:r>
            <a:r>
              <a:rPr lang="en-GB" sz="4000" b="1" dirty="0" err="1">
                <a:solidFill>
                  <a:schemeClr val="accent1">
                    <a:lumMod val="50000"/>
                  </a:schemeClr>
                </a:solidFill>
              </a:rPr>
              <a:t>Bimrose</a:t>
            </a:r>
            <a:r>
              <a:rPr lang="en-GB" sz="4000" b="1" dirty="0">
                <a:solidFill>
                  <a:schemeClr val="accent1">
                    <a:lumMod val="50000"/>
                  </a:schemeClr>
                </a:solidFill>
              </a:rPr>
              <a:t> </a:t>
            </a:r>
            <a:br>
              <a:rPr lang="en-GB" sz="4000" b="1" dirty="0">
                <a:solidFill>
                  <a:schemeClr val="accent1">
                    <a:lumMod val="50000"/>
                  </a:schemeClr>
                </a:solidFill>
              </a:rPr>
            </a:br>
            <a:r>
              <a:rPr lang="en-GB" sz="4000" b="1" dirty="0">
                <a:solidFill>
                  <a:schemeClr val="accent1">
                    <a:lumMod val="50000"/>
                  </a:schemeClr>
                </a:solidFill>
              </a:rPr>
              <a:t>Dr Sally-Anne Barnes </a:t>
            </a:r>
            <a:r>
              <a:rPr lang="en-GB" sz="3600" dirty="0"/>
              <a:t> </a:t>
            </a:r>
            <a:r>
              <a:rPr lang="en-GB" sz="4000" b="1" dirty="0">
                <a:solidFill>
                  <a:schemeClr val="accent1">
                    <a:lumMod val="50000"/>
                  </a:schemeClr>
                </a:solidFill>
              </a:rPr>
              <a:t/>
            </a:r>
            <a:br>
              <a:rPr lang="en-GB" sz="4000" b="1" dirty="0">
                <a:solidFill>
                  <a:schemeClr val="accent1">
                    <a:lumMod val="50000"/>
                  </a:schemeClr>
                </a:solidFill>
              </a:rPr>
            </a:br>
            <a:r>
              <a:rPr lang="en-GB" sz="4000" dirty="0">
                <a:solidFill>
                  <a:schemeClr val="accent1">
                    <a:lumMod val="50000"/>
                  </a:schemeClr>
                </a:solidFill>
              </a:rPr>
              <a:t>IER, University of Warwick</a:t>
            </a:r>
            <a:r>
              <a:rPr lang="en-GB" sz="4000" b="1" dirty="0"/>
              <a:t/>
            </a:r>
            <a:br>
              <a:rPr lang="en-GB" sz="4000" b="1" dirty="0"/>
            </a:br>
            <a:r>
              <a:rPr lang="en-GB" sz="1800" b="1" dirty="0"/>
              <a:t> </a:t>
            </a:r>
            <a:r>
              <a:rPr lang="en-GB" sz="4000" b="1" dirty="0"/>
              <a:t/>
            </a:r>
            <a:br>
              <a:rPr lang="en-GB" sz="4000" b="1" dirty="0"/>
            </a:br>
            <a:r>
              <a:rPr lang="da-DK" sz="3100" b="1" dirty="0"/>
              <a:t>ESRC Seminar – Digital Technologies</a:t>
            </a:r>
            <a:br>
              <a:rPr lang="da-DK" sz="3100" b="1" dirty="0"/>
            </a:br>
            <a:r>
              <a:rPr lang="da-DK" sz="3100" b="1" dirty="0"/>
              <a:t>29 November 2011</a:t>
            </a:r>
            <a:r>
              <a:rPr lang="en-GB" sz="1800" b="1" dirty="0" smtClean="0"/>
              <a:t> </a:t>
            </a:r>
            <a:r>
              <a:rPr lang="en-GB" sz="4000" b="1" dirty="0" smtClean="0"/>
              <a:t/>
            </a:r>
            <a:br>
              <a:rPr lang="en-GB" sz="4000" b="1" dirty="0" smtClean="0"/>
            </a:br>
            <a:endParaRPr lang="en-GB" sz="3100" b="1" dirty="0"/>
          </a:p>
        </p:txBody>
      </p:sp>
      <p:sp>
        <p:nvSpPr>
          <p:cNvPr id="5" name="TextBox 4"/>
          <p:cNvSpPr txBox="1"/>
          <p:nvPr/>
        </p:nvSpPr>
        <p:spPr>
          <a:xfrm>
            <a:off x="179512" y="1052736"/>
            <a:ext cx="8784976" cy="2800766"/>
          </a:xfrm>
          <a:prstGeom prst="rect">
            <a:avLst/>
          </a:prstGeom>
          <a:noFill/>
        </p:spPr>
        <p:txBody>
          <a:bodyPr wrap="square" rtlCol="0">
            <a:spAutoFit/>
          </a:bodyPr>
          <a:lstStyle/>
          <a:p>
            <a:pPr algn="ctr"/>
            <a:r>
              <a:rPr lang="en-IE" sz="4800" b="1" dirty="0">
                <a:solidFill>
                  <a:schemeClr val="accent1">
                    <a:lumMod val="50000"/>
                  </a:schemeClr>
                </a:solidFill>
                <a:latin typeface="+mj-lt"/>
              </a:rPr>
              <a:t>Skills &amp; competencies required by career practitioners to develop internet-based practice</a:t>
            </a:r>
            <a:endParaRPr lang="en-GB" sz="4800" b="1" dirty="0">
              <a:solidFill>
                <a:schemeClr val="accent1">
                  <a:lumMod val="50000"/>
                </a:schemeClr>
              </a:solidFill>
              <a:latin typeface="+mj-lt"/>
            </a:endParaRPr>
          </a:p>
          <a:p>
            <a:pPr algn="ctr"/>
            <a:endParaRPr lang="en-GB" sz="3200" b="1" dirty="0" smtClean="0">
              <a:solidFill>
                <a:schemeClr val="accent1">
                  <a:lumMod val="50000"/>
                </a:schemeClr>
              </a:solidFill>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924712"/>
          </a:xfrm>
        </p:spPr>
        <p:txBody>
          <a:bodyPr>
            <a:noAutofit/>
          </a:bodyPr>
          <a:lstStyle/>
          <a:p>
            <a:r>
              <a:rPr lang="en-GB" dirty="0" smtClean="0"/>
              <a:t>Young people’s aspirations for internet-based guidance</a:t>
            </a:r>
            <a:endParaRPr lang="en-GB" dirty="0"/>
          </a:p>
        </p:txBody>
      </p:sp>
      <p:sp>
        <p:nvSpPr>
          <p:cNvPr id="3" name="Content Placeholder 2"/>
          <p:cNvSpPr>
            <a:spLocks noGrp="1"/>
          </p:cNvSpPr>
          <p:nvPr>
            <p:ph idx="1"/>
          </p:nvPr>
        </p:nvSpPr>
        <p:spPr>
          <a:xfrm>
            <a:off x="323528" y="2204864"/>
            <a:ext cx="5915000" cy="4101088"/>
          </a:xfrm>
        </p:spPr>
        <p:txBody>
          <a:bodyPr>
            <a:normAutofit/>
          </a:bodyPr>
          <a:lstStyle/>
          <a:p>
            <a:r>
              <a:rPr lang="en-GB" dirty="0" smtClean="0"/>
              <a:t>Multimedia </a:t>
            </a:r>
            <a:r>
              <a:rPr lang="en-GB" dirty="0" smtClean="0"/>
              <a:t>information</a:t>
            </a:r>
          </a:p>
          <a:p>
            <a:r>
              <a:rPr lang="en-GB" dirty="0" smtClean="0"/>
              <a:t>Chat rooms</a:t>
            </a:r>
          </a:p>
          <a:p>
            <a:r>
              <a:rPr lang="en-GB" dirty="0" smtClean="0"/>
              <a:t>Email communication</a:t>
            </a:r>
          </a:p>
          <a:p>
            <a:r>
              <a:rPr lang="en-GB" dirty="0" smtClean="0"/>
              <a:t>Social networking</a:t>
            </a:r>
          </a:p>
          <a:p>
            <a:endParaRPr lang="en-GB" dirty="0" smtClean="0"/>
          </a:p>
          <a:p>
            <a:r>
              <a:rPr lang="en-GB" dirty="0" smtClean="0"/>
              <a:t>BUT </a:t>
            </a:r>
            <a:r>
              <a:rPr lang="en-GB" dirty="0" smtClean="0"/>
              <a:t>retain face-to-face contact</a:t>
            </a:r>
            <a:endParaRPr lang="en-GB" dirty="0" smtClean="0"/>
          </a:p>
          <a:p>
            <a:endParaRPr lang="en-GB" dirty="0"/>
          </a:p>
        </p:txBody>
      </p:sp>
      <p:pic>
        <p:nvPicPr>
          <p:cNvPr id="4" name="Picture 4" descr="Wishing"/>
          <p:cNvPicPr>
            <a:picLocks noChangeAspect="1" noChangeArrowheads="1"/>
          </p:cNvPicPr>
          <p:nvPr/>
        </p:nvPicPr>
        <p:blipFill>
          <a:blip r:embed="rId3" cstate="print"/>
          <a:srcRect/>
          <a:stretch>
            <a:fillRect/>
          </a:stretch>
        </p:blipFill>
        <p:spPr>
          <a:xfrm>
            <a:off x="6444208" y="1700808"/>
            <a:ext cx="2473622" cy="3419754"/>
          </a:xfrm>
          <a:prstGeom prst="rect">
            <a:avLst/>
          </a:prstGeom>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04813"/>
            <a:ext cx="8389242" cy="1079971"/>
          </a:xfrm>
        </p:spPr>
        <p:txBody>
          <a:bodyPr/>
          <a:lstStyle/>
          <a:p>
            <a:pPr eaLnBrk="1" fontAlgn="auto" hangingPunct="1">
              <a:spcAft>
                <a:spcPts val="0"/>
              </a:spcAft>
              <a:defRPr/>
            </a:pPr>
            <a:r>
              <a:rPr lang="en-US" dirty="0" smtClean="0">
                <a:solidFill>
                  <a:schemeClr val="accent1">
                    <a:tint val="88000"/>
                    <a:satMod val="150000"/>
                  </a:schemeClr>
                </a:solidFill>
              </a:rPr>
              <a:t>Skills &amp; competencies for ICT-based </a:t>
            </a:r>
            <a:r>
              <a:rPr lang="en-US" dirty="0" smtClean="0">
                <a:solidFill>
                  <a:schemeClr val="accent1">
                    <a:tint val="88000"/>
                    <a:satMod val="150000"/>
                  </a:schemeClr>
                </a:solidFill>
              </a:rPr>
              <a:t>CEIAG?</a:t>
            </a:r>
            <a:endParaRPr lang="en-US" dirty="0">
              <a:solidFill>
                <a:schemeClr val="accent1">
                  <a:tint val="88000"/>
                  <a:satMod val="150000"/>
                </a:schemeClr>
              </a:solidFill>
            </a:endParaRPr>
          </a:p>
        </p:txBody>
      </p:sp>
      <p:sp>
        <p:nvSpPr>
          <p:cNvPr id="40963" name="Content Placeholder 2"/>
          <p:cNvSpPr>
            <a:spLocks noGrp="1"/>
          </p:cNvSpPr>
          <p:nvPr>
            <p:ph idx="1"/>
          </p:nvPr>
        </p:nvSpPr>
        <p:spPr>
          <a:xfrm>
            <a:off x="1143000" y="1928813"/>
            <a:ext cx="7643813" cy="3500437"/>
          </a:xfrm>
        </p:spPr>
        <p:txBody>
          <a:bodyPr/>
          <a:lstStyle/>
          <a:p>
            <a:pPr lvl="1" eaLnBrk="1" hangingPunct="1"/>
            <a:endParaRPr lang="en-GB" sz="2200" smtClean="0"/>
          </a:p>
          <a:p>
            <a:pPr eaLnBrk="1" hangingPunct="1">
              <a:spcBef>
                <a:spcPts val="1000"/>
              </a:spcBef>
              <a:buFont typeface="Wingdings 2" pitchFamily="18" charset="2"/>
              <a:buNone/>
            </a:pPr>
            <a:endParaRPr lang="en-GB" sz="2400" smtClean="0"/>
          </a:p>
          <a:p>
            <a:pPr eaLnBrk="1" hangingPunct="1">
              <a:spcBef>
                <a:spcPts val="1000"/>
              </a:spcBef>
              <a:buFont typeface="Wingdings 2" pitchFamily="18" charset="2"/>
              <a:buNone/>
            </a:pPr>
            <a:endParaRPr lang="en-GB" sz="2400" smtClean="0"/>
          </a:p>
          <a:p>
            <a:pPr eaLnBrk="1" hangingPunct="1">
              <a:spcBef>
                <a:spcPts val="1000"/>
              </a:spcBef>
            </a:pPr>
            <a:endParaRPr lang="en-GB" sz="2400" smtClean="0"/>
          </a:p>
          <a:p>
            <a:pPr eaLnBrk="1" hangingPunct="1">
              <a:spcBef>
                <a:spcPts val="1000"/>
              </a:spcBef>
            </a:pPr>
            <a:endParaRPr lang="en-GB" sz="2400" smtClean="0"/>
          </a:p>
          <a:p>
            <a:pPr eaLnBrk="1" hangingPunct="1">
              <a:spcBef>
                <a:spcPts val="1000"/>
              </a:spcBef>
              <a:buFont typeface="Wingdings 2" pitchFamily="18" charset="2"/>
              <a:buNone/>
            </a:pPr>
            <a:endParaRPr lang="en-GB" sz="2400" smtClean="0"/>
          </a:p>
          <a:p>
            <a:pPr eaLnBrk="1" hangingPunct="1">
              <a:spcBef>
                <a:spcPts val="1000"/>
              </a:spcBef>
            </a:pPr>
            <a:endParaRPr lang="en-US" smtClean="0"/>
          </a:p>
        </p:txBody>
      </p:sp>
      <p:graphicFrame>
        <p:nvGraphicFramePr>
          <p:cNvPr id="8" name="Diagram 7"/>
          <p:cNvGraphicFramePr/>
          <p:nvPr/>
        </p:nvGraphicFramePr>
        <p:xfrm>
          <a:off x="1115616" y="1628800"/>
          <a:ext cx="6504384"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76250"/>
            <a:ext cx="8183562" cy="1080542"/>
          </a:xfrm>
        </p:spPr>
        <p:txBody>
          <a:bodyPr/>
          <a:lstStyle/>
          <a:p>
            <a:pPr eaLnBrk="1" fontAlgn="auto" hangingPunct="1">
              <a:spcAft>
                <a:spcPts val="0"/>
              </a:spcAft>
              <a:defRPr/>
            </a:pPr>
            <a:r>
              <a:rPr lang="en-GB" dirty="0" smtClean="0">
                <a:solidFill>
                  <a:schemeClr val="accent1">
                    <a:tint val="88000"/>
                    <a:satMod val="150000"/>
                  </a:schemeClr>
                </a:solidFill>
              </a:rPr>
              <a:t>ICT User Skills</a:t>
            </a:r>
            <a:endParaRPr lang="en-GB" dirty="0">
              <a:solidFill>
                <a:schemeClr val="accent1">
                  <a:tint val="88000"/>
                  <a:satMod val="150000"/>
                </a:schemeClr>
              </a:solidFill>
            </a:endParaRPr>
          </a:p>
        </p:txBody>
      </p:sp>
      <p:graphicFrame>
        <p:nvGraphicFramePr>
          <p:cNvPr id="4" name="Content Placeholder 3"/>
          <p:cNvGraphicFramePr>
            <a:graphicFrameLocks noGrp="1"/>
          </p:cNvGraphicFramePr>
          <p:nvPr>
            <p:ph idx="1"/>
          </p:nvPr>
        </p:nvGraphicFramePr>
        <p:xfrm>
          <a:off x="539552" y="1772816"/>
          <a:ext cx="7488832"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63" y="404813"/>
            <a:ext cx="7615237" cy="1012825"/>
          </a:xfrm>
        </p:spPr>
        <p:txBody>
          <a:bodyPr/>
          <a:lstStyle/>
          <a:p>
            <a:pPr eaLnBrk="1" fontAlgn="auto" hangingPunct="1">
              <a:spcAft>
                <a:spcPts val="0"/>
              </a:spcAft>
              <a:defRPr/>
            </a:pPr>
            <a:r>
              <a:rPr lang="en-US" dirty="0" smtClean="0">
                <a:solidFill>
                  <a:schemeClr val="accent1">
                    <a:tint val="88000"/>
                    <a:satMod val="150000"/>
                  </a:schemeClr>
                </a:solidFill>
              </a:rPr>
              <a:t>Digital Skills</a:t>
            </a:r>
            <a:endParaRPr lang="en-US" dirty="0">
              <a:solidFill>
                <a:schemeClr val="accent1">
                  <a:tint val="88000"/>
                  <a:satMod val="150000"/>
                </a:schemeClr>
              </a:solidFill>
            </a:endParaRPr>
          </a:p>
        </p:txBody>
      </p:sp>
      <p:sp>
        <p:nvSpPr>
          <p:cNvPr id="43011" name="Content Placeholder 2"/>
          <p:cNvSpPr>
            <a:spLocks noGrp="1"/>
          </p:cNvSpPr>
          <p:nvPr>
            <p:ph idx="1"/>
          </p:nvPr>
        </p:nvSpPr>
        <p:spPr>
          <a:xfrm>
            <a:off x="1143000" y="1928813"/>
            <a:ext cx="7643813" cy="3500437"/>
          </a:xfrm>
        </p:spPr>
        <p:txBody>
          <a:bodyPr/>
          <a:lstStyle/>
          <a:p>
            <a:pPr lvl="1" eaLnBrk="1" hangingPunct="1"/>
            <a:endParaRPr lang="en-GB" sz="2200" smtClean="0"/>
          </a:p>
          <a:p>
            <a:pPr eaLnBrk="1" hangingPunct="1">
              <a:spcBef>
                <a:spcPts val="1000"/>
              </a:spcBef>
              <a:buFont typeface="Wingdings 2" pitchFamily="18" charset="2"/>
              <a:buNone/>
            </a:pPr>
            <a:endParaRPr lang="en-GB" sz="2400" smtClean="0"/>
          </a:p>
          <a:p>
            <a:pPr eaLnBrk="1" hangingPunct="1">
              <a:spcBef>
                <a:spcPts val="1000"/>
              </a:spcBef>
              <a:buFont typeface="Wingdings 2" pitchFamily="18" charset="2"/>
              <a:buNone/>
            </a:pPr>
            <a:endParaRPr lang="en-GB" sz="2400" smtClean="0"/>
          </a:p>
          <a:p>
            <a:pPr eaLnBrk="1" hangingPunct="1">
              <a:spcBef>
                <a:spcPts val="1000"/>
              </a:spcBef>
            </a:pPr>
            <a:endParaRPr lang="en-GB" sz="2400" smtClean="0"/>
          </a:p>
          <a:p>
            <a:pPr eaLnBrk="1" hangingPunct="1">
              <a:spcBef>
                <a:spcPts val="1000"/>
              </a:spcBef>
            </a:pPr>
            <a:endParaRPr lang="en-GB" sz="2400" smtClean="0"/>
          </a:p>
          <a:p>
            <a:pPr eaLnBrk="1" hangingPunct="1">
              <a:spcBef>
                <a:spcPts val="1000"/>
              </a:spcBef>
              <a:buFont typeface="Wingdings 2" pitchFamily="18" charset="2"/>
              <a:buNone/>
            </a:pPr>
            <a:endParaRPr lang="en-GB" sz="2400" smtClean="0"/>
          </a:p>
          <a:p>
            <a:pPr eaLnBrk="1" hangingPunct="1">
              <a:spcBef>
                <a:spcPts val="1000"/>
              </a:spcBef>
            </a:pPr>
            <a:endParaRPr lang="en-US" smtClean="0"/>
          </a:p>
        </p:txBody>
      </p:sp>
      <p:graphicFrame>
        <p:nvGraphicFramePr>
          <p:cNvPr id="5" name="Diagram 4"/>
          <p:cNvGraphicFramePr/>
          <p:nvPr/>
        </p:nvGraphicFramePr>
        <p:xfrm>
          <a:off x="1259632" y="1484784"/>
          <a:ext cx="6624736"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692696"/>
            <a:ext cx="8183562" cy="864096"/>
          </a:xfrm>
        </p:spPr>
        <p:txBody>
          <a:bodyPr>
            <a:normAutofit/>
          </a:bodyPr>
          <a:lstStyle/>
          <a:p>
            <a:pPr eaLnBrk="1" fontAlgn="auto" hangingPunct="1">
              <a:spcAft>
                <a:spcPts val="0"/>
              </a:spcAft>
              <a:defRPr/>
            </a:pPr>
            <a:r>
              <a:rPr lang="en-GB" sz="3600" b="1" dirty="0" smtClean="0">
                <a:solidFill>
                  <a:schemeClr val="accent1">
                    <a:tint val="88000"/>
                    <a:satMod val="150000"/>
                  </a:schemeClr>
                </a:solidFill>
              </a:rPr>
              <a:t>Digital Skills: Social/Personal</a:t>
            </a:r>
            <a:endParaRPr lang="en-GB" sz="3600" b="1" dirty="0">
              <a:solidFill>
                <a:schemeClr val="accent1">
                  <a:tint val="88000"/>
                  <a:satMod val="150000"/>
                </a:schemeClr>
              </a:solidFill>
            </a:endParaRPr>
          </a:p>
        </p:txBody>
      </p:sp>
      <p:sp>
        <p:nvSpPr>
          <p:cNvPr id="44035" name="Content Placeholder 3"/>
          <p:cNvSpPr>
            <a:spLocks noGrp="1"/>
          </p:cNvSpPr>
          <p:nvPr>
            <p:ph sz="half" idx="1"/>
          </p:nvPr>
        </p:nvSpPr>
        <p:spPr>
          <a:xfrm>
            <a:off x="514350" y="1916832"/>
            <a:ext cx="3932238" cy="3888656"/>
          </a:xfrm>
        </p:spPr>
        <p:txBody>
          <a:bodyPr/>
          <a:lstStyle/>
          <a:p>
            <a:pPr eaLnBrk="1" hangingPunct="1"/>
            <a:r>
              <a:rPr lang="en-GB" dirty="0" smtClean="0"/>
              <a:t>Communication</a:t>
            </a:r>
          </a:p>
          <a:p>
            <a:pPr eaLnBrk="1" hangingPunct="1">
              <a:buFont typeface="Wingdings 2" pitchFamily="18" charset="2"/>
              <a:buNone/>
            </a:pPr>
            <a:endParaRPr lang="en-GB" dirty="0" smtClean="0"/>
          </a:p>
          <a:p>
            <a:pPr eaLnBrk="1" hangingPunct="1"/>
            <a:endParaRPr lang="en-GB" dirty="0" smtClean="0"/>
          </a:p>
          <a:p>
            <a:pPr eaLnBrk="1" hangingPunct="1"/>
            <a:r>
              <a:rPr lang="en-GB" dirty="0" smtClean="0"/>
              <a:t>General Knowledge</a:t>
            </a:r>
          </a:p>
          <a:p>
            <a:pPr eaLnBrk="1" hangingPunct="1"/>
            <a:r>
              <a:rPr lang="en-GB" dirty="0" smtClean="0"/>
              <a:t>Creativity</a:t>
            </a:r>
          </a:p>
          <a:p>
            <a:pPr eaLnBrk="1" hangingPunct="1"/>
            <a:r>
              <a:rPr lang="en-GB" dirty="0" smtClean="0"/>
              <a:t>Collaboration</a:t>
            </a:r>
          </a:p>
          <a:p>
            <a:pPr eaLnBrk="1" hangingPunct="1"/>
            <a:r>
              <a:rPr lang="en-GB" dirty="0" smtClean="0"/>
              <a:t>Self-Esteem</a:t>
            </a:r>
          </a:p>
          <a:p>
            <a:pPr eaLnBrk="1" hangingPunct="1"/>
            <a:endParaRPr lang="en-GB" dirty="0" smtClean="0"/>
          </a:p>
        </p:txBody>
      </p:sp>
      <p:sp>
        <p:nvSpPr>
          <p:cNvPr id="44036" name="Content Placeholder 4"/>
          <p:cNvSpPr>
            <a:spLocks noGrp="1"/>
          </p:cNvSpPr>
          <p:nvPr>
            <p:ph sz="half" idx="2"/>
          </p:nvPr>
        </p:nvSpPr>
        <p:spPr>
          <a:xfrm>
            <a:off x="4756150" y="1916831"/>
            <a:ext cx="3930650" cy="3528293"/>
          </a:xfrm>
        </p:spPr>
        <p:txBody>
          <a:bodyPr/>
          <a:lstStyle/>
          <a:p>
            <a:pPr eaLnBrk="1" hangingPunct="1"/>
            <a:r>
              <a:rPr lang="en-GB" dirty="0" smtClean="0"/>
              <a:t>Parallel processing</a:t>
            </a:r>
          </a:p>
          <a:p>
            <a:pPr eaLnBrk="1" hangingPunct="1"/>
            <a:r>
              <a:rPr lang="en-GB" dirty="0" smtClean="0"/>
              <a:t>Persistence</a:t>
            </a:r>
          </a:p>
          <a:p>
            <a:pPr eaLnBrk="1" hangingPunct="1">
              <a:buFont typeface="Wingdings 2" pitchFamily="18" charset="2"/>
              <a:buNone/>
            </a:pPr>
            <a:endParaRPr lang="en-GB" dirty="0" smtClean="0"/>
          </a:p>
          <a:p>
            <a:pPr eaLnBrk="1" hangingPunct="1"/>
            <a:endParaRPr lang="en-GB" dirty="0" smtClean="0"/>
          </a:p>
          <a:p>
            <a:pPr eaLnBrk="1" hangingPunct="1"/>
            <a:r>
              <a:rPr lang="en-GB" dirty="0" smtClean="0"/>
              <a:t>Peer-to-peer learning</a:t>
            </a:r>
          </a:p>
          <a:p>
            <a:pPr eaLnBrk="1" hangingPunct="1"/>
            <a:r>
              <a:rPr lang="en-GB" dirty="0" smtClean="0"/>
              <a:t>Risk-taking</a:t>
            </a:r>
          </a:p>
        </p:txBody>
      </p:sp>
      <p:pic>
        <p:nvPicPr>
          <p:cNvPr id="44037" name="Picture 5"/>
          <p:cNvPicPr>
            <a:picLocks noChangeAspect="1" noChangeArrowheads="1"/>
          </p:cNvPicPr>
          <p:nvPr/>
        </p:nvPicPr>
        <p:blipFill>
          <a:blip r:embed="rId2"/>
          <a:srcRect/>
          <a:stretch>
            <a:fillRect/>
          </a:stretch>
        </p:blipFill>
        <p:spPr bwMode="auto">
          <a:xfrm>
            <a:off x="1763688" y="2420888"/>
            <a:ext cx="968375" cy="647700"/>
          </a:xfrm>
          <a:prstGeom prst="rect">
            <a:avLst/>
          </a:prstGeom>
          <a:noFill/>
          <a:ln w="9525">
            <a:noFill/>
            <a:miter lim="800000"/>
            <a:headEnd/>
            <a:tailEnd/>
          </a:ln>
        </p:spPr>
      </p:pic>
      <p:pic>
        <p:nvPicPr>
          <p:cNvPr id="44038" name="Picture 8"/>
          <p:cNvPicPr>
            <a:picLocks noChangeAspect="1" noChangeArrowheads="1"/>
          </p:cNvPicPr>
          <p:nvPr/>
        </p:nvPicPr>
        <p:blipFill>
          <a:blip r:embed="rId3"/>
          <a:srcRect/>
          <a:stretch>
            <a:fillRect/>
          </a:stretch>
        </p:blipFill>
        <p:spPr bwMode="auto">
          <a:xfrm>
            <a:off x="7019925" y="2420938"/>
            <a:ext cx="1346200" cy="1095375"/>
          </a:xfrm>
          <a:prstGeom prst="rect">
            <a:avLst/>
          </a:prstGeom>
          <a:noFill/>
          <a:ln w="9525">
            <a:noFill/>
            <a:miter lim="800000"/>
            <a:headEnd/>
            <a:tailEnd/>
          </a:ln>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8075240" cy="936104"/>
          </a:xfrm>
        </p:spPr>
        <p:txBody>
          <a:bodyPr>
            <a:normAutofit/>
          </a:bodyPr>
          <a:lstStyle/>
          <a:p>
            <a:pPr eaLnBrk="1" fontAlgn="auto" hangingPunct="1">
              <a:spcAft>
                <a:spcPts val="0"/>
              </a:spcAft>
              <a:defRPr/>
            </a:pPr>
            <a:r>
              <a:rPr lang="en-GB" sz="3600" b="1" dirty="0" smtClean="0">
                <a:solidFill>
                  <a:schemeClr val="accent1">
                    <a:tint val="88000"/>
                    <a:satMod val="150000"/>
                  </a:schemeClr>
                </a:solidFill>
              </a:rPr>
              <a:t>Digital Skills</a:t>
            </a:r>
            <a:endParaRPr lang="en-GB" sz="3600" b="1" dirty="0">
              <a:solidFill>
                <a:schemeClr val="accent1">
                  <a:tint val="88000"/>
                  <a:satMod val="150000"/>
                </a:schemeClr>
              </a:solidFill>
            </a:endParaRPr>
          </a:p>
        </p:txBody>
      </p:sp>
      <p:sp>
        <p:nvSpPr>
          <p:cNvPr id="45059" name="Content Placeholder 3"/>
          <p:cNvSpPr>
            <a:spLocks noGrp="1"/>
          </p:cNvSpPr>
          <p:nvPr>
            <p:ph sz="half" idx="1"/>
          </p:nvPr>
        </p:nvSpPr>
        <p:spPr>
          <a:xfrm>
            <a:off x="684213" y="1916832"/>
            <a:ext cx="3959225" cy="4025181"/>
          </a:xfrm>
        </p:spPr>
        <p:txBody>
          <a:bodyPr/>
          <a:lstStyle/>
          <a:p>
            <a:pPr eaLnBrk="1" hangingPunct="1">
              <a:buFont typeface="Wingdings 2" pitchFamily="18" charset="2"/>
              <a:buNone/>
            </a:pPr>
            <a:r>
              <a:rPr lang="en-GB" b="1" dirty="0" smtClean="0"/>
              <a:t>Cognitive/Physical</a:t>
            </a:r>
          </a:p>
          <a:p>
            <a:pPr eaLnBrk="1" hangingPunct="1"/>
            <a:r>
              <a:rPr lang="en-GB" dirty="0" smtClean="0"/>
              <a:t>Multi-tasking</a:t>
            </a:r>
          </a:p>
          <a:p>
            <a:pPr eaLnBrk="1" hangingPunct="1">
              <a:buFont typeface="Wingdings 2" pitchFamily="18" charset="2"/>
              <a:buNone/>
            </a:pPr>
            <a:endParaRPr lang="en-GB" dirty="0" smtClean="0"/>
          </a:p>
          <a:p>
            <a:pPr eaLnBrk="1" hangingPunct="1">
              <a:buFont typeface="Wingdings 2" pitchFamily="18" charset="2"/>
              <a:buNone/>
            </a:pPr>
            <a:endParaRPr lang="en-GB" dirty="0" smtClean="0"/>
          </a:p>
          <a:p>
            <a:pPr eaLnBrk="1" hangingPunct="1"/>
            <a:endParaRPr lang="en-GB" dirty="0" smtClean="0"/>
          </a:p>
          <a:p>
            <a:pPr eaLnBrk="1" hangingPunct="1"/>
            <a:r>
              <a:rPr lang="en-GB" dirty="0" smtClean="0"/>
              <a:t>Logical thinking</a:t>
            </a:r>
          </a:p>
          <a:p>
            <a:pPr eaLnBrk="1" hangingPunct="1"/>
            <a:r>
              <a:rPr lang="en-GB" dirty="0" smtClean="0"/>
              <a:t>Problem solving</a:t>
            </a:r>
          </a:p>
          <a:p>
            <a:pPr eaLnBrk="1" hangingPunct="1"/>
            <a:r>
              <a:rPr lang="en-GB" dirty="0" smtClean="0"/>
              <a:t>Trial &amp; error learning</a:t>
            </a:r>
          </a:p>
        </p:txBody>
      </p:sp>
      <p:sp>
        <p:nvSpPr>
          <p:cNvPr id="45060" name="Content Placeholder 4"/>
          <p:cNvSpPr>
            <a:spLocks noGrp="1"/>
          </p:cNvSpPr>
          <p:nvPr>
            <p:ph sz="half" idx="2"/>
          </p:nvPr>
        </p:nvSpPr>
        <p:spPr>
          <a:xfrm>
            <a:off x="4756150" y="1916832"/>
            <a:ext cx="3930650" cy="3599731"/>
          </a:xfrm>
        </p:spPr>
        <p:txBody>
          <a:bodyPr/>
          <a:lstStyle/>
          <a:p>
            <a:pPr eaLnBrk="1" hangingPunct="1">
              <a:buFont typeface="Wingdings 2" pitchFamily="18" charset="2"/>
              <a:buNone/>
            </a:pPr>
            <a:r>
              <a:rPr lang="en-GB" b="1" dirty="0" smtClean="0"/>
              <a:t>Technical</a:t>
            </a:r>
          </a:p>
          <a:p>
            <a:pPr eaLnBrk="1" hangingPunct="1"/>
            <a:r>
              <a:rPr lang="en-GB" dirty="0" smtClean="0"/>
              <a:t>Hand-eye coordination</a:t>
            </a:r>
          </a:p>
          <a:p>
            <a:pPr eaLnBrk="1" hangingPunct="1"/>
            <a:r>
              <a:rPr lang="en-GB" dirty="0" smtClean="0"/>
              <a:t>Technical confidence</a:t>
            </a:r>
          </a:p>
          <a:p>
            <a:pPr eaLnBrk="1" hangingPunct="1"/>
            <a:endParaRPr lang="en-GB" dirty="0" smtClean="0"/>
          </a:p>
          <a:p>
            <a:pPr eaLnBrk="1" hangingPunct="1"/>
            <a:endParaRPr lang="en-GB" dirty="0" smtClean="0"/>
          </a:p>
          <a:p>
            <a:pPr eaLnBrk="1" hangingPunct="1"/>
            <a:r>
              <a:rPr lang="en-GB" dirty="0" smtClean="0"/>
              <a:t>Web-design</a:t>
            </a:r>
          </a:p>
          <a:p>
            <a:pPr eaLnBrk="1" hangingPunct="1"/>
            <a:r>
              <a:rPr lang="en-GB" dirty="0" smtClean="0"/>
              <a:t>Content creation</a:t>
            </a:r>
          </a:p>
        </p:txBody>
      </p:sp>
      <p:pic>
        <p:nvPicPr>
          <p:cNvPr id="45061" name="Picture 6"/>
          <p:cNvPicPr>
            <a:picLocks noChangeAspect="1" noChangeArrowheads="1"/>
          </p:cNvPicPr>
          <p:nvPr/>
        </p:nvPicPr>
        <p:blipFill>
          <a:blip r:embed="rId2"/>
          <a:srcRect/>
          <a:stretch>
            <a:fillRect/>
          </a:stretch>
        </p:blipFill>
        <p:spPr bwMode="auto">
          <a:xfrm>
            <a:off x="1475656" y="2996952"/>
            <a:ext cx="952500" cy="1042987"/>
          </a:xfrm>
          <a:prstGeom prst="rect">
            <a:avLst/>
          </a:prstGeom>
          <a:noFill/>
          <a:ln w="9525">
            <a:noFill/>
            <a:miter lim="800000"/>
            <a:headEnd/>
            <a:tailEnd/>
          </a:ln>
        </p:spPr>
      </p:pic>
      <p:pic>
        <p:nvPicPr>
          <p:cNvPr id="45062" name="Picture 8"/>
          <p:cNvPicPr>
            <a:picLocks noChangeAspect="1" noChangeArrowheads="1"/>
          </p:cNvPicPr>
          <p:nvPr/>
        </p:nvPicPr>
        <p:blipFill>
          <a:blip r:embed="rId3"/>
          <a:srcRect/>
          <a:stretch>
            <a:fillRect/>
          </a:stretch>
        </p:blipFill>
        <p:spPr bwMode="auto">
          <a:xfrm>
            <a:off x="7380288" y="3429000"/>
            <a:ext cx="720725" cy="863600"/>
          </a:xfrm>
          <a:prstGeom prst="rect">
            <a:avLst/>
          </a:prstGeom>
          <a:noFill/>
          <a:ln w="9525">
            <a:noFill/>
            <a:miter lim="800000"/>
            <a:headEnd/>
            <a:tailEnd/>
          </a:ln>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692696"/>
            <a:ext cx="8075612" cy="1080119"/>
          </a:xfrm>
        </p:spPr>
        <p:txBody>
          <a:bodyPr>
            <a:normAutofit fontScale="90000"/>
          </a:bodyPr>
          <a:lstStyle/>
          <a:p>
            <a:pPr eaLnBrk="1" fontAlgn="auto" hangingPunct="1">
              <a:spcAft>
                <a:spcPts val="0"/>
              </a:spcAft>
              <a:defRPr/>
            </a:pPr>
            <a:r>
              <a:rPr lang="en-GB" sz="3600" b="1" dirty="0" smtClean="0">
                <a:solidFill>
                  <a:schemeClr val="accent1">
                    <a:tint val="88000"/>
                    <a:satMod val="150000"/>
                  </a:schemeClr>
                </a:solidFill>
              </a:rPr>
              <a:t>Digital skills profiles of </a:t>
            </a:r>
            <a:r>
              <a:rPr lang="en-GB" sz="3600" b="1" dirty="0" smtClean="0">
                <a:solidFill>
                  <a:schemeClr val="accent1">
                    <a:tint val="88000"/>
                    <a:satMod val="150000"/>
                  </a:schemeClr>
                </a:solidFill>
              </a:rPr>
              <a:t>practitioners </a:t>
            </a:r>
            <a:r>
              <a:rPr lang="en-GB" sz="3600" b="1" dirty="0" smtClean="0">
                <a:solidFill>
                  <a:schemeClr val="accent1">
                    <a:tint val="88000"/>
                    <a:satMod val="150000"/>
                  </a:schemeClr>
                </a:solidFill>
              </a:rPr>
              <a:t>&amp; </a:t>
            </a:r>
            <a:r>
              <a:rPr lang="en-GB" sz="3600" b="1" dirty="0" smtClean="0">
                <a:solidFill>
                  <a:schemeClr val="accent1">
                    <a:tint val="88000"/>
                    <a:satMod val="150000"/>
                  </a:schemeClr>
                </a:solidFill>
              </a:rPr>
              <a:t>managers (self report)</a:t>
            </a:r>
            <a:endParaRPr lang="en-GB" sz="3600" b="1" dirty="0" smtClean="0">
              <a:solidFill>
                <a:schemeClr val="accent1">
                  <a:tint val="88000"/>
                  <a:satMod val="150000"/>
                </a:schemeClr>
              </a:solidFill>
            </a:endParaRPr>
          </a:p>
        </p:txBody>
      </p:sp>
      <p:sp>
        <p:nvSpPr>
          <p:cNvPr id="10" name="Content Placeholder 5"/>
          <p:cNvSpPr>
            <a:spLocks noGrp="1"/>
          </p:cNvSpPr>
          <p:nvPr>
            <p:ph sz="half" idx="1"/>
          </p:nvPr>
        </p:nvSpPr>
        <p:spPr>
          <a:xfrm>
            <a:off x="539750" y="1988839"/>
            <a:ext cx="7848600" cy="4054773"/>
          </a:xfrm>
        </p:spPr>
        <p:txBody>
          <a:bodyPr>
            <a:normAutofit/>
          </a:bodyPr>
          <a:lstStyle/>
          <a:p>
            <a:pPr marL="265176" indent="-265176" eaLnBrk="1" fontAlgn="auto" hangingPunct="1">
              <a:spcAft>
                <a:spcPts val="0"/>
              </a:spcAft>
              <a:buSzPct val="150000"/>
              <a:buFont typeface="Arial" pitchFamily="34" charset="0"/>
              <a:buChar char="•"/>
              <a:defRPr/>
            </a:pPr>
            <a:r>
              <a:rPr lang="en-GB" sz="2400" dirty="0" smtClean="0"/>
              <a:t>Majority </a:t>
            </a:r>
            <a:r>
              <a:rPr lang="en-GB" sz="2400" dirty="0" smtClean="0"/>
              <a:t>‘high’ or ‘medium’ for most essential digital skills</a:t>
            </a:r>
          </a:p>
          <a:p>
            <a:pPr marL="265176" indent="-265176" eaLnBrk="1" fontAlgn="auto" hangingPunct="1">
              <a:spcAft>
                <a:spcPts val="0"/>
              </a:spcAft>
              <a:buSzPct val="150000"/>
              <a:buFont typeface="Arial" pitchFamily="34" charset="0"/>
              <a:buChar char="•"/>
              <a:defRPr/>
            </a:pPr>
            <a:r>
              <a:rPr lang="en-GB" sz="2400" dirty="0" smtClean="0"/>
              <a:t>Web design &amp; content creations - most </a:t>
            </a:r>
            <a:r>
              <a:rPr lang="en-GB" sz="2400" dirty="0" smtClean="0"/>
              <a:t>support required </a:t>
            </a:r>
            <a:endParaRPr lang="en-GB" sz="1800" dirty="0" smtClean="0"/>
          </a:p>
          <a:p>
            <a:pPr marL="265176" indent="-265176" eaLnBrk="1" fontAlgn="auto" hangingPunct="1">
              <a:spcAft>
                <a:spcPts val="0"/>
              </a:spcAft>
              <a:buSzPct val="150000"/>
              <a:buFont typeface="Wingdings 2"/>
              <a:buNone/>
              <a:defRPr/>
            </a:pPr>
            <a:endParaRPr lang="en-GB" sz="2400" dirty="0" smtClean="0"/>
          </a:p>
          <a:p>
            <a:pPr marL="265176" indent="-265176" eaLnBrk="1" fontAlgn="auto" hangingPunct="1">
              <a:spcAft>
                <a:spcPts val="0"/>
              </a:spcAft>
              <a:buSzPct val="150000"/>
              <a:buFont typeface="Wingdings 2"/>
              <a:buNone/>
              <a:defRPr/>
            </a:pPr>
            <a:endParaRPr lang="en-GB" sz="2400" dirty="0" smtClean="0"/>
          </a:p>
          <a:p>
            <a:pPr marL="265176" indent="-265176" eaLnBrk="1" fontAlgn="auto" hangingPunct="1">
              <a:spcAft>
                <a:spcPts val="0"/>
              </a:spcAft>
              <a:buSzPct val="150000"/>
              <a:buFont typeface="Wingdings 2"/>
              <a:buNone/>
              <a:defRPr/>
            </a:pPr>
            <a:r>
              <a:rPr lang="en-GB" sz="2400" dirty="0" smtClean="0"/>
              <a:t>Overall</a:t>
            </a:r>
            <a:r>
              <a:rPr lang="en-GB" sz="2400" dirty="0" smtClean="0"/>
              <a:t>:  	workforce well positioned to develop 		</a:t>
            </a:r>
            <a:r>
              <a:rPr lang="en-GB" sz="2400" dirty="0" smtClean="0"/>
              <a:t>	confidence </a:t>
            </a:r>
            <a:r>
              <a:rPr lang="en-GB" sz="2400" dirty="0" smtClean="0"/>
              <a:t>and additional skills to 			</a:t>
            </a:r>
            <a:r>
              <a:rPr lang="en-GB" sz="2400" dirty="0" smtClean="0"/>
              <a:t>	engage </a:t>
            </a:r>
            <a:r>
              <a:rPr lang="en-GB" sz="2400" dirty="0" smtClean="0"/>
              <a:t>effectively in internet-based 		</a:t>
            </a:r>
            <a:r>
              <a:rPr lang="en-GB" sz="2400" dirty="0" smtClean="0"/>
              <a:t>	guidance </a:t>
            </a:r>
            <a:r>
              <a:rPr lang="en-GB" sz="2400" dirty="0" smtClean="0"/>
              <a:t>delivery</a:t>
            </a:r>
            <a:endParaRPr lang="en-GB" dirty="0" smtClean="0"/>
          </a:p>
          <a:p>
            <a:pPr marL="265176" indent="-265176" eaLnBrk="1" fontAlgn="auto" hangingPunct="1">
              <a:spcAft>
                <a:spcPts val="0"/>
              </a:spcAft>
              <a:buFont typeface="Wingdings 2"/>
              <a:buChar char=""/>
              <a:defRPr/>
            </a:pPr>
            <a:endParaRPr lang="en-GB"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080120"/>
          </a:xfrm>
        </p:spPr>
        <p:txBody>
          <a:bodyPr/>
          <a:lstStyle/>
          <a:p>
            <a:r>
              <a:rPr lang="en-GB" dirty="0" smtClean="0"/>
              <a:t>Future Prospects?</a:t>
            </a:r>
            <a:endParaRPr lang="en-GB" dirty="0"/>
          </a:p>
        </p:txBody>
      </p:sp>
      <p:graphicFrame>
        <p:nvGraphicFramePr>
          <p:cNvPr id="8" name="Content Placeholder 7"/>
          <p:cNvGraphicFramePr>
            <a:graphicFrameLocks noGrp="1"/>
          </p:cNvGraphicFramePr>
          <p:nvPr>
            <p:ph idx="1"/>
          </p:nvPr>
        </p:nvGraphicFramePr>
        <p:xfrm>
          <a:off x="539552" y="1484785"/>
          <a:ext cx="8064896" cy="38884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924712"/>
          </a:xfrm>
        </p:spPr>
        <p:txBody>
          <a:bodyPr/>
          <a:lstStyle/>
          <a:p>
            <a:pPr algn="ctr"/>
            <a:r>
              <a:rPr lang="en-US" dirty="0" smtClean="0"/>
              <a:t>Contra-indications</a:t>
            </a:r>
            <a:endParaRPr lang="en-US" dirty="0"/>
          </a:p>
        </p:txBody>
      </p:sp>
      <p:graphicFrame>
        <p:nvGraphicFramePr>
          <p:cNvPr id="4" name="Content Placeholder 3"/>
          <p:cNvGraphicFramePr>
            <a:graphicFrameLocks noGrp="1"/>
          </p:cNvGraphicFramePr>
          <p:nvPr>
            <p:ph idx="1"/>
          </p:nvPr>
        </p:nvGraphicFramePr>
        <p:xfrm>
          <a:off x="457200" y="1773238"/>
          <a:ext cx="8435975" cy="4551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890797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864096"/>
          </a:xfrm>
        </p:spPr>
        <p:txBody>
          <a:bodyPr>
            <a:noAutofit/>
          </a:bodyPr>
          <a:lstStyle/>
          <a:p>
            <a:pPr algn="ctr"/>
            <a:r>
              <a:rPr lang="en-US" dirty="0" smtClean="0"/>
              <a:t/>
            </a:r>
            <a:br>
              <a:rPr lang="en-US" dirty="0" smtClean="0"/>
            </a:br>
            <a:r>
              <a:rPr lang="en-US" dirty="0" smtClean="0"/>
              <a:t>Success indicators</a:t>
            </a:r>
            <a:endParaRPr lang="en-US" dirty="0"/>
          </a:p>
        </p:txBody>
      </p:sp>
      <p:sp>
        <p:nvSpPr>
          <p:cNvPr id="3" name="Content Placeholder 2"/>
          <p:cNvSpPr>
            <a:spLocks noGrp="1"/>
          </p:cNvSpPr>
          <p:nvPr>
            <p:ph idx="1"/>
          </p:nvPr>
        </p:nvSpPr>
        <p:spPr>
          <a:xfrm>
            <a:off x="467544" y="2708920"/>
            <a:ext cx="5400600" cy="3741048"/>
          </a:xfrm>
        </p:spPr>
        <p:txBody>
          <a:bodyPr/>
          <a:lstStyle/>
          <a:p>
            <a:pPr lvl="0">
              <a:spcBef>
                <a:spcPts val="1000"/>
              </a:spcBef>
            </a:pPr>
            <a:r>
              <a:rPr lang="en-GB" dirty="0" smtClean="0"/>
              <a:t>Training &amp; </a:t>
            </a:r>
            <a:r>
              <a:rPr lang="en-GB" dirty="0"/>
              <a:t>staff development</a:t>
            </a:r>
          </a:p>
          <a:p>
            <a:pPr lvl="0">
              <a:spcBef>
                <a:spcPts val="1000"/>
              </a:spcBef>
            </a:pPr>
            <a:r>
              <a:rPr lang="en-GB" dirty="0"/>
              <a:t>Technical </a:t>
            </a:r>
            <a:r>
              <a:rPr lang="en-GB" dirty="0" smtClean="0"/>
              <a:t>infrastructure</a:t>
            </a:r>
            <a:endParaRPr lang="en-GB" dirty="0"/>
          </a:p>
          <a:p>
            <a:pPr lvl="0">
              <a:spcBef>
                <a:spcPts val="1000"/>
              </a:spcBef>
            </a:pPr>
            <a:r>
              <a:rPr lang="en-GB" dirty="0" smtClean="0"/>
              <a:t>Senior management vision &amp; support</a:t>
            </a:r>
            <a:endParaRPr lang="en-GB" dirty="0"/>
          </a:p>
          <a:p>
            <a:pPr lvl="0">
              <a:spcBef>
                <a:spcPts val="1000"/>
              </a:spcBef>
            </a:pPr>
            <a:r>
              <a:rPr lang="en-GB" dirty="0"/>
              <a:t>Monitoring </a:t>
            </a:r>
            <a:r>
              <a:rPr lang="en-GB" dirty="0" smtClean="0"/>
              <a:t>&amp; </a:t>
            </a:r>
            <a:r>
              <a:rPr lang="en-GB" dirty="0"/>
              <a:t>evaluation</a:t>
            </a:r>
          </a:p>
          <a:p>
            <a:endParaRPr lang="en-US" dirty="0"/>
          </a:p>
        </p:txBody>
      </p:sp>
      <p:pic>
        <p:nvPicPr>
          <p:cNvPr id="4" name="Picture 6"/>
          <p:cNvPicPr>
            <a:picLocks noChangeAspect="1" noChangeArrowheads="1"/>
          </p:cNvPicPr>
          <p:nvPr/>
        </p:nvPicPr>
        <p:blipFill>
          <a:blip r:embed="rId2" cstate="print"/>
          <a:srcRect/>
          <a:stretch>
            <a:fillRect/>
          </a:stretch>
        </p:blipFill>
        <p:spPr bwMode="auto">
          <a:xfrm>
            <a:off x="6084168" y="1988840"/>
            <a:ext cx="2876153" cy="4706221"/>
          </a:xfrm>
          <a:prstGeom prst="rect">
            <a:avLst/>
          </a:prstGeom>
          <a:noFill/>
          <a:ln w="9525">
            <a:noFill/>
            <a:miter lim="800000"/>
            <a:headEnd/>
            <a:tailEnd/>
          </a:ln>
        </p:spPr>
      </p:pic>
    </p:spTree>
    <p:extLst>
      <p:ext uri="{BB962C8B-B14F-4D97-AF65-F5344CB8AC3E}">
        <p14:creationId xmlns:p14="http://schemas.microsoft.com/office/powerpoint/2010/main" xmlns="" val="400046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smtClean="0"/>
              <a:t>Setting the scene in the UK</a:t>
            </a:r>
            <a:br>
              <a:rPr lang="en-GB" dirty="0" smtClean="0"/>
            </a:br>
            <a:endParaRPr lang="en-GB" dirty="0"/>
          </a:p>
        </p:txBody>
      </p:sp>
      <p:sp>
        <p:nvSpPr>
          <p:cNvPr id="3" name="Content Placeholder 2"/>
          <p:cNvSpPr>
            <a:spLocks noGrp="1"/>
          </p:cNvSpPr>
          <p:nvPr>
            <p:ph idx="1"/>
          </p:nvPr>
        </p:nvSpPr>
        <p:spPr/>
        <p:txBody>
          <a:bodyPr/>
          <a:lstStyle/>
          <a:p>
            <a:endParaRPr lang="en-GB"/>
          </a:p>
        </p:txBody>
      </p:sp>
      <p:pic>
        <p:nvPicPr>
          <p:cNvPr id="6146" name="Picture 2"/>
          <p:cNvPicPr>
            <a:picLocks noChangeAspect="1" noChangeArrowheads="1"/>
          </p:cNvPicPr>
          <p:nvPr/>
        </p:nvPicPr>
        <p:blipFill>
          <a:blip r:embed="rId3" cstate="print">
            <a:lum bright="16000" contrast="16000"/>
          </a:blip>
          <a:stretch>
            <a:fillRect/>
          </a:stretch>
        </p:blipFill>
        <p:spPr bwMode="auto">
          <a:xfrm>
            <a:off x="-1" y="0"/>
            <a:ext cx="9144001" cy="6858000"/>
          </a:xfrm>
          <a:prstGeom prst="rect">
            <a:avLst/>
          </a:prstGeom>
          <a:noFill/>
          <a:ln>
            <a:noFill/>
          </a:ln>
        </p:spPr>
      </p:pic>
      <p:sp>
        <p:nvSpPr>
          <p:cNvPr id="5" name="TextBox 4"/>
          <p:cNvSpPr txBox="1"/>
          <p:nvPr/>
        </p:nvSpPr>
        <p:spPr>
          <a:xfrm>
            <a:off x="4139952" y="404664"/>
            <a:ext cx="4752528" cy="2062103"/>
          </a:xfrm>
          <a:prstGeom prst="rect">
            <a:avLst/>
          </a:prstGeom>
          <a:solidFill>
            <a:schemeClr val="accent2">
              <a:lumMod val="60000"/>
              <a:lumOff val="40000"/>
              <a:alpha val="60000"/>
            </a:schemeClr>
          </a:solidFill>
        </p:spPr>
        <p:txBody>
          <a:bodyPr wrap="square" rtlCol="0">
            <a:spAutoFit/>
          </a:bodyPr>
          <a:lstStyle/>
          <a:p>
            <a:r>
              <a:rPr lang="en-GB" sz="3200" b="1" dirty="0" smtClean="0">
                <a:latin typeface="+mj-lt"/>
              </a:rPr>
              <a:t>Evidence: ICT &amp; practice</a:t>
            </a:r>
            <a:endParaRPr lang="en-GB" sz="3200" b="1" dirty="0" smtClean="0">
              <a:latin typeface="+mj-lt"/>
            </a:endParaRPr>
          </a:p>
          <a:p>
            <a:pPr marL="269875" indent="-269875">
              <a:buFont typeface="Arial" pitchFamily="34" charset="0"/>
              <a:buChar char="•"/>
            </a:pPr>
            <a:r>
              <a:rPr lang="en-GB" sz="3200" dirty="0" smtClean="0">
                <a:latin typeface="+mj-lt"/>
              </a:rPr>
              <a:t>Increasing use </a:t>
            </a:r>
            <a:endParaRPr lang="en-GB" sz="3200" dirty="0" smtClean="0">
              <a:latin typeface="+mj-lt"/>
            </a:endParaRPr>
          </a:p>
          <a:p>
            <a:pPr marL="269875" indent="-269875">
              <a:buFont typeface="Arial" pitchFamily="34" charset="0"/>
              <a:buChar char="•"/>
            </a:pPr>
            <a:r>
              <a:rPr lang="en-GB" sz="3200" dirty="0" smtClean="0">
                <a:latin typeface="+mj-lt"/>
              </a:rPr>
              <a:t>Pressures to up-date</a:t>
            </a:r>
            <a:endParaRPr lang="en-GB" sz="3200" dirty="0" smtClean="0">
              <a:latin typeface="+mj-lt"/>
            </a:endParaRPr>
          </a:p>
          <a:p>
            <a:pPr marL="269875" indent="-269875">
              <a:buFont typeface="Arial" pitchFamily="34" charset="0"/>
              <a:buChar char="•"/>
            </a:pPr>
            <a:r>
              <a:rPr lang="en-GB" sz="3200" dirty="0" smtClean="0">
                <a:latin typeface="+mj-lt"/>
              </a:rPr>
              <a:t>Inconsistent terminology</a:t>
            </a:r>
          </a:p>
        </p:txBody>
      </p:sp>
      <p:sp>
        <p:nvSpPr>
          <p:cNvPr id="6" name="TextBox 5"/>
          <p:cNvSpPr txBox="1"/>
          <p:nvPr/>
        </p:nvSpPr>
        <p:spPr>
          <a:xfrm>
            <a:off x="107504" y="908720"/>
            <a:ext cx="3888432" cy="2062103"/>
          </a:xfrm>
          <a:prstGeom prst="rect">
            <a:avLst/>
          </a:prstGeom>
          <a:solidFill>
            <a:schemeClr val="accent2">
              <a:lumMod val="60000"/>
              <a:lumOff val="40000"/>
              <a:alpha val="54902"/>
            </a:schemeClr>
          </a:solidFill>
        </p:spPr>
        <p:txBody>
          <a:bodyPr wrap="square" rtlCol="0">
            <a:spAutoFit/>
          </a:bodyPr>
          <a:lstStyle/>
          <a:p>
            <a:r>
              <a:rPr lang="en-GB" sz="3200" b="1" dirty="0" smtClean="0">
                <a:latin typeface="+mj-lt"/>
              </a:rPr>
              <a:t>Policy</a:t>
            </a:r>
            <a:r>
              <a:rPr lang="en-GB" sz="3200" b="1" dirty="0" smtClean="0">
                <a:latin typeface="+mj-lt"/>
              </a:rPr>
              <a:t>:</a:t>
            </a:r>
          </a:p>
          <a:p>
            <a:pPr>
              <a:buFont typeface="Arial" pitchFamily="34" charset="0"/>
              <a:buChar char="•"/>
            </a:pPr>
            <a:r>
              <a:rPr lang="en-GB" sz="3200" dirty="0" smtClean="0">
                <a:latin typeface="+mj-lt"/>
              </a:rPr>
              <a:t> </a:t>
            </a:r>
            <a:r>
              <a:rPr lang="en-GB" sz="3200" dirty="0" smtClean="0">
                <a:latin typeface="+mj-lt"/>
              </a:rPr>
              <a:t>Shrinking resources</a:t>
            </a:r>
            <a:endParaRPr lang="en-GB" sz="3200" dirty="0" smtClean="0">
              <a:latin typeface="+mj-lt"/>
            </a:endParaRPr>
          </a:p>
          <a:p>
            <a:pPr>
              <a:buFont typeface="Arial" pitchFamily="34" charset="0"/>
              <a:buChar char="•"/>
            </a:pPr>
            <a:r>
              <a:rPr lang="en-GB" sz="3200" dirty="0" smtClean="0">
                <a:latin typeface="+mj-lt"/>
              </a:rPr>
              <a:t> </a:t>
            </a:r>
            <a:r>
              <a:rPr lang="en-GB" sz="3200" dirty="0" smtClean="0">
                <a:latin typeface="+mj-lt"/>
              </a:rPr>
              <a:t>Shifting </a:t>
            </a:r>
            <a:r>
              <a:rPr lang="en-GB" sz="3200" dirty="0" smtClean="0">
                <a:latin typeface="+mj-lt"/>
              </a:rPr>
              <a:t>priorities</a:t>
            </a:r>
          </a:p>
          <a:p>
            <a:pPr>
              <a:buFont typeface="Arial" pitchFamily="34" charset="0"/>
              <a:buChar char="•"/>
            </a:pPr>
            <a:r>
              <a:rPr lang="en-GB" sz="3200" dirty="0" smtClean="0">
                <a:latin typeface="+mj-lt"/>
              </a:rPr>
              <a:t> Changing paradigms</a:t>
            </a:r>
            <a:endParaRPr lang="en-GB" dirty="0"/>
          </a:p>
        </p:txBody>
      </p:sp>
      <p:sp>
        <p:nvSpPr>
          <p:cNvPr id="8" name="Title 1"/>
          <p:cNvSpPr txBox="1">
            <a:spLocks/>
          </p:cNvSpPr>
          <p:nvPr/>
        </p:nvSpPr>
        <p:spPr>
          <a:xfrm>
            <a:off x="395536" y="0"/>
            <a:ext cx="8229600" cy="924712"/>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GB" sz="3600" b="1" i="0" u="none" strike="noStrike" kern="1200" cap="none" spc="0" normalizeH="0" baseline="0" noProof="0" dirty="0">
              <a:ln>
                <a:noFill/>
              </a:ln>
              <a:solidFill>
                <a:schemeClr val="accent1">
                  <a:lumMod val="50000"/>
                </a:schemeClr>
              </a:solidFill>
              <a:effectLst/>
              <a:uLnTx/>
              <a:uFillTx/>
              <a:latin typeface="+mj-lt"/>
              <a:ea typeface="+mj-ea"/>
              <a:cs typeface="+mj-cs"/>
            </a:endParaRPr>
          </a:p>
        </p:txBody>
      </p:sp>
      <p:sp>
        <p:nvSpPr>
          <p:cNvPr id="10" name="TextBox 9"/>
          <p:cNvSpPr txBox="1"/>
          <p:nvPr/>
        </p:nvSpPr>
        <p:spPr>
          <a:xfrm>
            <a:off x="467544" y="3573016"/>
            <a:ext cx="8208912" cy="2554545"/>
          </a:xfrm>
          <a:prstGeom prst="rect">
            <a:avLst/>
          </a:prstGeom>
          <a:solidFill>
            <a:schemeClr val="accent2">
              <a:lumMod val="60000"/>
              <a:lumOff val="40000"/>
              <a:alpha val="60000"/>
            </a:schemeClr>
          </a:solidFill>
        </p:spPr>
        <p:txBody>
          <a:bodyPr wrap="square" rtlCol="0">
            <a:spAutoFit/>
          </a:bodyPr>
          <a:lstStyle/>
          <a:p>
            <a:r>
              <a:rPr lang="en-GB" sz="3200" b="1" dirty="0" smtClean="0">
                <a:latin typeface="+mj-lt"/>
              </a:rPr>
              <a:t>Context:</a:t>
            </a:r>
          </a:p>
          <a:p>
            <a:pPr marL="271463" indent="-271463">
              <a:buFont typeface="Arial" pitchFamily="34" charset="0"/>
              <a:buChar char="•"/>
            </a:pPr>
            <a:r>
              <a:rPr lang="en-GB" sz="3200" dirty="0" smtClean="0">
                <a:latin typeface="+mj-lt"/>
              </a:rPr>
              <a:t>‘Digital natives’ &amp; </a:t>
            </a:r>
            <a:r>
              <a:rPr lang="en-GB" sz="3200" dirty="0" smtClean="0">
                <a:latin typeface="+mj-lt"/>
              </a:rPr>
              <a:t>Web </a:t>
            </a:r>
            <a:r>
              <a:rPr lang="en-GB" sz="3200" dirty="0" smtClean="0">
                <a:latin typeface="+mj-lt"/>
              </a:rPr>
              <a:t>3.0</a:t>
            </a:r>
          </a:p>
          <a:p>
            <a:pPr marL="271463" indent="-271463">
              <a:buFont typeface="Arial" pitchFamily="34" charset="0"/>
              <a:buChar char="•"/>
            </a:pPr>
            <a:r>
              <a:rPr lang="en-GB" sz="3200" dirty="0" smtClean="0">
                <a:latin typeface="+mj-lt"/>
              </a:rPr>
              <a:t>Open and linked </a:t>
            </a:r>
            <a:r>
              <a:rPr lang="en-GB" sz="3200" dirty="0" smtClean="0">
                <a:latin typeface="+mj-lt"/>
              </a:rPr>
              <a:t>data</a:t>
            </a:r>
          </a:p>
          <a:p>
            <a:pPr marL="271463" indent="-271463">
              <a:buFont typeface="Arial" pitchFamily="34" charset="0"/>
              <a:buChar char="•"/>
            </a:pPr>
            <a:r>
              <a:rPr lang="en-GB" sz="3200" dirty="0" err="1" smtClean="0">
                <a:latin typeface="+mj-lt"/>
              </a:rPr>
              <a:t>Professionalisation</a:t>
            </a:r>
            <a:r>
              <a:rPr lang="en-GB" sz="3200" dirty="0" smtClean="0">
                <a:latin typeface="+mj-lt"/>
              </a:rPr>
              <a:t> agenda for workforce</a:t>
            </a:r>
            <a:endParaRPr lang="en-GB" sz="3200" dirty="0" smtClean="0">
              <a:latin typeface="+mj-lt"/>
            </a:endParaRPr>
          </a:p>
          <a:p>
            <a:pPr marL="271463" indent="-271463">
              <a:buFont typeface="Arial" pitchFamily="34" charset="0"/>
              <a:buChar char="•"/>
            </a:pPr>
            <a:r>
              <a:rPr lang="en-GB" sz="3200" dirty="0" smtClean="0">
                <a:latin typeface="+mj-lt"/>
              </a:rPr>
              <a:t>Pressures </a:t>
            </a:r>
            <a:r>
              <a:rPr lang="en-GB" sz="3200" dirty="0" smtClean="0">
                <a:latin typeface="+mj-lt"/>
              </a:rPr>
              <a:t>on service delivery</a:t>
            </a:r>
            <a:endParaRPr lang="en-GB" sz="3200" dirty="0" smtClean="0">
              <a:latin typeface="+mj-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76250"/>
            <a:ext cx="8183562" cy="1152550"/>
          </a:xfrm>
        </p:spPr>
        <p:txBody>
          <a:bodyPr/>
          <a:lstStyle/>
          <a:p>
            <a:pPr eaLnBrk="1" fontAlgn="auto" hangingPunct="1">
              <a:spcAft>
                <a:spcPts val="0"/>
              </a:spcAft>
              <a:defRPr/>
            </a:pPr>
            <a:r>
              <a:rPr lang="en-US" dirty="0" smtClean="0">
                <a:solidFill>
                  <a:schemeClr val="accent1">
                    <a:tint val="88000"/>
                    <a:satMod val="150000"/>
                  </a:schemeClr>
                </a:solidFill>
              </a:rPr>
              <a:t>Theory and Practice</a:t>
            </a:r>
            <a:endParaRPr lang="en-US" dirty="0">
              <a:solidFill>
                <a:schemeClr val="accent1">
                  <a:tint val="88000"/>
                  <a:satMod val="150000"/>
                </a:schemeClr>
              </a:solidFill>
            </a:endParaRPr>
          </a:p>
        </p:txBody>
      </p:sp>
      <p:sp>
        <p:nvSpPr>
          <p:cNvPr id="3" name="Content Placeholder 2"/>
          <p:cNvSpPr>
            <a:spLocks noGrp="1"/>
          </p:cNvSpPr>
          <p:nvPr>
            <p:ph idx="1"/>
          </p:nvPr>
        </p:nvSpPr>
        <p:spPr>
          <a:xfrm>
            <a:off x="539750" y="1988840"/>
            <a:ext cx="8064500" cy="3672185"/>
          </a:xfrm>
        </p:spPr>
        <p:txBody>
          <a:bodyPr>
            <a:normAutofit/>
          </a:bodyPr>
          <a:lstStyle/>
          <a:p>
            <a:pPr marL="265176" indent="-265176" algn="ctr" eaLnBrk="1" fontAlgn="auto" hangingPunct="1">
              <a:spcBef>
                <a:spcPts val="1000"/>
              </a:spcBef>
              <a:spcAft>
                <a:spcPts val="0"/>
              </a:spcAft>
              <a:buFont typeface="Wingdings 2"/>
              <a:buNone/>
              <a:defRPr/>
            </a:pPr>
            <a:r>
              <a:rPr lang="en-GB" sz="2400" i="1" dirty="0" smtClean="0"/>
              <a:t>  ‘ICT-based training which is specifically tailored to the context of Career Guidance is lacking.  For example, whilst ICT competency training such as the ECDL is available</a:t>
            </a:r>
            <a:r>
              <a:rPr lang="en-GB" sz="2400" b="1" i="1" dirty="0" smtClean="0"/>
              <a:t>, this is not provided through a grounded Career Guidance framework, </a:t>
            </a:r>
            <a:r>
              <a:rPr lang="en-GB" sz="2400" i="1" dirty="0" smtClean="0"/>
              <a:t>and as such does not ensure the targeted development of skills specific to using a computer for Career Guidance purposes.’</a:t>
            </a:r>
          </a:p>
          <a:p>
            <a:pPr marL="0" indent="0" eaLnBrk="1" fontAlgn="auto" hangingPunct="1">
              <a:spcBef>
                <a:spcPts val="1200"/>
              </a:spcBef>
              <a:spcAft>
                <a:spcPts val="0"/>
              </a:spcAft>
              <a:buFont typeface="Wingdings 2"/>
              <a:buNone/>
              <a:defRPr/>
            </a:pPr>
            <a:r>
              <a:rPr lang="en-GB" sz="1200" dirty="0" smtClean="0"/>
              <a:t>Ref: Cobbett, D., Dodd, F., Miller, S. and Shearer, L. (2009). </a:t>
            </a:r>
            <a:r>
              <a:rPr lang="en-GB" sz="1200" i="1" dirty="0" smtClean="0"/>
              <a:t>Skills needs and training supply for career guidance – a gap analysis.</a:t>
            </a:r>
            <a:r>
              <a:rPr lang="en-GB" sz="1200" dirty="0" smtClean="0"/>
              <a:t> Newcastle upon Tyne: Trends Business Research Ltd.</a:t>
            </a:r>
          </a:p>
          <a:p>
            <a:pPr marL="265176" indent="-265176" eaLnBrk="1" fontAlgn="auto" hangingPunct="1">
              <a:spcBef>
                <a:spcPts val="1000"/>
              </a:spcBef>
              <a:spcAft>
                <a:spcPts val="0"/>
              </a:spcAft>
              <a:buFont typeface="Wingdings 2"/>
              <a:buNone/>
              <a:defRPr/>
            </a:pPr>
            <a:endParaRPr lang="en-GB" sz="2400" dirty="0" smtClean="0"/>
          </a:p>
          <a:p>
            <a:pPr marL="265176" indent="-265176" eaLnBrk="1" fontAlgn="auto" hangingPunct="1">
              <a:spcBef>
                <a:spcPts val="1000"/>
              </a:spcBef>
              <a:spcAft>
                <a:spcPts val="0"/>
              </a:spcAft>
              <a:buFont typeface="Wingdings 2"/>
              <a:buChar char=""/>
              <a:defRPr/>
            </a:pPr>
            <a:endParaRPr lang="en-GB" sz="2400" dirty="0" smtClean="0"/>
          </a:p>
          <a:p>
            <a:pPr marL="265176" indent="-265176" eaLnBrk="1" fontAlgn="auto" hangingPunct="1">
              <a:spcBef>
                <a:spcPts val="1000"/>
              </a:spcBef>
              <a:spcAft>
                <a:spcPts val="0"/>
              </a:spcAft>
              <a:buFont typeface="Wingdings 2"/>
              <a:buChar char=""/>
              <a:defRPr/>
            </a:pPr>
            <a:endParaRPr lang="en-GB" sz="2400" dirty="0" smtClean="0"/>
          </a:p>
          <a:p>
            <a:pPr marL="265176" indent="-265176" eaLnBrk="1" fontAlgn="auto" hangingPunct="1">
              <a:spcBef>
                <a:spcPts val="1000"/>
              </a:spcBef>
              <a:spcAft>
                <a:spcPts val="0"/>
              </a:spcAft>
              <a:buFont typeface="Wingdings 2"/>
              <a:buNone/>
              <a:defRPr/>
            </a:pPr>
            <a:endParaRPr lang="en-GB" sz="2400" dirty="0" smtClean="0"/>
          </a:p>
          <a:p>
            <a:pPr marL="265176" indent="-265176" eaLnBrk="1" fontAlgn="auto" hangingPunct="1">
              <a:spcBef>
                <a:spcPts val="1000"/>
              </a:spcBef>
              <a:spcAft>
                <a:spcPts val="0"/>
              </a:spcAft>
              <a:buFont typeface="Wingdings 2"/>
              <a:buChar char=""/>
              <a:defRPr/>
            </a:pP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63" y="404813"/>
            <a:ext cx="7615237" cy="1012825"/>
          </a:xfrm>
        </p:spPr>
        <p:txBody>
          <a:bodyPr/>
          <a:lstStyle/>
          <a:p>
            <a:pPr eaLnBrk="1" fontAlgn="auto" hangingPunct="1">
              <a:spcAft>
                <a:spcPts val="0"/>
              </a:spcAft>
              <a:defRPr/>
            </a:pPr>
            <a:r>
              <a:rPr lang="en-US" dirty="0" smtClean="0">
                <a:solidFill>
                  <a:schemeClr val="accent1">
                    <a:tint val="88000"/>
                    <a:satMod val="150000"/>
                  </a:schemeClr>
                </a:solidFill>
              </a:rPr>
              <a:t>Some challenges </a:t>
            </a:r>
            <a:r>
              <a:rPr lang="en-US" dirty="0" smtClean="0">
                <a:solidFill>
                  <a:schemeClr val="accent1">
                    <a:tint val="88000"/>
                    <a:satMod val="150000"/>
                  </a:schemeClr>
                </a:solidFill>
              </a:rPr>
              <a:t>for careers guidance</a:t>
            </a:r>
            <a:endParaRPr lang="en-US" dirty="0">
              <a:solidFill>
                <a:schemeClr val="accent1">
                  <a:tint val="88000"/>
                  <a:satMod val="150000"/>
                </a:schemeClr>
              </a:solidFill>
            </a:endParaRPr>
          </a:p>
        </p:txBody>
      </p:sp>
      <p:sp>
        <p:nvSpPr>
          <p:cNvPr id="56323" name="Content Placeholder 2"/>
          <p:cNvSpPr>
            <a:spLocks noGrp="1"/>
          </p:cNvSpPr>
          <p:nvPr>
            <p:ph idx="1"/>
          </p:nvPr>
        </p:nvSpPr>
        <p:spPr>
          <a:xfrm>
            <a:off x="539553" y="1484784"/>
            <a:ext cx="8390136" cy="4658841"/>
          </a:xfrm>
        </p:spPr>
        <p:txBody>
          <a:bodyPr>
            <a:normAutofit/>
          </a:bodyPr>
          <a:lstStyle/>
          <a:p>
            <a:pPr eaLnBrk="1" hangingPunct="1">
              <a:spcBef>
                <a:spcPts val="1000"/>
              </a:spcBef>
            </a:pPr>
            <a:r>
              <a:rPr lang="en-GB" sz="2400" b="1" dirty="0" smtClean="0"/>
              <a:t>Ethical issues</a:t>
            </a:r>
            <a:r>
              <a:rPr lang="en-GB" sz="2400" dirty="0" smtClean="0"/>
              <a:t>: </a:t>
            </a:r>
          </a:p>
          <a:p>
            <a:pPr eaLnBrk="1" hangingPunct="1">
              <a:spcBef>
                <a:spcPts val="1000"/>
              </a:spcBef>
              <a:buNone/>
            </a:pPr>
            <a:r>
              <a:rPr lang="en-GB" sz="2400" dirty="0" smtClean="0"/>
              <a:t>	</a:t>
            </a:r>
            <a:r>
              <a:rPr lang="en-GB" sz="2400" dirty="0" smtClean="0"/>
              <a:t>	identity</a:t>
            </a:r>
            <a:r>
              <a:rPr lang="en-GB" sz="2400" dirty="0" smtClean="0"/>
              <a:t>, privacy and safety for </a:t>
            </a:r>
            <a:r>
              <a:rPr lang="en-GB" sz="2400" dirty="0" smtClean="0"/>
              <a:t>clients (especially young 	people) </a:t>
            </a:r>
            <a:endParaRPr lang="en-US" sz="2400" dirty="0" smtClean="0"/>
          </a:p>
          <a:p>
            <a:pPr eaLnBrk="1" hangingPunct="1">
              <a:spcBef>
                <a:spcPts val="1000"/>
              </a:spcBef>
            </a:pPr>
            <a:r>
              <a:rPr lang="en-GB" sz="2400" b="1" dirty="0" smtClean="0"/>
              <a:t>Professional identity:</a:t>
            </a:r>
          </a:p>
          <a:p>
            <a:pPr eaLnBrk="1" hangingPunct="1">
              <a:spcBef>
                <a:spcPts val="1000"/>
              </a:spcBef>
              <a:buNone/>
            </a:pPr>
            <a:r>
              <a:rPr lang="en-GB" sz="2400" dirty="0" smtClean="0"/>
              <a:t>	</a:t>
            </a:r>
            <a:r>
              <a:rPr lang="en-GB" sz="2400" dirty="0" smtClean="0"/>
              <a:t>	changing nature of career practice  and therefore the 	expertise offered by the practitioner</a:t>
            </a:r>
            <a:endParaRPr lang="en-GB" sz="2400" dirty="0" smtClean="0"/>
          </a:p>
          <a:p>
            <a:pPr eaLnBrk="1" hangingPunct="1">
              <a:spcBef>
                <a:spcPts val="1000"/>
              </a:spcBef>
            </a:pPr>
            <a:r>
              <a:rPr lang="en-GB" sz="2400" b="1" dirty="0" smtClean="0"/>
              <a:t>Working smarter:</a:t>
            </a:r>
          </a:p>
          <a:p>
            <a:pPr eaLnBrk="1" hangingPunct="1">
              <a:spcBef>
                <a:spcPts val="1000"/>
              </a:spcBef>
              <a:buNone/>
            </a:pPr>
            <a:r>
              <a:rPr lang="en-GB" sz="2400" dirty="0" smtClean="0"/>
              <a:t>	</a:t>
            </a:r>
            <a:r>
              <a:rPr lang="en-GB" sz="2400" dirty="0" smtClean="0"/>
              <a:t>	capitalising on human resources (e.g. by pooling of 	expertise through the potential for collaboration) &amp; 	resolving (e.g. intellectual property)</a:t>
            </a:r>
            <a:endParaRPr lang="en-GB" sz="2400" dirty="0" smtClean="0"/>
          </a:p>
          <a:p>
            <a:pPr eaLnBrk="1" hangingPunct="1">
              <a:spcBef>
                <a:spcPts val="1000"/>
              </a:spcBef>
              <a:buNone/>
            </a:pPr>
            <a:endParaRPr lang="en-GB" sz="2400" dirty="0" smtClean="0"/>
          </a:p>
          <a:p>
            <a:pPr eaLnBrk="1" hangingPunct="1">
              <a:spcBef>
                <a:spcPts val="1000"/>
              </a:spcBef>
              <a:buFont typeface="Wingdings 2" pitchFamily="18" charset="2"/>
              <a:buNone/>
            </a:pPr>
            <a:endParaRPr lang="en-GB" sz="2400" dirty="0" smtClean="0"/>
          </a:p>
          <a:p>
            <a:pPr eaLnBrk="1" hangingPunct="1">
              <a:spcBef>
                <a:spcPts val="1000"/>
              </a:spcBef>
            </a:pPr>
            <a:endParaRPr lang="en-GB" sz="2400" dirty="0" smtClean="0"/>
          </a:p>
          <a:p>
            <a:pPr eaLnBrk="1" hangingPunct="1">
              <a:spcBef>
                <a:spcPts val="1000"/>
              </a:spcBef>
            </a:pPr>
            <a:endParaRPr lang="en-GB" sz="2400" dirty="0" smtClean="0"/>
          </a:p>
          <a:p>
            <a:pPr eaLnBrk="1" hangingPunct="1">
              <a:spcBef>
                <a:spcPts val="1000"/>
              </a:spcBef>
              <a:buFont typeface="Wingdings 2" pitchFamily="18" charset="2"/>
              <a:buNone/>
            </a:pPr>
            <a:endParaRPr lang="en-GB" sz="2400" dirty="0" smtClean="0"/>
          </a:p>
          <a:p>
            <a:pPr eaLnBrk="1" hangingPunct="1">
              <a:spcBef>
                <a:spcPts val="1000"/>
              </a:spcBef>
            </a:pPr>
            <a:endParaRPr lang="en-US"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more information…</a:t>
            </a:r>
            <a:endParaRPr lang="en-GB" dirty="0"/>
          </a:p>
        </p:txBody>
      </p:sp>
      <p:sp>
        <p:nvSpPr>
          <p:cNvPr id="5" name="Content Placeholder 4"/>
          <p:cNvSpPr>
            <a:spLocks noGrp="1"/>
          </p:cNvSpPr>
          <p:nvPr>
            <p:ph idx="1"/>
          </p:nvPr>
        </p:nvSpPr>
        <p:spPr>
          <a:xfrm>
            <a:off x="1619672" y="1700808"/>
            <a:ext cx="7067128" cy="3240360"/>
          </a:xfrm>
        </p:spPr>
        <p:txBody>
          <a:bodyPr>
            <a:normAutofit lnSpcReduction="10000"/>
          </a:bodyPr>
          <a:lstStyle/>
          <a:p>
            <a:pPr marL="0" indent="0">
              <a:buNone/>
            </a:pPr>
            <a:r>
              <a:rPr lang="en-GB" dirty="0" smtClean="0"/>
              <a:t>To download reports and related publications: </a:t>
            </a:r>
            <a:r>
              <a:rPr lang="en-GB" dirty="0" smtClean="0">
                <a:hlinkClick r:id="rId3"/>
              </a:rPr>
              <a:t>www.warwick.ac.uk/ier</a:t>
            </a:r>
            <a:r>
              <a:rPr lang="en-GB" dirty="0" smtClean="0"/>
              <a:t> </a:t>
            </a:r>
          </a:p>
          <a:p>
            <a:pPr>
              <a:buNone/>
            </a:pPr>
            <a:endParaRPr lang="en-GB" dirty="0" smtClean="0"/>
          </a:p>
          <a:p>
            <a:pPr>
              <a:buNone/>
            </a:pPr>
            <a:r>
              <a:rPr lang="en-GB" dirty="0" smtClean="0"/>
              <a:t>Email:</a:t>
            </a:r>
          </a:p>
          <a:p>
            <a:pPr>
              <a:buNone/>
            </a:pPr>
            <a:r>
              <a:rPr lang="en-GB" dirty="0" smtClean="0">
                <a:hlinkClick r:id="rId4"/>
              </a:rPr>
              <a:t>Jenny.Bimrose@warwick.ac.uk</a:t>
            </a:r>
            <a:r>
              <a:rPr lang="en-GB" dirty="0" smtClean="0"/>
              <a:t> </a:t>
            </a:r>
          </a:p>
          <a:p>
            <a:pPr>
              <a:buNone/>
            </a:pPr>
            <a:r>
              <a:rPr lang="en-GB" dirty="0" smtClean="0">
                <a:hlinkClick r:id="rId5"/>
              </a:rPr>
              <a:t>Sally-Anne.Barnes@warwick.ac.uk</a:t>
            </a:r>
            <a:r>
              <a:rPr lang="en-GB" dirty="0" smtClean="0"/>
              <a:t> </a:t>
            </a:r>
          </a:p>
          <a:p>
            <a:pPr>
              <a:buNone/>
            </a:pPr>
            <a:endParaRPr lang="en-GB" dirty="0"/>
          </a:p>
        </p:txBody>
      </p:sp>
      <p:pic>
        <p:nvPicPr>
          <p:cNvPr id="3074" name="Picture 2"/>
          <p:cNvPicPr>
            <a:picLocks noChangeAspect="1" noChangeArrowheads="1"/>
          </p:cNvPicPr>
          <p:nvPr/>
        </p:nvPicPr>
        <p:blipFill>
          <a:blip r:embed="rId6" cstate="print"/>
          <a:srcRect/>
          <a:stretch>
            <a:fillRect/>
          </a:stretch>
        </p:blipFill>
        <p:spPr bwMode="auto">
          <a:xfrm>
            <a:off x="467544" y="5301208"/>
            <a:ext cx="4586287" cy="115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620713"/>
            <a:ext cx="7272809" cy="1008062"/>
          </a:xfrm>
        </p:spPr>
        <p:txBody>
          <a:bodyPr>
            <a:normAutofit/>
          </a:bodyPr>
          <a:lstStyle/>
          <a:p>
            <a:pPr algn="ctr" eaLnBrk="1" fontAlgn="auto" hangingPunct="1">
              <a:spcAft>
                <a:spcPts val="0"/>
              </a:spcAft>
              <a:defRPr/>
            </a:pPr>
            <a:r>
              <a:rPr lang="en-US" dirty="0" smtClean="0">
                <a:solidFill>
                  <a:schemeClr val="accent1">
                    <a:tint val="88000"/>
                    <a:satMod val="150000"/>
                  </a:schemeClr>
                </a:solidFill>
              </a:rPr>
              <a:t>Workforce </a:t>
            </a:r>
            <a:r>
              <a:rPr lang="en-US" dirty="0" smtClean="0">
                <a:solidFill>
                  <a:schemeClr val="accent1">
                    <a:tint val="88000"/>
                    <a:satMod val="150000"/>
                  </a:schemeClr>
                </a:solidFill>
              </a:rPr>
              <a:t>Capacity?</a:t>
            </a:r>
            <a:endParaRPr lang="en-US" dirty="0">
              <a:solidFill>
                <a:schemeClr val="accent1">
                  <a:tint val="88000"/>
                  <a:satMod val="150000"/>
                </a:schemeClr>
              </a:solidFill>
            </a:endParaRPr>
          </a:p>
        </p:txBody>
      </p:sp>
      <p:sp>
        <p:nvSpPr>
          <p:cNvPr id="3" name="Content Placeholder 2"/>
          <p:cNvSpPr>
            <a:spLocks noGrp="1"/>
          </p:cNvSpPr>
          <p:nvPr>
            <p:ph idx="1"/>
          </p:nvPr>
        </p:nvSpPr>
        <p:spPr>
          <a:xfrm>
            <a:off x="395288" y="2492895"/>
            <a:ext cx="8280400" cy="3650729"/>
          </a:xfrm>
        </p:spPr>
        <p:txBody>
          <a:bodyPr>
            <a:normAutofit/>
          </a:bodyPr>
          <a:lstStyle/>
          <a:p>
            <a:pPr marL="265176" indent="-265176" algn="ctr" eaLnBrk="1" fontAlgn="auto" hangingPunct="1">
              <a:spcBef>
                <a:spcPts val="1000"/>
              </a:spcBef>
              <a:spcAft>
                <a:spcPts val="0"/>
              </a:spcAft>
              <a:buFont typeface="Wingdings 2"/>
              <a:buNone/>
              <a:defRPr/>
            </a:pPr>
            <a:r>
              <a:rPr lang="en-GB" sz="2400" i="1" dirty="0" smtClean="0"/>
              <a:t>‘...</a:t>
            </a:r>
            <a:r>
              <a:rPr lang="en-GB" sz="2800" i="1" dirty="0" smtClean="0"/>
              <a:t>the knowledge base of the Career Guidance workforce which is necessary to use ICT technology can be lacking ... This is not conducive to the direction in which the occupation as a whole is moving...’</a:t>
            </a:r>
            <a:endParaRPr lang="en-GB" sz="2800" dirty="0" smtClean="0"/>
          </a:p>
          <a:p>
            <a:pPr marL="265176" indent="-265176" eaLnBrk="1" fontAlgn="auto" hangingPunct="1">
              <a:spcBef>
                <a:spcPts val="1000"/>
              </a:spcBef>
              <a:spcAft>
                <a:spcPts val="0"/>
              </a:spcAft>
              <a:buFont typeface="Wingdings 2"/>
              <a:buNone/>
              <a:defRPr/>
            </a:pPr>
            <a:endParaRPr lang="en-GB" sz="2400" dirty="0" smtClean="0"/>
          </a:p>
          <a:p>
            <a:pPr marL="0" indent="0" eaLnBrk="1" fontAlgn="auto" hangingPunct="1">
              <a:spcAft>
                <a:spcPts val="0"/>
              </a:spcAft>
              <a:buFont typeface="Wingdings 2"/>
              <a:buNone/>
              <a:defRPr/>
            </a:pPr>
            <a:r>
              <a:rPr lang="en-GB" sz="1600" dirty="0" smtClean="0"/>
              <a:t>Ref: Cobbett, D., Dodd, F., Miller, S. and Shearer, L. (2009). </a:t>
            </a:r>
            <a:r>
              <a:rPr lang="en-GB" sz="1600" i="1" dirty="0" smtClean="0"/>
              <a:t>Skills needs and training supply for career guidance – a gap analysis.</a:t>
            </a:r>
            <a:r>
              <a:rPr lang="en-GB" sz="1600" dirty="0" smtClean="0"/>
              <a:t> Newcastle upon Tyne: Trends Business Research Ltd.</a:t>
            </a:r>
          </a:p>
          <a:p>
            <a:pPr marL="265176" indent="-265176" eaLnBrk="1" fontAlgn="auto" hangingPunct="1">
              <a:spcBef>
                <a:spcPts val="1000"/>
              </a:spcBef>
              <a:spcAft>
                <a:spcPts val="0"/>
              </a:spcAft>
              <a:buFont typeface="Wingdings 2"/>
              <a:buChar char=""/>
              <a:defRPr/>
            </a:pPr>
            <a:endParaRPr lang="en-GB" sz="2400" dirty="0" smtClean="0"/>
          </a:p>
          <a:p>
            <a:pPr marL="265176" indent="-265176" eaLnBrk="1" fontAlgn="auto" hangingPunct="1">
              <a:spcBef>
                <a:spcPts val="1000"/>
              </a:spcBef>
              <a:spcAft>
                <a:spcPts val="0"/>
              </a:spcAft>
              <a:buFont typeface="Wingdings 2"/>
              <a:buChar char=""/>
              <a:defRPr/>
            </a:pPr>
            <a:endParaRPr lang="en-GB" sz="2400" dirty="0" smtClean="0"/>
          </a:p>
          <a:p>
            <a:pPr marL="265176" indent="-265176" eaLnBrk="1" fontAlgn="auto" hangingPunct="1">
              <a:spcBef>
                <a:spcPts val="1000"/>
              </a:spcBef>
              <a:spcAft>
                <a:spcPts val="0"/>
              </a:spcAft>
              <a:buFont typeface="Wingdings 2"/>
              <a:buNone/>
              <a:defRPr/>
            </a:pPr>
            <a:endParaRPr lang="en-GB" sz="2400" dirty="0" smtClean="0"/>
          </a:p>
          <a:p>
            <a:pPr marL="265176" indent="-265176" eaLnBrk="1" fontAlgn="auto" hangingPunct="1">
              <a:spcBef>
                <a:spcPts val="1000"/>
              </a:spcBef>
              <a:spcAft>
                <a:spcPts val="0"/>
              </a:spcAft>
              <a:buFont typeface="Wingdings 2"/>
              <a:buChar char=""/>
              <a:defRPr/>
            </a:pP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813"/>
            <a:ext cx="8229600" cy="1223987"/>
          </a:xfrm>
        </p:spPr>
        <p:txBody>
          <a:bodyPr>
            <a:normAutofit/>
          </a:bodyPr>
          <a:lstStyle/>
          <a:p>
            <a:pPr eaLnBrk="1" fontAlgn="auto" hangingPunct="1">
              <a:spcAft>
                <a:spcPts val="0"/>
              </a:spcAft>
              <a:defRPr/>
            </a:pPr>
            <a:r>
              <a:rPr lang="en-GB" sz="3600" b="1" dirty="0" smtClean="0">
                <a:solidFill>
                  <a:schemeClr val="accent1">
                    <a:tint val="88000"/>
                    <a:satMod val="150000"/>
                  </a:schemeClr>
                </a:solidFill>
              </a:rPr>
              <a:t>Research questions?</a:t>
            </a:r>
            <a:endParaRPr lang="en-GB" sz="3600" b="1" dirty="0">
              <a:solidFill>
                <a:schemeClr val="accent1">
                  <a:tint val="88000"/>
                  <a:satMod val="150000"/>
                </a:schemeClr>
              </a:solidFill>
            </a:endParaRPr>
          </a:p>
        </p:txBody>
      </p:sp>
      <p:sp>
        <p:nvSpPr>
          <p:cNvPr id="35843" name="Content Placeholder 2"/>
          <p:cNvSpPr>
            <a:spLocks noGrp="1"/>
          </p:cNvSpPr>
          <p:nvPr>
            <p:ph sz="half" idx="1"/>
          </p:nvPr>
        </p:nvSpPr>
        <p:spPr>
          <a:xfrm>
            <a:off x="611188" y="1844825"/>
            <a:ext cx="5328964" cy="4097188"/>
          </a:xfrm>
        </p:spPr>
        <p:txBody>
          <a:bodyPr>
            <a:normAutofit lnSpcReduction="10000"/>
          </a:bodyPr>
          <a:lstStyle/>
          <a:p>
            <a:pPr eaLnBrk="1" hangingPunct="1"/>
            <a:r>
              <a:rPr lang="en-GB" sz="2400" b="1" dirty="0" smtClean="0"/>
              <a:t>Skills &amp; competencies: </a:t>
            </a:r>
          </a:p>
          <a:p>
            <a:pPr eaLnBrk="1" hangingPunct="1">
              <a:buFont typeface="Wingdings 2" pitchFamily="18" charset="2"/>
              <a:buNone/>
            </a:pPr>
            <a:r>
              <a:rPr lang="en-GB" sz="2400" dirty="0" smtClean="0"/>
              <a:t>	Which are required to deliver on ICT-based </a:t>
            </a:r>
            <a:r>
              <a:rPr lang="en-GB" sz="2400" dirty="0" smtClean="0"/>
              <a:t>guidance?</a:t>
            </a:r>
            <a:endParaRPr lang="en-GB" sz="2400" dirty="0" smtClean="0"/>
          </a:p>
          <a:p>
            <a:pPr eaLnBrk="1" hangingPunct="1">
              <a:buFont typeface="Wingdings 2" pitchFamily="18" charset="2"/>
              <a:buNone/>
            </a:pPr>
            <a:endParaRPr lang="en-GB" sz="2400" dirty="0" smtClean="0"/>
          </a:p>
          <a:p>
            <a:pPr eaLnBrk="1" hangingPunct="1"/>
            <a:r>
              <a:rPr lang="en-GB" sz="2400" b="1" dirty="0" smtClean="0"/>
              <a:t>Workforce capacity:</a:t>
            </a:r>
          </a:p>
          <a:p>
            <a:pPr eaLnBrk="1" hangingPunct="1">
              <a:buFont typeface="Wingdings 2" pitchFamily="18" charset="2"/>
              <a:buNone/>
            </a:pPr>
            <a:r>
              <a:rPr lang="en-GB" sz="2400" dirty="0" smtClean="0"/>
              <a:t>	Is there a skills gap</a:t>
            </a:r>
            <a:r>
              <a:rPr lang="en-GB" sz="2400" dirty="0" smtClean="0"/>
              <a:t>?</a:t>
            </a:r>
          </a:p>
          <a:p>
            <a:pPr eaLnBrk="1" hangingPunct="1">
              <a:buFont typeface="Wingdings 2" pitchFamily="18" charset="2"/>
              <a:buNone/>
            </a:pPr>
            <a:endParaRPr lang="en-GB" sz="2400" dirty="0" smtClean="0"/>
          </a:p>
          <a:p>
            <a:r>
              <a:rPr lang="en-GB" sz="2400" b="1" dirty="0" smtClean="0"/>
              <a:t>Organisational issues:</a:t>
            </a:r>
          </a:p>
          <a:p>
            <a:pPr>
              <a:buNone/>
            </a:pPr>
            <a:r>
              <a:rPr lang="en-GB" sz="2400" dirty="0" smtClean="0"/>
              <a:t>	</a:t>
            </a:r>
            <a:r>
              <a:rPr lang="en-GB" sz="2400" dirty="0" smtClean="0"/>
              <a:t>Engagement, perceived relevance &amp; infrastructure support</a:t>
            </a:r>
            <a:endParaRPr lang="en-GB" sz="2400" dirty="0" smtClean="0"/>
          </a:p>
          <a:p>
            <a:pPr lvl="1" eaLnBrk="1" hangingPunct="1">
              <a:buFont typeface="Verdana" pitchFamily="34" charset="0"/>
              <a:buNone/>
            </a:pPr>
            <a:endParaRPr lang="en-GB" dirty="0" smtClean="0"/>
          </a:p>
        </p:txBody>
      </p:sp>
      <p:pic>
        <p:nvPicPr>
          <p:cNvPr id="35844" name="Picture 5" descr="D:\Cache\Content.IE5\Z9CXKTXW\MC900431512[1].png"/>
          <p:cNvPicPr>
            <a:picLocks noChangeAspect="1" noChangeArrowheads="1"/>
          </p:cNvPicPr>
          <p:nvPr/>
        </p:nvPicPr>
        <p:blipFill>
          <a:blip r:embed="rId2"/>
          <a:srcRect/>
          <a:stretch>
            <a:fillRect/>
          </a:stretch>
        </p:blipFill>
        <p:spPr bwMode="auto">
          <a:xfrm>
            <a:off x="5868144" y="2133600"/>
            <a:ext cx="3096344" cy="3024188"/>
          </a:xfrm>
          <a:prstGeom prst="rect">
            <a:avLst/>
          </a:prstGeom>
          <a:noFill/>
          <a:ln w="9525">
            <a:noFill/>
            <a:miter lim="800000"/>
            <a:headEnd/>
            <a:tailEnd/>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836712"/>
          <a:ext cx="8229600" cy="5487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556792"/>
            <a:ext cx="7992888" cy="4767808"/>
          </a:xfrm>
        </p:spPr>
        <p:txBody>
          <a:bodyPr>
            <a:normAutofit lnSpcReduction="10000"/>
          </a:bodyPr>
          <a:lstStyle/>
          <a:p>
            <a:pPr>
              <a:buNone/>
            </a:pPr>
            <a:r>
              <a:rPr lang="en-GB" b="1" i="1" dirty="0" smtClean="0"/>
              <a:t>Study 1:</a:t>
            </a:r>
          </a:p>
          <a:p>
            <a:r>
              <a:rPr lang="en-GB" dirty="0" smtClean="0"/>
              <a:t>Small </a:t>
            </a:r>
            <a:r>
              <a:rPr lang="en-GB" dirty="0" smtClean="0"/>
              <a:t>scale, mixed method empirical study</a:t>
            </a:r>
          </a:p>
          <a:p>
            <a:r>
              <a:rPr lang="en-GB" dirty="0" smtClean="0"/>
              <a:t>Interviews, focus groups and online forum</a:t>
            </a:r>
          </a:p>
          <a:p>
            <a:r>
              <a:rPr lang="en-GB" dirty="0" smtClean="0"/>
              <a:t>6 sites across </a:t>
            </a:r>
            <a:r>
              <a:rPr lang="en-GB" dirty="0" smtClean="0"/>
              <a:t>delivery &amp; geographical contexts</a:t>
            </a:r>
          </a:p>
          <a:p>
            <a:pPr>
              <a:buNone/>
            </a:pPr>
            <a:r>
              <a:rPr lang="en-GB" b="1" i="1" dirty="0" smtClean="0"/>
              <a:t>Study 2:</a:t>
            </a:r>
            <a:endParaRPr lang="en-GB" b="1" i="1" dirty="0" smtClean="0"/>
          </a:p>
          <a:p>
            <a:r>
              <a:rPr lang="en-GB" dirty="0" smtClean="0"/>
              <a:t>Telephone interviews, digitally recorded</a:t>
            </a:r>
          </a:p>
          <a:p>
            <a:pPr>
              <a:buNone/>
            </a:pPr>
            <a:r>
              <a:rPr lang="en-GB" b="1" dirty="0" smtClean="0"/>
              <a:t>Both:</a:t>
            </a:r>
          </a:p>
          <a:p>
            <a:r>
              <a:rPr lang="en-GB" dirty="0" smtClean="0"/>
              <a:t>Literature reviews</a:t>
            </a:r>
            <a:endParaRPr lang="en-GB" dirty="0" smtClean="0"/>
          </a:p>
          <a:p>
            <a:endParaRPr lang="en-GB" dirty="0"/>
          </a:p>
        </p:txBody>
      </p:sp>
      <p:sp>
        <p:nvSpPr>
          <p:cNvPr id="2" name="Title 1"/>
          <p:cNvSpPr>
            <a:spLocks noGrp="1"/>
          </p:cNvSpPr>
          <p:nvPr>
            <p:ph type="title"/>
          </p:nvPr>
        </p:nvSpPr>
        <p:spPr>
          <a:xfrm>
            <a:off x="899592" y="404664"/>
            <a:ext cx="7787208" cy="864096"/>
          </a:xfrm>
        </p:spPr>
        <p:txBody>
          <a:bodyPr/>
          <a:lstStyle/>
          <a:p>
            <a:r>
              <a:rPr lang="en-GB" dirty="0" smtClean="0"/>
              <a:t>Methodologies</a:t>
            </a:r>
            <a:endParaRPr lang="en-GB" dirty="0"/>
          </a:p>
        </p:txBody>
      </p:sp>
    </p:spTree>
    <p:extLst>
      <p:ext uri="{BB962C8B-B14F-4D97-AF65-F5344CB8AC3E}">
        <p14:creationId xmlns:p14="http://schemas.microsoft.com/office/powerpoint/2010/main" xmlns="" val="2214935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63" y="549275"/>
            <a:ext cx="7615237" cy="868363"/>
          </a:xfrm>
        </p:spPr>
        <p:txBody>
          <a:bodyPr/>
          <a:lstStyle/>
          <a:p>
            <a:pPr eaLnBrk="1" fontAlgn="auto" hangingPunct="1">
              <a:spcAft>
                <a:spcPts val="0"/>
              </a:spcAft>
              <a:defRPr/>
            </a:pPr>
            <a:r>
              <a:rPr lang="en-US" dirty="0" smtClean="0">
                <a:solidFill>
                  <a:schemeClr val="accent1">
                    <a:tint val="88000"/>
                    <a:satMod val="150000"/>
                  </a:schemeClr>
                </a:solidFill>
              </a:rPr>
              <a:t>ICT: Current usage in CEIAG</a:t>
            </a:r>
            <a:endParaRPr lang="en-US" dirty="0">
              <a:solidFill>
                <a:schemeClr val="accent1">
                  <a:tint val="88000"/>
                  <a:satMod val="150000"/>
                </a:schemeClr>
              </a:solidFill>
            </a:endParaRPr>
          </a:p>
        </p:txBody>
      </p:sp>
      <p:sp>
        <p:nvSpPr>
          <p:cNvPr id="39939" name="Content Placeholder 2"/>
          <p:cNvSpPr>
            <a:spLocks noGrp="1"/>
          </p:cNvSpPr>
          <p:nvPr>
            <p:ph idx="1"/>
          </p:nvPr>
        </p:nvSpPr>
        <p:spPr>
          <a:xfrm>
            <a:off x="503238" y="1628775"/>
            <a:ext cx="8183562" cy="3089275"/>
          </a:xfrm>
        </p:spPr>
        <p:txBody>
          <a:bodyPr/>
          <a:lstStyle/>
          <a:p>
            <a:pPr eaLnBrk="1" hangingPunct="1">
              <a:spcBef>
                <a:spcPts val="1000"/>
              </a:spcBef>
              <a:buFont typeface="Wingdings 2" pitchFamily="18" charset="2"/>
              <a:buNone/>
            </a:pPr>
            <a:endParaRPr lang="en-GB" sz="2400" smtClean="0"/>
          </a:p>
          <a:p>
            <a:pPr eaLnBrk="1" hangingPunct="1">
              <a:spcBef>
                <a:spcPts val="1000"/>
              </a:spcBef>
            </a:pPr>
            <a:endParaRPr lang="en-GB" sz="2400" smtClean="0"/>
          </a:p>
          <a:p>
            <a:pPr eaLnBrk="1" hangingPunct="1">
              <a:spcBef>
                <a:spcPts val="1000"/>
              </a:spcBef>
            </a:pPr>
            <a:endParaRPr lang="en-GB" sz="2400" smtClean="0"/>
          </a:p>
          <a:p>
            <a:pPr eaLnBrk="1" hangingPunct="1">
              <a:spcBef>
                <a:spcPts val="1000"/>
              </a:spcBef>
              <a:buFont typeface="Wingdings 2" pitchFamily="18" charset="2"/>
              <a:buNone/>
            </a:pPr>
            <a:endParaRPr lang="en-GB" sz="2400" smtClean="0"/>
          </a:p>
          <a:p>
            <a:pPr eaLnBrk="1" hangingPunct="1">
              <a:spcBef>
                <a:spcPts val="1000"/>
              </a:spcBef>
            </a:pPr>
            <a:endParaRPr lang="en-US" smtClean="0"/>
          </a:p>
        </p:txBody>
      </p:sp>
      <p:graphicFrame>
        <p:nvGraphicFramePr>
          <p:cNvPr id="12" name="Diagram 11"/>
          <p:cNvGraphicFramePr/>
          <p:nvPr/>
        </p:nvGraphicFramePr>
        <p:xfrm>
          <a:off x="1524000" y="1700808"/>
          <a:ext cx="6096000"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924712"/>
          </a:xfrm>
        </p:spPr>
        <p:txBody>
          <a:bodyPr/>
          <a:lstStyle/>
          <a:p>
            <a:r>
              <a:rPr lang="en-US" dirty="0" smtClean="0"/>
              <a:t>Key messages: literature</a:t>
            </a:r>
            <a:endParaRPr lang="en-US" dirty="0"/>
          </a:p>
        </p:txBody>
      </p:sp>
      <p:sp>
        <p:nvSpPr>
          <p:cNvPr id="3" name="Content Placeholder 2"/>
          <p:cNvSpPr>
            <a:spLocks noGrp="1"/>
          </p:cNvSpPr>
          <p:nvPr>
            <p:ph idx="1"/>
          </p:nvPr>
        </p:nvSpPr>
        <p:spPr>
          <a:xfrm>
            <a:off x="457200" y="1772816"/>
            <a:ext cx="8435280" cy="4551784"/>
          </a:xfrm>
        </p:spPr>
        <p:txBody>
          <a:bodyPr>
            <a:normAutofit/>
          </a:bodyPr>
          <a:lstStyle/>
          <a:p>
            <a:pPr lvl="0">
              <a:spcBef>
                <a:spcPts val="1000"/>
              </a:spcBef>
              <a:buNone/>
            </a:pPr>
            <a:r>
              <a:rPr lang="en-GB" b="1" i="1" dirty="0" smtClean="0"/>
              <a:t>Impact</a:t>
            </a:r>
            <a:r>
              <a:rPr lang="en-GB" b="1" dirty="0" smtClean="0"/>
              <a:t>:	</a:t>
            </a:r>
            <a:r>
              <a:rPr lang="en-GB" dirty="0" smtClean="0"/>
              <a:t>reliable </a:t>
            </a:r>
            <a:r>
              <a:rPr lang="en-GB" dirty="0"/>
              <a:t>evidence </a:t>
            </a:r>
            <a:r>
              <a:rPr lang="en-GB" dirty="0" smtClean="0"/>
              <a:t>on the impact of ICT 			in delivery of careers guidance </a:t>
            </a:r>
            <a:r>
              <a:rPr lang="en-GB" dirty="0"/>
              <a:t>lacking</a:t>
            </a:r>
          </a:p>
          <a:p>
            <a:pPr>
              <a:spcBef>
                <a:spcPts val="1000"/>
              </a:spcBef>
              <a:buNone/>
            </a:pPr>
            <a:r>
              <a:rPr lang="en-US" b="1" i="1" dirty="0" smtClean="0"/>
              <a:t>Gap:</a:t>
            </a:r>
            <a:r>
              <a:rPr lang="en-US" dirty="0" smtClean="0"/>
              <a:t>		gap in understanding </a:t>
            </a:r>
            <a:r>
              <a:rPr lang="en-US" dirty="0"/>
              <a:t>what comprises </a:t>
            </a:r>
            <a:r>
              <a:rPr lang="en-US" dirty="0" smtClean="0"/>
              <a:t>			effective </a:t>
            </a:r>
            <a:r>
              <a:rPr lang="en-US" dirty="0"/>
              <a:t>internet-based </a:t>
            </a:r>
            <a:r>
              <a:rPr lang="en-US" dirty="0" smtClean="0"/>
              <a:t>guidance</a:t>
            </a:r>
            <a:endParaRPr lang="en-US" dirty="0"/>
          </a:p>
          <a:p>
            <a:pPr lvl="0">
              <a:spcBef>
                <a:spcPts val="1000"/>
              </a:spcBef>
              <a:buNone/>
            </a:pPr>
            <a:r>
              <a:rPr lang="en-GB" b="1" i="1" dirty="0" smtClean="0"/>
              <a:t>Costs:</a:t>
            </a:r>
            <a:r>
              <a:rPr lang="en-GB" i="1" dirty="0" smtClean="0"/>
              <a:t>	</a:t>
            </a:r>
            <a:r>
              <a:rPr lang="en-GB" dirty="0" smtClean="0"/>
              <a:t>early </a:t>
            </a:r>
            <a:r>
              <a:rPr lang="en-GB" dirty="0"/>
              <a:t>indication that </a:t>
            </a:r>
            <a:r>
              <a:rPr lang="en-GB" dirty="0" smtClean="0"/>
              <a:t>cost savings </a:t>
            </a:r>
            <a:r>
              <a:rPr lang="en-GB" dirty="0"/>
              <a:t>likely </a:t>
            </a:r>
            <a:r>
              <a:rPr lang="en-GB" dirty="0" smtClean="0"/>
              <a:t>			to be </a:t>
            </a:r>
            <a:r>
              <a:rPr lang="en-GB" dirty="0"/>
              <a:t>minimal</a:t>
            </a:r>
          </a:p>
          <a:p>
            <a:pPr lvl="0">
              <a:spcBef>
                <a:spcPts val="1000"/>
              </a:spcBef>
              <a:buNone/>
            </a:pPr>
            <a:r>
              <a:rPr lang="en-GB" b="1" i="1" dirty="0" smtClean="0"/>
              <a:t>Skills:</a:t>
            </a:r>
            <a:r>
              <a:rPr lang="en-GB" dirty="0" smtClean="0"/>
              <a:t>	l</a:t>
            </a:r>
            <a:r>
              <a:rPr lang="en-GB" dirty="0" smtClean="0"/>
              <a:t>ack </a:t>
            </a:r>
            <a:r>
              <a:rPr lang="en-GB" dirty="0"/>
              <a:t>of consensus re: </a:t>
            </a:r>
            <a:r>
              <a:rPr lang="en-GB" dirty="0" smtClean="0"/>
              <a:t>competencies/ 			skills required </a:t>
            </a:r>
            <a:endParaRPr lang="en-GB" dirty="0"/>
          </a:p>
          <a:p>
            <a:pPr marL="0" indent="0">
              <a:buNone/>
            </a:pPr>
            <a:endParaRPr lang="en-US" dirty="0"/>
          </a:p>
        </p:txBody>
      </p:sp>
    </p:spTree>
    <p:extLst>
      <p:ext uri="{BB962C8B-B14F-4D97-AF65-F5344CB8AC3E}">
        <p14:creationId xmlns:p14="http://schemas.microsoft.com/office/powerpoint/2010/main" xmlns="" val="1890797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cstate="print">
            <a:alphaModFix amt="27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08688"/>
          </a:xfrm>
        </p:spPr>
        <p:txBody>
          <a:bodyPr/>
          <a:lstStyle/>
          <a:p>
            <a:r>
              <a:rPr lang="en-GB" dirty="0" smtClean="0"/>
              <a:t>Key </a:t>
            </a:r>
            <a:r>
              <a:rPr lang="en-GB" dirty="0" smtClean="0"/>
              <a:t>findings: </a:t>
            </a:r>
            <a:r>
              <a:rPr lang="en-GB" dirty="0" smtClean="0"/>
              <a:t>young people</a:t>
            </a:r>
            <a:endParaRPr lang="en-GB" dirty="0"/>
          </a:p>
        </p:txBody>
      </p:sp>
      <p:sp>
        <p:nvSpPr>
          <p:cNvPr id="3" name="Content Placeholder 2"/>
          <p:cNvSpPr>
            <a:spLocks noGrp="1"/>
          </p:cNvSpPr>
          <p:nvPr>
            <p:ph idx="1"/>
          </p:nvPr>
        </p:nvSpPr>
        <p:spPr>
          <a:xfrm>
            <a:off x="323528" y="1772816"/>
            <a:ext cx="8568952" cy="4824536"/>
          </a:xfrm>
        </p:spPr>
        <p:txBody>
          <a:bodyPr>
            <a:normAutofit/>
          </a:bodyPr>
          <a:lstStyle/>
          <a:p>
            <a:pPr>
              <a:buNone/>
            </a:pPr>
            <a:r>
              <a:rPr lang="en-GB" b="1" i="1" dirty="0" smtClean="0"/>
              <a:t>Engagement:</a:t>
            </a:r>
            <a:r>
              <a:rPr lang="en-GB" dirty="0" smtClean="0"/>
              <a:t>	high levels </a:t>
            </a:r>
            <a:r>
              <a:rPr lang="en-GB" dirty="0" smtClean="0"/>
              <a:t>with </a:t>
            </a:r>
            <a:r>
              <a:rPr lang="en-GB" dirty="0" smtClean="0"/>
              <a:t>technology</a:t>
            </a:r>
          </a:p>
          <a:p>
            <a:pPr>
              <a:buNone/>
            </a:pPr>
            <a:r>
              <a:rPr lang="en-GB" b="1" i="1" dirty="0" smtClean="0"/>
              <a:t>Main uses:  </a:t>
            </a:r>
            <a:r>
              <a:rPr lang="en-GB" dirty="0" smtClean="0"/>
              <a:t>	communicate</a:t>
            </a:r>
            <a:r>
              <a:rPr lang="en-GB" dirty="0" smtClean="0"/>
              <a:t>, gather </a:t>
            </a:r>
            <a:r>
              <a:rPr lang="en-GB" dirty="0" smtClean="0"/>
              <a:t>information</a:t>
            </a:r>
            <a:endParaRPr lang="en-GB" dirty="0" smtClean="0"/>
          </a:p>
          <a:p>
            <a:pPr>
              <a:buNone/>
            </a:pPr>
            <a:r>
              <a:rPr lang="en-GB" b="1" i="1" dirty="0" smtClean="0"/>
              <a:t>Preference:</a:t>
            </a:r>
            <a:r>
              <a:rPr lang="en-GB" dirty="0" smtClean="0"/>
              <a:t>	face-to-face communication</a:t>
            </a:r>
          </a:p>
          <a:p>
            <a:pPr>
              <a:buNone/>
            </a:pPr>
            <a:r>
              <a:rPr lang="en-GB" b="1" i="1" dirty="0" smtClean="0"/>
              <a:t>Concerns:	</a:t>
            </a:r>
            <a:r>
              <a:rPr lang="en-GB" dirty="0" smtClean="0"/>
              <a:t>	about personal safety</a:t>
            </a:r>
            <a:endParaRPr lang="en-GB" dirty="0"/>
          </a:p>
          <a:p>
            <a:pPr>
              <a:buNone/>
            </a:pPr>
            <a:r>
              <a:rPr lang="en-GB" b="1" i="1" dirty="0" smtClean="0"/>
              <a:t>Age-based:</a:t>
            </a:r>
            <a:r>
              <a:rPr lang="en-GB" dirty="0" smtClean="0"/>
              <a:t>	IT services based </a:t>
            </a:r>
            <a:r>
              <a:rPr lang="en-GB" dirty="0" smtClean="0"/>
              <a:t>on </a:t>
            </a:r>
            <a:r>
              <a:rPr lang="en-GB" dirty="0" smtClean="0"/>
              <a:t>age required</a:t>
            </a:r>
            <a:endParaRPr lang="en-GB" dirty="0" smtClean="0"/>
          </a:p>
        </p:txBody>
      </p:sp>
      <p:pic>
        <p:nvPicPr>
          <p:cNvPr id="5" name="Picture 4" descr="IER (Circle) medium.png"/>
          <p:cNvPicPr>
            <a:picLocks noChangeAspect="1"/>
          </p:cNvPicPr>
          <p:nvPr/>
        </p:nvPicPr>
        <p:blipFill>
          <a:blip r:embed="rId4" cstate="print"/>
          <a:stretch>
            <a:fillRect/>
          </a:stretch>
        </p:blipFill>
        <p:spPr>
          <a:xfrm>
            <a:off x="7596336" y="5517232"/>
            <a:ext cx="1349848" cy="1177697"/>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6">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0070C0"/>
      </a:hlink>
      <a:folHlink>
        <a:srgbClr val="0070C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Mature</Template>
  <TotalTime>2136</TotalTime>
  <Words>699</Words>
  <Application>Microsoft Office PowerPoint</Application>
  <PresentationFormat>On-screen Show (4:3)</PresentationFormat>
  <Paragraphs>206</Paragraphs>
  <Slides>22</Slides>
  <Notes>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Flow</vt:lpstr>
      <vt:lpstr>Professor Jenny Bimrose  Dr Sally-Anne Barnes   IER, University of Warwick   ESRC Seminar – Digital Technologies 29 November 2011  </vt:lpstr>
      <vt:lpstr>Setting the scene in the UK </vt:lpstr>
      <vt:lpstr>Workforce Capacity?</vt:lpstr>
      <vt:lpstr>Research questions?</vt:lpstr>
      <vt:lpstr>Slide 5</vt:lpstr>
      <vt:lpstr>Methodologies</vt:lpstr>
      <vt:lpstr>ICT: Current usage in CEIAG</vt:lpstr>
      <vt:lpstr>Key messages: literature</vt:lpstr>
      <vt:lpstr>Key findings: young people</vt:lpstr>
      <vt:lpstr>Young people’s aspirations for internet-based guidance</vt:lpstr>
      <vt:lpstr>Skills &amp; competencies for ICT-based CEIAG?</vt:lpstr>
      <vt:lpstr>ICT User Skills</vt:lpstr>
      <vt:lpstr>Digital Skills</vt:lpstr>
      <vt:lpstr>Digital Skills: Social/Personal</vt:lpstr>
      <vt:lpstr>Digital Skills</vt:lpstr>
      <vt:lpstr>Digital skills profiles of practitioners &amp; managers (self report)</vt:lpstr>
      <vt:lpstr>Future Prospects?</vt:lpstr>
      <vt:lpstr>Contra-indications</vt:lpstr>
      <vt:lpstr> Success indicators</vt:lpstr>
      <vt:lpstr>Theory and Practice</vt:lpstr>
      <vt:lpstr>Some challenges for careers guidance</vt:lpstr>
      <vt:lpstr>For more information…</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SBarnes</dc:creator>
  <cp:lastModifiedBy>IT Services</cp:lastModifiedBy>
  <cp:revision>490</cp:revision>
  <dcterms:created xsi:type="dcterms:W3CDTF">2010-11-22T09:49:57Z</dcterms:created>
  <dcterms:modified xsi:type="dcterms:W3CDTF">2011-11-23T17:46:34Z</dcterms:modified>
</cp:coreProperties>
</file>